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3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33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3" r:id="rId5"/>
    <p:sldId id="289" r:id="rId6"/>
    <p:sldId id="296" r:id="rId7"/>
    <p:sldId id="290" r:id="rId8"/>
    <p:sldId id="288" r:id="rId9"/>
    <p:sldId id="291" r:id="rId10"/>
    <p:sldId id="292" r:id="rId11"/>
    <p:sldId id="294" r:id="rId12"/>
    <p:sldId id="295" r:id="rId13"/>
    <p:sldId id="298" r:id="rId14"/>
    <p:sldId id="301" r:id="rId15"/>
    <p:sldId id="300" r:id="rId16"/>
    <p:sldId id="302" r:id="rId17"/>
    <p:sldId id="304" r:id="rId18"/>
    <p:sldId id="303" r:id="rId19"/>
    <p:sldId id="307" r:id="rId20"/>
    <p:sldId id="308" r:id="rId21"/>
    <p:sldId id="309" r:id="rId22"/>
    <p:sldId id="260" r:id="rId23"/>
    <p:sldId id="293" r:id="rId24"/>
    <p:sldId id="310" r:id="rId25"/>
    <p:sldId id="26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1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E7B9"/>
    <a:srgbClr val="204657"/>
    <a:srgbClr val="214757"/>
    <a:srgbClr val="88ECBB"/>
    <a:srgbClr val="428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654"/>
      </p:cViewPr>
      <p:guideLst>
        <p:guide orient="horz" pos="2160"/>
        <p:guide pos="71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07C36-E18B-4080-A03D-DC654D7014D4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4697D-DBD1-46A9-9617-A881E4A3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0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0" name="Shape 10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6948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249843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Shape 17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3" name="Shape 17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43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Shape 22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7" name="Shape 22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2882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37639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367263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Shape 22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7" name="Shape 22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333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609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242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07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24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144603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7" r:id="rId15"/>
    <p:sldLayoutId id="214748366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png"/><Relationship Id="rId9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033189">
            <a:off x="-3577474" y="-6071450"/>
            <a:ext cx="11433274" cy="11418999"/>
          </a:xfrm>
          <a:custGeom>
            <a:avLst/>
            <a:gdLst>
              <a:gd name="connsiteX0" fmla="*/ 10883014 w 11433274"/>
              <a:gd name="connsiteY0" fmla="*/ 0 h 11418999"/>
              <a:gd name="connsiteX1" fmla="*/ 11433274 w 11433274"/>
              <a:gd name="connsiteY1" fmla="*/ 0 h 11418999"/>
              <a:gd name="connsiteX2" fmla="*/ 11433274 w 11433274"/>
              <a:gd name="connsiteY2" fmla="*/ 11418999 h 11418999"/>
              <a:gd name="connsiteX3" fmla="*/ 9289079 w 11433274"/>
              <a:gd name="connsiteY3" fmla="*/ 11418999 h 11418999"/>
              <a:gd name="connsiteX4" fmla="*/ 4636998 w 11433274"/>
              <a:gd name="connsiteY4" fmla="*/ 7591361 h 11418999"/>
              <a:gd name="connsiteX5" fmla="*/ 0 w 11433274"/>
              <a:gd name="connsiteY5" fmla="*/ 0 h 11418999"/>
              <a:gd name="connsiteX6" fmla="*/ 2555926 w 11433274"/>
              <a:gd name="connsiteY6" fmla="*/ 0 h 11418999"/>
              <a:gd name="connsiteX7" fmla="*/ 0 w 11433274"/>
              <a:gd name="connsiteY7" fmla="*/ 3106452 h 1141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3274" h="11418999">
                <a:moveTo>
                  <a:pt x="10883014" y="0"/>
                </a:moveTo>
                <a:lnTo>
                  <a:pt x="11433274" y="0"/>
                </a:lnTo>
                <a:lnTo>
                  <a:pt x="11433274" y="11418999"/>
                </a:lnTo>
                <a:lnTo>
                  <a:pt x="9289079" y="11418999"/>
                </a:lnTo>
                <a:lnTo>
                  <a:pt x="4636998" y="7591361"/>
                </a:lnTo>
                <a:close/>
                <a:moveTo>
                  <a:pt x="0" y="0"/>
                </a:moveTo>
                <a:lnTo>
                  <a:pt x="2555926" y="0"/>
                </a:lnTo>
                <a:lnTo>
                  <a:pt x="0" y="3106452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5710698" y="2907416"/>
            <a:ext cx="6233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428DA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机器阅读理解</a:t>
            </a:r>
            <a:endParaRPr lang="zh-CN" altLang="en-US" sz="7200" dirty="0">
              <a:solidFill>
                <a:srgbClr val="428DA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2864" y="4031545"/>
            <a:ext cx="5377776" cy="0"/>
          </a:xfrm>
          <a:prstGeom prst="line">
            <a:avLst/>
          </a:prstGeom>
          <a:ln w="6350" cap="rnd">
            <a:solidFill>
              <a:srgbClr val="428D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705089" y="5184105"/>
            <a:ext cx="235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28DA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汇报人：</a:t>
            </a:r>
            <a:r>
              <a:rPr lang="zh-CN" altLang="en-US" sz="2400" dirty="0">
                <a:solidFill>
                  <a:srgbClr val="428DA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谢倩倩</a:t>
            </a:r>
            <a:endParaRPr lang="zh-CN" altLang="en-US" sz="2400" dirty="0">
              <a:solidFill>
                <a:srgbClr val="428DA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84850" y="3996175"/>
            <a:ext cx="5548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428D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altLang="zh-CN" sz="2000" dirty="0">
                <a:solidFill>
                  <a:srgbClr val="428D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zh-CN" dirty="0">
                <a:solidFill>
                  <a:srgbClr val="428D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comprehension</a:t>
            </a:r>
            <a:endParaRPr lang="zh-CN" altLang="en-US" dirty="0">
              <a:solidFill>
                <a:srgbClr val="428DA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2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918106" y="-1596743"/>
            <a:ext cx="2690844" cy="3669436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sp>
        <p:nvSpPr>
          <p:cNvPr id="106" name="文本框 105"/>
          <p:cNvSpPr txBox="1"/>
          <p:nvPr/>
        </p:nvSpPr>
        <p:spPr>
          <a:xfrm>
            <a:off x="278959" y="267751"/>
            <a:ext cx="275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一维匹配模型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242168" y="2806192"/>
            <a:ext cx="6057748" cy="4285110"/>
          </a:xfrm>
          <a:custGeom>
            <a:avLst/>
            <a:gdLst>
              <a:gd name="T0" fmla="*/ 2722 w 2800"/>
              <a:gd name="T1" fmla="*/ 1770 h 1981"/>
              <a:gd name="T2" fmla="*/ 1690 w 2800"/>
              <a:gd name="T3" fmla="*/ 1201 h 1981"/>
              <a:gd name="T4" fmla="*/ 1647 w 2800"/>
              <a:gd name="T5" fmla="*/ 1210 h 1981"/>
              <a:gd name="T6" fmla="*/ 1337 w 2800"/>
              <a:gd name="T7" fmla="*/ 1039 h 1981"/>
              <a:gd name="T8" fmla="*/ 1373 w 2800"/>
              <a:gd name="T9" fmla="*/ 950 h 1981"/>
              <a:gd name="T10" fmla="*/ 950 w 2800"/>
              <a:gd name="T11" fmla="*/ 114 h 1981"/>
              <a:gd name="T12" fmla="*/ 114 w 2800"/>
              <a:gd name="T13" fmla="*/ 538 h 1981"/>
              <a:gd name="T14" fmla="*/ 537 w 2800"/>
              <a:gd name="T15" fmla="*/ 1374 h 1981"/>
              <a:gd name="T16" fmla="*/ 1267 w 2800"/>
              <a:gd name="T17" fmla="*/ 1151 h 1981"/>
              <a:gd name="T18" fmla="*/ 1578 w 2800"/>
              <a:gd name="T19" fmla="*/ 1328 h 1981"/>
              <a:gd name="T20" fmla="*/ 1592 w 2800"/>
              <a:gd name="T21" fmla="*/ 1369 h 1981"/>
              <a:gd name="T22" fmla="*/ 2616 w 2800"/>
              <a:gd name="T23" fmla="*/ 1954 h 1981"/>
              <a:gd name="T24" fmla="*/ 2727 w 2800"/>
              <a:gd name="T25" fmla="*/ 1907 h 1981"/>
              <a:gd name="T26" fmla="*/ 2728 w 2800"/>
              <a:gd name="T27" fmla="*/ 1907 h 1981"/>
              <a:gd name="T28" fmla="*/ 2722 w 2800"/>
              <a:gd name="T29" fmla="*/ 1770 h 1981"/>
              <a:gd name="T30" fmla="*/ 931 w 2800"/>
              <a:gd name="T31" fmla="*/ 1199 h 1981"/>
              <a:gd name="T32" fmla="*/ 284 w 2800"/>
              <a:gd name="T33" fmla="*/ 936 h 1981"/>
              <a:gd name="T34" fmla="*/ 547 w 2800"/>
              <a:gd name="T35" fmla="*/ 289 h 1981"/>
              <a:gd name="T36" fmla="*/ 1194 w 2800"/>
              <a:gd name="T37" fmla="*/ 552 h 1981"/>
              <a:gd name="T38" fmla="*/ 931 w 2800"/>
              <a:gd name="T39" fmla="*/ 1199 h 1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00" h="1981">
                <a:moveTo>
                  <a:pt x="2722" y="1770"/>
                </a:moveTo>
                <a:cubicBezTo>
                  <a:pt x="2645" y="1717"/>
                  <a:pt x="1690" y="1201"/>
                  <a:pt x="1690" y="1201"/>
                </a:cubicBezTo>
                <a:cubicBezTo>
                  <a:pt x="1690" y="1201"/>
                  <a:pt x="1665" y="1189"/>
                  <a:pt x="1647" y="1210"/>
                </a:cubicBezTo>
                <a:cubicBezTo>
                  <a:pt x="1337" y="1039"/>
                  <a:pt x="1337" y="1039"/>
                  <a:pt x="1337" y="1039"/>
                </a:cubicBezTo>
                <a:cubicBezTo>
                  <a:pt x="1351" y="1011"/>
                  <a:pt x="1363" y="981"/>
                  <a:pt x="1373" y="950"/>
                </a:cubicBezTo>
                <a:cubicBezTo>
                  <a:pt x="1487" y="602"/>
                  <a:pt x="1298" y="228"/>
                  <a:pt x="950" y="114"/>
                </a:cubicBezTo>
                <a:cubicBezTo>
                  <a:pt x="602" y="0"/>
                  <a:pt x="228" y="190"/>
                  <a:pt x="114" y="538"/>
                </a:cubicBezTo>
                <a:cubicBezTo>
                  <a:pt x="0" y="886"/>
                  <a:pt x="190" y="1260"/>
                  <a:pt x="537" y="1374"/>
                </a:cubicBezTo>
                <a:cubicBezTo>
                  <a:pt x="811" y="1463"/>
                  <a:pt x="1100" y="1365"/>
                  <a:pt x="1267" y="1151"/>
                </a:cubicBezTo>
                <a:cubicBezTo>
                  <a:pt x="1578" y="1328"/>
                  <a:pt x="1578" y="1328"/>
                  <a:pt x="1578" y="1328"/>
                </a:cubicBezTo>
                <a:cubicBezTo>
                  <a:pt x="1569" y="1354"/>
                  <a:pt x="1592" y="1369"/>
                  <a:pt x="1592" y="1369"/>
                </a:cubicBezTo>
                <a:cubicBezTo>
                  <a:pt x="1592" y="1369"/>
                  <a:pt x="2531" y="1916"/>
                  <a:pt x="2616" y="1954"/>
                </a:cubicBezTo>
                <a:cubicBezTo>
                  <a:pt x="2678" y="1981"/>
                  <a:pt x="2713" y="1935"/>
                  <a:pt x="2727" y="1907"/>
                </a:cubicBezTo>
                <a:cubicBezTo>
                  <a:pt x="2728" y="1907"/>
                  <a:pt x="2728" y="1907"/>
                  <a:pt x="2728" y="1907"/>
                </a:cubicBezTo>
                <a:cubicBezTo>
                  <a:pt x="2728" y="1907"/>
                  <a:pt x="2800" y="1824"/>
                  <a:pt x="2722" y="1770"/>
                </a:cubicBezTo>
                <a:close/>
                <a:moveTo>
                  <a:pt x="931" y="1199"/>
                </a:moveTo>
                <a:cubicBezTo>
                  <a:pt x="680" y="1305"/>
                  <a:pt x="390" y="1187"/>
                  <a:pt x="284" y="936"/>
                </a:cubicBezTo>
                <a:cubicBezTo>
                  <a:pt x="178" y="685"/>
                  <a:pt x="296" y="395"/>
                  <a:pt x="547" y="289"/>
                </a:cubicBezTo>
                <a:cubicBezTo>
                  <a:pt x="799" y="183"/>
                  <a:pt x="1088" y="301"/>
                  <a:pt x="1194" y="552"/>
                </a:cubicBezTo>
                <a:cubicBezTo>
                  <a:pt x="1300" y="803"/>
                  <a:pt x="1183" y="1093"/>
                  <a:pt x="931" y="11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9599576" y="1240114"/>
            <a:ext cx="4491670" cy="2242674"/>
          </a:xfrm>
          <a:custGeom>
            <a:avLst/>
            <a:gdLst>
              <a:gd name="T0" fmla="*/ 2001 w 2075"/>
              <a:gd name="T1" fmla="*/ 131 h 1037"/>
              <a:gd name="T2" fmla="*/ 1212 w 2075"/>
              <a:gd name="T3" fmla="*/ 316 h 1037"/>
              <a:gd name="T4" fmla="*/ 1194 w 2075"/>
              <a:gd name="T5" fmla="*/ 340 h 1037"/>
              <a:gd name="T6" fmla="*/ 957 w 2075"/>
              <a:gd name="T7" fmla="*/ 396 h 1037"/>
              <a:gd name="T8" fmla="*/ 935 w 2075"/>
              <a:gd name="T9" fmla="*/ 334 h 1037"/>
              <a:gd name="T10" fmla="*/ 334 w 2075"/>
              <a:gd name="T11" fmla="*/ 102 h 1037"/>
              <a:gd name="T12" fmla="*/ 102 w 2075"/>
              <a:gd name="T13" fmla="*/ 703 h 1037"/>
              <a:gd name="T14" fmla="*/ 704 w 2075"/>
              <a:gd name="T15" fmla="*/ 935 h 1037"/>
              <a:gd name="T16" fmla="*/ 973 w 2075"/>
              <a:gd name="T17" fmla="*/ 485 h 1037"/>
              <a:gd name="T18" fmla="*/ 1213 w 2075"/>
              <a:gd name="T19" fmla="*/ 432 h 1037"/>
              <a:gd name="T20" fmla="*/ 1239 w 2075"/>
              <a:gd name="T21" fmla="*/ 446 h 1037"/>
              <a:gd name="T22" fmla="*/ 2031 w 2075"/>
              <a:gd name="T23" fmla="*/ 273 h 1037"/>
              <a:gd name="T24" fmla="*/ 2066 w 2075"/>
              <a:gd name="T25" fmla="*/ 198 h 1037"/>
              <a:gd name="T26" fmla="*/ 2066 w 2075"/>
              <a:gd name="T27" fmla="*/ 198 h 1037"/>
              <a:gd name="T28" fmla="*/ 2001 w 2075"/>
              <a:gd name="T29" fmla="*/ 131 h 1037"/>
              <a:gd name="T30" fmla="*/ 824 w 2075"/>
              <a:gd name="T31" fmla="*/ 664 h 1037"/>
              <a:gd name="T32" fmla="*/ 373 w 2075"/>
              <a:gd name="T33" fmla="*/ 828 h 1037"/>
              <a:gd name="T34" fmla="*/ 209 w 2075"/>
              <a:gd name="T35" fmla="*/ 377 h 1037"/>
              <a:gd name="T36" fmla="*/ 660 w 2075"/>
              <a:gd name="T37" fmla="*/ 213 h 1037"/>
              <a:gd name="T38" fmla="*/ 824 w 2075"/>
              <a:gd name="T39" fmla="*/ 664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75" h="1037">
                <a:moveTo>
                  <a:pt x="2001" y="131"/>
                </a:moveTo>
                <a:cubicBezTo>
                  <a:pt x="1937" y="139"/>
                  <a:pt x="1212" y="316"/>
                  <a:pt x="1212" y="316"/>
                </a:cubicBezTo>
                <a:cubicBezTo>
                  <a:pt x="1212" y="316"/>
                  <a:pt x="1194" y="321"/>
                  <a:pt x="1194" y="340"/>
                </a:cubicBezTo>
                <a:cubicBezTo>
                  <a:pt x="957" y="396"/>
                  <a:pt x="957" y="396"/>
                  <a:pt x="957" y="396"/>
                </a:cubicBezTo>
                <a:cubicBezTo>
                  <a:pt x="951" y="375"/>
                  <a:pt x="944" y="354"/>
                  <a:pt x="935" y="334"/>
                </a:cubicBezTo>
                <a:cubicBezTo>
                  <a:pt x="833" y="104"/>
                  <a:pt x="564" y="0"/>
                  <a:pt x="334" y="102"/>
                </a:cubicBezTo>
                <a:cubicBezTo>
                  <a:pt x="104" y="204"/>
                  <a:pt x="0" y="474"/>
                  <a:pt x="102" y="703"/>
                </a:cubicBezTo>
                <a:cubicBezTo>
                  <a:pt x="205" y="933"/>
                  <a:pt x="474" y="1037"/>
                  <a:pt x="704" y="935"/>
                </a:cubicBezTo>
                <a:cubicBezTo>
                  <a:pt x="884" y="855"/>
                  <a:pt x="987" y="671"/>
                  <a:pt x="973" y="485"/>
                </a:cubicBezTo>
                <a:cubicBezTo>
                  <a:pt x="1213" y="432"/>
                  <a:pt x="1213" y="432"/>
                  <a:pt x="1213" y="432"/>
                </a:cubicBezTo>
                <a:cubicBezTo>
                  <a:pt x="1221" y="450"/>
                  <a:pt x="1239" y="446"/>
                  <a:pt x="1239" y="446"/>
                </a:cubicBezTo>
                <a:cubicBezTo>
                  <a:pt x="1239" y="446"/>
                  <a:pt x="1970" y="293"/>
                  <a:pt x="2031" y="273"/>
                </a:cubicBezTo>
                <a:cubicBezTo>
                  <a:pt x="2075" y="259"/>
                  <a:pt x="2072" y="219"/>
                  <a:pt x="2066" y="198"/>
                </a:cubicBezTo>
                <a:cubicBezTo>
                  <a:pt x="2066" y="198"/>
                  <a:pt x="2066" y="198"/>
                  <a:pt x="2066" y="198"/>
                </a:cubicBezTo>
                <a:cubicBezTo>
                  <a:pt x="2066" y="198"/>
                  <a:pt x="2065" y="123"/>
                  <a:pt x="2001" y="131"/>
                </a:cubicBezTo>
                <a:close/>
                <a:moveTo>
                  <a:pt x="824" y="664"/>
                </a:moveTo>
                <a:cubicBezTo>
                  <a:pt x="745" y="834"/>
                  <a:pt x="543" y="907"/>
                  <a:pt x="373" y="828"/>
                </a:cubicBezTo>
                <a:cubicBezTo>
                  <a:pt x="203" y="749"/>
                  <a:pt x="130" y="547"/>
                  <a:pt x="209" y="377"/>
                </a:cubicBezTo>
                <a:cubicBezTo>
                  <a:pt x="289" y="207"/>
                  <a:pt x="490" y="134"/>
                  <a:pt x="660" y="213"/>
                </a:cubicBezTo>
                <a:cubicBezTo>
                  <a:pt x="830" y="292"/>
                  <a:pt x="903" y="494"/>
                  <a:pt x="824" y="6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>
            <a:off x="9169590" y="-475616"/>
            <a:ext cx="2843389" cy="2200518"/>
          </a:xfrm>
          <a:custGeom>
            <a:avLst/>
            <a:gdLst>
              <a:gd name="T0" fmla="*/ 1232 w 1314"/>
              <a:gd name="T1" fmla="*/ 22 h 1018"/>
              <a:gd name="T2" fmla="*/ 759 w 1314"/>
              <a:gd name="T3" fmla="*/ 349 h 1018"/>
              <a:gd name="T4" fmla="*/ 754 w 1314"/>
              <a:gd name="T5" fmla="*/ 370 h 1018"/>
              <a:gd name="T6" fmla="*/ 612 w 1314"/>
              <a:gd name="T7" fmla="*/ 468 h 1018"/>
              <a:gd name="T8" fmla="*/ 581 w 1314"/>
              <a:gd name="T9" fmla="*/ 433 h 1018"/>
              <a:gd name="T10" fmla="*/ 125 w 1314"/>
              <a:gd name="T11" fmla="*/ 437 h 1018"/>
              <a:gd name="T12" fmla="*/ 129 w 1314"/>
              <a:gd name="T13" fmla="*/ 893 h 1018"/>
              <a:gd name="T14" fmla="*/ 585 w 1314"/>
              <a:gd name="T15" fmla="*/ 890 h 1018"/>
              <a:gd name="T16" fmla="*/ 646 w 1314"/>
              <a:gd name="T17" fmla="*/ 523 h 1018"/>
              <a:gd name="T18" fmla="*/ 790 w 1314"/>
              <a:gd name="T19" fmla="*/ 426 h 1018"/>
              <a:gd name="T20" fmla="*/ 812 w 1314"/>
              <a:gd name="T21" fmla="*/ 428 h 1018"/>
              <a:gd name="T22" fmla="*/ 1289 w 1314"/>
              <a:gd name="T23" fmla="*/ 108 h 1018"/>
              <a:gd name="T24" fmla="*/ 1292 w 1314"/>
              <a:gd name="T25" fmla="*/ 49 h 1018"/>
              <a:gd name="T26" fmla="*/ 1292 w 1314"/>
              <a:gd name="T27" fmla="*/ 49 h 1018"/>
              <a:gd name="T28" fmla="*/ 1232 w 1314"/>
              <a:gd name="T29" fmla="*/ 22 h 1018"/>
              <a:gd name="T30" fmla="*/ 594 w 1314"/>
              <a:gd name="T31" fmla="*/ 680 h 1018"/>
              <a:gd name="T32" fmla="*/ 339 w 1314"/>
              <a:gd name="T33" fmla="*/ 905 h 1018"/>
              <a:gd name="T34" fmla="*/ 114 w 1314"/>
              <a:gd name="T35" fmla="*/ 650 h 1018"/>
              <a:gd name="T36" fmla="*/ 369 w 1314"/>
              <a:gd name="T37" fmla="*/ 425 h 1018"/>
              <a:gd name="T38" fmla="*/ 594 w 1314"/>
              <a:gd name="T39" fmla="*/ 68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14" h="1018">
                <a:moveTo>
                  <a:pt x="1232" y="22"/>
                </a:moveTo>
                <a:cubicBezTo>
                  <a:pt x="1192" y="44"/>
                  <a:pt x="759" y="349"/>
                  <a:pt x="759" y="349"/>
                </a:cubicBezTo>
                <a:cubicBezTo>
                  <a:pt x="759" y="349"/>
                  <a:pt x="749" y="357"/>
                  <a:pt x="754" y="370"/>
                </a:cubicBezTo>
                <a:cubicBezTo>
                  <a:pt x="612" y="468"/>
                  <a:pt x="612" y="468"/>
                  <a:pt x="612" y="468"/>
                </a:cubicBezTo>
                <a:cubicBezTo>
                  <a:pt x="603" y="456"/>
                  <a:pt x="593" y="444"/>
                  <a:pt x="581" y="433"/>
                </a:cubicBezTo>
                <a:cubicBezTo>
                  <a:pt x="454" y="308"/>
                  <a:pt x="250" y="310"/>
                  <a:pt x="125" y="437"/>
                </a:cubicBezTo>
                <a:cubicBezTo>
                  <a:pt x="0" y="564"/>
                  <a:pt x="2" y="768"/>
                  <a:pt x="129" y="893"/>
                </a:cubicBezTo>
                <a:cubicBezTo>
                  <a:pt x="256" y="1018"/>
                  <a:pt x="460" y="1017"/>
                  <a:pt x="585" y="890"/>
                </a:cubicBezTo>
                <a:cubicBezTo>
                  <a:pt x="684" y="790"/>
                  <a:pt x="703" y="642"/>
                  <a:pt x="646" y="523"/>
                </a:cubicBezTo>
                <a:cubicBezTo>
                  <a:pt x="790" y="426"/>
                  <a:pt x="790" y="426"/>
                  <a:pt x="790" y="426"/>
                </a:cubicBezTo>
                <a:cubicBezTo>
                  <a:pt x="800" y="435"/>
                  <a:pt x="812" y="428"/>
                  <a:pt x="812" y="428"/>
                </a:cubicBezTo>
                <a:cubicBezTo>
                  <a:pt x="812" y="428"/>
                  <a:pt x="1253" y="137"/>
                  <a:pt x="1289" y="108"/>
                </a:cubicBezTo>
                <a:cubicBezTo>
                  <a:pt x="1314" y="87"/>
                  <a:pt x="1301" y="62"/>
                  <a:pt x="1292" y="49"/>
                </a:cubicBezTo>
                <a:cubicBezTo>
                  <a:pt x="1292" y="49"/>
                  <a:pt x="1292" y="49"/>
                  <a:pt x="1292" y="49"/>
                </a:cubicBezTo>
                <a:cubicBezTo>
                  <a:pt x="1292" y="49"/>
                  <a:pt x="1272" y="0"/>
                  <a:pt x="1232" y="22"/>
                </a:cubicBezTo>
                <a:close/>
                <a:moveTo>
                  <a:pt x="594" y="680"/>
                </a:moveTo>
                <a:cubicBezTo>
                  <a:pt x="586" y="812"/>
                  <a:pt x="472" y="913"/>
                  <a:pt x="339" y="905"/>
                </a:cubicBezTo>
                <a:cubicBezTo>
                  <a:pt x="207" y="897"/>
                  <a:pt x="106" y="783"/>
                  <a:pt x="114" y="650"/>
                </a:cubicBezTo>
                <a:cubicBezTo>
                  <a:pt x="122" y="518"/>
                  <a:pt x="236" y="417"/>
                  <a:pt x="369" y="425"/>
                </a:cubicBezTo>
                <a:cubicBezTo>
                  <a:pt x="502" y="433"/>
                  <a:pt x="602" y="547"/>
                  <a:pt x="594" y="6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6705601" y="4256342"/>
            <a:ext cx="2289045" cy="4426330"/>
          </a:xfrm>
          <a:custGeom>
            <a:avLst/>
            <a:gdLst>
              <a:gd name="T0" fmla="*/ 1044 w 1058"/>
              <a:gd name="T1" fmla="*/ 1960 h 2046"/>
              <a:gd name="T2" fmla="*/ 786 w 1058"/>
              <a:gd name="T3" fmla="*/ 1192 h 2046"/>
              <a:gd name="T4" fmla="*/ 761 w 1058"/>
              <a:gd name="T5" fmla="*/ 1176 h 2046"/>
              <a:gd name="T6" fmla="*/ 683 w 1058"/>
              <a:gd name="T7" fmla="*/ 946 h 2046"/>
              <a:gd name="T8" fmla="*/ 743 w 1058"/>
              <a:gd name="T9" fmla="*/ 918 h 2046"/>
              <a:gd name="T10" fmla="*/ 918 w 1058"/>
              <a:gd name="T11" fmla="*/ 298 h 2046"/>
              <a:gd name="T12" fmla="*/ 298 w 1058"/>
              <a:gd name="T13" fmla="*/ 123 h 2046"/>
              <a:gd name="T14" fmla="*/ 123 w 1058"/>
              <a:gd name="T15" fmla="*/ 743 h 2046"/>
              <a:gd name="T16" fmla="*/ 596 w 1058"/>
              <a:gd name="T17" fmla="*/ 970 h 2046"/>
              <a:gd name="T18" fmla="*/ 671 w 1058"/>
              <a:gd name="T19" fmla="*/ 1204 h 2046"/>
              <a:gd name="T20" fmla="*/ 659 w 1058"/>
              <a:gd name="T21" fmla="*/ 1231 h 2046"/>
              <a:gd name="T22" fmla="*/ 905 w 1058"/>
              <a:gd name="T23" fmla="*/ 2004 h 2046"/>
              <a:gd name="T24" fmla="*/ 983 w 1058"/>
              <a:gd name="T25" fmla="*/ 2031 h 2046"/>
              <a:gd name="T26" fmla="*/ 983 w 1058"/>
              <a:gd name="T27" fmla="*/ 2032 h 2046"/>
              <a:gd name="T28" fmla="*/ 1044 w 1058"/>
              <a:gd name="T29" fmla="*/ 1960 h 2046"/>
              <a:gd name="T30" fmla="*/ 404 w 1058"/>
              <a:gd name="T31" fmla="*/ 838 h 2046"/>
              <a:gd name="T32" fmla="*/ 199 w 1058"/>
              <a:gd name="T33" fmla="*/ 404 h 2046"/>
              <a:gd name="T34" fmla="*/ 633 w 1058"/>
              <a:gd name="T35" fmla="*/ 199 h 2046"/>
              <a:gd name="T36" fmla="*/ 838 w 1058"/>
              <a:gd name="T37" fmla="*/ 633 h 2046"/>
              <a:gd name="T38" fmla="*/ 404 w 1058"/>
              <a:gd name="T39" fmla="*/ 838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8" h="2046">
                <a:moveTo>
                  <a:pt x="1044" y="1960"/>
                </a:moveTo>
                <a:cubicBezTo>
                  <a:pt x="1030" y="1897"/>
                  <a:pt x="786" y="1192"/>
                  <a:pt x="786" y="1192"/>
                </a:cubicBezTo>
                <a:cubicBezTo>
                  <a:pt x="786" y="1192"/>
                  <a:pt x="780" y="1174"/>
                  <a:pt x="761" y="1176"/>
                </a:cubicBezTo>
                <a:cubicBezTo>
                  <a:pt x="683" y="946"/>
                  <a:pt x="683" y="946"/>
                  <a:pt x="683" y="946"/>
                </a:cubicBezTo>
                <a:cubicBezTo>
                  <a:pt x="704" y="938"/>
                  <a:pt x="724" y="929"/>
                  <a:pt x="743" y="918"/>
                </a:cubicBezTo>
                <a:cubicBezTo>
                  <a:pt x="963" y="795"/>
                  <a:pt x="1041" y="517"/>
                  <a:pt x="918" y="298"/>
                </a:cubicBezTo>
                <a:cubicBezTo>
                  <a:pt x="795" y="78"/>
                  <a:pt x="518" y="0"/>
                  <a:pt x="298" y="123"/>
                </a:cubicBezTo>
                <a:cubicBezTo>
                  <a:pt x="79" y="246"/>
                  <a:pt x="0" y="523"/>
                  <a:pt x="123" y="743"/>
                </a:cubicBezTo>
                <a:cubicBezTo>
                  <a:pt x="220" y="915"/>
                  <a:pt x="412" y="1001"/>
                  <a:pt x="596" y="970"/>
                </a:cubicBezTo>
                <a:cubicBezTo>
                  <a:pt x="671" y="1204"/>
                  <a:pt x="671" y="1204"/>
                  <a:pt x="671" y="1204"/>
                </a:cubicBezTo>
                <a:cubicBezTo>
                  <a:pt x="654" y="1213"/>
                  <a:pt x="659" y="1231"/>
                  <a:pt x="659" y="1231"/>
                </a:cubicBezTo>
                <a:cubicBezTo>
                  <a:pt x="659" y="1231"/>
                  <a:pt x="879" y="1945"/>
                  <a:pt x="905" y="2004"/>
                </a:cubicBezTo>
                <a:cubicBezTo>
                  <a:pt x="923" y="2046"/>
                  <a:pt x="962" y="2039"/>
                  <a:pt x="983" y="2031"/>
                </a:cubicBezTo>
                <a:cubicBezTo>
                  <a:pt x="983" y="2032"/>
                  <a:pt x="983" y="2032"/>
                  <a:pt x="983" y="2032"/>
                </a:cubicBezTo>
                <a:cubicBezTo>
                  <a:pt x="983" y="2032"/>
                  <a:pt x="1058" y="2023"/>
                  <a:pt x="1044" y="1960"/>
                </a:cubicBezTo>
                <a:close/>
                <a:moveTo>
                  <a:pt x="404" y="838"/>
                </a:moveTo>
                <a:cubicBezTo>
                  <a:pt x="228" y="774"/>
                  <a:pt x="136" y="580"/>
                  <a:pt x="199" y="404"/>
                </a:cubicBezTo>
                <a:cubicBezTo>
                  <a:pt x="262" y="227"/>
                  <a:pt x="457" y="136"/>
                  <a:pt x="633" y="199"/>
                </a:cubicBezTo>
                <a:cubicBezTo>
                  <a:pt x="810" y="262"/>
                  <a:pt x="901" y="457"/>
                  <a:pt x="838" y="633"/>
                </a:cubicBezTo>
                <a:cubicBezTo>
                  <a:pt x="775" y="809"/>
                  <a:pt x="580" y="901"/>
                  <a:pt x="404" y="8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9643841" y="677339"/>
            <a:ext cx="649195" cy="644979"/>
          </a:xfrm>
          <a:custGeom>
            <a:avLst/>
            <a:gdLst>
              <a:gd name="T0" fmla="*/ 289 w 300"/>
              <a:gd name="T1" fmla="*/ 247 h 298"/>
              <a:gd name="T2" fmla="*/ 239 w 300"/>
              <a:gd name="T3" fmla="*/ 197 h 298"/>
              <a:gd name="T4" fmla="*/ 218 w 300"/>
              <a:gd name="T5" fmla="*/ 189 h 298"/>
              <a:gd name="T6" fmla="*/ 188 w 300"/>
              <a:gd name="T7" fmla="*/ 159 h 298"/>
              <a:gd name="T8" fmla="*/ 175 w 300"/>
              <a:gd name="T9" fmla="*/ 38 h 298"/>
              <a:gd name="T10" fmla="*/ 38 w 300"/>
              <a:gd name="T11" fmla="*/ 38 h 298"/>
              <a:gd name="T12" fmla="*/ 38 w 300"/>
              <a:gd name="T13" fmla="*/ 175 h 298"/>
              <a:gd name="T14" fmla="*/ 162 w 300"/>
              <a:gd name="T15" fmla="*/ 186 h 298"/>
              <a:gd name="T16" fmla="*/ 192 w 300"/>
              <a:gd name="T17" fmla="*/ 215 h 298"/>
              <a:gd name="T18" fmla="*/ 200 w 300"/>
              <a:gd name="T19" fmla="*/ 236 h 298"/>
              <a:gd name="T20" fmla="*/ 250 w 300"/>
              <a:gd name="T21" fmla="*/ 287 h 298"/>
              <a:gd name="T22" fmla="*/ 289 w 300"/>
              <a:gd name="T23" fmla="*/ 287 h 298"/>
              <a:gd name="T24" fmla="*/ 289 w 300"/>
              <a:gd name="T25" fmla="*/ 247 h 298"/>
              <a:gd name="T26" fmla="*/ 66 w 300"/>
              <a:gd name="T27" fmla="*/ 147 h 298"/>
              <a:gd name="T28" fmla="*/ 66 w 300"/>
              <a:gd name="T29" fmla="*/ 66 h 298"/>
              <a:gd name="T30" fmla="*/ 148 w 300"/>
              <a:gd name="T31" fmla="*/ 66 h 298"/>
              <a:gd name="T32" fmla="*/ 148 w 300"/>
              <a:gd name="T33" fmla="*/ 147 h 298"/>
              <a:gd name="T34" fmla="*/ 66 w 300"/>
              <a:gd name="T35" fmla="*/ 14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0" h="298">
                <a:moveTo>
                  <a:pt x="289" y="247"/>
                </a:moveTo>
                <a:cubicBezTo>
                  <a:pt x="239" y="197"/>
                  <a:pt x="239" y="197"/>
                  <a:pt x="239" y="197"/>
                </a:cubicBezTo>
                <a:cubicBezTo>
                  <a:pt x="233" y="191"/>
                  <a:pt x="226" y="189"/>
                  <a:pt x="218" y="189"/>
                </a:cubicBezTo>
                <a:cubicBezTo>
                  <a:pt x="188" y="159"/>
                  <a:pt x="188" y="159"/>
                  <a:pt x="188" y="159"/>
                </a:cubicBezTo>
                <a:cubicBezTo>
                  <a:pt x="213" y="122"/>
                  <a:pt x="208" y="71"/>
                  <a:pt x="175" y="38"/>
                </a:cubicBezTo>
                <a:cubicBezTo>
                  <a:pt x="138" y="0"/>
                  <a:pt x="76" y="0"/>
                  <a:pt x="38" y="38"/>
                </a:cubicBezTo>
                <a:cubicBezTo>
                  <a:pt x="0" y="76"/>
                  <a:pt x="0" y="137"/>
                  <a:pt x="38" y="175"/>
                </a:cubicBezTo>
                <a:cubicBezTo>
                  <a:pt x="72" y="209"/>
                  <a:pt x="124" y="212"/>
                  <a:pt x="162" y="186"/>
                </a:cubicBezTo>
                <a:cubicBezTo>
                  <a:pt x="192" y="215"/>
                  <a:pt x="192" y="215"/>
                  <a:pt x="192" y="215"/>
                </a:cubicBezTo>
                <a:cubicBezTo>
                  <a:pt x="191" y="223"/>
                  <a:pt x="194" y="231"/>
                  <a:pt x="200" y="236"/>
                </a:cubicBezTo>
                <a:cubicBezTo>
                  <a:pt x="250" y="287"/>
                  <a:pt x="250" y="287"/>
                  <a:pt x="250" y="287"/>
                </a:cubicBezTo>
                <a:cubicBezTo>
                  <a:pt x="261" y="298"/>
                  <a:pt x="279" y="298"/>
                  <a:pt x="289" y="287"/>
                </a:cubicBezTo>
                <a:cubicBezTo>
                  <a:pt x="300" y="276"/>
                  <a:pt x="300" y="258"/>
                  <a:pt x="289" y="247"/>
                </a:cubicBezTo>
                <a:close/>
                <a:moveTo>
                  <a:pt x="66" y="147"/>
                </a:moveTo>
                <a:cubicBezTo>
                  <a:pt x="43" y="125"/>
                  <a:pt x="43" y="88"/>
                  <a:pt x="66" y="66"/>
                </a:cubicBezTo>
                <a:cubicBezTo>
                  <a:pt x="89" y="43"/>
                  <a:pt x="125" y="43"/>
                  <a:pt x="148" y="66"/>
                </a:cubicBezTo>
                <a:cubicBezTo>
                  <a:pt x="170" y="88"/>
                  <a:pt x="170" y="125"/>
                  <a:pt x="148" y="147"/>
                </a:cubicBezTo>
                <a:cubicBezTo>
                  <a:pt x="125" y="170"/>
                  <a:pt x="89" y="170"/>
                  <a:pt x="66" y="1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9789277" y="820667"/>
            <a:ext cx="170729" cy="172838"/>
          </a:xfrm>
          <a:custGeom>
            <a:avLst/>
            <a:gdLst>
              <a:gd name="T0" fmla="*/ 14 w 79"/>
              <a:gd name="T1" fmla="*/ 14 h 79"/>
              <a:gd name="T2" fmla="*/ 14 w 79"/>
              <a:gd name="T3" fmla="*/ 65 h 79"/>
              <a:gd name="T4" fmla="*/ 65 w 79"/>
              <a:gd name="T5" fmla="*/ 65 h 79"/>
              <a:gd name="T6" fmla="*/ 65 w 79"/>
              <a:gd name="T7" fmla="*/ 14 h 79"/>
              <a:gd name="T8" fmla="*/ 14 w 79"/>
              <a:gd name="T9" fmla="*/ 1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14" y="14"/>
                </a:moveTo>
                <a:cubicBezTo>
                  <a:pt x="0" y="28"/>
                  <a:pt x="0" y="51"/>
                  <a:pt x="14" y="65"/>
                </a:cubicBezTo>
                <a:cubicBezTo>
                  <a:pt x="28" y="79"/>
                  <a:pt x="51" y="79"/>
                  <a:pt x="65" y="65"/>
                </a:cubicBezTo>
                <a:cubicBezTo>
                  <a:pt x="79" y="51"/>
                  <a:pt x="79" y="28"/>
                  <a:pt x="65" y="14"/>
                </a:cubicBezTo>
                <a:cubicBezTo>
                  <a:pt x="51" y="0"/>
                  <a:pt x="28" y="0"/>
                  <a:pt x="14" y="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7405382" y="4975094"/>
            <a:ext cx="830464" cy="817817"/>
          </a:xfrm>
          <a:custGeom>
            <a:avLst/>
            <a:gdLst>
              <a:gd name="T0" fmla="*/ 240 w 384"/>
              <a:gd name="T1" fmla="*/ 185 h 378"/>
              <a:gd name="T2" fmla="*/ 319 w 384"/>
              <a:gd name="T3" fmla="*/ 187 h 378"/>
              <a:gd name="T4" fmla="*/ 363 w 384"/>
              <a:gd name="T5" fmla="*/ 146 h 378"/>
              <a:gd name="T6" fmla="*/ 377 w 384"/>
              <a:gd name="T7" fmla="*/ 88 h 378"/>
              <a:gd name="T8" fmla="*/ 375 w 384"/>
              <a:gd name="T9" fmla="*/ 91 h 378"/>
              <a:gd name="T10" fmla="*/ 324 w 384"/>
              <a:gd name="T11" fmla="*/ 139 h 378"/>
              <a:gd name="T12" fmla="*/ 252 w 384"/>
              <a:gd name="T13" fmla="*/ 137 h 378"/>
              <a:gd name="T14" fmla="*/ 251 w 384"/>
              <a:gd name="T15" fmla="*/ 136 h 378"/>
              <a:gd name="T16" fmla="*/ 252 w 384"/>
              <a:gd name="T17" fmla="*/ 62 h 378"/>
              <a:gd name="T18" fmla="*/ 304 w 384"/>
              <a:gd name="T19" fmla="*/ 14 h 378"/>
              <a:gd name="T20" fmla="*/ 308 w 384"/>
              <a:gd name="T21" fmla="*/ 11 h 378"/>
              <a:gd name="T22" fmla="*/ 245 w 384"/>
              <a:gd name="T23" fmla="*/ 19 h 378"/>
              <a:gd name="T24" fmla="*/ 201 w 384"/>
              <a:gd name="T25" fmla="*/ 60 h 378"/>
              <a:gd name="T26" fmla="*/ 199 w 384"/>
              <a:gd name="T27" fmla="*/ 141 h 378"/>
              <a:gd name="T28" fmla="*/ 206 w 384"/>
              <a:gd name="T29" fmla="*/ 149 h 378"/>
              <a:gd name="T30" fmla="*/ 183 w 384"/>
              <a:gd name="T31" fmla="*/ 170 h 378"/>
              <a:gd name="T32" fmla="*/ 81 w 384"/>
              <a:gd name="T33" fmla="*/ 61 h 378"/>
              <a:gd name="T34" fmla="*/ 48 w 384"/>
              <a:gd name="T35" fmla="*/ 51 h 378"/>
              <a:gd name="T36" fmla="*/ 40 w 384"/>
              <a:gd name="T37" fmla="*/ 58 h 378"/>
              <a:gd name="T38" fmla="*/ 50 w 384"/>
              <a:gd name="T39" fmla="*/ 89 h 378"/>
              <a:gd name="T40" fmla="*/ 152 w 384"/>
              <a:gd name="T41" fmla="*/ 199 h 378"/>
              <a:gd name="T42" fmla="*/ 126 w 384"/>
              <a:gd name="T43" fmla="*/ 223 h 378"/>
              <a:gd name="T44" fmla="*/ 86 w 384"/>
              <a:gd name="T45" fmla="*/ 232 h 378"/>
              <a:gd name="T46" fmla="*/ 18 w 384"/>
              <a:gd name="T47" fmla="*/ 295 h 378"/>
              <a:gd name="T48" fmla="*/ 15 w 384"/>
              <a:gd name="T49" fmla="*/ 352 h 378"/>
              <a:gd name="T50" fmla="*/ 17 w 384"/>
              <a:gd name="T51" fmla="*/ 353 h 378"/>
              <a:gd name="T52" fmla="*/ 75 w 384"/>
              <a:gd name="T53" fmla="*/ 357 h 378"/>
              <a:gd name="T54" fmla="*/ 143 w 384"/>
              <a:gd name="T55" fmla="*/ 293 h 378"/>
              <a:gd name="T56" fmla="*/ 154 w 384"/>
              <a:gd name="T57" fmla="*/ 255 h 378"/>
              <a:gd name="T58" fmla="*/ 181 w 384"/>
              <a:gd name="T59" fmla="*/ 229 h 378"/>
              <a:gd name="T60" fmla="*/ 202 w 384"/>
              <a:gd name="T61" fmla="*/ 252 h 378"/>
              <a:gd name="T62" fmla="*/ 210 w 384"/>
              <a:gd name="T63" fmla="*/ 292 h 378"/>
              <a:gd name="T64" fmla="*/ 274 w 384"/>
              <a:gd name="T65" fmla="*/ 360 h 378"/>
              <a:gd name="T66" fmla="*/ 331 w 384"/>
              <a:gd name="T67" fmla="*/ 362 h 378"/>
              <a:gd name="T68" fmla="*/ 332 w 384"/>
              <a:gd name="T69" fmla="*/ 361 h 378"/>
              <a:gd name="T70" fmla="*/ 335 w 384"/>
              <a:gd name="T71" fmla="*/ 303 h 378"/>
              <a:gd name="T72" fmla="*/ 272 w 384"/>
              <a:gd name="T73" fmla="*/ 235 h 378"/>
              <a:gd name="T74" fmla="*/ 233 w 384"/>
              <a:gd name="T75" fmla="*/ 224 h 378"/>
              <a:gd name="T76" fmla="*/ 212 w 384"/>
              <a:gd name="T77" fmla="*/ 201 h 378"/>
              <a:gd name="T78" fmla="*/ 235 w 384"/>
              <a:gd name="T79" fmla="*/ 179 h 378"/>
              <a:gd name="T80" fmla="*/ 240 w 384"/>
              <a:gd name="T81" fmla="*/ 185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84" h="378">
                <a:moveTo>
                  <a:pt x="240" y="185"/>
                </a:moveTo>
                <a:cubicBezTo>
                  <a:pt x="261" y="207"/>
                  <a:pt x="297" y="207"/>
                  <a:pt x="319" y="187"/>
                </a:cubicBezTo>
                <a:cubicBezTo>
                  <a:pt x="363" y="146"/>
                  <a:pt x="363" y="146"/>
                  <a:pt x="363" y="146"/>
                </a:cubicBezTo>
                <a:cubicBezTo>
                  <a:pt x="379" y="131"/>
                  <a:pt x="384" y="108"/>
                  <a:pt x="377" y="88"/>
                </a:cubicBezTo>
                <a:cubicBezTo>
                  <a:pt x="377" y="89"/>
                  <a:pt x="376" y="90"/>
                  <a:pt x="375" y="91"/>
                </a:cubicBezTo>
                <a:cubicBezTo>
                  <a:pt x="324" y="139"/>
                  <a:pt x="324" y="139"/>
                  <a:pt x="324" y="139"/>
                </a:cubicBezTo>
                <a:cubicBezTo>
                  <a:pt x="304" y="158"/>
                  <a:pt x="271" y="157"/>
                  <a:pt x="252" y="137"/>
                </a:cubicBezTo>
                <a:cubicBezTo>
                  <a:pt x="251" y="136"/>
                  <a:pt x="251" y="136"/>
                  <a:pt x="251" y="136"/>
                </a:cubicBezTo>
                <a:cubicBezTo>
                  <a:pt x="233" y="116"/>
                  <a:pt x="232" y="81"/>
                  <a:pt x="252" y="62"/>
                </a:cubicBezTo>
                <a:cubicBezTo>
                  <a:pt x="304" y="14"/>
                  <a:pt x="304" y="14"/>
                  <a:pt x="304" y="14"/>
                </a:cubicBezTo>
                <a:cubicBezTo>
                  <a:pt x="305" y="13"/>
                  <a:pt x="306" y="12"/>
                  <a:pt x="308" y="11"/>
                </a:cubicBezTo>
                <a:cubicBezTo>
                  <a:pt x="288" y="0"/>
                  <a:pt x="262" y="3"/>
                  <a:pt x="245" y="19"/>
                </a:cubicBezTo>
                <a:cubicBezTo>
                  <a:pt x="201" y="60"/>
                  <a:pt x="201" y="60"/>
                  <a:pt x="201" y="60"/>
                </a:cubicBezTo>
                <a:cubicBezTo>
                  <a:pt x="179" y="81"/>
                  <a:pt x="178" y="119"/>
                  <a:pt x="199" y="141"/>
                </a:cubicBezTo>
                <a:cubicBezTo>
                  <a:pt x="206" y="149"/>
                  <a:pt x="206" y="149"/>
                  <a:pt x="206" y="149"/>
                </a:cubicBezTo>
                <a:cubicBezTo>
                  <a:pt x="183" y="170"/>
                  <a:pt x="183" y="170"/>
                  <a:pt x="183" y="170"/>
                </a:cubicBezTo>
                <a:cubicBezTo>
                  <a:pt x="81" y="61"/>
                  <a:pt x="81" y="61"/>
                  <a:pt x="81" y="61"/>
                </a:cubicBezTo>
                <a:cubicBezTo>
                  <a:pt x="48" y="51"/>
                  <a:pt x="48" y="51"/>
                  <a:pt x="48" y="51"/>
                </a:cubicBezTo>
                <a:cubicBezTo>
                  <a:pt x="40" y="58"/>
                  <a:pt x="40" y="58"/>
                  <a:pt x="40" y="58"/>
                </a:cubicBezTo>
                <a:cubicBezTo>
                  <a:pt x="50" y="89"/>
                  <a:pt x="50" y="89"/>
                  <a:pt x="50" y="89"/>
                </a:cubicBezTo>
                <a:cubicBezTo>
                  <a:pt x="152" y="199"/>
                  <a:pt x="152" y="199"/>
                  <a:pt x="152" y="199"/>
                </a:cubicBezTo>
                <a:cubicBezTo>
                  <a:pt x="126" y="223"/>
                  <a:pt x="126" y="223"/>
                  <a:pt x="126" y="223"/>
                </a:cubicBezTo>
                <a:cubicBezTo>
                  <a:pt x="112" y="219"/>
                  <a:pt x="97" y="221"/>
                  <a:pt x="86" y="232"/>
                </a:cubicBezTo>
                <a:cubicBezTo>
                  <a:pt x="18" y="295"/>
                  <a:pt x="18" y="295"/>
                  <a:pt x="18" y="295"/>
                </a:cubicBezTo>
                <a:cubicBezTo>
                  <a:pt x="1" y="311"/>
                  <a:pt x="0" y="336"/>
                  <a:pt x="15" y="352"/>
                </a:cubicBezTo>
                <a:cubicBezTo>
                  <a:pt x="17" y="353"/>
                  <a:pt x="17" y="353"/>
                  <a:pt x="17" y="353"/>
                </a:cubicBezTo>
                <a:cubicBezTo>
                  <a:pt x="32" y="370"/>
                  <a:pt x="59" y="372"/>
                  <a:pt x="75" y="357"/>
                </a:cubicBezTo>
                <a:cubicBezTo>
                  <a:pt x="143" y="293"/>
                  <a:pt x="143" y="293"/>
                  <a:pt x="143" y="293"/>
                </a:cubicBezTo>
                <a:cubicBezTo>
                  <a:pt x="154" y="283"/>
                  <a:pt x="157" y="268"/>
                  <a:pt x="154" y="255"/>
                </a:cubicBezTo>
                <a:cubicBezTo>
                  <a:pt x="181" y="229"/>
                  <a:pt x="181" y="229"/>
                  <a:pt x="181" y="229"/>
                </a:cubicBezTo>
                <a:cubicBezTo>
                  <a:pt x="202" y="252"/>
                  <a:pt x="202" y="252"/>
                  <a:pt x="202" y="252"/>
                </a:cubicBezTo>
                <a:cubicBezTo>
                  <a:pt x="197" y="265"/>
                  <a:pt x="200" y="280"/>
                  <a:pt x="210" y="292"/>
                </a:cubicBezTo>
                <a:cubicBezTo>
                  <a:pt x="274" y="360"/>
                  <a:pt x="274" y="360"/>
                  <a:pt x="274" y="360"/>
                </a:cubicBezTo>
                <a:cubicBezTo>
                  <a:pt x="289" y="376"/>
                  <a:pt x="315" y="378"/>
                  <a:pt x="331" y="362"/>
                </a:cubicBezTo>
                <a:cubicBezTo>
                  <a:pt x="332" y="361"/>
                  <a:pt x="332" y="361"/>
                  <a:pt x="332" y="361"/>
                </a:cubicBezTo>
                <a:cubicBezTo>
                  <a:pt x="349" y="346"/>
                  <a:pt x="351" y="319"/>
                  <a:pt x="335" y="303"/>
                </a:cubicBezTo>
                <a:cubicBezTo>
                  <a:pt x="272" y="235"/>
                  <a:pt x="272" y="235"/>
                  <a:pt x="272" y="235"/>
                </a:cubicBezTo>
                <a:cubicBezTo>
                  <a:pt x="262" y="224"/>
                  <a:pt x="247" y="221"/>
                  <a:pt x="233" y="224"/>
                </a:cubicBezTo>
                <a:cubicBezTo>
                  <a:pt x="212" y="201"/>
                  <a:pt x="212" y="201"/>
                  <a:pt x="212" y="201"/>
                </a:cubicBezTo>
                <a:cubicBezTo>
                  <a:pt x="235" y="179"/>
                  <a:pt x="235" y="179"/>
                  <a:pt x="235" y="179"/>
                </a:cubicBezTo>
                <a:lnTo>
                  <a:pt x="240" y="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373130" y="1893524"/>
            <a:ext cx="564884" cy="727184"/>
            <a:chOff x="10371542" y="1893524"/>
            <a:chExt cx="564884" cy="727184"/>
          </a:xfrm>
          <a:solidFill>
            <a:schemeClr val="accent2"/>
          </a:solidFill>
        </p:grpSpPr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0386296" y="2538504"/>
              <a:ext cx="107496" cy="82204"/>
            </a:xfrm>
            <a:custGeom>
              <a:avLst/>
              <a:gdLst>
                <a:gd name="T0" fmla="*/ 29 w 50"/>
                <a:gd name="T1" fmla="*/ 0 h 38"/>
                <a:gd name="T2" fmla="*/ 23 w 50"/>
                <a:gd name="T3" fmla="*/ 0 h 38"/>
                <a:gd name="T4" fmla="*/ 0 w 50"/>
                <a:gd name="T5" fmla="*/ 14 h 38"/>
                <a:gd name="T6" fmla="*/ 0 w 50"/>
                <a:gd name="T7" fmla="*/ 21 h 38"/>
                <a:gd name="T8" fmla="*/ 23 w 50"/>
                <a:gd name="T9" fmla="*/ 38 h 38"/>
                <a:gd name="T10" fmla="*/ 29 w 50"/>
                <a:gd name="T11" fmla="*/ 38 h 38"/>
                <a:gd name="T12" fmla="*/ 50 w 50"/>
                <a:gd name="T13" fmla="*/ 21 h 38"/>
                <a:gd name="T14" fmla="*/ 50 w 50"/>
                <a:gd name="T15" fmla="*/ 14 h 38"/>
                <a:gd name="T16" fmla="*/ 29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2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2" y="0"/>
                    <a:pt x="0" y="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1"/>
                    <a:pt x="12" y="38"/>
                    <a:pt x="23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0" y="38"/>
                    <a:pt x="50" y="31"/>
                    <a:pt x="50" y="21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4"/>
                    <a:pt x="40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0504331" y="2439439"/>
              <a:ext cx="99065" cy="181269"/>
            </a:xfrm>
            <a:custGeom>
              <a:avLst/>
              <a:gdLst>
                <a:gd name="T0" fmla="*/ 25 w 46"/>
                <a:gd name="T1" fmla="*/ 0 h 84"/>
                <a:gd name="T2" fmla="*/ 18 w 46"/>
                <a:gd name="T3" fmla="*/ 0 h 84"/>
                <a:gd name="T4" fmla="*/ 0 w 46"/>
                <a:gd name="T5" fmla="*/ 15 h 84"/>
                <a:gd name="T6" fmla="*/ 0 w 46"/>
                <a:gd name="T7" fmla="*/ 67 h 84"/>
                <a:gd name="T8" fmla="*/ 18 w 46"/>
                <a:gd name="T9" fmla="*/ 84 h 84"/>
                <a:gd name="T10" fmla="*/ 25 w 46"/>
                <a:gd name="T11" fmla="*/ 84 h 84"/>
                <a:gd name="T12" fmla="*/ 46 w 46"/>
                <a:gd name="T13" fmla="*/ 67 h 84"/>
                <a:gd name="T14" fmla="*/ 46 w 46"/>
                <a:gd name="T15" fmla="*/ 15 h 84"/>
                <a:gd name="T16" fmla="*/ 25 w 46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84">
                  <a:moveTo>
                    <a:pt x="25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7"/>
                    <a:pt x="7" y="84"/>
                    <a:pt x="18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35" y="84"/>
                    <a:pt x="46" y="77"/>
                    <a:pt x="46" y="6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5"/>
                    <a:pt x="3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0620260" y="2355128"/>
              <a:ext cx="90634" cy="265580"/>
            </a:xfrm>
            <a:custGeom>
              <a:avLst/>
              <a:gdLst>
                <a:gd name="T0" fmla="*/ 25 w 42"/>
                <a:gd name="T1" fmla="*/ 0 h 123"/>
                <a:gd name="T2" fmla="*/ 20 w 42"/>
                <a:gd name="T3" fmla="*/ 0 h 123"/>
                <a:gd name="T4" fmla="*/ 0 w 42"/>
                <a:gd name="T5" fmla="*/ 21 h 123"/>
                <a:gd name="T6" fmla="*/ 0 w 42"/>
                <a:gd name="T7" fmla="*/ 105 h 123"/>
                <a:gd name="T8" fmla="*/ 20 w 42"/>
                <a:gd name="T9" fmla="*/ 123 h 123"/>
                <a:gd name="T10" fmla="*/ 25 w 42"/>
                <a:gd name="T11" fmla="*/ 123 h 123"/>
                <a:gd name="T12" fmla="*/ 42 w 42"/>
                <a:gd name="T13" fmla="*/ 105 h 123"/>
                <a:gd name="T14" fmla="*/ 42 w 42"/>
                <a:gd name="T15" fmla="*/ 21 h 123"/>
                <a:gd name="T16" fmla="*/ 25 w 42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3">
                  <a:moveTo>
                    <a:pt x="25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9" y="123"/>
                    <a:pt x="20" y="123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35" y="123"/>
                    <a:pt x="42" y="116"/>
                    <a:pt x="42" y="105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1"/>
                    <a:pt x="3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10727756" y="2264493"/>
              <a:ext cx="90634" cy="356215"/>
            </a:xfrm>
            <a:custGeom>
              <a:avLst/>
              <a:gdLst>
                <a:gd name="T0" fmla="*/ 42 w 42"/>
                <a:gd name="T1" fmla="*/ 19 h 165"/>
                <a:gd name="T2" fmla="*/ 23 w 42"/>
                <a:gd name="T3" fmla="*/ 0 h 165"/>
                <a:gd name="T4" fmla="*/ 19 w 42"/>
                <a:gd name="T5" fmla="*/ 0 h 165"/>
                <a:gd name="T6" fmla="*/ 0 w 42"/>
                <a:gd name="T7" fmla="*/ 19 h 165"/>
                <a:gd name="T8" fmla="*/ 0 w 42"/>
                <a:gd name="T9" fmla="*/ 146 h 165"/>
                <a:gd name="T10" fmla="*/ 19 w 42"/>
                <a:gd name="T11" fmla="*/ 165 h 165"/>
                <a:gd name="T12" fmla="*/ 23 w 42"/>
                <a:gd name="T13" fmla="*/ 165 h 165"/>
                <a:gd name="T14" fmla="*/ 42 w 42"/>
                <a:gd name="T15" fmla="*/ 146 h 165"/>
                <a:gd name="T16" fmla="*/ 42 w 42"/>
                <a:gd name="T17" fmla="*/ 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65">
                  <a:moveTo>
                    <a:pt x="42" y="19"/>
                  </a:moveTo>
                  <a:cubicBezTo>
                    <a:pt x="42" y="9"/>
                    <a:pt x="34" y="0"/>
                    <a:pt x="2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57"/>
                    <a:pt x="8" y="165"/>
                    <a:pt x="19" y="165"/>
                  </a:cubicBezTo>
                  <a:cubicBezTo>
                    <a:pt x="23" y="165"/>
                    <a:pt x="23" y="165"/>
                    <a:pt x="23" y="165"/>
                  </a:cubicBezTo>
                  <a:cubicBezTo>
                    <a:pt x="34" y="165"/>
                    <a:pt x="42" y="157"/>
                    <a:pt x="42" y="146"/>
                  </a:cubicBezTo>
                  <a:lnTo>
                    <a:pt x="4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10845791" y="2165428"/>
              <a:ext cx="90634" cy="455280"/>
            </a:xfrm>
            <a:custGeom>
              <a:avLst/>
              <a:gdLst>
                <a:gd name="T0" fmla="*/ 22 w 42"/>
                <a:gd name="T1" fmla="*/ 0 h 211"/>
                <a:gd name="T2" fmla="*/ 18 w 42"/>
                <a:gd name="T3" fmla="*/ 0 h 211"/>
                <a:gd name="T4" fmla="*/ 0 w 42"/>
                <a:gd name="T5" fmla="*/ 20 h 211"/>
                <a:gd name="T6" fmla="*/ 0 w 42"/>
                <a:gd name="T7" fmla="*/ 192 h 211"/>
                <a:gd name="T8" fmla="*/ 18 w 42"/>
                <a:gd name="T9" fmla="*/ 211 h 211"/>
                <a:gd name="T10" fmla="*/ 22 w 42"/>
                <a:gd name="T11" fmla="*/ 211 h 211"/>
                <a:gd name="T12" fmla="*/ 42 w 42"/>
                <a:gd name="T13" fmla="*/ 192 h 211"/>
                <a:gd name="T14" fmla="*/ 42 w 42"/>
                <a:gd name="T15" fmla="*/ 20 h 211"/>
                <a:gd name="T16" fmla="*/ 22 w 42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11">
                  <a:moveTo>
                    <a:pt x="2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10"/>
                    <a:pt x="0" y="2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2"/>
                    <a:pt x="8" y="211"/>
                    <a:pt x="18" y="211"/>
                  </a:cubicBezTo>
                  <a:cubicBezTo>
                    <a:pt x="22" y="211"/>
                    <a:pt x="22" y="211"/>
                    <a:pt x="22" y="211"/>
                  </a:cubicBezTo>
                  <a:cubicBezTo>
                    <a:pt x="32" y="211"/>
                    <a:pt x="42" y="202"/>
                    <a:pt x="42" y="19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0"/>
                    <a:pt x="32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10371542" y="1893524"/>
              <a:ext cx="564884" cy="493220"/>
            </a:xfrm>
            <a:custGeom>
              <a:avLst/>
              <a:gdLst>
                <a:gd name="T0" fmla="*/ 258 w 261"/>
                <a:gd name="T1" fmla="*/ 10 h 228"/>
                <a:gd name="T2" fmla="*/ 239 w 261"/>
                <a:gd name="T3" fmla="*/ 3 h 228"/>
                <a:gd name="T4" fmla="*/ 174 w 261"/>
                <a:gd name="T5" fmla="*/ 28 h 228"/>
                <a:gd name="T6" fmla="*/ 165 w 261"/>
                <a:gd name="T7" fmla="*/ 48 h 228"/>
                <a:gd name="T8" fmla="*/ 179 w 261"/>
                <a:gd name="T9" fmla="*/ 58 h 228"/>
                <a:gd name="T10" fmla="*/ 184 w 261"/>
                <a:gd name="T11" fmla="*/ 57 h 228"/>
                <a:gd name="T12" fmla="*/ 209 w 261"/>
                <a:gd name="T13" fmla="*/ 47 h 228"/>
                <a:gd name="T14" fmla="*/ 12 w 261"/>
                <a:gd name="T15" fmla="*/ 199 h 228"/>
                <a:gd name="T16" fmla="*/ 3 w 261"/>
                <a:gd name="T17" fmla="*/ 218 h 228"/>
                <a:gd name="T18" fmla="*/ 17 w 261"/>
                <a:gd name="T19" fmla="*/ 228 h 228"/>
                <a:gd name="T20" fmla="*/ 23 w 261"/>
                <a:gd name="T21" fmla="*/ 227 h 228"/>
                <a:gd name="T22" fmla="*/ 226 w 261"/>
                <a:gd name="T23" fmla="*/ 76 h 228"/>
                <a:gd name="T24" fmla="*/ 226 w 261"/>
                <a:gd name="T25" fmla="*/ 90 h 228"/>
                <a:gd name="T26" fmla="*/ 244 w 261"/>
                <a:gd name="T27" fmla="*/ 105 h 228"/>
                <a:gd name="T28" fmla="*/ 261 w 261"/>
                <a:gd name="T29" fmla="*/ 90 h 228"/>
                <a:gd name="T30" fmla="*/ 261 w 261"/>
                <a:gd name="T31" fmla="*/ 20 h 228"/>
                <a:gd name="T32" fmla="*/ 261 w 261"/>
                <a:gd name="T33" fmla="*/ 20 h 228"/>
                <a:gd name="T34" fmla="*/ 258 w 261"/>
                <a:gd name="T35" fmla="*/ 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1" h="228">
                  <a:moveTo>
                    <a:pt x="258" y="10"/>
                  </a:moveTo>
                  <a:cubicBezTo>
                    <a:pt x="255" y="4"/>
                    <a:pt x="246" y="0"/>
                    <a:pt x="239" y="3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66" y="31"/>
                    <a:pt x="162" y="40"/>
                    <a:pt x="165" y="48"/>
                  </a:cubicBezTo>
                  <a:cubicBezTo>
                    <a:pt x="167" y="54"/>
                    <a:pt x="173" y="58"/>
                    <a:pt x="179" y="58"/>
                  </a:cubicBezTo>
                  <a:cubicBezTo>
                    <a:pt x="181" y="58"/>
                    <a:pt x="182" y="57"/>
                    <a:pt x="184" y="57"/>
                  </a:cubicBezTo>
                  <a:cubicBezTo>
                    <a:pt x="209" y="47"/>
                    <a:pt x="209" y="47"/>
                    <a:pt x="209" y="47"/>
                  </a:cubicBezTo>
                  <a:cubicBezTo>
                    <a:pt x="133" y="153"/>
                    <a:pt x="14" y="198"/>
                    <a:pt x="12" y="199"/>
                  </a:cubicBezTo>
                  <a:cubicBezTo>
                    <a:pt x="4" y="201"/>
                    <a:pt x="0" y="210"/>
                    <a:pt x="3" y="218"/>
                  </a:cubicBezTo>
                  <a:cubicBezTo>
                    <a:pt x="5" y="224"/>
                    <a:pt x="11" y="228"/>
                    <a:pt x="17" y="228"/>
                  </a:cubicBezTo>
                  <a:cubicBezTo>
                    <a:pt x="19" y="228"/>
                    <a:pt x="21" y="227"/>
                    <a:pt x="23" y="227"/>
                  </a:cubicBezTo>
                  <a:cubicBezTo>
                    <a:pt x="29" y="225"/>
                    <a:pt x="142" y="181"/>
                    <a:pt x="226" y="76"/>
                  </a:cubicBezTo>
                  <a:cubicBezTo>
                    <a:pt x="226" y="90"/>
                    <a:pt x="226" y="90"/>
                    <a:pt x="226" y="90"/>
                  </a:cubicBezTo>
                  <a:cubicBezTo>
                    <a:pt x="226" y="99"/>
                    <a:pt x="235" y="105"/>
                    <a:pt x="244" y="105"/>
                  </a:cubicBezTo>
                  <a:cubicBezTo>
                    <a:pt x="252" y="105"/>
                    <a:pt x="261" y="99"/>
                    <a:pt x="261" y="90"/>
                  </a:cubicBezTo>
                  <a:cubicBezTo>
                    <a:pt x="261" y="20"/>
                    <a:pt x="261" y="20"/>
                    <a:pt x="261" y="20"/>
                  </a:cubicBezTo>
                  <a:cubicBezTo>
                    <a:pt x="261" y="20"/>
                    <a:pt x="261" y="20"/>
                    <a:pt x="261" y="20"/>
                  </a:cubicBezTo>
                  <a:cubicBezTo>
                    <a:pt x="261" y="17"/>
                    <a:pt x="260" y="13"/>
                    <a:pt x="25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442313" y="3789693"/>
            <a:ext cx="850723" cy="1234828"/>
            <a:chOff x="8591550" y="2065338"/>
            <a:chExt cx="474663" cy="688975"/>
          </a:xfrm>
          <a:solidFill>
            <a:schemeClr val="accent1"/>
          </a:solidFill>
        </p:grpSpPr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7" name="object 8"/>
          <p:cNvSpPr txBox="1"/>
          <p:nvPr/>
        </p:nvSpPr>
        <p:spPr>
          <a:xfrm>
            <a:off x="1208192" y="2634838"/>
            <a:ext cx="173355" cy="7391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微软雅黑"/>
                <a:cs typeface="微软雅黑"/>
              </a:rPr>
              <a:t>Document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108" name="object 9"/>
          <p:cNvSpPr/>
          <p:nvPr/>
        </p:nvSpPr>
        <p:spPr>
          <a:xfrm>
            <a:off x="1490175" y="2253367"/>
            <a:ext cx="897942" cy="1532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9" name="object 10"/>
          <p:cNvSpPr/>
          <p:nvPr/>
        </p:nvSpPr>
        <p:spPr>
          <a:xfrm>
            <a:off x="2629326" y="4139146"/>
            <a:ext cx="1532372" cy="1538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0" name="object 11"/>
          <p:cNvSpPr txBox="1"/>
          <p:nvPr/>
        </p:nvSpPr>
        <p:spPr>
          <a:xfrm>
            <a:off x="3023053" y="5725892"/>
            <a:ext cx="64643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10" dirty="0">
                <a:latin typeface="微软雅黑"/>
                <a:cs typeface="微软雅黑"/>
              </a:rPr>
              <a:t>Question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11" name="object 12"/>
          <p:cNvSpPr txBox="1"/>
          <p:nvPr/>
        </p:nvSpPr>
        <p:spPr>
          <a:xfrm>
            <a:off x="2089485" y="5089840"/>
            <a:ext cx="48577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10" dirty="0">
                <a:latin typeface="微软雅黑"/>
                <a:cs typeface="微软雅黑"/>
              </a:rPr>
              <a:t>BiRNN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12" name="object 13"/>
          <p:cNvSpPr txBox="1"/>
          <p:nvPr/>
        </p:nvSpPr>
        <p:spPr>
          <a:xfrm>
            <a:off x="1671015" y="3821150"/>
            <a:ext cx="48577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10" dirty="0">
                <a:latin typeface="微软雅黑"/>
                <a:cs typeface="微软雅黑"/>
              </a:rPr>
              <a:t>BiRNN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13" name="object 14"/>
          <p:cNvSpPr/>
          <p:nvPr/>
        </p:nvSpPr>
        <p:spPr>
          <a:xfrm>
            <a:off x="3392673" y="2151939"/>
            <a:ext cx="0" cy="1994535"/>
          </a:xfrm>
          <a:custGeom>
            <a:avLst/>
            <a:gdLst/>
            <a:ahLst/>
            <a:cxnLst/>
            <a:rect l="l" t="t" r="r" b="b"/>
            <a:pathLst>
              <a:path h="1994535">
                <a:moveTo>
                  <a:pt x="0" y="1993969"/>
                </a:moveTo>
                <a:lnTo>
                  <a:pt x="0" y="0"/>
                </a:lnTo>
              </a:path>
            </a:pathLst>
          </a:custGeom>
          <a:ln w="1362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4" name="object 15"/>
          <p:cNvSpPr/>
          <p:nvPr/>
        </p:nvSpPr>
        <p:spPr>
          <a:xfrm>
            <a:off x="3350429" y="2151939"/>
            <a:ext cx="85090" cy="42545"/>
          </a:xfrm>
          <a:custGeom>
            <a:avLst/>
            <a:gdLst/>
            <a:ahLst/>
            <a:cxnLst/>
            <a:rect l="l" t="t" r="r" b="b"/>
            <a:pathLst>
              <a:path w="85089" h="42544">
                <a:moveTo>
                  <a:pt x="84488" y="42207"/>
                </a:moveTo>
                <a:lnTo>
                  <a:pt x="42244" y="0"/>
                </a:lnTo>
                <a:lnTo>
                  <a:pt x="0" y="42207"/>
                </a:lnTo>
              </a:path>
            </a:pathLst>
          </a:custGeom>
          <a:ln w="1361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5" name="object 16"/>
          <p:cNvSpPr/>
          <p:nvPr/>
        </p:nvSpPr>
        <p:spPr>
          <a:xfrm>
            <a:off x="2265326" y="3583935"/>
            <a:ext cx="902335" cy="0"/>
          </a:xfrm>
          <a:custGeom>
            <a:avLst/>
            <a:gdLst/>
            <a:ahLst/>
            <a:cxnLst/>
            <a:rect l="l" t="t" r="r" b="b"/>
            <a:pathLst>
              <a:path w="902335">
                <a:moveTo>
                  <a:pt x="0" y="0"/>
                </a:moveTo>
                <a:lnTo>
                  <a:pt x="902043" y="0"/>
                </a:lnTo>
              </a:path>
            </a:pathLst>
          </a:custGeom>
          <a:ln w="1361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6" name="object 17"/>
          <p:cNvSpPr/>
          <p:nvPr/>
        </p:nvSpPr>
        <p:spPr>
          <a:xfrm>
            <a:off x="3125125" y="3541727"/>
            <a:ext cx="42545" cy="84455"/>
          </a:xfrm>
          <a:custGeom>
            <a:avLst/>
            <a:gdLst/>
            <a:ahLst/>
            <a:cxnLst/>
            <a:rect l="l" t="t" r="r" b="b"/>
            <a:pathLst>
              <a:path w="42544" h="84454">
                <a:moveTo>
                  <a:pt x="0" y="84415"/>
                </a:moveTo>
                <a:lnTo>
                  <a:pt x="42244" y="42207"/>
                </a:lnTo>
                <a:lnTo>
                  <a:pt x="0" y="0"/>
                </a:lnTo>
              </a:path>
            </a:pathLst>
          </a:custGeom>
          <a:ln w="136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7" name="object 18"/>
          <p:cNvSpPr/>
          <p:nvPr/>
        </p:nvSpPr>
        <p:spPr>
          <a:xfrm>
            <a:off x="3167370" y="3423047"/>
            <a:ext cx="483234" cy="321945"/>
          </a:xfrm>
          <a:custGeom>
            <a:avLst/>
            <a:gdLst/>
            <a:ahLst/>
            <a:cxnLst/>
            <a:rect l="l" t="t" r="r" b="b"/>
            <a:pathLst>
              <a:path w="483235" h="321945">
                <a:moveTo>
                  <a:pt x="241429" y="0"/>
                </a:moveTo>
                <a:lnTo>
                  <a:pt x="202244" y="2106"/>
                </a:lnTo>
                <a:lnTo>
                  <a:pt x="147413" y="12645"/>
                </a:lnTo>
                <a:lnTo>
                  <a:pt x="98802" y="31046"/>
                </a:lnTo>
                <a:lnTo>
                  <a:pt x="58084" y="56190"/>
                </a:lnTo>
                <a:lnTo>
                  <a:pt x="26929" y="86957"/>
                </a:lnTo>
                <a:lnTo>
                  <a:pt x="7011" y="122230"/>
                </a:lnTo>
                <a:lnTo>
                  <a:pt x="0" y="160888"/>
                </a:lnTo>
                <a:lnTo>
                  <a:pt x="799" y="174065"/>
                </a:lnTo>
                <a:lnTo>
                  <a:pt x="12299" y="211679"/>
                </a:lnTo>
                <a:lnTo>
                  <a:pt x="36148" y="245547"/>
                </a:lnTo>
                <a:lnTo>
                  <a:pt x="70677" y="274548"/>
                </a:lnTo>
                <a:lnTo>
                  <a:pt x="114212" y="297559"/>
                </a:lnTo>
                <a:lnTo>
                  <a:pt x="165082" y="313460"/>
                </a:lnTo>
                <a:lnTo>
                  <a:pt x="221615" y="321129"/>
                </a:lnTo>
                <a:lnTo>
                  <a:pt x="241429" y="321662"/>
                </a:lnTo>
                <a:lnTo>
                  <a:pt x="261227" y="321129"/>
                </a:lnTo>
                <a:lnTo>
                  <a:pt x="299441" y="316986"/>
                </a:lnTo>
                <a:lnTo>
                  <a:pt x="352372" y="303704"/>
                </a:lnTo>
                <a:lnTo>
                  <a:pt x="398541" y="282939"/>
                </a:lnTo>
                <a:lnTo>
                  <a:pt x="436271" y="255810"/>
                </a:lnTo>
                <a:lnTo>
                  <a:pt x="463883" y="223440"/>
                </a:lnTo>
                <a:lnTo>
                  <a:pt x="479698" y="186950"/>
                </a:lnTo>
                <a:lnTo>
                  <a:pt x="482858" y="160888"/>
                </a:lnTo>
                <a:lnTo>
                  <a:pt x="482058" y="147695"/>
                </a:lnTo>
                <a:lnTo>
                  <a:pt x="470548" y="110041"/>
                </a:lnTo>
                <a:lnTo>
                  <a:pt x="446682" y="76146"/>
                </a:lnTo>
                <a:lnTo>
                  <a:pt x="412138" y="47129"/>
                </a:lnTo>
                <a:lnTo>
                  <a:pt x="368595" y="24108"/>
                </a:lnTo>
                <a:lnTo>
                  <a:pt x="317732" y="8203"/>
                </a:lnTo>
                <a:lnTo>
                  <a:pt x="261227" y="533"/>
                </a:lnTo>
                <a:lnTo>
                  <a:pt x="241429" y="0"/>
                </a:lnTo>
                <a:close/>
              </a:path>
            </a:pathLst>
          </a:custGeom>
          <a:solidFill>
            <a:srgbClr val="F0EDF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8" name="object 19"/>
          <p:cNvSpPr/>
          <p:nvPr/>
        </p:nvSpPr>
        <p:spPr>
          <a:xfrm>
            <a:off x="3167370" y="3423047"/>
            <a:ext cx="483234" cy="321945"/>
          </a:xfrm>
          <a:custGeom>
            <a:avLst/>
            <a:gdLst/>
            <a:ahLst/>
            <a:cxnLst/>
            <a:rect l="l" t="t" r="r" b="b"/>
            <a:pathLst>
              <a:path w="483235" h="321945">
                <a:moveTo>
                  <a:pt x="0" y="160888"/>
                </a:moveTo>
                <a:lnTo>
                  <a:pt x="7011" y="122230"/>
                </a:lnTo>
                <a:lnTo>
                  <a:pt x="26929" y="86957"/>
                </a:lnTo>
                <a:lnTo>
                  <a:pt x="58084" y="56190"/>
                </a:lnTo>
                <a:lnTo>
                  <a:pt x="98802" y="31046"/>
                </a:lnTo>
                <a:lnTo>
                  <a:pt x="147413" y="12645"/>
                </a:lnTo>
                <a:lnTo>
                  <a:pt x="202244" y="2106"/>
                </a:lnTo>
                <a:lnTo>
                  <a:pt x="241429" y="0"/>
                </a:lnTo>
                <a:lnTo>
                  <a:pt x="261227" y="533"/>
                </a:lnTo>
                <a:lnTo>
                  <a:pt x="299441" y="4676"/>
                </a:lnTo>
                <a:lnTo>
                  <a:pt x="352372" y="17961"/>
                </a:lnTo>
                <a:lnTo>
                  <a:pt x="398541" y="38733"/>
                </a:lnTo>
                <a:lnTo>
                  <a:pt x="436271" y="65876"/>
                </a:lnTo>
                <a:lnTo>
                  <a:pt x="463883" y="98269"/>
                </a:lnTo>
                <a:lnTo>
                  <a:pt x="479698" y="134795"/>
                </a:lnTo>
                <a:lnTo>
                  <a:pt x="482858" y="160888"/>
                </a:lnTo>
                <a:lnTo>
                  <a:pt x="482058" y="174065"/>
                </a:lnTo>
                <a:lnTo>
                  <a:pt x="479698" y="186950"/>
                </a:lnTo>
                <a:lnTo>
                  <a:pt x="463883" y="223440"/>
                </a:lnTo>
                <a:lnTo>
                  <a:pt x="436271" y="255810"/>
                </a:lnTo>
                <a:lnTo>
                  <a:pt x="398541" y="282939"/>
                </a:lnTo>
                <a:lnTo>
                  <a:pt x="352372" y="303704"/>
                </a:lnTo>
                <a:lnTo>
                  <a:pt x="299441" y="316986"/>
                </a:lnTo>
                <a:lnTo>
                  <a:pt x="261227" y="321129"/>
                </a:lnTo>
                <a:lnTo>
                  <a:pt x="241429" y="321662"/>
                </a:lnTo>
                <a:lnTo>
                  <a:pt x="221615" y="321129"/>
                </a:lnTo>
                <a:lnTo>
                  <a:pt x="183379" y="316986"/>
                </a:lnTo>
                <a:lnTo>
                  <a:pt x="130436" y="303704"/>
                </a:lnTo>
                <a:lnTo>
                  <a:pt x="84270" y="282939"/>
                </a:lnTo>
                <a:lnTo>
                  <a:pt x="46554" y="255810"/>
                </a:lnTo>
                <a:lnTo>
                  <a:pt x="18959" y="223440"/>
                </a:lnTo>
                <a:lnTo>
                  <a:pt x="3157" y="186950"/>
                </a:lnTo>
                <a:lnTo>
                  <a:pt x="799" y="174065"/>
                </a:lnTo>
                <a:lnTo>
                  <a:pt x="0" y="1608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9" name="object 20"/>
          <p:cNvSpPr txBox="1"/>
          <p:nvPr/>
        </p:nvSpPr>
        <p:spPr>
          <a:xfrm>
            <a:off x="3235752" y="3522265"/>
            <a:ext cx="346075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5" dirty="0">
                <a:latin typeface="微软雅黑"/>
                <a:cs typeface="微软雅黑"/>
              </a:rPr>
              <a:t>F</a:t>
            </a:r>
            <a:r>
              <a:rPr sz="700" b="1" dirty="0">
                <a:latin typeface="微软雅黑"/>
                <a:cs typeface="微软雅黑"/>
              </a:rPr>
              <a:t>(</a:t>
            </a:r>
            <a:r>
              <a:rPr sz="700" b="1" spc="5" dirty="0">
                <a:latin typeface="微软雅黑"/>
                <a:cs typeface="微软雅黑"/>
              </a:rPr>
              <a:t>Di,Q)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120" name="object 21"/>
          <p:cNvSpPr/>
          <p:nvPr/>
        </p:nvSpPr>
        <p:spPr>
          <a:xfrm>
            <a:off x="2267370" y="3193174"/>
            <a:ext cx="902335" cy="0"/>
          </a:xfrm>
          <a:custGeom>
            <a:avLst/>
            <a:gdLst/>
            <a:ahLst/>
            <a:cxnLst/>
            <a:rect l="l" t="t" r="r" b="b"/>
            <a:pathLst>
              <a:path w="902335">
                <a:moveTo>
                  <a:pt x="0" y="0"/>
                </a:moveTo>
                <a:lnTo>
                  <a:pt x="902043" y="0"/>
                </a:lnTo>
              </a:path>
            </a:pathLst>
          </a:custGeom>
          <a:ln w="1361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1" name="object 22"/>
          <p:cNvSpPr/>
          <p:nvPr/>
        </p:nvSpPr>
        <p:spPr>
          <a:xfrm>
            <a:off x="3127169" y="3150966"/>
            <a:ext cx="42545" cy="84455"/>
          </a:xfrm>
          <a:custGeom>
            <a:avLst/>
            <a:gdLst/>
            <a:ahLst/>
            <a:cxnLst/>
            <a:rect l="l" t="t" r="r" b="b"/>
            <a:pathLst>
              <a:path w="42544" h="84454">
                <a:moveTo>
                  <a:pt x="0" y="84415"/>
                </a:moveTo>
                <a:lnTo>
                  <a:pt x="42244" y="42207"/>
                </a:lnTo>
                <a:lnTo>
                  <a:pt x="0" y="0"/>
                </a:lnTo>
              </a:path>
            </a:pathLst>
          </a:custGeom>
          <a:ln w="136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2" name="object 23"/>
          <p:cNvSpPr/>
          <p:nvPr/>
        </p:nvSpPr>
        <p:spPr>
          <a:xfrm>
            <a:off x="3169414" y="3032399"/>
            <a:ext cx="483234" cy="321945"/>
          </a:xfrm>
          <a:custGeom>
            <a:avLst/>
            <a:gdLst/>
            <a:ahLst/>
            <a:cxnLst/>
            <a:rect l="l" t="t" r="r" b="b"/>
            <a:pathLst>
              <a:path w="483235" h="321945">
                <a:moveTo>
                  <a:pt x="241429" y="0"/>
                </a:moveTo>
                <a:lnTo>
                  <a:pt x="202244" y="2103"/>
                </a:lnTo>
                <a:lnTo>
                  <a:pt x="147413" y="12627"/>
                </a:lnTo>
                <a:lnTo>
                  <a:pt x="98802" y="31006"/>
                </a:lnTo>
                <a:lnTo>
                  <a:pt x="58084" y="56125"/>
                </a:lnTo>
                <a:lnTo>
                  <a:pt x="26929" y="86868"/>
                </a:lnTo>
                <a:lnTo>
                  <a:pt x="7011" y="122123"/>
                </a:lnTo>
                <a:lnTo>
                  <a:pt x="0" y="160774"/>
                </a:lnTo>
                <a:lnTo>
                  <a:pt x="799" y="173967"/>
                </a:lnTo>
                <a:lnTo>
                  <a:pt x="12299" y="211609"/>
                </a:lnTo>
                <a:lnTo>
                  <a:pt x="36148" y="245484"/>
                </a:lnTo>
                <a:lnTo>
                  <a:pt x="70677" y="274477"/>
                </a:lnTo>
                <a:lnTo>
                  <a:pt x="114212" y="297472"/>
                </a:lnTo>
                <a:lnTo>
                  <a:pt x="165082" y="313357"/>
                </a:lnTo>
                <a:lnTo>
                  <a:pt x="221615" y="321016"/>
                </a:lnTo>
                <a:lnTo>
                  <a:pt x="241429" y="321549"/>
                </a:lnTo>
                <a:lnTo>
                  <a:pt x="261227" y="321016"/>
                </a:lnTo>
                <a:lnTo>
                  <a:pt x="299441" y="316879"/>
                </a:lnTo>
                <a:lnTo>
                  <a:pt x="352372" y="303612"/>
                </a:lnTo>
                <a:lnTo>
                  <a:pt x="398541" y="282863"/>
                </a:lnTo>
                <a:lnTo>
                  <a:pt x="436271" y="255746"/>
                </a:lnTo>
                <a:lnTo>
                  <a:pt x="463883" y="223375"/>
                </a:lnTo>
                <a:lnTo>
                  <a:pt x="479698" y="186864"/>
                </a:lnTo>
                <a:lnTo>
                  <a:pt x="482858" y="160774"/>
                </a:lnTo>
                <a:lnTo>
                  <a:pt x="482058" y="147582"/>
                </a:lnTo>
                <a:lnTo>
                  <a:pt x="470548" y="109939"/>
                </a:lnTo>
                <a:lnTo>
                  <a:pt x="446682" y="76064"/>
                </a:lnTo>
                <a:lnTo>
                  <a:pt x="412138" y="47072"/>
                </a:lnTo>
                <a:lnTo>
                  <a:pt x="368595" y="24076"/>
                </a:lnTo>
                <a:lnTo>
                  <a:pt x="317732" y="8191"/>
                </a:lnTo>
                <a:lnTo>
                  <a:pt x="261227" y="532"/>
                </a:lnTo>
                <a:lnTo>
                  <a:pt x="241429" y="0"/>
                </a:lnTo>
                <a:close/>
              </a:path>
            </a:pathLst>
          </a:custGeom>
          <a:solidFill>
            <a:srgbClr val="F0EDF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3" name="object 24"/>
          <p:cNvSpPr/>
          <p:nvPr/>
        </p:nvSpPr>
        <p:spPr>
          <a:xfrm>
            <a:off x="3169414" y="3032399"/>
            <a:ext cx="483234" cy="321945"/>
          </a:xfrm>
          <a:custGeom>
            <a:avLst/>
            <a:gdLst/>
            <a:ahLst/>
            <a:cxnLst/>
            <a:rect l="l" t="t" r="r" b="b"/>
            <a:pathLst>
              <a:path w="483235" h="321945">
                <a:moveTo>
                  <a:pt x="0" y="160774"/>
                </a:moveTo>
                <a:lnTo>
                  <a:pt x="7011" y="122123"/>
                </a:lnTo>
                <a:lnTo>
                  <a:pt x="26929" y="86868"/>
                </a:lnTo>
                <a:lnTo>
                  <a:pt x="58084" y="56125"/>
                </a:lnTo>
                <a:lnTo>
                  <a:pt x="98802" y="31006"/>
                </a:lnTo>
                <a:lnTo>
                  <a:pt x="147413" y="12627"/>
                </a:lnTo>
                <a:lnTo>
                  <a:pt x="202244" y="2103"/>
                </a:lnTo>
                <a:lnTo>
                  <a:pt x="241429" y="0"/>
                </a:lnTo>
                <a:lnTo>
                  <a:pt x="261227" y="532"/>
                </a:lnTo>
                <a:lnTo>
                  <a:pt x="299441" y="4669"/>
                </a:lnTo>
                <a:lnTo>
                  <a:pt x="352372" y="17936"/>
                </a:lnTo>
                <a:lnTo>
                  <a:pt x="398541" y="38685"/>
                </a:lnTo>
                <a:lnTo>
                  <a:pt x="436271" y="65803"/>
                </a:lnTo>
                <a:lnTo>
                  <a:pt x="463883" y="98174"/>
                </a:lnTo>
                <a:lnTo>
                  <a:pt x="479698" y="134684"/>
                </a:lnTo>
                <a:lnTo>
                  <a:pt x="482858" y="160774"/>
                </a:lnTo>
                <a:lnTo>
                  <a:pt x="482058" y="173967"/>
                </a:lnTo>
                <a:lnTo>
                  <a:pt x="479698" y="186864"/>
                </a:lnTo>
                <a:lnTo>
                  <a:pt x="463883" y="223375"/>
                </a:lnTo>
                <a:lnTo>
                  <a:pt x="436271" y="255746"/>
                </a:lnTo>
                <a:lnTo>
                  <a:pt x="398541" y="282863"/>
                </a:lnTo>
                <a:lnTo>
                  <a:pt x="352372" y="303612"/>
                </a:lnTo>
                <a:lnTo>
                  <a:pt x="299441" y="316879"/>
                </a:lnTo>
                <a:lnTo>
                  <a:pt x="261227" y="321016"/>
                </a:lnTo>
                <a:lnTo>
                  <a:pt x="241429" y="321549"/>
                </a:lnTo>
                <a:lnTo>
                  <a:pt x="221615" y="321016"/>
                </a:lnTo>
                <a:lnTo>
                  <a:pt x="183379" y="316879"/>
                </a:lnTo>
                <a:lnTo>
                  <a:pt x="130436" y="303612"/>
                </a:lnTo>
                <a:lnTo>
                  <a:pt x="84270" y="282863"/>
                </a:lnTo>
                <a:lnTo>
                  <a:pt x="46554" y="255746"/>
                </a:lnTo>
                <a:lnTo>
                  <a:pt x="18959" y="223375"/>
                </a:lnTo>
                <a:lnTo>
                  <a:pt x="3157" y="186864"/>
                </a:lnTo>
                <a:lnTo>
                  <a:pt x="799" y="173967"/>
                </a:lnTo>
                <a:lnTo>
                  <a:pt x="0" y="16077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4" name="object 25"/>
          <p:cNvSpPr/>
          <p:nvPr/>
        </p:nvSpPr>
        <p:spPr>
          <a:xfrm>
            <a:off x="2269221" y="2840196"/>
            <a:ext cx="902335" cy="0"/>
          </a:xfrm>
          <a:custGeom>
            <a:avLst/>
            <a:gdLst/>
            <a:ahLst/>
            <a:cxnLst/>
            <a:rect l="l" t="t" r="r" b="b"/>
            <a:pathLst>
              <a:path w="902335">
                <a:moveTo>
                  <a:pt x="0" y="0"/>
                </a:moveTo>
                <a:lnTo>
                  <a:pt x="902009" y="0"/>
                </a:lnTo>
              </a:path>
            </a:pathLst>
          </a:custGeom>
          <a:ln w="1361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5" name="object 26"/>
          <p:cNvSpPr/>
          <p:nvPr/>
        </p:nvSpPr>
        <p:spPr>
          <a:xfrm>
            <a:off x="3128986" y="2797988"/>
            <a:ext cx="42545" cy="84455"/>
          </a:xfrm>
          <a:custGeom>
            <a:avLst/>
            <a:gdLst/>
            <a:ahLst/>
            <a:cxnLst/>
            <a:rect l="l" t="t" r="r" b="b"/>
            <a:pathLst>
              <a:path w="42544" h="84455">
                <a:moveTo>
                  <a:pt x="0" y="84415"/>
                </a:moveTo>
                <a:lnTo>
                  <a:pt x="42244" y="42207"/>
                </a:lnTo>
                <a:lnTo>
                  <a:pt x="0" y="0"/>
                </a:lnTo>
              </a:path>
            </a:pathLst>
          </a:custGeom>
          <a:ln w="136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6" name="object 27"/>
          <p:cNvSpPr/>
          <p:nvPr/>
        </p:nvSpPr>
        <p:spPr>
          <a:xfrm>
            <a:off x="3171231" y="2679421"/>
            <a:ext cx="483234" cy="321945"/>
          </a:xfrm>
          <a:custGeom>
            <a:avLst/>
            <a:gdLst/>
            <a:ahLst/>
            <a:cxnLst/>
            <a:rect l="l" t="t" r="r" b="b"/>
            <a:pathLst>
              <a:path w="483235" h="321944">
                <a:moveTo>
                  <a:pt x="241429" y="0"/>
                </a:moveTo>
                <a:lnTo>
                  <a:pt x="202272" y="2106"/>
                </a:lnTo>
                <a:lnTo>
                  <a:pt x="147461" y="12643"/>
                </a:lnTo>
                <a:lnTo>
                  <a:pt x="98851" y="31039"/>
                </a:lnTo>
                <a:lnTo>
                  <a:pt x="58122" y="56171"/>
                </a:lnTo>
                <a:lnTo>
                  <a:pt x="26951" y="86918"/>
                </a:lnTo>
                <a:lnTo>
                  <a:pt x="7017" y="122160"/>
                </a:lnTo>
                <a:lnTo>
                  <a:pt x="0" y="160774"/>
                </a:lnTo>
                <a:lnTo>
                  <a:pt x="800" y="173967"/>
                </a:lnTo>
                <a:lnTo>
                  <a:pt x="12309" y="211621"/>
                </a:lnTo>
                <a:lnTo>
                  <a:pt x="36175" y="245516"/>
                </a:lnTo>
                <a:lnTo>
                  <a:pt x="70719" y="274533"/>
                </a:lnTo>
                <a:lnTo>
                  <a:pt x="114262" y="297554"/>
                </a:lnTo>
                <a:lnTo>
                  <a:pt x="165125" y="313459"/>
                </a:lnTo>
                <a:lnTo>
                  <a:pt x="221630" y="321129"/>
                </a:lnTo>
                <a:lnTo>
                  <a:pt x="241429" y="321662"/>
                </a:lnTo>
                <a:lnTo>
                  <a:pt x="261227" y="321129"/>
                </a:lnTo>
                <a:lnTo>
                  <a:pt x="299441" y="316986"/>
                </a:lnTo>
                <a:lnTo>
                  <a:pt x="352372" y="303701"/>
                </a:lnTo>
                <a:lnTo>
                  <a:pt x="398541" y="282928"/>
                </a:lnTo>
                <a:lnTo>
                  <a:pt x="436271" y="255786"/>
                </a:lnTo>
                <a:lnTo>
                  <a:pt x="463883" y="223392"/>
                </a:lnTo>
                <a:lnTo>
                  <a:pt x="479698" y="186867"/>
                </a:lnTo>
                <a:lnTo>
                  <a:pt x="482858" y="160774"/>
                </a:lnTo>
                <a:lnTo>
                  <a:pt x="482058" y="147597"/>
                </a:lnTo>
                <a:lnTo>
                  <a:pt x="470548" y="109983"/>
                </a:lnTo>
                <a:lnTo>
                  <a:pt x="446682" y="76115"/>
                </a:lnTo>
                <a:lnTo>
                  <a:pt x="412138" y="47114"/>
                </a:lnTo>
                <a:lnTo>
                  <a:pt x="368595" y="24103"/>
                </a:lnTo>
                <a:lnTo>
                  <a:pt x="317732" y="8202"/>
                </a:lnTo>
                <a:lnTo>
                  <a:pt x="261227" y="533"/>
                </a:lnTo>
                <a:lnTo>
                  <a:pt x="241429" y="0"/>
                </a:lnTo>
                <a:close/>
              </a:path>
            </a:pathLst>
          </a:custGeom>
          <a:solidFill>
            <a:srgbClr val="F0EDF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7" name="object 28"/>
          <p:cNvSpPr/>
          <p:nvPr/>
        </p:nvSpPr>
        <p:spPr>
          <a:xfrm>
            <a:off x="3171231" y="2679421"/>
            <a:ext cx="483234" cy="321945"/>
          </a:xfrm>
          <a:custGeom>
            <a:avLst/>
            <a:gdLst/>
            <a:ahLst/>
            <a:cxnLst/>
            <a:rect l="l" t="t" r="r" b="b"/>
            <a:pathLst>
              <a:path w="483235" h="321944">
                <a:moveTo>
                  <a:pt x="0" y="160774"/>
                </a:moveTo>
                <a:lnTo>
                  <a:pt x="7017" y="122160"/>
                </a:lnTo>
                <a:lnTo>
                  <a:pt x="26951" y="86918"/>
                </a:lnTo>
                <a:lnTo>
                  <a:pt x="58122" y="56171"/>
                </a:lnTo>
                <a:lnTo>
                  <a:pt x="98851" y="31039"/>
                </a:lnTo>
                <a:lnTo>
                  <a:pt x="147461" y="12643"/>
                </a:lnTo>
                <a:lnTo>
                  <a:pt x="202272" y="2106"/>
                </a:lnTo>
                <a:lnTo>
                  <a:pt x="241429" y="0"/>
                </a:lnTo>
                <a:lnTo>
                  <a:pt x="261227" y="533"/>
                </a:lnTo>
                <a:lnTo>
                  <a:pt x="299441" y="4676"/>
                </a:lnTo>
                <a:lnTo>
                  <a:pt x="352372" y="17957"/>
                </a:lnTo>
                <a:lnTo>
                  <a:pt x="398541" y="38723"/>
                </a:lnTo>
                <a:lnTo>
                  <a:pt x="436271" y="65852"/>
                </a:lnTo>
                <a:lnTo>
                  <a:pt x="463883" y="98222"/>
                </a:lnTo>
                <a:lnTo>
                  <a:pt x="479698" y="134712"/>
                </a:lnTo>
                <a:lnTo>
                  <a:pt x="482858" y="160774"/>
                </a:lnTo>
                <a:lnTo>
                  <a:pt x="482058" y="173967"/>
                </a:lnTo>
                <a:lnTo>
                  <a:pt x="479698" y="186867"/>
                </a:lnTo>
                <a:lnTo>
                  <a:pt x="463883" y="223392"/>
                </a:lnTo>
                <a:lnTo>
                  <a:pt x="436271" y="255786"/>
                </a:lnTo>
                <a:lnTo>
                  <a:pt x="398541" y="282928"/>
                </a:lnTo>
                <a:lnTo>
                  <a:pt x="352372" y="303701"/>
                </a:lnTo>
                <a:lnTo>
                  <a:pt x="299441" y="316986"/>
                </a:lnTo>
                <a:lnTo>
                  <a:pt x="261227" y="321129"/>
                </a:lnTo>
                <a:lnTo>
                  <a:pt x="241429" y="321662"/>
                </a:lnTo>
                <a:lnTo>
                  <a:pt x="221630" y="321129"/>
                </a:lnTo>
                <a:lnTo>
                  <a:pt x="183416" y="316986"/>
                </a:lnTo>
                <a:lnTo>
                  <a:pt x="130486" y="303701"/>
                </a:lnTo>
                <a:lnTo>
                  <a:pt x="84316" y="282928"/>
                </a:lnTo>
                <a:lnTo>
                  <a:pt x="46586" y="255786"/>
                </a:lnTo>
                <a:lnTo>
                  <a:pt x="18975" y="223392"/>
                </a:lnTo>
                <a:lnTo>
                  <a:pt x="3160" y="186867"/>
                </a:lnTo>
                <a:lnTo>
                  <a:pt x="800" y="173967"/>
                </a:lnTo>
                <a:lnTo>
                  <a:pt x="0" y="16077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8" name="object 29"/>
          <p:cNvSpPr/>
          <p:nvPr/>
        </p:nvSpPr>
        <p:spPr>
          <a:xfrm>
            <a:off x="2271197" y="2462143"/>
            <a:ext cx="902335" cy="0"/>
          </a:xfrm>
          <a:custGeom>
            <a:avLst/>
            <a:gdLst/>
            <a:ahLst/>
            <a:cxnLst/>
            <a:rect l="l" t="t" r="r" b="b"/>
            <a:pathLst>
              <a:path w="902335">
                <a:moveTo>
                  <a:pt x="0" y="0"/>
                </a:moveTo>
                <a:lnTo>
                  <a:pt x="901964" y="0"/>
                </a:lnTo>
              </a:path>
            </a:pathLst>
          </a:custGeom>
          <a:ln w="1361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9" name="object 30"/>
          <p:cNvSpPr/>
          <p:nvPr/>
        </p:nvSpPr>
        <p:spPr>
          <a:xfrm>
            <a:off x="3130917" y="2419935"/>
            <a:ext cx="42545" cy="84455"/>
          </a:xfrm>
          <a:custGeom>
            <a:avLst/>
            <a:gdLst/>
            <a:ahLst/>
            <a:cxnLst/>
            <a:rect l="l" t="t" r="r" b="b"/>
            <a:pathLst>
              <a:path w="42544" h="84455">
                <a:moveTo>
                  <a:pt x="0" y="84415"/>
                </a:moveTo>
                <a:lnTo>
                  <a:pt x="42244" y="42207"/>
                </a:lnTo>
                <a:lnTo>
                  <a:pt x="0" y="0"/>
                </a:lnTo>
              </a:path>
            </a:pathLst>
          </a:custGeom>
          <a:ln w="136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0" name="object 31"/>
          <p:cNvSpPr/>
          <p:nvPr/>
        </p:nvSpPr>
        <p:spPr>
          <a:xfrm>
            <a:off x="3173161" y="2301368"/>
            <a:ext cx="483234" cy="321945"/>
          </a:xfrm>
          <a:custGeom>
            <a:avLst/>
            <a:gdLst/>
            <a:ahLst/>
            <a:cxnLst/>
            <a:rect l="l" t="t" r="r" b="b"/>
            <a:pathLst>
              <a:path w="483235" h="321944">
                <a:moveTo>
                  <a:pt x="241429" y="0"/>
                </a:moveTo>
                <a:lnTo>
                  <a:pt x="202272" y="2103"/>
                </a:lnTo>
                <a:lnTo>
                  <a:pt x="147461" y="12627"/>
                </a:lnTo>
                <a:lnTo>
                  <a:pt x="98851" y="31006"/>
                </a:lnTo>
                <a:lnTo>
                  <a:pt x="58122" y="56125"/>
                </a:lnTo>
                <a:lnTo>
                  <a:pt x="26951" y="86868"/>
                </a:lnTo>
                <a:lnTo>
                  <a:pt x="7017" y="122123"/>
                </a:lnTo>
                <a:lnTo>
                  <a:pt x="0" y="160774"/>
                </a:lnTo>
                <a:lnTo>
                  <a:pt x="800" y="173967"/>
                </a:lnTo>
                <a:lnTo>
                  <a:pt x="12309" y="211609"/>
                </a:lnTo>
                <a:lnTo>
                  <a:pt x="36175" y="245484"/>
                </a:lnTo>
                <a:lnTo>
                  <a:pt x="70719" y="274477"/>
                </a:lnTo>
                <a:lnTo>
                  <a:pt x="114262" y="297472"/>
                </a:lnTo>
                <a:lnTo>
                  <a:pt x="165125" y="313357"/>
                </a:lnTo>
                <a:lnTo>
                  <a:pt x="221630" y="321016"/>
                </a:lnTo>
                <a:lnTo>
                  <a:pt x="241429" y="321549"/>
                </a:lnTo>
                <a:lnTo>
                  <a:pt x="261243" y="321016"/>
                </a:lnTo>
                <a:lnTo>
                  <a:pt x="299478" y="316879"/>
                </a:lnTo>
                <a:lnTo>
                  <a:pt x="352422" y="303612"/>
                </a:lnTo>
                <a:lnTo>
                  <a:pt x="398587" y="282863"/>
                </a:lnTo>
                <a:lnTo>
                  <a:pt x="436304" y="255746"/>
                </a:lnTo>
                <a:lnTo>
                  <a:pt x="463899" y="223375"/>
                </a:lnTo>
                <a:lnTo>
                  <a:pt x="479701" y="186864"/>
                </a:lnTo>
                <a:lnTo>
                  <a:pt x="482858" y="160774"/>
                </a:lnTo>
                <a:lnTo>
                  <a:pt x="482058" y="147582"/>
                </a:lnTo>
                <a:lnTo>
                  <a:pt x="470559" y="109939"/>
                </a:lnTo>
                <a:lnTo>
                  <a:pt x="446709" y="76064"/>
                </a:lnTo>
                <a:lnTo>
                  <a:pt x="412181" y="47072"/>
                </a:lnTo>
                <a:lnTo>
                  <a:pt x="368646" y="24076"/>
                </a:lnTo>
                <a:lnTo>
                  <a:pt x="317776" y="8191"/>
                </a:lnTo>
                <a:lnTo>
                  <a:pt x="261243" y="532"/>
                </a:lnTo>
                <a:lnTo>
                  <a:pt x="241429" y="0"/>
                </a:lnTo>
                <a:close/>
              </a:path>
            </a:pathLst>
          </a:custGeom>
          <a:solidFill>
            <a:srgbClr val="F0EDF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1" name="object 32"/>
          <p:cNvSpPr/>
          <p:nvPr/>
        </p:nvSpPr>
        <p:spPr>
          <a:xfrm>
            <a:off x="3173161" y="2301368"/>
            <a:ext cx="483234" cy="321945"/>
          </a:xfrm>
          <a:custGeom>
            <a:avLst/>
            <a:gdLst/>
            <a:ahLst/>
            <a:cxnLst/>
            <a:rect l="l" t="t" r="r" b="b"/>
            <a:pathLst>
              <a:path w="483235" h="321944">
                <a:moveTo>
                  <a:pt x="0" y="160774"/>
                </a:moveTo>
                <a:lnTo>
                  <a:pt x="7017" y="122123"/>
                </a:lnTo>
                <a:lnTo>
                  <a:pt x="26951" y="86868"/>
                </a:lnTo>
                <a:lnTo>
                  <a:pt x="58122" y="56125"/>
                </a:lnTo>
                <a:lnTo>
                  <a:pt x="98851" y="31006"/>
                </a:lnTo>
                <a:lnTo>
                  <a:pt x="147461" y="12627"/>
                </a:lnTo>
                <a:lnTo>
                  <a:pt x="202272" y="2103"/>
                </a:lnTo>
                <a:lnTo>
                  <a:pt x="241429" y="0"/>
                </a:lnTo>
                <a:lnTo>
                  <a:pt x="261243" y="532"/>
                </a:lnTo>
                <a:lnTo>
                  <a:pt x="299478" y="4669"/>
                </a:lnTo>
                <a:lnTo>
                  <a:pt x="352422" y="17936"/>
                </a:lnTo>
                <a:lnTo>
                  <a:pt x="398587" y="38685"/>
                </a:lnTo>
                <a:lnTo>
                  <a:pt x="436304" y="65803"/>
                </a:lnTo>
                <a:lnTo>
                  <a:pt x="463899" y="98174"/>
                </a:lnTo>
                <a:lnTo>
                  <a:pt x="479701" y="134684"/>
                </a:lnTo>
                <a:lnTo>
                  <a:pt x="482858" y="160774"/>
                </a:lnTo>
                <a:lnTo>
                  <a:pt x="482058" y="173967"/>
                </a:lnTo>
                <a:lnTo>
                  <a:pt x="479701" y="186864"/>
                </a:lnTo>
                <a:lnTo>
                  <a:pt x="463899" y="223375"/>
                </a:lnTo>
                <a:lnTo>
                  <a:pt x="436304" y="255746"/>
                </a:lnTo>
                <a:lnTo>
                  <a:pt x="398587" y="282863"/>
                </a:lnTo>
                <a:lnTo>
                  <a:pt x="352422" y="303612"/>
                </a:lnTo>
                <a:lnTo>
                  <a:pt x="299478" y="316879"/>
                </a:lnTo>
                <a:lnTo>
                  <a:pt x="261243" y="321016"/>
                </a:lnTo>
                <a:lnTo>
                  <a:pt x="241429" y="321549"/>
                </a:lnTo>
                <a:lnTo>
                  <a:pt x="221630" y="321016"/>
                </a:lnTo>
                <a:lnTo>
                  <a:pt x="183416" y="316879"/>
                </a:lnTo>
                <a:lnTo>
                  <a:pt x="130486" y="303612"/>
                </a:lnTo>
                <a:lnTo>
                  <a:pt x="84316" y="282863"/>
                </a:lnTo>
                <a:lnTo>
                  <a:pt x="46586" y="255746"/>
                </a:lnTo>
                <a:lnTo>
                  <a:pt x="18975" y="223375"/>
                </a:lnTo>
                <a:lnTo>
                  <a:pt x="3160" y="186864"/>
                </a:lnTo>
                <a:lnTo>
                  <a:pt x="800" y="173967"/>
                </a:lnTo>
                <a:lnTo>
                  <a:pt x="0" y="16077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2" name="object 33"/>
          <p:cNvSpPr txBox="1"/>
          <p:nvPr/>
        </p:nvSpPr>
        <p:spPr>
          <a:xfrm>
            <a:off x="3237796" y="2400473"/>
            <a:ext cx="349885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sz="700" b="1" dirty="0">
                <a:latin typeface="微软雅黑"/>
                <a:cs typeface="微软雅黑"/>
              </a:rPr>
              <a:t>F</a:t>
            </a:r>
            <a:r>
              <a:rPr sz="700" b="1" spc="5" dirty="0">
                <a:latin typeface="微软雅黑"/>
                <a:cs typeface="微软雅黑"/>
              </a:rPr>
              <a:t>(Di,Q)</a:t>
            </a:r>
            <a:endParaRPr sz="700" dirty="0">
              <a:latin typeface="微软雅黑"/>
              <a:cs typeface="微软雅黑"/>
            </a:endParaRPr>
          </a:p>
          <a:p>
            <a:pPr>
              <a:lnSpc>
                <a:spcPts val="700"/>
              </a:lnSpc>
            </a:pPr>
            <a:endParaRPr sz="700" dirty="0"/>
          </a:p>
          <a:p>
            <a:pPr>
              <a:lnSpc>
                <a:spcPts val="700"/>
              </a:lnSpc>
            </a:pPr>
            <a:endParaRPr sz="700" dirty="0"/>
          </a:p>
          <a:p>
            <a:pPr>
              <a:lnSpc>
                <a:spcPts val="700"/>
              </a:lnSpc>
              <a:spcBef>
                <a:spcPts val="36"/>
              </a:spcBef>
            </a:pPr>
            <a:endParaRPr sz="700" dirty="0"/>
          </a:p>
          <a:p>
            <a:pPr marL="13970">
              <a:lnSpc>
                <a:spcPct val="100000"/>
              </a:lnSpc>
            </a:pPr>
            <a:r>
              <a:rPr sz="700" b="1" spc="5" dirty="0">
                <a:latin typeface="微软雅黑"/>
                <a:cs typeface="微软雅黑"/>
              </a:rPr>
              <a:t>F(Di</a:t>
            </a:r>
            <a:r>
              <a:rPr sz="700" b="1" spc="-5" dirty="0">
                <a:latin typeface="微软雅黑"/>
                <a:cs typeface="微软雅黑"/>
              </a:rPr>
              <a:t>,</a:t>
            </a:r>
            <a:r>
              <a:rPr sz="700" b="1" spc="5" dirty="0">
                <a:latin typeface="微软雅黑"/>
                <a:cs typeface="微软雅黑"/>
              </a:rPr>
              <a:t>Q)</a:t>
            </a:r>
            <a:endParaRPr sz="700" dirty="0">
              <a:latin typeface="微软雅黑"/>
              <a:cs typeface="微软雅黑"/>
            </a:endParaRPr>
          </a:p>
          <a:p>
            <a:pPr>
              <a:lnSpc>
                <a:spcPts val="500"/>
              </a:lnSpc>
              <a:spcBef>
                <a:spcPts val="39"/>
              </a:spcBef>
            </a:pPr>
            <a:endParaRPr sz="500" dirty="0"/>
          </a:p>
          <a:p>
            <a:pPr>
              <a:lnSpc>
                <a:spcPts val="700"/>
              </a:lnSpc>
            </a:pPr>
            <a:endParaRPr sz="700" dirty="0"/>
          </a:p>
          <a:p>
            <a:pPr>
              <a:lnSpc>
                <a:spcPts val="700"/>
              </a:lnSpc>
            </a:pPr>
            <a:endParaRPr sz="700" dirty="0"/>
          </a:p>
          <a:p>
            <a:pPr marL="12700">
              <a:lnSpc>
                <a:spcPct val="100000"/>
              </a:lnSpc>
            </a:pPr>
            <a:r>
              <a:rPr sz="700" b="1" spc="5" dirty="0">
                <a:latin typeface="微软雅黑"/>
                <a:cs typeface="微软雅黑"/>
              </a:rPr>
              <a:t>F</a:t>
            </a:r>
            <a:r>
              <a:rPr sz="700" b="1" dirty="0">
                <a:latin typeface="微软雅黑"/>
                <a:cs typeface="微软雅黑"/>
              </a:rPr>
              <a:t>(</a:t>
            </a:r>
            <a:r>
              <a:rPr sz="700" b="1" spc="5" dirty="0">
                <a:latin typeface="微软雅黑"/>
                <a:cs typeface="微软雅黑"/>
              </a:rPr>
              <a:t>Di,Q)</a:t>
            </a:r>
            <a:endParaRPr sz="700" dirty="0">
              <a:latin typeface="微软雅黑"/>
              <a:cs typeface="微软雅黑"/>
            </a:endParaRPr>
          </a:p>
        </p:txBody>
      </p:sp>
      <p:sp>
        <p:nvSpPr>
          <p:cNvPr id="133" name="object 35"/>
          <p:cNvSpPr txBox="1"/>
          <p:nvPr/>
        </p:nvSpPr>
        <p:spPr>
          <a:xfrm>
            <a:off x="3795604" y="3821150"/>
            <a:ext cx="68326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10" dirty="0">
                <a:latin typeface="微软雅黑"/>
                <a:cs typeface="微软雅黑"/>
              </a:rPr>
              <a:t>Attention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34" name="object 36"/>
          <p:cNvSpPr/>
          <p:nvPr/>
        </p:nvSpPr>
        <p:spPr>
          <a:xfrm>
            <a:off x="4792985" y="2151258"/>
            <a:ext cx="0" cy="1866264"/>
          </a:xfrm>
          <a:custGeom>
            <a:avLst/>
            <a:gdLst/>
            <a:ahLst/>
            <a:cxnLst/>
            <a:rect l="l" t="t" r="r" b="b"/>
            <a:pathLst>
              <a:path h="1866264">
                <a:moveTo>
                  <a:pt x="0" y="0"/>
                </a:moveTo>
                <a:lnTo>
                  <a:pt x="0" y="1866098"/>
                </a:lnTo>
              </a:path>
            </a:pathLst>
          </a:custGeom>
          <a:ln w="1362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5" name="object 37"/>
          <p:cNvSpPr/>
          <p:nvPr/>
        </p:nvSpPr>
        <p:spPr>
          <a:xfrm>
            <a:off x="4750741" y="3975149"/>
            <a:ext cx="85090" cy="42545"/>
          </a:xfrm>
          <a:custGeom>
            <a:avLst/>
            <a:gdLst/>
            <a:ahLst/>
            <a:cxnLst/>
            <a:rect l="l" t="t" r="r" b="b"/>
            <a:pathLst>
              <a:path w="85089" h="42545">
                <a:moveTo>
                  <a:pt x="0" y="0"/>
                </a:moveTo>
                <a:lnTo>
                  <a:pt x="42244" y="42207"/>
                </a:lnTo>
                <a:lnTo>
                  <a:pt x="84488" y="0"/>
                </a:lnTo>
              </a:path>
            </a:pathLst>
          </a:custGeom>
          <a:ln w="1361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6" name="object 38"/>
          <p:cNvSpPr/>
          <p:nvPr/>
        </p:nvSpPr>
        <p:spPr>
          <a:xfrm>
            <a:off x="4792985" y="2135828"/>
            <a:ext cx="1158875" cy="0"/>
          </a:xfrm>
          <a:custGeom>
            <a:avLst/>
            <a:gdLst/>
            <a:ahLst/>
            <a:cxnLst/>
            <a:rect l="l" t="t" r="r" b="b"/>
            <a:pathLst>
              <a:path w="1158875">
                <a:moveTo>
                  <a:pt x="0" y="0"/>
                </a:moveTo>
                <a:lnTo>
                  <a:pt x="1158769" y="0"/>
                </a:lnTo>
              </a:path>
            </a:pathLst>
          </a:custGeom>
          <a:ln w="1361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7" name="object 39"/>
          <p:cNvSpPr/>
          <p:nvPr/>
        </p:nvSpPr>
        <p:spPr>
          <a:xfrm>
            <a:off x="5909511" y="2093620"/>
            <a:ext cx="42545" cy="84455"/>
          </a:xfrm>
          <a:custGeom>
            <a:avLst/>
            <a:gdLst/>
            <a:ahLst/>
            <a:cxnLst/>
            <a:rect l="l" t="t" r="r" b="b"/>
            <a:pathLst>
              <a:path w="42545" h="84455">
                <a:moveTo>
                  <a:pt x="0" y="84415"/>
                </a:moveTo>
                <a:lnTo>
                  <a:pt x="42244" y="42207"/>
                </a:lnTo>
                <a:lnTo>
                  <a:pt x="0" y="0"/>
                </a:lnTo>
              </a:path>
            </a:pathLst>
          </a:custGeom>
          <a:ln w="136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8" name="object 40"/>
          <p:cNvSpPr/>
          <p:nvPr/>
        </p:nvSpPr>
        <p:spPr>
          <a:xfrm>
            <a:off x="4792985" y="2248427"/>
            <a:ext cx="643890" cy="321945"/>
          </a:xfrm>
          <a:custGeom>
            <a:avLst/>
            <a:gdLst/>
            <a:ahLst/>
            <a:cxnLst/>
            <a:rect l="l" t="t" r="r" b="b"/>
            <a:pathLst>
              <a:path w="643889" h="321944">
                <a:moveTo>
                  <a:pt x="0" y="321617"/>
                </a:moveTo>
                <a:lnTo>
                  <a:pt x="643807" y="321617"/>
                </a:lnTo>
                <a:lnTo>
                  <a:pt x="643807" y="0"/>
                </a:lnTo>
                <a:lnTo>
                  <a:pt x="0" y="0"/>
                </a:lnTo>
                <a:lnTo>
                  <a:pt x="0" y="321617"/>
                </a:lnTo>
                <a:close/>
              </a:path>
            </a:pathLst>
          </a:custGeom>
          <a:solidFill>
            <a:srgbClr val="3475C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9" name="object 41"/>
          <p:cNvSpPr/>
          <p:nvPr/>
        </p:nvSpPr>
        <p:spPr>
          <a:xfrm>
            <a:off x="4792985" y="2248427"/>
            <a:ext cx="643890" cy="321945"/>
          </a:xfrm>
          <a:custGeom>
            <a:avLst/>
            <a:gdLst/>
            <a:ahLst/>
            <a:cxnLst/>
            <a:rect l="l" t="t" r="r" b="b"/>
            <a:pathLst>
              <a:path w="643889" h="321944">
                <a:moveTo>
                  <a:pt x="0" y="321617"/>
                </a:moveTo>
                <a:lnTo>
                  <a:pt x="643807" y="321617"/>
                </a:lnTo>
                <a:lnTo>
                  <a:pt x="643807" y="0"/>
                </a:lnTo>
                <a:lnTo>
                  <a:pt x="0" y="0"/>
                </a:lnTo>
                <a:lnTo>
                  <a:pt x="0" y="3216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0" name="object 42"/>
          <p:cNvSpPr/>
          <p:nvPr/>
        </p:nvSpPr>
        <p:spPr>
          <a:xfrm>
            <a:off x="4792985" y="3052414"/>
            <a:ext cx="257810" cy="321945"/>
          </a:xfrm>
          <a:custGeom>
            <a:avLst/>
            <a:gdLst/>
            <a:ahLst/>
            <a:cxnLst/>
            <a:rect l="l" t="t" r="r" b="b"/>
            <a:pathLst>
              <a:path w="257810" h="321945">
                <a:moveTo>
                  <a:pt x="0" y="321617"/>
                </a:moveTo>
                <a:lnTo>
                  <a:pt x="257520" y="321617"/>
                </a:lnTo>
                <a:lnTo>
                  <a:pt x="257520" y="0"/>
                </a:lnTo>
                <a:lnTo>
                  <a:pt x="0" y="0"/>
                </a:lnTo>
                <a:lnTo>
                  <a:pt x="0" y="321617"/>
                </a:lnTo>
                <a:close/>
              </a:path>
            </a:pathLst>
          </a:custGeom>
          <a:solidFill>
            <a:srgbClr val="3475C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1" name="object 43"/>
          <p:cNvSpPr/>
          <p:nvPr/>
        </p:nvSpPr>
        <p:spPr>
          <a:xfrm>
            <a:off x="4792985" y="3052414"/>
            <a:ext cx="257810" cy="321945"/>
          </a:xfrm>
          <a:custGeom>
            <a:avLst/>
            <a:gdLst/>
            <a:ahLst/>
            <a:cxnLst/>
            <a:rect l="l" t="t" r="r" b="b"/>
            <a:pathLst>
              <a:path w="257810" h="321945">
                <a:moveTo>
                  <a:pt x="0" y="321617"/>
                </a:moveTo>
                <a:lnTo>
                  <a:pt x="257520" y="321617"/>
                </a:lnTo>
                <a:lnTo>
                  <a:pt x="257520" y="0"/>
                </a:lnTo>
                <a:lnTo>
                  <a:pt x="0" y="0"/>
                </a:lnTo>
                <a:lnTo>
                  <a:pt x="0" y="3216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2" name="object 44"/>
          <p:cNvSpPr/>
          <p:nvPr/>
        </p:nvSpPr>
        <p:spPr>
          <a:xfrm>
            <a:off x="4792985" y="2634309"/>
            <a:ext cx="161290" cy="321945"/>
          </a:xfrm>
          <a:custGeom>
            <a:avLst/>
            <a:gdLst/>
            <a:ahLst/>
            <a:cxnLst/>
            <a:rect l="l" t="t" r="r" b="b"/>
            <a:pathLst>
              <a:path w="161289" h="321944">
                <a:moveTo>
                  <a:pt x="0" y="321617"/>
                </a:moveTo>
                <a:lnTo>
                  <a:pt x="160949" y="321617"/>
                </a:lnTo>
                <a:lnTo>
                  <a:pt x="160949" y="0"/>
                </a:lnTo>
                <a:lnTo>
                  <a:pt x="0" y="0"/>
                </a:lnTo>
                <a:lnTo>
                  <a:pt x="0" y="321617"/>
                </a:lnTo>
                <a:close/>
              </a:path>
            </a:pathLst>
          </a:custGeom>
          <a:solidFill>
            <a:srgbClr val="FCEEE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3" name="object 45"/>
          <p:cNvSpPr/>
          <p:nvPr/>
        </p:nvSpPr>
        <p:spPr>
          <a:xfrm>
            <a:off x="4792985" y="2634309"/>
            <a:ext cx="161290" cy="321945"/>
          </a:xfrm>
          <a:custGeom>
            <a:avLst/>
            <a:gdLst/>
            <a:ahLst/>
            <a:cxnLst/>
            <a:rect l="l" t="t" r="r" b="b"/>
            <a:pathLst>
              <a:path w="161289" h="321944">
                <a:moveTo>
                  <a:pt x="0" y="321617"/>
                </a:moveTo>
                <a:lnTo>
                  <a:pt x="160949" y="321617"/>
                </a:lnTo>
                <a:lnTo>
                  <a:pt x="160949" y="0"/>
                </a:lnTo>
                <a:lnTo>
                  <a:pt x="0" y="0"/>
                </a:lnTo>
                <a:lnTo>
                  <a:pt x="0" y="3216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4" name="object 46"/>
          <p:cNvSpPr/>
          <p:nvPr/>
        </p:nvSpPr>
        <p:spPr>
          <a:xfrm>
            <a:off x="4792985" y="3438409"/>
            <a:ext cx="483234" cy="321945"/>
          </a:xfrm>
          <a:custGeom>
            <a:avLst/>
            <a:gdLst/>
            <a:ahLst/>
            <a:cxnLst/>
            <a:rect l="l" t="t" r="r" b="b"/>
            <a:pathLst>
              <a:path w="483235" h="321945">
                <a:moveTo>
                  <a:pt x="0" y="321617"/>
                </a:moveTo>
                <a:lnTo>
                  <a:pt x="482858" y="321617"/>
                </a:lnTo>
                <a:lnTo>
                  <a:pt x="482858" y="0"/>
                </a:lnTo>
                <a:lnTo>
                  <a:pt x="0" y="0"/>
                </a:lnTo>
                <a:lnTo>
                  <a:pt x="0" y="321617"/>
                </a:lnTo>
                <a:close/>
              </a:path>
            </a:pathLst>
          </a:custGeom>
          <a:solidFill>
            <a:srgbClr val="C9DAA9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5" name="object 47"/>
          <p:cNvSpPr/>
          <p:nvPr/>
        </p:nvSpPr>
        <p:spPr>
          <a:xfrm>
            <a:off x="4792985" y="3438409"/>
            <a:ext cx="483234" cy="321945"/>
          </a:xfrm>
          <a:custGeom>
            <a:avLst/>
            <a:gdLst/>
            <a:ahLst/>
            <a:cxnLst/>
            <a:rect l="l" t="t" r="r" b="b"/>
            <a:pathLst>
              <a:path w="483235" h="321945">
                <a:moveTo>
                  <a:pt x="0" y="321617"/>
                </a:moveTo>
                <a:lnTo>
                  <a:pt x="482858" y="321617"/>
                </a:lnTo>
                <a:lnTo>
                  <a:pt x="482858" y="0"/>
                </a:lnTo>
                <a:lnTo>
                  <a:pt x="0" y="0"/>
                </a:lnTo>
                <a:lnTo>
                  <a:pt x="0" y="3216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6" name="object 48"/>
          <p:cNvSpPr/>
          <p:nvPr/>
        </p:nvSpPr>
        <p:spPr>
          <a:xfrm>
            <a:off x="4342265" y="2843373"/>
            <a:ext cx="450850" cy="321945"/>
          </a:xfrm>
          <a:custGeom>
            <a:avLst/>
            <a:gdLst/>
            <a:ahLst/>
            <a:cxnLst/>
            <a:rect l="l" t="t" r="r" b="b"/>
            <a:pathLst>
              <a:path w="450850" h="321945">
                <a:moveTo>
                  <a:pt x="289692" y="0"/>
                </a:moveTo>
                <a:lnTo>
                  <a:pt x="289692" y="106199"/>
                </a:lnTo>
                <a:lnTo>
                  <a:pt x="0" y="106199"/>
                </a:lnTo>
                <a:lnTo>
                  <a:pt x="0" y="215463"/>
                </a:lnTo>
                <a:lnTo>
                  <a:pt x="289692" y="215463"/>
                </a:lnTo>
                <a:lnTo>
                  <a:pt x="289692" y="321662"/>
                </a:lnTo>
                <a:lnTo>
                  <a:pt x="450720" y="160774"/>
                </a:lnTo>
                <a:lnTo>
                  <a:pt x="289692" y="0"/>
                </a:lnTo>
                <a:close/>
              </a:path>
            </a:pathLst>
          </a:custGeom>
          <a:solidFill>
            <a:srgbClr val="D1EBF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7" name="object 49"/>
          <p:cNvSpPr/>
          <p:nvPr/>
        </p:nvSpPr>
        <p:spPr>
          <a:xfrm>
            <a:off x="4342265" y="2843373"/>
            <a:ext cx="450850" cy="321945"/>
          </a:xfrm>
          <a:custGeom>
            <a:avLst/>
            <a:gdLst/>
            <a:ahLst/>
            <a:cxnLst/>
            <a:rect l="l" t="t" r="r" b="b"/>
            <a:pathLst>
              <a:path w="450850" h="321945">
                <a:moveTo>
                  <a:pt x="450720" y="160774"/>
                </a:moveTo>
                <a:lnTo>
                  <a:pt x="289692" y="0"/>
                </a:lnTo>
                <a:lnTo>
                  <a:pt x="289692" y="106199"/>
                </a:lnTo>
                <a:lnTo>
                  <a:pt x="0" y="106199"/>
                </a:lnTo>
                <a:lnTo>
                  <a:pt x="0" y="215463"/>
                </a:lnTo>
                <a:lnTo>
                  <a:pt x="289692" y="215463"/>
                </a:lnTo>
                <a:lnTo>
                  <a:pt x="289692" y="321662"/>
                </a:lnTo>
                <a:lnTo>
                  <a:pt x="450720" y="16077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8" name="object 50"/>
          <p:cNvSpPr/>
          <p:nvPr/>
        </p:nvSpPr>
        <p:spPr>
          <a:xfrm>
            <a:off x="5629925" y="2859484"/>
            <a:ext cx="450850" cy="321945"/>
          </a:xfrm>
          <a:custGeom>
            <a:avLst/>
            <a:gdLst/>
            <a:ahLst/>
            <a:cxnLst/>
            <a:rect l="l" t="t" r="r" b="b"/>
            <a:pathLst>
              <a:path w="450850" h="321945">
                <a:moveTo>
                  <a:pt x="289692" y="0"/>
                </a:moveTo>
                <a:lnTo>
                  <a:pt x="289692" y="106086"/>
                </a:lnTo>
                <a:lnTo>
                  <a:pt x="0" y="106086"/>
                </a:lnTo>
                <a:lnTo>
                  <a:pt x="0" y="215463"/>
                </a:lnTo>
                <a:lnTo>
                  <a:pt x="289692" y="215463"/>
                </a:lnTo>
                <a:lnTo>
                  <a:pt x="289692" y="321549"/>
                </a:lnTo>
                <a:lnTo>
                  <a:pt x="450607" y="160774"/>
                </a:lnTo>
                <a:lnTo>
                  <a:pt x="289692" y="0"/>
                </a:lnTo>
                <a:close/>
              </a:path>
            </a:pathLst>
          </a:custGeom>
          <a:solidFill>
            <a:srgbClr val="D1EBF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9" name="object 51"/>
          <p:cNvSpPr/>
          <p:nvPr/>
        </p:nvSpPr>
        <p:spPr>
          <a:xfrm>
            <a:off x="5629925" y="2859484"/>
            <a:ext cx="450850" cy="321945"/>
          </a:xfrm>
          <a:custGeom>
            <a:avLst/>
            <a:gdLst/>
            <a:ahLst/>
            <a:cxnLst/>
            <a:rect l="l" t="t" r="r" b="b"/>
            <a:pathLst>
              <a:path w="450850" h="321945">
                <a:moveTo>
                  <a:pt x="450607" y="160774"/>
                </a:moveTo>
                <a:lnTo>
                  <a:pt x="289692" y="0"/>
                </a:lnTo>
                <a:lnTo>
                  <a:pt x="289692" y="106086"/>
                </a:lnTo>
                <a:lnTo>
                  <a:pt x="0" y="106086"/>
                </a:lnTo>
                <a:lnTo>
                  <a:pt x="0" y="215463"/>
                </a:lnTo>
                <a:lnTo>
                  <a:pt x="289692" y="215463"/>
                </a:lnTo>
                <a:lnTo>
                  <a:pt x="289692" y="321549"/>
                </a:lnTo>
                <a:lnTo>
                  <a:pt x="450607" y="16077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0" name="object 52"/>
          <p:cNvSpPr/>
          <p:nvPr/>
        </p:nvSpPr>
        <p:spPr>
          <a:xfrm>
            <a:off x="6080532" y="2264493"/>
            <a:ext cx="1964055" cy="1511935"/>
          </a:xfrm>
          <a:custGeom>
            <a:avLst/>
            <a:gdLst/>
            <a:ahLst/>
            <a:cxnLst/>
            <a:rect l="l" t="t" r="r" b="b"/>
            <a:pathLst>
              <a:path w="1964054" h="1511935">
                <a:moveTo>
                  <a:pt x="0" y="1511645"/>
                </a:moveTo>
                <a:lnTo>
                  <a:pt x="1963571" y="1511645"/>
                </a:lnTo>
                <a:lnTo>
                  <a:pt x="1963571" y="0"/>
                </a:lnTo>
                <a:lnTo>
                  <a:pt x="0" y="0"/>
                </a:lnTo>
                <a:lnTo>
                  <a:pt x="0" y="1511645"/>
                </a:lnTo>
                <a:close/>
              </a:path>
            </a:pathLst>
          </a:custGeom>
          <a:solidFill>
            <a:srgbClr val="EDF1F7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1" name="object 53"/>
          <p:cNvSpPr/>
          <p:nvPr/>
        </p:nvSpPr>
        <p:spPr>
          <a:xfrm>
            <a:off x="6080532" y="2264493"/>
            <a:ext cx="1964055" cy="1511935"/>
          </a:xfrm>
          <a:custGeom>
            <a:avLst/>
            <a:gdLst/>
            <a:ahLst/>
            <a:cxnLst/>
            <a:rect l="l" t="t" r="r" b="b"/>
            <a:pathLst>
              <a:path w="1964054" h="1511935">
                <a:moveTo>
                  <a:pt x="0" y="1511645"/>
                </a:moveTo>
                <a:lnTo>
                  <a:pt x="1963571" y="1511645"/>
                </a:lnTo>
                <a:lnTo>
                  <a:pt x="1963571" y="0"/>
                </a:lnTo>
                <a:lnTo>
                  <a:pt x="0" y="0"/>
                </a:lnTo>
                <a:lnTo>
                  <a:pt x="0" y="15116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2" name="object 54"/>
          <p:cNvSpPr/>
          <p:nvPr/>
        </p:nvSpPr>
        <p:spPr>
          <a:xfrm>
            <a:off x="6386351" y="2682564"/>
            <a:ext cx="321945" cy="643255"/>
          </a:xfrm>
          <a:custGeom>
            <a:avLst/>
            <a:gdLst/>
            <a:ahLst/>
            <a:cxnLst/>
            <a:rect l="l" t="t" r="r" b="b"/>
            <a:pathLst>
              <a:path w="321945" h="643254">
                <a:moveTo>
                  <a:pt x="0" y="643246"/>
                </a:moveTo>
                <a:lnTo>
                  <a:pt x="321898" y="643246"/>
                </a:lnTo>
                <a:lnTo>
                  <a:pt x="321898" y="0"/>
                </a:lnTo>
                <a:lnTo>
                  <a:pt x="0" y="0"/>
                </a:lnTo>
                <a:lnTo>
                  <a:pt x="0" y="643246"/>
                </a:lnTo>
                <a:close/>
              </a:path>
            </a:pathLst>
          </a:custGeom>
          <a:solidFill>
            <a:srgbClr val="3475C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3" name="object 55"/>
          <p:cNvSpPr/>
          <p:nvPr/>
        </p:nvSpPr>
        <p:spPr>
          <a:xfrm>
            <a:off x="6386351" y="2682564"/>
            <a:ext cx="321945" cy="643255"/>
          </a:xfrm>
          <a:custGeom>
            <a:avLst/>
            <a:gdLst/>
            <a:ahLst/>
            <a:cxnLst/>
            <a:rect l="l" t="t" r="r" b="b"/>
            <a:pathLst>
              <a:path w="321945" h="643254">
                <a:moveTo>
                  <a:pt x="0" y="643246"/>
                </a:moveTo>
                <a:lnTo>
                  <a:pt x="321898" y="643246"/>
                </a:lnTo>
                <a:lnTo>
                  <a:pt x="321898" y="0"/>
                </a:lnTo>
                <a:lnTo>
                  <a:pt x="0" y="0"/>
                </a:lnTo>
                <a:lnTo>
                  <a:pt x="0" y="6432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4" name="object 56"/>
          <p:cNvSpPr/>
          <p:nvPr/>
        </p:nvSpPr>
        <p:spPr>
          <a:xfrm>
            <a:off x="6933598" y="3148890"/>
            <a:ext cx="321945" cy="161290"/>
          </a:xfrm>
          <a:custGeom>
            <a:avLst/>
            <a:gdLst/>
            <a:ahLst/>
            <a:cxnLst/>
            <a:rect l="l" t="t" r="r" b="b"/>
            <a:pathLst>
              <a:path w="321945" h="161289">
                <a:moveTo>
                  <a:pt x="0" y="160808"/>
                </a:moveTo>
                <a:lnTo>
                  <a:pt x="321898" y="160808"/>
                </a:lnTo>
                <a:lnTo>
                  <a:pt x="321898" y="0"/>
                </a:lnTo>
                <a:lnTo>
                  <a:pt x="0" y="0"/>
                </a:lnTo>
                <a:lnTo>
                  <a:pt x="0" y="160808"/>
                </a:lnTo>
                <a:close/>
              </a:path>
            </a:pathLst>
          </a:custGeom>
          <a:solidFill>
            <a:srgbClr val="FCEEE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5" name="object 57"/>
          <p:cNvSpPr/>
          <p:nvPr/>
        </p:nvSpPr>
        <p:spPr>
          <a:xfrm>
            <a:off x="6933598" y="3148890"/>
            <a:ext cx="321945" cy="161290"/>
          </a:xfrm>
          <a:custGeom>
            <a:avLst/>
            <a:gdLst/>
            <a:ahLst/>
            <a:cxnLst/>
            <a:rect l="l" t="t" r="r" b="b"/>
            <a:pathLst>
              <a:path w="321945" h="161289">
                <a:moveTo>
                  <a:pt x="0" y="160808"/>
                </a:moveTo>
                <a:lnTo>
                  <a:pt x="321898" y="160808"/>
                </a:lnTo>
                <a:lnTo>
                  <a:pt x="321898" y="0"/>
                </a:lnTo>
                <a:lnTo>
                  <a:pt x="0" y="0"/>
                </a:lnTo>
                <a:lnTo>
                  <a:pt x="0" y="1608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6" name="object 58"/>
          <p:cNvSpPr/>
          <p:nvPr/>
        </p:nvSpPr>
        <p:spPr>
          <a:xfrm>
            <a:off x="7416456" y="2827261"/>
            <a:ext cx="321945" cy="482600"/>
          </a:xfrm>
          <a:custGeom>
            <a:avLst/>
            <a:gdLst/>
            <a:ahLst/>
            <a:cxnLst/>
            <a:rect l="l" t="t" r="r" b="b"/>
            <a:pathLst>
              <a:path w="321945" h="482600">
                <a:moveTo>
                  <a:pt x="0" y="482437"/>
                </a:moveTo>
                <a:lnTo>
                  <a:pt x="321898" y="482437"/>
                </a:lnTo>
                <a:lnTo>
                  <a:pt x="321898" y="0"/>
                </a:lnTo>
                <a:lnTo>
                  <a:pt x="0" y="0"/>
                </a:lnTo>
                <a:lnTo>
                  <a:pt x="0" y="482437"/>
                </a:lnTo>
                <a:close/>
              </a:path>
            </a:pathLst>
          </a:custGeom>
          <a:solidFill>
            <a:srgbClr val="C9DAA9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7" name="object 59"/>
          <p:cNvSpPr/>
          <p:nvPr/>
        </p:nvSpPr>
        <p:spPr>
          <a:xfrm>
            <a:off x="7416456" y="2827261"/>
            <a:ext cx="321945" cy="482600"/>
          </a:xfrm>
          <a:custGeom>
            <a:avLst/>
            <a:gdLst/>
            <a:ahLst/>
            <a:cxnLst/>
            <a:rect l="l" t="t" r="r" b="b"/>
            <a:pathLst>
              <a:path w="321945" h="482600">
                <a:moveTo>
                  <a:pt x="0" y="482437"/>
                </a:moveTo>
                <a:lnTo>
                  <a:pt x="321898" y="482437"/>
                </a:lnTo>
                <a:lnTo>
                  <a:pt x="321898" y="0"/>
                </a:lnTo>
                <a:lnTo>
                  <a:pt x="0" y="0"/>
                </a:lnTo>
                <a:lnTo>
                  <a:pt x="0" y="48243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8" name="object 60"/>
          <p:cNvSpPr txBox="1"/>
          <p:nvPr/>
        </p:nvSpPr>
        <p:spPr>
          <a:xfrm>
            <a:off x="6258160" y="3465675"/>
            <a:ext cx="49403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15" dirty="0">
                <a:latin typeface="微软雅黑"/>
                <a:cs typeface="微软雅黑"/>
              </a:rPr>
              <a:t>Wor</a:t>
            </a:r>
            <a:r>
              <a:rPr sz="1050" b="1" spc="5" dirty="0">
                <a:latin typeface="微软雅黑"/>
                <a:cs typeface="微软雅黑"/>
              </a:rPr>
              <a:t>d</a:t>
            </a:r>
            <a:r>
              <a:rPr sz="1050" b="1" spc="10" dirty="0">
                <a:latin typeface="微软雅黑"/>
                <a:cs typeface="微软雅黑"/>
              </a:rPr>
              <a:t>1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59" name="object 61"/>
          <p:cNvSpPr txBox="1"/>
          <p:nvPr/>
        </p:nvSpPr>
        <p:spPr>
          <a:xfrm>
            <a:off x="6869796" y="3451266"/>
            <a:ext cx="100901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15" dirty="0">
                <a:latin typeface="微软雅黑"/>
                <a:cs typeface="微软雅黑"/>
              </a:rPr>
              <a:t>Wor</a:t>
            </a:r>
            <a:r>
              <a:rPr sz="1050" b="1" spc="5" dirty="0">
                <a:latin typeface="微软雅黑"/>
                <a:cs typeface="微软雅黑"/>
              </a:rPr>
              <a:t>d</a:t>
            </a:r>
            <a:r>
              <a:rPr sz="1050" b="1" spc="10" dirty="0">
                <a:latin typeface="微软雅黑"/>
                <a:cs typeface="微软雅黑"/>
              </a:rPr>
              <a:t>2</a:t>
            </a:r>
            <a:r>
              <a:rPr sz="1050" b="1" spc="50" dirty="0">
                <a:latin typeface="微软雅黑"/>
                <a:cs typeface="微软雅黑"/>
              </a:rPr>
              <a:t> </a:t>
            </a:r>
            <a:r>
              <a:rPr sz="1050" b="1" spc="15" dirty="0">
                <a:latin typeface="微软雅黑"/>
                <a:cs typeface="微软雅黑"/>
              </a:rPr>
              <a:t>Wor</a:t>
            </a:r>
            <a:r>
              <a:rPr sz="1050" b="1" spc="5" dirty="0">
                <a:latin typeface="微软雅黑"/>
                <a:cs typeface="微软雅黑"/>
              </a:rPr>
              <a:t>d</a:t>
            </a:r>
            <a:r>
              <a:rPr sz="1050" b="1" spc="10" dirty="0">
                <a:latin typeface="微软雅黑"/>
                <a:cs typeface="微软雅黑"/>
              </a:rPr>
              <a:t>3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60" name="object 62"/>
          <p:cNvSpPr/>
          <p:nvPr/>
        </p:nvSpPr>
        <p:spPr>
          <a:xfrm>
            <a:off x="6386351" y="2425302"/>
            <a:ext cx="321945" cy="257810"/>
          </a:xfrm>
          <a:custGeom>
            <a:avLst/>
            <a:gdLst/>
            <a:ahLst/>
            <a:cxnLst/>
            <a:rect l="l" t="t" r="r" b="b"/>
            <a:pathLst>
              <a:path w="321945" h="257810">
                <a:moveTo>
                  <a:pt x="0" y="257296"/>
                </a:moveTo>
                <a:lnTo>
                  <a:pt x="321898" y="257296"/>
                </a:lnTo>
                <a:lnTo>
                  <a:pt x="321898" y="0"/>
                </a:lnTo>
                <a:lnTo>
                  <a:pt x="0" y="0"/>
                </a:lnTo>
                <a:lnTo>
                  <a:pt x="0" y="257296"/>
                </a:lnTo>
                <a:close/>
              </a:path>
            </a:pathLst>
          </a:custGeom>
          <a:solidFill>
            <a:srgbClr val="3475C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1" name="object 63"/>
          <p:cNvSpPr/>
          <p:nvPr/>
        </p:nvSpPr>
        <p:spPr>
          <a:xfrm>
            <a:off x="6386351" y="2425302"/>
            <a:ext cx="321945" cy="257810"/>
          </a:xfrm>
          <a:custGeom>
            <a:avLst/>
            <a:gdLst/>
            <a:ahLst/>
            <a:cxnLst/>
            <a:rect l="l" t="t" r="r" b="b"/>
            <a:pathLst>
              <a:path w="321945" h="257810">
                <a:moveTo>
                  <a:pt x="0" y="257296"/>
                </a:moveTo>
                <a:lnTo>
                  <a:pt x="321898" y="257296"/>
                </a:lnTo>
                <a:lnTo>
                  <a:pt x="321898" y="0"/>
                </a:lnTo>
                <a:lnTo>
                  <a:pt x="0" y="0"/>
                </a:lnTo>
                <a:lnTo>
                  <a:pt x="0" y="257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2" name="object 64"/>
          <p:cNvSpPr txBox="1"/>
          <p:nvPr/>
        </p:nvSpPr>
        <p:spPr>
          <a:xfrm>
            <a:off x="6821419" y="3868917"/>
            <a:ext cx="53657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10" dirty="0">
                <a:latin typeface="微软雅黑"/>
                <a:cs typeface="微软雅黑"/>
              </a:rPr>
              <a:t>Answer</a:t>
            </a:r>
            <a:endParaRPr sz="1050">
              <a:latin typeface="微软雅黑"/>
              <a:cs typeface="微软雅黑"/>
            </a:endParaRPr>
          </a:p>
        </p:txBody>
      </p:sp>
      <p:graphicFrame>
        <p:nvGraphicFramePr>
          <p:cNvPr id="163" name="object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20793"/>
              </p:ext>
            </p:extLst>
          </p:nvPr>
        </p:nvGraphicFramePr>
        <p:xfrm>
          <a:off x="3648865" y="2214796"/>
          <a:ext cx="692035" cy="1575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566"/>
                <a:gridCol w="418469"/>
              </a:tblGrid>
              <a:tr h="245984">
                <a:tc>
                  <a:txBody>
                    <a:bodyPr/>
                    <a:lstStyle/>
                    <a:p>
                      <a:endParaRPr sz="7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2725">
                      <a:solidFill>
                        <a:srgbClr val="000000"/>
                      </a:solidFill>
                      <a:prstDash val="solid"/>
                    </a:lnR>
                    <a:lnB w="1361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微软雅黑"/>
                          <a:cs typeface="微软雅黑"/>
                        </a:rPr>
                        <a:t>SoftMax()</a:t>
                      </a:r>
                      <a:endParaRPr sz="105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 vert="vert">
                    <a:lnL w="2725">
                      <a:solidFill>
                        <a:srgbClr val="000000"/>
                      </a:solidFill>
                      <a:prstDash val="solid"/>
                    </a:lnL>
                    <a:lnR w="2725">
                      <a:solidFill>
                        <a:srgbClr val="000000"/>
                      </a:solidFill>
                      <a:prstDash val="solid"/>
                    </a:lnR>
                    <a:lnT w="2725">
                      <a:solidFill>
                        <a:srgbClr val="000000"/>
                      </a:solidFill>
                      <a:prstDash val="solid"/>
                    </a:lnT>
                    <a:lnB w="272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378053">
                <a:tc>
                  <a:txBody>
                    <a:bodyPr/>
                    <a:lstStyle/>
                    <a:p>
                      <a:endParaRPr sz="105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2725">
                      <a:solidFill>
                        <a:srgbClr val="000000"/>
                      </a:solidFill>
                      <a:prstDash val="solid"/>
                    </a:lnR>
                    <a:lnT w="13615">
                      <a:solidFill>
                        <a:srgbClr val="000000"/>
                      </a:solidFill>
                      <a:prstDash val="solid"/>
                    </a:lnT>
                    <a:lnB w="1361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">
                    <a:lnL w="2725">
                      <a:solidFill>
                        <a:srgbClr val="000000"/>
                      </a:solidFill>
                      <a:prstDash val="solid"/>
                    </a:lnL>
                    <a:lnR w="2725">
                      <a:solidFill>
                        <a:srgbClr val="000000"/>
                      </a:solidFill>
                      <a:prstDash val="solid"/>
                    </a:lnR>
                    <a:lnT w="2725">
                      <a:solidFill>
                        <a:srgbClr val="000000"/>
                      </a:solidFill>
                      <a:prstDash val="solid"/>
                    </a:lnT>
                    <a:lnB w="272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352978">
                <a:tc>
                  <a:txBody>
                    <a:bodyPr/>
                    <a:lstStyle/>
                    <a:p>
                      <a:endParaRPr sz="105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2725">
                      <a:solidFill>
                        <a:srgbClr val="000000"/>
                      </a:solidFill>
                      <a:prstDash val="solid"/>
                    </a:lnR>
                    <a:lnT w="13615">
                      <a:solidFill>
                        <a:srgbClr val="000000"/>
                      </a:solidFill>
                      <a:prstDash val="solid"/>
                    </a:lnT>
                    <a:lnB w="1361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">
                    <a:lnL w="2725">
                      <a:solidFill>
                        <a:srgbClr val="000000"/>
                      </a:solidFill>
                      <a:prstDash val="solid"/>
                    </a:lnL>
                    <a:lnR w="2725">
                      <a:solidFill>
                        <a:srgbClr val="000000"/>
                      </a:solidFill>
                      <a:prstDash val="solid"/>
                    </a:lnR>
                    <a:lnT w="2725">
                      <a:solidFill>
                        <a:srgbClr val="000000"/>
                      </a:solidFill>
                      <a:prstDash val="solid"/>
                    </a:lnT>
                    <a:lnB w="272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390760">
                <a:tc>
                  <a:txBody>
                    <a:bodyPr/>
                    <a:lstStyle/>
                    <a:p>
                      <a:endParaRPr sz="105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2725">
                      <a:solidFill>
                        <a:srgbClr val="000000"/>
                      </a:solidFill>
                      <a:prstDash val="solid"/>
                    </a:lnR>
                    <a:lnT w="13615">
                      <a:solidFill>
                        <a:srgbClr val="000000"/>
                      </a:solidFill>
                      <a:prstDash val="solid"/>
                    </a:lnT>
                    <a:lnB w="1361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">
                    <a:lnL w="2725">
                      <a:solidFill>
                        <a:srgbClr val="000000"/>
                      </a:solidFill>
                      <a:prstDash val="solid"/>
                    </a:lnL>
                    <a:lnR w="2725">
                      <a:solidFill>
                        <a:srgbClr val="000000"/>
                      </a:solidFill>
                      <a:prstDash val="solid"/>
                    </a:lnR>
                    <a:lnT w="2725">
                      <a:solidFill>
                        <a:srgbClr val="000000"/>
                      </a:solidFill>
                      <a:prstDash val="solid"/>
                    </a:lnT>
                    <a:lnB w="272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208201">
                <a:tc>
                  <a:txBody>
                    <a:bodyPr/>
                    <a:lstStyle/>
                    <a:p>
                      <a:endParaRPr sz="105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2725">
                      <a:solidFill>
                        <a:srgbClr val="000000"/>
                      </a:solidFill>
                      <a:prstDash val="solid"/>
                    </a:lnR>
                    <a:lnT w="1361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">
                    <a:lnL w="2725">
                      <a:solidFill>
                        <a:srgbClr val="000000"/>
                      </a:solidFill>
                      <a:prstDash val="solid"/>
                    </a:lnL>
                    <a:lnR w="2725">
                      <a:solidFill>
                        <a:srgbClr val="000000"/>
                      </a:solidFill>
                      <a:prstDash val="solid"/>
                    </a:lnR>
                    <a:lnT w="2725">
                      <a:solidFill>
                        <a:srgbClr val="000000"/>
                      </a:solidFill>
                      <a:prstDash val="solid"/>
                    </a:lnT>
                    <a:lnB w="272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43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1384094" y="-2583594"/>
            <a:ext cx="4044653" cy="5515591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sp>
        <p:nvSpPr>
          <p:cNvPr id="19" name="TextBox 18"/>
          <p:cNvSpPr txBox="1"/>
          <p:nvPr/>
        </p:nvSpPr>
        <p:spPr>
          <a:xfrm>
            <a:off x="692244" y="1218825"/>
            <a:ext cx="4324853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40" dirty="0">
                <a:cs typeface="+mn-ea"/>
                <a:sym typeface="+mn-lt"/>
              </a:rPr>
              <a:t>通过一层</a:t>
            </a:r>
            <a:r>
              <a:rPr lang="en-US" altLang="zh-CN" sz="1440" dirty="0">
                <a:cs typeface="+mn-ea"/>
                <a:sym typeface="+mn-lt"/>
              </a:rPr>
              <a:t>Embedding</a:t>
            </a:r>
            <a:r>
              <a:rPr lang="zh-CN" altLang="en-US" sz="1440" dirty="0">
                <a:cs typeface="+mn-ea"/>
                <a:sym typeface="+mn-lt"/>
              </a:rPr>
              <a:t>层将</a:t>
            </a:r>
            <a:r>
              <a:rPr lang="en-US" altLang="zh-CN" sz="1440" dirty="0">
                <a:cs typeface="+mn-ea"/>
                <a:sym typeface="+mn-lt"/>
              </a:rPr>
              <a:t>document</a:t>
            </a:r>
            <a:r>
              <a:rPr lang="zh-CN" altLang="en-US" sz="1440" dirty="0">
                <a:cs typeface="+mn-ea"/>
                <a:sym typeface="+mn-lt"/>
              </a:rPr>
              <a:t>和</a:t>
            </a:r>
            <a:r>
              <a:rPr lang="en-US" altLang="zh-CN" sz="1440" dirty="0">
                <a:cs typeface="+mn-ea"/>
                <a:sym typeface="+mn-lt"/>
              </a:rPr>
              <a:t>query</a:t>
            </a:r>
            <a:r>
              <a:rPr lang="zh-CN" altLang="en-US" sz="1440" dirty="0">
                <a:cs typeface="+mn-ea"/>
                <a:sym typeface="+mn-lt"/>
              </a:rPr>
              <a:t>中的</a:t>
            </a:r>
            <a:r>
              <a:rPr lang="en-US" altLang="zh-CN" sz="1440" dirty="0">
                <a:cs typeface="+mn-ea"/>
                <a:sym typeface="+mn-lt"/>
              </a:rPr>
              <a:t>word</a:t>
            </a:r>
            <a:r>
              <a:rPr lang="zh-CN" altLang="en-US" sz="1440" dirty="0">
                <a:cs typeface="+mn-ea"/>
                <a:sym typeface="+mn-lt"/>
              </a:rPr>
              <a:t>分别映射成向量</a:t>
            </a:r>
            <a:endParaRPr lang="ru-RU" sz="1440" dirty="0"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248" y="2120621"/>
            <a:ext cx="4098299" cy="89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40"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用一个单层双向</a:t>
            </a:r>
            <a:r>
              <a:rPr lang="en-US" altLang="zh-CN" dirty="0">
                <a:sym typeface="+mn-lt"/>
              </a:rPr>
              <a:t>GRU</a:t>
            </a:r>
            <a:r>
              <a:rPr lang="zh-CN" altLang="en-US" dirty="0">
                <a:sym typeface="+mn-lt"/>
              </a:rPr>
              <a:t>来</a:t>
            </a:r>
            <a:r>
              <a:rPr lang="en-US" altLang="zh-CN" dirty="0">
                <a:sym typeface="+mn-lt"/>
              </a:rPr>
              <a:t>encode document</a:t>
            </a:r>
            <a:r>
              <a:rPr lang="zh-CN" altLang="en-US" dirty="0">
                <a:sym typeface="+mn-lt"/>
              </a:rPr>
              <a:t>，得到</a:t>
            </a:r>
            <a:r>
              <a:rPr lang="en-US" altLang="zh-CN" dirty="0">
                <a:sym typeface="+mn-lt"/>
              </a:rPr>
              <a:t>context representation</a:t>
            </a:r>
            <a:r>
              <a:rPr lang="zh-CN" altLang="en-US" dirty="0">
                <a:sym typeface="+mn-lt"/>
              </a:rPr>
              <a:t>，每个</a:t>
            </a:r>
            <a:r>
              <a:rPr lang="en-US" altLang="zh-CN" dirty="0">
                <a:sym typeface="+mn-lt"/>
              </a:rPr>
              <a:t>time step</a:t>
            </a:r>
            <a:r>
              <a:rPr lang="zh-CN" altLang="en-US" dirty="0">
                <a:sym typeface="+mn-lt"/>
              </a:rPr>
              <a:t>的拼接来表示该词。</a:t>
            </a:r>
            <a:endParaRPr lang="ru-RU" dirty="0"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6422" y="4077793"/>
            <a:ext cx="4151488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40"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每个</a:t>
            </a:r>
            <a:r>
              <a:rPr lang="en-US" altLang="zh-CN" dirty="0">
                <a:sym typeface="+mn-lt"/>
              </a:rPr>
              <a:t>word vector</a:t>
            </a:r>
            <a:r>
              <a:rPr lang="zh-CN" altLang="en-US" dirty="0">
                <a:sym typeface="+mn-lt"/>
              </a:rPr>
              <a:t>与</a:t>
            </a:r>
            <a:r>
              <a:rPr lang="en-US" altLang="zh-CN" dirty="0">
                <a:sym typeface="+mn-lt"/>
              </a:rPr>
              <a:t>query vector</a:t>
            </a:r>
            <a:r>
              <a:rPr lang="zh-CN" altLang="en-US" dirty="0">
                <a:sym typeface="+mn-lt"/>
              </a:rPr>
              <a:t>作点积后归一化的结果作为</a:t>
            </a:r>
            <a:r>
              <a:rPr lang="en-US" altLang="zh-CN" dirty="0">
                <a:sym typeface="+mn-lt"/>
              </a:rPr>
              <a:t>attention weights</a:t>
            </a:r>
            <a:endParaRPr lang="ru-RU" dirty="0"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2772" y="3175997"/>
            <a:ext cx="4380870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40"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用一个单层双向</a:t>
            </a:r>
            <a:r>
              <a:rPr lang="en-US" altLang="zh-CN" dirty="0">
                <a:sym typeface="+mn-lt"/>
              </a:rPr>
              <a:t>GRU</a:t>
            </a:r>
            <a:r>
              <a:rPr lang="zh-CN" altLang="en-US" dirty="0">
                <a:sym typeface="+mn-lt"/>
              </a:rPr>
              <a:t>来</a:t>
            </a:r>
            <a:r>
              <a:rPr lang="en-US" altLang="zh-CN" dirty="0">
                <a:sym typeface="+mn-lt"/>
              </a:rPr>
              <a:t>encode query</a:t>
            </a:r>
            <a:r>
              <a:rPr lang="zh-CN" altLang="en-US" dirty="0">
                <a:sym typeface="+mn-lt"/>
              </a:rPr>
              <a:t>，用两个方向的</a:t>
            </a:r>
            <a:r>
              <a:rPr lang="en-US" altLang="zh-CN" dirty="0">
                <a:sym typeface="+mn-lt"/>
              </a:rPr>
              <a:t>last state</a:t>
            </a:r>
            <a:r>
              <a:rPr lang="zh-CN" altLang="en-US" dirty="0">
                <a:sym typeface="+mn-lt"/>
              </a:rPr>
              <a:t>拼接来表示</a:t>
            </a:r>
            <a:r>
              <a:rPr lang="en-US" altLang="zh-CN" dirty="0">
                <a:sym typeface="+mn-lt"/>
              </a:rPr>
              <a:t>query</a:t>
            </a:r>
            <a:endParaRPr lang="ru-RU" dirty="0">
              <a:sym typeface="+mn-lt"/>
            </a:endParaRPr>
          </a:p>
        </p:txBody>
      </p:sp>
      <p:sp>
        <p:nvSpPr>
          <p:cNvPr id="23" name="Freeform 14"/>
          <p:cNvSpPr>
            <a:spLocks noEditPoints="1"/>
          </p:cNvSpPr>
          <p:nvPr/>
        </p:nvSpPr>
        <p:spPr bwMode="auto">
          <a:xfrm>
            <a:off x="5549975" y="3837870"/>
            <a:ext cx="678468" cy="678468"/>
          </a:xfrm>
          <a:custGeom>
            <a:avLst/>
            <a:gdLst>
              <a:gd name="T0" fmla="*/ 0 w 1232"/>
              <a:gd name="T1" fmla="*/ 616 h 1232"/>
              <a:gd name="T2" fmla="*/ 1232 w 1232"/>
              <a:gd name="T3" fmla="*/ 616 h 1232"/>
              <a:gd name="T4" fmla="*/ 1152 w 1232"/>
              <a:gd name="T5" fmla="*/ 596 h 1232"/>
              <a:gd name="T6" fmla="*/ 868 w 1232"/>
              <a:gd name="T7" fmla="*/ 347 h 1232"/>
              <a:gd name="T8" fmla="*/ 1152 w 1232"/>
              <a:gd name="T9" fmla="*/ 596 h 1232"/>
              <a:gd name="T10" fmla="*/ 432 w 1232"/>
              <a:gd name="T11" fmla="*/ 942 h 1232"/>
              <a:gd name="T12" fmla="*/ 596 w 1232"/>
              <a:gd name="T13" fmla="*/ 1152 h 1232"/>
              <a:gd name="T14" fmla="*/ 638 w 1232"/>
              <a:gd name="T15" fmla="*/ 81 h 1232"/>
              <a:gd name="T16" fmla="*/ 636 w 1232"/>
              <a:gd name="T17" fmla="*/ 357 h 1232"/>
              <a:gd name="T18" fmla="*/ 638 w 1232"/>
              <a:gd name="T19" fmla="*/ 81 h 1232"/>
              <a:gd name="T20" fmla="*/ 989 w 1232"/>
              <a:gd name="T21" fmla="*/ 231 h 1232"/>
              <a:gd name="T22" fmla="*/ 704 w 1232"/>
              <a:gd name="T23" fmla="*/ 87 h 1232"/>
              <a:gd name="T24" fmla="*/ 596 w 1232"/>
              <a:gd name="T25" fmla="*/ 357 h 1232"/>
              <a:gd name="T26" fmla="*/ 594 w 1232"/>
              <a:gd name="T27" fmla="*/ 81 h 1232"/>
              <a:gd name="T28" fmla="*/ 379 w 1232"/>
              <a:gd name="T29" fmla="*/ 310 h 1232"/>
              <a:gd name="T30" fmla="*/ 528 w 1232"/>
              <a:gd name="T31" fmla="*/ 87 h 1232"/>
              <a:gd name="T32" fmla="*/ 402 w 1232"/>
              <a:gd name="T33" fmla="*/ 361 h 1232"/>
              <a:gd name="T34" fmla="*/ 596 w 1232"/>
              <a:gd name="T35" fmla="*/ 596 h 1232"/>
              <a:gd name="T36" fmla="*/ 402 w 1232"/>
              <a:gd name="T37" fmla="*/ 361 h 1232"/>
              <a:gd name="T38" fmla="*/ 596 w 1232"/>
              <a:gd name="T39" fmla="*/ 875 h 1232"/>
              <a:gd name="T40" fmla="*/ 359 w 1232"/>
              <a:gd name="T41" fmla="*/ 636 h 1232"/>
              <a:gd name="T42" fmla="*/ 528 w 1232"/>
              <a:gd name="T43" fmla="*/ 1145 h 1232"/>
              <a:gd name="T44" fmla="*/ 394 w 1232"/>
              <a:gd name="T45" fmla="*/ 956 h 1232"/>
              <a:gd name="T46" fmla="*/ 636 w 1232"/>
              <a:gd name="T47" fmla="*/ 1152 h 1232"/>
              <a:gd name="T48" fmla="*/ 800 w 1232"/>
              <a:gd name="T49" fmla="*/ 942 h 1232"/>
              <a:gd name="T50" fmla="*/ 636 w 1232"/>
              <a:gd name="T51" fmla="*/ 1152 h 1232"/>
              <a:gd name="T52" fmla="*/ 964 w 1232"/>
              <a:gd name="T53" fmla="*/ 1023 h 1232"/>
              <a:gd name="T54" fmla="*/ 838 w 1232"/>
              <a:gd name="T55" fmla="*/ 956 h 1232"/>
              <a:gd name="T56" fmla="*/ 636 w 1232"/>
              <a:gd name="T57" fmla="*/ 875 h 1232"/>
              <a:gd name="T58" fmla="*/ 873 w 1232"/>
              <a:gd name="T59" fmla="*/ 636 h 1232"/>
              <a:gd name="T60" fmla="*/ 636 w 1232"/>
              <a:gd name="T61" fmla="*/ 596 h 1232"/>
              <a:gd name="T62" fmla="*/ 830 w 1232"/>
              <a:gd name="T63" fmla="*/ 361 h 1232"/>
              <a:gd name="T64" fmla="*/ 636 w 1232"/>
              <a:gd name="T65" fmla="*/ 596 h 1232"/>
              <a:gd name="T66" fmla="*/ 364 w 1232"/>
              <a:gd name="T67" fmla="*/ 347 h 1232"/>
              <a:gd name="T68" fmla="*/ 80 w 1232"/>
              <a:gd name="T69" fmla="*/ 596 h 1232"/>
              <a:gd name="T70" fmla="*/ 80 w 1232"/>
              <a:gd name="T71" fmla="*/ 636 h 1232"/>
              <a:gd name="T72" fmla="*/ 379 w 1232"/>
              <a:gd name="T73" fmla="*/ 920 h 1232"/>
              <a:gd name="T74" fmla="*/ 80 w 1232"/>
              <a:gd name="T75" fmla="*/ 636 h 1232"/>
              <a:gd name="T76" fmla="*/ 853 w 1232"/>
              <a:gd name="T77" fmla="*/ 920 h 1232"/>
              <a:gd name="T78" fmla="*/ 1152 w 1232"/>
              <a:gd name="T79" fmla="*/ 636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2" h="1232">
                <a:moveTo>
                  <a:pt x="616" y="0"/>
                </a:moveTo>
                <a:cubicBezTo>
                  <a:pt x="276" y="0"/>
                  <a:pt x="0" y="276"/>
                  <a:pt x="0" y="616"/>
                </a:cubicBezTo>
                <a:cubicBezTo>
                  <a:pt x="0" y="956"/>
                  <a:pt x="276" y="1232"/>
                  <a:pt x="616" y="1232"/>
                </a:cubicBezTo>
                <a:cubicBezTo>
                  <a:pt x="956" y="1232"/>
                  <a:pt x="1232" y="956"/>
                  <a:pt x="1232" y="616"/>
                </a:cubicBezTo>
                <a:cubicBezTo>
                  <a:pt x="1232" y="276"/>
                  <a:pt x="956" y="0"/>
                  <a:pt x="616" y="0"/>
                </a:cubicBezTo>
                <a:close/>
                <a:moveTo>
                  <a:pt x="1152" y="596"/>
                </a:moveTo>
                <a:cubicBezTo>
                  <a:pt x="913" y="596"/>
                  <a:pt x="913" y="596"/>
                  <a:pt x="913" y="596"/>
                </a:cubicBezTo>
                <a:cubicBezTo>
                  <a:pt x="911" y="508"/>
                  <a:pt x="895" y="424"/>
                  <a:pt x="868" y="347"/>
                </a:cubicBezTo>
                <a:cubicBezTo>
                  <a:pt x="921" y="325"/>
                  <a:pt x="971" y="295"/>
                  <a:pt x="1016" y="260"/>
                </a:cubicBezTo>
                <a:cubicBezTo>
                  <a:pt x="1096" y="350"/>
                  <a:pt x="1147" y="467"/>
                  <a:pt x="1152" y="596"/>
                </a:cubicBezTo>
                <a:close/>
                <a:moveTo>
                  <a:pt x="594" y="1151"/>
                </a:moveTo>
                <a:cubicBezTo>
                  <a:pt x="528" y="1096"/>
                  <a:pt x="473" y="1025"/>
                  <a:pt x="432" y="942"/>
                </a:cubicBezTo>
                <a:cubicBezTo>
                  <a:pt x="484" y="926"/>
                  <a:pt x="539" y="917"/>
                  <a:pt x="596" y="915"/>
                </a:cubicBezTo>
                <a:cubicBezTo>
                  <a:pt x="596" y="1152"/>
                  <a:pt x="596" y="1152"/>
                  <a:pt x="596" y="1152"/>
                </a:cubicBezTo>
                <a:cubicBezTo>
                  <a:pt x="595" y="1151"/>
                  <a:pt x="595" y="1151"/>
                  <a:pt x="594" y="1151"/>
                </a:cubicBezTo>
                <a:close/>
                <a:moveTo>
                  <a:pt x="638" y="81"/>
                </a:moveTo>
                <a:cubicBezTo>
                  <a:pt x="713" y="143"/>
                  <a:pt x="774" y="227"/>
                  <a:pt x="815" y="324"/>
                </a:cubicBezTo>
                <a:cubicBezTo>
                  <a:pt x="759" y="343"/>
                  <a:pt x="699" y="355"/>
                  <a:pt x="636" y="357"/>
                </a:cubicBezTo>
                <a:cubicBezTo>
                  <a:pt x="636" y="80"/>
                  <a:pt x="636" y="80"/>
                  <a:pt x="636" y="80"/>
                </a:cubicBezTo>
                <a:cubicBezTo>
                  <a:pt x="637" y="81"/>
                  <a:pt x="637" y="81"/>
                  <a:pt x="638" y="81"/>
                </a:cubicBezTo>
                <a:close/>
                <a:moveTo>
                  <a:pt x="704" y="87"/>
                </a:moveTo>
                <a:cubicBezTo>
                  <a:pt x="814" y="106"/>
                  <a:pt x="912" y="157"/>
                  <a:pt x="989" y="231"/>
                </a:cubicBezTo>
                <a:cubicBezTo>
                  <a:pt x="947" y="263"/>
                  <a:pt x="902" y="290"/>
                  <a:pt x="853" y="310"/>
                </a:cubicBezTo>
                <a:cubicBezTo>
                  <a:pt x="816" y="225"/>
                  <a:pt x="766" y="149"/>
                  <a:pt x="704" y="87"/>
                </a:cubicBezTo>
                <a:close/>
                <a:moveTo>
                  <a:pt x="596" y="80"/>
                </a:moveTo>
                <a:cubicBezTo>
                  <a:pt x="596" y="357"/>
                  <a:pt x="596" y="357"/>
                  <a:pt x="596" y="357"/>
                </a:cubicBezTo>
                <a:cubicBezTo>
                  <a:pt x="533" y="355"/>
                  <a:pt x="473" y="343"/>
                  <a:pt x="417" y="324"/>
                </a:cubicBezTo>
                <a:cubicBezTo>
                  <a:pt x="458" y="227"/>
                  <a:pt x="519" y="143"/>
                  <a:pt x="594" y="81"/>
                </a:cubicBezTo>
                <a:cubicBezTo>
                  <a:pt x="595" y="81"/>
                  <a:pt x="595" y="81"/>
                  <a:pt x="596" y="80"/>
                </a:cubicBezTo>
                <a:close/>
                <a:moveTo>
                  <a:pt x="379" y="310"/>
                </a:moveTo>
                <a:cubicBezTo>
                  <a:pt x="330" y="290"/>
                  <a:pt x="285" y="263"/>
                  <a:pt x="243" y="231"/>
                </a:cubicBezTo>
                <a:cubicBezTo>
                  <a:pt x="320" y="157"/>
                  <a:pt x="418" y="106"/>
                  <a:pt x="528" y="87"/>
                </a:cubicBezTo>
                <a:cubicBezTo>
                  <a:pt x="466" y="149"/>
                  <a:pt x="416" y="225"/>
                  <a:pt x="379" y="310"/>
                </a:cubicBezTo>
                <a:close/>
                <a:moveTo>
                  <a:pt x="402" y="361"/>
                </a:moveTo>
                <a:cubicBezTo>
                  <a:pt x="463" y="382"/>
                  <a:pt x="528" y="394"/>
                  <a:pt x="596" y="396"/>
                </a:cubicBezTo>
                <a:cubicBezTo>
                  <a:pt x="596" y="596"/>
                  <a:pt x="596" y="596"/>
                  <a:pt x="596" y="596"/>
                </a:cubicBezTo>
                <a:cubicBezTo>
                  <a:pt x="359" y="596"/>
                  <a:pt x="359" y="596"/>
                  <a:pt x="359" y="596"/>
                </a:cubicBezTo>
                <a:cubicBezTo>
                  <a:pt x="361" y="513"/>
                  <a:pt x="375" y="433"/>
                  <a:pt x="402" y="361"/>
                </a:cubicBezTo>
                <a:close/>
                <a:moveTo>
                  <a:pt x="596" y="636"/>
                </a:moveTo>
                <a:cubicBezTo>
                  <a:pt x="596" y="875"/>
                  <a:pt x="596" y="875"/>
                  <a:pt x="596" y="875"/>
                </a:cubicBezTo>
                <a:cubicBezTo>
                  <a:pt x="533" y="877"/>
                  <a:pt x="473" y="887"/>
                  <a:pt x="416" y="906"/>
                </a:cubicBezTo>
                <a:cubicBezTo>
                  <a:pt x="381" y="824"/>
                  <a:pt x="361" y="733"/>
                  <a:pt x="359" y="636"/>
                </a:cubicBezTo>
                <a:lnTo>
                  <a:pt x="596" y="636"/>
                </a:lnTo>
                <a:close/>
                <a:moveTo>
                  <a:pt x="528" y="1145"/>
                </a:moveTo>
                <a:cubicBezTo>
                  <a:pt x="430" y="1128"/>
                  <a:pt x="340" y="1085"/>
                  <a:pt x="268" y="1023"/>
                </a:cubicBezTo>
                <a:cubicBezTo>
                  <a:pt x="307" y="996"/>
                  <a:pt x="349" y="973"/>
                  <a:pt x="394" y="956"/>
                </a:cubicBezTo>
                <a:cubicBezTo>
                  <a:pt x="429" y="1028"/>
                  <a:pt x="474" y="1091"/>
                  <a:pt x="528" y="1145"/>
                </a:cubicBezTo>
                <a:close/>
                <a:moveTo>
                  <a:pt x="636" y="1152"/>
                </a:moveTo>
                <a:cubicBezTo>
                  <a:pt x="636" y="915"/>
                  <a:pt x="636" y="915"/>
                  <a:pt x="636" y="915"/>
                </a:cubicBezTo>
                <a:cubicBezTo>
                  <a:pt x="693" y="917"/>
                  <a:pt x="748" y="926"/>
                  <a:pt x="800" y="942"/>
                </a:cubicBezTo>
                <a:cubicBezTo>
                  <a:pt x="759" y="1025"/>
                  <a:pt x="704" y="1096"/>
                  <a:pt x="638" y="1151"/>
                </a:cubicBezTo>
                <a:cubicBezTo>
                  <a:pt x="637" y="1151"/>
                  <a:pt x="637" y="1151"/>
                  <a:pt x="636" y="1152"/>
                </a:cubicBezTo>
                <a:close/>
                <a:moveTo>
                  <a:pt x="838" y="956"/>
                </a:moveTo>
                <a:cubicBezTo>
                  <a:pt x="883" y="973"/>
                  <a:pt x="925" y="996"/>
                  <a:pt x="964" y="1023"/>
                </a:cubicBezTo>
                <a:cubicBezTo>
                  <a:pt x="892" y="1085"/>
                  <a:pt x="802" y="1128"/>
                  <a:pt x="704" y="1145"/>
                </a:cubicBezTo>
                <a:cubicBezTo>
                  <a:pt x="758" y="1091"/>
                  <a:pt x="803" y="1028"/>
                  <a:pt x="838" y="956"/>
                </a:cubicBezTo>
                <a:close/>
                <a:moveTo>
                  <a:pt x="816" y="906"/>
                </a:moveTo>
                <a:cubicBezTo>
                  <a:pt x="759" y="887"/>
                  <a:pt x="699" y="877"/>
                  <a:pt x="636" y="875"/>
                </a:cubicBezTo>
                <a:cubicBezTo>
                  <a:pt x="636" y="636"/>
                  <a:pt x="636" y="636"/>
                  <a:pt x="636" y="636"/>
                </a:cubicBezTo>
                <a:cubicBezTo>
                  <a:pt x="873" y="636"/>
                  <a:pt x="873" y="636"/>
                  <a:pt x="873" y="636"/>
                </a:cubicBezTo>
                <a:cubicBezTo>
                  <a:pt x="871" y="733"/>
                  <a:pt x="851" y="824"/>
                  <a:pt x="816" y="906"/>
                </a:cubicBezTo>
                <a:close/>
                <a:moveTo>
                  <a:pt x="636" y="596"/>
                </a:moveTo>
                <a:cubicBezTo>
                  <a:pt x="636" y="396"/>
                  <a:pt x="636" y="396"/>
                  <a:pt x="636" y="396"/>
                </a:cubicBezTo>
                <a:cubicBezTo>
                  <a:pt x="704" y="394"/>
                  <a:pt x="769" y="382"/>
                  <a:pt x="830" y="361"/>
                </a:cubicBezTo>
                <a:cubicBezTo>
                  <a:pt x="857" y="433"/>
                  <a:pt x="871" y="513"/>
                  <a:pt x="873" y="596"/>
                </a:cubicBezTo>
                <a:lnTo>
                  <a:pt x="636" y="596"/>
                </a:lnTo>
                <a:close/>
                <a:moveTo>
                  <a:pt x="216" y="260"/>
                </a:moveTo>
                <a:cubicBezTo>
                  <a:pt x="261" y="295"/>
                  <a:pt x="311" y="325"/>
                  <a:pt x="364" y="347"/>
                </a:cubicBezTo>
                <a:cubicBezTo>
                  <a:pt x="337" y="424"/>
                  <a:pt x="321" y="508"/>
                  <a:pt x="319" y="596"/>
                </a:cubicBezTo>
                <a:cubicBezTo>
                  <a:pt x="80" y="596"/>
                  <a:pt x="80" y="596"/>
                  <a:pt x="80" y="596"/>
                </a:cubicBezTo>
                <a:cubicBezTo>
                  <a:pt x="85" y="467"/>
                  <a:pt x="136" y="350"/>
                  <a:pt x="216" y="260"/>
                </a:cubicBezTo>
                <a:close/>
                <a:moveTo>
                  <a:pt x="80" y="636"/>
                </a:moveTo>
                <a:cubicBezTo>
                  <a:pt x="319" y="636"/>
                  <a:pt x="319" y="636"/>
                  <a:pt x="319" y="636"/>
                </a:cubicBezTo>
                <a:cubicBezTo>
                  <a:pt x="321" y="737"/>
                  <a:pt x="342" y="833"/>
                  <a:pt x="379" y="920"/>
                </a:cubicBezTo>
                <a:cubicBezTo>
                  <a:pt x="328" y="939"/>
                  <a:pt x="281" y="965"/>
                  <a:pt x="238" y="996"/>
                </a:cubicBezTo>
                <a:cubicBezTo>
                  <a:pt x="145" y="903"/>
                  <a:pt x="86" y="776"/>
                  <a:pt x="80" y="636"/>
                </a:cubicBezTo>
                <a:close/>
                <a:moveTo>
                  <a:pt x="994" y="996"/>
                </a:moveTo>
                <a:cubicBezTo>
                  <a:pt x="951" y="965"/>
                  <a:pt x="904" y="939"/>
                  <a:pt x="853" y="920"/>
                </a:cubicBezTo>
                <a:cubicBezTo>
                  <a:pt x="890" y="833"/>
                  <a:pt x="911" y="737"/>
                  <a:pt x="913" y="636"/>
                </a:cubicBezTo>
                <a:cubicBezTo>
                  <a:pt x="1152" y="636"/>
                  <a:pt x="1152" y="636"/>
                  <a:pt x="1152" y="636"/>
                </a:cubicBezTo>
                <a:cubicBezTo>
                  <a:pt x="1146" y="776"/>
                  <a:pt x="1087" y="903"/>
                  <a:pt x="994" y="9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id-ID" sz="2160">
              <a:cs typeface="+mn-ea"/>
              <a:sym typeface="+mn-lt"/>
            </a:endParaRPr>
          </a:p>
        </p:txBody>
      </p:sp>
      <p:sp>
        <p:nvSpPr>
          <p:cNvPr id="27" name="Freeform 8"/>
          <p:cNvSpPr>
            <a:spLocks noEditPoints="1"/>
          </p:cNvSpPr>
          <p:nvPr/>
        </p:nvSpPr>
        <p:spPr bwMode="auto">
          <a:xfrm>
            <a:off x="8559436" y="2701488"/>
            <a:ext cx="730877" cy="641008"/>
          </a:xfrm>
          <a:custGeom>
            <a:avLst/>
            <a:gdLst>
              <a:gd name="T0" fmla="*/ 168 w 336"/>
              <a:gd name="T1" fmla="*/ 0 h 294"/>
              <a:gd name="T2" fmla="*/ 0 w 336"/>
              <a:gd name="T3" fmla="*/ 126 h 294"/>
              <a:gd name="T4" fmla="*/ 74 w 336"/>
              <a:gd name="T5" fmla="*/ 230 h 294"/>
              <a:gd name="T6" fmla="*/ 74 w 336"/>
              <a:gd name="T7" fmla="*/ 231 h 294"/>
              <a:gd name="T8" fmla="*/ 53 w 336"/>
              <a:gd name="T9" fmla="*/ 281 h 294"/>
              <a:gd name="T10" fmla="*/ 53 w 336"/>
              <a:gd name="T11" fmla="*/ 281 h 294"/>
              <a:gd name="T12" fmla="*/ 53 w 336"/>
              <a:gd name="T13" fmla="*/ 284 h 294"/>
              <a:gd name="T14" fmla="*/ 62 w 336"/>
              <a:gd name="T15" fmla="*/ 294 h 294"/>
              <a:gd name="T16" fmla="*/ 65 w 336"/>
              <a:gd name="T17" fmla="*/ 294 h 294"/>
              <a:gd name="T18" fmla="*/ 136 w 336"/>
              <a:gd name="T19" fmla="*/ 250 h 294"/>
              <a:gd name="T20" fmla="*/ 168 w 336"/>
              <a:gd name="T21" fmla="*/ 252 h 294"/>
              <a:gd name="T22" fmla="*/ 336 w 336"/>
              <a:gd name="T23" fmla="*/ 126 h 294"/>
              <a:gd name="T24" fmla="*/ 168 w 336"/>
              <a:gd name="T25" fmla="*/ 0 h 294"/>
              <a:gd name="T26" fmla="*/ 168 w 336"/>
              <a:gd name="T27" fmla="*/ 231 h 294"/>
              <a:gd name="T28" fmla="*/ 139 w 336"/>
              <a:gd name="T29" fmla="*/ 229 h 294"/>
              <a:gd name="T30" fmla="*/ 136 w 336"/>
              <a:gd name="T31" fmla="*/ 229 h 294"/>
              <a:gd name="T32" fmla="*/ 119 w 336"/>
              <a:gd name="T33" fmla="*/ 236 h 294"/>
              <a:gd name="T34" fmla="*/ 87 w 336"/>
              <a:gd name="T35" fmla="*/ 263 h 294"/>
              <a:gd name="T36" fmla="*/ 94 w 336"/>
              <a:gd name="T37" fmla="*/ 232 h 294"/>
              <a:gd name="T38" fmla="*/ 95 w 336"/>
              <a:gd name="T39" fmla="*/ 230 h 294"/>
              <a:gd name="T40" fmla="*/ 83 w 336"/>
              <a:gd name="T41" fmla="*/ 212 h 294"/>
              <a:gd name="T42" fmla="*/ 21 w 336"/>
              <a:gd name="T43" fmla="*/ 126 h 294"/>
              <a:gd name="T44" fmla="*/ 168 w 336"/>
              <a:gd name="T45" fmla="*/ 21 h 294"/>
              <a:gd name="T46" fmla="*/ 315 w 336"/>
              <a:gd name="T47" fmla="*/ 126 h 294"/>
              <a:gd name="T48" fmla="*/ 168 w 336"/>
              <a:gd name="T49" fmla="*/ 23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6" h="294">
                <a:moveTo>
                  <a:pt x="168" y="0"/>
                </a:moveTo>
                <a:cubicBezTo>
                  <a:pt x="75" y="0"/>
                  <a:pt x="0" y="56"/>
                  <a:pt x="0" y="126"/>
                </a:cubicBezTo>
                <a:cubicBezTo>
                  <a:pt x="0" y="169"/>
                  <a:pt x="29" y="208"/>
                  <a:pt x="74" y="230"/>
                </a:cubicBezTo>
                <a:cubicBezTo>
                  <a:pt x="74" y="231"/>
                  <a:pt x="74" y="231"/>
                  <a:pt x="74" y="231"/>
                </a:cubicBezTo>
                <a:cubicBezTo>
                  <a:pt x="74" y="250"/>
                  <a:pt x="59" y="270"/>
                  <a:pt x="53" y="281"/>
                </a:cubicBezTo>
                <a:cubicBezTo>
                  <a:pt x="53" y="281"/>
                  <a:pt x="53" y="281"/>
                  <a:pt x="53" y="281"/>
                </a:cubicBezTo>
                <a:cubicBezTo>
                  <a:pt x="53" y="282"/>
                  <a:pt x="53" y="283"/>
                  <a:pt x="53" y="284"/>
                </a:cubicBezTo>
                <a:cubicBezTo>
                  <a:pt x="53" y="290"/>
                  <a:pt x="57" y="294"/>
                  <a:pt x="62" y="294"/>
                </a:cubicBezTo>
                <a:cubicBezTo>
                  <a:pt x="63" y="294"/>
                  <a:pt x="65" y="294"/>
                  <a:pt x="65" y="294"/>
                </a:cubicBezTo>
                <a:cubicBezTo>
                  <a:pt x="98" y="288"/>
                  <a:pt x="128" y="258"/>
                  <a:pt x="136" y="250"/>
                </a:cubicBezTo>
                <a:cubicBezTo>
                  <a:pt x="146" y="251"/>
                  <a:pt x="157" y="252"/>
                  <a:pt x="168" y="252"/>
                </a:cubicBezTo>
                <a:cubicBezTo>
                  <a:pt x="261" y="252"/>
                  <a:pt x="336" y="196"/>
                  <a:pt x="336" y="126"/>
                </a:cubicBezTo>
                <a:cubicBezTo>
                  <a:pt x="336" y="56"/>
                  <a:pt x="261" y="0"/>
                  <a:pt x="168" y="0"/>
                </a:cubicBezTo>
                <a:close/>
                <a:moveTo>
                  <a:pt x="168" y="231"/>
                </a:moveTo>
                <a:cubicBezTo>
                  <a:pt x="158" y="231"/>
                  <a:pt x="148" y="230"/>
                  <a:pt x="139" y="229"/>
                </a:cubicBezTo>
                <a:cubicBezTo>
                  <a:pt x="138" y="229"/>
                  <a:pt x="137" y="229"/>
                  <a:pt x="136" y="229"/>
                </a:cubicBezTo>
                <a:cubicBezTo>
                  <a:pt x="129" y="229"/>
                  <a:pt x="123" y="231"/>
                  <a:pt x="119" y="236"/>
                </a:cubicBezTo>
                <a:cubicBezTo>
                  <a:pt x="115" y="242"/>
                  <a:pt x="102" y="254"/>
                  <a:pt x="87" y="263"/>
                </a:cubicBezTo>
                <a:cubicBezTo>
                  <a:pt x="91" y="254"/>
                  <a:pt x="94" y="243"/>
                  <a:pt x="94" y="232"/>
                </a:cubicBezTo>
                <a:cubicBezTo>
                  <a:pt x="95" y="231"/>
                  <a:pt x="95" y="231"/>
                  <a:pt x="95" y="230"/>
                </a:cubicBezTo>
                <a:cubicBezTo>
                  <a:pt x="95" y="222"/>
                  <a:pt x="90" y="215"/>
                  <a:pt x="83" y="212"/>
                </a:cubicBezTo>
                <a:cubicBezTo>
                  <a:pt x="44" y="192"/>
                  <a:pt x="21" y="160"/>
                  <a:pt x="21" y="126"/>
                </a:cubicBezTo>
                <a:cubicBezTo>
                  <a:pt x="21" y="68"/>
                  <a:pt x="87" y="21"/>
                  <a:pt x="168" y="21"/>
                </a:cubicBezTo>
                <a:cubicBezTo>
                  <a:pt x="249" y="21"/>
                  <a:pt x="315" y="68"/>
                  <a:pt x="315" y="126"/>
                </a:cubicBezTo>
                <a:cubicBezTo>
                  <a:pt x="315" y="184"/>
                  <a:pt x="249" y="231"/>
                  <a:pt x="168" y="2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id-ID" sz="2160">
              <a:cs typeface="+mn-ea"/>
              <a:sym typeface="+mn-lt"/>
            </a:endParaRPr>
          </a:p>
        </p:txBody>
      </p:sp>
      <p:grpSp>
        <p:nvGrpSpPr>
          <p:cNvPr id="40" name="Group 83"/>
          <p:cNvGrpSpPr/>
          <p:nvPr/>
        </p:nvGrpSpPr>
        <p:grpSpPr>
          <a:xfrm>
            <a:off x="10083979" y="3194677"/>
            <a:ext cx="643193" cy="643194"/>
            <a:chOff x="-2771775" y="66675"/>
            <a:chExt cx="827087" cy="827088"/>
          </a:xfrm>
          <a:solidFill>
            <a:schemeClr val="bg1"/>
          </a:solidFill>
        </p:grpSpPr>
        <p:sp>
          <p:nvSpPr>
            <p:cNvPr id="41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43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</p:grpSp>
      <p:grpSp>
        <p:nvGrpSpPr>
          <p:cNvPr id="44" name="Group 239"/>
          <p:cNvGrpSpPr/>
          <p:nvPr/>
        </p:nvGrpSpPr>
        <p:grpSpPr>
          <a:xfrm>
            <a:off x="6993933" y="2663110"/>
            <a:ext cx="683531" cy="683395"/>
            <a:chOff x="7938" y="-3175"/>
            <a:chExt cx="8029575" cy="8027988"/>
          </a:xfrm>
          <a:solidFill>
            <a:schemeClr val="bg1"/>
          </a:solidFill>
        </p:grpSpPr>
        <p:sp>
          <p:nvSpPr>
            <p:cNvPr id="45" name="Freeform 23"/>
            <p:cNvSpPr>
              <a:spLocks noEditPoints="1"/>
            </p:cNvSpPr>
            <p:nvPr/>
          </p:nvSpPr>
          <p:spPr bwMode="auto">
            <a:xfrm>
              <a:off x="7938" y="-3175"/>
              <a:ext cx="8029575" cy="8027988"/>
            </a:xfrm>
            <a:custGeom>
              <a:avLst/>
              <a:gdLst>
                <a:gd name="T0" fmla="*/ 818 w 2138"/>
                <a:gd name="T1" fmla="*/ 1635 h 2138"/>
                <a:gd name="T2" fmla="*/ 818 w 2138"/>
                <a:gd name="T3" fmla="*/ 1635 h 2138"/>
                <a:gd name="T4" fmla="*/ 1257 w 2138"/>
                <a:gd name="T5" fmla="*/ 1507 h 2138"/>
                <a:gd name="T6" fmla="*/ 1301 w 2138"/>
                <a:gd name="T7" fmla="*/ 1550 h 2138"/>
                <a:gd name="T8" fmla="*/ 1249 w 2138"/>
                <a:gd name="T9" fmla="*/ 1602 h 2138"/>
                <a:gd name="T10" fmla="*/ 1711 w 2138"/>
                <a:gd name="T11" fmla="*/ 2064 h 2138"/>
                <a:gd name="T12" fmla="*/ 1888 w 2138"/>
                <a:gd name="T13" fmla="*/ 2138 h 2138"/>
                <a:gd name="T14" fmla="*/ 2065 w 2138"/>
                <a:gd name="T15" fmla="*/ 2064 h 2138"/>
                <a:gd name="T16" fmla="*/ 2138 w 2138"/>
                <a:gd name="T17" fmla="*/ 1888 h 2138"/>
                <a:gd name="T18" fmla="*/ 2065 w 2138"/>
                <a:gd name="T19" fmla="*/ 1711 h 2138"/>
                <a:gd name="T20" fmla="*/ 1603 w 2138"/>
                <a:gd name="T21" fmla="*/ 1248 h 2138"/>
                <a:gd name="T22" fmla="*/ 1551 w 2138"/>
                <a:gd name="T23" fmla="*/ 1300 h 2138"/>
                <a:gd name="T24" fmla="*/ 1507 w 2138"/>
                <a:gd name="T25" fmla="*/ 1257 h 2138"/>
                <a:gd name="T26" fmla="*/ 1633 w 2138"/>
                <a:gd name="T27" fmla="*/ 760 h 2138"/>
                <a:gd name="T28" fmla="*/ 1396 w 2138"/>
                <a:gd name="T29" fmla="*/ 239 h 2138"/>
                <a:gd name="T30" fmla="*/ 818 w 2138"/>
                <a:gd name="T31" fmla="*/ 0 h 2138"/>
                <a:gd name="T32" fmla="*/ 240 w 2138"/>
                <a:gd name="T33" fmla="*/ 239 h 2138"/>
                <a:gd name="T34" fmla="*/ 0 w 2138"/>
                <a:gd name="T35" fmla="*/ 817 h 2138"/>
                <a:gd name="T36" fmla="*/ 240 w 2138"/>
                <a:gd name="T37" fmla="*/ 1395 h 2138"/>
                <a:gd name="T38" fmla="*/ 818 w 2138"/>
                <a:gd name="T39" fmla="*/ 1635 h 2138"/>
                <a:gd name="T40" fmla="*/ 2009 w 2138"/>
                <a:gd name="T41" fmla="*/ 1888 h 2138"/>
                <a:gd name="T42" fmla="*/ 1973 w 2138"/>
                <a:gd name="T43" fmla="*/ 1973 h 2138"/>
                <a:gd name="T44" fmla="*/ 1888 w 2138"/>
                <a:gd name="T45" fmla="*/ 2008 h 2138"/>
                <a:gd name="T46" fmla="*/ 1803 w 2138"/>
                <a:gd name="T47" fmla="*/ 1973 h 2138"/>
                <a:gd name="T48" fmla="*/ 1444 w 2138"/>
                <a:gd name="T49" fmla="*/ 1614 h 2138"/>
                <a:gd name="T50" fmla="*/ 1614 w 2138"/>
                <a:gd name="T51" fmla="*/ 1444 h 2138"/>
                <a:gd name="T52" fmla="*/ 1973 w 2138"/>
                <a:gd name="T53" fmla="*/ 1802 h 2138"/>
                <a:gd name="T54" fmla="*/ 2009 w 2138"/>
                <a:gd name="T55" fmla="*/ 1888 h 2138"/>
                <a:gd name="T56" fmla="*/ 1392 w 2138"/>
                <a:gd name="T57" fmla="*/ 1459 h 2138"/>
                <a:gd name="T58" fmla="*/ 1361 w 2138"/>
                <a:gd name="T59" fmla="*/ 1427 h 2138"/>
                <a:gd name="T60" fmla="*/ 1362 w 2138"/>
                <a:gd name="T61" fmla="*/ 1427 h 2138"/>
                <a:gd name="T62" fmla="*/ 1377 w 2138"/>
                <a:gd name="T63" fmla="*/ 1413 h 2138"/>
                <a:gd name="T64" fmla="*/ 1380 w 2138"/>
                <a:gd name="T65" fmla="*/ 1410 h 2138"/>
                <a:gd name="T66" fmla="*/ 1396 w 2138"/>
                <a:gd name="T67" fmla="*/ 1395 h 2138"/>
                <a:gd name="T68" fmla="*/ 1411 w 2138"/>
                <a:gd name="T69" fmla="*/ 1380 h 2138"/>
                <a:gd name="T70" fmla="*/ 1413 w 2138"/>
                <a:gd name="T71" fmla="*/ 1377 h 2138"/>
                <a:gd name="T72" fmla="*/ 1428 w 2138"/>
                <a:gd name="T73" fmla="*/ 1361 h 2138"/>
                <a:gd name="T74" fmla="*/ 1428 w 2138"/>
                <a:gd name="T75" fmla="*/ 1361 h 2138"/>
                <a:gd name="T76" fmla="*/ 1459 w 2138"/>
                <a:gd name="T77" fmla="*/ 1392 h 2138"/>
                <a:gd name="T78" fmla="*/ 1392 w 2138"/>
                <a:gd name="T79" fmla="*/ 1459 h 2138"/>
                <a:gd name="T80" fmla="*/ 331 w 2138"/>
                <a:gd name="T81" fmla="*/ 331 h 2138"/>
                <a:gd name="T82" fmla="*/ 818 w 2138"/>
                <a:gd name="T83" fmla="*/ 129 h 2138"/>
                <a:gd name="T84" fmla="*/ 1304 w 2138"/>
                <a:gd name="T85" fmla="*/ 331 h 2138"/>
                <a:gd name="T86" fmla="*/ 1504 w 2138"/>
                <a:gd name="T87" fmla="*/ 769 h 2138"/>
                <a:gd name="T88" fmla="*/ 1371 w 2138"/>
                <a:gd name="T89" fmla="*/ 1226 h 2138"/>
                <a:gd name="T90" fmla="*/ 1371 w 2138"/>
                <a:gd name="T91" fmla="*/ 1226 h 2138"/>
                <a:gd name="T92" fmla="*/ 1304 w 2138"/>
                <a:gd name="T93" fmla="*/ 1303 h 2138"/>
                <a:gd name="T94" fmla="*/ 1280 w 2138"/>
                <a:gd name="T95" fmla="*/ 1326 h 2138"/>
                <a:gd name="T96" fmla="*/ 1226 w 2138"/>
                <a:gd name="T97" fmla="*/ 1370 h 2138"/>
                <a:gd name="T98" fmla="*/ 818 w 2138"/>
                <a:gd name="T99" fmla="*/ 1505 h 2138"/>
                <a:gd name="T100" fmla="*/ 331 w 2138"/>
                <a:gd name="T101" fmla="*/ 1303 h 2138"/>
                <a:gd name="T102" fmla="*/ 331 w 2138"/>
                <a:gd name="T103" fmla="*/ 331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8" h="2138">
                  <a:moveTo>
                    <a:pt x="818" y="1635"/>
                  </a:moveTo>
                  <a:cubicBezTo>
                    <a:pt x="818" y="1635"/>
                    <a:pt x="818" y="1635"/>
                    <a:pt x="818" y="1635"/>
                  </a:cubicBezTo>
                  <a:cubicBezTo>
                    <a:pt x="975" y="1635"/>
                    <a:pt x="1126" y="1590"/>
                    <a:pt x="1257" y="1507"/>
                  </a:cubicBezTo>
                  <a:cubicBezTo>
                    <a:pt x="1301" y="1550"/>
                    <a:pt x="1301" y="1550"/>
                    <a:pt x="1301" y="1550"/>
                  </a:cubicBezTo>
                  <a:cubicBezTo>
                    <a:pt x="1249" y="1602"/>
                    <a:pt x="1249" y="1602"/>
                    <a:pt x="1249" y="1602"/>
                  </a:cubicBezTo>
                  <a:cubicBezTo>
                    <a:pt x="1711" y="2064"/>
                    <a:pt x="1711" y="2064"/>
                    <a:pt x="1711" y="2064"/>
                  </a:cubicBezTo>
                  <a:cubicBezTo>
                    <a:pt x="1758" y="2112"/>
                    <a:pt x="1821" y="2138"/>
                    <a:pt x="1888" y="2138"/>
                  </a:cubicBezTo>
                  <a:cubicBezTo>
                    <a:pt x="1955" y="2138"/>
                    <a:pt x="2018" y="2112"/>
                    <a:pt x="2065" y="2064"/>
                  </a:cubicBezTo>
                  <a:cubicBezTo>
                    <a:pt x="2112" y="2017"/>
                    <a:pt x="2138" y="1954"/>
                    <a:pt x="2138" y="1888"/>
                  </a:cubicBezTo>
                  <a:cubicBezTo>
                    <a:pt x="2138" y="1821"/>
                    <a:pt x="2112" y="1758"/>
                    <a:pt x="2065" y="1711"/>
                  </a:cubicBezTo>
                  <a:cubicBezTo>
                    <a:pt x="1603" y="1248"/>
                    <a:pt x="1603" y="1248"/>
                    <a:pt x="1603" y="1248"/>
                  </a:cubicBezTo>
                  <a:cubicBezTo>
                    <a:pt x="1551" y="1300"/>
                    <a:pt x="1551" y="1300"/>
                    <a:pt x="1551" y="1300"/>
                  </a:cubicBezTo>
                  <a:cubicBezTo>
                    <a:pt x="1507" y="1257"/>
                    <a:pt x="1507" y="1257"/>
                    <a:pt x="1507" y="1257"/>
                  </a:cubicBezTo>
                  <a:cubicBezTo>
                    <a:pt x="1601" y="1110"/>
                    <a:pt x="1645" y="935"/>
                    <a:pt x="1633" y="760"/>
                  </a:cubicBezTo>
                  <a:cubicBezTo>
                    <a:pt x="1619" y="563"/>
                    <a:pt x="1535" y="379"/>
                    <a:pt x="1396" y="239"/>
                  </a:cubicBezTo>
                  <a:cubicBezTo>
                    <a:pt x="1241" y="85"/>
                    <a:pt x="1036" y="0"/>
                    <a:pt x="818" y="0"/>
                  </a:cubicBezTo>
                  <a:cubicBezTo>
                    <a:pt x="599" y="0"/>
                    <a:pt x="394" y="85"/>
                    <a:pt x="240" y="239"/>
                  </a:cubicBezTo>
                  <a:cubicBezTo>
                    <a:pt x="85" y="394"/>
                    <a:pt x="0" y="599"/>
                    <a:pt x="0" y="817"/>
                  </a:cubicBezTo>
                  <a:cubicBezTo>
                    <a:pt x="0" y="1036"/>
                    <a:pt x="85" y="1241"/>
                    <a:pt x="240" y="1395"/>
                  </a:cubicBezTo>
                  <a:cubicBezTo>
                    <a:pt x="394" y="1550"/>
                    <a:pt x="599" y="1635"/>
                    <a:pt x="818" y="1635"/>
                  </a:cubicBezTo>
                  <a:close/>
                  <a:moveTo>
                    <a:pt x="2009" y="1888"/>
                  </a:moveTo>
                  <a:cubicBezTo>
                    <a:pt x="2009" y="1920"/>
                    <a:pt x="1996" y="1950"/>
                    <a:pt x="1973" y="1973"/>
                  </a:cubicBezTo>
                  <a:cubicBezTo>
                    <a:pt x="1950" y="1996"/>
                    <a:pt x="1920" y="2008"/>
                    <a:pt x="1888" y="2008"/>
                  </a:cubicBezTo>
                  <a:cubicBezTo>
                    <a:pt x="1856" y="2008"/>
                    <a:pt x="1826" y="1996"/>
                    <a:pt x="1803" y="1973"/>
                  </a:cubicBezTo>
                  <a:cubicBezTo>
                    <a:pt x="1444" y="1614"/>
                    <a:pt x="1444" y="1614"/>
                    <a:pt x="1444" y="1614"/>
                  </a:cubicBezTo>
                  <a:cubicBezTo>
                    <a:pt x="1614" y="1444"/>
                    <a:pt x="1614" y="1444"/>
                    <a:pt x="1614" y="1444"/>
                  </a:cubicBezTo>
                  <a:cubicBezTo>
                    <a:pt x="1973" y="1802"/>
                    <a:pt x="1973" y="1802"/>
                    <a:pt x="1973" y="1802"/>
                  </a:cubicBezTo>
                  <a:cubicBezTo>
                    <a:pt x="1996" y="1825"/>
                    <a:pt x="2009" y="1855"/>
                    <a:pt x="2009" y="1888"/>
                  </a:cubicBezTo>
                  <a:close/>
                  <a:moveTo>
                    <a:pt x="1392" y="1459"/>
                  </a:moveTo>
                  <a:cubicBezTo>
                    <a:pt x="1361" y="1427"/>
                    <a:pt x="1361" y="1427"/>
                    <a:pt x="1361" y="1427"/>
                  </a:cubicBezTo>
                  <a:cubicBezTo>
                    <a:pt x="1361" y="1427"/>
                    <a:pt x="1362" y="1427"/>
                    <a:pt x="1362" y="1427"/>
                  </a:cubicBezTo>
                  <a:cubicBezTo>
                    <a:pt x="1367" y="1422"/>
                    <a:pt x="1372" y="1418"/>
                    <a:pt x="1377" y="1413"/>
                  </a:cubicBezTo>
                  <a:cubicBezTo>
                    <a:pt x="1378" y="1412"/>
                    <a:pt x="1379" y="1411"/>
                    <a:pt x="1380" y="1410"/>
                  </a:cubicBezTo>
                  <a:cubicBezTo>
                    <a:pt x="1385" y="1405"/>
                    <a:pt x="1391" y="1400"/>
                    <a:pt x="1396" y="1395"/>
                  </a:cubicBezTo>
                  <a:cubicBezTo>
                    <a:pt x="1401" y="1390"/>
                    <a:pt x="1406" y="1385"/>
                    <a:pt x="1411" y="1380"/>
                  </a:cubicBezTo>
                  <a:cubicBezTo>
                    <a:pt x="1411" y="1379"/>
                    <a:pt x="1412" y="1378"/>
                    <a:pt x="1413" y="1377"/>
                  </a:cubicBezTo>
                  <a:cubicBezTo>
                    <a:pt x="1418" y="1372"/>
                    <a:pt x="1423" y="1366"/>
                    <a:pt x="1428" y="1361"/>
                  </a:cubicBezTo>
                  <a:cubicBezTo>
                    <a:pt x="1428" y="1361"/>
                    <a:pt x="1428" y="1361"/>
                    <a:pt x="1428" y="1361"/>
                  </a:cubicBezTo>
                  <a:cubicBezTo>
                    <a:pt x="1459" y="1392"/>
                    <a:pt x="1459" y="1392"/>
                    <a:pt x="1459" y="1392"/>
                  </a:cubicBezTo>
                  <a:lnTo>
                    <a:pt x="1392" y="1459"/>
                  </a:lnTo>
                  <a:close/>
                  <a:moveTo>
                    <a:pt x="331" y="331"/>
                  </a:moveTo>
                  <a:cubicBezTo>
                    <a:pt x="461" y="201"/>
                    <a:pt x="634" y="129"/>
                    <a:pt x="818" y="129"/>
                  </a:cubicBezTo>
                  <a:cubicBezTo>
                    <a:pt x="1001" y="129"/>
                    <a:pt x="1174" y="201"/>
                    <a:pt x="1304" y="331"/>
                  </a:cubicBezTo>
                  <a:cubicBezTo>
                    <a:pt x="1421" y="448"/>
                    <a:pt x="1492" y="604"/>
                    <a:pt x="1504" y="769"/>
                  </a:cubicBezTo>
                  <a:cubicBezTo>
                    <a:pt x="1515" y="932"/>
                    <a:pt x="1468" y="1095"/>
                    <a:pt x="1371" y="1226"/>
                  </a:cubicBezTo>
                  <a:cubicBezTo>
                    <a:pt x="1371" y="1226"/>
                    <a:pt x="1371" y="1226"/>
                    <a:pt x="1371" y="1226"/>
                  </a:cubicBezTo>
                  <a:cubicBezTo>
                    <a:pt x="1351" y="1253"/>
                    <a:pt x="1328" y="1279"/>
                    <a:pt x="1304" y="1303"/>
                  </a:cubicBezTo>
                  <a:cubicBezTo>
                    <a:pt x="1296" y="1311"/>
                    <a:pt x="1288" y="1319"/>
                    <a:pt x="1280" y="1326"/>
                  </a:cubicBezTo>
                  <a:cubicBezTo>
                    <a:pt x="1263" y="1342"/>
                    <a:pt x="1245" y="1357"/>
                    <a:pt x="1226" y="1370"/>
                  </a:cubicBezTo>
                  <a:cubicBezTo>
                    <a:pt x="1107" y="1458"/>
                    <a:pt x="966" y="1505"/>
                    <a:pt x="818" y="1505"/>
                  </a:cubicBezTo>
                  <a:cubicBezTo>
                    <a:pt x="634" y="1505"/>
                    <a:pt x="461" y="1433"/>
                    <a:pt x="331" y="1303"/>
                  </a:cubicBezTo>
                  <a:cubicBezTo>
                    <a:pt x="63" y="1035"/>
                    <a:pt x="63" y="599"/>
                    <a:pt x="331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46" name="Freeform 24"/>
            <p:cNvSpPr>
              <a:spLocks noEditPoints="1"/>
            </p:cNvSpPr>
            <p:nvPr/>
          </p:nvSpPr>
          <p:spPr bwMode="auto">
            <a:xfrm>
              <a:off x="788988" y="976313"/>
              <a:ext cx="4578350" cy="4176713"/>
            </a:xfrm>
            <a:custGeom>
              <a:avLst/>
              <a:gdLst>
                <a:gd name="T0" fmla="*/ 577 w 1219"/>
                <a:gd name="T1" fmla="*/ 1111 h 1112"/>
                <a:gd name="T2" fmla="*/ 577 w 1219"/>
                <a:gd name="T3" fmla="*/ 1112 h 1112"/>
                <a:gd name="T4" fmla="*/ 610 w 1219"/>
                <a:gd name="T5" fmla="*/ 1112 h 1112"/>
                <a:gd name="T6" fmla="*/ 940 w 1219"/>
                <a:gd name="T7" fmla="*/ 1003 h 1112"/>
                <a:gd name="T8" fmla="*/ 1002 w 1219"/>
                <a:gd name="T9" fmla="*/ 949 h 1112"/>
                <a:gd name="T10" fmla="*/ 1057 w 1219"/>
                <a:gd name="T11" fmla="*/ 886 h 1112"/>
                <a:gd name="T12" fmla="*/ 1003 w 1219"/>
                <a:gd name="T13" fmla="*/ 163 h 1112"/>
                <a:gd name="T14" fmla="*/ 610 w 1219"/>
                <a:gd name="T15" fmla="*/ 0 h 1112"/>
                <a:gd name="T16" fmla="*/ 217 w 1219"/>
                <a:gd name="T17" fmla="*/ 163 h 1112"/>
                <a:gd name="T18" fmla="*/ 217 w 1219"/>
                <a:gd name="T19" fmla="*/ 949 h 1112"/>
                <a:gd name="T20" fmla="*/ 577 w 1219"/>
                <a:gd name="T21" fmla="*/ 1111 h 1112"/>
                <a:gd name="T22" fmla="*/ 262 w 1219"/>
                <a:gd name="T23" fmla="*/ 209 h 1112"/>
                <a:gd name="T24" fmla="*/ 610 w 1219"/>
                <a:gd name="T25" fmla="*/ 65 h 1112"/>
                <a:gd name="T26" fmla="*/ 957 w 1219"/>
                <a:gd name="T27" fmla="*/ 209 h 1112"/>
                <a:gd name="T28" fmla="*/ 1005 w 1219"/>
                <a:gd name="T29" fmla="*/ 848 h 1112"/>
                <a:gd name="T30" fmla="*/ 957 w 1219"/>
                <a:gd name="T31" fmla="*/ 903 h 1112"/>
                <a:gd name="T32" fmla="*/ 901 w 1219"/>
                <a:gd name="T33" fmla="*/ 951 h 1112"/>
                <a:gd name="T34" fmla="*/ 612 w 1219"/>
                <a:gd name="T35" fmla="*/ 1047 h 1112"/>
                <a:gd name="T36" fmla="*/ 610 w 1219"/>
                <a:gd name="T37" fmla="*/ 1047 h 1112"/>
                <a:gd name="T38" fmla="*/ 262 w 1219"/>
                <a:gd name="T39" fmla="*/ 903 h 1112"/>
                <a:gd name="T40" fmla="*/ 262 w 1219"/>
                <a:gd name="T41" fmla="*/ 209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9" h="1112">
                  <a:moveTo>
                    <a:pt x="577" y="1111"/>
                  </a:moveTo>
                  <a:cubicBezTo>
                    <a:pt x="577" y="1112"/>
                    <a:pt x="577" y="1112"/>
                    <a:pt x="577" y="1112"/>
                  </a:cubicBezTo>
                  <a:cubicBezTo>
                    <a:pt x="610" y="1112"/>
                    <a:pt x="610" y="1112"/>
                    <a:pt x="610" y="1112"/>
                  </a:cubicBezTo>
                  <a:cubicBezTo>
                    <a:pt x="730" y="1112"/>
                    <a:pt x="844" y="1074"/>
                    <a:pt x="940" y="1003"/>
                  </a:cubicBezTo>
                  <a:cubicBezTo>
                    <a:pt x="962" y="987"/>
                    <a:pt x="983" y="969"/>
                    <a:pt x="1002" y="949"/>
                  </a:cubicBezTo>
                  <a:cubicBezTo>
                    <a:pt x="1022" y="930"/>
                    <a:pt x="1040" y="908"/>
                    <a:pt x="1057" y="886"/>
                  </a:cubicBezTo>
                  <a:cubicBezTo>
                    <a:pt x="1219" y="667"/>
                    <a:pt x="1196" y="356"/>
                    <a:pt x="1003" y="163"/>
                  </a:cubicBezTo>
                  <a:cubicBezTo>
                    <a:pt x="898" y="58"/>
                    <a:pt x="758" y="0"/>
                    <a:pt x="610" y="0"/>
                  </a:cubicBezTo>
                  <a:cubicBezTo>
                    <a:pt x="461" y="0"/>
                    <a:pt x="322" y="58"/>
                    <a:pt x="217" y="163"/>
                  </a:cubicBezTo>
                  <a:cubicBezTo>
                    <a:pt x="0" y="380"/>
                    <a:pt x="0" y="732"/>
                    <a:pt x="217" y="949"/>
                  </a:cubicBezTo>
                  <a:cubicBezTo>
                    <a:pt x="314" y="1046"/>
                    <a:pt x="441" y="1103"/>
                    <a:pt x="577" y="1111"/>
                  </a:cubicBezTo>
                  <a:close/>
                  <a:moveTo>
                    <a:pt x="262" y="209"/>
                  </a:moveTo>
                  <a:cubicBezTo>
                    <a:pt x="355" y="116"/>
                    <a:pt x="478" y="65"/>
                    <a:pt x="610" y="65"/>
                  </a:cubicBezTo>
                  <a:cubicBezTo>
                    <a:pt x="741" y="65"/>
                    <a:pt x="864" y="116"/>
                    <a:pt x="957" y="209"/>
                  </a:cubicBezTo>
                  <a:cubicBezTo>
                    <a:pt x="1127" y="380"/>
                    <a:pt x="1148" y="654"/>
                    <a:pt x="1005" y="848"/>
                  </a:cubicBezTo>
                  <a:cubicBezTo>
                    <a:pt x="990" y="867"/>
                    <a:pt x="974" y="886"/>
                    <a:pt x="957" y="903"/>
                  </a:cubicBezTo>
                  <a:cubicBezTo>
                    <a:pt x="939" y="921"/>
                    <a:pt x="921" y="937"/>
                    <a:pt x="901" y="951"/>
                  </a:cubicBezTo>
                  <a:cubicBezTo>
                    <a:pt x="817" y="1013"/>
                    <a:pt x="717" y="1046"/>
                    <a:pt x="612" y="1047"/>
                  </a:cubicBezTo>
                  <a:cubicBezTo>
                    <a:pt x="610" y="1047"/>
                    <a:pt x="610" y="1047"/>
                    <a:pt x="610" y="1047"/>
                  </a:cubicBezTo>
                  <a:cubicBezTo>
                    <a:pt x="478" y="1047"/>
                    <a:pt x="355" y="996"/>
                    <a:pt x="262" y="903"/>
                  </a:cubicBezTo>
                  <a:cubicBezTo>
                    <a:pt x="71" y="712"/>
                    <a:pt x="71" y="400"/>
                    <a:pt x="262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</p:grpSp>
      <p:sp>
        <p:nvSpPr>
          <p:cNvPr id="47" name="Freeform 14"/>
          <p:cNvSpPr>
            <a:spLocks noEditPoints="1"/>
          </p:cNvSpPr>
          <p:nvPr/>
        </p:nvSpPr>
        <p:spPr bwMode="auto">
          <a:xfrm>
            <a:off x="307617" y="4230218"/>
            <a:ext cx="299688" cy="299688"/>
          </a:xfrm>
          <a:custGeom>
            <a:avLst/>
            <a:gdLst>
              <a:gd name="T0" fmla="*/ 0 w 1232"/>
              <a:gd name="T1" fmla="*/ 616 h 1232"/>
              <a:gd name="T2" fmla="*/ 1232 w 1232"/>
              <a:gd name="T3" fmla="*/ 616 h 1232"/>
              <a:gd name="T4" fmla="*/ 1152 w 1232"/>
              <a:gd name="T5" fmla="*/ 596 h 1232"/>
              <a:gd name="T6" fmla="*/ 868 w 1232"/>
              <a:gd name="T7" fmla="*/ 347 h 1232"/>
              <a:gd name="T8" fmla="*/ 1152 w 1232"/>
              <a:gd name="T9" fmla="*/ 596 h 1232"/>
              <a:gd name="T10" fmla="*/ 432 w 1232"/>
              <a:gd name="T11" fmla="*/ 942 h 1232"/>
              <a:gd name="T12" fmla="*/ 596 w 1232"/>
              <a:gd name="T13" fmla="*/ 1152 h 1232"/>
              <a:gd name="T14" fmla="*/ 638 w 1232"/>
              <a:gd name="T15" fmla="*/ 81 h 1232"/>
              <a:gd name="T16" fmla="*/ 636 w 1232"/>
              <a:gd name="T17" fmla="*/ 357 h 1232"/>
              <a:gd name="T18" fmla="*/ 638 w 1232"/>
              <a:gd name="T19" fmla="*/ 81 h 1232"/>
              <a:gd name="T20" fmla="*/ 989 w 1232"/>
              <a:gd name="T21" fmla="*/ 231 h 1232"/>
              <a:gd name="T22" fmla="*/ 704 w 1232"/>
              <a:gd name="T23" fmla="*/ 87 h 1232"/>
              <a:gd name="T24" fmla="*/ 596 w 1232"/>
              <a:gd name="T25" fmla="*/ 357 h 1232"/>
              <a:gd name="T26" fmla="*/ 594 w 1232"/>
              <a:gd name="T27" fmla="*/ 81 h 1232"/>
              <a:gd name="T28" fmla="*/ 379 w 1232"/>
              <a:gd name="T29" fmla="*/ 310 h 1232"/>
              <a:gd name="T30" fmla="*/ 528 w 1232"/>
              <a:gd name="T31" fmla="*/ 87 h 1232"/>
              <a:gd name="T32" fmla="*/ 402 w 1232"/>
              <a:gd name="T33" fmla="*/ 361 h 1232"/>
              <a:gd name="T34" fmla="*/ 596 w 1232"/>
              <a:gd name="T35" fmla="*/ 596 h 1232"/>
              <a:gd name="T36" fmla="*/ 402 w 1232"/>
              <a:gd name="T37" fmla="*/ 361 h 1232"/>
              <a:gd name="T38" fmla="*/ 596 w 1232"/>
              <a:gd name="T39" fmla="*/ 875 h 1232"/>
              <a:gd name="T40" fmla="*/ 359 w 1232"/>
              <a:gd name="T41" fmla="*/ 636 h 1232"/>
              <a:gd name="T42" fmla="*/ 528 w 1232"/>
              <a:gd name="T43" fmla="*/ 1145 h 1232"/>
              <a:gd name="T44" fmla="*/ 394 w 1232"/>
              <a:gd name="T45" fmla="*/ 956 h 1232"/>
              <a:gd name="T46" fmla="*/ 636 w 1232"/>
              <a:gd name="T47" fmla="*/ 1152 h 1232"/>
              <a:gd name="T48" fmla="*/ 800 w 1232"/>
              <a:gd name="T49" fmla="*/ 942 h 1232"/>
              <a:gd name="T50" fmla="*/ 636 w 1232"/>
              <a:gd name="T51" fmla="*/ 1152 h 1232"/>
              <a:gd name="T52" fmla="*/ 964 w 1232"/>
              <a:gd name="T53" fmla="*/ 1023 h 1232"/>
              <a:gd name="T54" fmla="*/ 838 w 1232"/>
              <a:gd name="T55" fmla="*/ 956 h 1232"/>
              <a:gd name="T56" fmla="*/ 636 w 1232"/>
              <a:gd name="T57" fmla="*/ 875 h 1232"/>
              <a:gd name="T58" fmla="*/ 873 w 1232"/>
              <a:gd name="T59" fmla="*/ 636 h 1232"/>
              <a:gd name="T60" fmla="*/ 636 w 1232"/>
              <a:gd name="T61" fmla="*/ 596 h 1232"/>
              <a:gd name="T62" fmla="*/ 830 w 1232"/>
              <a:gd name="T63" fmla="*/ 361 h 1232"/>
              <a:gd name="T64" fmla="*/ 636 w 1232"/>
              <a:gd name="T65" fmla="*/ 596 h 1232"/>
              <a:gd name="T66" fmla="*/ 364 w 1232"/>
              <a:gd name="T67" fmla="*/ 347 h 1232"/>
              <a:gd name="T68" fmla="*/ 80 w 1232"/>
              <a:gd name="T69" fmla="*/ 596 h 1232"/>
              <a:gd name="T70" fmla="*/ 80 w 1232"/>
              <a:gd name="T71" fmla="*/ 636 h 1232"/>
              <a:gd name="T72" fmla="*/ 379 w 1232"/>
              <a:gd name="T73" fmla="*/ 920 h 1232"/>
              <a:gd name="T74" fmla="*/ 80 w 1232"/>
              <a:gd name="T75" fmla="*/ 636 h 1232"/>
              <a:gd name="T76" fmla="*/ 853 w 1232"/>
              <a:gd name="T77" fmla="*/ 920 h 1232"/>
              <a:gd name="T78" fmla="*/ 1152 w 1232"/>
              <a:gd name="T79" fmla="*/ 636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2" h="1232">
                <a:moveTo>
                  <a:pt x="616" y="0"/>
                </a:moveTo>
                <a:cubicBezTo>
                  <a:pt x="276" y="0"/>
                  <a:pt x="0" y="276"/>
                  <a:pt x="0" y="616"/>
                </a:cubicBezTo>
                <a:cubicBezTo>
                  <a:pt x="0" y="956"/>
                  <a:pt x="276" y="1232"/>
                  <a:pt x="616" y="1232"/>
                </a:cubicBezTo>
                <a:cubicBezTo>
                  <a:pt x="956" y="1232"/>
                  <a:pt x="1232" y="956"/>
                  <a:pt x="1232" y="616"/>
                </a:cubicBezTo>
                <a:cubicBezTo>
                  <a:pt x="1232" y="276"/>
                  <a:pt x="956" y="0"/>
                  <a:pt x="616" y="0"/>
                </a:cubicBezTo>
                <a:close/>
                <a:moveTo>
                  <a:pt x="1152" y="596"/>
                </a:moveTo>
                <a:cubicBezTo>
                  <a:pt x="913" y="596"/>
                  <a:pt x="913" y="596"/>
                  <a:pt x="913" y="596"/>
                </a:cubicBezTo>
                <a:cubicBezTo>
                  <a:pt x="911" y="508"/>
                  <a:pt x="895" y="424"/>
                  <a:pt x="868" y="347"/>
                </a:cubicBezTo>
                <a:cubicBezTo>
                  <a:pt x="921" y="325"/>
                  <a:pt x="971" y="295"/>
                  <a:pt x="1016" y="260"/>
                </a:cubicBezTo>
                <a:cubicBezTo>
                  <a:pt x="1096" y="350"/>
                  <a:pt x="1147" y="467"/>
                  <a:pt x="1152" y="596"/>
                </a:cubicBezTo>
                <a:close/>
                <a:moveTo>
                  <a:pt x="594" y="1151"/>
                </a:moveTo>
                <a:cubicBezTo>
                  <a:pt x="528" y="1096"/>
                  <a:pt x="473" y="1025"/>
                  <a:pt x="432" y="942"/>
                </a:cubicBezTo>
                <a:cubicBezTo>
                  <a:pt x="484" y="926"/>
                  <a:pt x="539" y="917"/>
                  <a:pt x="596" y="915"/>
                </a:cubicBezTo>
                <a:cubicBezTo>
                  <a:pt x="596" y="1152"/>
                  <a:pt x="596" y="1152"/>
                  <a:pt x="596" y="1152"/>
                </a:cubicBezTo>
                <a:cubicBezTo>
                  <a:pt x="595" y="1151"/>
                  <a:pt x="595" y="1151"/>
                  <a:pt x="594" y="1151"/>
                </a:cubicBezTo>
                <a:close/>
                <a:moveTo>
                  <a:pt x="638" y="81"/>
                </a:moveTo>
                <a:cubicBezTo>
                  <a:pt x="713" y="143"/>
                  <a:pt x="774" y="227"/>
                  <a:pt x="815" y="324"/>
                </a:cubicBezTo>
                <a:cubicBezTo>
                  <a:pt x="759" y="343"/>
                  <a:pt x="699" y="355"/>
                  <a:pt x="636" y="357"/>
                </a:cubicBezTo>
                <a:cubicBezTo>
                  <a:pt x="636" y="80"/>
                  <a:pt x="636" y="80"/>
                  <a:pt x="636" y="80"/>
                </a:cubicBezTo>
                <a:cubicBezTo>
                  <a:pt x="637" y="81"/>
                  <a:pt x="637" y="81"/>
                  <a:pt x="638" y="81"/>
                </a:cubicBezTo>
                <a:close/>
                <a:moveTo>
                  <a:pt x="704" y="87"/>
                </a:moveTo>
                <a:cubicBezTo>
                  <a:pt x="814" y="106"/>
                  <a:pt x="912" y="157"/>
                  <a:pt x="989" y="231"/>
                </a:cubicBezTo>
                <a:cubicBezTo>
                  <a:pt x="947" y="263"/>
                  <a:pt x="902" y="290"/>
                  <a:pt x="853" y="310"/>
                </a:cubicBezTo>
                <a:cubicBezTo>
                  <a:pt x="816" y="225"/>
                  <a:pt x="766" y="149"/>
                  <a:pt x="704" y="87"/>
                </a:cubicBezTo>
                <a:close/>
                <a:moveTo>
                  <a:pt x="596" y="80"/>
                </a:moveTo>
                <a:cubicBezTo>
                  <a:pt x="596" y="357"/>
                  <a:pt x="596" y="357"/>
                  <a:pt x="596" y="357"/>
                </a:cubicBezTo>
                <a:cubicBezTo>
                  <a:pt x="533" y="355"/>
                  <a:pt x="473" y="343"/>
                  <a:pt x="417" y="324"/>
                </a:cubicBezTo>
                <a:cubicBezTo>
                  <a:pt x="458" y="227"/>
                  <a:pt x="519" y="143"/>
                  <a:pt x="594" y="81"/>
                </a:cubicBezTo>
                <a:cubicBezTo>
                  <a:pt x="595" y="81"/>
                  <a:pt x="595" y="81"/>
                  <a:pt x="596" y="80"/>
                </a:cubicBezTo>
                <a:close/>
                <a:moveTo>
                  <a:pt x="379" y="310"/>
                </a:moveTo>
                <a:cubicBezTo>
                  <a:pt x="330" y="290"/>
                  <a:pt x="285" y="263"/>
                  <a:pt x="243" y="231"/>
                </a:cubicBezTo>
                <a:cubicBezTo>
                  <a:pt x="320" y="157"/>
                  <a:pt x="418" y="106"/>
                  <a:pt x="528" y="87"/>
                </a:cubicBezTo>
                <a:cubicBezTo>
                  <a:pt x="466" y="149"/>
                  <a:pt x="416" y="225"/>
                  <a:pt x="379" y="310"/>
                </a:cubicBezTo>
                <a:close/>
                <a:moveTo>
                  <a:pt x="402" y="361"/>
                </a:moveTo>
                <a:cubicBezTo>
                  <a:pt x="463" y="382"/>
                  <a:pt x="528" y="394"/>
                  <a:pt x="596" y="396"/>
                </a:cubicBezTo>
                <a:cubicBezTo>
                  <a:pt x="596" y="596"/>
                  <a:pt x="596" y="596"/>
                  <a:pt x="596" y="596"/>
                </a:cubicBezTo>
                <a:cubicBezTo>
                  <a:pt x="359" y="596"/>
                  <a:pt x="359" y="596"/>
                  <a:pt x="359" y="596"/>
                </a:cubicBezTo>
                <a:cubicBezTo>
                  <a:pt x="361" y="513"/>
                  <a:pt x="375" y="433"/>
                  <a:pt x="402" y="361"/>
                </a:cubicBezTo>
                <a:close/>
                <a:moveTo>
                  <a:pt x="596" y="636"/>
                </a:moveTo>
                <a:cubicBezTo>
                  <a:pt x="596" y="875"/>
                  <a:pt x="596" y="875"/>
                  <a:pt x="596" y="875"/>
                </a:cubicBezTo>
                <a:cubicBezTo>
                  <a:pt x="533" y="877"/>
                  <a:pt x="473" y="887"/>
                  <a:pt x="416" y="906"/>
                </a:cubicBezTo>
                <a:cubicBezTo>
                  <a:pt x="381" y="824"/>
                  <a:pt x="361" y="733"/>
                  <a:pt x="359" y="636"/>
                </a:cubicBezTo>
                <a:lnTo>
                  <a:pt x="596" y="636"/>
                </a:lnTo>
                <a:close/>
                <a:moveTo>
                  <a:pt x="528" y="1145"/>
                </a:moveTo>
                <a:cubicBezTo>
                  <a:pt x="430" y="1128"/>
                  <a:pt x="340" y="1085"/>
                  <a:pt x="268" y="1023"/>
                </a:cubicBezTo>
                <a:cubicBezTo>
                  <a:pt x="307" y="996"/>
                  <a:pt x="349" y="973"/>
                  <a:pt x="394" y="956"/>
                </a:cubicBezTo>
                <a:cubicBezTo>
                  <a:pt x="429" y="1028"/>
                  <a:pt x="474" y="1091"/>
                  <a:pt x="528" y="1145"/>
                </a:cubicBezTo>
                <a:close/>
                <a:moveTo>
                  <a:pt x="636" y="1152"/>
                </a:moveTo>
                <a:cubicBezTo>
                  <a:pt x="636" y="915"/>
                  <a:pt x="636" y="915"/>
                  <a:pt x="636" y="915"/>
                </a:cubicBezTo>
                <a:cubicBezTo>
                  <a:pt x="693" y="917"/>
                  <a:pt x="748" y="926"/>
                  <a:pt x="800" y="942"/>
                </a:cubicBezTo>
                <a:cubicBezTo>
                  <a:pt x="759" y="1025"/>
                  <a:pt x="704" y="1096"/>
                  <a:pt x="638" y="1151"/>
                </a:cubicBezTo>
                <a:cubicBezTo>
                  <a:pt x="637" y="1151"/>
                  <a:pt x="637" y="1151"/>
                  <a:pt x="636" y="1152"/>
                </a:cubicBezTo>
                <a:close/>
                <a:moveTo>
                  <a:pt x="838" y="956"/>
                </a:moveTo>
                <a:cubicBezTo>
                  <a:pt x="883" y="973"/>
                  <a:pt x="925" y="996"/>
                  <a:pt x="964" y="1023"/>
                </a:cubicBezTo>
                <a:cubicBezTo>
                  <a:pt x="892" y="1085"/>
                  <a:pt x="802" y="1128"/>
                  <a:pt x="704" y="1145"/>
                </a:cubicBezTo>
                <a:cubicBezTo>
                  <a:pt x="758" y="1091"/>
                  <a:pt x="803" y="1028"/>
                  <a:pt x="838" y="956"/>
                </a:cubicBezTo>
                <a:close/>
                <a:moveTo>
                  <a:pt x="816" y="906"/>
                </a:moveTo>
                <a:cubicBezTo>
                  <a:pt x="759" y="887"/>
                  <a:pt x="699" y="877"/>
                  <a:pt x="636" y="875"/>
                </a:cubicBezTo>
                <a:cubicBezTo>
                  <a:pt x="636" y="636"/>
                  <a:pt x="636" y="636"/>
                  <a:pt x="636" y="636"/>
                </a:cubicBezTo>
                <a:cubicBezTo>
                  <a:pt x="873" y="636"/>
                  <a:pt x="873" y="636"/>
                  <a:pt x="873" y="636"/>
                </a:cubicBezTo>
                <a:cubicBezTo>
                  <a:pt x="871" y="733"/>
                  <a:pt x="851" y="824"/>
                  <a:pt x="816" y="906"/>
                </a:cubicBezTo>
                <a:close/>
                <a:moveTo>
                  <a:pt x="636" y="596"/>
                </a:moveTo>
                <a:cubicBezTo>
                  <a:pt x="636" y="396"/>
                  <a:pt x="636" y="396"/>
                  <a:pt x="636" y="396"/>
                </a:cubicBezTo>
                <a:cubicBezTo>
                  <a:pt x="704" y="394"/>
                  <a:pt x="769" y="382"/>
                  <a:pt x="830" y="361"/>
                </a:cubicBezTo>
                <a:cubicBezTo>
                  <a:pt x="857" y="433"/>
                  <a:pt x="871" y="513"/>
                  <a:pt x="873" y="596"/>
                </a:cubicBezTo>
                <a:lnTo>
                  <a:pt x="636" y="596"/>
                </a:lnTo>
                <a:close/>
                <a:moveTo>
                  <a:pt x="216" y="260"/>
                </a:moveTo>
                <a:cubicBezTo>
                  <a:pt x="261" y="295"/>
                  <a:pt x="311" y="325"/>
                  <a:pt x="364" y="347"/>
                </a:cubicBezTo>
                <a:cubicBezTo>
                  <a:pt x="337" y="424"/>
                  <a:pt x="321" y="508"/>
                  <a:pt x="319" y="596"/>
                </a:cubicBezTo>
                <a:cubicBezTo>
                  <a:pt x="80" y="596"/>
                  <a:pt x="80" y="596"/>
                  <a:pt x="80" y="596"/>
                </a:cubicBezTo>
                <a:cubicBezTo>
                  <a:pt x="85" y="467"/>
                  <a:pt x="136" y="350"/>
                  <a:pt x="216" y="260"/>
                </a:cubicBezTo>
                <a:close/>
                <a:moveTo>
                  <a:pt x="80" y="636"/>
                </a:moveTo>
                <a:cubicBezTo>
                  <a:pt x="319" y="636"/>
                  <a:pt x="319" y="636"/>
                  <a:pt x="319" y="636"/>
                </a:cubicBezTo>
                <a:cubicBezTo>
                  <a:pt x="321" y="737"/>
                  <a:pt x="342" y="833"/>
                  <a:pt x="379" y="920"/>
                </a:cubicBezTo>
                <a:cubicBezTo>
                  <a:pt x="328" y="939"/>
                  <a:pt x="281" y="965"/>
                  <a:pt x="238" y="996"/>
                </a:cubicBezTo>
                <a:cubicBezTo>
                  <a:pt x="145" y="903"/>
                  <a:pt x="86" y="776"/>
                  <a:pt x="80" y="636"/>
                </a:cubicBezTo>
                <a:close/>
                <a:moveTo>
                  <a:pt x="994" y="996"/>
                </a:moveTo>
                <a:cubicBezTo>
                  <a:pt x="951" y="965"/>
                  <a:pt x="904" y="939"/>
                  <a:pt x="853" y="920"/>
                </a:cubicBezTo>
                <a:cubicBezTo>
                  <a:pt x="890" y="833"/>
                  <a:pt x="911" y="737"/>
                  <a:pt x="913" y="636"/>
                </a:cubicBezTo>
                <a:cubicBezTo>
                  <a:pt x="1152" y="636"/>
                  <a:pt x="1152" y="636"/>
                  <a:pt x="1152" y="636"/>
                </a:cubicBezTo>
                <a:cubicBezTo>
                  <a:pt x="1146" y="776"/>
                  <a:pt x="1087" y="903"/>
                  <a:pt x="994" y="9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id-ID" sz="2160">
              <a:cs typeface="+mn-ea"/>
              <a:sym typeface="+mn-lt"/>
            </a:endParaRPr>
          </a:p>
        </p:txBody>
      </p:sp>
      <p:grpSp>
        <p:nvGrpSpPr>
          <p:cNvPr id="48" name="Group 239"/>
          <p:cNvGrpSpPr/>
          <p:nvPr/>
        </p:nvGrpSpPr>
        <p:grpSpPr>
          <a:xfrm>
            <a:off x="254867" y="1395469"/>
            <a:ext cx="343290" cy="343222"/>
            <a:chOff x="7938" y="-3175"/>
            <a:chExt cx="8029575" cy="8027988"/>
          </a:xfrm>
          <a:solidFill>
            <a:schemeClr val="accent1"/>
          </a:solidFill>
        </p:grpSpPr>
        <p:sp>
          <p:nvSpPr>
            <p:cNvPr id="49" name="Freeform 23"/>
            <p:cNvSpPr>
              <a:spLocks noEditPoints="1"/>
            </p:cNvSpPr>
            <p:nvPr/>
          </p:nvSpPr>
          <p:spPr bwMode="auto">
            <a:xfrm>
              <a:off x="7938" y="-3175"/>
              <a:ext cx="8029575" cy="8027988"/>
            </a:xfrm>
            <a:custGeom>
              <a:avLst/>
              <a:gdLst>
                <a:gd name="T0" fmla="*/ 818 w 2138"/>
                <a:gd name="T1" fmla="*/ 1635 h 2138"/>
                <a:gd name="T2" fmla="*/ 818 w 2138"/>
                <a:gd name="T3" fmla="*/ 1635 h 2138"/>
                <a:gd name="T4" fmla="*/ 1257 w 2138"/>
                <a:gd name="T5" fmla="*/ 1507 h 2138"/>
                <a:gd name="T6" fmla="*/ 1301 w 2138"/>
                <a:gd name="T7" fmla="*/ 1550 h 2138"/>
                <a:gd name="T8" fmla="*/ 1249 w 2138"/>
                <a:gd name="T9" fmla="*/ 1602 h 2138"/>
                <a:gd name="T10" fmla="*/ 1711 w 2138"/>
                <a:gd name="T11" fmla="*/ 2064 h 2138"/>
                <a:gd name="T12" fmla="*/ 1888 w 2138"/>
                <a:gd name="T13" fmla="*/ 2138 h 2138"/>
                <a:gd name="T14" fmla="*/ 2065 w 2138"/>
                <a:gd name="T15" fmla="*/ 2064 h 2138"/>
                <a:gd name="T16" fmla="*/ 2138 w 2138"/>
                <a:gd name="T17" fmla="*/ 1888 h 2138"/>
                <a:gd name="T18" fmla="*/ 2065 w 2138"/>
                <a:gd name="T19" fmla="*/ 1711 h 2138"/>
                <a:gd name="T20" fmla="*/ 1603 w 2138"/>
                <a:gd name="T21" fmla="*/ 1248 h 2138"/>
                <a:gd name="T22" fmla="*/ 1551 w 2138"/>
                <a:gd name="T23" fmla="*/ 1300 h 2138"/>
                <a:gd name="T24" fmla="*/ 1507 w 2138"/>
                <a:gd name="T25" fmla="*/ 1257 h 2138"/>
                <a:gd name="T26" fmla="*/ 1633 w 2138"/>
                <a:gd name="T27" fmla="*/ 760 h 2138"/>
                <a:gd name="T28" fmla="*/ 1396 w 2138"/>
                <a:gd name="T29" fmla="*/ 239 h 2138"/>
                <a:gd name="T30" fmla="*/ 818 w 2138"/>
                <a:gd name="T31" fmla="*/ 0 h 2138"/>
                <a:gd name="T32" fmla="*/ 240 w 2138"/>
                <a:gd name="T33" fmla="*/ 239 h 2138"/>
                <a:gd name="T34" fmla="*/ 0 w 2138"/>
                <a:gd name="T35" fmla="*/ 817 h 2138"/>
                <a:gd name="T36" fmla="*/ 240 w 2138"/>
                <a:gd name="T37" fmla="*/ 1395 h 2138"/>
                <a:gd name="T38" fmla="*/ 818 w 2138"/>
                <a:gd name="T39" fmla="*/ 1635 h 2138"/>
                <a:gd name="T40" fmla="*/ 2009 w 2138"/>
                <a:gd name="T41" fmla="*/ 1888 h 2138"/>
                <a:gd name="T42" fmla="*/ 1973 w 2138"/>
                <a:gd name="T43" fmla="*/ 1973 h 2138"/>
                <a:gd name="T44" fmla="*/ 1888 w 2138"/>
                <a:gd name="T45" fmla="*/ 2008 h 2138"/>
                <a:gd name="T46" fmla="*/ 1803 w 2138"/>
                <a:gd name="T47" fmla="*/ 1973 h 2138"/>
                <a:gd name="T48" fmla="*/ 1444 w 2138"/>
                <a:gd name="T49" fmla="*/ 1614 h 2138"/>
                <a:gd name="T50" fmla="*/ 1614 w 2138"/>
                <a:gd name="T51" fmla="*/ 1444 h 2138"/>
                <a:gd name="T52" fmla="*/ 1973 w 2138"/>
                <a:gd name="T53" fmla="*/ 1802 h 2138"/>
                <a:gd name="T54" fmla="*/ 2009 w 2138"/>
                <a:gd name="T55" fmla="*/ 1888 h 2138"/>
                <a:gd name="T56" fmla="*/ 1392 w 2138"/>
                <a:gd name="T57" fmla="*/ 1459 h 2138"/>
                <a:gd name="T58" fmla="*/ 1361 w 2138"/>
                <a:gd name="T59" fmla="*/ 1427 h 2138"/>
                <a:gd name="T60" fmla="*/ 1362 w 2138"/>
                <a:gd name="T61" fmla="*/ 1427 h 2138"/>
                <a:gd name="T62" fmla="*/ 1377 w 2138"/>
                <a:gd name="T63" fmla="*/ 1413 h 2138"/>
                <a:gd name="T64" fmla="*/ 1380 w 2138"/>
                <a:gd name="T65" fmla="*/ 1410 h 2138"/>
                <a:gd name="T66" fmla="*/ 1396 w 2138"/>
                <a:gd name="T67" fmla="*/ 1395 h 2138"/>
                <a:gd name="T68" fmla="*/ 1411 w 2138"/>
                <a:gd name="T69" fmla="*/ 1380 h 2138"/>
                <a:gd name="T70" fmla="*/ 1413 w 2138"/>
                <a:gd name="T71" fmla="*/ 1377 h 2138"/>
                <a:gd name="T72" fmla="*/ 1428 w 2138"/>
                <a:gd name="T73" fmla="*/ 1361 h 2138"/>
                <a:gd name="T74" fmla="*/ 1428 w 2138"/>
                <a:gd name="T75" fmla="*/ 1361 h 2138"/>
                <a:gd name="T76" fmla="*/ 1459 w 2138"/>
                <a:gd name="T77" fmla="*/ 1392 h 2138"/>
                <a:gd name="T78" fmla="*/ 1392 w 2138"/>
                <a:gd name="T79" fmla="*/ 1459 h 2138"/>
                <a:gd name="T80" fmla="*/ 331 w 2138"/>
                <a:gd name="T81" fmla="*/ 331 h 2138"/>
                <a:gd name="T82" fmla="*/ 818 w 2138"/>
                <a:gd name="T83" fmla="*/ 129 h 2138"/>
                <a:gd name="T84" fmla="*/ 1304 w 2138"/>
                <a:gd name="T85" fmla="*/ 331 h 2138"/>
                <a:gd name="T86" fmla="*/ 1504 w 2138"/>
                <a:gd name="T87" fmla="*/ 769 h 2138"/>
                <a:gd name="T88" fmla="*/ 1371 w 2138"/>
                <a:gd name="T89" fmla="*/ 1226 h 2138"/>
                <a:gd name="T90" fmla="*/ 1371 w 2138"/>
                <a:gd name="T91" fmla="*/ 1226 h 2138"/>
                <a:gd name="T92" fmla="*/ 1304 w 2138"/>
                <a:gd name="T93" fmla="*/ 1303 h 2138"/>
                <a:gd name="T94" fmla="*/ 1280 w 2138"/>
                <a:gd name="T95" fmla="*/ 1326 h 2138"/>
                <a:gd name="T96" fmla="*/ 1226 w 2138"/>
                <a:gd name="T97" fmla="*/ 1370 h 2138"/>
                <a:gd name="T98" fmla="*/ 818 w 2138"/>
                <a:gd name="T99" fmla="*/ 1505 h 2138"/>
                <a:gd name="T100" fmla="*/ 331 w 2138"/>
                <a:gd name="T101" fmla="*/ 1303 h 2138"/>
                <a:gd name="T102" fmla="*/ 331 w 2138"/>
                <a:gd name="T103" fmla="*/ 331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8" h="2138">
                  <a:moveTo>
                    <a:pt x="818" y="1635"/>
                  </a:moveTo>
                  <a:cubicBezTo>
                    <a:pt x="818" y="1635"/>
                    <a:pt x="818" y="1635"/>
                    <a:pt x="818" y="1635"/>
                  </a:cubicBezTo>
                  <a:cubicBezTo>
                    <a:pt x="975" y="1635"/>
                    <a:pt x="1126" y="1590"/>
                    <a:pt x="1257" y="1507"/>
                  </a:cubicBezTo>
                  <a:cubicBezTo>
                    <a:pt x="1301" y="1550"/>
                    <a:pt x="1301" y="1550"/>
                    <a:pt x="1301" y="1550"/>
                  </a:cubicBezTo>
                  <a:cubicBezTo>
                    <a:pt x="1249" y="1602"/>
                    <a:pt x="1249" y="1602"/>
                    <a:pt x="1249" y="1602"/>
                  </a:cubicBezTo>
                  <a:cubicBezTo>
                    <a:pt x="1711" y="2064"/>
                    <a:pt x="1711" y="2064"/>
                    <a:pt x="1711" y="2064"/>
                  </a:cubicBezTo>
                  <a:cubicBezTo>
                    <a:pt x="1758" y="2112"/>
                    <a:pt x="1821" y="2138"/>
                    <a:pt x="1888" y="2138"/>
                  </a:cubicBezTo>
                  <a:cubicBezTo>
                    <a:pt x="1955" y="2138"/>
                    <a:pt x="2018" y="2112"/>
                    <a:pt x="2065" y="2064"/>
                  </a:cubicBezTo>
                  <a:cubicBezTo>
                    <a:pt x="2112" y="2017"/>
                    <a:pt x="2138" y="1954"/>
                    <a:pt x="2138" y="1888"/>
                  </a:cubicBezTo>
                  <a:cubicBezTo>
                    <a:pt x="2138" y="1821"/>
                    <a:pt x="2112" y="1758"/>
                    <a:pt x="2065" y="1711"/>
                  </a:cubicBezTo>
                  <a:cubicBezTo>
                    <a:pt x="1603" y="1248"/>
                    <a:pt x="1603" y="1248"/>
                    <a:pt x="1603" y="1248"/>
                  </a:cubicBezTo>
                  <a:cubicBezTo>
                    <a:pt x="1551" y="1300"/>
                    <a:pt x="1551" y="1300"/>
                    <a:pt x="1551" y="1300"/>
                  </a:cubicBezTo>
                  <a:cubicBezTo>
                    <a:pt x="1507" y="1257"/>
                    <a:pt x="1507" y="1257"/>
                    <a:pt x="1507" y="1257"/>
                  </a:cubicBezTo>
                  <a:cubicBezTo>
                    <a:pt x="1601" y="1110"/>
                    <a:pt x="1645" y="935"/>
                    <a:pt x="1633" y="760"/>
                  </a:cubicBezTo>
                  <a:cubicBezTo>
                    <a:pt x="1619" y="563"/>
                    <a:pt x="1535" y="379"/>
                    <a:pt x="1396" y="239"/>
                  </a:cubicBezTo>
                  <a:cubicBezTo>
                    <a:pt x="1241" y="85"/>
                    <a:pt x="1036" y="0"/>
                    <a:pt x="818" y="0"/>
                  </a:cubicBezTo>
                  <a:cubicBezTo>
                    <a:pt x="599" y="0"/>
                    <a:pt x="394" y="85"/>
                    <a:pt x="240" y="239"/>
                  </a:cubicBezTo>
                  <a:cubicBezTo>
                    <a:pt x="85" y="394"/>
                    <a:pt x="0" y="599"/>
                    <a:pt x="0" y="817"/>
                  </a:cubicBezTo>
                  <a:cubicBezTo>
                    <a:pt x="0" y="1036"/>
                    <a:pt x="85" y="1241"/>
                    <a:pt x="240" y="1395"/>
                  </a:cubicBezTo>
                  <a:cubicBezTo>
                    <a:pt x="394" y="1550"/>
                    <a:pt x="599" y="1635"/>
                    <a:pt x="818" y="1635"/>
                  </a:cubicBezTo>
                  <a:close/>
                  <a:moveTo>
                    <a:pt x="2009" y="1888"/>
                  </a:moveTo>
                  <a:cubicBezTo>
                    <a:pt x="2009" y="1920"/>
                    <a:pt x="1996" y="1950"/>
                    <a:pt x="1973" y="1973"/>
                  </a:cubicBezTo>
                  <a:cubicBezTo>
                    <a:pt x="1950" y="1996"/>
                    <a:pt x="1920" y="2008"/>
                    <a:pt x="1888" y="2008"/>
                  </a:cubicBezTo>
                  <a:cubicBezTo>
                    <a:pt x="1856" y="2008"/>
                    <a:pt x="1826" y="1996"/>
                    <a:pt x="1803" y="1973"/>
                  </a:cubicBezTo>
                  <a:cubicBezTo>
                    <a:pt x="1444" y="1614"/>
                    <a:pt x="1444" y="1614"/>
                    <a:pt x="1444" y="1614"/>
                  </a:cubicBezTo>
                  <a:cubicBezTo>
                    <a:pt x="1614" y="1444"/>
                    <a:pt x="1614" y="1444"/>
                    <a:pt x="1614" y="1444"/>
                  </a:cubicBezTo>
                  <a:cubicBezTo>
                    <a:pt x="1973" y="1802"/>
                    <a:pt x="1973" y="1802"/>
                    <a:pt x="1973" y="1802"/>
                  </a:cubicBezTo>
                  <a:cubicBezTo>
                    <a:pt x="1996" y="1825"/>
                    <a:pt x="2009" y="1855"/>
                    <a:pt x="2009" y="1888"/>
                  </a:cubicBezTo>
                  <a:close/>
                  <a:moveTo>
                    <a:pt x="1392" y="1459"/>
                  </a:moveTo>
                  <a:cubicBezTo>
                    <a:pt x="1361" y="1427"/>
                    <a:pt x="1361" y="1427"/>
                    <a:pt x="1361" y="1427"/>
                  </a:cubicBezTo>
                  <a:cubicBezTo>
                    <a:pt x="1361" y="1427"/>
                    <a:pt x="1362" y="1427"/>
                    <a:pt x="1362" y="1427"/>
                  </a:cubicBezTo>
                  <a:cubicBezTo>
                    <a:pt x="1367" y="1422"/>
                    <a:pt x="1372" y="1418"/>
                    <a:pt x="1377" y="1413"/>
                  </a:cubicBezTo>
                  <a:cubicBezTo>
                    <a:pt x="1378" y="1412"/>
                    <a:pt x="1379" y="1411"/>
                    <a:pt x="1380" y="1410"/>
                  </a:cubicBezTo>
                  <a:cubicBezTo>
                    <a:pt x="1385" y="1405"/>
                    <a:pt x="1391" y="1400"/>
                    <a:pt x="1396" y="1395"/>
                  </a:cubicBezTo>
                  <a:cubicBezTo>
                    <a:pt x="1401" y="1390"/>
                    <a:pt x="1406" y="1385"/>
                    <a:pt x="1411" y="1380"/>
                  </a:cubicBezTo>
                  <a:cubicBezTo>
                    <a:pt x="1411" y="1379"/>
                    <a:pt x="1412" y="1378"/>
                    <a:pt x="1413" y="1377"/>
                  </a:cubicBezTo>
                  <a:cubicBezTo>
                    <a:pt x="1418" y="1372"/>
                    <a:pt x="1423" y="1366"/>
                    <a:pt x="1428" y="1361"/>
                  </a:cubicBezTo>
                  <a:cubicBezTo>
                    <a:pt x="1428" y="1361"/>
                    <a:pt x="1428" y="1361"/>
                    <a:pt x="1428" y="1361"/>
                  </a:cubicBezTo>
                  <a:cubicBezTo>
                    <a:pt x="1459" y="1392"/>
                    <a:pt x="1459" y="1392"/>
                    <a:pt x="1459" y="1392"/>
                  </a:cubicBezTo>
                  <a:lnTo>
                    <a:pt x="1392" y="1459"/>
                  </a:lnTo>
                  <a:close/>
                  <a:moveTo>
                    <a:pt x="331" y="331"/>
                  </a:moveTo>
                  <a:cubicBezTo>
                    <a:pt x="461" y="201"/>
                    <a:pt x="634" y="129"/>
                    <a:pt x="818" y="129"/>
                  </a:cubicBezTo>
                  <a:cubicBezTo>
                    <a:pt x="1001" y="129"/>
                    <a:pt x="1174" y="201"/>
                    <a:pt x="1304" y="331"/>
                  </a:cubicBezTo>
                  <a:cubicBezTo>
                    <a:pt x="1421" y="448"/>
                    <a:pt x="1492" y="604"/>
                    <a:pt x="1504" y="769"/>
                  </a:cubicBezTo>
                  <a:cubicBezTo>
                    <a:pt x="1515" y="932"/>
                    <a:pt x="1468" y="1095"/>
                    <a:pt x="1371" y="1226"/>
                  </a:cubicBezTo>
                  <a:cubicBezTo>
                    <a:pt x="1371" y="1226"/>
                    <a:pt x="1371" y="1226"/>
                    <a:pt x="1371" y="1226"/>
                  </a:cubicBezTo>
                  <a:cubicBezTo>
                    <a:pt x="1351" y="1253"/>
                    <a:pt x="1328" y="1279"/>
                    <a:pt x="1304" y="1303"/>
                  </a:cubicBezTo>
                  <a:cubicBezTo>
                    <a:pt x="1296" y="1311"/>
                    <a:pt x="1288" y="1319"/>
                    <a:pt x="1280" y="1326"/>
                  </a:cubicBezTo>
                  <a:cubicBezTo>
                    <a:pt x="1263" y="1342"/>
                    <a:pt x="1245" y="1357"/>
                    <a:pt x="1226" y="1370"/>
                  </a:cubicBezTo>
                  <a:cubicBezTo>
                    <a:pt x="1107" y="1458"/>
                    <a:pt x="966" y="1505"/>
                    <a:pt x="818" y="1505"/>
                  </a:cubicBezTo>
                  <a:cubicBezTo>
                    <a:pt x="634" y="1505"/>
                    <a:pt x="461" y="1433"/>
                    <a:pt x="331" y="1303"/>
                  </a:cubicBezTo>
                  <a:cubicBezTo>
                    <a:pt x="63" y="1035"/>
                    <a:pt x="63" y="599"/>
                    <a:pt x="331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50" name="Freeform 24"/>
            <p:cNvSpPr>
              <a:spLocks noEditPoints="1"/>
            </p:cNvSpPr>
            <p:nvPr/>
          </p:nvSpPr>
          <p:spPr bwMode="auto">
            <a:xfrm>
              <a:off x="788988" y="976313"/>
              <a:ext cx="4578350" cy="4176713"/>
            </a:xfrm>
            <a:custGeom>
              <a:avLst/>
              <a:gdLst>
                <a:gd name="T0" fmla="*/ 577 w 1219"/>
                <a:gd name="T1" fmla="*/ 1111 h 1112"/>
                <a:gd name="T2" fmla="*/ 577 w 1219"/>
                <a:gd name="T3" fmla="*/ 1112 h 1112"/>
                <a:gd name="T4" fmla="*/ 610 w 1219"/>
                <a:gd name="T5" fmla="*/ 1112 h 1112"/>
                <a:gd name="T6" fmla="*/ 940 w 1219"/>
                <a:gd name="T7" fmla="*/ 1003 h 1112"/>
                <a:gd name="T8" fmla="*/ 1002 w 1219"/>
                <a:gd name="T9" fmla="*/ 949 h 1112"/>
                <a:gd name="T10" fmla="*/ 1057 w 1219"/>
                <a:gd name="T11" fmla="*/ 886 h 1112"/>
                <a:gd name="T12" fmla="*/ 1003 w 1219"/>
                <a:gd name="T13" fmla="*/ 163 h 1112"/>
                <a:gd name="T14" fmla="*/ 610 w 1219"/>
                <a:gd name="T15" fmla="*/ 0 h 1112"/>
                <a:gd name="T16" fmla="*/ 217 w 1219"/>
                <a:gd name="T17" fmla="*/ 163 h 1112"/>
                <a:gd name="T18" fmla="*/ 217 w 1219"/>
                <a:gd name="T19" fmla="*/ 949 h 1112"/>
                <a:gd name="T20" fmla="*/ 577 w 1219"/>
                <a:gd name="T21" fmla="*/ 1111 h 1112"/>
                <a:gd name="T22" fmla="*/ 262 w 1219"/>
                <a:gd name="T23" fmla="*/ 209 h 1112"/>
                <a:gd name="T24" fmla="*/ 610 w 1219"/>
                <a:gd name="T25" fmla="*/ 65 h 1112"/>
                <a:gd name="T26" fmla="*/ 957 w 1219"/>
                <a:gd name="T27" fmla="*/ 209 h 1112"/>
                <a:gd name="T28" fmla="*/ 1005 w 1219"/>
                <a:gd name="T29" fmla="*/ 848 h 1112"/>
                <a:gd name="T30" fmla="*/ 957 w 1219"/>
                <a:gd name="T31" fmla="*/ 903 h 1112"/>
                <a:gd name="T32" fmla="*/ 901 w 1219"/>
                <a:gd name="T33" fmla="*/ 951 h 1112"/>
                <a:gd name="T34" fmla="*/ 612 w 1219"/>
                <a:gd name="T35" fmla="*/ 1047 h 1112"/>
                <a:gd name="T36" fmla="*/ 610 w 1219"/>
                <a:gd name="T37" fmla="*/ 1047 h 1112"/>
                <a:gd name="T38" fmla="*/ 262 w 1219"/>
                <a:gd name="T39" fmla="*/ 903 h 1112"/>
                <a:gd name="T40" fmla="*/ 262 w 1219"/>
                <a:gd name="T41" fmla="*/ 209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9" h="1112">
                  <a:moveTo>
                    <a:pt x="577" y="1111"/>
                  </a:moveTo>
                  <a:cubicBezTo>
                    <a:pt x="577" y="1112"/>
                    <a:pt x="577" y="1112"/>
                    <a:pt x="577" y="1112"/>
                  </a:cubicBezTo>
                  <a:cubicBezTo>
                    <a:pt x="610" y="1112"/>
                    <a:pt x="610" y="1112"/>
                    <a:pt x="610" y="1112"/>
                  </a:cubicBezTo>
                  <a:cubicBezTo>
                    <a:pt x="730" y="1112"/>
                    <a:pt x="844" y="1074"/>
                    <a:pt x="940" y="1003"/>
                  </a:cubicBezTo>
                  <a:cubicBezTo>
                    <a:pt x="962" y="987"/>
                    <a:pt x="983" y="969"/>
                    <a:pt x="1002" y="949"/>
                  </a:cubicBezTo>
                  <a:cubicBezTo>
                    <a:pt x="1022" y="930"/>
                    <a:pt x="1040" y="908"/>
                    <a:pt x="1057" y="886"/>
                  </a:cubicBezTo>
                  <a:cubicBezTo>
                    <a:pt x="1219" y="667"/>
                    <a:pt x="1196" y="356"/>
                    <a:pt x="1003" y="163"/>
                  </a:cubicBezTo>
                  <a:cubicBezTo>
                    <a:pt x="898" y="58"/>
                    <a:pt x="758" y="0"/>
                    <a:pt x="610" y="0"/>
                  </a:cubicBezTo>
                  <a:cubicBezTo>
                    <a:pt x="461" y="0"/>
                    <a:pt x="322" y="58"/>
                    <a:pt x="217" y="163"/>
                  </a:cubicBezTo>
                  <a:cubicBezTo>
                    <a:pt x="0" y="380"/>
                    <a:pt x="0" y="732"/>
                    <a:pt x="217" y="949"/>
                  </a:cubicBezTo>
                  <a:cubicBezTo>
                    <a:pt x="314" y="1046"/>
                    <a:pt x="441" y="1103"/>
                    <a:pt x="577" y="1111"/>
                  </a:cubicBezTo>
                  <a:close/>
                  <a:moveTo>
                    <a:pt x="262" y="209"/>
                  </a:moveTo>
                  <a:cubicBezTo>
                    <a:pt x="355" y="116"/>
                    <a:pt x="478" y="65"/>
                    <a:pt x="610" y="65"/>
                  </a:cubicBezTo>
                  <a:cubicBezTo>
                    <a:pt x="741" y="65"/>
                    <a:pt x="864" y="116"/>
                    <a:pt x="957" y="209"/>
                  </a:cubicBezTo>
                  <a:cubicBezTo>
                    <a:pt x="1127" y="380"/>
                    <a:pt x="1148" y="654"/>
                    <a:pt x="1005" y="848"/>
                  </a:cubicBezTo>
                  <a:cubicBezTo>
                    <a:pt x="990" y="867"/>
                    <a:pt x="974" y="886"/>
                    <a:pt x="957" y="903"/>
                  </a:cubicBezTo>
                  <a:cubicBezTo>
                    <a:pt x="939" y="921"/>
                    <a:pt x="921" y="937"/>
                    <a:pt x="901" y="951"/>
                  </a:cubicBezTo>
                  <a:cubicBezTo>
                    <a:pt x="817" y="1013"/>
                    <a:pt x="717" y="1046"/>
                    <a:pt x="612" y="1047"/>
                  </a:cubicBezTo>
                  <a:cubicBezTo>
                    <a:pt x="610" y="1047"/>
                    <a:pt x="610" y="1047"/>
                    <a:pt x="610" y="1047"/>
                  </a:cubicBezTo>
                  <a:cubicBezTo>
                    <a:pt x="478" y="1047"/>
                    <a:pt x="355" y="996"/>
                    <a:pt x="262" y="903"/>
                  </a:cubicBezTo>
                  <a:cubicBezTo>
                    <a:pt x="71" y="712"/>
                    <a:pt x="71" y="400"/>
                    <a:pt x="262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</p:grpSp>
      <p:sp>
        <p:nvSpPr>
          <p:cNvPr id="51" name="Freeform 8"/>
          <p:cNvSpPr>
            <a:spLocks noEditPoints="1"/>
          </p:cNvSpPr>
          <p:nvPr/>
        </p:nvSpPr>
        <p:spPr bwMode="auto">
          <a:xfrm>
            <a:off x="288259" y="2444487"/>
            <a:ext cx="358163" cy="314123"/>
          </a:xfrm>
          <a:custGeom>
            <a:avLst/>
            <a:gdLst>
              <a:gd name="T0" fmla="*/ 168 w 336"/>
              <a:gd name="T1" fmla="*/ 0 h 294"/>
              <a:gd name="T2" fmla="*/ 0 w 336"/>
              <a:gd name="T3" fmla="*/ 126 h 294"/>
              <a:gd name="T4" fmla="*/ 74 w 336"/>
              <a:gd name="T5" fmla="*/ 230 h 294"/>
              <a:gd name="T6" fmla="*/ 74 w 336"/>
              <a:gd name="T7" fmla="*/ 231 h 294"/>
              <a:gd name="T8" fmla="*/ 53 w 336"/>
              <a:gd name="T9" fmla="*/ 281 h 294"/>
              <a:gd name="T10" fmla="*/ 53 w 336"/>
              <a:gd name="T11" fmla="*/ 281 h 294"/>
              <a:gd name="T12" fmla="*/ 53 w 336"/>
              <a:gd name="T13" fmla="*/ 284 h 294"/>
              <a:gd name="T14" fmla="*/ 62 w 336"/>
              <a:gd name="T15" fmla="*/ 294 h 294"/>
              <a:gd name="T16" fmla="*/ 65 w 336"/>
              <a:gd name="T17" fmla="*/ 294 h 294"/>
              <a:gd name="T18" fmla="*/ 136 w 336"/>
              <a:gd name="T19" fmla="*/ 250 h 294"/>
              <a:gd name="T20" fmla="*/ 168 w 336"/>
              <a:gd name="T21" fmla="*/ 252 h 294"/>
              <a:gd name="T22" fmla="*/ 336 w 336"/>
              <a:gd name="T23" fmla="*/ 126 h 294"/>
              <a:gd name="T24" fmla="*/ 168 w 336"/>
              <a:gd name="T25" fmla="*/ 0 h 294"/>
              <a:gd name="T26" fmla="*/ 168 w 336"/>
              <a:gd name="T27" fmla="*/ 231 h 294"/>
              <a:gd name="T28" fmla="*/ 139 w 336"/>
              <a:gd name="T29" fmla="*/ 229 h 294"/>
              <a:gd name="T30" fmla="*/ 136 w 336"/>
              <a:gd name="T31" fmla="*/ 229 h 294"/>
              <a:gd name="T32" fmla="*/ 119 w 336"/>
              <a:gd name="T33" fmla="*/ 236 h 294"/>
              <a:gd name="T34" fmla="*/ 87 w 336"/>
              <a:gd name="T35" fmla="*/ 263 h 294"/>
              <a:gd name="T36" fmla="*/ 94 w 336"/>
              <a:gd name="T37" fmla="*/ 232 h 294"/>
              <a:gd name="T38" fmla="*/ 95 w 336"/>
              <a:gd name="T39" fmla="*/ 230 h 294"/>
              <a:gd name="T40" fmla="*/ 83 w 336"/>
              <a:gd name="T41" fmla="*/ 212 h 294"/>
              <a:gd name="T42" fmla="*/ 21 w 336"/>
              <a:gd name="T43" fmla="*/ 126 h 294"/>
              <a:gd name="T44" fmla="*/ 168 w 336"/>
              <a:gd name="T45" fmla="*/ 21 h 294"/>
              <a:gd name="T46" fmla="*/ 315 w 336"/>
              <a:gd name="T47" fmla="*/ 126 h 294"/>
              <a:gd name="T48" fmla="*/ 168 w 336"/>
              <a:gd name="T49" fmla="*/ 23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6" h="294">
                <a:moveTo>
                  <a:pt x="168" y="0"/>
                </a:moveTo>
                <a:cubicBezTo>
                  <a:pt x="75" y="0"/>
                  <a:pt x="0" y="56"/>
                  <a:pt x="0" y="126"/>
                </a:cubicBezTo>
                <a:cubicBezTo>
                  <a:pt x="0" y="169"/>
                  <a:pt x="29" y="208"/>
                  <a:pt x="74" y="230"/>
                </a:cubicBezTo>
                <a:cubicBezTo>
                  <a:pt x="74" y="231"/>
                  <a:pt x="74" y="231"/>
                  <a:pt x="74" y="231"/>
                </a:cubicBezTo>
                <a:cubicBezTo>
                  <a:pt x="74" y="250"/>
                  <a:pt x="59" y="270"/>
                  <a:pt x="53" y="281"/>
                </a:cubicBezTo>
                <a:cubicBezTo>
                  <a:pt x="53" y="281"/>
                  <a:pt x="53" y="281"/>
                  <a:pt x="53" y="281"/>
                </a:cubicBezTo>
                <a:cubicBezTo>
                  <a:pt x="53" y="282"/>
                  <a:pt x="53" y="283"/>
                  <a:pt x="53" y="284"/>
                </a:cubicBezTo>
                <a:cubicBezTo>
                  <a:pt x="53" y="290"/>
                  <a:pt x="57" y="294"/>
                  <a:pt x="62" y="294"/>
                </a:cubicBezTo>
                <a:cubicBezTo>
                  <a:pt x="63" y="294"/>
                  <a:pt x="65" y="294"/>
                  <a:pt x="65" y="294"/>
                </a:cubicBezTo>
                <a:cubicBezTo>
                  <a:pt x="98" y="288"/>
                  <a:pt x="128" y="258"/>
                  <a:pt x="136" y="250"/>
                </a:cubicBezTo>
                <a:cubicBezTo>
                  <a:pt x="146" y="251"/>
                  <a:pt x="157" y="252"/>
                  <a:pt x="168" y="252"/>
                </a:cubicBezTo>
                <a:cubicBezTo>
                  <a:pt x="261" y="252"/>
                  <a:pt x="336" y="196"/>
                  <a:pt x="336" y="126"/>
                </a:cubicBezTo>
                <a:cubicBezTo>
                  <a:pt x="336" y="56"/>
                  <a:pt x="261" y="0"/>
                  <a:pt x="168" y="0"/>
                </a:cubicBezTo>
                <a:close/>
                <a:moveTo>
                  <a:pt x="168" y="231"/>
                </a:moveTo>
                <a:cubicBezTo>
                  <a:pt x="158" y="231"/>
                  <a:pt x="148" y="230"/>
                  <a:pt x="139" y="229"/>
                </a:cubicBezTo>
                <a:cubicBezTo>
                  <a:pt x="138" y="229"/>
                  <a:pt x="137" y="229"/>
                  <a:pt x="136" y="229"/>
                </a:cubicBezTo>
                <a:cubicBezTo>
                  <a:pt x="129" y="229"/>
                  <a:pt x="123" y="231"/>
                  <a:pt x="119" y="236"/>
                </a:cubicBezTo>
                <a:cubicBezTo>
                  <a:pt x="115" y="242"/>
                  <a:pt x="102" y="254"/>
                  <a:pt x="87" y="263"/>
                </a:cubicBezTo>
                <a:cubicBezTo>
                  <a:pt x="91" y="254"/>
                  <a:pt x="94" y="243"/>
                  <a:pt x="94" y="232"/>
                </a:cubicBezTo>
                <a:cubicBezTo>
                  <a:pt x="95" y="231"/>
                  <a:pt x="95" y="231"/>
                  <a:pt x="95" y="230"/>
                </a:cubicBezTo>
                <a:cubicBezTo>
                  <a:pt x="95" y="222"/>
                  <a:pt x="90" y="215"/>
                  <a:pt x="83" y="212"/>
                </a:cubicBezTo>
                <a:cubicBezTo>
                  <a:pt x="44" y="192"/>
                  <a:pt x="21" y="160"/>
                  <a:pt x="21" y="126"/>
                </a:cubicBezTo>
                <a:cubicBezTo>
                  <a:pt x="21" y="68"/>
                  <a:pt x="87" y="21"/>
                  <a:pt x="168" y="21"/>
                </a:cubicBezTo>
                <a:cubicBezTo>
                  <a:pt x="249" y="21"/>
                  <a:pt x="315" y="68"/>
                  <a:pt x="315" y="126"/>
                </a:cubicBezTo>
                <a:cubicBezTo>
                  <a:pt x="315" y="184"/>
                  <a:pt x="249" y="231"/>
                  <a:pt x="168" y="2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id-ID" sz="2160">
              <a:cs typeface="+mn-ea"/>
              <a:sym typeface="+mn-lt"/>
            </a:endParaRPr>
          </a:p>
        </p:txBody>
      </p:sp>
      <p:grpSp>
        <p:nvGrpSpPr>
          <p:cNvPr id="52" name="Group 83"/>
          <p:cNvGrpSpPr/>
          <p:nvPr/>
        </p:nvGrpSpPr>
        <p:grpSpPr>
          <a:xfrm>
            <a:off x="272331" y="3337144"/>
            <a:ext cx="325826" cy="325826"/>
            <a:chOff x="-2771775" y="66675"/>
            <a:chExt cx="827087" cy="827088"/>
          </a:xfrm>
          <a:solidFill>
            <a:schemeClr val="accent1"/>
          </a:solidFill>
        </p:grpSpPr>
        <p:sp>
          <p:nvSpPr>
            <p:cNvPr id="53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54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55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097" y="1434659"/>
            <a:ext cx="7261771" cy="4047619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299357" y="145656"/>
            <a:ext cx="6608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Understanding with the Attention Sum Reader Network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Group 239"/>
          <p:cNvGrpSpPr/>
          <p:nvPr/>
        </p:nvGrpSpPr>
        <p:grpSpPr>
          <a:xfrm>
            <a:off x="322961" y="5178455"/>
            <a:ext cx="343290" cy="343222"/>
            <a:chOff x="7938" y="-3175"/>
            <a:chExt cx="8029575" cy="8027988"/>
          </a:xfrm>
          <a:solidFill>
            <a:schemeClr val="accent1"/>
          </a:solidFill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7938" y="-3175"/>
              <a:ext cx="8029575" cy="8027988"/>
            </a:xfrm>
            <a:custGeom>
              <a:avLst/>
              <a:gdLst>
                <a:gd name="T0" fmla="*/ 818 w 2138"/>
                <a:gd name="T1" fmla="*/ 1635 h 2138"/>
                <a:gd name="T2" fmla="*/ 818 w 2138"/>
                <a:gd name="T3" fmla="*/ 1635 h 2138"/>
                <a:gd name="T4" fmla="*/ 1257 w 2138"/>
                <a:gd name="T5" fmla="*/ 1507 h 2138"/>
                <a:gd name="T6" fmla="*/ 1301 w 2138"/>
                <a:gd name="T7" fmla="*/ 1550 h 2138"/>
                <a:gd name="T8" fmla="*/ 1249 w 2138"/>
                <a:gd name="T9" fmla="*/ 1602 h 2138"/>
                <a:gd name="T10" fmla="*/ 1711 w 2138"/>
                <a:gd name="T11" fmla="*/ 2064 h 2138"/>
                <a:gd name="T12" fmla="*/ 1888 w 2138"/>
                <a:gd name="T13" fmla="*/ 2138 h 2138"/>
                <a:gd name="T14" fmla="*/ 2065 w 2138"/>
                <a:gd name="T15" fmla="*/ 2064 h 2138"/>
                <a:gd name="T16" fmla="*/ 2138 w 2138"/>
                <a:gd name="T17" fmla="*/ 1888 h 2138"/>
                <a:gd name="T18" fmla="*/ 2065 w 2138"/>
                <a:gd name="T19" fmla="*/ 1711 h 2138"/>
                <a:gd name="T20" fmla="*/ 1603 w 2138"/>
                <a:gd name="T21" fmla="*/ 1248 h 2138"/>
                <a:gd name="T22" fmla="*/ 1551 w 2138"/>
                <a:gd name="T23" fmla="*/ 1300 h 2138"/>
                <a:gd name="T24" fmla="*/ 1507 w 2138"/>
                <a:gd name="T25" fmla="*/ 1257 h 2138"/>
                <a:gd name="T26" fmla="*/ 1633 w 2138"/>
                <a:gd name="T27" fmla="*/ 760 h 2138"/>
                <a:gd name="T28" fmla="*/ 1396 w 2138"/>
                <a:gd name="T29" fmla="*/ 239 h 2138"/>
                <a:gd name="T30" fmla="*/ 818 w 2138"/>
                <a:gd name="T31" fmla="*/ 0 h 2138"/>
                <a:gd name="T32" fmla="*/ 240 w 2138"/>
                <a:gd name="T33" fmla="*/ 239 h 2138"/>
                <a:gd name="T34" fmla="*/ 0 w 2138"/>
                <a:gd name="T35" fmla="*/ 817 h 2138"/>
                <a:gd name="T36" fmla="*/ 240 w 2138"/>
                <a:gd name="T37" fmla="*/ 1395 h 2138"/>
                <a:gd name="T38" fmla="*/ 818 w 2138"/>
                <a:gd name="T39" fmla="*/ 1635 h 2138"/>
                <a:gd name="T40" fmla="*/ 2009 w 2138"/>
                <a:gd name="T41" fmla="*/ 1888 h 2138"/>
                <a:gd name="T42" fmla="*/ 1973 w 2138"/>
                <a:gd name="T43" fmla="*/ 1973 h 2138"/>
                <a:gd name="T44" fmla="*/ 1888 w 2138"/>
                <a:gd name="T45" fmla="*/ 2008 h 2138"/>
                <a:gd name="T46" fmla="*/ 1803 w 2138"/>
                <a:gd name="T47" fmla="*/ 1973 h 2138"/>
                <a:gd name="T48" fmla="*/ 1444 w 2138"/>
                <a:gd name="T49" fmla="*/ 1614 h 2138"/>
                <a:gd name="T50" fmla="*/ 1614 w 2138"/>
                <a:gd name="T51" fmla="*/ 1444 h 2138"/>
                <a:gd name="T52" fmla="*/ 1973 w 2138"/>
                <a:gd name="T53" fmla="*/ 1802 h 2138"/>
                <a:gd name="T54" fmla="*/ 2009 w 2138"/>
                <a:gd name="T55" fmla="*/ 1888 h 2138"/>
                <a:gd name="T56" fmla="*/ 1392 w 2138"/>
                <a:gd name="T57" fmla="*/ 1459 h 2138"/>
                <a:gd name="T58" fmla="*/ 1361 w 2138"/>
                <a:gd name="T59" fmla="*/ 1427 h 2138"/>
                <a:gd name="T60" fmla="*/ 1362 w 2138"/>
                <a:gd name="T61" fmla="*/ 1427 h 2138"/>
                <a:gd name="T62" fmla="*/ 1377 w 2138"/>
                <a:gd name="T63" fmla="*/ 1413 h 2138"/>
                <a:gd name="T64" fmla="*/ 1380 w 2138"/>
                <a:gd name="T65" fmla="*/ 1410 h 2138"/>
                <a:gd name="T66" fmla="*/ 1396 w 2138"/>
                <a:gd name="T67" fmla="*/ 1395 h 2138"/>
                <a:gd name="T68" fmla="*/ 1411 w 2138"/>
                <a:gd name="T69" fmla="*/ 1380 h 2138"/>
                <a:gd name="T70" fmla="*/ 1413 w 2138"/>
                <a:gd name="T71" fmla="*/ 1377 h 2138"/>
                <a:gd name="T72" fmla="*/ 1428 w 2138"/>
                <a:gd name="T73" fmla="*/ 1361 h 2138"/>
                <a:gd name="T74" fmla="*/ 1428 w 2138"/>
                <a:gd name="T75" fmla="*/ 1361 h 2138"/>
                <a:gd name="T76" fmla="*/ 1459 w 2138"/>
                <a:gd name="T77" fmla="*/ 1392 h 2138"/>
                <a:gd name="T78" fmla="*/ 1392 w 2138"/>
                <a:gd name="T79" fmla="*/ 1459 h 2138"/>
                <a:gd name="T80" fmla="*/ 331 w 2138"/>
                <a:gd name="T81" fmla="*/ 331 h 2138"/>
                <a:gd name="T82" fmla="*/ 818 w 2138"/>
                <a:gd name="T83" fmla="*/ 129 h 2138"/>
                <a:gd name="T84" fmla="*/ 1304 w 2138"/>
                <a:gd name="T85" fmla="*/ 331 h 2138"/>
                <a:gd name="T86" fmla="*/ 1504 w 2138"/>
                <a:gd name="T87" fmla="*/ 769 h 2138"/>
                <a:gd name="T88" fmla="*/ 1371 w 2138"/>
                <a:gd name="T89" fmla="*/ 1226 h 2138"/>
                <a:gd name="T90" fmla="*/ 1371 w 2138"/>
                <a:gd name="T91" fmla="*/ 1226 h 2138"/>
                <a:gd name="T92" fmla="*/ 1304 w 2138"/>
                <a:gd name="T93" fmla="*/ 1303 h 2138"/>
                <a:gd name="T94" fmla="*/ 1280 w 2138"/>
                <a:gd name="T95" fmla="*/ 1326 h 2138"/>
                <a:gd name="T96" fmla="*/ 1226 w 2138"/>
                <a:gd name="T97" fmla="*/ 1370 h 2138"/>
                <a:gd name="T98" fmla="*/ 818 w 2138"/>
                <a:gd name="T99" fmla="*/ 1505 h 2138"/>
                <a:gd name="T100" fmla="*/ 331 w 2138"/>
                <a:gd name="T101" fmla="*/ 1303 h 2138"/>
                <a:gd name="T102" fmla="*/ 331 w 2138"/>
                <a:gd name="T103" fmla="*/ 331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8" h="2138">
                  <a:moveTo>
                    <a:pt x="818" y="1635"/>
                  </a:moveTo>
                  <a:cubicBezTo>
                    <a:pt x="818" y="1635"/>
                    <a:pt x="818" y="1635"/>
                    <a:pt x="818" y="1635"/>
                  </a:cubicBezTo>
                  <a:cubicBezTo>
                    <a:pt x="975" y="1635"/>
                    <a:pt x="1126" y="1590"/>
                    <a:pt x="1257" y="1507"/>
                  </a:cubicBezTo>
                  <a:cubicBezTo>
                    <a:pt x="1301" y="1550"/>
                    <a:pt x="1301" y="1550"/>
                    <a:pt x="1301" y="1550"/>
                  </a:cubicBezTo>
                  <a:cubicBezTo>
                    <a:pt x="1249" y="1602"/>
                    <a:pt x="1249" y="1602"/>
                    <a:pt x="1249" y="1602"/>
                  </a:cubicBezTo>
                  <a:cubicBezTo>
                    <a:pt x="1711" y="2064"/>
                    <a:pt x="1711" y="2064"/>
                    <a:pt x="1711" y="2064"/>
                  </a:cubicBezTo>
                  <a:cubicBezTo>
                    <a:pt x="1758" y="2112"/>
                    <a:pt x="1821" y="2138"/>
                    <a:pt x="1888" y="2138"/>
                  </a:cubicBezTo>
                  <a:cubicBezTo>
                    <a:pt x="1955" y="2138"/>
                    <a:pt x="2018" y="2112"/>
                    <a:pt x="2065" y="2064"/>
                  </a:cubicBezTo>
                  <a:cubicBezTo>
                    <a:pt x="2112" y="2017"/>
                    <a:pt x="2138" y="1954"/>
                    <a:pt x="2138" y="1888"/>
                  </a:cubicBezTo>
                  <a:cubicBezTo>
                    <a:pt x="2138" y="1821"/>
                    <a:pt x="2112" y="1758"/>
                    <a:pt x="2065" y="1711"/>
                  </a:cubicBezTo>
                  <a:cubicBezTo>
                    <a:pt x="1603" y="1248"/>
                    <a:pt x="1603" y="1248"/>
                    <a:pt x="1603" y="1248"/>
                  </a:cubicBezTo>
                  <a:cubicBezTo>
                    <a:pt x="1551" y="1300"/>
                    <a:pt x="1551" y="1300"/>
                    <a:pt x="1551" y="1300"/>
                  </a:cubicBezTo>
                  <a:cubicBezTo>
                    <a:pt x="1507" y="1257"/>
                    <a:pt x="1507" y="1257"/>
                    <a:pt x="1507" y="1257"/>
                  </a:cubicBezTo>
                  <a:cubicBezTo>
                    <a:pt x="1601" y="1110"/>
                    <a:pt x="1645" y="935"/>
                    <a:pt x="1633" y="760"/>
                  </a:cubicBezTo>
                  <a:cubicBezTo>
                    <a:pt x="1619" y="563"/>
                    <a:pt x="1535" y="379"/>
                    <a:pt x="1396" y="239"/>
                  </a:cubicBezTo>
                  <a:cubicBezTo>
                    <a:pt x="1241" y="85"/>
                    <a:pt x="1036" y="0"/>
                    <a:pt x="818" y="0"/>
                  </a:cubicBezTo>
                  <a:cubicBezTo>
                    <a:pt x="599" y="0"/>
                    <a:pt x="394" y="85"/>
                    <a:pt x="240" y="239"/>
                  </a:cubicBezTo>
                  <a:cubicBezTo>
                    <a:pt x="85" y="394"/>
                    <a:pt x="0" y="599"/>
                    <a:pt x="0" y="817"/>
                  </a:cubicBezTo>
                  <a:cubicBezTo>
                    <a:pt x="0" y="1036"/>
                    <a:pt x="85" y="1241"/>
                    <a:pt x="240" y="1395"/>
                  </a:cubicBezTo>
                  <a:cubicBezTo>
                    <a:pt x="394" y="1550"/>
                    <a:pt x="599" y="1635"/>
                    <a:pt x="818" y="1635"/>
                  </a:cubicBezTo>
                  <a:close/>
                  <a:moveTo>
                    <a:pt x="2009" y="1888"/>
                  </a:moveTo>
                  <a:cubicBezTo>
                    <a:pt x="2009" y="1920"/>
                    <a:pt x="1996" y="1950"/>
                    <a:pt x="1973" y="1973"/>
                  </a:cubicBezTo>
                  <a:cubicBezTo>
                    <a:pt x="1950" y="1996"/>
                    <a:pt x="1920" y="2008"/>
                    <a:pt x="1888" y="2008"/>
                  </a:cubicBezTo>
                  <a:cubicBezTo>
                    <a:pt x="1856" y="2008"/>
                    <a:pt x="1826" y="1996"/>
                    <a:pt x="1803" y="1973"/>
                  </a:cubicBezTo>
                  <a:cubicBezTo>
                    <a:pt x="1444" y="1614"/>
                    <a:pt x="1444" y="1614"/>
                    <a:pt x="1444" y="1614"/>
                  </a:cubicBezTo>
                  <a:cubicBezTo>
                    <a:pt x="1614" y="1444"/>
                    <a:pt x="1614" y="1444"/>
                    <a:pt x="1614" y="1444"/>
                  </a:cubicBezTo>
                  <a:cubicBezTo>
                    <a:pt x="1973" y="1802"/>
                    <a:pt x="1973" y="1802"/>
                    <a:pt x="1973" y="1802"/>
                  </a:cubicBezTo>
                  <a:cubicBezTo>
                    <a:pt x="1996" y="1825"/>
                    <a:pt x="2009" y="1855"/>
                    <a:pt x="2009" y="1888"/>
                  </a:cubicBezTo>
                  <a:close/>
                  <a:moveTo>
                    <a:pt x="1392" y="1459"/>
                  </a:moveTo>
                  <a:cubicBezTo>
                    <a:pt x="1361" y="1427"/>
                    <a:pt x="1361" y="1427"/>
                    <a:pt x="1361" y="1427"/>
                  </a:cubicBezTo>
                  <a:cubicBezTo>
                    <a:pt x="1361" y="1427"/>
                    <a:pt x="1362" y="1427"/>
                    <a:pt x="1362" y="1427"/>
                  </a:cubicBezTo>
                  <a:cubicBezTo>
                    <a:pt x="1367" y="1422"/>
                    <a:pt x="1372" y="1418"/>
                    <a:pt x="1377" y="1413"/>
                  </a:cubicBezTo>
                  <a:cubicBezTo>
                    <a:pt x="1378" y="1412"/>
                    <a:pt x="1379" y="1411"/>
                    <a:pt x="1380" y="1410"/>
                  </a:cubicBezTo>
                  <a:cubicBezTo>
                    <a:pt x="1385" y="1405"/>
                    <a:pt x="1391" y="1400"/>
                    <a:pt x="1396" y="1395"/>
                  </a:cubicBezTo>
                  <a:cubicBezTo>
                    <a:pt x="1401" y="1390"/>
                    <a:pt x="1406" y="1385"/>
                    <a:pt x="1411" y="1380"/>
                  </a:cubicBezTo>
                  <a:cubicBezTo>
                    <a:pt x="1411" y="1379"/>
                    <a:pt x="1412" y="1378"/>
                    <a:pt x="1413" y="1377"/>
                  </a:cubicBezTo>
                  <a:cubicBezTo>
                    <a:pt x="1418" y="1372"/>
                    <a:pt x="1423" y="1366"/>
                    <a:pt x="1428" y="1361"/>
                  </a:cubicBezTo>
                  <a:cubicBezTo>
                    <a:pt x="1428" y="1361"/>
                    <a:pt x="1428" y="1361"/>
                    <a:pt x="1428" y="1361"/>
                  </a:cubicBezTo>
                  <a:cubicBezTo>
                    <a:pt x="1459" y="1392"/>
                    <a:pt x="1459" y="1392"/>
                    <a:pt x="1459" y="1392"/>
                  </a:cubicBezTo>
                  <a:lnTo>
                    <a:pt x="1392" y="1459"/>
                  </a:lnTo>
                  <a:close/>
                  <a:moveTo>
                    <a:pt x="331" y="331"/>
                  </a:moveTo>
                  <a:cubicBezTo>
                    <a:pt x="461" y="201"/>
                    <a:pt x="634" y="129"/>
                    <a:pt x="818" y="129"/>
                  </a:cubicBezTo>
                  <a:cubicBezTo>
                    <a:pt x="1001" y="129"/>
                    <a:pt x="1174" y="201"/>
                    <a:pt x="1304" y="331"/>
                  </a:cubicBezTo>
                  <a:cubicBezTo>
                    <a:pt x="1421" y="448"/>
                    <a:pt x="1492" y="604"/>
                    <a:pt x="1504" y="769"/>
                  </a:cubicBezTo>
                  <a:cubicBezTo>
                    <a:pt x="1515" y="932"/>
                    <a:pt x="1468" y="1095"/>
                    <a:pt x="1371" y="1226"/>
                  </a:cubicBezTo>
                  <a:cubicBezTo>
                    <a:pt x="1371" y="1226"/>
                    <a:pt x="1371" y="1226"/>
                    <a:pt x="1371" y="1226"/>
                  </a:cubicBezTo>
                  <a:cubicBezTo>
                    <a:pt x="1351" y="1253"/>
                    <a:pt x="1328" y="1279"/>
                    <a:pt x="1304" y="1303"/>
                  </a:cubicBezTo>
                  <a:cubicBezTo>
                    <a:pt x="1296" y="1311"/>
                    <a:pt x="1288" y="1319"/>
                    <a:pt x="1280" y="1326"/>
                  </a:cubicBezTo>
                  <a:cubicBezTo>
                    <a:pt x="1263" y="1342"/>
                    <a:pt x="1245" y="1357"/>
                    <a:pt x="1226" y="1370"/>
                  </a:cubicBezTo>
                  <a:cubicBezTo>
                    <a:pt x="1107" y="1458"/>
                    <a:pt x="966" y="1505"/>
                    <a:pt x="818" y="1505"/>
                  </a:cubicBezTo>
                  <a:cubicBezTo>
                    <a:pt x="634" y="1505"/>
                    <a:pt x="461" y="1433"/>
                    <a:pt x="331" y="1303"/>
                  </a:cubicBezTo>
                  <a:cubicBezTo>
                    <a:pt x="63" y="1035"/>
                    <a:pt x="63" y="599"/>
                    <a:pt x="331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66" name="Freeform 24"/>
            <p:cNvSpPr>
              <a:spLocks noEditPoints="1"/>
            </p:cNvSpPr>
            <p:nvPr/>
          </p:nvSpPr>
          <p:spPr bwMode="auto">
            <a:xfrm>
              <a:off x="788988" y="976313"/>
              <a:ext cx="4578350" cy="4176713"/>
            </a:xfrm>
            <a:custGeom>
              <a:avLst/>
              <a:gdLst>
                <a:gd name="T0" fmla="*/ 577 w 1219"/>
                <a:gd name="T1" fmla="*/ 1111 h 1112"/>
                <a:gd name="T2" fmla="*/ 577 w 1219"/>
                <a:gd name="T3" fmla="*/ 1112 h 1112"/>
                <a:gd name="T4" fmla="*/ 610 w 1219"/>
                <a:gd name="T5" fmla="*/ 1112 h 1112"/>
                <a:gd name="T6" fmla="*/ 940 w 1219"/>
                <a:gd name="T7" fmla="*/ 1003 h 1112"/>
                <a:gd name="T8" fmla="*/ 1002 w 1219"/>
                <a:gd name="T9" fmla="*/ 949 h 1112"/>
                <a:gd name="T10" fmla="*/ 1057 w 1219"/>
                <a:gd name="T11" fmla="*/ 886 h 1112"/>
                <a:gd name="T12" fmla="*/ 1003 w 1219"/>
                <a:gd name="T13" fmla="*/ 163 h 1112"/>
                <a:gd name="T14" fmla="*/ 610 w 1219"/>
                <a:gd name="T15" fmla="*/ 0 h 1112"/>
                <a:gd name="T16" fmla="*/ 217 w 1219"/>
                <a:gd name="T17" fmla="*/ 163 h 1112"/>
                <a:gd name="T18" fmla="*/ 217 w 1219"/>
                <a:gd name="T19" fmla="*/ 949 h 1112"/>
                <a:gd name="T20" fmla="*/ 577 w 1219"/>
                <a:gd name="T21" fmla="*/ 1111 h 1112"/>
                <a:gd name="T22" fmla="*/ 262 w 1219"/>
                <a:gd name="T23" fmla="*/ 209 h 1112"/>
                <a:gd name="T24" fmla="*/ 610 w 1219"/>
                <a:gd name="T25" fmla="*/ 65 h 1112"/>
                <a:gd name="T26" fmla="*/ 957 w 1219"/>
                <a:gd name="T27" fmla="*/ 209 h 1112"/>
                <a:gd name="T28" fmla="*/ 1005 w 1219"/>
                <a:gd name="T29" fmla="*/ 848 h 1112"/>
                <a:gd name="T30" fmla="*/ 957 w 1219"/>
                <a:gd name="T31" fmla="*/ 903 h 1112"/>
                <a:gd name="T32" fmla="*/ 901 w 1219"/>
                <a:gd name="T33" fmla="*/ 951 h 1112"/>
                <a:gd name="T34" fmla="*/ 612 w 1219"/>
                <a:gd name="T35" fmla="*/ 1047 h 1112"/>
                <a:gd name="T36" fmla="*/ 610 w 1219"/>
                <a:gd name="T37" fmla="*/ 1047 h 1112"/>
                <a:gd name="T38" fmla="*/ 262 w 1219"/>
                <a:gd name="T39" fmla="*/ 903 h 1112"/>
                <a:gd name="T40" fmla="*/ 262 w 1219"/>
                <a:gd name="T41" fmla="*/ 209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9" h="1112">
                  <a:moveTo>
                    <a:pt x="577" y="1111"/>
                  </a:moveTo>
                  <a:cubicBezTo>
                    <a:pt x="577" y="1112"/>
                    <a:pt x="577" y="1112"/>
                    <a:pt x="577" y="1112"/>
                  </a:cubicBezTo>
                  <a:cubicBezTo>
                    <a:pt x="610" y="1112"/>
                    <a:pt x="610" y="1112"/>
                    <a:pt x="610" y="1112"/>
                  </a:cubicBezTo>
                  <a:cubicBezTo>
                    <a:pt x="730" y="1112"/>
                    <a:pt x="844" y="1074"/>
                    <a:pt x="940" y="1003"/>
                  </a:cubicBezTo>
                  <a:cubicBezTo>
                    <a:pt x="962" y="987"/>
                    <a:pt x="983" y="969"/>
                    <a:pt x="1002" y="949"/>
                  </a:cubicBezTo>
                  <a:cubicBezTo>
                    <a:pt x="1022" y="930"/>
                    <a:pt x="1040" y="908"/>
                    <a:pt x="1057" y="886"/>
                  </a:cubicBezTo>
                  <a:cubicBezTo>
                    <a:pt x="1219" y="667"/>
                    <a:pt x="1196" y="356"/>
                    <a:pt x="1003" y="163"/>
                  </a:cubicBezTo>
                  <a:cubicBezTo>
                    <a:pt x="898" y="58"/>
                    <a:pt x="758" y="0"/>
                    <a:pt x="610" y="0"/>
                  </a:cubicBezTo>
                  <a:cubicBezTo>
                    <a:pt x="461" y="0"/>
                    <a:pt x="322" y="58"/>
                    <a:pt x="217" y="163"/>
                  </a:cubicBezTo>
                  <a:cubicBezTo>
                    <a:pt x="0" y="380"/>
                    <a:pt x="0" y="732"/>
                    <a:pt x="217" y="949"/>
                  </a:cubicBezTo>
                  <a:cubicBezTo>
                    <a:pt x="314" y="1046"/>
                    <a:pt x="441" y="1103"/>
                    <a:pt x="577" y="1111"/>
                  </a:cubicBezTo>
                  <a:close/>
                  <a:moveTo>
                    <a:pt x="262" y="209"/>
                  </a:moveTo>
                  <a:cubicBezTo>
                    <a:pt x="355" y="116"/>
                    <a:pt x="478" y="65"/>
                    <a:pt x="610" y="65"/>
                  </a:cubicBezTo>
                  <a:cubicBezTo>
                    <a:pt x="741" y="65"/>
                    <a:pt x="864" y="116"/>
                    <a:pt x="957" y="209"/>
                  </a:cubicBezTo>
                  <a:cubicBezTo>
                    <a:pt x="1127" y="380"/>
                    <a:pt x="1148" y="654"/>
                    <a:pt x="1005" y="848"/>
                  </a:cubicBezTo>
                  <a:cubicBezTo>
                    <a:pt x="990" y="867"/>
                    <a:pt x="974" y="886"/>
                    <a:pt x="957" y="903"/>
                  </a:cubicBezTo>
                  <a:cubicBezTo>
                    <a:pt x="939" y="921"/>
                    <a:pt x="921" y="937"/>
                    <a:pt x="901" y="951"/>
                  </a:cubicBezTo>
                  <a:cubicBezTo>
                    <a:pt x="817" y="1013"/>
                    <a:pt x="717" y="1046"/>
                    <a:pt x="612" y="1047"/>
                  </a:cubicBezTo>
                  <a:cubicBezTo>
                    <a:pt x="610" y="1047"/>
                    <a:pt x="610" y="1047"/>
                    <a:pt x="610" y="1047"/>
                  </a:cubicBezTo>
                  <a:cubicBezTo>
                    <a:pt x="478" y="1047"/>
                    <a:pt x="355" y="996"/>
                    <a:pt x="262" y="903"/>
                  </a:cubicBezTo>
                  <a:cubicBezTo>
                    <a:pt x="71" y="712"/>
                    <a:pt x="71" y="400"/>
                    <a:pt x="262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</p:grpSp>
      <p:sp>
        <p:nvSpPr>
          <p:cNvPr id="67" name="TextBox 24"/>
          <p:cNvSpPr txBox="1"/>
          <p:nvPr/>
        </p:nvSpPr>
        <p:spPr>
          <a:xfrm>
            <a:off x="692244" y="5032586"/>
            <a:ext cx="4151488" cy="38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40"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最后做一次相同词概率的合并，得到每个词的概率，最大概率的那个词即为</a:t>
            </a:r>
            <a:r>
              <a:rPr lang="en-US" altLang="zh-CN" dirty="0">
                <a:sym typeface="+mn-lt"/>
              </a:rPr>
              <a:t>answer</a:t>
            </a:r>
            <a:endParaRPr lang="ru-RU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396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918106" y="-1596743"/>
            <a:ext cx="2690844" cy="3669436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sp>
        <p:nvSpPr>
          <p:cNvPr id="58" name="文本框 57"/>
          <p:cNvSpPr txBox="1"/>
          <p:nvPr/>
        </p:nvSpPr>
        <p:spPr>
          <a:xfrm>
            <a:off x="278959" y="267751"/>
            <a:ext cx="275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CNN/Daily </a:t>
            </a:r>
            <a:r>
              <a:rPr lang="en-US" altLang="zh-CN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5889209" y="0"/>
            <a:ext cx="6548215" cy="4292144"/>
            <a:chOff x="3367760" y="1325933"/>
            <a:chExt cx="6693662" cy="4387480"/>
          </a:xfrm>
        </p:grpSpPr>
        <p:sp>
          <p:nvSpPr>
            <p:cNvPr id="2" name="Freeform 56"/>
            <p:cNvSpPr>
              <a:spLocks/>
            </p:cNvSpPr>
            <p:nvPr/>
          </p:nvSpPr>
          <p:spPr bwMode="auto">
            <a:xfrm>
              <a:off x="5352617" y="3507273"/>
              <a:ext cx="3025592" cy="2206140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rgbClr val="805430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4567797">
              <a:off x="3453072" y="2546154"/>
              <a:ext cx="1991667" cy="2162291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 rot="7742864">
              <a:off x="4930974" y="1280890"/>
              <a:ext cx="1991667" cy="2162291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 rot="9355996">
              <a:off x="6556165" y="1325933"/>
              <a:ext cx="1991667" cy="2162291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 rot="10800000">
              <a:off x="8069755" y="1868857"/>
              <a:ext cx="1991667" cy="2162291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 rot="5696320">
              <a:off x="5196632" y="2981446"/>
              <a:ext cx="1189781" cy="129170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 rot="8492870">
              <a:off x="6450946" y="1421217"/>
              <a:ext cx="837665" cy="909427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 rot="10051992">
              <a:off x="8130704" y="1689208"/>
              <a:ext cx="837665" cy="909427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 rot="13144547">
              <a:off x="8131618" y="3507750"/>
              <a:ext cx="1189781" cy="129170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 dirty="0">
                <a:cs typeface="+mn-ea"/>
                <a:sym typeface="+mn-lt"/>
              </a:endParaRPr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 rot="5080426">
              <a:off x="4073289" y="1956350"/>
              <a:ext cx="906481" cy="98413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 rot="8176420">
              <a:off x="4652388" y="1702849"/>
              <a:ext cx="875372" cy="98413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 rot="8492870">
              <a:off x="6346468" y="2684658"/>
              <a:ext cx="837665" cy="909427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 rot="10051992">
              <a:off x="7356237" y="3268362"/>
              <a:ext cx="837665" cy="909427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 rot="11618841">
              <a:off x="9219357" y="3148906"/>
              <a:ext cx="837665" cy="909427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</p:grpSp>
      <p:sp>
        <p:nvSpPr>
          <p:cNvPr id="23" name="Freeform 14"/>
          <p:cNvSpPr>
            <a:spLocks noEditPoints="1"/>
          </p:cNvSpPr>
          <p:nvPr/>
        </p:nvSpPr>
        <p:spPr bwMode="auto">
          <a:xfrm>
            <a:off x="5549975" y="3837870"/>
            <a:ext cx="678468" cy="678468"/>
          </a:xfrm>
          <a:custGeom>
            <a:avLst/>
            <a:gdLst>
              <a:gd name="T0" fmla="*/ 0 w 1232"/>
              <a:gd name="T1" fmla="*/ 616 h 1232"/>
              <a:gd name="T2" fmla="*/ 1232 w 1232"/>
              <a:gd name="T3" fmla="*/ 616 h 1232"/>
              <a:gd name="T4" fmla="*/ 1152 w 1232"/>
              <a:gd name="T5" fmla="*/ 596 h 1232"/>
              <a:gd name="T6" fmla="*/ 868 w 1232"/>
              <a:gd name="T7" fmla="*/ 347 h 1232"/>
              <a:gd name="T8" fmla="*/ 1152 w 1232"/>
              <a:gd name="T9" fmla="*/ 596 h 1232"/>
              <a:gd name="T10" fmla="*/ 432 w 1232"/>
              <a:gd name="T11" fmla="*/ 942 h 1232"/>
              <a:gd name="T12" fmla="*/ 596 w 1232"/>
              <a:gd name="T13" fmla="*/ 1152 h 1232"/>
              <a:gd name="T14" fmla="*/ 638 w 1232"/>
              <a:gd name="T15" fmla="*/ 81 h 1232"/>
              <a:gd name="T16" fmla="*/ 636 w 1232"/>
              <a:gd name="T17" fmla="*/ 357 h 1232"/>
              <a:gd name="T18" fmla="*/ 638 w 1232"/>
              <a:gd name="T19" fmla="*/ 81 h 1232"/>
              <a:gd name="T20" fmla="*/ 989 w 1232"/>
              <a:gd name="T21" fmla="*/ 231 h 1232"/>
              <a:gd name="T22" fmla="*/ 704 w 1232"/>
              <a:gd name="T23" fmla="*/ 87 h 1232"/>
              <a:gd name="T24" fmla="*/ 596 w 1232"/>
              <a:gd name="T25" fmla="*/ 357 h 1232"/>
              <a:gd name="T26" fmla="*/ 594 w 1232"/>
              <a:gd name="T27" fmla="*/ 81 h 1232"/>
              <a:gd name="T28" fmla="*/ 379 w 1232"/>
              <a:gd name="T29" fmla="*/ 310 h 1232"/>
              <a:gd name="T30" fmla="*/ 528 w 1232"/>
              <a:gd name="T31" fmla="*/ 87 h 1232"/>
              <a:gd name="T32" fmla="*/ 402 w 1232"/>
              <a:gd name="T33" fmla="*/ 361 h 1232"/>
              <a:gd name="T34" fmla="*/ 596 w 1232"/>
              <a:gd name="T35" fmla="*/ 596 h 1232"/>
              <a:gd name="T36" fmla="*/ 402 w 1232"/>
              <a:gd name="T37" fmla="*/ 361 h 1232"/>
              <a:gd name="T38" fmla="*/ 596 w 1232"/>
              <a:gd name="T39" fmla="*/ 875 h 1232"/>
              <a:gd name="T40" fmla="*/ 359 w 1232"/>
              <a:gd name="T41" fmla="*/ 636 h 1232"/>
              <a:gd name="T42" fmla="*/ 528 w 1232"/>
              <a:gd name="T43" fmla="*/ 1145 h 1232"/>
              <a:gd name="T44" fmla="*/ 394 w 1232"/>
              <a:gd name="T45" fmla="*/ 956 h 1232"/>
              <a:gd name="T46" fmla="*/ 636 w 1232"/>
              <a:gd name="T47" fmla="*/ 1152 h 1232"/>
              <a:gd name="T48" fmla="*/ 800 w 1232"/>
              <a:gd name="T49" fmla="*/ 942 h 1232"/>
              <a:gd name="T50" fmla="*/ 636 w 1232"/>
              <a:gd name="T51" fmla="*/ 1152 h 1232"/>
              <a:gd name="T52" fmla="*/ 964 w 1232"/>
              <a:gd name="T53" fmla="*/ 1023 h 1232"/>
              <a:gd name="T54" fmla="*/ 838 w 1232"/>
              <a:gd name="T55" fmla="*/ 956 h 1232"/>
              <a:gd name="T56" fmla="*/ 636 w 1232"/>
              <a:gd name="T57" fmla="*/ 875 h 1232"/>
              <a:gd name="T58" fmla="*/ 873 w 1232"/>
              <a:gd name="T59" fmla="*/ 636 h 1232"/>
              <a:gd name="T60" fmla="*/ 636 w 1232"/>
              <a:gd name="T61" fmla="*/ 596 h 1232"/>
              <a:gd name="T62" fmla="*/ 830 w 1232"/>
              <a:gd name="T63" fmla="*/ 361 h 1232"/>
              <a:gd name="T64" fmla="*/ 636 w 1232"/>
              <a:gd name="T65" fmla="*/ 596 h 1232"/>
              <a:gd name="T66" fmla="*/ 364 w 1232"/>
              <a:gd name="T67" fmla="*/ 347 h 1232"/>
              <a:gd name="T68" fmla="*/ 80 w 1232"/>
              <a:gd name="T69" fmla="*/ 596 h 1232"/>
              <a:gd name="T70" fmla="*/ 80 w 1232"/>
              <a:gd name="T71" fmla="*/ 636 h 1232"/>
              <a:gd name="T72" fmla="*/ 379 w 1232"/>
              <a:gd name="T73" fmla="*/ 920 h 1232"/>
              <a:gd name="T74" fmla="*/ 80 w 1232"/>
              <a:gd name="T75" fmla="*/ 636 h 1232"/>
              <a:gd name="T76" fmla="*/ 853 w 1232"/>
              <a:gd name="T77" fmla="*/ 920 h 1232"/>
              <a:gd name="T78" fmla="*/ 1152 w 1232"/>
              <a:gd name="T79" fmla="*/ 636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2" h="1232">
                <a:moveTo>
                  <a:pt x="616" y="0"/>
                </a:moveTo>
                <a:cubicBezTo>
                  <a:pt x="276" y="0"/>
                  <a:pt x="0" y="276"/>
                  <a:pt x="0" y="616"/>
                </a:cubicBezTo>
                <a:cubicBezTo>
                  <a:pt x="0" y="956"/>
                  <a:pt x="276" y="1232"/>
                  <a:pt x="616" y="1232"/>
                </a:cubicBezTo>
                <a:cubicBezTo>
                  <a:pt x="956" y="1232"/>
                  <a:pt x="1232" y="956"/>
                  <a:pt x="1232" y="616"/>
                </a:cubicBezTo>
                <a:cubicBezTo>
                  <a:pt x="1232" y="276"/>
                  <a:pt x="956" y="0"/>
                  <a:pt x="616" y="0"/>
                </a:cubicBezTo>
                <a:close/>
                <a:moveTo>
                  <a:pt x="1152" y="596"/>
                </a:moveTo>
                <a:cubicBezTo>
                  <a:pt x="913" y="596"/>
                  <a:pt x="913" y="596"/>
                  <a:pt x="913" y="596"/>
                </a:cubicBezTo>
                <a:cubicBezTo>
                  <a:pt x="911" y="508"/>
                  <a:pt x="895" y="424"/>
                  <a:pt x="868" y="347"/>
                </a:cubicBezTo>
                <a:cubicBezTo>
                  <a:pt x="921" y="325"/>
                  <a:pt x="971" y="295"/>
                  <a:pt x="1016" y="260"/>
                </a:cubicBezTo>
                <a:cubicBezTo>
                  <a:pt x="1096" y="350"/>
                  <a:pt x="1147" y="467"/>
                  <a:pt x="1152" y="596"/>
                </a:cubicBezTo>
                <a:close/>
                <a:moveTo>
                  <a:pt x="594" y="1151"/>
                </a:moveTo>
                <a:cubicBezTo>
                  <a:pt x="528" y="1096"/>
                  <a:pt x="473" y="1025"/>
                  <a:pt x="432" y="942"/>
                </a:cubicBezTo>
                <a:cubicBezTo>
                  <a:pt x="484" y="926"/>
                  <a:pt x="539" y="917"/>
                  <a:pt x="596" y="915"/>
                </a:cubicBezTo>
                <a:cubicBezTo>
                  <a:pt x="596" y="1152"/>
                  <a:pt x="596" y="1152"/>
                  <a:pt x="596" y="1152"/>
                </a:cubicBezTo>
                <a:cubicBezTo>
                  <a:pt x="595" y="1151"/>
                  <a:pt x="595" y="1151"/>
                  <a:pt x="594" y="1151"/>
                </a:cubicBezTo>
                <a:close/>
                <a:moveTo>
                  <a:pt x="638" y="81"/>
                </a:moveTo>
                <a:cubicBezTo>
                  <a:pt x="713" y="143"/>
                  <a:pt x="774" y="227"/>
                  <a:pt x="815" y="324"/>
                </a:cubicBezTo>
                <a:cubicBezTo>
                  <a:pt x="759" y="343"/>
                  <a:pt x="699" y="355"/>
                  <a:pt x="636" y="357"/>
                </a:cubicBezTo>
                <a:cubicBezTo>
                  <a:pt x="636" y="80"/>
                  <a:pt x="636" y="80"/>
                  <a:pt x="636" y="80"/>
                </a:cubicBezTo>
                <a:cubicBezTo>
                  <a:pt x="637" y="81"/>
                  <a:pt x="637" y="81"/>
                  <a:pt x="638" y="81"/>
                </a:cubicBezTo>
                <a:close/>
                <a:moveTo>
                  <a:pt x="704" y="87"/>
                </a:moveTo>
                <a:cubicBezTo>
                  <a:pt x="814" y="106"/>
                  <a:pt x="912" y="157"/>
                  <a:pt x="989" y="231"/>
                </a:cubicBezTo>
                <a:cubicBezTo>
                  <a:pt x="947" y="263"/>
                  <a:pt x="902" y="290"/>
                  <a:pt x="853" y="310"/>
                </a:cubicBezTo>
                <a:cubicBezTo>
                  <a:pt x="816" y="225"/>
                  <a:pt x="766" y="149"/>
                  <a:pt x="704" y="87"/>
                </a:cubicBezTo>
                <a:close/>
                <a:moveTo>
                  <a:pt x="596" y="80"/>
                </a:moveTo>
                <a:cubicBezTo>
                  <a:pt x="596" y="357"/>
                  <a:pt x="596" y="357"/>
                  <a:pt x="596" y="357"/>
                </a:cubicBezTo>
                <a:cubicBezTo>
                  <a:pt x="533" y="355"/>
                  <a:pt x="473" y="343"/>
                  <a:pt x="417" y="324"/>
                </a:cubicBezTo>
                <a:cubicBezTo>
                  <a:pt x="458" y="227"/>
                  <a:pt x="519" y="143"/>
                  <a:pt x="594" y="81"/>
                </a:cubicBezTo>
                <a:cubicBezTo>
                  <a:pt x="595" y="81"/>
                  <a:pt x="595" y="81"/>
                  <a:pt x="596" y="80"/>
                </a:cubicBezTo>
                <a:close/>
                <a:moveTo>
                  <a:pt x="379" y="310"/>
                </a:moveTo>
                <a:cubicBezTo>
                  <a:pt x="330" y="290"/>
                  <a:pt x="285" y="263"/>
                  <a:pt x="243" y="231"/>
                </a:cubicBezTo>
                <a:cubicBezTo>
                  <a:pt x="320" y="157"/>
                  <a:pt x="418" y="106"/>
                  <a:pt x="528" y="87"/>
                </a:cubicBezTo>
                <a:cubicBezTo>
                  <a:pt x="466" y="149"/>
                  <a:pt x="416" y="225"/>
                  <a:pt x="379" y="310"/>
                </a:cubicBezTo>
                <a:close/>
                <a:moveTo>
                  <a:pt x="402" y="361"/>
                </a:moveTo>
                <a:cubicBezTo>
                  <a:pt x="463" y="382"/>
                  <a:pt x="528" y="394"/>
                  <a:pt x="596" y="396"/>
                </a:cubicBezTo>
                <a:cubicBezTo>
                  <a:pt x="596" y="596"/>
                  <a:pt x="596" y="596"/>
                  <a:pt x="596" y="596"/>
                </a:cubicBezTo>
                <a:cubicBezTo>
                  <a:pt x="359" y="596"/>
                  <a:pt x="359" y="596"/>
                  <a:pt x="359" y="596"/>
                </a:cubicBezTo>
                <a:cubicBezTo>
                  <a:pt x="361" y="513"/>
                  <a:pt x="375" y="433"/>
                  <a:pt x="402" y="361"/>
                </a:cubicBezTo>
                <a:close/>
                <a:moveTo>
                  <a:pt x="596" y="636"/>
                </a:moveTo>
                <a:cubicBezTo>
                  <a:pt x="596" y="875"/>
                  <a:pt x="596" y="875"/>
                  <a:pt x="596" y="875"/>
                </a:cubicBezTo>
                <a:cubicBezTo>
                  <a:pt x="533" y="877"/>
                  <a:pt x="473" y="887"/>
                  <a:pt x="416" y="906"/>
                </a:cubicBezTo>
                <a:cubicBezTo>
                  <a:pt x="381" y="824"/>
                  <a:pt x="361" y="733"/>
                  <a:pt x="359" y="636"/>
                </a:cubicBezTo>
                <a:lnTo>
                  <a:pt x="596" y="636"/>
                </a:lnTo>
                <a:close/>
                <a:moveTo>
                  <a:pt x="528" y="1145"/>
                </a:moveTo>
                <a:cubicBezTo>
                  <a:pt x="430" y="1128"/>
                  <a:pt x="340" y="1085"/>
                  <a:pt x="268" y="1023"/>
                </a:cubicBezTo>
                <a:cubicBezTo>
                  <a:pt x="307" y="996"/>
                  <a:pt x="349" y="973"/>
                  <a:pt x="394" y="956"/>
                </a:cubicBezTo>
                <a:cubicBezTo>
                  <a:pt x="429" y="1028"/>
                  <a:pt x="474" y="1091"/>
                  <a:pt x="528" y="1145"/>
                </a:cubicBezTo>
                <a:close/>
                <a:moveTo>
                  <a:pt x="636" y="1152"/>
                </a:moveTo>
                <a:cubicBezTo>
                  <a:pt x="636" y="915"/>
                  <a:pt x="636" y="915"/>
                  <a:pt x="636" y="915"/>
                </a:cubicBezTo>
                <a:cubicBezTo>
                  <a:pt x="693" y="917"/>
                  <a:pt x="748" y="926"/>
                  <a:pt x="800" y="942"/>
                </a:cubicBezTo>
                <a:cubicBezTo>
                  <a:pt x="759" y="1025"/>
                  <a:pt x="704" y="1096"/>
                  <a:pt x="638" y="1151"/>
                </a:cubicBezTo>
                <a:cubicBezTo>
                  <a:pt x="637" y="1151"/>
                  <a:pt x="637" y="1151"/>
                  <a:pt x="636" y="1152"/>
                </a:cubicBezTo>
                <a:close/>
                <a:moveTo>
                  <a:pt x="838" y="956"/>
                </a:moveTo>
                <a:cubicBezTo>
                  <a:pt x="883" y="973"/>
                  <a:pt x="925" y="996"/>
                  <a:pt x="964" y="1023"/>
                </a:cubicBezTo>
                <a:cubicBezTo>
                  <a:pt x="892" y="1085"/>
                  <a:pt x="802" y="1128"/>
                  <a:pt x="704" y="1145"/>
                </a:cubicBezTo>
                <a:cubicBezTo>
                  <a:pt x="758" y="1091"/>
                  <a:pt x="803" y="1028"/>
                  <a:pt x="838" y="956"/>
                </a:cubicBezTo>
                <a:close/>
                <a:moveTo>
                  <a:pt x="816" y="906"/>
                </a:moveTo>
                <a:cubicBezTo>
                  <a:pt x="759" y="887"/>
                  <a:pt x="699" y="877"/>
                  <a:pt x="636" y="875"/>
                </a:cubicBezTo>
                <a:cubicBezTo>
                  <a:pt x="636" y="636"/>
                  <a:pt x="636" y="636"/>
                  <a:pt x="636" y="636"/>
                </a:cubicBezTo>
                <a:cubicBezTo>
                  <a:pt x="873" y="636"/>
                  <a:pt x="873" y="636"/>
                  <a:pt x="873" y="636"/>
                </a:cubicBezTo>
                <a:cubicBezTo>
                  <a:pt x="871" y="733"/>
                  <a:pt x="851" y="824"/>
                  <a:pt x="816" y="906"/>
                </a:cubicBezTo>
                <a:close/>
                <a:moveTo>
                  <a:pt x="636" y="596"/>
                </a:moveTo>
                <a:cubicBezTo>
                  <a:pt x="636" y="396"/>
                  <a:pt x="636" y="396"/>
                  <a:pt x="636" y="396"/>
                </a:cubicBezTo>
                <a:cubicBezTo>
                  <a:pt x="704" y="394"/>
                  <a:pt x="769" y="382"/>
                  <a:pt x="830" y="361"/>
                </a:cubicBezTo>
                <a:cubicBezTo>
                  <a:pt x="857" y="433"/>
                  <a:pt x="871" y="513"/>
                  <a:pt x="873" y="596"/>
                </a:cubicBezTo>
                <a:lnTo>
                  <a:pt x="636" y="596"/>
                </a:lnTo>
                <a:close/>
                <a:moveTo>
                  <a:pt x="216" y="260"/>
                </a:moveTo>
                <a:cubicBezTo>
                  <a:pt x="261" y="295"/>
                  <a:pt x="311" y="325"/>
                  <a:pt x="364" y="347"/>
                </a:cubicBezTo>
                <a:cubicBezTo>
                  <a:pt x="337" y="424"/>
                  <a:pt x="321" y="508"/>
                  <a:pt x="319" y="596"/>
                </a:cubicBezTo>
                <a:cubicBezTo>
                  <a:pt x="80" y="596"/>
                  <a:pt x="80" y="596"/>
                  <a:pt x="80" y="596"/>
                </a:cubicBezTo>
                <a:cubicBezTo>
                  <a:pt x="85" y="467"/>
                  <a:pt x="136" y="350"/>
                  <a:pt x="216" y="260"/>
                </a:cubicBezTo>
                <a:close/>
                <a:moveTo>
                  <a:pt x="80" y="636"/>
                </a:moveTo>
                <a:cubicBezTo>
                  <a:pt x="319" y="636"/>
                  <a:pt x="319" y="636"/>
                  <a:pt x="319" y="636"/>
                </a:cubicBezTo>
                <a:cubicBezTo>
                  <a:pt x="321" y="737"/>
                  <a:pt x="342" y="833"/>
                  <a:pt x="379" y="920"/>
                </a:cubicBezTo>
                <a:cubicBezTo>
                  <a:pt x="328" y="939"/>
                  <a:pt x="281" y="965"/>
                  <a:pt x="238" y="996"/>
                </a:cubicBezTo>
                <a:cubicBezTo>
                  <a:pt x="145" y="903"/>
                  <a:pt x="86" y="776"/>
                  <a:pt x="80" y="636"/>
                </a:cubicBezTo>
                <a:close/>
                <a:moveTo>
                  <a:pt x="994" y="996"/>
                </a:moveTo>
                <a:cubicBezTo>
                  <a:pt x="951" y="965"/>
                  <a:pt x="904" y="939"/>
                  <a:pt x="853" y="920"/>
                </a:cubicBezTo>
                <a:cubicBezTo>
                  <a:pt x="890" y="833"/>
                  <a:pt x="911" y="737"/>
                  <a:pt x="913" y="636"/>
                </a:cubicBezTo>
                <a:cubicBezTo>
                  <a:pt x="1152" y="636"/>
                  <a:pt x="1152" y="636"/>
                  <a:pt x="1152" y="636"/>
                </a:cubicBezTo>
                <a:cubicBezTo>
                  <a:pt x="1146" y="776"/>
                  <a:pt x="1087" y="903"/>
                  <a:pt x="994" y="9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id-ID" sz="2160">
              <a:cs typeface="+mn-ea"/>
              <a:sym typeface="+mn-lt"/>
            </a:endParaRPr>
          </a:p>
        </p:txBody>
      </p:sp>
      <p:sp>
        <p:nvSpPr>
          <p:cNvPr id="59" name="TextBox 18"/>
          <p:cNvSpPr txBox="1"/>
          <p:nvPr/>
        </p:nvSpPr>
        <p:spPr>
          <a:xfrm>
            <a:off x="394310" y="1502274"/>
            <a:ext cx="4324853" cy="1133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40" dirty="0">
                <a:cs typeface="+mn-ea"/>
                <a:sym typeface="+mn-lt"/>
              </a:rPr>
              <a:t>该数据集从</a:t>
            </a:r>
            <a:r>
              <a:rPr lang="en-US" altLang="zh-CN" sz="1440" dirty="0">
                <a:cs typeface="+mn-ea"/>
                <a:sym typeface="+mn-lt"/>
              </a:rPr>
              <a:t>CNN</a:t>
            </a:r>
            <a:r>
              <a:rPr lang="zh-CN" altLang="en-US" sz="1440" dirty="0">
                <a:cs typeface="+mn-ea"/>
                <a:sym typeface="+mn-lt"/>
              </a:rPr>
              <a:t>和</a:t>
            </a:r>
            <a:r>
              <a:rPr lang="en-US" altLang="zh-CN" sz="1440" dirty="0">
                <a:cs typeface="+mn-ea"/>
                <a:sym typeface="+mn-lt"/>
              </a:rPr>
              <a:t>Daily Mail</a:t>
            </a:r>
            <a:r>
              <a:rPr lang="zh-CN" altLang="en-US" sz="1440" dirty="0">
                <a:cs typeface="+mn-ea"/>
                <a:sym typeface="+mn-lt"/>
              </a:rPr>
              <a:t>上摘取了大量语料，然后将每篇文章对应的总结以及复述句子作为问题原型，并从问题中去除某个实体，要求机器能够根据文章内容自动找出</a:t>
            </a:r>
            <a:r>
              <a:rPr lang="zh-CN" altLang="en-US" sz="1440" dirty="0" smtClean="0">
                <a:cs typeface="+mn-ea"/>
                <a:sym typeface="+mn-lt"/>
              </a:rPr>
              <a:t>答案。</a:t>
            </a:r>
            <a:endParaRPr lang="ru-RU" sz="1440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9" y="3255368"/>
            <a:ext cx="7398505" cy="35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6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918106" y="-1596743"/>
            <a:ext cx="2690844" cy="3669436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sp>
        <p:nvSpPr>
          <p:cNvPr id="57" name="文本框 56"/>
          <p:cNvSpPr txBox="1"/>
          <p:nvPr/>
        </p:nvSpPr>
        <p:spPr>
          <a:xfrm>
            <a:off x="251625" y="228135"/>
            <a:ext cx="3131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Children’s Book Test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4406" y="862329"/>
            <a:ext cx="4897004" cy="5060156"/>
            <a:chOff x="5078793" y="487201"/>
            <a:chExt cx="5049903" cy="5218150"/>
          </a:xfrm>
        </p:grpSpPr>
        <p:sp>
          <p:nvSpPr>
            <p:cNvPr id="4" name="Freeform 56"/>
            <p:cNvSpPr>
              <a:spLocks/>
            </p:cNvSpPr>
            <p:nvPr/>
          </p:nvSpPr>
          <p:spPr bwMode="auto">
            <a:xfrm>
              <a:off x="6167354" y="1915749"/>
              <a:ext cx="3025592" cy="3789602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grpSp>
          <p:nvGrpSpPr>
            <p:cNvPr id="5" name="Group 49"/>
            <p:cNvGrpSpPr/>
            <p:nvPr/>
          </p:nvGrpSpPr>
          <p:grpSpPr>
            <a:xfrm>
              <a:off x="5250421" y="487201"/>
              <a:ext cx="4779675" cy="3671505"/>
              <a:chOff x="7223605" y="1034167"/>
              <a:chExt cx="4779675" cy="3671505"/>
            </a:xfrm>
            <a:solidFill>
              <a:schemeClr val="accent5">
                <a:alpha val="70000"/>
              </a:schemeClr>
            </a:solidFill>
          </p:grpSpPr>
          <p:sp>
            <p:nvSpPr>
              <p:cNvPr id="6" name="Oval 94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7" name="Oval 95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8" name="Oval 96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9" name="Oval 97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10" name="Oval 98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11" name="Oval 99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12" name="Oval 100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13" name="Oval 101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14" name="Oval 102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103"/>
            <p:cNvGrpSpPr/>
            <p:nvPr/>
          </p:nvGrpSpPr>
          <p:grpSpPr>
            <a:xfrm>
              <a:off x="5139281" y="793551"/>
              <a:ext cx="4788017" cy="3731205"/>
              <a:chOff x="7071416" y="1121303"/>
              <a:chExt cx="4788017" cy="3731205"/>
            </a:xfrm>
            <a:solidFill>
              <a:schemeClr val="accent2">
                <a:alpha val="40000"/>
              </a:schemeClr>
            </a:solidFill>
          </p:grpSpPr>
          <p:sp>
            <p:nvSpPr>
              <p:cNvPr id="16" name="Oval 104"/>
              <p:cNvSpPr/>
              <p:nvPr/>
            </p:nvSpPr>
            <p:spPr>
              <a:xfrm>
                <a:off x="7071416" y="1970672"/>
                <a:ext cx="604144" cy="604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17" name="Oval 105"/>
              <p:cNvSpPr/>
              <p:nvPr/>
            </p:nvSpPr>
            <p:spPr>
              <a:xfrm>
                <a:off x="10028885" y="2266337"/>
                <a:ext cx="778885" cy="778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18" name="Oval 106"/>
              <p:cNvSpPr/>
              <p:nvPr/>
            </p:nvSpPr>
            <p:spPr>
              <a:xfrm>
                <a:off x="8444595" y="4164419"/>
                <a:ext cx="688089" cy="6880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19" name="Oval 107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20" name="Oval 108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21" name="Oval 109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22" name="Oval 110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23" name="Oval 111"/>
              <p:cNvSpPr/>
              <p:nvPr/>
            </p:nvSpPr>
            <p:spPr>
              <a:xfrm>
                <a:off x="7838577" y="1121303"/>
                <a:ext cx="759965" cy="7599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24" name="Oval 112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25" name="Oval 113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Group 114"/>
            <p:cNvGrpSpPr/>
            <p:nvPr/>
          </p:nvGrpSpPr>
          <p:grpSpPr>
            <a:xfrm>
              <a:off x="5776262" y="1126496"/>
              <a:ext cx="4142805" cy="3446444"/>
              <a:chOff x="7242069" y="1000204"/>
              <a:chExt cx="4142805" cy="344644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27" name="Oval 115"/>
              <p:cNvSpPr/>
              <p:nvPr/>
            </p:nvSpPr>
            <p:spPr>
              <a:xfrm>
                <a:off x="8373143" y="1000204"/>
                <a:ext cx="1180478" cy="1180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28" name="Oval 116"/>
              <p:cNvSpPr/>
              <p:nvPr/>
            </p:nvSpPr>
            <p:spPr>
              <a:xfrm>
                <a:off x="9793458" y="1543897"/>
                <a:ext cx="673424" cy="6734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29" name="Oval 117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30" name="Oval 118"/>
              <p:cNvSpPr/>
              <p:nvPr/>
            </p:nvSpPr>
            <p:spPr>
              <a:xfrm>
                <a:off x="10055853" y="2924511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31" name="Oval 119"/>
              <p:cNvSpPr/>
              <p:nvPr/>
            </p:nvSpPr>
            <p:spPr>
              <a:xfrm>
                <a:off x="7242069" y="1362158"/>
                <a:ext cx="550776" cy="550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32" name="Oval 120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33" name="Oval 121"/>
              <p:cNvSpPr/>
              <p:nvPr/>
            </p:nvSpPr>
            <p:spPr>
              <a:xfrm>
                <a:off x="10593255" y="2042438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34" name="Oval 122"/>
              <p:cNvSpPr/>
              <p:nvPr/>
            </p:nvSpPr>
            <p:spPr>
              <a:xfrm>
                <a:off x="11048082" y="1704777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35" name="Oval 123"/>
              <p:cNvSpPr/>
              <p:nvPr/>
            </p:nvSpPr>
            <p:spPr>
              <a:xfrm>
                <a:off x="11027370" y="3450791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36" name="Oval 124"/>
              <p:cNvSpPr/>
              <p:nvPr/>
            </p:nvSpPr>
            <p:spPr>
              <a:xfrm>
                <a:off x="8453970" y="3618181"/>
                <a:ext cx="828467" cy="8284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</p:grpSp>
        <p:sp>
          <p:nvSpPr>
            <p:cNvPr id="37" name="Oval 146"/>
            <p:cNvSpPr/>
            <p:nvPr/>
          </p:nvSpPr>
          <p:spPr>
            <a:xfrm>
              <a:off x="6063500" y="728362"/>
              <a:ext cx="1514855" cy="1514855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8" name="Oval 147"/>
            <p:cNvSpPr/>
            <p:nvPr/>
          </p:nvSpPr>
          <p:spPr>
            <a:xfrm>
              <a:off x="8015152" y="988486"/>
              <a:ext cx="1437159" cy="1437159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9" name="Oval 148"/>
            <p:cNvSpPr/>
            <p:nvPr/>
          </p:nvSpPr>
          <p:spPr>
            <a:xfrm>
              <a:off x="5078793" y="2301310"/>
              <a:ext cx="1437159" cy="1437159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40" name="Oval 149"/>
            <p:cNvSpPr/>
            <p:nvPr/>
          </p:nvSpPr>
          <p:spPr>
            <a:xfrm>
              <a:off x="8691537" y="2512211"/>
              <a:ext cx="1437159" cy="1437159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60">
                <a:cs typeface="+mn-ea"/>
                <a:sym typeface="+mn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389371" y="628245"/>
            <a:ext cx="507356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该数据集的构造是通过从儿童书籍里抽取出文章，然后归纳出</a:t>
            </a:r>
            <a:r>
              <a:rPr lang="en-US" altLang="zh-CN" dirty="0">
                <a:cs typeface="+mn-ea"/>
                <a:sym typeface="+mn-lt"/>
              </a:rPr>
              <a:t>21 </a:t>
            </a:r>
            <a:r>
              <a:rPr lang="zh-CN" altLang="en-US" dirty="0">
                <a:cs typeface="+mn-ea"/>
                <a:sym typeface="+mn-lt"/>
              </a:rPr>
              <a:t>个句子，将前</a:t>
            </a:r>
            <a:r>
              <a:rPr lang="en-US" altLang="zh-CN" dirty="0">
                <a:cs typeface="+mn-ea"/>
                <a:sym typeface="+mn-lt"/>
              </a:rPr>
              <a:t>20 </a:t>
            </a:r>
            <a:r>
              <a:rPr lang="zh-CN" altLang="en-US" dirty="0">
                <a:cs typeface="+mn-ea"/>
                <a:sym typeface="+mn-lt"/>
              </a:rPr>
              <a:t>个句子作为文本的代表，将第</a:t>
            </a:r>
            <a:r>
              <a:rPr lang="en-US" altLang="zh-CN" dirty="0">
                <a:cs typeface="+mn-ea"/>
                <a:sym typeface="+mn-lt"/>
              </a:rPr>
              <a:t>21 </a:t>
            </a:r>
            <a:r>
              <a:rPr lang="zh-CN" altLang="en-US" dirty="0">
                <a:cs typeface="+mn-ea"/>
                <a:sym typeface="+mn-lt"/>
              </a:rPr>
              <a:t>个句子作为问题而产生的。但不同点在于对于每个问题，</a:t>
            </a:r>
            <a:r>
              <a:rPr lang="en-US" altLang="zh-CN" dirty="0" err="1">
                <a:cs typeface="+mn-ea"/>
                <a:sym typeface="+mn-lt"/>
              </a:rPr>
              <a:t>CBTest</a:t>
            </a:r>
            <a:r>
              <a:rPr lang="zh-CN" altLang="en-US" dirty="0">
                <a:cs typeface="+mn-ea"/>
                <a:sym typeface="+mn-lt"/>
              </a:rPr>
              <a:t>提供有候选的答案词，同时其答案分为实体、一般名词、动词以及介词四类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ru-RU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21" y="2719449"/>
            <a:ext cx="6301695" cy="37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0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918106" y="-1596743"/>
            <a:ext cx="2690844" cy="3669436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sp>
        <p:nvSpPr>
          <p:cNvPr id="60" name="文本框 59"/>
          <p:cNvSpPr txBox="1"/>
          <p:nvPr/>
        </p:nvSpPr>
        <p:spPr>
          <a:xfrm>
            <a:off x="278959" y="267751"/>
            <a:ext cx="275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相关工作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3502" y="926664"/>
            <a:ext cx="487679" cy="487679"/>
            <a:chOff x="5058826" y="2201334"/>
            <a:chExt cx="487679" cy="487679"/>
          </a:xfrm>
        </p:grpSpPr>
        <p:sp>
          <p:nvSpPr>
            <p:cNvPr id="2194" name="Shape 2194"/>
            <p:cNvSpPr/>
            <p:nvPr/>
          </p:nvSpPr>
          <p:spPr>
            <a:xfrm>
              <a:off x="5058826" y="2201334"/>
              <a:ext cx="487679" cy="4876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195" name="Shape 2195"/>
            <p:cNvSpPr txBox="1"/>
            <p:nvPr/>
          </p:nvSpPr>
          <p:spPr>
            <a:xfrm>
              <a:off x="5100271" y="2271876"/>
              <a:ext cx="392453" cy="3750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133" dirty="0">
                  <a:solidFill>
                    <a:schemeClr val="lt1"/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26449" y="525571"/>
            <a:ext cx="487679" cy="553907"/>
            <a:chOff x="5058826" y="3731697"/>
            <a:chExt cx="487679" cy="487679"/>
          </a:xfrm>
        </p:grpSpPr>
        <p:sp>
          <p:nvSpPr>
            <p:cNvPr id="2202" name="Shape 2202"/>
            <p:cNvSpPr/>
            <p:nvPr/>
          </p:nvSpPr>
          <p:spPr>
            <a:xfrm>
              <a:off x="5058826" y="3731697"/>
              <a:ext cx="487679" cy="4876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203" name="Shape 2203"/>
            <p:cNvSpPr txBox="1"/>
            <p:nvPr/>
          </p:nvSpPr>
          <p:spPr>
            <a:xfrm>
              <a:off x="5100271" y="3802238"/>
              <a:ext cx="392453" cy="3750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133" dirty="0">
                  <a:solidFill>
                    <a:schemeClr val="lt1"/>
                  </a:solidFill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82264" y="3760867"/>
            <a:ext cx="487679" cy="487679"/>
            <a:chOff x="5058826" y="5262057"/>
            <a:chExt cx="487679" cy="487679"/>
          </a:xfrm>
        </p:grpSpPr>
        <p:sp>
          <p:nvSpPr>
            <p:cNvPr id="2210" name="Shape 2210"/>
            <p:cNvSpPr/>
            <p:nvPr/>
          </p:nvSpPr>
          <p:spPr>
            <a:xfrm>
              <a:off x="5058826" y="5262057"/>
              <a:ext cx="487679" cy="4876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211" name="Shape 2211"/>
            <p:cNvSpPr txBox="1"/>
            <p:nvPr/>
          </p:nvSpPr>
          <p:spPr>
            <a:xfrm>
              <a:off x="5100271" y="5332600"/>
              <a:ext cx="392453" cy="3750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133" dirty="0">
                  <a:solidFill>
                    <a:schemeClr val="lt1"/>
                  </a:solidFill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2213" name="Shape 2213"/>
          <p:cNvSpPr txBox="1"/>
          <p:nvPr/>
        </p:nvSpPr>
        <p:spPr>
          <a:xfrm>
            <a:off x="997374" y="971137"/>
            <a:ext cx="2095515" cy="3217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spcAft>
                <a:spcPts val="1600"/>
              </a:spcAft>
              <a:buSzPct val="25000"/>
              <a:defRPr sz="1600">
                <a:solidFill>
                  <a:schemeClr val="accent5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Deep LSTM Reader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294" y="3468878"/>
            <a:ext cx="3129622" cy="3287061"/>
            <a:chOff x="854258" y="2928360"/>
            <a:chExt cx="3129622" cy="3287061"/>
          </a:xfrm>
        </p:grpSpPr>
        <p:grpSp>
          <p:nvGrpSpPr>
            <p:cNvPr id="2163" name="Shape 2163"/>
            <p:cNvGrpSpPr/>
            <p:nvPr/>
          </p:nvGrpSpPr>
          <p:grpSpPr>
            <a:xfrm>
              <a:off x="2295672" y="2928360"/>
              <a:ext cx="1688208" cy="3284057"/>
              <a:chOff x="2857500" y="2071688"/>
              <a:chExt cx="1247774" cy="2427287"/>
            </a:xfrm>
          </p:grpSpPr>
          <p:sp>
            <p:nvSpPr>
              <p:cNvPr id="2164" name="Shape 2164"/>
              <p:cNvSpPr/>
              <p:nvPr/>
            </p:nvSpPr>
            <p:spPr>
              <a:xfrm>
                <a:off x="3024188" y="3465512"/>
                <a:ext cx="914400" cy="10334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653" y="115025"/>
                    </a:moveTo>
                    <a:lnTo>
                      <a:pt x="81086" y="6325"/>
                    </a:lnTo>
                    <a:lnTo>
                      <a:pt x="73526" y="6325"/>
                    </a:lnTo>
                    <a:lnTo>
                      <a:pt x="91907" y="58034"/>
                    </a:lnTo>
                    <a:lnTo>
                      <a:pt x="63606" y="58034"/>
                    </a:lnTo>
                    <a:lnTo>
                      <a:pt x="63606" y="3132"/>
                    </a:lnTo>
                    <a:lnTo>
                      <a:pt x="63606" y="3132"/>
                    </a:lnTo>
                    <a:lnTo>
                      <a:pt x="63537" y="2456"/>
                    </a:lnTo>
                    <a:lnTo>
                      <a:pt x="63260" y="1903"/>
                    </a:lnTo>
                    <a:lnTo>
                      <a:pt x="62982" y="1412"/>
                    </a:lnTo>
                    <a:lnTo>
                      <a:pt x="62566" y="921"/>
                    </a:lnTo>
                    <a:lnTo>
                      <a:pt x="62011" y="552"/>
                    </a:lnTo>
                    <a:lnTo>
                      <a:pt x="61387" y="245"/>
                    </a:lnTo>
                    <a:lnTo>
                      <a:pt x="60763" y="61"/>
                    </a:lnTo>
                    <a:lnTo>
                      <a:pt x="60069" y="0"/>
                    </a:lnTo>
                    <a:lnTo>
                      <a:pt x="60069" y="0"/>
                    </a:lnTo>
                    <a:lnTo>
                      <a:pt x="59306" y="61"/>
                    </a:lnTo>
                    <a:lnTo>
                      <a:pt x="58612" y="245"/>
                    </a:lnTo>
                    <a:lnTo>
                      <a:pt x="57988" y="552"/>
                    </a:lnTo>
                    <a:lnTo>
                      <a:pt x="57433" y="921"/>
                    </a:lnTo>
                    <a:lnTo>
                      <a:pt x="57017" y="1412"/>
                    </a:lnTo>
                    <a:lnTo>
                      <a:pt x="56739" y="1903"/>
                    </a:lnTo>
                    <a:lnTo>
                      <a:pt x="56462" y="2456"/>
                    </a:lnTo>
                    <a:lnTo>
                      <a:pt x="56393" y="3132"/>
                    </a:lnTo>
                    <a:lnTo>
                      <a:pt x="56393" y="58034"/>
                    </a:lnTo>
                    <a:lnTo>
                      <a:pt x="28092" y="58034"/>
                    </a:lnTo>
                    <a:lnTo>
                      <a:pt x="46473" y="6325"/>
                    </a:lnTo>
                    <a:lnTo>
                      <a:pt x="38913" y="6325"/>
                    </a:lnTo>
                    <a:lnTo>
                      <a:pt x="346" y="115025"/>
                    </a:lnTo>
                    <a:lnTo>
                      <a:pt x="346" y="115025"/>
                    </a:lnTo>
                    <a:lnTo>
                      <a:pt x="69" y="116069"/>
                    </a:lnTo>
                    <a:lnTo>
                      <a:pt x="0" y="116929"/>
                    </a:lnTo>
                    <a:lnTo>
                      <a:pt x="138" y="117727"/>
                    </a:lnTo>
                    <a:lnTo>
                      <a:pt x="416" y="118341"/>
                    </a:lnTo>
                    <a:lnTo>
                      <a:pt x="832" y="118894"/>
                    </a:lnTo>
                    <a:lnTo>
                      <a:pt x="1317" y="119324"/>
                    </a:lnTo>
                    <a:lnTo>
                      <a:pt x="1872" y="119631"/>
                    </a:lnTo>
                    <a:lnTo>
                      <a:pt x="2427" y="119877"/>
                    </a:lnTo>
                    <a:lnTo>
                      <a:pt x="3052" y="120000"/>
                    </a:lnTo>
                    <a:lnTo>
                      <a:pt x="3815" y="119938"/>
                    </a:lnTo>
                    <a:lnTo>
                      <a:pt x="4439" y="119754"/>
                    </a:lnTo>
                    <a:lnTo>
                      <a:pt x="5063" y="119508"/>
                    </a:lnTo>
                    <a:lnTo>
                      <a:pt x="5757" y="119078"/>
                    </a:lnTo>
                    <a:lnTo>
                      <a:pt x="6312" y="118464"/>
                    </a:lnTo>
                    <a:lnTo>
                      <a:pt x="6797" y="117789"/>
                    </a:lnTo>
                    <a:lnTo>
                      <a:pt x="7144" y="116990"/>
                    </a:lnTo>
                    <a:lnTo>
                      <a:pt x="25803" y="64421"/>
                    </a:lnTo>
                    <a:lnTo>
                      <a:pt x="56393" y="64421"/>
                    </a:lnTo>
                    <a:lnTo>
                      <a:pt x="56393" y="87758"/>
                    </a:lnTo>
                    <a:lnTo>
                      <a:pt x="56393" y="87758"/>
                    </a:lnTo>
                    <a:lnTo>
                      <a:pt x="56462" y="88372"/>
                    </a:lnTo>
                    <a:lnTo>
                      <a:pt x="56739" y="88986"/>
                    </a:lnTo>
                    <a:lnTo>
                      <a:pt x="57017" y="89539"/>
                    </a:lnTo>
                    <a:lnTo>
                      <a:pt x="57433" y="89969"/>
                    </a:lnTo>
                    <a:lnTo>
                      <a:pt x="57988" y="90399"/>
                    </a:lnTo>
                    <a:lnTo>
                      <a:pt x="58612" y="90706"/>
                    </a:lnTo>
                    <a:lnTo>
                      <a:pt x="59306" y="90890"/>
                    </a:lnTo>
                    <a:lnTo>
                      <a:pt x="60069" y="90890"/>
                    </a:lnTo>
                    <a:lnTo>
                      <a:pt x="60069" y="90890"/>
                    </a:lnTo>
                    <a:lnTo>
                      <a:pt x="60763" y="90890"/>
                    </a:lnTo>
                    <a:lnTo>
                      <a:pt x="61387" y="90706"/>
                    </a:lnTo>
                    <a:lnTo>
                      <a:pt x="62011" y="90399"/>
                    </a:lnTo>
                    <a:lnTo>
                      <a:pt x="62566" y="89969"/>
                    </a:lnTo>
                    <a:lnTo>
                      <a:pt x="62982" y="89539"/>
                    </a:lnTo>
                    <a:lnTo>
                      <a:pt x="63260" y="88986"/>
                    </a:lnTo>
                    <a:lnTo>
                      <a:pt x="63537" y="88372"/>
                    </a:lnTo>
                    <a:lnTo>
                      <a:pt x="63606" y="87758"/>
                    </a:lnTo>
                    <a:lnTo>
                      <a:pt x="63606" y="64421"/>
                    </a:lnTo>
                    <a:lnTo>
                      <a:pt x="94196" y="64421"/>
                    </a:lnTo>
                    <a:lnTo>
                      <a:pt x="112855" y="116990"/>
                    </a:lnTo>
                    <a:lnTo>
                      <a:pt x="112855" y="116990"/>
                    </a:lnTo>
                    <a:lnTo>
                      <a:pt x="113202" y="117727"/>
                    </a:lnTo>
                    <a:lnTo>
                      <a:pt x="113687" y="118280"/>
                    </a:lnTo>
                    <a:lnTo>
                      <a:pt x="114173" y="118771"/>
                    </a:lnTo>
                    <a:lnTo>
                      <a:pt x="114797" y="119078"/>
                    </a:lnTo>
                    <a:lnTo>
                      <a:pt x="115491" y="119324"/>
                    </a:lnTo>
                    <a:lnTo>
                      <a:pt x="116115" y="119447"/>
                    </a:lnTo>
                    <a:lnTo>
                      <a:pt x="116878" y="119447"/>
                    </a:lnTo>
                    <a:lnTo>
                      <a:pt x="117502" y="119324"/>
                    </a:lnTo>
                    <a:lnTo>
                      <a:pt x="118127" y="119140"/>
                    </a:lnTo>
                    <a:lnTo>
                      <a:pt x="118682" y="118833"/>
                    </a:lnTo>
                    <a:lnTo>
                      <a:pt x="119167" y="118403"/>
                    </a:lnTo>
                    <a:lnTo>
                      <a:pt x="119583" y="117911"/>
                    </a:lnTo>
                    <a:lnTo>
                      <a:pt x="119861" y="117359"/>
                    </a:lnTo>
                    <a:lnTo>
                      <a:pt x="120000" y="116683"/>
                    </a:lnTo>
                    <a:lnTo>
                      <a:pt x="119930" y="115885"/>
                    </a:lnTo>
                    <a:lnTo>
                      <a:pt x="119653" y="115025"/>
                    </a:lnTo>
                    <a:lnTo>
                      <a:pt x="119653" y="11502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65" name="Shape 2165"/>
              <p:cNvSpPr/>
              <p:nvPr/>
            </p:nvSpPr>
            <p:spPr>
              <a:xfrm>
                <a:off x="2884488" y="2098675"/>
                <a:ext cx="1193800" cy="13985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166" name="Shape 2166"/>
              <p:cNvGrpSpPr/>
              <p:nvPr/>
            </p:nvGrpSpPr>
            <p:grpSpPr>
              <a:xfrm>
                <a:off x="2987675" y="2508250"/>
                <a:ext cx="450850" cy="293687"/>
                <a:chOff x="2987675" y="2508250"/>
                <a:chExt cx="450850" cy="293687"/>
              </a:xfrm>
            </p:grpSpPr>
            <p:sp>
              <p:nvSpPr>
                <p:cNvPr id="2167" name="Shape 2167"/>
                <p:cNvSpPr/>
                <p:nvPr/>
              </p:nvSpPr>
              <p:spPr>
                <a:xfrm>
                  <a:off x="2987675" y="2647950"/>
                  <a:ext cx="450850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68" name="Shape 2168"/>
                <p:cNvSpPr/>
                <p:nvPr/>
              </p:nvSpPr>
              <p:spPr>
                <a:xfrm>
                  <a:off x="2987675" y="2682875"/>
                  <a:ext cx="450850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69" name="Shape 2169"/>
                <p:cNvSpPr/>
                <p:nvPr/>
              </p:nvSpPr>
              <p:spPr>
                <a:xfrm>
                  <a:off x="2987675" y="2717800"/>
                  <a:ext cx="450850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70" name="Shape 2170"/>
                <p:cNvSpPr/>
                <p:nvPr/>
              </p:nvSpPr>
              <p:spPr>
                <a:xfrm>
                  <a:off x="2987675" y="2752725"/>
                  <a:ext cx="450850" cy="142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71" name="Shape 2171"/>
                <p:cNvSpPr/>
                <p:nvPr/>
              </p:nvSpPr>
              <p:spPr>
                <a:xfrm>
                  <a:off x="2987675" y="2786063"/>
                  <a:ext cx="450850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72" name="Shape 2172"/>
                <p:cNvSpPr/>
                <p:nvPr/>
              </p:nvSpPr>
              <p:spPr>
                <a:xfrm>
                  <a:off x="2987675" y="2508250"/>
                  <a:ext cx="450850" cy="8255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73" name="Shape 2173"/>
              <p:cNvSpPr/>
              <p:nvPr/>
            </p:nvSpPr>
            <p:spPr>
              <a:xfrm>
                <a:off x="2857500" y="2071688"/>
                <a:ext cx="1247774" cy="14525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404" y="0"/>
                    </a:moveTo>
                    <a:lnTo>
                      <a:pt x="60050" y="0"/>
                    </a:lnTo>
                    <a:lnTo>
                      <a:pt x="2595" y="0"/>
                    </a:lnTo>
                    <a:lnTo>
                      <a:pt x="0" y="0"/>
                    </a:lnTo>
                    <a:lnTo>
                      <a:pt x="0" y="2229"/>
                    </a:lnTo>
                    <a:lnTo>
                      <a:pt x="0" y="117726"/>
                    </a:lnTo>
                    <a:lnTo>
                      <a:pt x="0" y="120000"/>
                    </a:lnTo>
                    <a:lnTo>
                      <a:pt x="2595" y="120000"/>
                    </a:lnTo>
                    <a:lnTo>
                      <a:pt x="60050" y="120000"/>
                    </a:lnTo>
                    <a:lnTo>
                      <a:pt x="117404" y="120000"/>
                    </a:lnTo>
                    <a:lnTo>
                      <a:pt x="120000" y="120000"/>
                    </a:lnTo>
                    <a:lnTo>
                      <a:pt x="120000" y="117726"/>
                    </a:lnTo>
                    <a:lnTo>
                      <a:pt x="120000" y="2229"/>
                    </a:lnTo>
                    <a:lnTo>
                      <a:pt x="120000" y="0"/>
                    </a:lnTo>
                    <a:lnTo>
                      <a:pt x="117404" y="0"/>
                    </a:lnTo>
                    <a:close/>
                    <a:moveTo>
                      <a:pt x="60050" y="115497"/>
                    </a:moveTo>
                    <a:lnTo>
                      <a:pt x="5241" y="115497"/>
                    </a:lnTo>
                    <a:lnTo>
                      <a:pt x="5241" y="20371"/>
                    </a:lnTo>
                    <a:lnTo>
                      <a:pt x="114758" y="20371"/>
                    </a:lnTo>
                    <a:lnTo>
                      <a:pt x="114758" y="115497"/>
                    </a:lnTo>
                    <a:lnTo>
                      <a:pt x="60050" y="1154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74" name="Shape 2174"/>
              <p:cNvSpPr/>
              <p:nvPr/>
            </p:nvSpPr>
            <p:spPr>
              <a:xfrm>
                <a:off x="3914775" y="3309937"/>
                <a:ext cx="136524" cy="1603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175" name="Shape 2175"/>
              <p:cNvGrpSpPr/>
              <p:nvPr/>
            </p:nvGrpSpPr>
            <p:grpSpPr>
              <a:xfrm>
                <a:off x="3508375" y="3036888"/>
                <a:ext cx="449262" cy="293688"/>
                <a:chOff x="3508375" y="3036888"/>
                <a:chExt cx="449262" cy="293688"/>
              </a:xfrm>
            </p:grpSpPr>
            <p:sp>
              <p:nvSpPr>
                <p:cNvPr id="2176" name="Shape 2176"/>
                <p:cNvSpPr/>
                <p:nvPr/>
              </p:nvSpPr>
              <p:spPr>
                <a:xfrm>
                  <a:off x="3508375" y="3176588"/>
                  <a:ext cx="449262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77" name="Shape 2177"/>
                <p:cNvSpPr/>
                <p:nvPr/>
              </p:nvSpPr>
              <p:spPr>
                <a:xfrm>
                  <a:off x="3508375" y="3211513"/>
                  <a:ext cx="449262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78" name="Shape 2178"/>
                <p:cNvSpPr/>
                <p:nvPr/>
              </p:nvSpPr>
              <p:spPr>
                <a:xfrm>
                  <a:off x="3508375" y="3246438"/>
                  <a:ext cx="449262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79" name="Shape 2179"/>
                <p:cNvSpPr/>
                <p:nvPr/>
              </p:nvSpPr>
              <p:spPr>
                <a:xfrm>
                  <a:off x="3508375" y="3281362"/>
                  <a:ext cx="449262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80" name="Shape 2180"/>
                <p:cNvSpPr/>
                <p:nvPr/>
              </p:nvSpPr>
              <p:spPr>
                <a:xfrm>
                  <a:off x="3508375" y="3314701"/>
                  <a:ext cx="449262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81" name="Shape 2181"/>
                <p:cNvSpPr/>
                <p:nvPr/>
              </p:nvSpPr>
              <p:spPr>
                <a:xfrm>
                  <a:off x="3508375" y="3036888"/>
                  <a:ext cx="449262" cy="8413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82" name="Shape 2182"/>
              <p:cNvSpPr/>
              <p:nvPr/>
            </p:nvSpPr>
            <p:spPr>
              <a:xfrm>
                <a:off x="3890962" y="3300412"/>
                <a:ext cx="160337" cy="169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018"/>
                    </a:moveTo>
                    <a:lnTo>
                      <a:pt x="18278" y="120000"/>
                    </a:lnTo>
                    <a:lnTo>
                      <a:pt x="18278" y="120000"/>
                    </a:lnTo>
                    <a:lnTo>
                      <a:pt x="19867" y="112476"/>
                    </a:lnTo>
                    <a:lnTo>
                      <a:pt x="21456" y="104952"/>
                    </a:lnTo>
                    <a:lnTo>
                      <a:pt x="22649" y="97429"/>
                    </a:lnTo>
                    <a:lnTo>
                      <a:pt x="23046" y="89905"/>
                    </a:lnTo>
                    <a:lnTo>
                      <a:pt x="23841" y="82382"/>
                    </a:lnTo>
                    <a:lnTo>
                      <a:pt x="23841" y="74482"/>
                    </a:lnTo>
                    <a:lnTo>
                      <a:pt x="23046" y="67335"/>
                    </a:lnTo>
                    <a:lnTo>
                      <a:pt x="22649" y="59811"/>
                    </a:lnTo>
                    <a:lnTo>
                      <a:pt x="21456" y="52288"/>
                    </a:lnTo>
                    <a:lnTo>
                      <a:pt x="19470" y="44764"/>
                    </a:lnTo>
                    <a:lnTo>
                      <a:pt x="17483" y="37241"/>
                    </a:lnTo>
                    <a:lnTo>
                      <a:pt x="14701" y="29717"/>
                    </a:lnTo>
                    <a:lnTo>
                      <a:pt x="11920" y="22570"/>
                    </a:lnTo>
                    <a:lnTo>
                      <a:pt x="8344" y="15047"/>
                    </a:lnTo>
                    <a:lnTo>
                      <a:pt x="4768" y="752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152" y="4514"/>
                    </a:lnTo>
                    <a:lnTo>
                      <a:pt x="14304" y="8275"/>
                    </a:lnTo>
                    <a:lnTo>
                      <a:pt x="21854" y="11285"/>
                    </a:lnTo>
                    <a:lnTo>
                      <a:pt x="28609" y="14670"/>
                    </a:lnTo>
                    <a:lnTo>
                      <a:pt x="36158" y="16551"/>
                    </a:lnTo>
                    <a:lnTo>
                      <a:pt x="43708" y="18056"/>
                    </a:lnTo>
                    <a:lnTo>
                      <a:pt x="50860" y="19184"/>
                    </a:lnTo>
                    <a:lnTo>
                      <a:pt x="58410" y="19937"/>
                    </a:lnTo>
                    <a:lnTo>
                      <a:pt x="66357" y="19937"/>
                    </a:lnTo>
                    <a:lnTo>
                      <a:pt x="73907" y="19184"/>
                    </a:lnTo>
                    <a:lnTo>
                      <a:pt x="81456" y="18056"/>
                    </a:lnTo>
                    <a:lnTo>
                      <a:pt x="89006" y="16551"/>
                    </a:lnTo>
                    <a:lnTo>
                      <a:pt x="96953" y="15047"/>
                    </a:lnTo>
                    <a:lnTo>
                      <a:pt x="104503" y="12413"/>
                    </a:lnTo>
                    <a:lnTo>
                      <a:pt x="112052" y="9780"/>
                    </a:lnTo>
                    <a:lnTo>
                      <a:pt x="120000" y="6018"/>
                    </a:lnTo>
                    <a:lnTo>
                      <a:pt x="120000" y="601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83" name="Shape 2183"/>
              <p:cNvSpPr/>
              <p:nvPr/>
            </p:nvSpPr>
            <p:spPr>
              <a:xfrm>
                <a:off x="3009900" y="3003550"/>
                <a:ext cx="381000" cy="381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83" y="0"/>
                    </a:moveTo>
                    <a:lnTo>
                      <a:pt x="60083" y="0"/>
                    </a:lnTo>
                    <a:lnTo>
                      <a:pt x="56920" y="0"/>
                    </a:lnTo>
                    <a:lnTo>
                      <a:pt x="53758" y="332"/>
                    </a:lnTo>
                    <a:lnTo>
                      <a:pt x="50929" y="665"/>
                    </a:lnTo>
                    <a:lnTo>
                      <a:pt x="47933" y="1165"/>
                    </a:lnTo>
                    <a:lnTo>
                      <a:pt x="45104" y="1830"/>
                    </a:lnTo>
                    <a:lnTo>
                      <a:pt x="42108" y="2662"/>
                    </a:lnTo>
                    <a:lnTo>
                      <a:pt x="39445" y="3661"/>
                    </a:lnTo>
                    <a:lnTo>
                      <a:pt x="36615" y="4660"/>
                    </a:lnTo>
                    <a:lnTo>
                      <a:pt x="33952" y="5991"/>
                    </a:lnTo>
                    <a:lnTo>
                      <a:pt x="31289" y="7156"/>
                    </a:lnTo>
                    <a:lnTo>
                      <a:pt x="28959" y="8654"/>
                    </a:lnTo>
                    <a:lnTo>
                      <a:pt x="26463" y="10319"/>
                    </a:lnTo>
                    <a:lnTo>
                      <a:pt x="24133" y="11816"/>
                    </a:lnTo>
                    <a:lnTo>
                      <a:pt x="21803" y="13814"/>
                    </a:lnTo>
                    <a:lnTo>
                      <a:pt x="19639" y="15478"/>
                    </a:lnTo>
                    <a:lnTo>
                      <a:pt x="17475" y="17642"/>
                    </a:lnTo>
                    <a:lnTo>
                      <a:pt x="15644" y="19639"/>
                    </a:lnTo>
                    <a:lnTo>
                      <a:pt x="13647" y="21969"/>
                    </a:lnTo>
                    <a:lnTo>
                      <a:pt x="11816" y="23966"/>
                    </a:lnTo>
                    <a:lnTo>
                      <a:pt x="10152" y="26296"/>
                    </a:lnTo>
                    <a:lnTo>
                      <a:pt x="8654" y="28959"/>
                    </a:lnTo>
                    <a:lnTo>
                      <a:pt x="7156" y="31456"/>
                    </a:lnTo>
                    <a:lnTo>
                      <a:pt x="5825" y="33952"/>
                    </a:lnTo>
                    <a:lnTo>
                      <a:pt x="4660" y="36615"/>
                    </a:lnTo>
                    <a:lnTo>
                      <a:pt x="3495" y="39445"/>
                    </a:lnTo>
                    <a:lnTo>
                      <a:pt x="2829" y="42108"/>
                    </a:lnTo>
                    <a:lnTo>
                      <a:pt x="1830" y="44937"/>
                    </a:lnTo>
                    <a:lnTo>
                      <a:pt x="1165" y="47933"/>
                    </a:lnTo>
                    <a:lnTo>
                      <a:pt x="665" y="50762"/>
                    </a:lnTo>
                    <a:lnTo>
                      <a:pt x="166" y="53925"/>
                    </a:lnTo>
                    <a:lnTo>
                      <a:pt x="0" y="56920"/>
                    </a:lnTo>
                    <a:lnTo>
                      <a:pt x="0" y="59916"/>
                    </a:lnTo>
                    <a:lnTo>
                      <a:pt x="0" y="59916"/>
                    </a:lnTo>
                    <a:lnTo>
                      <a:pt x="0" y="63079"/>
                    </a:lnTo>
                    <a:lnTo>
                      <a:pt x="166" y="66241"/>
                    </a:lnTo>
                    <a:lnTo>
                      <a:pt x="665" y="69070"/>
                    </a:lnTo>
                    <a:lnTo>
                      <a:pt x="1165" y="72066"/>
                    </a:lnTo>
                    <a:lnTo>
                      <a:pt x="1830" y="74895"/>
                    </a:lnTo>
                    <a:lnTo>
                      <a:pt x="2829" y="77891"/>
                    </a:lnTo>
                    <a:lnTo>
                      <a:pt x="3495" y="80554"/>
                    </a:lnTo>
                    <a:lnTo>
                      <a:pt x="4660" y="83217"/>
                    </a:lnTo>
                    <a:lnTo>
                      <a:pt x="5825" y="86047"/>
                    </a:lnTo>
                    <a:lnTo>
                      <a:pt x="7156" y="88710"/>
                    </a:lnTo>
                    <a:lnTo>
                      <a:pt x="8654" y="91040"/>
                    </a:lnTo>
                    <a:lnTo>
                      <a:pt x="10152" y="93536"/>
                    </a:lnTo>
                    <a:lnTo>
                      <a:pt x="11816" y="95866"/>
                    </a:lnTo>
                    <a:lnTo>
                      <a:pt x="13647" y="98196"/>
                    </a:lnTo>
                    <a:lnTo>
                      <a:pt x="15644" y="100360"/>
                    </a:lnTo>
                    <a:lnTo>
                      <a:pt x="17475" y="102524"/>
                    </a:lnTo>
                    <a:lnTo>
                      <a:pt x="19639" y="104355"/>
                    </a:lnTo>
                    <a:lnTo>
                      <a:pt x="21803" y="106352"/>
                    </a:lnTo>
                    <a:lnTo>
                      <a:pt x="24133" y="108183"/>
                    </a:lnTo>
                    <a:lnTo>
                      <a:pt x="26463" y="109680"/>
                    </a:lnTo>
                    <a:lnTo>
                      <a:pt x="28959" y="111345"/>
                    </a:lnTo>
                    <a:lnTo>
                      <a:pt x="31289" y="112843"/>
                    </a:lnTo>
                    <a:lnTo>
                      <a:pt x="33952" y="114174"/>
                    </a:lnTo>
                    <a:lnTo>
                      <a:pt x="36615" y="115339"/>
                    </a:lnTo>
                    <a:lnTo>
                      <a:pt x="39445" y="116504"/>
                    </a:lnTo>
                    <a:lnTo>
                      <a:pt x="42108" y="117170"/>
                    </a:lnTo>
                    <a:lnTo>
                      <a:pt x="45104" y="118169"/>
                    </a:lnTo>
                    <a:lnTo>
                      <a:pt x="47933" y="118834"/>
                    </a:lnTo>
                    <a:lnTo>
                      <a:pt x="50929" y="119334"/>
                    </a:lnTo>
                    <a:lnTo>
                      <a:pt x="53758" y="119833"/>
                    </a:lnTo>
                    <a:lnTo>
                      <a:pt x="56920" y="120000"/>
                    </a:lnTo>
                    <a:lnTo>
                      <a:pt x="60083" y="120000"/>
                    </a:lnTo>
                    <a:lnTo>
                      <a:pt x="60083" y="120000"/>
                    </a:lnTo>
                    <a:lnTo>
                      <a:pt x="63079" y="120000"/>
                    </a:lnTo>
                    <a:lnTo>
                      <a:pt x="66074" y="119833"/>
                    </a:lnTo>
                    <a:lnTo>
                      <a:pt x="69237" y="119334"/>
                    </a:lnTo>
                    <a:lnTo>
                      <a:pt x="72066" y="118834"/>
                    </a:lnTo>
                    <a:lnTo>
                      <a:pt x="75062" y="118169"/>
                    </a:lnTo>
                    <a:lnTo>
                      <a:pt x="77891" y="117170"/>
                    </a:lnTo>
                    <a:lnTo>
                      <a:pt x="80554" y="116504"/>
                    </a:lnTo>
                    <a:lnTo>
                      <a:pt x="83384" y="115339"/>
                    </a:lnTo>
                    <a:lnTo>
                      <a:pt x="86047" y="114174"/>
                    </a:lnTo>
                    <a:lnTo>
                      <a:pt x="88543" y="112843"/>
                    </a:lnTo>
                    <a:lnTo>
                      <a:pt x="91040" y="111345"/>
                    </a:lnTo>
                    <a:lnTo>
                      <a:pt x="93703" y="109680"/>
                    </a:lnTo>
                    <a:lnTo>
                      <a:pt x="96033" y="108183"/>
                    </a:lnTo>
                    <a:lnTo>
                      <a:pt x="98030" y="106352"/>
                    </a:lnTo>
                    <a:lnTo>
                      <a:pt x="100360" y="104355"/>
                    </a:lnTo>
                    <a:lnTo>
                      <a:pt x="102357" y="102524"/>
                    </a:lnTo>
                    <a:lnTo>
                      <a:pt x="104521" y="100360"/>
                    </a:lnTo>
                    <a:lnTo>
                      <a:pt x="106185" y="98196"/>
                    </a:lnTo>
                    <a:lnTo>
                      <a:pt x="108183" y="95866"/>
                    </a:lnTo>
                    <a:lnTo>
                      <a:pt x="109680" y="93536"/>
                    </a:lnTo>
                    <a:lnTo>
                      <a:pt x="111345" y="91040"/>
                    </a:lnTo>
                    <a:lnTo>
                      <a:pt x="112843" y="88710"/>
                    </a:lnTo>
                    <a:lnTo>
                      <a:pt x="114008" y="86047"/>
                    </a:lnTo>
                    <a:lnTo>
                      <a:pt x="115339" y="83217"/>
                    </a:lnTo>
                    <a:lnTo>
                      <a:pt x="116338" y="80554"/>
                    </a:lnTo>
                    <a:lnTo>
                      <a:pt x="117337" y="77891"/>
                    </a:lnTo>
                    <a:lnTo>
                      <a:pt x="118169" y="74895"/>
                    </a:lnTo>
                    <a:lnTo>
                      <a:pt x="118834" y="72066"/>
                    </a:lnTo>
                    <a:lnTo>
                      <a:pt x="119334" y="69070"/>
                    </a:lnTo>
                    <a:lnTo>
                      <a:pt x="119667" y="66241"/>
                    </a:lnTo>
                    <a:lnTo>
                      <a:pt x="120000" y="63079"/>
                    </a:lnTo>
                    <a:lnTo>
                      <a:pt x="120000" y="59916"/>
                    </a:lnTo>
                    <a:lnTo>
                      <a:pt x="120000" y="59916"/>
                    </a:lnTo>
                    <a:lnTo>
                      <a:pt x="120000" y="56920"/>
                    </a:lnTo>
                    <a:lnTo>
                      <a:pt x="119667" y="53925"/>
                    </a:lnTo>
                    <a:lnTo>
                      <a:pt x="119334" y="50762"/>
                    </a:lnTo>
                    <a:lnTo>
                      <a:pt x="118834" y="47933"/>
                    </a:lnTo>
                    <a:lnTo>
                      <a:pt x="118169" y="44937"/>
                    </a:lnTo>
                    <a:lnTo>
                      <a:pt x="117337" y="42108"/>
                    </a:lnTo>
                    <a:lnTo>
                      <a:pt x="116338" y="39445"/>
                    </a:lnTo>
                    <a:lnTo>
                      <a:pt x="115339" y="36615"/>
                    </a:lnTo>
                    <a:lnTo>
                      <a:pt x="114008" y="33952"/>
                    </a:lnTo>
                    <a:lnTo>
                      <a:pt x="112843" y="31456"/>
                    </a:lnTo>
                    <a:lnTo>
                      <a:pt x="111345" y="28959"/>
                    </a:lnTo>
                    <a:lnTo>
                      <a:pt x="109680" y="26296"/>
                    </a:lnTo>
                    <a:lnTo>
                      <a:pt x="108183" y="23966"/>
                    </a:lnTo>
                    <a:lnTo>
                      <a:pt x="106185" y="21969"/>
                    </a:lnTo>
                    <a:lnTo>
                      <a:pt x="104521" y="19639"/>
                    </a:lnTo>
                    <a:lnTo>
                      <a:pt x="102357" y="17642"/>
                    </a:lnTo>
                    <a:lnTo>
                      <a:pt x="100360" y="15478"/>
                    </a:lnTo>
                    <a:lnTo>
                      <a:pt x="98030" y="13814"/>
                    </a:lnTo>
                    <a:lnTo>
                      <a:pt x="96033" y="11816"/>
                    </a:lnTo>
                    <a:lnTo>
                      <a:pt x="93703" y="10319"/>
                    </a:lnTo>
                    <a:lnTo>
                      <a:pt x="91040" y="8654"/>
                    </a:lnTo>
                    <a:lnTo>
                      <a:pt x="88543" y="7156"/>
                    </a:lnTo>
                    <a:lnTo>
                      <a:pt x="86047" y="5991"/>
                    </a:lnTo>
                    <a:lnTo>
                      <a:pt x="83384" y="4660"/>
                    </a:lnTo>
                    <a:lnTo>
                      <a:pt x="80554" y="3661"/>
                    </a:lnTo>
                    <a:lnTo>
                      <a:pt x="77891" y="2662"/>
                    </a:lnTo>
                    <a:lnTo>
                      <a:pt x="75062" y="1830"/>
                    </a:lnTo>
                    <a:lnTo>
                      <a:pt x="72066" y="1165"/>
                    </a:lnTo>
                    <a:lnTo>
                      <a:pt x="69237" y="665"/>
                    </a:lnTo>
                    <a:lnTo>
                      <a:pt x="66074" y="332"/>
                    </a:lnTo>
                    <a:lnTo>
                      <a:pt x="63079" y="0"/>
                    </a:lnTo>
                    <a:lnTo>
                      <a:pt x="60083" y="0"/>
                    </a:lnTo>
                    <a:lnTo>
                      <a:pt x="600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84" name="Shape 2184"/>
              <p:cNvSpPr/>
              <p:nvPr/>
            </p:nvSpPr>
            <p:spPr>
              <a:xfrm>
                <a:off x="3200400" y="3194050"/>
                <a:ext cx="169863" cy="1587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018" y="120000"/>
                    </a:moveTo>
                    <a:lnTo>
                      <a:pt x="74018" y="120000"/>
                    </a:lnTo>
                    <a:lnTo>
                      <a:pt x="81121" y="114817"/>
                    </a:lnTo>
                    <a:lnTo>
                      <a:pt x="87850" y="108837"/>
                    </a:lnTo>
                    <a:lnTo>
                      <a:pt x="94205" y="102857"/>
                    </a:lnTo>
                    <a:lnTo>
                      <a:pt x="100186" y="96079"/>
                    </a:lnTo>
                    <a:lnTo>
                      <a:pt x="105794" y="88903"/>
                    </a:lnTo>
                    <a:lnTo>
                      <a:pt x="111028" y="81328"/>
                    </a:lnTo>
                    <a:lnTo>
                      <a:pt x="115514" y="73754"/>
                    </a:lnTo>
                    <a:lnTo>
                      <a:pt x="120000" y="65780"/>
                    </a:lnTo>
                    <a:lnTo>
                      <a:pt x="0" y="0"/>
                    </a:lnTo>
                    <a:lnTo>
                      <a:pt x="74018" y="1200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85" name="Shape 2185"/>
              <p:cNvSpPr/>
              <p:nvPr/>
            </p:nvSpPr>
            <p:spPr>
              <a:xfrm>
                <a:off x="3200400" y="3044825"/>
                <a:ext cx="190500" cy="2365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000" y="119999"/>
                    </a:moveTo>
                    <a:lnTo>
                      <a:pt x="107000" y="119999"/>
                    </a:lnTo>
                    <a:lnTo>
                      <a:pt x="110000" y="114910"/>
                    </a:lnTo>
                    <a:lnTo>
                      <a:pt x="112666" y="109553"/>
                    </a:lnTo>
                    <a:lnTo>
                      <a:pt x="114666" y="104196"/>
                    </a:lnTo>
                    <a:lnTo>
                      <a:pt x="116666" y="99107"/>
                    </a:lnTo>
                    <a:lnTo>
                      <a:pt x="118000" y="93482"/>
                    </a:lnTo>
                    <a:lnTo>
                      <a:pt x="119333" y="87857"/>
                    </a:lnTo>
                    <a:lnTo>
                      <a:pt x="119666" y="81696"/>
                    </a:lnTo>
                    <a:lnTo>
                      <a:pt x="120000" y="75803"/>
                    </a:lnTo>
                    <a:lnTo>
                      <a:pt x="120000" y="75803"/>
                    </a:lnTo>
                    <a:lnTo>
                      <a:pt x="119666" y="70178"/>
                    </a:lnTo>
                    <a:lnTo>
                      <a:pt x="119333" y="64553"/>
                    </a:lnTo>
                    <a:lnTo>
                      <a:pt x="118000" y="58928"/>
                    </a:lnTo>
                    <a:lnTo>
                      <a:pt x="117000" y="53303"/>
                    </a:lnTo>
                    <a:lnTo>
                      <a:pt x="115000" y="47946"/>
                    </a:lnTo>
                    <a:lnTo>
                      <a:pt x="112666" y="43124"/>
                    </a:lnTo>
                    <a:lnTo>
                      <a:pt x="110333" y="37767"/>
                    </a:lnTo>
                    <a:lnTo>
                      <a:pt x="107666" y="32946"/>
                    </a:lnTo>
                    <a:lnTo>
                      <a:pt x="104666" y="28124"/>
                    </a:lnTo>
                    <a:lnTo>
                      <a:pt x="101000" y="23571"/>
                    </a:lnTo>
                    <a:lnTo>
                      <a:pt x="97000" y="19017"/>
                    </a:lnTo>
                    <a:lnTo>
                      <a:pt x="93000" y="14999"/>
                    </a:lnTo>
                    <a:lnTo>
                      <a:pt x="88666" y="10982"/>
                    </a:lnTo>
                    <a:lnTo>
                      <a:pt x="84000" y="6696"/>
                    </a:lnTo>
                    <a:lnTo>
                      <a:pt x="79333" y="3482"/>
                    </a:lnTo>
                    <a:lnTo>
                      <a:pt x="73666" y="0"/>
                    </a:lnTo>
                    <a:lnTo>
                      <a:pt x="0" y="75803"/>
                    </a:lnTo>
                    <a:lnTo>
                      <a:pt x="107000" y="11999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86" name="Shape 2186"/>
              <p:cNvSpPr/>
              <p:nvPr/>
            </p:nvSpPr>
            <p:spPr>
              <a:xfrm>
                <a:off x="3200400" y="3003550"/>
                <a:ext cx="117474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25666"/>
                    </a:moveTo>
                    <a:lnTo>
                      <a:pt x="120000" y="25666"/>
                    </a:lnTo>
                    <a:lnTo>
                      <a:pt x="107511" y="19666"/>
                    </a:lnTo>
                    <a:lnTo>
                      <a:pt x="94479" y="14666"/>
                    </a:lnTo>
                    <a:lnTo>
                      <a:pt x="79819" y="10333"/>
                    </a:lnTo>
                    <a:lnTo>
                      <a:pt x="64615" y="6666"/>
                    </a:lnTo>
                    <a:lnTo>
                      <a:pt x="49411" y="3666"/>
                    </a:lnTo>
                    <a:lnTo>
                      <a:pt x="33665" y="1333"/>
                    </a:lnTo>
                    <a:lnTo>
                      <a:pt x="16289" y="333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256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87" name="Shape 2187"/>
              <p:cNvSpPr/>
              <p:nvPr/>
            </p:nvSpPr>
            <p:spPr>
              <a:xfrm>
                <a:off x="3063875" y="3003550"/>
                <a:ext cx="136524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35666"/>
                    </a:lnTo>
                    <a:lnTo>
                      <a:pt x="0" y="35666"/>
                    </a:lnTo>
                    <a:lnTo>
                      <a:pt x="6046" y="31666"/>
                    </a:lnTo>
                    <a:lnTo>
                      <a:pt x="12558" y="28000"/>
                    </a:lnTo>
                    <a:lnTo>
                      <a:pt x="18604" y="24333"/>
                    </a:lnTo>
                    <a:lnTo>
                      <a:pt x="25116" y="21000"/>
                    </a:lnTo>
                    <a:lnTo>
                      <a:pt x="32093" y="17666"/>
                    </a:lnTo>
                    <a:lnTo>
                      <a:pt x="39069" y="14666"/>
                    </a:lnTo>
                    <a:lnTo>
                      <a:pt x="46511" y="12000"/>
                    </a:lnTo>
                    <a:lnTo>
                      <a:pt x="53488" y="9666"/>
                    </a:lnTo>
                    <a:lnTo>
                      <a:pt x="61395" y="7333"/>
                    </a:lnTo>
                    <a:lnTo>
                      <a:pt x="69302" y="5333"/>
                    </a:lnTo>
                    <a:lnTo>
                      <a:pt x="77674" y="3666"/>
                    </a:lnTo>
                    <a:lnTo>
                      <a:pt x="85581" y="2333"/>
                    </a:lnTo>
                    <a:lnTo>
                      <a:pt x="93953" y="1333"/>
                    </a:lnTo>
                    <a:lnTo>
                      <a:pt x="102325" y="666"/>
                    </a:lnTo>
                    <a:lnTo>
                      <a:pt x="111162" y="0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88" name="Shape 2188"/>
              <p:cNvSpPr/>
              <p:nvPr/>
            </p:nvSpPr>
            <p:spPr>
              <a:xfrm>
                <a:off x="3508375" y="2870200"/>
                <a:ext cx="449262" cy="2222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89" name="Shape 2189"/>
              <p:cNvSpPr/>
              <p:nvPr/>
            </p:nvSpPr>
            <p:spPr>
              <a:xfrm>
                <a:off x="3876675" y="2408238"/>
                <a:ext cx="80962" cy="4619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90" name="Shape 2190"/>
              <p:cNvSpPr/>
              <p:nvPr/>
            </p:nvSpPr>
            <p:spPr>
              <a:xfrm>
                <a:off x="3784600" y="2582863"/>
                <a:ext cx="79375" cy="28733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91" name="Shape 2191"/>
              <p:cNvSpPr/>
              <p:nvPr/>
            </p:nvSpPr>
            <p:spPr>
              <a:xfrm>
                <a:off x="3692525" y="2679700"/>
                <a:ext cx="79375" cy="19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92" name="Shape 2192"/>
              <p:cNvSpPr/>
              <p:nvPr/>
            </p:nvSpPr>
            <p:spPr>
              <a:xfrm>
                <a:off x="3600450" y="2590800"/>
                <a:ext cx="79375" cy="27939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93" name="Shape 2193"/>
              <p:cNvSpPr/>
              <p:nvPr/>
            </p:nvSpPr>
            <p:spPr>
              <a:xfrm>
                <a:off x="3508375" y="2670175"/>
                <a:ext cx="79375" cy="20002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222" name="Shape 2222"/>
            <p:cNvGrpSpPr/>
            <p:nvPr/>
          </p:nvGrpSpPr>
          <p:grpSpPr>
            <a:xfrm>
              <a:off x="854258" y="3502820"/>
              <a:ext cx="1538167" cy="2712601"/>
              <a:chOff x="0" y="0"/>
              <a:chExt cx="3076331" cy="5425201"/>
            </a:xfrm>
          </p:grpSpPr>
          <p:sp>
            <p:nvSpPr>
              <p:cNvPr id="2223" name="Shape 2223"/>
              <p:cNvSpPr/>
              <p:nvPr/>
            </p:nvSpPr>
            <p:spPr>
              <a:xfrm>
                <a:off x="0" y="0"/>
                <a:ext cx="3076331" cy="542520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2451" y="0"/>
                    </a:moveTo>
                    <a:cubicBezTo>
                      <a:pt x="33069" y="0"/>
                      <a:pt x="25475" y="4177"/>
                      <a:pt x="25475" y="9327"/>
                    </a:cubicBezTo>
                    <a:cubicBezTo>
                      <a:pt x="25475" y="14472"/>
                      <a:pt x="33069" y="18650"/>
                      <a:pt x="42451" y="18650"/>
                    </a:cubicBezTo>
                    <a:cubicBezTo>
                      <a:pt x="51827" y="18650"/>
                      <a:pt x="59438" y="14472"/>
                      <a:pt x="59438" y="9327"/>
                    </a:cubicBezTo>
                    <a:cubicBezTo>
                      <a:pt x="59438" y="4177"/>
                      <a:pt x="51827" y="0"/>
                      <a:pt x="42451" y="0"/>
                    </a:cubicBezTo>
                    <a:close/>
                    <a:moveTo>
                      <a:pt x="112925" y="2616"/>
                    </a:moveTo>
                    <a:cubicBezTo>
                      <a:pt x="111120" y="2622"/>
                      <a:pt x="109321" y="3016"/>
                      <a:pt x="107946" y="3800"/>
                    </a:cubicBezTo>
                    <a:lnTo>
                      <a:pt x="77794" y="21177"/>
                    </a:lnTo>
                    <a:lnTo>
                      <a:pt x="17484" y="21177"/>
                    </a:lnTo>
                    <a:cubicBezTo>
                      <a:pt x="7828" y="21177"/>
                      <a:pt x="0" y="25477"/>
                      <a:pt x="0" y="30777"/>
                    </a:cubicBezTo>
                    <a:lnTo>
                      <a:pt x="0" y="34900"/>
                    </a:lnTo>
                    <a:lnTo>
                      <a:pt x="0" y="51355"/>
                    </a:lnTo>
                    <a:lnTo>
                      <a:pt x="0" y="65416"/>
                    </a:lnTo>
                    <a:cubicBezTo>
                      <a:pt x="0" y="67572"/>
                      <a:pt x="3123" y="69327"/>
                      <a:pt x="6979" y="69327"/>
                    </a:cubicBezTo>
                    <a:cubicBezTo>
                      <a:pt x="10834" y="69327"/>
                      <a:pt x="13958" y="67572"/>
                      <a:pt x="13958" y="65416"/>
                    </a:cubicBezTo>
                    <a:lnTo>
                      <a:pt x="13958" y="62138"/>
                    </a:lnTo>
                    <a:lnTo>
                      <a:pt x="13958" y="60761"/>
                    </a:lnTo>
                    <a:lnTo>
                      <a:pt x="13958" y="36533"/>
                    </a:lnTo>
                    <a:lnTo>
                      <a:pt x="20876" y="36533"/>
                    </a:lnTo>
                    <a:lnTo>
                      <a:pt x="20876" y="60955"/>
                    </a:lnTo>
                    <a:lnTo>
                      <a:pt x="20876" y="62138"/>
                    </a:lnTo>
                    <a:lnTo>
                      <a:pt x="20876" y="114788"/>
                    </a:lnTo>
                    <a:cubicBezTo>
                      <a:pt x="20876" y="117672"/>
                      <a:pt x="25128" y="120000"/>
                      <a:pt x="30370" y="120000"/>
                    </a:cubicBezTo>
                    <a:cubicBezTo>
                      <a:pt x="35617" y="120000"/>
                      <a:pt x="39869" y="117672"/>
                      <a:pt x="39869" y="114788"/>
                    </a:cubicBezTo>
                    <a:lnTo>
                      <a:pt x="39869" y="68633"/>
                    </a:lnTo>
                    <a:lnTo>
                      <a:pt x="45742" y="68633"/>
                    </a:lnTo>
                    <a:lnTo>
                      <a:pt x="45742" y="114788"/>
                    </a:lnTo>
                    <a:cubicBezTo>
                      <a:pt x="45742" y="117672"/>
                      <a:pt x="49994" y="120000"/>
                      <a:pt x="55241" y="120000"/>
                    </a:cubicBezTo>
                    <a:cubicBezTo>
                      <a:pt x="60483" y="120000"/>
                      <a:pt x="64735" y="117672"/>
                      <a:pt x="64735" y="114788"/>
                    </a:cubicBezTo>
                    <a:lnTo>
                      <a:pt x="64735" y="62138"/>
                    </a:lnTo>
                    <a:lnTo>
                      <a:pt x="64735" y="60955"/>
                    </a:lnTo>
                    <a:lnTo>
                      <a:pt x="64735" y="36533"/>
                    </a:lnTo>
                    <a:lnTo>
                      <a:pt x="70552" y="36533"/>
                    </a:lnTo>
                    <a:lnTo>
                      <a:pt x="70552" y="36522"/>
                    </a:lnTo>
                    <a:lnTo>
                      <a:pt x="117960" y="9422"/>
                    </a:lnTo>
                    <a:cubicBezTo>
                      <a:pt x="120698" y="7855"/>
                      <a:pt x="120676" y="5327"/>
                      <a:pt x="117910" y="3772"/>
                    </a:cubicBezTo>
                    <a:cubicBezTo>
                      <a:pt x="116529" y="2994"/>
                      <a:pt x="114725" y="2611"/>
                      <a:pt x="112925" y="26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lIns="19033" tIns="19033" rIns="19033" bIns="19033" anchor="ctr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24" name="Shape 2224"/>
              <p:cNvSpPr/>
              <p:nvPr/>
            </p:nvSpPr>
            <p:spPr>
              <a:xfrm>
                <a:off x="842096" y="958712"/>
                <a:ext cx="518741" cy="15576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23611"/>
                    </a:lnTo>
                    <a:lnTo>
                      <a:pt x="39100" y="11000"/>
                    </a:lnTo>
                    <a:lnTo>
                      <a:pt x="50788" y="15788"/>
                    </a:lnTo>
                    <a:lnTo>
                      <a:pt x="25727" y="102750"/>
                    </a:lnTo>
                    <a:lnTo>
                      <a:pt x="60338" y="120000"/>
                    </a:lnTo>
                    <a:lnTo>
                      <a:pt x="94272" y="102750"/>
                    </a:lnTo>
                    <a:lnTo>
                      <a:pt x="69211" y="15788"/>
                    </a:lnTo>
                    <a:lnTo>
                      <a:pt x="80900" y="11000"/>
                    </a:lnTo>
                    <a:lnTo>
                      <a:pt x="120000" y="23611"/>
                    </a:lnTo>
                    <a:lnTo>
                      <a:pt x="120000" y="0"/>
                    </a:lnTo>
                    <a:lnTo>
                      <a:pt x="6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60933" tIns="60933" rIns="60933" bIns="60933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631" y="1453973"/>
            <a:ext cx="5715000" cy="21431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13642" y="52483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Attentive Reader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73" y="926664"/>
            <a:ext cx="5715000" cy="29241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299366" y="3791153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Impatient Reader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54" y="4115379"/>
            <a:ext cx="5715000" cy="27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7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918106" y="-1596743"/>
            <a:ext cx="2690844" cy="3669436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sp>
        <p:nvSpPr>
          <p:cNvPr id="60" name="文本框 59"/>
          <p:cNvSpPr txBox="1"/>
          <p:nvPr/>
        </p:nvSpPr>
        <p:spPr>
          <a:xfrm>
            <a:off x="278959" y="267751"/>
            <a:ext cx="275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实验结果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71678" y="5130286"/>
            <a:ext cx="2827291" cy="1350404"/>
            <a:chOff x="3292849" y="2530747"/>
            <a:chExt cx="2827291" cy="1350404"/>
          </a:xfrm>
        </p:grpSpPr>
        <p:grpSp>
          <p:nvGrpSpPr>
            <p:cNvPr id="69" name="Group 68"/>
            <p:cNvGrpSpPr/>
            <p:nvPr/>
          </p:nvGrpSpPr>
          <p:grpSpPr>
            <a:xfrm>
              <a:off x="3292849" y="3022514"/>
              <a:ext cx="2827291" cy="858637"/>
              <a:chOff x="2469637" y="2266883"/>
              <a:chExt cx="2120468" cy="643977"/>
            </a:xfrm>
          </p:grpSpPr>
          <p:sp>
            <p:nvSpPr>
              <p:cNvPr id="41" name="Flowchart: Data 40"/>
              <p:cNvSpPr/>
              <p:nvPr/>
            </p:nvSpPr>
            <p:spPr>
              <a:xfrm rot="16200000" flipH="1" flipV="1">
                <a:off x="4163077" y="2479936"/>
                <a:ext cx="640080" cy="213975"/>
              </a:xfrm>
              <a:prstGeom prst="flowChartInputOutpu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7">
                  <a:cs typeface="+mn-ea"/>
                  <a:sym typeface="+mn-lt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469637" y="2266883"/>
                <a:ext cx="2120468" cy="643977"/>
                <a:chOff x="2460112" y="2094062"/>
                <a:chExt cx="2120468" cy="643977"/>
              </a:xfrm>
            </p:grpSpPr>
            <p:sp>
              <p:nvSpPr>
                <p:cNvPr id="33" name="Flowchart: Data 32"/>
                <p:cNvSpPr/>
                <p:nvPr/>
              </p:nvSpPr>
              <p:spPr>
                <a:xfrm rot="16200000" flipH="1" flipV="1">
                  <a:off x="2247060" y="2307114"/>
                  <a:ext cx="640080" cy="213975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2673145" y="2224815"/>
                  <a:ext cx="1907435" cy="51322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7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8" name="Group 10"/>
            <p:cNvGrpSpPr>
              <a:grpSpLocks noChangeAspect="1"/>
            </p:cNvGrpSpPr>
            <p:nvPr/>
          </p:nvGrpSpPr>
          <p:grpSpPr>
            <a:xfrm>
              <a:off x="4688209" y="2530747"/>
              <a:ext cx="548201" cy="599963"/>
              <a:chOff x="7589930" y="4341848"/>
              <a:chExt cx="339426" cy="371475"/>
            </a:xfrm>
            <a:solidFill>
              <a:schemeClr val="bg2">
                <a:lumMod val="75000"/>
              </a:schemeClr>
            </a:solidFill>
          </p:grpSpPr>
          <p:sp>
            <p:nvSpPr>
              <p:cNvPr id="29" name="Freeform 110"/>
              <p:cNvSpPr>
                <a:spLocks/>
              </p:cNvSpPr>
              <p:nvPr/>
            </p:nvSpPr>
            <p:spPr bwMode="auto">
              <a:xfrm>
                <a:off x="7799575" y="4409234"/>
                <a:ext cx="102328" cy="102328"/>
              </a:xfrm>
              <a:custGeom>
                <a:avLst/>
                <a:gdLst>
                  <a:gd name="T0" fmla="*/ 0 w 41"/>
                  <a:gd name="T1" fmla="*/ 39 h 41"/>
                  <a:gd name="T2" fmla="*/ 3 w 41"/>
                  <a:gd name="T3" fmla="*/ 41 h 41"/>
                  <a:gd name="T4" fmla="*/ 41 w 41"/>
                  <a:gd name="T5" fmla="*/ 3 h 41"/>
                  <a:gd name="T6" fmla="*/ 39 w 41"/>
                  <a:gd name="T7" fmla="*/ 0 h 41"/>
                  <a:gd name="T8" fmla="*/ 0 w 41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39"/>
                    </a:moveTo>
                    <a:lnTo>
                      <a:pt x="3" y="41"/>
                    </a:lnTo>
                    <a:lnTo>
                      <a:pt x="41" y="3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111"/>
              <p:cNvSpPr>
                <a:spLocks/>
              </p:cNvSpPr>
              <p:nvPr/>
            </p:nvSpPr>
            <p:spPr bwMode="auto">
              <a:xfrm>
                <a:off x="7777112" y="4381780"/>
                <a:ext cx="109814" cy="114806"/>
              </a:xfrm>
              <a:custGeom>
                <a:avLst/>
                <a:gdLst>
                  <a:gd name="T0" fmla="*/ 37 w 44"/>
                  <a:gd name="T1" fmla="*/ 0 h 46"/>
                  <a:gd name="T2" fmla="*/ 0 w 44"/>
                  <a:gd name="T3" fmla="*/ 39 h 46"/>
                  <a:gd name="T4" fmla="*/ 6 w 44"/>
                  <a:gd name="T5" fmla="*/ 46 h 46"/>
                  <a:gd name="T6" fmla="*/ 44 w 44"/>
                  <a:gd name="T7" fmla="*/ 8 h 46"/>
                  <a:gd name="T8" fmla="*/ 37 w 4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6">
                    <a:moveTo>
                      <a:pt x="37" y="0"/>
                    </a:moveTo>
                    <a:lnTo>
                      <a:pt x="0" y="39"/>
                    </a:lnTo>
                    <a:lnTo>
                      <a:pt x="6" y="46"/>
                    </a:lnTo>
                    <a:lnTo>
                      <a:pt x="44" y="8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112"/>
              <p:cNvSpPr>
                <a:spLocks/>
              </p:cNvSpPr>
              <p:nvPr/>
            </p:nvSpPr>
            <p:spPr bwMode="auto">
              <a:xfrm>
                <a:off x="7757146" y="4366805"/>
                <a:ext cx="104823" cy="104823"/>
              </a:xfrm>
              <a:custGeom>
                <a:avLst/>
                <a:gdLst>
                  <a:gd name="T0" fmla="*/ 0 w 42"/>
                  <a:gd name="T1" fmla="*/ 38 h 42"/>
                  <a:gd name="T2" fmla="*/ 4 w 42"/>
                  <a:gd name="T3" fmla="*/ 42 h 42"/>
                  <a:gd name="T4" fmla="*/ 42 w 42"/>
                  <a:gd name="T5" fmla="*/ 4 h 42"/>
                  <a:gd name="T6" fmla="*/ 38 w 42"/>
                  <a:gd name="T7" fmla="*/ 0 h 42"/>
                  <a:gd name="T8" fmla="*/ 0 w 42"/>
                  <a:gd name="T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38"/>
                    </a:moveTo>
                    <a:lnTo>
                      <a:pt x="4" y="42"/>
                    </a:lnTo>
                    <a:lnTo>
                      <a:pt x="42" y="4"/>
                    </a:lnTo>
                    <a:lnTo>
                      <a:pt x="38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7" name="Freeform 115"/>
              <p:cNvSpPr>
                <a:spLocks/>
              </p:cNvSpPr>
              <p:nvPr/>
            </p:nvSpPr>
            <p:spPr bwMode="auto">
              <a:xfrm>
                <a:off x="7859474" y="4341848"/>
                <a:ext cx="69882" cy="69882"/>
              </a:xfrm>
              <a:custGeom>
                <a:avLst/>
                <a:gdLst>
                  <a:gd name="T0" fmla="*/ 7 w 28"/>
                  <a:gd name="T1" fmla="*/ 0 h 28"/>
                  <a:gd name="T2" fmla="*/ 0 w 28"/>
                  <a:gd name="T3" fmla="*/ 8 h 28"/>
                  <a:gd name="T4" fmla="*/ 20 w 28"/>
                  <a:gd name="T5" fmla="*/ 28 h 28"/>
                  <a:gd name="T6" fmla="*/ 28 w 28"/>
                  <a:gd name="T7" fmla="*/ 20 h 28"/>
                  <a:gd name="T8" fmla="*/ 7 w 28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7" y="0"/>
                    </a:moveTo>
                    <a:lnTo>
                      <a:pt x="0" y="8"/>
                    </a:lnTo>
                    <a:lnTo>
                      <a:pt x="20" y="28"/>
                    </a:lnTo>
                    <a:lnTo>
                      <a:pt x="28" y="2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116"/>
              <p:cNvSpPr>
                <a:spLocks/>
              </p:cNvSpPr>
              <p:nvPr/>
            </p:nvSpPr>
            <p:spPr bwMode="auto">
              <a:xfrm>
                <a:off x="7601378" y="4373897"/>
                <a:ext cx="279527" cy="339426"/>
              </a:xfrm>
              <a:custGeom>
                <a:avLst/>
                <a:gdLst>
                  <a:gd name="T0" fmla="*/ 104 w 112"/>
                  <a:gd name="T1" fmla="*/ 101 h 136"/>
                  <a:gd name="T2" fmla="*/ 83 w 112"/>
                  <a:gd name="T3" fmla="*/ 101 h 136"/>
                  <a:gd name="T4" fmla="*/ 83 w 112"/>
                  <a:gd name="T5" fmla="*/ 129 h 136"/>
                  <a:gd name="T6" fmla="*/ 7 w 112"/>
                  <a:gd name="T7" fmla="*/ 129 h 136"/>
                  <a:gd name="T8" fmla="*/ 7 w 112"/>
                  <a:gd name="T9" fmla="*/ 32 h 136"/>
                  <a:gd name="T10" fmla="*/ 104 w 112"/>
                  <a:gd name="T11" fmla="*/ 32 h 136"/>
                  <a:gd name="T12" fmla="*/ 104 w 112"/>
                  <a:gd name="T13" fmla="*/ 40 h 136"/>
                  <a:gd name="T14" fmla="*/ 112 w 112"/>
                  <a:gd name="T15" fmla="*/ 32 h 136"/>
                  <a:gd name="T16" fmla="*/ 112 w 112"/>
                  <a:gd name="T17" fmla="*/ 6 h 136"/>
                  <a:gd name="T18" fmla="*/ 97 w 112"/>
                  <a:gd name="T19" fmla="*/ 6 h 136"/>
                  <a:gd name="T20" fmla="*/ 97 w 112"/>
                  <a:gd name="T21" fmla="*/ 20 h 136"/>
                  <a:gd name="T22" fmla="*/ 95 w 112"/>
                  <a:gd name="T23" fmla="*/ 20 h 136"/>
                  <a:gd name="T24" fmla="*/ 95 w 112"/>
                  <a:gd name="T25" fmla="*/ 0 h 136"/>
                  <a:gd name="T26" fmla="*/ 89 w 112"/>
                  <a:gd name="T27" fmla="*/ 0 h 136"/>
                  <a:gd name="T28" fmla="*/ 89 w 112"/>
                  <a:gd name="T29" fmla="*/ 20 h 136"/>
                  <a:gd name="T30" fmla="*/ 87 w 112"/>
                  <a:gd name="T31" fmla="*/ 20 h 136"/>
                  <a:gd name="T32" fmla="*/ 87 w 112"/>
                  <a:gd name="T33" fmla="*/ 6 h 136"/>
                  <a:gd name="T34" fmla="*/ 79 w 112"/>
                  <a:gd name="T35" fmla="*/ 6 h 136"/>
                  <a:gd name="T36" fmla="*/ 79 w 112"/>
                  <a:gd name="T37" fmla="*/ 20 h 136"/>
                  <a:gd name="T38" fmla="*/ 76 w 112"/>
                  <a:gd name="T39" fmla="*/ 20 h 136"/>
                  <a:gd name="T40" fmla="*/ 76 w 112"/>
                  <a:gd name="T41" fmla="*/ 0 h 136"/>
                  <a:gd name="T42" fmla="*/ 72 w 112"/>
                  <a:gd name="T43" fmla="*/ 0 h 136"/>
                  <a:gd name="T44" fmla="*/ 72 w 112"/>
                  <a:gd name="T45" fmla="*/ 20 h 136"/>
                  <a:gd name="T46" fmla="*/ 68 w 112"/>
                  <a:gd name="T47" fmla="*/ 20 h 136"/>
                  <a:gd name="T48" fmla="*/ 68 w 112"/>
                  <a:gd name="T49" fmla="*/ 6 h 136"/>
                  <a:gd name="T50" fmla="*/ 60 w 112"/>
                  <a:gd name="T51" fmla="*/ 6 h 136"/>
                  <a:gd name="T52" fmla="*/ 60 w 112"/>
                  <a:gd name="T53" fmla="*/ 20 h 136"/>
                  <a:gd name="T54" fmla="*/ 57 w 112"/>
                  <a:gd name="T55" fmla="*/ 20 h 136"/>
                  <a:gd name="T56" fmla="*/ 57 w 112"/>
                  <a:gd name="T57" fmla="*/ 0 h 136"/>
                  <a:gd name="T58" fmla="*/ 53 w 112"/>
                  <a:gd name="T59" fmla="*/ 0 h 136"/>
                  <a:gd name="T60" fmla="*/ 53 w 112"/>
                  <a:gd name="T61" fmla="*/ 20 h 136"/>
                  <a:gd name="T62" fmla="*/ 51 w 112"/>
                  <a:gd name="T63" fmla="*/ 20 h 136"/>
                  <a:gd name="T64" fmla="*/ 51 w 112"/>
                  <a:gd name="T65" fmla="*/ 6 h 136"/>
                  <a:gd name="T66" fmla="*/ 43 w 112"/>
                  <a:gd name="T67" fmla="*/ 6 h 136"/>
                  <a:gd name="T68" fmla="*/ 43 w 112"/>
                  <a:gd name="T69" fmla="*/ 20 h 136"/>
                  <a:gd name="T70" fmla="*/ 40 w 112"/>
                  <a:gd name="T71" fmla="*/ 20 h 136"/>
                  <a:gd name="T72" fmla="*/ 40 w 112"/>
                  <a:gd name="T73" fmla="*/ 0 h 136"/>
                  <a:gd name="T74" fmla="*/ 35 w 112"/>
                  <a:gd name="T75" fmla="*/ 0 h 136"/>
                  <a:gd name="T76" fmla="*/ 35 w 112"/>
                  <a:gd name="T77" fmla="*/ 20 h 136"/>
                  <a:gd name="T78" fmla="*/ 32 w 112"/>
                  <a:gd name="T79" fmla="*/ 20 h 136"/>
                  <a:gd name="T80" fmla="*/ 32 w 112"/>
                  <a:gd name="T81" fmla="*/ 6 h 136"/>
                  <a:gd name="T82" fmla="*/ 25 w 112"/>
                  <a:gd name="T83" fmla="*/ 6 h 136"/>
                  <a:gd name="T84" fmla="*/ 25 w 112"/>
                  <a:gd name="T85" fmla="*/ 20 h 136"/>
                  <a:gd name="T86" fmla="*/ 23 w 112"/>
                  <a:gd name="T87" fmla="*/ 20 h 136"/>
                  <a:gd name="T88" fmla="*/ 23 w 112"/>
                  <a:gd name="T89" fmla="*/ 0 h 136"/>
                  <a:gd name="T90" fmla="*/ 17 w 112"/>
                  <a:gd name="T91" fmla="*/ 0 h 136"/>
                  <a:gd name="T92" fmla="*/ 17 w 112"/>
                  <a:gd name="T93" fmla="*/ 20 h 136"/>
                  <a:gd name="T94" fmla="*/ 15 w 112"/>
                  <a:gd name="T95" fmla="*/ 20 h 136"/>
                  <a:gd name="T96" fmla="*/ 15 w 112"/>
                  <a:gd name="T97" fmla="*/ 6 h 136"/>
                  <a:gd name="T98" fmla="*/ 0 w 112"/>
                  <a:gd name="T99" fmla="*/ 6 h 136"/>
                  <a:gd name="T100" fmla="*/ 0 w 112"/>
                  <a:gd name="T101" fmla="*/ 24 h 136"/>
                  <a:gd name="T102" fmla="*/ 0 w 112"/>
                  <a:gd name="T103" fmla="*/ 28 h 136"/>
                  <a:gd name="T104" fmla="*/ 0 w 112"/>
                  <a:gd name="T105" fmla="*/ 136 h 136"/>
                  <a:gd name="T106" fmla="*/ 89 w 112"/>
                  <a:gd name="T107" fmla="*/ 136 h 136"/>
                  <a:gd name="T108" fmla="*/ 112 w 112"/>
                  <a:gd name="T109" fmla="*/ 110 h 136"/>
                  <a:gd name="T110" fmla="*/ 112 w 112"/>
                  <a:gd name="T111" fmla="*/ 84 h 136"/>
                  <a:gd name="T112" fmla="*/ 104 w 112"/>
                  <a:gd name="T113" fmla="*/ 92 h 136"/>
                  <a:gd name="T114" fmla="*/ 104 w 112"/>
                  <a:gd name="T115" fmla="*/ 10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2" h="136">
                    <a:moveTo>
                      <a:pt x="104" y="101"/>
                    </a:moveTo>
                    <a:lnTo>
                      <a:pt x="83" y="101"/>
                    </a:lnTo>
                    <a:lnTo>
                      <a:pt x="83" y="129"/>
                    </a:lnTo>
                    <a:lnTo>
                      <a:pt x="7" y="129"/>
                    </a:lnTo>
                    <a:lnTo>
                      <a:pt x="7" y="32"/>
                    </a:lnTo>
                    <a:lnTo>
                      <a:pt x="104" y="32"/>
                    </a:lnTo>
                    <a:lnTo>
                      <a:pt x="104" y="40"/>
                    </a:lnTo>
                    <a:lnTo>
                      <a:pt x="112" y="32"/>
                    </a:lnTo>
                    <a:lnTo>
                      <a:pt x="112" y="6"/>
                    </a:lnTo>
                    <a:lnTo>
                      <a:pt x="97" y="6"/>
                    </a:lnTo>
                    <a:lnTo>
                      <a:pt x="97" y="20"/>
                    </a:lnTo>
                    <a:lnTo>
                      <a:pt x="95" y="20"/>
                    </a:lnTo>
                    <a:lnTo>
                      <a:pt x="95" y="0"/>
                    </a:lnTo>
                    <a:lnTo>
                      <a:pt x="89" y="0"/>
                    </a:lnTo>
                    <a:lnTo>
                      <a:pt x="89" y="20"/>
                    </a:lnTo>
                    <a:lnTo>
                      <a:pt x="87" y="20"/>
                    </a:lnTo>
                    <a:lnTo>
                      <a:pt x="87" y="6"/>
                    </a:lnTo>
                    <a:lnTo>
                      <a:pt x="79" y="6"/>
                    </a:lnTo>
                    <a:lnTo>
                      <a:pt x="79" y="20"/>
                    </a:lnTo>
                    <a:lnTo>
                      <a:pt x="76" y="2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72" y="20"/>
                    </a:lnTo>
                    <a:lnTo>
                      <a:pt x="68" y="20"/>
                    </a:lnTo>
                    <a:lnTo>
                      <a:pt x="68" y="6"/>
                    </a:lnTo>
                    <a:lnTo>
                      <a:pt x="60" y="6"/>
                    </a:lnTo>
                    <a:lnTo>
                      <a:pt x="60" y="20"/>
                    </a:lnTo>
                    <a:lnTo>
                      <a:pt x="57" y="20"/>
                    </a:lnTo>
                    <a:lnTo>
                      <a:pt x="57" y="0"/>
                    </a:lnTo>
                    <a:lnTo>
                      <a:pt x="53" y="0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51" y="6"/>
                    </a:lnTo>
                    <a:lnTo>
                      <a:pt x="43" y="6"/>
                    </a:lnTo>
                    <a:lnTo>
                      <a:pt x="43" y="20"/>
                    </a:lnTo>
                    <a:lnTo>
                      <a:pt x="40" y="2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35" y="20"/>
                    </a:lnTo>
                    <a:lnTo>
                      <a:pt x="32" y="20"/>
                    </a:lnTo>
                    <a:lnTo>
                      <a:pt x="32" y="6"/>
                    </a:lnTo>
                    <a:lnTo>
                      <a:pt x="25" y="6"/>
                    </a:lnTo>
                    <a:lnTo>
                      <a:pt x="25" y="20"/>
                    </a:lnTo>
                    <a:lnTo>
                      <a:pt x="23" y="20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20"/>
                    </a:lnTo>
                    <a:lnTo>
                      <a:pt x="15" y="20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136"/>
                    </a:lnTo>
                    <a:lnTo>
                      <a:pt x="89" y="136"/>
                    </a:lnTo>
                    <a:lnTo>
                      <a:pt x="112" y="110"/>
                    </a:lnTo>
                    <a:lnTo>
                      <a:pt x="112" y="84"/>
                    </a:lnTo>
                    <a:lnTo>
                      <a:pt x="104" y="92"/>
                    </a:lnTo>
                    <a:lnTo>
                      <a:pt x="104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Rectangle 117"/>
              <p:cNvSpPr>
                <a:spLocks noChangeArrowheads="1"/>
              </p:cNvSpPr>
              <p:nvPr/>
            </p:nvSpPr>
            <p:spPr bwMode="auto">
              <a:xfrm>
                <a:off x="7589930" y="4421713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6" name="Rectangle 118"/>
              <p:cNvSpPr>
                <a:spLocks noChangeArrowheads="1"/>
              </p:cNvSpPr>
              <p:nvPr/>
            </p:nvSpPr>
            <p:spPr bwMode="auto">
              <a:xfrm>
                <a:off x="7589930" y="4461645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8" name="Rectangle 120"/>
              <p:cNvSpPr>
                <a:spLocks noChangeArrowheads="1"/>
              </p:cNvSpPr>
              <p:nvPr/>
            </p:nvSpPr>
            <p:spPr bwMode="auto">
              <a:xfrm>
                <a:off x="7589930" y="4548998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4128523" y="3282854"/>
              <a:ext cx="1409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2"/>
                  </a:solidFill>
                </a:rPr>
                <a:t>    CBT</a:t>
              </a:r>
              <a:endParaRPr lang="zh-CN" altLang="en-US" sz="2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35144" y="5059852"/>
            <a:ext cx="2544504" cy="1397946"/>
            <a:chOff x="1033645" y="3167499"/>
            <a:chExt cx="2544504" cy="1397946"/>
          </a:xfrm>
        </p:grpSpPr>
        <p:grpSp>
          <p:nvGrpSpPr>
            <p:cNvPr id="66" name="Group 65"/>
            <p:cNvGrpSpPr/>
            <p:nvPr/>
          </p:nvGrpSpPr>
          <p:grpSpPr>
            <a:xfrm>
              <a:off x="1033645" y="3706808"/>
              <a:ext cx="2544504" cy="858637"/>
              <a:chOff x="775234" y="2780107"/>
              <a:chExt cx="1908378" cy="643978"/>
            </a:xfrm>
          </p:grpSpPr>
          <p:sp>
            <p:nvSpPr>
              <p:cNvPr id="27" name="Flowchart: Data 26"/>
              <p:cNvSpPr/>
              <p:nvPr/>
            </p:nvSpPr>
            <p:spPr>
              <a:xfrm rot="16200000" flipH="1" flipV="1">
                <a:off x="2256585" y="2993159"/>
                <a:ext cx="640080" cy="213975"/>
              </a:xfrm>
              <a:prstGeom prst="flowChartInputOutput">
                <a:avLst/>
              </a:prstGeom>
              <a:solidFill>
                <a:srgbClr val="BABA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7">
                  <a:cs typeface="+mn-ea"/>
                  <a:sym typeface="+mn-l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75234" y="2910861"/>
                <a:ext cx="1907435" cy="5132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867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664239" y="4018113"/>
              <a:ext cx="184731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867" dirty="0">
                <a:cs typeface="+mn-ea"/>
                <a:sym typeface="+mn-lt"/>
              </a:endParaRPr>
            </a:p>
          </p:txBody>
        </p:sp>
        <p:grpSp>
          <p:nvGrpSpPr>
            <p:cNvPr id="65" name="Group 27"/>
            <p:cNvGrpSpPr>
              <a:grpSpLocks noChangeAspect="1"/>
            </p:cNvGrpSpPr>
            <p:nvPr/>
          </p:nvGrpSpPr>
          <p:grpSpPr>
            <a:xfrm>
              <a:off x="1983890" y="3167499"/>
              <a:ext cx="640026" cy="563468"/>
              <a:chOff x="6040049" y="4182118"/>
              <a:chExt cx="521619" cy="459224"/>
            </a:xfrm>
            <a:solidFill>
              <a:schemeClr val="bg2">
                <a:lumMod val="75000"/>
              </a:schemeClr>
            </a:solidFill>
          </p:grpSpPr>
          <p:sp>
            <p:nvSpPr>
              <p:cNvPr id="67" name="Freeform 84"/>
              <p:cNvSpPr>
                <a:spLocks/>
              </p:cNvSpPr>
              <p:nvPr/>
            </p:nvSpPr>
            <p:spPr bwMode="auto">
              <a:xfrm>
                <a:off x="6087469" y="4202084"/>
                <a:ext cx="194671" cy="419291"/>
              </a:xfrm>
              <a:custGeom>
                <a:avLst/>
                <a:gdLst>
                  <a:gd name="T0" fmla="*/ 52 w 59"/>
                  <a:gd name="T1" fmla="*/ 5 h 126"/>
                  <a:gd name="T2" fmla="*/ 9 w 59"/>
                  <a:gd name="T3" fmla="*/ 38 h 126"/>
                  <a:gd name="T4" fmla="*/ 0 w 59"/>
                  <a:gd name="T5" fmla="*/ 39 h 126"/>
                  <a:gd name="T6" fmla="*/ 0 w 59"/>
                  <a:gd name="T7" fmla="*/ 86 h 126"/>
                  <a:gd name="T8" fmla="*/ 9 w 59"/>
                  <a:gd name="T9" fmla="*/ 88 h 126"/>
                  <a:gd name="T10" fmla="*/ 51 w 59"/>
                  <a:gd name="T11" fmla="*/ 119 h 126"/>
                  <a:gd name="T12" fmla="*/ 59 w 59"/>
                  <a:gd name="T13" fmla="*/ 119 h 126"/>
                  <a:gd name="T14" fmla="*/ 59 w 59"/>
                  <a:gd name="T15" fmla="*/ 5 h 126"/>
                  <a:gd name="T16" fmla="*/ 52 w 59"/>
                  <a:gd name="T17" fmla="*/ 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26">
                    <a:moveTo>
                      <a:pt x="52" y="5"/>
                    </a:move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5" y="38"/>
                      <a:pt x="0" y="39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5" y="87"/>
                      <a:pt x="9" y="88"/>
                      <a:pt x="9" y="88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119"/>
                      <a:pt x="59" y="126"/>
                      <a:pt x="59" y="119"/>
                    </a:cubicBezTo>
                    <a:cubicBezTo>
                      <a:pt x="59" y="112"/>
                      <a:pt x="59" y="11"/>
                      <a:pt x="59" y="5"/>
                    </a:cubicBezTo>
                    <a:cubicBezTo>
                      <a:pt x="59" y="0"/>
                      <a:pt x="52" y="5"/>
                      <a:pt x="5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85"/>
              <p:cNvSpPr>
                <a:spLocks/>
              </p:cNvSpPr>
              <p:nvPr/>
            </p:nvSpPr>
            <p:spPr bwMode="auto">
              <a:xfrm>
                <a:off x="6040049" y="4339353"/>
                <a:ext cx="27454" cy="147252"/>
              </a:xfrm>
              <a:custGeom>
                <a:avLst/>
                <a:gdLst>
                  <a:gd name="T0" fmla="*/ 0 w 8"/>
                  <a:gd name="T1" fmla="*/ 8 h 44"/>
                  <a:gd name="T2" fmla="*/ 0 w 8"/>
                  <a:gd name="T3" fmla="*/ 38 h 44"/>
                  <a:gd name="T4" fmla="*/ 8 w 8"/>
                  <a:gd name="T5" fmla="*/ 44 h 44"/>
                  <a:gd name="T6" fmla="*/ 8 w 8"/>
                  <a:gd name="T7" fmla="*/ 0 h 44"/>
                  <a:gd name="T8" fmla="*/ 0 w 8"/>
                  <a:gd name="T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8"/>
                    </a:moveTo>
                    <a:cubicBezTo>
                      <a:pt x="0" y="16"/>
                      <a:pt x="0" y="32"/>
                      <a:pt x="0" y="38"/>
                    </a:cubicBezTo>
                    <a:cubicBezTo>
                      <a:pt x="0" y="40"/>
                      <a:pt x="4" y="42"/>
                      <a:pt x="8" y="4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2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86"/>
              <p:cNvSpPr>
                <a:spLocks/>
              </p:cNvSpPr>
              <p:nvPr/>
            </p:nvSpPr>
            <p:spPr bwMode="auto">
              <a:xfrm>
                <a:off x="6329559" y="4296924"/>
                <a:ext cx="77370" cy="229612"/>
              </a:xfrm>
              <a:custGeom>
                <a:avLst/>
                <a:gdLst>
                  <a:gd name="T0" fmla="*/ 10 w 23"/>
                  <a:gd name="T1" fmla="*/ 2 h 69"/>
                  <a:gd name="T2" fmla="*/ 2 w 23"/>
                  <a:gd name="T3" fmla="*/ 2 h 69"/>
                  <a:gd name="T4" fmla="*/ 2 w 23"/>
                  <a:gd name="T5" fmla="*/ 10 h 69"/>
                  <a:gd name="T6" fmla="*/ 12 w 23"/>
                  <a:gd name="T7" fmla="*/ 35 h 69"/>
                  <a:gd name="T8" fmla="*/ 2 w 23"/>
                  <a:gd name="T9" fmla="*/ 60 h 69"/>
                  <a:gd name="T10" fmla="*/ 2 w 23"/>
                  <a:gd name="T11" fmla="*/ 67 h 69"/>
                  <a:gd name="T12" fmla="*/ 6 w 23"/>
                  <a:gd name="T13" fmla="*/ 69 h 69"/>
                  <a:gd name="T14" fmla="*/ 10 w 23"/>
                  <a:gd name="T15" fmla="*/ 67 h 69"/>
                  <a:gd name="T16" fmla="*/ 23 w 23"/>
                  <a:gd name="T17" fmla="*/ 35 h 69"/>
                  <a:gd name="T18" fmla="*/ 10 w 23"/>
                  <a:gd name="T1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69">
                    <a:moveTo>
                      <a:pt x="10" y="2"/>
                    </a:moveTo>
                    <a:cubicBezTo>
                      <a:pt x="7" y="0"/>
                      <a:pt x="4" y="0"/>
                      <a:pt x="2" y="2"/>
                    </a:cubicBezTo>
                    <a:cubicBezTo>
                      <a:pt x="0" y="4"/>
                      <a:pt x="0" y="8"/>
                      <a:pt x="2" y="10"/>
                    </a:cubicBezTo>
                    <a:cubicBezTo>
                      <a:pt x="9" y="17"/>
                      <a:pt x="12" y="26"/>
                      <a:pt x="12" y="35"/>
                    </a:cubicBezTo>
                    <a:cubicBezTo>
                      <a:pt x="12" y="44"/>
                      <a:pt x="9" y="53"/>
                      <a:pt x="2" y="60"/>
                    </a:cubicBezTo>
                    <a:cubicBezTo>
                      <a:pt x="0" y="62"/>
                      <a:pt x="0" y="65"/>
                      <a:pt x="2" y="67"/>
                    </a:cubicBezTo>
                    <a:cubicBezTo>
                      <a:pt x="3" y="68"/>
                      <a:pt x="4" y="69"/>
                      <a:pt x="6" y="69"/>
                    </a:cubicBezTo>
                    <a:cubicBezTo>
                      <a:pt x="7" y="69"/>
                      <a:pt x="9" y="68"/>
                      <a:pt x="10" y="67"/>
                    </a:cubicBezTo>
                    <a:cubicBezTo>
                      <a:pt x="19" y="58"/>
                      <a:pt x="23" y="47"/>
                      <a:pt x="23" y="35"/>
                    </a:cubicBezTo>
                    <a:cubicBezTo>
                      <a:pt x="23" y="23"/>
                      <a:pt x="19" y="11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87"/>
              <p:cNvSpPr>
                <a:spLocks/>
              </p:cNvSpPr>
              <p:nvPr/>
            </p:nvSpPr>
            <p:spPr bwMode="auto">
              <a:xfrm>
                <a:off x="6376980" y="4239521"/>
                <a:ext cx="102328" cy="341923"/>
              </a:xfrm>
              <a:custGeom>
                <a:avLst/>
                <a:gdLst>
                  <a:gd name="T0" fmla="*/ 10 w 31"/>
                  <a:gd name="T1" fmla="*/ 2 h 103"/>
                  <a:gd name="T2" fmla="*/ 3 w 31"/>
                  <a:gd name="T3" fmla="*/ 2 h 103"/>
                  <a:gd name="T4" fmla="*/ 3 w 31"/>
                  <a:gd name="T5" fmla="*/ 10 h 103"/>
                  <a:gd name="T6" fmla="*/ 20 w 31"/>
                  <a:gd name="T7" fmla="*/ 52 h 103"/>
                  <a:gd name="T8" fmla="*/ 3 w 31"/>
                  <a:gd name="T9" fmla="*/ 94 h 103"/>
                  <a:gd name="T10" fmla="*/ 3 w 31"/>
                  <a:gd name="T11" fmla="*/ 102 h 103"/>
                  <a:gd name="T12" fmla="*/ 6 w 31"/>
                  <a:gd name="T13" fmla="*/ 103 h 103"/>
                  <a:gd name="T14" fmla="*/ 10 w 31"/>
                  <a:gd name="T15" fmla="*/ 102 h 103"/>
                  <a:gd name="T16" fmla="*/ 31 w 31"/>
                  <a:gd name="T17" fmla="*/ 52 h 103"/>
                  <a:gd name="T18" fmla="*/ 10 w 31"/>
                  <a:gd name="T19" fmla="*/ 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103">
                    <a:moveTo>
                      <a:pt x="10" y="2"/>
                    </a:moveTo>
                    <a:cubicBezTo>
                      <a:pt x="8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14" y="21"/>
                      <a:pt x="20" y="37"/>
                      <a:pt x="20" y="52"/>
                    </a:cubicBezTo>
                    <a:cubicBezTo>
                      <a:pt x="20" y="67"/>
                      <a:pt x="14" y="82"/>
                      <a:pt x="3" y="94"/>
                    </a:cubicBezTo>
                    <a:cubicBezTo>
                      <a:pt x="0" y="96"/>
                      <a:pt x="0" y="100"/>
                      <a:pt x="3" y="102"/>
                    </a:cubicBezTo>
                    <a:cubicBezTo>
                      <a:pt x="4" y="103"/>
                      <a:pt x="5" y="103"/>
                      <a:pt x="6" y="103"/>
                    </a:cubicBezTo>
                    <a:cubicBezTo>
                      <a:pt x="8" y="103"/>
                      <a:pt x="9" y="103"/>
                      <a:pt x="10" y="102"/>
                    </a:cubicBezTo>
                    <a:cubicBezTo>
                      <a:pt x="24" y="88"/>
                      <a:pt x="31" y="70"/>
                      <a:pt x="31" y="52"/>
                    </a:cubicBezTo>
                    <a:cubicBezTo>
                      <a:pt x="31" y="34"/>
                      <a:pt x="24" y="16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3" name="Freeform 88"/>
              <p:cNvSpPr>
                <a:spLocks/>
              </p:cNvSpPr>
              <p:nvPr/>
            </p:nvSpPr>
            <p:spPr bwMode="auto">
              <a:xfrm>
                <a:off x="6436879" y="4182118"/>
                <a:ext cx="124789" cy="459224"/>
              </a:xfrm>
              <a:custGeom>
                <a:avLst/>
                <a:gdLst>
                  <a:gd name="T0" fmla="*/ 10 w 38"/>
                  <a:gd name="T1" fmla="*/ 2 h 138"/>
                  <a:gd name="T2" fmla="*/ 2 w 38"/>
                  <a:gd name="T3" fmla="*/ 2 h 138"/>
                  <a:gd name="T4" fmla="*/ 2 w 38"/>
                  <a:gd name="T5" fmla="*/ 9 h 138"/>
                  <a:gd name="T6" fmla="*/ 27 w 38"/>
                  <a:gd name="T7" fmla="*/ 69 h 138"/>
                  <a:gd name="T8" fmla="*/ 2 w 38"/>
                  <a:gd name="T9" fmla="*/ 128 h 138"/>
                  <a:gd name="T10" fmla="*/ 2 w 38"/>
                  <a:gd name="T11" fmla="*/ 136 h 138"/>
                  <a:gd name="T12" fmla="*/ 6 w 38"/>
                  <a:gd name="T13" fmla="*/ 138 h 138"/>
                  <a:gd name="T14" fmla="*/ 10 w 38"/>
                  <a:gd name="T15" fmla="*/ 136 h 138"/>
                  <a:gd name="T16" fmla="*/ 38 w 38"/>
                  <a:gd name="T17" fmla="*/ 69 h 138"/>
                  <a:gd name="T18" fmla="*/ 10 w 38"/>
                  <a:gd name="T19" fmla="*/ 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38">
                    <a:moveTo>
                      <a:pt x="10" y="2"/>
                    </a:moveTo>
                    <a:cubicBezTo>
                      <a:pt x="8" y="0"/>
                      <a:pt x="5" y="0"/>
                      <a:pt x="2" y="2"/>
                    </a:cubicBezTo>
                    <a:cubicBezTo>
                      <a:pt x="0" y="4"/>
                      <a:pt x="0" y="7"/>
                      <a:pt x="2" y="9"/>
                    </a:cubicBezTo>
                    <a:cubicBezTo>
                      <a:pt x="19" y="26"/>
                      <a:pt x="27" y="47"/>
                      <a:pt x="27" y="69"/>
                    </a:cubicBezTo>
                    <a:cubicBezTo>
                      <a:pt x="27" y="90"/>
                      <a:pt x="19" y="112"/>
                      <a:pt x="2" y="128"/>
                    </a:cubicBezTo>
                    <a:cubicBezTo>
                      <a:pt x="0" y="130"/>
                      <a:pt x="0" y="134"/>
                      <a:pt x="2" y="136"/>
                    </a:cubicBezTo>
                    <a:cubicBezTo>
                      <a:pt x="4" y="137"/>
                      <a:pt x="5" y="138"/>
                      <a:pt x="6" y="138"/>
                    </a:cubicBezTo>
                    <a:cubicBezTo>
                      <a:pt x="8" y="138"/>
                      <a:pt x="9" y="137"/>
                      <a:pt x="10" y="136"/>
                    </a:cubicBezTo>
                    <a:cubicBezTo>
                      <a:pt x="29" y="117"/>
                      <a:pt x="38" y="93"/>
                      <a:pt x="38" y="69"/>
                    </a:cubicBezTo>
                    <a:cubicBezTo>
                      <a:pt x="38" y="45"/>
                      <a:pt x="29" y="20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1766013" y="4013643"/>
              <a:ext cx="1409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2"/>
                  </a:solidFill>
                </a:rPr>
                <a:t>CNN </a:t>
              </a:r>
              <a:endParaRPr lang="zh-CN" altLang="en-US" sz="2400" dirty="0">
                <a:solidFill>
                  <a:schemeClr val="bg2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42" y="1453638"/>
            <a:ext cx="5148844" cy="36194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144" y="1631105"/>
            <a:ext cx="6361905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6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918106" y="-1596743"/>
            <a:ext cx="2690844" cy="3669436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sp>
        <p:nvSpPr>
          <p:cNvPr id="106" name="文本框 105"/>
          <p:cNvSpPr txBox="1"/>
          <p:nvPr/>
        </p:nvSpPr>
        <p:spPr>
          <a:xfrm>
            <a:off x="278959" y="267751"/>
            <a:ext cx="275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二</a:t>
            </a:r>
            <a:r>
              <a:rPr lang="zh-CN" alt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维匹配模型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242168" y="2806192"/>
            <a:ext cx="6057748" cy="4285110"/>
          </a:xfrm>
          <a:custGeom>
            <a:avLst/>
            <a:gdLst>
              <a:gd name="T0" fmla="*/ 2722 w 2800"/>
              <a:gd name="T1" fmla="*/ 1770 h 1981"/>
              <a:gd name="T2" fmla="*/ 1690 w 2800"/>
              <a:gd name="T3" fmla="*/ 1201 h 1981"/>
              <a:gd name="T4" fmla="*/ 1647 w 2800"/>
              <a:gd name="T5" fmla="*/ 1210 h 1981"/>
              <a:gd name="T6" fmla="*/ 1337 w 2800"/>
              <a:gd name="T7" fmla="*/ 1039 h 1981"/>
              <a:gd name="T8" fmla="*/ 1373 w 2800"/>
              <a:gd name="T9" fmla="*/ 950 h 1981"/>
              <a:gd name="T10" fmla="*/ 950 w 2800"/>
              <a:gd name="T11" fmla="*/ 114 h 1981"/>
              <a:gd name="T12" fmla="*/ 114 w 2800"/>
              <a:gd name="T13" fmla="*/ 538 h 1981"/>
              <a:gd name="T14" fmla="*/ 537 w 2800"/>
              <a:gd name="T15" fmla="*/ 1374 h 1981"/>
              <a:gd name="T16" fmla="*/ 1267 w 2800"/>
              <a:gd name="T17" fmla="*/ 1151 h 1981"/>
              <a:gd name="T18" fmla="*/ 1578 w 2800"/>
              <a:gd name="T19" fmla="*/ 1328 h 1981"/>
              <a:gd name="T20" fmla="*/ 1592 w 2800"/>
              <a:gd name="T21" fmla="*/ 1369 h 1981"/>
              <a:gd name="T22" fmla="*/ 2616 w 2800"/>
              <a:gd name="T23" fmla="*/ 1954 h 1981"/>
              <a:gd name="T24" fmla="*/ 2727 w 2800"/>
              <a:gd name="T25" fmla="*/ 1907 h 1981"/>
              <a:gd name="T26" fmla="*/ 2728 w 2800"/>
              <a:gd name="T27" fmla="*/ 1907 h 1981"/>
              <a:gd name="T28" fmla="*/ 2722 w 2800"/>
              <a:gd name="T29" fmla="*/ 1770 h 1981"/>
              <a:gd name="T30" fmla="*/ 931 w 2800"/>
              <a:gd name="T31" fmla="*/ 1199 h 1981"/>
              <a:gd name="T32" fmla="*/ 284 w 2800"/>
              <a:gd name="T33" fmla="*/ 936 h 1981"/>
              <a:gd name="T34" fmla="*/ 547 w 2800"/>
              <a:gd name="T35" fmla="*/ 289 h 1981"/>
              <a:gd name="T36" fmla="*/ 1194 w 2800"/>
              <a:gd name="T37" fmla="*/ 552 h 1981"/>
              <a:gd name="T38" fmla="*/ 931 w 2800"/>
              <a:gd name="T39" fmla="*/ 1199 h 1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00" h="1981">
                <a:moveTo>
                  <a:pt x="2722" y="1770"/>
                </a:moveTo>
                <a:cubicBezTo>
                  <a:pt x="2645" y="1717"/>
                  <a:pt x="1690" y="1201"/>
                  <a:pt x="1690" y="1201"/>
                </a:cubicBezTo>
                <a:cubicBezTo>
                  <a:pt x="1690" y="1201"/>
                  <a:pt x="1665" y="1189"/>
                  <a:pt x="1647" y="1210"/>
                </a:cubicBezTo>
                <a:cubicBezTo>
                  <a:pt x="1337" y="1039"/>
                  <a:pt x="1337" y="1039"/>
                  <a:pt x="1337" y="1039"/>
                </a:cubicBezTo>
                <a:cubicBezTo>
                  <a:pt x="1351" y="1011"/>
                  <a:pt x="1363" y="981"/>
                  <a:pt x="1373" y="950"/>
                </a:cubicBezTo>
                <a:cubicBezTo>
                  <a:pt x="1487" y="602"/>
                  <a:pt x="1298" y="228"/>
                  <a:pt x="950" y="114"/>
                </a:cubicBezTo>
                <a:cubicBezTo>
                  <a:pt x="602" y="0"/>
                  <a:pt x="228" y="190"/>
                  <a:pt x="114" y="538"/>
                </a:cubicBezTo>
                <a:cubicBezTo>
                  <a:pt x="0" y="886"/>
                  <a:pt x="190" y="1260"/>
                  <a:pt x="537" y="1374"/>
                </a:cubicBezTo>
                <a:cubicBezTo>
                  <a:pt x="811" y="1463"/>
                  <a:pt x="1100" y="1365"/>
                  <a:pt x="1267" y="1151"/>
                </a:cubicBezTo>
                <a:cubicBezTo>
                  <a:pt x="1578" y="1328"/>
                  <a:pt x="1578" y="1328"/>
                  <a:pt x="1578" y="1328"/>
                </a:cubicBezTo>
                <a:cubicBezTo>
                  <a:pt x="1569" y="1354"/>
                  <a:pt x="1592" y="1369"/>
                  <a:pt x="1592" y="1369"/>
                </a:cubicBezTo>
                <a:cubicBezTo>
                  <a:pt x="1592" y="1369"/>
                  <a:pt x="2531" y="1916"/>
                  <a:pt x="2616" y="1954"/>
                </a:cubicBezTo>
                <a:cubicBezTo>
                  <a:pt x="2678" y="1981"/>
                  <a:pt x="2713" y="1935"/>
                  <a:pt x="2727" y="1907"/>
                </a:cubicBezTo>
                <a:cubicBezTo>
                  <a:pt x="2728" y="1907"/>
                  <a:pt x="2728" y="1907"/>
                  <a:pt x="2728" y="1907"/>
                </a:cubicBezTo>
                <a:cubicBezTo>
                  <a:pt x="2728" y="1907"/>
                  <a:pt x="2800" y="1824"/>
                  <a:pt x="2722" y="1770"/>
                </a:cubicBezTo>
                <a:close/>
                <a:moveTo>
                  <a:pt x="931" y="1199"/>
                </a:moveTo>
                <a:cubicBezTo>
                  <a:pt x="680" y="1305"/>
                  <a:pt x="390" y="1187"/>
                  <a:pt x="284" y="936"/>
                </a:cubicBezTo>
                <a:cubicBezTo>
                  <a:pt x="178" y="685"/>
                  <a:pt x="296" y="395"/>
                  <a:pt x="547" y="289"/>
                </a:cubicBezTo>
                <a:cubicBezTo>
                  <a:pt x="799" y="183"/>
                  <a:pt x="1088" y="301"/>
                  <a:pt x="1194" y="552"/>
                </a:cubicBezTo>
                <a:cubicBezTo>
                  <a:pt x="1300" y="803"/>
                  <a:pt x="1183" y="1093"/>
                  <a:pt x="931" y="11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9599576" y="1240114"/>
            <a:ext cx="4491670" cy="2242674"/>
          </a:xfrm>
          <a:custGeom>
            <a:avLst/>
            <a:gdLst>
              <a:gd name="T0" fmla="*/ 2001 w 2075"/>
              <a:gd name="T1" fmla="*/ 131 h 1037"/>
              <a:gd name="T2" fmla="*/ 1212 w 2075"/>
              <a:gd name="T3" fmla="*/ 316 h 1037"/>
              <a:gd name="T4" fmla="*/ 1194 w 2075"/>
              <a:gd name="T5" fmla="*/ 340 h 1037"/>
              <a:gd name="T6" fmla="*/ 957 w 2075"/>
              <a:gd name="T7" fmla="*/ 396 h 1037"/>
              <a:gd name="T8" fmla="*/ 935 w 2075"/>
              <a:gd name="T9" fmla="*/ 334 h 1037"/>
              <a:gd name="T10" fmla="*/ 334 w 2075"/>
              <a:gd name="T11" fmla="*/ 102 h 1037"/>
              <a:gd name="T12" fmla="*/ 102 w 2075"/>
              <a:gd name="T13" fmla="*/ 703 h 1037"/>
              <a:gd name="T14" fmla="*/ 704 w 2075"/>
              <a:gd name="T15" fmla="*/ 935 h 1037"/>
              <a:gd name="T16" fmla="*/ 973 w 2075"/>
              <a:gd name="T17" fmla="*/ 485 h 1037"/>
              <a:gd name="T18" fmla="*/ 1213 w 2075"/>
              <a:gd name="T19" fmla="*/ 432 h 1037"/>
              <a:gd name="T20" fmla="*/ 1239 w 2075"/>
              <a:gd name="T21" fmla="*/ 446 h 1037"/>
              <a:gd name="T22" fmla="*/ 2031 w 2075"/>
              <a:gd name="T23" fmla="*/ 273 h 1037"/>
              <a:gd name="T24" fmla="*/ 2066 w 2075"/>
              <a:gd name="T25" fmla="*/ 198 h 1037"/>
              <a:gd name="T26" fmla="*/ 2066 w 2075"/>
              <a:gd name="T27" fmla="*/ 198 h 1037"/>
              <a:gd name="T28" fmla="*/ 2001 w 2075"/>
              <a:gd name="T29" fmla="*/ 131 h 1037"/>
              <a:gd name="T30" fmla="*/ 824 w 2075"/>
              <a:gd name="T31" fmla="*/ 664 h 1037"/>
              <a:gd name="T32" fmla="*/ 373 w 2075"/>
              <a:gd name="T33" fmla="*/ 828 h 1037"/>
              <a:gd name="T34" fmla="*/ 209 w 2075"/>
              <a:gd name="T35" fmla="*/ 377 h 1037"/>
              <a:gd name="T36" fmla="*/ 660 w 2075"/>
              <a:gd name="T37" fmla="*/ 213 h 1037"/>
              <a:gd name="T38" fmla="*/ 824 w 2075"/>
              <a:gd name="T39" fmla="*/ 664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75" h="1037">
                <a:moveTo>
                  <a:pt x="2001" y="131"/>
                </a:moveTo>
                <a:cubicBezTo>
                  <a:pt x="1937" y="139"/>
                  <a:pt x="1212" y="316"/>
                  <a:pt x="1212" y="316"/>
                </a:cubicBezTo>
                <a:cubicBezTo>
                  <a:pt x="1212" y="316"/>
                  <a:pt x="1194" y="321"/>
                  <a:pt x="1194" y="340"/>
                </a:cubicBezTo>
                <a:cubicBezTo>
                  <a:pt x="957" y="396"/>
                  <a:pt x="957" y="396"/>
                  <a:pt x="957" y="396"/>
                </a:cubicBezTo>
                <a:cubicBezTo>
                  <a:pt x="951" y="375"/>
                  <a:pt x="944" y="354"/>
                  <a:pt x="935" y="334"/>
                </a:cubicBezTo>
                <a:cubicBezTo>
                  <a:pt x="833" y="104"/>
                  <a:pt x="564" y="0"/>
                  <a:pt x="334" y="102"/>
                </a:cubicBezTo>
                <a:cubicBezTo>
                  <a:pt x="104" y="204"/>
                  <a:pt x="0" y="474"/>
                  <a:pt x="102" y="703"/>
                </a:cubicBezTo>
                <a:cubicBezTo>
                  <a:pt x="205" y="933"/>
                  <a:pt x="474" y="1037"/>
                  <a:pt x="704" y="935"/>
                </a:cubicBezTo>
                <a:cubicBezTo>
                  <a:pt x="884" y="855"/>
                  <a:pt x="987" y="671"/>
                  <a:pt x="973" y="485"/>
                </a:cubicBezTo>
                <a:cubicBezTo>
                  <a:pt x="1213" y="432"/>
                  <a:pt x="1213" y="432"/>
                  <a:pt x="1213" y="432"/>
                </a:cubicBezTo>
                <a:cubicBezTo>
                  <a:pt x="1221" y="450"/>
                  <a:pt x="1239" y="446"/>
                  <a:pt x="1239" y="446"/>
                </a:cubicBezTo>
                <a:cubicBezTo>
                  <a:pt x="1239" y="446"/>
                  <a:pt x="1970" y="293"/>
                  <a:pt x="2031" y="273"/>
                </a:cubicBezTo>
                <a:cubicBezTo>
                  <a:pt x="2075" y="259"/>
                  <a:pt x="2072" y="219"/>
                  <a:pt x="2066" y="198"/>
                </a:cubicBezTo>
                <a:cubicBezTo>
                  <a:pt x="2066" y="198"/>
                  <a:pt x="2066" y="198"/>
                  <a:pt x="2066" y="198"/>
                </a:cubicBezTo>
                <a:cubicBezTo>
                  <a:pt x="2066" y="198"/>
                  <a:pt x="2065" y="123"/>
                  <a:pt x="2001" y="131"/>
                </a:cubicBezTo>
                <a:close/>
                <a:moveTo>
                  <a:pt x="824" y="664"/>
                </a:moveTo>
                <a:cubicBezTo>
                  <a:pt x="745" y="834"/>
                  <a:pt x="543" y="907"/>
                  <a:pt x="373" y="828"/>
                </a:cubicBezTo>
                <a:cubicBezTo>
                  <a:pt x="203" y="749"/>
                  <a:pt x="130" y="547"/>
                  <a:pt x="209" y="377"/>
                </a:cubicBezTo>
                <a:cubicBezTo>
                  <a:pt x="289" y="207"/>
                  <a:pt x="490" y="134"/>
                  <a:pt x="660" y="213"/>
                </a:cubicBezTo>
                <a:cubicBezTo>
                  <a:pt x="830" y="292"/>
                  <a:pt x="903" y="494"/>
                  <a:pt x="824" y="6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>
            <a:off x="9169590" y="-475616"/>
            <a:ext cx="2843389" cy="2200518"/>
          </a:xfrm>
          <a:custGeom>
            <a:avLst/>
            <a:gdLst>
              <a:gd name="T0" fmla="*/ 1232 w 1314"/>
              <a:gd name="T1" fmla="*/ 22 h 1018"/>
              <a:gd name="T2" fmla="*/ 759 w 1314"/>
              <a:gd name="T3" fmla="*/ 349 h 1018"/>
              <a:gd name="T4" fmla="*/ 754 w 1314"/>
              <a:gd name="T5" fmla="*/ 370 h 1018"/>
              <a:gd name="T6" fmla="*/ 612 w 1314"/>
              <a:gd name="T7" fmla="*/ 468 h 1018"/>
              <a:gd name="T8" fmla="*/ 581 w 1314"/>
              <a:gd name="T9" fmla="*/ 433 h 1018"/>
              <a:gd name="T10" fmla="*/ 125 w 1314"/>
              <a:gd name="T11" fmla="*/ 437 h 1018"/>
              <a:gd name="T12" fmla="*/ 129 w 1314"/>
              <a:gd name="T13" fmla="*/ 893 h 1018"/>
              <a:gd name="T14" fmla="*/ 585 w 1314"/>
              <a:gd name="T15" fmla="*/ 890 h 1018"/>
              <a:gd name="T16" fmla="*/ 646 w 1314"/>
              <a:gd name="T17" fmla="*/ 523 h 1018"/>
              <a:gd name="T18" fmla="*/ 790 w 1314"/>
              <a:gd name="T19" fmla="*/ 426 h 1018"/>
              <a:gd name="T20" fmla="*/ 812 w 1314"/>
              <a:gd name="T21" fmla="*/ 428 h 1018"/>
              <a:gd name="T22" fmla="*/ 1289 w 1314"/>
              <a:gd name="T23" fmla="*/ 108 h 1018"/>
              <a:gd name="T24" fmla="*/ 1292 w 1314"/>
              <a:gd name="T25" fmla="*/ 49 h 1018"/>
              <a:gd name="T26" fmla="*/ 1292 w 1314"/>
              <a:gd name="T27" fmla="*/ 49 h 1018"/>
              <a:gd name="T28" fmla="*/ 1232 w 1314"/>
              <a:gd name="T29" fmla="*/ 22 h 1018"/>
              <a:gd name="T30" fmla="*/ 594 w 1314"/>
              <a:gd name="T31" fmla="*/ 680 h 1018"/>
              <a:gd name="T32" fmla="*/ 339 w 1314"/>
              <a:gd name="T33" fmla="*/ 905 h 1018"/>
              <a:gd name="T34" fmla="*/ 114 w 1314"/>
              <a:gd name="T35" fmla="*/ 650 h 1018"/>
              <a:gd name="T36" fmla="*/ 369 w 1314"/>
              <a:gd name="T37" fmla="*/ 425 h 1018"/>
              <a:gd name="T38" fmla="*/ 594 w 1314"/>
              <a:gd name="T39" fmla="*/ 68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14" h="1018">
                <a:moveTo>
                  <a:pt x="1232" y="22"/>
                </a:moveTo>
                <a:cubicBezTo>
                  <a:pt x="1192" y="44"/>
                  <a:pt x="759" y="349"/>
                  <a:pt x="759" y="349"/>
                </a:cubicBezTo>
                <a:cubicBezTo>
                  <a:pt x="759" y="349"/>
                  <a:pt x="749" y="357"/>
                  <a:pt x="754" y="370"/>
                </a:cubicBezTo>
                <a:cubicBezTo>
                  <a:pt x="612" y="468"/>
                  <a:pt x="612" y="468"/>
                  <a:pt x="612" y="468"/>
                </a:cubicBezTo>
                <a:cubicBezTo>
                  <a:pt x="603" y="456"/>
                  <a:pt x="593" y="444"/>
                  <a:pt x="581" y="433"/>
                </a:cubicBezTo>
                <a:cubicBezTo>
                  <a:pt x="454" y="308"/>
                  <a:pt x="250" y="310"/>
                  <a:pt x="125" y="437"/>
                </a:cubicBezTo>
                <a:cubicBezTo>
                  <a:pt x="0" y="564"/>
                  <a:pt x="2" y="768"/>
                  <a:pt x="129" y="893"/>
                </a:cubicBezTo>
                <a:cubicBezTo>
                  <a:pt x="256" y="1018"/>
                  <a:pt x="460" y="1017"/>
                  <a:pt x="585" y="890"/>
                </a:cubicBezTo>
                <a:cubicBezTo>
                  <a:pt x="684" y="790"/>
                  <a:pt x="703" y="642"/>
                  <a:pt x="646" y="523"/>
                </a:cubicBezTo>
                <a:cubicBezTo>
                  <a:pt x="790" y="426"/>
                  <a:pt x="790" y="426"/>
                  <a:pt x="790" y="426"/>
                </a:cubicBezTo>
                <a:cubicBezTo>
                  <a:pt x="800" y="435"/>
                  <a:pt x="812" y="428"/>
                  <a:pt x="812" y="428"/>
                </a:cubicBezTo>
                <a:cubicBezTo>
                  <a:pt x="812" y="428"/>
                  <a:pt x="1253" y="137"/>
                  <a:pt x="1289" y="108"/>
                </a:cubicBezTo>
                <a:cubicBezTo>
                  <a:pt x="1314" y="87"/>
                  <a:pt x="1301" y="62"/>
                  <a:pt x="1292" y="49"/>
                </a:cubicBezTo>
                <a:cubicBezTo>
                  <a:pt x="1292" y="49"/>
                  <a:pt x="1292" y="49"/>
                  <a:pt x="1292" y="49"/>
                </a:cubicBezTo>
                <a:cubicBezTo>
                  <a:pt x="1292" y="49"/>
                  <a:pt x="1272" y="0"/>
                  <a:pt x="1232" y="22"/>
                </a:cubicBezTo>
                <a:close/>
                <a:moveTo>
                  <a:pt x="594" y="680"/>
                </a:moveTo>
                <a:cubicBezTo>
                  <a:pt x="586" y="812"/>
                  <a:pt x="472" y="913"/>
                  <a:pt x="339" y="905"/>
                </a:cubicBezTo>
                <a:cubicBezTo>
                  <a:pt x="207" y="897"/>
                  <a:pt x="106" y="783"/>
                  <a:pt x="114" y="650"/>
                </a:cubicBezTo>
                <a:cubicBezTo>
                  <a:pt x="122" y="518"/>
                  <a:pt x="236" y="417"/>
                  <a:pt x="369" y="425"/>
                </a:cubicBezTo>
                <a:cubicBezTo>
                  <a:pt x="502" y="433"/>
                  <a:pt x="602" y="547"/>
                  <a:pt x="594" y="6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6705601" y="4256342"/>
            <a:ext cx="2289045" cy="4426330"/>
          </a:xfrm>
          <a:custGeom>
            <a:avLst/>
            <a:gdLst>
              <a:gd name="T0" fmla="*/ 1044 w 1058"/>
              <a:gd name="T1" fmla="*/ 1960 h 2046"/>
              <a:gd name="T2" fmla="*/ 786 w 1058"/>
              <a:gd name="T3" fmla="*/ 1192 h 2046"/>
              <a:gd name="T4" fmla="*/ 761 w 1058"/>
              <a:gd name="T5" fmla="*/ 1176 h 2046"/>
              <a:gd name="T6" fmla="*/ 683 w 1058"/>
              <a:gd name="T7" fmla="*/ 946 h 2046"/>
              <a:gd name="T8" fmla="*/ 743 w 1058"/>
              <a:gd name="T9" fmla="*/ 918 h 2046"/>
              <a:gd name="T10" fmla="*/ 918 w 1058"/>
              <a:gd name="T11" fmla="*/ 298 h 2046"/>
              <a:gd name="T12" fmla="*/ 298 w 1058"/>
              <a:gd name="T13" fmla="*/ 123 h 2046"/>
              <a:gd name="T14" fmla="*/ 123 w 1058"/>
              <a:gd name="T15" fmla="*/ 743 h 2046"/>
              <a:gd name="T16" fmla="*/ 596 w 1058"/>
              <a:gd name="T17" fmla="*/ 970 h 2046"/>
              <a:gd name="T18" fmla="*/ 671 w 1058"/>
              <a:gd name="T19" fmla="*/ 1204 h 2046"/>
              <a:gd name="T20" fmla="*/ 659 w 1058"/>
              <a:gd name="T21" fmla="*/ 1231 h 2046"/>
              <a:gd name="T22" fmla="*/ 905 w 1058"/>
              <a:gd name="T23" fmla="*/ 2004 h 2046"/>
              <a:gd name="T24" fmla="*/ 983 w 1058"/>
              <a:gd name="T25" fmla="*/ 2031 h 2046"/>
              <a:gd name="T26" fmla="*/ 983 w 1058"/>
              <a:gd name="T27" fmla="*/ 2032 h 2046"/>
              <a:gd name="T28" fmla="*/ 1044 w 1058"/>
              <a:gd name="T29" fmla="*/ 1960 h 2046"/>
              <a:gd name="T30" fmla="*/ 404 w 1058"/>
              <a:gd name="T31" fmla="*/ 838 h 2046"/>
              <a:gd name="T32" fmla="*/ 199 w 1058"/>
              <a:gd name="T33" fmla="*/ 404 h 2046"/>
              <a:gd name="T34" fmla="*/ 633 w 1058"/>
              <a:gd name="T35" fmla="*/ 199 h 2046"/>
              <a:gd name="T36" fmla="*/ 838 w 1058"/>
              <a:gd name="T37" fmla="*/ 633 h 2046"/>
              <a:gd name="T38" fmla="*/ 404 w 1058"/>
              <a:gd name="T39" fmla="*/ 838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8" h="2046">
                <a:moveTo>
                  <a:pt x="1044" y="1960"/>
                </a:moveTo>
                <a:cubicBezTo>
                  <a:pt x="1030" y="1897"/>
                  <a:pt x="786" y="1192"/>
                  <a:pt x="786" y="1192"/>
                </a:cubicBezTo>
                <a:cubicBezTo>
                  <a:pt x="786" y="1192"/>
                  <a:pt x="780" y="1174"/>
                  <a:pt x="761" y="1176"/>
                </a:cubicBezTo>
                <a:cubicBezTo>
                  <a:pt x="683" y="946"/>
                  <a:pt x="683" y="946"/>
                  <a:pt x="683" y="946"/>
                </a:cubicBezTo>
                <a:cubicBezTo>
                  <a:pt x="704" y="938"/>
                  <a:pt x="724" y="929"/>
                  <a:pt x="743" y="918"/>
                </a:cubicBezTo>
                <a:cubicBezTo>
                  <a:pt x="963" y="795"/>
                  <a:pt x="1041" y="517"/>
                  <a:pt x="918" y="298"/>
                </a:cubicBezTo>
                <a:cubicBezTo>
                  <a:pt x="795" y="78"/>
                  <a:pt x="518" y="0"/>
                  <a:pt x="298" y="123"/>
                </a:cubicBezTo>
                <a:cubicBezTo>
                  <a:pt x="79" y="246"/>
                  <a:pt x="0" y="523"/>
                  <a:pt x="123" y="743"/>
                </a:cubicBezTo>
                <a:cubicBezTo>
                  <a:pt x="220" y="915"/>
                  <a:pt x="412" y="1001"/>
                  <a:pt x="596" y="970"/>
                </a:cubicBezTo>
                <a:cubicBezTo>
                  <a:pt x="671" y="1204"/>
                  <a:pt x="671" y="1204"/>
                  <a:pt x="671" y="1204"/>
                </a:cubicBezTo>
                <a:cubicBezTo>
                  <a:pt x="654" y="1213"/>
                  <a:pt x="659" y="1231"/>
                  <a:pt x="659" y="1231"/>
                </a:cubicBezTo>
                <a:cubicBezTo>
                  <a:pt x="659" y="1231"/>
                  <a:pt x="879" y="1945"/>
                  <a:pt x="905" y="2004"/>
                </a:cubicBezTo>
                <a:cubicBezTo>
                  <a:pt x="923" y="2046"/>
                  <a:pt x="962" y="2039"/>
                  <a:pt x="983" y="2031"/>
                </a:cubicBezTo>
                <a:cubicBezTo>
                  <a:pt x="983" y="2032"/>
                  <a:pt x="983" y="2032"/>
                  <a:pt x="983" y="2032"/>
                </a:cubicBezTo>
                <a:cubicBezTo>
                  <a:pt x="983" y="2032"/>
                  <a:pt x="1058" y="2023"/>
                  <a:pt x="1044" y="1960"/>
                </a:cubicBezTo>
                <a:close/>
                <a:moveTo>
                  <a:pt x="404" y="838"/>
                </a:moveTo>
                <a:cubicBezTo>
                  <a:pt x="228" y="774"/>
                  <a:pt x="136" y="580"/>
                  <a:pt x="199" y="404"/>
                </a:cubicBezTo>
                <a:cubicBezTo>
                  <a:pt x="262" y="227"/>
                  <a:pt x="457" y="136"/>
                  <a:pt x="633" y="199"/>
                </a:cubicBezTo>
                <a:cubicBezTo>
                  <a:pt x="810" y="262"/>
                  <a:pt x="901" y="457"/>
                  <a:pt x="838" y="633"/>
                </a:cubicBezTo>
                <a:cubicBezTo>
                  <a:pt x="775" y="809"/>
                  <a:pt x="580" y="901"/>
                  <a:pt x="404" y="8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9643841" y="677339"/>
            <a:ext cx="649195" cy="644979"/>
          </a:xfrm>
          <a:custGeom>
            <a:avLst/>
            <a:gdLst>
              <a:gd name="T0" fmla="*/ 289 w 300"/>
              <a:gd name="T1" fmla="*/ 247 h 298"/>
              <a:gd name="T2" fmla="*/ 239 w 300"/>
              <a:gd name="T3" fmla="*/ 197 h 298"/>
              <a:gd name="T4" fmla="*/ 218 w 300"/>
              <a:gd name="T5" fmla="*/ 189 h 298"/>
              <a:gd name="T6" fmla="*/ 188 w 300"/>
              <a:gd name="T7" fmla="*/ 159 h 298"/>
              <a:gd name="T8" fmla="*/ 175 w 300"/>
              <a:gd name="T9" fmla="*/ 38 h 298"/>
              <a:gd name="T10" fmla="*/ 38 w 300"/>
              <a:gd name="T11" fmla="*/ 38 h 298"/>
              <a:gd name="T12" fmla="*/ 38 w 300"/>
              <a:gd name="T13" fmla="*/ 175 h 298"/>
              <a:gd name="T14" fmla="*/ 162 w 300"/>
              <a:gd name="T15" fmla="*/ 186 h 298"/>
              <a:gd name="T16" fmla="*/ 192 w 300"/>
              <a:gd name="T17" fmla="*/ 215 h 298"/>
              <a:gd name="T18" fmla="*/ 200 w 300"/>
              <a:gd name="T19" fmla="*/ 236 h 298"/>
              <a:gd name="T20" fmla="*/ 250 w 300"/>
              <a:gd name="T21" fmla="*/ 287 h 298"/>
              <a:gd name="T22" fmla="*/ 289 w 300"/>
              <a:gd name="T23" fmla="*/ 287 h 298"/>
              <a:gd name="T24" fmla="*/ 289 w 300"/>
              <a:gd name="T25" fmla="*/ 247 h 298"/>
              <a:gd name="T26" fmla="*/ 66 w 300"/>
              <a:gd name="T27" fmla="*/ 147 h 298"/>
              <a:gd name="T28" fmla="*/ 66 w 300"/>
              <a:gd name="T29" fmla="*/ 66 h 298"/>
              <a:gd name="T30" fmla="*/ 148 w 300"/>
              <a:gd name="T31" fmla="*/ 66 h 298"/>
              <a:gd name="T32" fmla="*/ 148 w 300"/>
              <a:gd name="T33" fmla="*/ 147 h 298"/>
              <a:gd name="T34" fmla="*/ 66 w 300"/>
              <a:gd name="T35" fmla="*/ 14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0" h="298">
                <a:moveTo>
                  <a:pt x="289" y="247"/>
                </a:moveTo>
                <a:cubicBezTo>
                  <a:pt x="239" y="197"/>
                  <a:pt x="239" y="197"/>
                  <a:pt x="239" y="197"/>
                </a:cubicBezTo>
                <a:cubicBezTo>
                  <a:pt x="233" y="191"/>
                  <a:pt x="226" y="189"/>
                  <a:pt x="218" y="189"/>
                </a:cubicBezTo>
                <a:cubicBezTo>
                  <a:pt x="188" y="159"/>
                  <a:pt x="188" y="159"/>
                  <a:pt x="188" y="159"/>
                </a:cubicBezTo>
                <a:cubicBezTo>
                  <a:pt x="213" y="122"/>
                  <a:pt x="208" y="71"/>
                  <a:pt x="175" y="38"/>
                </a:cubicBezTo>
                <a:cubicBezTo>
                  <a:pt x="138" y="0"/>
                  <a:pt x="76" y="0"/>
                  <a:pt x="38" y="38"/>
                </a:cubicBezTo>
                <a:cubicBezTo>
                  <a:pt x="0" y="76"/>
                  <a:pt x="0" y="137"/>
                  <a:pt x="38" y="175"/>
                </a:cubicBezTo>
                <a:cubicBezTo>
                  <a:pt x="72" y="209"/>
                  <a:pt x="124" y="212"/>
                  <a:pt x="162" y="186"/>
                </a:cubicBezTo>
                <a:cubicBezTo>
                  <a:pt x="192" y="215"/>
                  <a:pt x="192" y="215"/>
                  <a:pt x="192" y="215"/>
                </a:cubicBezTo>
                <a:cubicBezTo>
                  <a:pt x="191" y="223"/>
                  <a:pt x="194" y="231"/>
                  <a:pt x="200" y="236"/>
                </a:cubicBezTo>
                <a:cubicBezTo>
                  <a:pt x="250" y="287"/>
                  <a:pt x="250" y="287"/>
                  <a:pt x="250" y="287"/>
                </a:cubicBezTo>
                <a:cubicBezTo>
                  <a:pt x="261" y="298"/>
                  <a:pt x="279" y="298"/>
                  <a:pt x="289" y="287"/>
                </a:cubicBezTo>
                <a:cubicBezTo>
                  <a:pt x="300" y="276"/>
                  <a:pt x="300" y="258"/>
                  <a:pt x="289" y="247"/>
                </a:cubicBezTo>
                <a:close/>
                <a:moveTo>
                  <a:pt x="66" y="147"/>
                </a:moveTo>
                <a:cubicBezTo>
                  <a:pt x="43" y="125"/>
                  <a:pt x="43" y="88"/>
                  <a:pt x="66" y="66"/>
                </a:cubicBezTo>
                <a:cubicBezTo>
                  <a:pt x="89" y="43"/>
                  <a:pt x="125" y="43"/>
                  <a:pt x="148" y="66"/>
                </a:cubicBezTo>
                <a:cubicBezTo>
                  <a:pt x="170" y="88"/>
                  <a:pt x="170" y="125"/>
                  <a:pt x="148" y="147"/>
                </a:cubicBezTo>
                <a:cubicBezTo>
                  <a:pt x="125" y="170"/>
                  <a:pt x="89" y="170"/>
                  <a:pt x="66" y="1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9789277" y="820667"/>
            <a:ext cx="170729" cy="172838"/>
          </a:xfrm>
          <a:custGeom>
            <a:avLst/>
            <a:gdLst>
              <a:gd name="T0" fmla="*/ 14 w 79"/>
              <a:gd name="T1" fmla="*/ 14 h 79"/>
              <a:gd name="T2" fmla="*/ 14 w 79"/>
              <a:gd name="T3" fmla="*/ 65 h 79"/>
              <a:gd name="T4" fmla="*/ 65 w 79"/>
              <a:gd name="T5" fmla="*/ 65 h 79"/>
              <a:gd name="T6" fmla="*/ 65 w 79"/>
              <a:gd name="T7" fmla="*/ 14 h 79"/>
              <a:gd name="T8" fmla="*/ 14 w 79"/>
              <a:gd name="T9" fmla="*/ 1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14" y="14"/>
                </a:moveTo>
                <a:cubicBezTo>
                  <a:pt x="0" y="28"/>
                  <a:pt x="0" y="51"/>
                  <a:pt x="14" y="65"/>
                </a:cubicBezTo>
                <a:cubicBezTo>
                  <a:pt x="28" y="79"/>
                  <a:pt x="51" y="79"/>
                  <a:pt x="65" y="65"/>
                </a:cubicBezTo>
                <a:cubicBezTo>
                  <a:pt x="79" y="51"/>
                  <a:pt x="79" y="28"/>
                  <a:pt x="65" y="14"/>
                </a:cubicBezTo>
                <a:cubicBezTo>
                  <a:pt x="51" y="0"/>
                  <a:pt x="28" y="0"/>
                  <a:pt x="14" y="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7405382" y="4975094"/>
            <a:ext cx="830464" cy="817817"/>
          </a:xfrm>
          <a:custGeom>
            <a:avLst/>
            <a:gdLst>
              <a:gd name="T0" fmla="*/ 240 w 384"/>
              <a:gd name="T1" fmla="*/ 185 h 378"/>
              <a:gd name="T2" fmla="*/ 319 w 384"/>
              <a:gd name="T3" fmla="*/ 187 h 378"/>
              <a:gd name="T4" fmla="*/ 363 w 384"/>
              <a:gd name="T5" fmla="*/ 146 h 378"/>
              <a:gd name="T6" fmla="*/ 377 w 384"/>
              <a:gd name="T7" fmla="*/ 88 h 378"/>
              <a:gd name="T8" fmla="*/ 375 w 384"/>
              <a:gd name="T9" fmla="*/ 91 h 378"/>
              <a:gd name="T10" fmla="*/ 324 w 384"/>
              <a:gd name="T11" fmla="*/ 139 h 378"/>
              <a:gd name="T12" fmla="*/ 252 w 384"/>
              <a:gd name="T13" fmla="*/ 137 h 378"/>
              <a:gd name="T14" fmla="*/ 251 w 384"/>
              <a:gd name="T15" fmla="*/ 136 h 378"/>
              <a:gd name="T16" fmla="*/ 252 w 384"/>
              <a:gd name="T17" fmla="*/ 62 h 378"/>
              <a:gd name="T18" fmla="*/ 304 w 384"/>
              <a:gd name="T19" fmla="*/ 14 h 378"/>
              <a:gd name="T20" fmla="*/ 308 w 384"/>
              <a:gd name="T21" fmla="*/ 11 h 378"/>
              <a:gd name="T22" fmla="*/ 245 w 384"/>
              <a:gd name="T23" fmla="*/ 19 h 378"/>
              <a:gd name="T24" fmla="*/ 201 w 384"/>
              <a:gd name="T25" fmla="*/ 60 h 378"/>
              <a:gd name="T26" fmla="*/ 199 w 384"/>
              <a:gd name="T27" fmla="*/ 141 h 378"/>
              <a:gd name="T28" fmla="*/ 206 w 384"/>
              <a:gd name="T29" fmla="*/ 149 h 378"/>
              <a:gd name="T30" fmla="*/ 183 w 384"/>
              <a:gd name="T31" fmla="*/ 170 h 378"/>
              <a:gd name="T32" fmla="*/ 81 w 384"/>
              <a:gd name="T33" fmla="*/ 61 h 378"/>
              <a:gd name="T34" fmla="*/ 48 w 384"/>
              <a:gd name="T35" fmla="*/ 51 h 378"/>
              <a:gd name="T36" fmla="*/ 40 w 384"/>
              <a:gd name="T37" fmla="*/ 58 h 378"/>
              <a:gd name="T38" fmla="*/ 50 w 384"/>
              <a:gd name="T39" fmla="*/ 89 h 378"/>
              <a:gd name="T40" fmla="*/ 152 w 384"/>
              <a:gd name="T41" fmla="*/ 199 h 378"/>
              <a:gd name="T42" fmla="*/ 126 w 384"/>
              <a:gd name="T43" fmla="*/ 223 h 378"/>
              <a:gd name="T44" fmla="*/ 86 w 384"/>
              <a:gd name="T45" fmla="*/ 232 h 378"/>
              <a:gd name="T46" fmla="*/ 18 w 384"/>
              <a:gd name="T47" fmla="*/ 295 h 378"/>
              <a:gd name="T48" fmla="*/ 15 w 384"/>
              <a:gd name="T49" fmla="*/ 352 h 378"/>
              <a:gd name="T50" fmla="*/ 17 w 384"/>
              <a:gd name="T51" fmla="*/ 353 h 378"/>
              <a:gd name="T52" fmla="*/ 75 w 384"/>
              <a:gd name="T53" fmla="*/ 357 h 378"/>
              <a:gd name="T54" fmla="*/ 143 w 384"/>
              <a:gd name="T55" fmla="*/ 293 h 378"/>
              <a:gd name="T56" fmla="*/ 154 w 384"/>
              <a:gd name="T57" fmla="*/ 255 h 378"/>
              <a:gd name="T58" fmla="*/ 181 w 384"/>
              <a:gd name="T59" fmla="*/ 229 h 378"/>
              <a:gd name="T60" fmla="*/ 202 w 384"/>
              <a:gd name="T61" fmla="*/ 252 h 378"/>
              <a:gd name="T62" fmla="*/ 210 w 384"/>
              <a:gd name="T63" fmla="*/ 292 h 378"/>
              <a:gd name="T64" fmla="*/ 274 w 384"/>
              <a:gd name="T65" fmla="*/ 360 h 378"/>
              <a:gd name="T66" fmla="*/ 331 w 384"/>
              <a:gd name="T67" fmla="*/ 362 h 378"/>
              <a:gd name="T68" fmla="*/ 332 w 384"/>
              <a:gd name="T69" fmla="*/ 361 h 378"/>
              <a:gd name="T70" fmla="*/ 335 w 384"/>
              <a:gd name="T71" fmla="*/ 303 h 378"/>
              <a:gd name="T72" fmla="*/ 272 w 384"/>
              <a:gd name="T73" fmla="*/ 235 h 378"/>
              <a:gd name="T74" fmla="*/ 233 w 384"/>
              <a:gd name="T75" fmla="*/ 224 h 378"/>
              <a:gd name="T76" fmla="*/ 212 w 384"/>
              <a:gd name="T77" fmla="*/ 201 h 378"/>
              <a:gd name="T78" fmla="*/ 235 w 384"/>
              <a:gd name="T79" fmla="*/ 179 h 378"/>
              <a:gd name="T80" fmla="*/ 240 w 384"/>
              <a:gd name="T81" fmla="*/ 185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84" h="378">
                <a:moveTo>
                  <a:pt x="240" y="185"/>
                </a:moveTo>
                <a:cubicBezTo>
                  <a:pt x="261" y="207"/>
                  <a:pt x="297" y="207"/>
                  <a:pt x="319" y="187"/>
                </a:cubicBezTo>
                <a:cubicBezTo>
                  <a:pt x="363" y="146"/>
                  <a:pt x="363" y="146"/>
                  <a:pt x="363" y="146"/>
                </a:cubicBezTo>
                <a:cubicBezTo>
                  <a:pt x="379" y="131"/>
                  <a:pt x="384" y="108"/>
                  <a:pt x="377" y="88"/>
                </a:cubicBezTo>
                <a:cubicBezTo>
                  <a:pt x="377" y="89"/>
                  <a:pt x="376" y="90"/>
                  <a:pt x="375" y="91"/>
                </a:cubicBezTo>
                <a:cubicBezTo>
                  <a:pt x="324" y="139"/>
                  <a:pt x="324" y="139"/>
                  <a:pt x="324" y="139"/>
                </a:cubicBezTo>
                <a:cubicBezTo>
                  <a:pt x="304" y="158"/>
                  <a:pt x="271" y="157"/>
                  <a:pt x="252" y="137"/>
                </a:cubicBezTo>
                <a:cubicBezTo>
                  <a:pt x="251" y="136"/>
                  <a:pt x="251" y="136"/>
                  <a:pt x="251" y="136"/>
                </a:cubicBezTo>
                <a:cubicBezTo>
                  <a:pt x="233" y="116"/>
                  <a:pt x="232" y="81"/>
                  <a:pt x="252" y="62"/>
                </a:cubicBezTo>
                <a:cubicBezTo>
                  <a:pt x="304" y="14"/>
                  <a:pt x="304" y="14"/>
                  <a:pt x="304" y="14"/>
                </a:cubicBezTo>
                <a:cubicBezTo>
                  <a:pt x="305" y="13"/>
                  <a:pt x="306" y="12"/>
                  <a:pt x="308" y="11"/>
                </a:cubicBezTo>
                <a:cubicBezTo>
                  <a:pt x="288" y="0"/>
                  <a:pt x="262" y="3"/>
                  <a:pt x="245" y="19"/>
                </a:cubicBezTo>
                <a:cubicBezTo>
                  <a:pt x="201" y="60"/>
                  <a:pt x="201" y="60"/>
                  <a:pt x="201" y="60"/>
                </a:cubicBezTo>
                <a:cubicBezTo>
                  <a:pt x="179" y="81"/>
                  <a:pt x="178" y="119"/>
                  <a:pt x="199" y="141"/>
                </a:cubicBezTo>
                <a:cubicBezTo>
                  <a:pt x="206" y="149"/>
                  <a:pt x="206" y="149"/>
                  <a:pt x="206" y="149"/>
                </a:cubicBezTo>
                <a:cubicBezTo>
                  <a:pt x="183" y="170"/>
                  <a:pt x="183" y="170"/>
                  <a:pt x="183" y="170"/>
                </a:cubicBezTo>
                <a:cubicBezTo>
                  <a:pt x="81" y="61"/>
                  <a:pt x="81" y="61"/>
                  <a:pt x="81" y="61"/>
                </a:cubicBezTo>
                <a:cubicBezTo>
                  <a:pt x="48" y="51"/>
                  <a:pt x="48" y="51"/>
                  <a:pt x="48" y="51"/>
                </a:cubicBezTo>
                <a:cubicBezTo>
                  <a:pt x="40" y="58"/>
                  <a:pt x="40" y="58"/>
                  <a:pt x="40" y="58"/>
                </a:cubicBezTo>
                <a:cubicBezTo>
                  <a:pt x="50" y="89"/>
                  <a:pt x="50" y="89"/>
                  <a:pt x="50" y="89"/>
                </a:cubicBezTo>
                <a:cubicBezTo>
                  <a:pt x="152" y="199"/>
                  <a:pt x="152" y="199"/>
                  <a:pt x="152" y="199"/>
                </a:cubicBezTo>
                <a:cubicBezTo>
                  <a:pt x="126" y="223"/>
                  <a:pt x="126" y="223"/>
                  <a:pt x="126" y="223"/>
                </a:cubicBezTo>
                <a:cubicBezTo>
                  <a:pt x="112" y="219"/>
                  <a:pt x="97" y="221"/>
                  <a:pt x="86" y="232"/>
                </a:cubicBezTo>
                <a:cubicBezTo>
                  <a:pt x="18" y="295"/>
                  <a:pt x="18" y="295"/>
                  <a:pt x="18" y="295"/>
                </a:cubicBezTo>
                <a:cubicBezTo>
                  <a:pt x="1" y="311"/>
                  <a:pt x="0" y="336"/>
                  <a:pt x="15" y="352"/>
                </a:cubicBezTo>
                <a:cubicBezTo>
                  <a:pt x="17" y="353"/>
                  <a:pt x="17" y="353"/>
                  <a:pt x="17" y="353"/>
                </a:cubicBezTo>
                <a:cubicBezTo>
                  <a:pt x="32" y="370"/>
                  <a:pt x="59" y="372"/>
                  <a:pt x="75" y="357"/>
                </a:cubicBezTo>
                <a:cubicBezTo>
                  <a:pt x="143" y="293"/>
                  <a:pt x="143" y="293"/>
                  <a:pt x="143" y="293"/>
                </a:cubicBezTo>
                <a:cubicBezTo>
                  <a:pt x="154" y="283"/>
                  <a:pt x="157" y="268"/>
                  <a:pt x="154" y="255"/>
                </a:cubicBezTo>
                <a:cubicBezTo>
                  <a:pt x="181" y="229"/>
                  <a:pt x="181" y="229"/>
                  <a:pt x="181" y="229"/>
                </a:cubicBezTo>
                <a:cubicBezTo>
                  <a:pt x="202" y="252"/>
                  <a:pt x="202" y="252"/>
                  <a:pt x="202" y="252"/>
                </a:cubicBezTo>
                <a:cubicBezTo>
                  <a:pt x="197" y="265"/>
                  <a:pt x="200" y="280"/>
                  <a:pt x="210" y="292"/>
                </a:cubicBezTo>
                <a:cubicBezTo>
                  <a:pt x="274" y="360"/>
                  <a:pt x="274" y="360"/>
                  <a:pt x="274" y="360"/>
                </a:cubicBezTo>
                <a:cubicBezTo>
                  <a:pt x="289" y="376"/>
                  <a:pt x="315" y="378"/>
                  <a:pt x="331" y="362"/>
                </a:cubicBezTo>
                <a:cubicBezTo>
                  <a:pt x="332" y="361"/>
                  <a:pt x="332" y="361"/>
                  <a:pt x="332" y="361"/>
                </a:cubicBezTo>
                <a:cubicBezTo>
                  <a:pt x="349" y="346"/>
                  <a:pt x="351" y="319"/>
                  <a:pt x="335" y="303"/>
                </a:cubicBezTo>
                <a:cubicBezTo>
                  <a:pt x="272" y="235"/>
                  <a:pt x="272" y="235"/>
                  <a:pt x="272" y="235"/>
                </a:cubicBezTo>
                <a:cubicBezTo>
                  <a:pt x="262" y="224"/>
                  <a:pt x="247" y="221"/>
                  <a:pt x="233" y="224"/>
                </a:cubicBezTo>
                <a:cubicBezTo>
                  <a:pt x="212" y="201"/>
                  <a:pt x="212" y="201"/>
                  <a:pt x="212" y="201"/>
                </a:cubicBezTo>
                <a:cubicBezTo>
                  <a:pt x="235" y="179"/>
                  <a:pt x="235" y="179"/>
                  <a:pt x="235" y="179"/>
                </a:cubicBezTo>
                <a:lnTo>
                  <a:pt x="240" y="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373130" y="1893524"/>
            <a:ext cx="564884" cy="727184"/>
            <a:chOff x="10371542" y="1893524"/>
            <a:chExt cx="564884" cy="727184"/>
          </a:xfrm>
          <a:solidFill>
            <a:schemeClr val="accent2"/>
          </a:solidFill>
        </p:grpSpPr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0386296" y="2538504"/>
              <a:ext cx="107496" cy="82204"/>
            </a:xfrm>
            <a:custGeom>
              <a:avLst/>
              <a:gdLst>
                <a:gd name="T0" fmla="*/ 29 w 50"/>
                <a:gd name="T1" fmla="*/ 0 h 38"/>
                <a:gd name="T2" fmla="*/ 23 w 50"/>
                <a:gd name="T3" fmla="*/ 0 h 38"/>
                <a:gd name="T4" fmla="*/ 0 w 50"/>
                <a:gd name="T5" fmla="*/ 14 h 38"/>
                <a:gd name="T6" fmla="*/ 0 w 50"/>
                <a:gd name="T7" fmla="*/ 21 h 38"/>
                <a:gd name="T8" fmla="*/ 23 w 50"/>
                <a:gd name="T9" fmla="*/ 38 h 38"/>
                <a:gd name="T10" fmla="*/ 29 w 50"/>
                <a:gd name="T11" fmla="*/ 38 h 38"/>
                <a:gd name="T12" fmla="*/ 50 w 50"/>
                <a:gd name="T13" fmla="*/ 21 h 38"/>
                <a:gd name="T14" fmla="*/ 50 w 50"/>
                <a:gd name="T15" fmla="*/ 14 h 38"/>
                <a:gd name="T16" fmla="*/ 29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2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2" y="0"/>
                    <a:pt x="0" y="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1"/>
                    <a:pt x="12" y="38"/>
                    <a:pt x="23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0" y="38"/>
                    <a:pt x="50" y="31"/>
                    <a:pt x="50" y="21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4"/>
                    <a:pt x="40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0504331" y="2439439"/>
              <a:ext cx="99065" cy="181269"/>
            </a:xfrm>
            <a:custGeom>
              <a:avLst/>
              <a:gdLst>
                <a:gd name="T0" fmla="*/ 25 w 46"/>
                <a:gd name="T1" fmla="*/ 0 h 84"/>
                <a:gd name="T2" fmla="*/ 18 w 46"/>
                <a:gd name="T3" fmla="*/ 0 h 84"/>
                <a:gd name="T4" fmla="*/ 0 w 46"/>
                <a:gd name="T5" fmla="*/ 15 h 84"/>
                <a:gd name="T6" fmla="*/ 0 w 46"/>
                <a:gd name="T7" fmla="*/ 67 h 84"/>
                <a:gd name="T8" fmla="*/ 18 w 46"/>
                <a:gd name="T9" fmla="*/ 84 h 84"/>
                <a:gd name="T10" fmla="*/ 25 w 46"/>
                <a:gd name="T11" fmla="*/ 84 h 84"/>
                <a:gd name="T12" fmla="*/ 46 w 46"/>
                <a:gd name="T13" fmla="*/ 67 h 84"/>
                <a:gd name="T14" fmla="*/ 46 w 46"/>
                <a:gd name="T15" fmla="*/ 15 h 84"/>
                <a:gd name="T16" fmla="*/ 25 w 46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84">
                  <a:moveTo>
                    <a:pt x="25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7"/>
                    <a:pt x="7" y="84"/>
                    <a:pt x="18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35" y="84"/>
                    <a:pt x="46" y="77"/>
                    <a:pt x="46" y="6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5"/>
                    <a:pt x="3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0620260" y="2355128"/>
              <a:ext cx="90634" cy="265580"/>
            </a:xfrm>
            <a:custGeom>
              <a:avLst/>
              <a:gdLst>
                <a:gd name="T0" fmla="*/ 25 w 42"/>
                <a:gd name="T1" fmla="*/ 0 h 123"/>
                <a:gd name="T2" fmla="*/ 20 w 42"/>
                <a:gd name="T3" fmla="*/ 0 h 123"/>
                <a:gd name="T4" fmla="*/ 0 w 42"/>
                <a:gd name="T5" fmla="*/ 21 h 123"/>
                <a:gd name="T6" fmla="*/ 0 w 42"/>
                <a:gd name="T7" fmla="*/ 105 h 123"/>
                <a:gd name="T8" fmla="*/ 20 w 42"/>
                <a:gd name="T9" fmla="*/ 123 h 123"/>
                <a:gd name="T10" fmla="*/ 25 w 42"/>
                <a:gd name="T11" fmla="*/ 123 h 123"/>
                <a:gd name="T12" fmla="*/ 42 w 42"/>
                <a:gd name="T13" fmla="*/ 105 h 123"/>
                <a:gd name="T14" fmla="*/ 42 w 42"/>
                <a:gd name="T15" fmla="*/ 21 h 123"/>
                <a:gd name="T16" fmla="*/ 25 w 42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3">
                  <a:moveTo>
                    <a:pt x="25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9" y="123"/>
                    <a:pt x="20" y="123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35" y="123"/>
                    <a:pt x="42" y="116"/>
                    <a:pt x="42" y="105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1"/>
                    <a:pt x="3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10727756" y="2264493"/>
              <a:ext cx="90634" cy="356215"/>
            </a:xfrm>
            <a:custGeom>
              <a:avLst/>
              <a:gdLst>
                <a:gd name="T0" fmla="*/ 42 w 42"/>
                <a:gd name="T1" fmla="*/ 19 h 165"/>
                <a:gd name="T2" fmla="*/ 23 w 42"/>
                <a:gd name="T3" fmla="*/ 0 h 165"/>
                <a:gd name="T4" fmla="*/ 19 w 42"/>
                <a:gd name="T5" fmla="*/ 0 h 165"/>
                <a:gd name="T6" fmla="*/ 0 w 42"/>
                <a:gd name="T7" fmla="*/ 19 h 165"/>
                <a:gd name="T8" fmla="*/ 0 w 42"/>
                <a:gd name="T9" fmla="*/ 146 h 165"/>
                <a:gd name="T10" fmla="*/ 19 w 42"/>
                <a:gd name="T11" fmla="*/ 165 h 165"/>
                <a:gd name="T12" fmla="*/ 23 w 42"/>
                <a:gd name="T13" fmla="*/ 165 h 165"/>
                <a:gd name="T14" fmla="*/ 42 w 42"/>
                <a:gd name="T15" fmla="*/ 146 h 165"/>
                <a:gd name="T16" fmla="*/ 42 w 42"/>
                <a:gd name="T17" fmla="*/ 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65">
                  <a:moveTo>
                    <a:pt x="42" y="19"/>
                  </a:moveTo>
                  <a:cubicBezTo>
                    <a:pt x="42" y="9"/>
                    <a:pt x="34" y="0"/>
                    <a:pt x="2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57"/>
                    <a:pt x="8" y="165"/>
                    <a:pt x="19" y="165"/>
                  </a:cubicBezTo>
                  <a:cubicBezTo>
                    <a:pt x="23" y="165"/>
                    <a:pt x="23" y="165"/>
                    <a:pt x="23" y="165"/>
                  </a:cubicBezTo>
                  <a:cubicBezTo>
                    <a:pt x="34" y="165"/>
                    <a:pt x="42" y="157"/>
                    <a:pt x="42" y="146"/>
                  </a:cubicBezTo>
                  <a:lnTo>
                    <a:pt x="4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10845791" y="2165428"/>
              <a:ext cx="90634" cy="455280"/>
            </a:xfrm>
            <a:custGeom>
              <a:avLst/>
              <a:gdLst>
                <a:gd name="T0" fmla="*/ 22 w 42"/>
                <a:gd name="T1" fmla="*/ 0 h 211"/>
                <a:gd name="T2" fmla="*/ 18 w 42"/>
                <a:gd name="T3" fmla="*/ 0 h 211"/>
                <a:gd name="T4" fmla="*/ 0 w 42"/>
                <a:gd name="T5" fmla="*/ 20 h 211"/>
                <a:gd name="T6" fmla="*/ 0 w 42"/>
                <a:gd name="T7" fmla="*/ 192 h 211"/>
                <a:gd name="T8" fmla="*/ 18 w 42"/>
                <a:gd name="T9" fmla="*/ 211 h 211"/>
                <a:gd name="T10" fmla="*/ 22 w 42"/>
                <a:gd name="T11" fmla="*/ 211 h 211"/>
                <a:gd name="T12" fmla="*/ 42 w 42"/>
                <a:gd name="T13" fmla="*/ 192 h 211"/>
                <a:gd name="T14" fmla="*/ 42 w 42"/>
                <a:gd name="T15" fmla="*/ 20 h 211"/>
                <a:gd name="T16" fmla="*/ 22 w 42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11">
                  <a:moveTo>
                    <a:pt x="2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10"/>
                    <a:pt x="0" y="2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2"/>
                    <a:pt x="8" y="211"/>
                    <a:pt x="18" y="211"/>
                  </a:cubicBezTo>
                  <a:cubicBezTo>
                    <a:pt x="22" y="211"/>
                    <a:pt x="22" y="211"/>
                    <a:pt x="22" y="211"/>
                  </a:cubicBezTo>
                  <a:cubicBezTo>
                    <a:pt x="32" y="211"/>
                    <a:pt x="42" y="202"/>
                    <a:pt x="42" y="19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0"/>
                    <a:pt x="32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10371542" y="1893524"/>
              <a:ext cx="564884" cy="493220"/>
            </a:xfrm>
            <a:custGeom>
              <a:avLst/>
              <a:gdLst>
                <a:gd name="T0" fmla="*/ 258 w 261"/>
                <a:gd name="T1" fmla="*/ 10 h 228"/>
                <a:gd name="T2" fmla="*/ 239 w 261"/>
                <a:gd name="T3" fmla="*/ 3 h 228"/>
                <a:gd name="T4" fmla="*/ 174 w 261"/>
                <a:gd name="T5" fmla="*/ 28 h 228"/>
                <a:gd name="T6" fmla="*/ 165 w 261"/>
                <a:gd name="T7" fmla="*/ 48 h 228"/>
                <a:gd name="T8" fmla="*/ 179 w 261"/>
                <a:gd name="T9" fmla="*/ 58 h 228"/>
                <a:gd name="T10" fmla="*/ 184 w 261"/>
                <a:gd name="T11" fmla="*/ 57 h 228"/>
                <a:gd name="T12" fmla="*/ 209 w 261"/>
                <a:gd name="T13" fmla="*/ 47 h 228"/>
                <a:gd name="T14" fmla="*/ 12 w 261"/>
                <a:gd name="T15" fmla="*/ 199 h 228"/>
                <a:gd name="T16" fmla="*/ 3 w 261"/>
                <a:gd name="T17" fmla="*/ 218 h 228"/>
                <a:gd name="T18" fmla="*/ 17 w 261"/>
                <a:gd name="T19" fmla="*/ 228 h 228"/>
                <a:gd name="T20" fmla="*/ 23 w 261"/>
                <a:gd name="T21" fmla="*/ 227 h 228"/>
                <a:gd name="T22" fmla="*/ 226 w 261"/>
                <a:gd name="T23" fmla="*/ 76 h 228"/>
                <a:gd name="T24" fmla="*/ 226 w 261"/>
                <a:gd name="T25" fmla="*/ 90 h 228"/>
                <a:gd name="T26" fmla="*/ 244 w 261"/>
                <a:gd name="T27" fmla="*/ 105 h 228"/>
                <a:gd name="T28" fmla="*/ 261 w 261"/>
                <a:gd name="T29" fmla="*/ 90 h 228"/>
                <a:gd name="T30" fmla="*/ 261 w 261"/>
                <a:gd name="T31" fmla="*/ 20 h 228"/>
                <a:gd name="T32" fmla="*/ 261 w 261"/>
                <a:gd name="T33" fmla="*/ 20 h 228"/>
                <a:gd name="T34" fmla="*/ 258 w 261"/>
                <a:gd name="T35" fmla="*/ 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1" h="228">
                  <a:moveTo>
                    <a:pt x="258" y="10"/>
                  </a:moveTo>
                  <a:cubicBezTo>
                    <a:pt x="255" y="4"/>
                    <a:pt x="246" y="0"/>
                    <a:pt x="239" y="3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66" y="31"/>
                    <a:pt x="162" y="40"/>
                    <a:pt x="165" y="48"/>
                  </a:cubicBezTo>
                  <a:cubicBezTo>
                    <a:pt x="167" y="54"/>
                    <a:pt x="173" y="58"/>
                    <a:pt x="179" y="58"/>
                  </a:cubicBezTo>
                  <a:cubicBezTo>
                    <a:pt x="181" y="58"/>
                    <a:pt x="182" y="57"/>
                    <a:pt x="184" y="57"/>
                  </a:cubicBezTo>
                  <a:cubicBezTo>
                    <a:pt x="209" y="47"/>
                    <a:pt x="209" y="47"/>
                    <a:pt x="209" y="47"/>
                  </a:cubicBezTo>
                  <a:cubicBezTo>
                    <a:pt x="133" y="153"/>
                    <a:pt x="14" y="198"/>
                    <a:pt x="12" y="199"/>
                  </a:cubicBezTo>
                  <a:cubicBezTo>
                    <a:pt x="4" y="201"/>
                    <a:pt x="0" y="210"/>
                    <a:pt x="3" y="218"/>
                  </a:cubicBezTo>
                  <a:cubicBezTo>
                    <a:pt x="5" y="224"/>
                    <a:pt x="11" y="228"/>
                    <a:pt x="17" y="228"/>
                  </a:cubicBezTo>
                  <a:cubicBezTo>
                    <a:pt x="19" y="228"/>
                    <a:pt x="21" y="227"/>
                    <a:pt x="23" y="227"/>
                  </a:cubicBezTo>
                  <a:cubicBezTo>
                    <a:pt x="29" y="225"/>
                    <a:pt x="142" y="181"/>
                    <a:pt x="226" y="76"/>
                  </a:cubicBezTo>
                  <a:cubicBezTo>
                    <a:pt x="226" y="90"/>
                    <a:pt x="226" y="90"/>
                    <a:pt x="226" y="90"/>
                  </a:cubicBezTo>
                  <a:cubicBezTo>
                    <a:pt x="226" y="99"/>
                    <a:pt x="235" y="105"/>
                    <a:pt x="244" y="105"/>
                  </a:cubicBezTo>
                  <a:cubicBezTo>
                    <a:pt x="252" y="105"/>
                    <a:pt x="261" y="99"/>
                    <a:pt x="261" y="90"/>
                  </a:cubicBezTo>
                  <a:cubicBezTo>
                    <a:pt x="261" y="20"/>
                    <a:pt x="261" y="20"/>
                    <a:pt x="261" y="20"/>
                  </a:cubicBezTo>
                  <a:cubicBezTo>
                    <a:pt x="261" y="20"/>
                    <a:pt x="261" y="20"/>
                    <a:pt x="261" y="20"/>
                  </a:cubicBezTo>
                  <a:cubicBezTo>
                    <a:pt x="261" y="17"/>
                    <a:pt x="260" y="13"/>
                    <a:pt x="25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442313" y="3789693"/>
            <a:ext cx="850723" cy="1234828"/>
            <a:chOff x="8591550" y="2065338"/>
            <a:chExt cx="474663" cy="688975"/>
          </a:xfrm>
          <a:solidFill>
            <a:schemeClr val="accent1"/>
          </a:solidFill>
        </p:grpSpPr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8" name="object 8"/>
          <p:cNvSpPr/>
          <p:nvPr/>
        </p:nvSpPr>
        <p:spPr>
          <a:xfrm>
            <a:off x="4541856" y="1855789"/>
            <a:ext cx="0" cy="1965960"/>
          </a:xfrm>
          <a:custGeom>
            <a:avLst/>
            <a:gdLst/>
            <a:ahLst/>
            <a:cxnLst/>
            <a:rect l="l" t="t" r="r" b="b"/>
            <a:pathLst>
              <a:path h="1965960">
                <a:moveTo>
                  <a:pt x="0" y="0"/>
                </a:moveTo>
                <a:lnTo>
                  <a:pt x="0" y="1965848"/>
                </a:lnTo>
              </a:path>
            </a:pathLst>
          </a:custGeom>
          <a:ln w="1440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9" name="object 9"/>
          <p:cNvSpPr/>
          <p:nvPr/>
        </p:nvSpPr>
        <p:spPr>
          <a:xfrm>
            <a:off x="4497200" y="3777174"/>
            <a:ext cx="89535" cy="45085"/>
          </a:xfrm>
          <a:custGeom>
            <a:avLst/>
            <a:gdLst/>
            <a:ahLst/>
            <a:cxnLst/>
            <a:rect l="l" t="t" r="r" b="b"/>
            <a:pathLst>
              <a:path w="89535" h="45085">
                <a:moveTo>
                  <a:pt x="0" y="0"/>
                </a:moveTo>
                <a:lnTo>
                  <a:pt x="44656" y="44463"/>
                </a:lnTo>
                <a:lnTo>
                  <a:pt x="89312" y="0"/>
                </a:lnTo>
              </a:path>
            </a:pathLst>
          </a:custGeom>
          <a:ln w="1435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0" name="object 10"/>
          <p:cNvSpPr/>
          <p:nvPr/>
        </p:nvSpPr>
        <p:spPr>
          <a:xfrm>
            <a:off x="4541856" y="1839533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>
                <a:moveTo>
                  <a:pt x="0" y="0"/>
                </a:moveTo>
                <a:lnTo>
                  <a:pt x="1225046" y="0"/>
                </a:lnTo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1" name="object 11"/>
          <p:cNvSpPr/>
          <p:nvPr/>
        </p:nvSpPr>
        <p:spPr>
          <a:xfrm>
            <a:off x="5722247" y="1795069"/>
            <a:ext cx="45085" cy="89535"/>
          </a:xfrm>
          <a:custGeom>
            <a:avLst/>
            <a:gdLst/>
            <a:ahLst/>
            <a:cxnLst/>
            <a:rect l="l" t="t" r="r" b="b"/>
            <a:pathLst>
              <a:path w="45085" h="89535">
                <a:moveTo>
                  <a:pt x="0" y="88927"/>
                </a:moveTo>
                <a:lnTo>
                  <a:pt x="44656" y="44463"/>
                </a:lnTo>
                <a:lnTo>
                  <a:pt x="0" y="0"/>
                </a:lnTo>
              </a:path>
            </a:pathLst>
          </a:custGeom>
          <a:ln w="1439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2" name="object 12"/>
          <p:cNvSpPr/>
          <p:nvPr/>
        </p:nvSpPr>
        <p:spPr>
          <a:xfrm>
            <a:off x="4541856" y="1958151"/>
            <a:ext cx="680720" cy="339090"/>
          </a:xfrm>
          <a:custGeom>
            <a:avLst/>
            <a:gdLst/>
            <a:ahLst/>
            <a:cxnLst/>
            <a:rect l="l" t="t" r="r" b="b"/>
            <a:pathLst>
              <a:path w="680720" h="339089">
                <a:moveTo>
                  <a:pt x="0" y="338809"/>
                </a:moveTo>
                <a:lnTo>
                  <a:pt x="680564" y="338809"/>
                </a:lnTo>
                <a:lnTo>
                  <a:pt x="680564" y="0"/>
                </a:lnTo>
                <a:lnTo>
                  <a:pt x="0" y="0"/>
                </a:lnTo>
                <a:lnTo>
                  <a:pt x="0" y="338809"/>
                </a:lnTo>
                <a:close/>
              </a:path>
            </a:pathLst>
          </a:custGeom>
          <a:solidFill>
            <a:srgbClr val="3475C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3" name="object 13"/>
          <p:cNvSpPr/>
          <p:nvPr/>
        </p:nvSpPr>
        <p:spPr>
          <a:xfrm>
            <a:off x="4541856" y="1958151"/>
            <a:ext cx="680720" cy="339090"/>
          </a:xfrm>
          <a:custGeom>
            <a:avLst/>
            <a:gdLst/>
            <a:ahLst/>
            <a:cxnLst/>
            <a:rect l="l" t="t" r="r" b="b"/>
            <a:pathLst>
              <a:path w="680720" h="339089">
                <a:moveTo>
                  <a:pt x="0" y="338809"/>
                </a:moveTo>
                <a:lnTo>
                  <a:pt x="680564" y="338809"/>
                </a:lnTo>
                <a:lnTo>
                  <a:pt x="680564" y="0"/>
                </a:lnTo>
                <a:lnTo>
                  <a:pt x="0" y="0"/>
                </a:lnTo>
                <a:lnTo>
                  <a:pt x="0" y="338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4" name="object 14"/>
          <p:cNvSpPr/>
          <p:nvPr/>
        </p:nvSpPr>
        <p:spPr>
          <a:xfrm>
            <a:off x="4541856" y="2805114"/>
            <a:ext cx="272415" cy="339090"/>
          </a:xfrm>
          <a:custGeom>
            <a:avLst/>
            <a:gdLst/>
            <a:ahLst/>
            <a:cxnLst/>
            <a:rect l="l" t="t" r="r" b="b"/>
            <a:pathLst>
              <a:path w="272414" h="339089">
                <a:moveTo>
                  <a:pt x="0" y="338809"/>
                </a:moveTo>
                <a:lnTo>
                  <a:pt x="272223" y="338809"/>
                </a:lnTo>
                <a:lnTo>
                  <a:pt x="272223" y="0"/>
                </a:lnTo>
                <a:lnTo>
                  <a:pt x="0" y="0"/>
                </a:lnTo>
                <a:lnTo>
                  <a:pt x="0" y="338809"/>
                </a:lnTo>
                <a:close/>
              </a:path>
            </a:pathLst>
          </a:custGeom>
          <a:solidFill>
            <a:srgbClr val="3475C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5" name="object 15"/>
          <p:cNvSpPr/>
          <p:nvPr/>
        </p:nvSpPr>
        <p:spPr>
          <a:xfrm>
            <a:off x="4541856" y="2805114"/>
            <a:ext cx="272415" cy="339090"/>
          </a:xfrm>
          <a:custGeom>
            <a:avLst/>
            <a:gdLst/>
            <a:ahLst/>
            <a:cxnLst/>
            <a:rect l="l" t="t" r="r" b="b"/>
            <a:pathLst>
              <a:path w="272414" h="339089">
                <a:moveTo>
                  <a:pt x="0" y="338809"/>
                </a:moveTo>
                <a:lnTo>
                  <a:pt x="272223" y="338809"/>
                </a:lnTo>
                <a:lnTo>
                  <a:pt x="272223" y="0"/>
                </a:lnTo>
                <a:lnTo>
                  <a:pt x="0" y="0"/>
                </a:lnTo>
                <a:lnTo>
                  <a:pt x="0" y="338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6" name="object 16"/>
          <p:cNvSpPr/>
          <p:nvPr/>
        </p:nvSpPr>
        <p:spPr>
          <a:xfrm>
            <a:off x="4541856" y="2364660"/>
            <a:ext cx="170180" cy="339090"/>
          </a:xfrm>
          <a:custGeom>
            <a:avLst/>
            <a:gdLst/>
            <a:ahLst/>
            <a:cxnLst/>
            <a:rect l="l" t="t" r="r" b="b"/>
            <a:pathLst>
              <a:path w="170179" h="339089">
                <a:moveTo>
                  <a:pt x="0" y="338809"/>
                </a:moveTo>
                <a:lnTo>
                  <a:pt x="170138" y="338809"/>
                </a:lnTo>
                <a:lnTo>
                  <a:pt x="170138" y="0"/>
                </a:lnTo>
                <a:lnTo>
                  <a:pt x="0" y="0"/>
                </a:lnTo>
                <a:lnTo>
                  <a:pt x="0" y="338809"/>
                </a:lnTo>
                <a:close/>
              </a:path>
            </a:pathLst>
          </a:custGeom>
          <a:solidFill>
            <a:srgbClr val="FCEEE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7" name="object 17"/>
          <p:cNvSpPr/>
          <p:nvPr/>
        </p:nvSpPr>
        <p:spPr>
          <a:xfrm>
            <a:off x="4541856" y="2364660"/>
            <a:ext cx="170180" cy="339090"/>
          </a:xfrm>
          <a:custGeom>
            <a:avLst/>
            <a:gdLst/>
            <a:ahLst/>
            <a:cxnLst/>
            <a:rect l="l" t="t" r="r" b="b"/>
            <a:pathLst>
              <a:path w="170179" h="339089">
                <a:moveTo>
                  <a:pt x="0" y="338809"/>
                </a:moveTo>
                <a:lnTo>
                  <a:pt x="170138" y="338809"/>
                </a:lnTo>
                <a:lnTo>
                  <a:pt x="170138" y="0"/>
                </a:lnTo>
                <a:lnTo>
                  <a:pt x="0" y="0"/>
                </a:lnTo>
                <a:lnTo>
                  <a:pt x="0" y="338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8" name="object 18"/>
          <p:cNvSpPr/>
          <p:nvPr/>
        </p:nvSpPr>
        <p:spPr>
          <a:xfrm>
            <a:off x="4541856" y="3211743"/>
            <a:ext cx="510540" cy="339090"/>
          </a:xfrm>
          <a:custGeom>
            <a:avLst/>
            <a:gdLst/>
            <a:ahLst/>
            <a:cxnLst/>
            <a:rect l="l" t="t" r="r" b="b"/>
            <a:pathLst>
              <a:path w="510539" h="339089">
                <a:moveTo>
                  <a:pt x="0" y="338809"/>
                </a:moveTo>
                <a:lnTo>
                  <a:pt x="510426" y="338809"/>
                </a:lnTo>
                <a:lnTo>
                  <a:pt x="510426" y="0"/>
                </a:lnTo>
                <a:lnTo>
                  <a:pt x="0" y="0"/>
                </a:lnTo>
                <a:lnTo>
                  <a:pt x="0" y="338809"/>
                </a:lnTo>
                <a:close/>
              </a:path>
            </a:pathLst>
          </a:custGeom>
          <a:solidFill>
            <a:srgbClr val="C9DAA9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9" name="object 19"/>
          <p:cNvSpPr/>
          <p:nvPr/>
        </p:nvSpPr>
        <p:spPr>
          <a:xfrm>
            <a:off x="4541856" y="3211743"/>
            <a:ext cx="510540" cy="339090"/>
          </a:xfrm>
          <a:custGeom>
            <a:avLst/>
            <a:gdLst/>
            <a:ahLst/>
            <a:cxnLst/>
            <a:rect l="l" t="t" r="r" b="b"/>
            <a:pathLst>
              <a:path w="510539" h="339089">
                <a:moveTo>
                  <a:pt x="0" y="338809"/>
                </a:moveTo>
                <a:lnTo>
                  <a:pt x="510426" y="338809"/>
                </a:lnTo>
                <a:lnTo>
                  <a:pt x="510426" y="0"/>
                </a:lnTo>
                <a:lnTo>
                  <a:pt x="0" y="0"/>
                </a:lnTo>
                <a:lnTo>
                  <a:pt x="0" y="338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0" name="object 20"/>
          <p:cNvSpPr/>
          <p:nvPr/>
        </p:nvSpPr>
        <p:spPr>
          <a:xfrm>
            <a:off x="4065402" y="2584899"/>
            <a:ext cx="476884" cy="339090"/>
          </a:xfrm>
          <a:custGeom>
            <a:avLst/>
            <a:gdLst/>
            <a:ahLst/>
            <a:cxnLst/>
            <a:rect l="l" t="t" r="r" b="b"/>
            <a:pathLst>
              <a:path w="476885" h="339089">
                <a:moveTo>
                  <a:pt x="306351" y="0"/>
                </a:moveTo>
                <a:lnTo>
                  <a:pt x="306351" y="111876"/>
                </a:lnTo>
                <a:lnTo>
                  <a:pt x="0" y="111876"/>
                </a:lnTo>
                <a:lnTo>
                  <a:pt x="0" y="226980"/>
                </a:lnTo>
                <a:lnTo>
                  <a:pt x="306351" y="226980"/>
                </a:lnTo>
                <a:lnTo>
                  <a:pt x="306351" y="338856"/>
                </a:lnTo>
                <a:lnTo>
                  <a:pt x="476453" y="169368"/>
                </a:lnTo>
                <a:lnTo>
                  <a:pt x="306351" y="0"/>
                </a:lnTo>
                <a:close/>
              </a:path>
            </a:pathLst>
          </a:custGeom>
          <a:solidFill>
            <a:srgbClr val="D1EBF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1" name="object 21"/>
          <p:cNvSpPr/>
          <p:nvPr/>
        </p:nvSpPr>
        <p:spPr>
          <a:xfrm>
            <a:off x="4065402" y="2584899"/>
            <a:ext cx="476884" cy="339090"/>
          </a:xfrm>
          <a:custGeom>
            <a:avLst/>
            <a:gdLst/>
            <a:ahLst/>
            <a:cxnLst/>
            <a:rect l="l" t="t" r="r" b="b"/>
            <a:pathLst>
              <a:path w="476885" h="339089">
                <a:moveTo>
                  <a:pt x="476453" y="169368"/>
                </a:moveTo>
                <a:lnTo>
                  <a:pt x="306351" y="0"/>
                </a:lnTo>
                <a:lnTo>
                  <a:pt x="306351" y="111876"/>
                </a:lnTo>
                <a:lnTo>
                  <a:pt x="0" y="111876"/>
                </a:lnTo>
                <a:lnTo>
                  <a:pt x="0" y="226980"/>
                </a:lnTo>
                <a:lnTo>
                  <a:pt x="306351" y="226980"/>
                </a:lnTo>
                <a:lnTo>
                  <a:pt x="306351" y="338856"/>
                </a:lnTo>
                <a:lnTo>
                  <a:pt x="476453" y="1693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2" name="object 22"/>
          <p:cNvSpPr txBox="1"/>
          <p:nvPr/>
        </p:nvSpPr>
        <p:spPr>
          <a:xfrm>
            <a:off x="823948" y="2416695"/>
            <a:ext cx="180975" cy="7772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微软雅黑"/>
                <a:cs typeface="微软雅黑"/>
              </a:rPr>
              <a:t>Document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93" name="object 23"/>
          <p:cNvSpPr/>
          <p:nvPr/>
        </p:nvSpPr>
        <p:spPr>
          <a:xfrm>
            <a:off x="1128508" y="2015687"/>
            <a:ext cx="1194452" cy="1612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4" name="object 24"/>
          <p:cNvSpPr txBox="1"/>
          <p:nvPr/>
        </p:nvSpPr>
        <p:spPr>
          <a:xfrm>
            <a:off x="1313195" y="3666518"/>
            <a:ext cx="511809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20" dirty="0">
                <a:latin typeface="微软雅黑"/>
                <a:cs typeface="微软雅黑"/>
              </a:rPr>
              <a:t>BiRNN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95" name="object 26"/>
          <p:cNvSpPr/>
          <p:nvPr/>
        </p:nvSpPr>
        <p:spPr>
          <a:xfrm>
            <a:off x="2356847" y="3763517"/>
            <a:ext cx="1619814" cy="1133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6" name="object 27"/>
          <p:cNvSpPr txBox="1"/>
          <p:nvPr/>
        </p:nvSpPr>
        <p:spPr>
          <a:xfrm>
            <a:off x="2773636" y="4954014"/>
            <a:ext cx="68199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5" dirty="0">
                <a:latin typeface="微软雅黑"/>
                <a:cs typeface="微软雅黑"/>
              </a:rPr>
              <a:t>Question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97" name="object 28"/>
          <p:cNvSpPr txBox="1"/>
          <p:nvPr/>
        </p:nvSpPr>
        <p:spPr>
          <a:xfrm>
            <a:off x="1786852" y="4283955"/>
            <a:ext cx="511809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20" dirty="0">
                <a:latin typeface="微软雅黑"/>
                <a:cs typeface="微软雅黑"/>
              </a:rPr>
              <a:t>BiRNN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98" name="object 29"/>
          <p:cNvSpPr txBox="1"/>
          <p:nvPr/>
        </p:nvSpPr>
        <p:spPr>
          <a:xfrm>
            <a:off x="2501497" y="1652277"/>
            <a:ext cx="155003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6350" indent="-128905">
              <a:lnSpc>
                <a:spcPct val="102699"/>
              </a:lnSpc>
            </a:pPr>
            <a:r>
              <a:rPr sz="1100" b="1" spc="20" dirty="0">
                <a:latin typeface="微软雅黑"/>
                <a:cs typeface="微软雅黑"/>
              </a:rPr>
              <a:t>Do</a:t>
            </a:r>
            <a:r>
              <a:rPr sz="1100" b="1" spc="10" dirty="0">
                <a:latin typeface="微软雅黑"/>
                <a:cs typeface="微软雅黑"/>
              </a:rPr>
              <a:t>c</a:t>
            </a:r>
            <a:r>
              <a:rPr sz="1100" b="1" spc="15" dirty="0">
                <a:latin typeface="微软雅黑"/>
                <a:cs typeface="微软雅黑"/>
              </a:rPr>
              <a:t>-Question</a:t>
            </a:r>
            <a:r>
              <a:rPr sz="1100" b="1" spc="10" dirty="0">
                <a:latin typeface="微软雅黑"/>
                <a:cs typeface="微软雅黑"/>
              </a:rPr>
              <a:t> </a:t>
            </a:r>
            <a:r>
              <a:rPr sz="1100" b="1" spc="15" dirty="0">
                <a:latin typeface="微软雅黑"/>
                <a:cs typeface="微软雅黑"/>
              </a:rPr>
              <a:t>Matrix</a:t>
            </a:r>
            <a:r>
              <a:rPr sz="1100" b="1" spc="5" dirty="0">
                <a:latin typeface="微软雅黑"/>
                <a:cs typeface="微软雅黑"/>
              </a:rPr>
              <a:t> (</a:t>
            </a:r>
            <a:r>
              <a:rPr sz="1100" b="1" spc="15" dirty="0">
                <a:latin typeface="微软雅黑"/>
                <a:cs typeface="微软雅黑"/>
              </a:rPr>
              <a:t>function</a:t>
            </a:r>
            <a:r>
              <a:rPr sz="1100" b="1" spc="20" dirty="0">
                <a:latin typeface="微软雅黑"/>
                <a:cs typeface="微软雅黑"/>
              </a:rPr>
              <a:t>=</a:t>
            </a:r>
            <a:r>
              <a:rPr sz="1100" b="1" spc="10" dirty="0">
                <a:latin typeface="微软雅黑"/>
                <a:cs typeface="微软雅黑"/>
              </a:rPr>
              <a:t>f</a:t>
            </a:r>
            <a:r>
              <a:rPr sz="1100" b="1" spc="5" dirty="0">
                <a:latin typeface="微软雅黑"/>
                <a:cs typeface="微软雅黑"/>
              </a:rPr>
              <a:t>(</a:t>
            </a:r>
            <a:r>
              <a:rPr sz="1100" b="1" spc="15" dirty="0">
                <a:latin typeface="微软雅黑"/>
                <a:cs typeface="微软雅黑"/>
              </a:rPr>
              <a:t>Di</a:t>
            </a:r>
            <a:r>
              <a:rPr sz="1100" b="1" spc="5" dirty="0">
                <a:latin typeface="微软雅黑"/>
                <a:cs typeface="微软雅黑"/>
              </a:rPr>
              <a:t>,</a:t>
            </a:r>
            <a:r>
              <a:rPr sz="1100" b="1" spc="25" dirty="0">
                <a:latin typeface="微软雅黑"/>
                <a:cs typeface="微软雅黑"/>
              </a:rPr>
              <a:t>Q</a:t>
            </a:r>
            <a:r>
              <a:rPr sz="1100" b="1" spc="5" dirty="0">
                <a:latin typeface="微软雅黑"/>
                <a:cs typeface="微软雅黑"/>
              </a:rPr>
              <a:t>j</a:t>
            </a:r>
            <a:r>
              <a:rPr sz="1100" b="1" spc="10" dirty="0">
                <a:latin typeface="微软雅黑"/>
                <a:cs typeface="微软雅黑"/>
              </a:rPr>
              <a:t>))</a:t>
            </a:r>
            <a:endParaRPr sz="1100" dirty="0">
              <a:latin typeface="微软雅黑"/>
              <a:cs typeface="微软雅黑"/>
            </a:endParaRPr>
          </a:p>
        </p:txBody>
      </p:sp>
      <p:sp>
        <p:nvSpPr>
          <p:cNvPr id="99" name="object 30"/>
          <p:cNvSpPr/>
          <p:nvPr/>
        </p:nvSpPr>
        <p:spPr>
          <a:xfrm>
            <a:off x="5562708" y="2584899"/>
            <a:ext cx="476884" cy="339090"/>
          </a:xfrm>
          <a:custGeom>
            <a:avLst/>
            <a:gdLst/>
            <a:ahLst/>
            <a:cxnLst/>
            <a:rect l="l" t="t" r="r" b="b"/>
            <a:pathLst>
              <a:path w="476885" h="339089">
                <a:moveTo>
                  <a:pt x="306231" y="0"/>
                </a:moveTo>
                <a:lnTo>
                  <a:pt x="306231" y="111876"/>
                </a:lnTo>
                <a:lnTo>
                  <a:pt x="0" y="111876"/>
                </a:lnTo>
                <a:lnTo>
                  <a:pt x="0" y="226980"/>
                </a:lnTo>
                <a:lnTo>
                  <a:pt x="306231" y="226980"/>
                </a:lnTo>
                <a:lnTo>
                  <a:pt x="306231" y="338856"/>
                </a:lnTo>
                <a:lnTo>
                  <a:pt x="476333" y="169368"/>
                </a:lnTo>
                <a:lnTo>
                  <a:pt x="306231" y="0"/>
                </a:lnTo>
                <a:close/>
              </a:path>
            </a:pathLst>
          </a:custGeom>
          <a:solidFill>
            <a:srgbClr val="D1EBF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0" name="object 31"/>
          <p:cNvSpPr/>
          <p:nvPr/>
        </p:nvSpPr>
        <p:spPr>
          <a:xfrm>
            <a:off x="5562708" y="2584899"/>
            <a:ext cx="476884" cy="339090"/>
          </a:xfrm>
          <a:custGeom>
            <a:avLst/>
            <a:gdLst/>
            <a:ahLst/>
            <a:cxnLst/>
            <a:rect l="l" t="t" r="r" b="b"/>
            <a:pathLst>
              <a:path w="476885" h="339089">
                <a:moveTo>
                  <a:pt x="476333" y="169368"/>
                </a:moveTo>
                <a:lnTo>
                  <a:pt x="306231" y="0"/>
                </a:lnTo>
                <a:lnTo>
                  <a:pt x="306231" y="111876"/>
                </a:lnTo>
                <a:lnTo>
                  <a:pt x="0" y="111876"/>
                </a:lnTo>
                <a:lnTo>
                  <a:pt x="0" y="226980"/>
                </a:lnTo>
                <a:lnTo>
                  <a:pt x="306231" y="226980"/>
                </a:lnTo>
                <a:lnTo>
                  <a:pt x="306231" y="338856"/>
                </a:lnTo>
                <a:lnTo>
                  <a:pt x="476333" y="1693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4" name="object 32"/>
          <p:cNvSpPr/>
          <p:nvPr/>
        </p:nvSpPr>
        <p:spPr>
          <a:xfrm>
            <a:off x="6039042" y="1958103"/>
            <a:ext cx="2075814" cy="1592580"/>
          </a:xfrm>
          <a:custGeom>
            <a:avLst/>
            <a:gdLst/>
            <a:ahLst/>
            <a:cxnLst/>
            <a:rect l="l" t="t" r="r" b="b"/>
            <a:pathLst>
              <a:path w="2075815" h="1592579">
                <a:moveTo>
                  <a:pt x="0" y="1592448"/>
                </a:moveTo>
                <a:lnTo>
                  <a:pt x="2075676" y="1592448"/>
                </a:lnTo>
                <a:lnTo>
                  <a:pt x="2075676" y="0"/>
                </a:lnTo>
                <a:lnTo>
                  <a:pt x="0" y="0"/>
                </a:lnTo>
                <a:lnTo>
                  <a:pt x="0" y="1592448"/>
                </a:lnTo>
                <a:close/>
              </a:path>
            </a:pathLst>
          </a:custGeom>
          <a:solidFill>
            <a:srgbClr val="EDF1F7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4" name="object 33"/>
          <p:cNvSpPr/>
          <p:nvPr/>
        </p:nvSpPr>
        <p:spPr>
          <a:xfrm>
            <a:off x="6039042" y="1958103"/>
            <a:ext cx="2075814" cy="1592580"/>
          </a:xfrm>
          <a:custGeom>
            <a:avLst/>
            <a:gdLst/>
            <a:ahLst/>
            <a:cxnLst/>
            <a:rect l="l" t="t" r="r" b="b"/>
            <a:pathLst>
              <a:path w="2075815" h="1592579">
                <a:moveTo>
                  <a:pt x="0" y="1592448"/>
                </a:moveTo>
                <a:lnTo>
                  <a:pt x="2075676" y="1592448"/>
                </a:lnTo>
                <a:lnTo>
                  <a:pt x="2075676" y="0"/>
                </a:lnTo>
                <a:lnTo>
                  <a:pt x="0" y="0"/>
                </a:lnTo>
                <a:lnTo>
                  <a:pt x="0" y="15924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5" name="object 34"/>
          <p:cNvSpPr/>
          <p:nvPr/>
        </p:nvSpPr>
        <p:spPr>
          <a:xfrm>
            <a:off x="6362320" y="2398522"/>
            <a:ext cx="340360" cy="678180"/>
          </a:xfrm>
          <a:custGeom>
            <a:avLst/>
            <a:gdLst/>
            <a:ahLst/>
            <a:cxnLst/>
            <a:rect l="l" t="t" r="r" b="b"/>
            <a:pathLst>
              <a:path w="340359" h="678179">
                <a:moveTo>
                  <a:pt x="0" y="677630"/>
                </a:moveTo>
                <a:lnTo>
                  <a:pt x="340276" y="677630"/>
                </a:lnTo>
                <a:lnTo>
                  <a:pt x="340276" y="0"/>
                </a:lnTo>
                <a:lnTo>
                  <a:pt x="0" y="0"/>
                </a:lnTo>
                <a:lnTo>
                  <a:pt x="0" y="677630"/>
                </a:lnTo>
                <a:close/>
              </a:path>
            </a:pathLst>
          </a:custGeom>
          <a:solidFill>
            <a:srgbClr val="3475C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6" name="object 35"/>
          <p:cNvSpPr/>
          <p:nvPr/>
        </p:nvSpPr>
        <p:spPr>
          <a:xfrm>
            <a:off x="6362320" y="2398522"/>
            <a:ext cx="340360" cy="678180"/>
          </a:xfrm>
          <a:custGeom>
            <a:avLst/>
            <a:gdLst/>
            <a:ahLst/>
            <a:cxnLst/>
            <a:rect l="l" t="t" r="r" b="b"/>
            <a:pathLst>
              <a:path w="340359" h="678179">
                <a:moveTo>
                  <a:pt x="0" y="677630"/>
                </a:moveTo>
                <a:lnTo>
                  <a:pt x="340276" y="677630"/>
                </a:lnTo>
                <a:lnTo>
                  <a:pt x="340276" y="0"/>
                </a:lnTo>
                <a:lnTo>
                  <a:pt x="0" y="0"/>
                </a:lnTo>
                <a:lnTo>
                  <a:pt x="0" y="6776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7" name="object 36"/>
          <p:cNvSpPr/>
          <p:nvPr/>
        </p:nvSpPr>
        <p:spPr>
          <a:xfrm>
            <a:off x="6940811" y="2889894"/>
            <a:ext cx="340360" cy="169545"/>
          </a:xfrm>
          <a:custGeom>
            <a:avLst/>
            <a:gdLst/>
            <a:ahLst/>
            <a:cxnLst/>
            <a:rect l="l" t="t" r="r" b="b"/>
            <a:pathLst>
              <a:path w="340359" h="169545">
                <a:moveTo>
                  <a:pt x="0" y="169404"/>
                </a:moveTo>
                <a:lnTo>
                  <a:pt x="340276" y="169404"/>
                </a:lnTo>
                <a:lnTo>
                  <a:pt x="340276" y="0"/>
                </a:lnTo>
                <a:lnTo>
                  <a:pt x="0" y="0"/>
                </a:lnTo>
                <a:lnTo>
                  <a:pt x="0" y="169404"/>
                </a:lnTo>
                <a:close/>
              </a:path>
            </a:pathLst>
          </a:custGeom>
          <a:solidFill>
            <a:srgbClr val="FCEEE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8" name="object 37"/>
          <p:cNvSpPr/>
          <p:nvPr/>
        </p:nvSpPr>
        <p:spPr>
          <a:xfrm>
            <a:off x="6940811" y="2889894"/>
            <a:ext cx="340360" cy="169545"/>
          </a:xfrm>
          <a:custGeom>
            <a:avLst/>
            <a:gdLst/>
            <a:ahLst/>
            <a:cxnLst/>
            <a:rect l="l" t="t" r="r" b="b"/>
            <a:pathLst>
              <a:path w="340359" h="169545">
                <a:moveTo>
                  <a:pt x="0" y="169404"/>
                </a:moveTo>
                <a:lnTo>
                  <a:pt x="340276" y="169404"/>
                </a:lnTo>
                <a:lnTo>
                  <a:pt x="340276" y="0"/>
                </a:lnTo>
                <a:lnTo>
                  <a:pt x="0" y="0"/>
                </a:lnTo>
                <a:lnTo>
                  <a:pt x="0" y="1694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9" name="object 38"/>
          <p:cNvSpPr/>
          <p:nvPr/>
        </p:nvSpPr>
        <p:spPr>
          <a:xfrm>
            <a:off x="7451237" y="2551073"/>
            <a:ext cx="340360" cy="508634"/>
          </a:xfrm>
          <a:custGeom>
            <a:avLst/>
            <a:gdLst/>
            <a:ahLst/>
            <a:cxnLst/>
            <a:rect l="l" t="t" r="r" b="b"/>
            <a:pathLst>
              <a:path w="340359" h="508635">
                <a:moveTo>
                  <a:pt x="0" y="508225"/>
                </a:moveTo>
                <a:lnTo>
                  <a:pt x="340276" y="508225"/>
                </a:lnTo>
                <a:lnTo>
                  <a:pt x="340276" y="0"/>
                </a:lnTo>
                <a:lnTo>
                  <a:pt x="0" y="0"/>
                </a:lnTo>
                <a:lnTo>
                  <a:pt x="0" y="508225"/>
                </a:lnTo>
                <a:close/>
              </a:path>
            </a:pathLst>
          </a:custGeom>
          <a:solidFill>
            <a:srgbClr val="C9DAA9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0" name="object 39"/>
          <p:cNvSpPr/>
          <p:nvPr/>
        </p:nvSpPr>
        <p:spPr>
          <a:xfrm>
            <a:off x="7451237" y="2551073"/>
            <a:ext cx="340360" cy="508634"/>
          </a:xfrm>
          <a:custGeom>
            <a:avLst/>
            <a:gdLst/>
            <a:ahLst/>
            <a:cxnLst/>
            <a:rect l="l" t="t" r="r" b="b"/>
            <a:pathLst>
              <a:path w="340359" h="508635">
                <a:moveTo>
                  <a:pt x="0" y="508225"/>
                </a:moveTo>
                <a:lnTo>
                  <a:pt x="340276" y="508225"/>
                </a:lnTo>
                <a:lnTo>
                  <a:pt x="340276" y="0"/>
                </a:lnTo>
                <a:lnTo>
                  <a:pt x="0" y="0"/>
                </a:lnTo>
                <a:lnTo>
                  <a:pt x="0" y="508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1" name="object 40"/>
          <p:cNvSpPr txBox="1"/>
          <p:nvPr/>
        </p:nvSpPr>
        <p:spPr>
          <a:xfrm>
            <a:off x="6227535" y="3224271"/>
            <a:ext cx="52070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20" dirty="0">
                <a:latin typeface="微软雅黑"/>
                <a:cs typeface="微软雅黑"/>
              </a:rPr>
              <a:t>Wor</a:t>
            </a:r>
            <a:r>
              <a:rPr sz="1100" b="1" spc="15" dirty="0">
                <a:latin typeface="微软雅黑"/>
                <a:cs typeface="微软雅黑"/>
              </a:rPr>
              <a:t>d</a:t>
            </a:r>
            <a:r>
              <a:rPr sz="1100" b="1" spc="20" dirty="0">
                <a:latin typeface="微软雅黑"/>
                <a:cs typeface="微软雅黑"/>
              </a:rPr>
              <a:t>1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72" name="object 41"/>
          <p:cNvSpPr txBox="1"/>
          <p:nvPr/>
        </p:nvSpPr>
        <p:spPr>
          <a:xfrm>
            <a:off x="6874092" y="3209092"/>
            <a:ext cx="106553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20" dirty="0">
                <a:latin typeface="微软雅黑"/>
                <a:cs typeface="微软雅黑"/>
              </a:rPr>
              <a:t>Wor</a:t>
            </a:r>
            <a:r>
              <a:rPr sz="1100" b="1" spc="15" dirty="0">
                <a:latin typeface="微软雅黑"/>
                <a:cs typeface="微软雅黑"/>
              </a:rPr>
              <a:t>d</a:t>
            </a:r>
            <a:r>
              <a:rPr sz="1100" b="1" spc="20" dirty="0">
                <a:latin typeface="微软雅黑"/>
                <a:cs typeface="微软雅黑"/>
              </a:rPr>
              <a:t>2</a:t>
            </a:r>
            <a:r>
              <a:rPr sz="1100" b="1" spc="55" dirty="0">
                <a:latin typeface="微软雅黑"/>
                <a:cs typeface="微软雅黑"/>
              </a:rPr>
              <a:t> </a:t>
            </a:r>
            <a:r>
              <a:rPr sz="1100" b="1" spc="20" dirty="0">
                <a:latin typeface="微软雅黑"/>
                <a:cs typeface="微软雅黑"/>
              </a:rPr>
              <a:t>Wor</a:t>
            </a:r>
            <a:r>
              <a:rPr sz="1100" b="1" spc="15" dirty="0">
                <a:latin typeface="微软雅黑"/>
                <a:cs typeface="微软雅黑"/>
              </a:rPr>
              <a:t>d</a:t>
            </a:r>
            <a:r>
              <a:rPr sz="1100" b="1" spc="20" dirty="0">
                <a:latin typeface="微软雅黑"/>
                <a:cs typeface="微软雅黑"/>
              </a:rPr>
              <a:t>3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73" name="object 42"/>
          <p:cNvSpPr/>
          <p:nvPr/>
        </p:nvSpPr>
        <p:spPr>
          <a:xfrm>
            <a:off x="6362320" y="2127508"/>
            <a:ext cx="340360" cy="271145"/>
          </a:xfrm>
          <a:custGeom>
            <a:avLst/>
            <a:gdLst/>
            <a:ahLst/>
            <a:cxnLst/>
            <a:rect l="l" t="t" r="r" b="b"/>
            <a:pathLst>
              <a:path w="340359" h="271144">
                <a:moveTo>
                  <a:pt x="0" y="271049"/>
                </a:moveTo>
                <a:lnTo>
                  <a:pt x="340276" y="271049"/>
                </a:lnTo>
                <a:lnTo>
                  <a:pt x="340276" y="0"/>
                </a:lnTo>
                <a:lnTo>
                  <a:pt x="0" y="0"/>
                </a:lnTo>
                <a:lnTo>
                  <a:pt x="0" y="271049"/>
                </a:lnTo>
                <a:close/>
              </a:path>
            </a:pathLst>
          </a:custGeom>
          <a:solidFill>
            <a:srgbClr val="3475C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4" name="object 43"/>
          <p:cNvSpPr/>
          <p:nvPr/>
        </p:nvSpPr>
        <p:spPr>
          <a:xfrm>
            <a:off x="6362320" y="2127508"/>
            <a:ext cx="340360" cy="271145"/>
          </a:xfrm>
          <a:custGeom>
            <a:avLst/>
            <a:gdLst/>
            <a:ahLst/>
            <a:cxnLst/>
            <a:rect l="l" t="t" r="r" b="b"/>
            <a:pathLst>
              <a:path w="340359" h="271144">
                <a:moveTo>
                  <a:pt x="0" y="271049"/>
                </a:moveTo>
                <a:lnTo>
                  <a:pt x="340276" y="271049"/>
                </a:lnTo>
                <a:lnTo>
                  <a:pt x="340276" y="0"/>
                </a:lnTo>
                <a:lnTo>
                  <a:pt x="0" y="0"/>
                </a:lnTo>
                <a:lnTo>
                  <a:pt x="0" y="2710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5" name="object 44"/>
          <p:cNvSpPr txBox="1"/>
          <p:nvPr/>
        </p:nvSpPr>
        <p:spPr>
          <a:xfrm>
            <a:off x="6823073" y="3649187"/>
            <a:ext cx="5657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20" dirty="0">
                <a:latin typeface="微软雅黑"/>
                <a:cs typeface="微软雅黑"/>
              </a:rPr>
              <a:t>Answer</a:t>
            </a:r>
            <a:endParaRPr sz="1100">
              <a:latin typeface="微软雅黑"/>
              <a:cs typeface="微软雅黑"/>
            </a:endParaRPr>
          </a:p>
        </p:txBody>
      </p:sp>
      <p:graphicFrame>
        <p:nvGraphicFramePr>
          <p:cNvPr id="176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50435"/>
              </p:ext>
            </p:extLst>
          </p:nvPr>
        </p:nvGraphicFramePr>
        <p:xfrm>
          <a:off x="2362584" y="2075284"/>
          <a:ext cx="1599292" cy="162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64"/>
                <a:gridCol w="391342"/>
                <a:gridCol w="391282"/>
                <a:gridCol w="408304"/>
              </a:tblGrid>
              <a:tr h="406544">
                <a:tc>
                  <a:txBody>
                    <a:bodyPr/>
                    <a:lstStyle/>
                    <a:p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74">
                      <a:solidFill>
                        <a:srgbClr val="000000"/>
                      </a:solidFill>
                      <a:prstDash val="solid"/>
                    </a:lnL>
                    <a:lnR w="2874">
                      <a:solidFill>
                        <a:srgbClr val="000000"/>
                      </a:solidFill>
                      <a:prstDash val="solid"/>
                    </a:lnR>
                    <a:lnT w="2874">
                      <a:solidFill>
                        <a:srgbClr val="000000"/>
                      </a:solidFill>
                      <a:prstDash val="solid"/>
                    </a:lnT>
                    <a:lnB w="2874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74">
                      <a:solidFill>
                        <a:srgbClr val="000000"/>
                      </a:solidFill>
                      <a:prstDash val="solid"/>
                    </a:lnL>
                    <a:lnR w="2874">
                      <a:solidFill>
                        <a:srgbClr val="000000"/>
                      </a:solidFill>
                      <a:prstDash val="solid"/>
                    </a:lnR>
                    <a:lnT w="2874">
                      <a:solidFill>
                        <a:srgbClr val="000000"/>
                      </a:solidFill>
                      <a:prstDash val="solid"/>
                    </a:lnT>
                    <a:lnB w="2874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74">
                      <a:solidFill>
                        <a:srgbClr val="000000"/>
                      </a:solidFill>
                      <a:prstDash val="solid"/>
                    </a:lnL>
                    <a:lnR w="2874">
                      <a:solidFill>
                        <a:srgbClr val="000000"/>
                      </a:solidFill>
                      <a:prstDash val="solid"/>
                    </a:lnR>
                    <a:lnT w="2874">
                      <a:solidFill>
                        <a:srgbClr val="000000"/>
                      </a:solidFill>
                      <a:prstDash val="solid"/>
                    </a:lnT>
                    <a:lnB w="2874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74">
                      <a:solidFill>
                        <a:srgbClr val="000000"/>
                      </a:solidFill>
                      <a:prstDash val="solid"/>
                    </a:lnL>
                    <a:lnR w="2874">
                      <a:solidFill>
                        <a:srgbClr val="000000"/>
                      </a:solidFill>
                      <a:prstDash val="solid"/>
                    </a:lnR>
                    <a:lnT w="2874">
                      <a:solidFill>
                        <a:srgbClr val="000000"/>
                      </a:solidFill>
                      <a:prstDash val="solid"/>
                    </a:lnT>
                    <a:lnB w="2874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406568">
                <a:tc>
                  <a:txBody>
                    <a:bodyPr/>
                    <a:lstStyle/>
                    <a:p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74">
                      <a:solidFill>
                        <a:srgbClr val="000000"/>
                      </a:solidFill>
                      <a:prstDash val="solid"/>
                    </a:lnL>
                    <a:lnR w="2874">
                      <a:solidFill>
                        <a:srgbClr val="000000"/>
                      </a:solidFill>
                      <a:prstDash val="solid"/>
                    </a:lnR>
                    <a:lnT w="2874">
                      <a:solidFill>
                        <a:srgbClr val="000000"/>
                      </a:solidFill>
                      <a:prstDash val="solid"/>
                    </a:lnT>
                    <a:lnB w="2874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74">
                      <a:solidFill>
                        <a:srgbClr val="000000"/>
                      </a:solidFill>
                      <a:prstDash val="solid"/>
                    </a:lnL>
                    <a:lnR w="2874">
                      <a:solidFill>
                        <a:srgbClr val="000000"/>
                      </a:solidFill>
                      <a:prstDash val="solid"/>
                    </a:lnR>
                    <a:lnT w="2874">
                      <a:solidFill>
                        <a:srgbClr val="000000"/>
                      </a:solidFill>
                      <a:prstDash val="solid"/>
                    </a:lnT>
                    <a:lnB w="2874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74">
                      <a:solidFill>
                        <a:srgbClr val="000000"/>
                      </a:solidFill>
                      <a:prstDash val="solid"/>
                    </a:lnL>
                    <a:lnR w="2874">
                      <a:solidFill>
                        <a:srgbClr val="000000"/>
                      </a:solidFill>
                      <a:prstDash val="solid"/>
                    </a:lnR>
                    <a:lnT w="2874">
                      <a:solidFill>
                        <a:srgbClr val="000000"/>
                      </a:solidFill>
                      <a:prstDash val="solid"/>
                    </a:lnT>
                    <a:lnB w="2874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74">
                      <a:solidFill>
                        <a:srgbClr val="000000"/>
                      </a:solidFill>
                      <a:prstDash val="solid"/>
                    </a:lnL>
                    <a:lnR w="2874">
                      <a:solidFill>
                        <a:srgbClr val="000000"/>
                      </a:solidFill>
                      <a:prstDash val="solid"/>
                    </a:lnR>
                    <a:lnT w="2874">
                      <a:solidFill>
                        <a:srgbClr val="000000"/>
                      </a:solidFill>
                      <a:prstDash val="solid"/>
                    </a:lnT>
                    <a:lnB w="2874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406568">
                <a:tc>
                  <a:txBody>
                    <a:bodyPr/>
                    <a:lstStyle/>
                    <a:p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74">
                      <a:solidFill>
                        <a:srgbClr val="000000"/>
                      </a:solidFill>
                      <a:prstDash val="solid"/>
                    </a:lnL>
                    <a:lnR w="2874">
                      <a:solidFill>
                        <a:srgbClr val="000000"/>
                      </a:solidFill>
                      <a:prstDash val="solid"/>
                    </a:lnR>
                    <a:lnT w="2874">
                      <a:solidFill>
                        <a:srgbClr val="000000"/>
                      </a:solidFill>
                      <a:prstDash val="solid"/>
                    </a:lnT>
                    <a:lnB w="2874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74">
                      <a:solidFill>
                        <a:srgbClr val="000000"/>
                      </a:solidFill>
                      <a:prstDash val="solid"/>
                    </a:lnL>
                    <a:lnR w="2874">
                      <a:solidFill>
                        <a:srgbClr val="000000"/>
                      </a:solidFill>
                      <a:prstDash val="solid"/>
                    </a:lnR>
                    <a:lnT w="2874">
                      <a:solidFill>
                        <a:srgbClr val="000000"/>
                      </a:solidFill>
                      <a:prstDash val="solid"/>
                    </a:lnT>
                    <a:lnB w="2874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74">
                      <a:solidFill>
                        <a:srgbClr val="000000"/>
                      </a:solidFill>
                      <a:prstDash val="solid"/>
                    </a:lnL>
                    <a:lnR w="2874">
                      <a:solidFill>
                        <a:srgbClr val="000000"/>
                      </a:solidFill>
                      <a:prstDash val="solid"/>
                    </a:lnR>
                    <a:lnT w="2874">
                      <a:solidFill>
                        <a:srgbClr val="000000"/>
                      </a:solidFill>
                      <a:prstDash val="solid"/>
                    </a:lnT>
                    <a:lnB w="2874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74">
                      <a:solidFill>
                        <a:srgbClr val="000000"/>
                      </a:solidFill>
                      <a:prstDash val="solid"/>
                    </a:lnL>
                    <a:lnR w="2874">
                      <a:solidFill>
                        <a:srgbClr val="000000"/>
                      </a:solidFill>
                      <a:prstDash val="solid"/>
                    </a:lnR>
                    <a:lnT w="2874">
                      <a:solidFill>
                        <a:srgbClr val="000000"/>
                      </a:solidFill>
                      <a:prstDash val="solid"/>
                    </a:lnT>
                    <a:lnB w="2874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406544">
                <a:tc>
                  <a:txBody>
                    <a:bodyPr/>
                    <a:lstStyle/>
                    <a:p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74">
                      <a:solidFill>
                        <a:srgbClr val="000000"/>
                      </a:solidFill>
                      <a:prstDash val="solid"/>
                    </a:lnL>
                    <a:lnR w="2874">
                      <a:solidFill>
                        <a:srgbClr val="000000"/>
                      </a:solidFill>
                      <a:prstDash val="solid"/>
                    </a:lnR>
                    <a:lnT w="2874">
                      <a:solidFill>
                        <a:srgbClr val="000000"/>
                      </a:solidFill>
                      <a:prstDash val="solid"/>
                    </a:lnT>
                    <a:lnB w="2874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74">
                      <a:solidFill>
                        <a:srgbClr val="000000"/>
                      </a:solidFill>
                      <a:prstDash val="solid"/>
                    </a:lnL>
                    <a:lnR w="2874">
                      <a:solidFill>
                        <a:srgbClr val="000000"/>
                      </a:solidFill>
                      <a:prstDash val="solid"/>
                    </a:lnR>
                    <a:lnT w="2874">
                      <a:solidFill>
                        <a:srgbClr val="000000"/>
                      </a:solidFill>
                      <a:prstDash val="solid"/>
                    </a:lnT>
                    <a:lnB w="2874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74">
                      <a:solidFill>
                        <a:srgbClr val="000000"/>
                      </a:solidFill>
                      <a:prstDash val="solid"/>
                    </a:lnL>
                    <a:lnR w="2874">
                      <a:solidFill>
                        <a:srgbClr val="000000"/>
                      </a:solidFill>
                      <a:prstDash val="solid"/>
                    </a:lnR>
                    <a:lnT w="2874">
                      <a:solidFill>
                        <a:srgbClr val="000000"/>
                      </a:solidFill>
                      <a:prstDash val="solid"/>
                    </a:lnT>
                    <a:lnB w="2874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74">
                      <a:solidFill>
                        <a:srgbClr val="000000"/>
                      </a:solidFill>
                      <a:prstDash val="solid"/>
                    </a:lnL>
                    <a:lnR w="2874">
                      <a:solidFill>
                        <a:srgbClr val="000000"/>
                      </a:solidFill>
                      <a:prstDash val="solid"/>
                    </a:lnR>
                    <a:lnT w="2874">
                      <a:solidFill>
                        <a:srgbClr val="000000"/>
                      </a:solidFill>
                      <a:prstDash val="solid"/>
                    </a:lnT>
                    <a:lnB w="2874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1124687" y="-2014102"/>
            <a:ext cx="3584047" cy="4887474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grpSp>
        <p:nvGrpSpPr>
          <p:cNvPr id="78" name="Group 113"/>
          <p:cNvGrpSpPr/>
          <p:nvPr/>
        </p:nvGrpSpPr>
        <p:grpSpPr>
          <a:xfrm>
            <a:off x="-1282" y="1892813"/>
            <a:ext cx="2129977" cy="691283"/>
            <a:chOff x="-962" y="1419610"/>
            <a:chExt cx="1597483" cy="518462"/>
          </a:xfrm>
          <a:solidFill>
            <a:schemeClr val="accent2"/>
          </a:solidFill>
        </p:grpSpPr>
        <p:sp>
          <p:nvSpPr>
            <p:cNvPr id="79" name="Rectangle 38"/>
            <p:cNvSpPr/>
            <p:nvPr/>
          </p:nvSpPr>
          <p:spPr>
            <a:xfrm>
              <a:off x="-962" y="1419610"/>
              <a:ext cx="1597483" cy="5184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80" name="Text Placeholder 3"/>
            <p:cNvSpPr txBox="1">
              <a:spLocks/>
            </p:cNvSpPr>
            <p:nvPr/>
          </p:nvSpPr>
          <p:spPr>
            <a:xfrm>
              <a:off x="0" y="1509555"/>
              <a:ext cx="922865" cy="323165"/>
            </a:xfrm>
            <a:prstGeom prst="rect">
              <a:avLst/>
            </a:prstGeom>
            <a:grpFill/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81" name="Group 114"/>
          <p:cNvGrpSpPr/>
          <p:nvPr/>
        </p:nvGrpSpPr>
        <p:grpSpPr>
          <a:xfrm>
            <a:off x="1" y="2968145"/>
            <a:ext cx="2129977" cy="691283"/>
            <a:chOff x="0" y="2226109"/>
            <a:chExt cx="1597483" cy="518462"/>
          </a:xfrm>
          <a:solidFill>
            <a:schemeClr val="bg2"/>
          </a:solidFill>
        </p:grpSpPr>
        <p:sp>
          <p:nvSpPr>
            <p:cNvPr id="82" name="Rectangle 40"/>
            <p:cNvSpPr/>
            <p:nvPr/>
          </p:nvSpPr>
          <p:spPr>
            <a:xfrm>
              <a:off x="0" y="2226109"/>
              <a:ext cx="1597483" cy="518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83" name="Text Placeholder 3"/>
            <p:cNvSpPr txBox="1">
              <a:spLocks/>
            </p:cNvSpPr>
            <p:nvPr/>
          </p:nvSpPr>
          <p:spPr>
            <a:xfrm>
              <a:off x="0" y="2308025"/>
              <a:ext cx="879133" cy="32316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84" name="Group 115"/>
          <p:cNvGrpSpPr/>
          <p:nvPr/>
        </p:nvGrpSpPr>
        <p:grpSpPr>
          <a:xfrm>
            <a:off x="1" y="4120288"/>
            <a:ext cx="2129977" cy="691283"/>
            <a:chOff x="0" y="3090216"/>
            <a:chExt cx="1597483" cy="518462"/>
          </a:xfrm>
          <a:solidFill>
            <a:schemeClr val="accent2"/>
          </a:solidFill>
        </p:grpSpPr>
        <p:sp>
          <p:nvSpPr>
            <p:cNvPr id="86" name="Rectangle 43"/>
            <p:cNvSpPr/>
            <p:nvPr/>
          </p:nvSpPr>
          <p:spPr>
            <a:xfrm>
              <a:off x="0" y="3090216"/>
              <a:ext cx="1597483" cy="5184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87" name="Text Placeholder 3"/>
            <p:cNvSpPr txBox="1">
              <a:spLocks/>
            </p:cNvSpPr>
            <p:nvPr/>
          </p:nvSpPr>
          <p:spPr>
            <a:xfrm>
              <a:off x="0" y="3176474"/>
              <a:ext cx="879133" cy="323165"/>
            </a:xfrm>
            <a:prstGeom prst="rect">
              <a:avLst/>
            </a:prstGeom>
            <a:grpFill/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88" name="Group 116"/>
          <p:cNvGrpSpPr/>
          <p:nvPr/>
        </p:nvGrpSpPr>
        <p:grpSpPr>
          <a:xfrm>
            <a:off x="1" y="5195619"/>
            <a:ext cx="2129977" cy="691283"/>
            <a:chOff x="0" y="3896714"/>
            <a:chExt cx="1597483" cy="518462"/>
          </a:xfrm>
          <a:solidFill>
            <a:schemeClr val="accent3"/>
          </a:solidFill>
        </p:grpSpPr>
        <p:sp>
          <p:nvSpPr>
            <p:cNvPr id="89" name="Rectangle 46"/>
            <p:cNvSpPr/>
            <p:nvPr/>
          </p:nvSpPr>
          <p:spPr>
            <a:xfrm>
              <a:off x="0" y="3896714"/>
              <a:ext cx="1597483" cy="5184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90" name="Text Placeholder 3"/>
            <p:cNvSpPr txBox="1">
              <a:spLocks/>
            </p:cNvSpPr>
            <p:nvPr/>
          </p:nvSpPr>
          <p:spPr>
            <a:xfrm>
              <a:off x="0" y="3992109"/>
              <a:ext cx="922865" cy="323165"/>
            </a:xfrm>
            <a:prstGeom prst="rect">
              <a:avLst/>
            </a:prstGeom>
            <a:grpFill/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91" name="Freeform 37"/>
          <p:cNvSpPr/>
          <p:nvPr/>
        </p:nvSpPr>
        <p:spPr>
          <a:xfrm rot="16200000">
            <a:off x="1523362" y="1978766"/>
            <a:ext cx="844903" cy="365764"/>
          </a:xfrm>
          <a:custGeom>
            <a:avLst/>
            <a:gdLst>
              <a:gd name="connsiteX0" fmla="*/ 0 w 633676"/>
              <a:gd name="connsiteY0" fmla="*/ 274320 h 274320"/>
              <a:gd name="connsiteX1" fmla="*/ 68580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" fmla="*/ 0 w 633676"/>
              <a:gd name="connsiteY0" fmla="*/ 274320 h 274320"/>
              <a:gd name="connsiteX1" fmla="*/ 115214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" fmla="*/ 0 w 576069"/>
              <a:gd name="connsiteY0" fmla="*/ 274320 h 274320"/>
              <a:gd name="connsiteX1" fmla="*/ 57607 w 576069"/>
              <a:gd name="connsiteY1" fmla="*/ 0 h 274320"/>
              <a:gd name="connsiteX2" fmla="*/ 576069 w 576069"/>
              <a:gd name="connsiteY2" fmla="*/ 0 h 274320"/>
              <a:gd name="connsiteX3" fmla="*/ 507489 w 576069"/>
              <a:gd name="connsiteY3" fmla="*/ 274320 h 274320"/>
              <a:gd name="connsiteX4" fmla="*/ 0 w 576069"/>
              <a:gd name="connsiteY4" fmla="*/ 274320 h 274320"/>
              <a:gd name="connsiteX0" fmla="*/ 0 w 576069"/>
              <a:gd name="connsiteY0" fmla="*/ 274323 h 274323"/>
              <a:gd name="connsiteX1" fmla="*/ 57607 w 576069"/>
              <a:gd name="connsiteY1" fmla="*/ 0 h 274323"/>
              <a:gd name="connsiteX2" fmla="*/ 576069 w 576069"/>
              <a:gd name="connsiteY2" fmla="*/ 0 h 274323"/>
              <a:gd name="connsiteX3" fmla="*/ 507489 w 576069"/>
              <a:gd name="connsiteY3" fmla="*/ 274320 h 274323"/>
              <a:gd name="connsiteX4" fmla="*/ 0 w 576069"/>
              <a:gd name="connsiteY4" fmla="*/ 274323 h 274323"/>
              <a:gd name="connsiteX0" fmla="*/ 0 w 576069"/>
              <a:gd name="connsiteY0" fmla="*/ 274323 h 274323"/>
              <a:gd name="connsiteX1" fmla="*/ 57607 w 576069"/>
              <a:gd name="connsiteY1" fmla="*/ 0 h 274323"/>
              <a:gd name="connsiteX2" fmla="*/ 576069 w 576069"/>
              <a:gd name="connsiteY2" fmla="*/ 0 h 274323"/>
              <a:gd name="connsiteX3" fmla="*/ 507489 w 576069"/>
              <a:gd name="connsiteY3" fmla="*/ 274320 h 274323"/>
              <a:gd name="connsiteX4" fmla="*/ 0 w 576069"/>
              <a:gd name="connsiteY4" fmla="*/ 274323 h 274323"/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65097 w 633677"/>
              <a:gd name="connsiteY3" fmla="*/ 274320 h 274323"/>
              <a:gd name="connsiteX4" fmla="*/ 0 w 633677"/>
              <a:gd name="connsiteY4" fmla="*/ 274323 h 274323"/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18463 w 633677"/>
              <a:gd name="connsiteY3" fmla="*/ 274323 h 274323"/>
              <a:gd name="connsiteX4" fmla="*/ 0 w 633677"/>
              <a:gd name="connsiteY4" fmla="*/ 274323 h 27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92" name="Freeform 41"/>
          <p:cNvSpPr/>
          <p:nvPr/>
        </p:nvSpPr>
        <p:spPr>
          <a:xfrm rot="16200000">
            <a:off x="1523362" y="3054095"/>
            <a:ext cx="844903" cy="365764"/>
          </a:xfrm>
          <a:custGeom>
            <a:avLst/>
            <a:gdLst>
              <a:gd name="connsiteX0" fmla="*/ 0 w 633676"/>
              <a:gd name="connsiteY0" fmla="*/ 274320 h 274320"/>
              <a:gd name="connsiteX1" fmla="*/ 68580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" fmla="*/ 0 w 633676"/>
              <a:gd name="connsiteY0" fmla="*/ 274320 h 274320"/>
              <a:gd name="connsiteX1" fmla="*/ 115214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" fmla="*/ 0 w 576069"/>
              <a:gd name="connsiteY0" fmla="*/ 274320 h 274320"/>
              <a:gd name="connsiteX1" fmla="*/ 57607 w 576069"/>
              <a:gd name="connsiteY1" fmla="*/ 0 h 274320"/>
              <a:gd name="connsiteX2" fmla="*/ 576069 w 576069"/>
              <a:gd name="connsiteY2" fmla="*/ 0 h 274320"/>
              <a:gd name="connsiteX3" fmla="*/ 507489 w 576069"/>
              <a:gd name="connsiteY3" fmla="*/ 274320 h 274320"/>
              <a:gd name="connsiteX4" fmla="*/ 0 w 576069"/>
              <a:gd name="connsiteY4" fmla="*/ 274320 h 274320"/>
              <a:gd name="connsiteX0" fmla="*/ 0 w 576069"/>
              <a:gd name="connsiteY0" fmla="*/ 274323 h 274323"/>
              <a:gd name="connsiteX1" fmla="*/ 57607 w 576069"/>
              <a:gd name="connsiteY1" fmla="*/ 0 h 274323"/>
              <a:gd name="connsiteX2" fmla="*/ 576069 w 576069"/>
              <a:gd name="connsiteY2" fmla="*/ 0 h 274323"/>
              <a:gd name="connsiteX3" fmla="*/ 507489 w 576069"/>
              <a:gd name="connsiteY3" fmla="*/ 274320 h 274323"/>
              <a:gd name="connsiteX4" fmla="*/ 0 w 576069"/>
              <a:gd name="connsiteY4" fmla="*/ 274323 h 274323"/>
              <a:gd name="connsiteX0" fmla="*/ 0 w 576069"/>
              <a:gd name="connsiteY0" fmla="*/ 274323 h 274323"/>
              <a:gd name="connsiteX1" fmla="*/ 57607 w 576069"/>
              <a:gd name="connsiteY1" fmla="*/ 0 h 274323"/>
              <a:gd name="connsiteX2" fmla="*/ 576069 w 576069"/>
              <a:gd name="connsiteY2" fmla="*/ 0 h 274323"/>
              <a:gd name="connsiteX3" fmla="*/ 507489 w 576069"/>
              <a:gd name="connsiteY3" fmla="*/ 274320 h 274323"/>
              <a:gd name="connsiteX4" fmla="*/ 0 w 576069"/>
              <a:gd name="connsiteY4" fmla="*/ 274323 h 274323"/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65097 w 633677"/>
              <a:gd name="connsiteY3" fmla="*/ 274320 h 274323"/>
              <a:gd name="connsiteX4" fmla="*/ 0 w 633677"/>
              <a:gd name="connsiteY4" fmla="*/ 274323 h 274323"/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18463 w 633677"/>
              <a:gd name="connsiteY3" fmla="*/ 274323 h 274323"/>
              <a:gd name="connsiteX4" fmla="*/ 0 w 633677"/>
              <a:gd name="connsiteY4" fmla="*/ 274323 h 27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93" name="Freeform 44"/>
          <p:cNvSpPr/>
          <p:nvPr/>
        </p:nvSpPr>
        <p:spPr>
          <a:xfrm rot="16200000">
            <a:off x="1523362" y="4206238"/>
            <a:ext cx="844903" cy="365764"/>
          </a:xfrm>
          <a:custGeom>
            <a:avLst/>
            <a:gdLst>
              <a:gd name="connsiteX0" fmla="*/ 0 w 633676"/>
              <a:gd name="connsiteY0" fmla="*/ 274320 h 274320"/>
              <a:gd name="connsiteX1" fmla="*/ 68580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" fmla="*/ 0 w 633676"/>
              <a:gd name="connsiteY0" fmla="*/ 274320 h 274320"/>
              <a:gd name="connsiteX1" fmla="*/ 115214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" fmla="*/ 0 w 576069"/>
              <a:gd name="connsiteY0" fmla="*/ 274320 h 274320"/>
              <a:gd name="connsiteX1" fmla="*/ 57607 w 576069"/>
              <a:gd name="connsiteY1" fmla="*/ 0 h 274320"/>
              <a:gd name="connsiteX2" fmla="*/ 576069 w 576069"/>
              <a:gd name="connsiteY2" fmla="*/ 0 h 274320"/>
              <a:gd name="connsiteX3" fmla="*/ 507489 w 576069"/>
              <a:gd name="connsiteY3" fmla="*/ 274320 h 274320"/>
              <a:gd name="connsiteX4" fmla="*/ 0 w 576069"/>
              <a:gd name="connsiteY4" fmla="*/ 274320 h 274320"/>
              <a:gd name="connsiteX0" fmla="*/ 0 w 576069"/>
              <a:gd name="connsiteY0" fmla="*/ 274323 h 274323"/>
              <a:gd name="connsiteX1" fmla="*/ 57607 w 576069"/>
              <a:gd name="connsiteY1" fmla="*/ 0 h 274323"/>
              <a:gd name="connsiteX2" fmla="*/ 576069 w 576069"/>
              <a:gd name="connsiteY2" fmla="*/ 0 h 274323"/>
              <a:gd name="connsiteX3" fmla="*/ 507489 w 576069"/>
              <a:gd name="connsiteY3" fmla="*/ 274320 h 274323"/>
              <a:gd name="connsiteX4" fmla="*/ 0 w 576069"/>
              <a:gd name="connsiteY4" fmla="*/ 274323 h 274323"/>
              <a:gd name="connsiteX0" fmla="*/ 0 w 576069"/>
              <a:gd name="connsiteY0" fmla="*/ 274323 h 274323"/>
              <a:gd name="connsiteX1" fmla="*/ 57607 w 576069"/>
              <a:gd name="connsiteY1" fmla="*/ 0 h 274323"/>
              <a:gd name="connsiteX2" fmla="*/ 576069 w 576069"/>
              <a:gd name="connsiteY2" fmla="*/ 0 h 274323"/>
              <a:gd name="connsiteX3" fmla="*/ 507489 w 576069"/>
              <a:gd name="connsiteY3" fmla="*/ 274320 h 274323"/>
              <a:gd name="connsiteX4" fmla="*/ 0 w 576069"/>
              <a:gd name="connsiteY4" fmla="*/ 274323 h 274323"/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65097 w 633677"/>
              <a:gd name="connsiteY3" fmla="*/ 274320 h 274323"/>
              <a:gd name="connsiteX4" fmla="*/ 0 w 633677"/>
              <a:gd name="connsiteY4" fmla="*/ 274323 h 274323"/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18463 w 633677"/>
              <a:gd name="connsiteY3" fmla="*/ 274323 h 274323"/>
              <a:gd name="connsiteX4" fmla="*/ 0 w 633677"/>
              <a:gd name="connsiteY4" fmla="*/ 274323 h 27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94" name="Freeform 47"/>
          <p:cNvSpPr/>
          <p:nvPr/>
        </p:nvSpPr>
        <p:spPr>
          <a:xfrm rot="16200000">
            <a:off x="1523362" y="5281569"/>
            <a:ext cx="844903" cy="365764"/>
          </a:xfrm>
          <a:custGeom>
            <a:avLst/>
            <a:gdLst>
              <a:gd name="connsiteX0" fmla="*/ 0 w 633676"/>
              <a:gd name="connsiteY0" fmla="*/ 274320 h 274320"/>
              <a:gd name="connsiteX1" fmla="*/ 68580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" fmla="*/ 0 w 633676"/>
              <a:gd name="connsiteY0" fmla="*/ 274320 h 274320"/>
              <a:gd name="connsiteX1" fmla="*/ 115214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" fmla="*/ 0 w 576069"/>
              <a:gd name="connsiteY0" fmla="*/ 274320 h 274320"/>
              <a:gd name="connsiteX1" fmla="*/ 57607 w 576069"/>
              <a:gd name="connsiteY1" fmla="*/ 0 h 274320"/>
              <a:gd name="connsiteX2" fmla="*/ 576069 w 576069"/>
              <a:gd name="connsiteY2" fmla="*/ 0 h 274320"/>
              <a:gd name="connsiteX3" fmla="*/ 507489 w 576069"/>
              <a:gd name="connsiteY3" fmla="*/ 274320 h 274320"/>
              <a:gd name="connsiteX4" fmla="*/ 0 w 576069"/>
              <a:gd name="connsiteY4" fmla="*/ 274320 h 274320"/>
              <a:gd name="connsiteX0" fmla="*/ 0 w 576069"/>
              <a:gd name="connsiteY0" fmla="*/ 274323 h 274323"/>
              <a:gd name="connsiteX1" fmla="*/ 57607 w 576069"/>
              <a:gd name="connsiteY1" fmla="*/ 0 h 274323"/>
              <a:gd name="connsiteX2" fmla="*/ 576069 w 576069"/>
              <a:gd name="connsiteY2" fmla="*/ 0 h 274323"/>
              <a:gd name="connsiteX3" fmla="*/ 507489 w 576069"/>
              <a:gd name="connsiteY3" fmla="*/ 274320 h 274323"/>
              <a:gd name="connsiteX4" fmla="*/ 0 w 576069"/>
              <a:gd name="connsiteY4" fmla="*/ 274323 h 274323"/>
              <a:gd name="connsiteX0" fmla="*/ 0 w 576069"/>
              <a:gd name="connsiteY0" fmla="*/ 274323 h 274323"/>
              <a:gd name="connsiteX1" fmla="*/ 57607 w 576069"/>
              <a:gd name="connsiteY1" fmla="*/ 0 h 274323"/>
              <a:gd name="connsiteX2" fmla="*/ 576069 w 576069"/>
              <a:gd name="connsiteY2" fmla="*/ 0 h 274323"/>
              <a:gd name="connsiteX3" fmla="*/ 507489 w 576069"/>
              <a:gd name="connsiteY3" fmla="*/ 274320 h 274323"/>
              <a:gd name="connsiteX4" fmla="*/ 0 w 576069"/>
              <a:gd name="connsiteY4" fmla="*/ 274323 h 274323"/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65097 w 633677"/>
              <a:gd name="connsiteY3" fmla="*/ 274320 h 274323"/>
              <a:gd name="connsiteX4" fmla="*/ 0 w 633677"/>
              <a:gd name="connsiteY4" fmla="*/ 274323 h 274323"/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18463 w 633677"/>
              <a:gd name="connsiteY3" fmla="*/ 274323 h 274323"/>
              <a:gd name="connsiteX4" fmla="*/ 0 w 633677"/>
              <a:gd name="connsiteY4" fmla="*/ 274323 h 27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104" name="Text Placeholder 3"/>
          <p:cNvSpPr txBox="1">
            <a:spLocks/>
          </p:cNvSpPr>
          <p:nvPr/>
        </p:nvSpPr>
        <p:spPr>
          <a:xfrm>
            <a:off x="2177605" y="1645932"/>
            <a:ext cx="4208181" cy="99719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cs typeface="+mn-ea"/>
                <a:sym typeface="+mn-lt"/>
              </a:rPr>
              <a:t>将篇章及问题通过词向量映射以及循环神经网络（</a:t>
            </a:r>
            <a:r>
              <a:rPr lang="en-US" altLang="zh-CN" sz="1800" dirty="0">
                <a:solidFill>
                  <a:schemeClr val="tx1"/>
                </a:solidFill>
                <a:cs typeface="+mn-ea"/>
                <a:sym typeface="+mn-lt"/>
              </a:rPr>
              <a:t>RNN</a:t>
            </a:r>
            <a:r>
              <a:rPr lang="zh-CN" altLang="en-US" sz="1800" dirty="0">
                <a:solidFill>
                  <a:schemeClr val="tx1"/>
                </a:solidFill>
                <a:cs typeface="+mn-ea"/>
                <a:sym typeface="+mn-lt"/>
              </a:rPr>
              <a:t>）的建模，得到包含上下文信息的文本表示</a:t>
            </a:r>
            <a:endParaRPr 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7" name="Pentagon 39"/>
          <p:cNvSpPr/>
          <p:nvPr/>
        </p:nvSpPr>
        <p:spPr>
          <a:xfrm>
            <a:off x="973777" y="1739195"/>
            <a:ext cx="1077723" cy="69128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122" name="Pentagon 42"/>
          <p:cNvSpPr/>
          <p:nvPr/>
        </p:nvSpPr>
        <p:spPr>
          <a:xfrm>
            <a:off x="807523" y="2814524"/>
            <a:ext cx="1217585" cy="691283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125" name="Pentagon 45"/>
          <p:cNvSpPr/>
          <p:nvPr/>
        </p:nvSpPr>
        <p:spPr>
          <a:xfrm>
            <a:off x="1172179" y="4000512"/>
            <a:ext cx="956516" cy="69128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128" name="Pentagon 48"/>
          <p:cNvSpPr/>
          <p:nvPr/>
        </p:nvSpPr>
        <p:spPr>
          <a:xfrm>
            <a:off x="1251991" y="5041997"/>
            <a:ext cx="659936" cy="691283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130" name="Text Placeholder 3"/>
          <p:cNvSpPr txBox="1">
            <a:spLocks/>
          </p:cNvSpPr>
          <p:nvPr/>
        </p:nvSpPr>
        <p:spPr>
          <a:xfrm>
            <a:off x="2218772" y="2942150"/>
            <a:ext cx="3917276" cy="63620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zh-CN"/>
            </a:defPPr>
            <a:lvl1pPr indent="0" defTabSz="1219170">
              <a:lnSpc>
                <a:spcPct val="120000"/>
              </a:lnSpc>
              <a:spcBef>
                <a:spcPct val="20000"/>
              </a:spcBef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lt"/>
              </a:rPr>
              <a:t>对篇章和问题中的每个词两两计算“匹配度”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31" name="Text Placeholder 3"/>
          <p:cNvSpPr txBox="1">
            <a:spLocks/>
          </p:cNvSpPr>
          <p:nvPr/>
        </p:nvSpPr>
        <p:spPr>
          <a:xfrm>
            <a:off x="2177605" y="4105990"/>
            <a:ext cx="3917276" cy="66479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zh-CN"/>
            </a:defPPr>
            <a:lvl1pPr indent="0" defTabSz="1219170">
              <a:lnSpc>
                <a:spcPct val="120000"/>
              </a:lnSpc>
              <a:spcBef>
                <a:spcPct val="20000"/>
              </a:spcBef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lt"/>
              </a:rPr>
              <a:t>根据匹配度计算出每个问题词的相关</a:t>
            </a:r>
            <a:r>
              <a:rPr lang="zh-CN" altLang="en-US" dirty="0" smtClean="0">
                <a:solidFill>
                  <a:schemeClr val="tx1"/>
                </a:solidFill>
                <a:sym typeface="+mn-lt"/>
              </a:rPr>
              <a:t>程度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sym typeface="+mn-lt"/>
              </a:rPr>
              <a:t>获取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query to document attention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32" name="Text Placeholder 3"/>
          <p:cNvSpPr txBox="1">
            <a:spLocks/>
          </p:cNvSpPr>
          <p:nvPr/>
        </p:nvSpPr>
        <p:spPr>
          <a:xfrm>
            <a:off x="2123930" y="5219435"/>
            <a:ext cx="4285256" cy="72019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zh-CN"/>
            </a:defPPr>
            <a:lvl1pPr indent="0" defTabSz="1219170">
              <a:lnSpc>
                <a:spcPct val="120000"/>
              </a:lnSpc>
              <a:spcBef>
                <a:spcPct val="20000"/>
              </a:spcBef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lt"/>
              </a:rPr>
              <a:t>对问题中的每个词计算篇章中可能的候选</a:t>
            </a:r>
            <a:r>
              <a:rPr lang="zh-CN" altLang="en-US" dirty="0" smtClean="0">
                <a:solidFill>
                  <a:schemeClr val="tx1"/>
                </a:solidFill>
                <a:sym typeface="+mn-lt"/>
              </a:rPr>
              <a:t>，</a:t>
            </a:r>
            <a:endParaRPr lang="en-US" altLang="zh-CN" dirty="0" smtClean="0">
              <a:solidFill>
                <a:schemeClr val="tx1"/>
              </a:solidFill>
              <a:sym typeface="+mn-lt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sym typeface="+mn-lt"/>
              </a:rPr>
              <a:t>获取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document to </a:t>
            </a:r>
            <a:r>
              <a:rPr lang="en-US" altLang="zh-CN" dirty="0" smtClean="0">
                <a:solidFill>
                  <a:schemeClr val="tx1"/>
                </a:solidFill>
                <a:sym typeface="+mn-lt"/>
              </a:rPr>
              <a:t>query attention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64547" y="277139"/>
            <a:ext cx="550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Attention-over-Attention Neural Networks for Reading Comprehension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84" y="1293452"/>
            <a:ext cx="5734695" cy="46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01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1284002" y="-2371624"/>
            <a:ext cx="3753863" cy="5119048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sp>
        <p:nvSpPr>
          <p:cNvPr id="56" name="文本框 55"/>
          <p:cNvSpPr txBox="1"/>
          <p:nvPr/>
        </p:nvSpPr>
        <p:spPr>
          <a:xfrm>
            <a:off x="237011" y="29012"/>
            <a:ext cx="550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Attention-over-Attention Neural Networks for Reading Comprehension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Группа 1"/>
          <p:cNvGrpSpPr/>
          <p:nvPr/>
        </p:nvGrpSpPr>
        <p:grpSpPr>
          <a:xfrm>
            <a:off x="117534" y="1631180"/>
            <a:ext cx="4897004" cy="5060156"/>
            <a:chOff x="5078793" y="487201"/>
            <a:chExt cx="5049903" cy="5218150"/>
          </a:xfrm>
        </p:grpSpPr>
        <p:sp>
          <p:nvSpPr>
            <p:cNvPr id="40" name="Freeform 56"/>
            <p:cNvSpPr>
              <a:spLocks/>
            </p:cNvSpPr>
            <p:nvPr/>
          </p:nvSpPr>
          <p:spPr bwMode="auto">
            <a:xfrm>
              <a:off x="6167354" y="1915749"/>
              <a:ext cx="3025592" cy="3789602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grpSp>
          <p:nvGrpSpPr>
            <p:cNvPr id="41" name="Group 49"/>
            <p:cNvGrpSpPr/>
            <p:nvPr/>
          </p:nvGrpSpPr>
          <p:grpSpPr>
            <a:xfrm>
              <a:off x="5250421" y="487201"/>
              <a:ext cx="4779675" cy="3671505"/>
              <a:chOff x="7223605" y="1034167"/>
              <a:chExt cx="4779675" cy="3671505"/>
            </a:xfrm>
            <a:solidFill>
              <a:schemeClr val="accent5">
                <a:alpha val="70000"/>
              </a:schemeClr>
            </a:solidFill>
          </p:grpSpPr>
          <p:sp>
            <p:nvSpPr>
              <p:cNvPr id="72" name="Oval 94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73" name="Oval 95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74" name="Oval 96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75" name="Oval 97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76" name="Oval 98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77" name="Oval 99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108" name="Oval 100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109" name="Oval 101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110" name="Oval 102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Group 103"/>
            <p:cNvGrpSpPr/>
            <p:nvPr/>
          </p:nvGrpSpPr>
          <p:grpSpPr>
            <a:xfrm>
              <a:off x="5139281" y="793551"/>
              <a:ext cx="4788017" cy="3731205"/>
              <a:chOff x="7071416" y="1121303"/>
              <a:chExt cx="4788017" cy="3731205"/>
            </a:xfrm>
            <a:solidFill>
              <a:schemeClr val="accent2">
                <a:alpha val="40000"/>
              </a:schemeClr>
            </a:solidFill>
          </p:grpSpPr>
          <p:sp>
            <p:nvSpPr>
              <p:cNvPr id="62" name="Oval 104"/>
              <p:cNvSpPr/>
              <p:nvPr/>
            </p:nvSpPr>
            <p:spPr>
              <a:xfrm>
                <a:off x="7071416" y="1970672"/>
                <a:ext cx="604144" cy="604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63" name="Oval 105"/>
              <p:cNvSpPr/>
              <p:nvPr/>
            </p:nvSpPr>
            <p:spPr>
              <a:xfrm>
                <a:off x="10028885" y="2266337"/>
                <a:ext cx="778885" cy="778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64" name="Oval 106"/>
              <p:cNvSpPr/>
              <p:nvPr/>
            </p:nvSpPr>
            <p:spPr>
              <a:xfrm>
                <a:off x="8444595" y="4164419"/>
                <a:ext cx="688089" cy="6880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65" name="Oval 107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66" name="Oval 108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67" name="Oval 109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68" name="Oval 110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69" name="Oval 111"/>
              <p:cNvSpPr/>
              <p:nvPr/>
            </p:nvSpPr>
            <p:spPr>
              <a:xfrm>
                <a:off x="7838577" y="1121303"/>
                <a:ext cx="759965" cy="7599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70" name="Oval 112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71" name="Oval 113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Group 114"/>
            <p:cNvGrpSpPr/>
            <p:nvPr/>
          </p:nvGrpSpPr>
          <p:grpSpPr>
            <a:xfrm>
              <a:off x="5776262" y="1126496"/>
              <a:ext cx="4142805" cy="3446444"/>
              <a:chOff x="7242069" y="1000204"/>
              <a:chExt cx="4142805" cy="344644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48" name="Oval 115"/>
              <p:cNvSpPr/>
              <p:nvPr/>
            </p:nvSpPr>
            <p:spPr>
              <a:xfrm>
                <a:off x="8373143" y="1000204"/>
                <a:ext cx="1180478" cy="1180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49" name="Oval 116"/>
              <p:cNvSpPr/>
              <p:nvPr/>
            </p:nvSpPr>
            <p:spPr>
              <a:xfrm>
                <a:off x="9793458" y="1543897"/>
                <a:ext cx="673424" cy="6734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50" name="Oval 117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51" name="Oval 118"/>
              <p:cNvSpPr/>
              <p:nvPr/>
            </p:nvSpPr>
            <p:spPr>
              <a:xfrm>
                <a:off x="10055853" y="2924511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52" name="Oval 119"/>
              <p:cNvSpPr/>
              <p:nvPr/>
            </p:nvSpPr>
            <p:spPr>
              <a:xfrm>
                <a:off x="7242069" y="1362158"/>
                <a:ext cx="550776" cy="550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53" name="Oval 120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54" name="Oval 121"/>
              <p:cNvSpPr/>
              <p:nvPr/>
            </p:nvSpPr>
            <p:spPr>
              <a:xfrm>
                <a:off x="10593255" y="2042438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59" name="Oval 122"/>
              <p:cNvSpPr/>
              <p:nvPr/>
            </p:nvSpPr>
            <p:spPr>
              <a:xfrm>
                <a:off x="11048082" y="1704777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60" name="Oval 123"/>
              <p:cNvSpPr/>
              <p:nvPr/>
            </p:nvSpPr>
            <p:spPr>
              <a:xfrm>
                <a:off x="11027370" y="3450791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  <p:sp>
            <p:nvSpPr>
              <p:cNvPr id="61" name="Oval 124"/>
              <p:cNvSpPr/>
              <p:nvPr/>
            </p:nvSpPr>
            <p:spPr>
              <a:xfrm>
                <a:off x="8453970" y="3618181"/>
                <a:ext cx="828467" cy="8284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160">
                  <a:cs typeface="+mn-ea"/>
                  <a:sym typeface="+mn-lt"/>
                </a:endParaRPr>
              </a:p>
            </p:txBody>
          </p:sp>
        </p:grpSp>
        <p:sp>
          <p:nvSpPr>
            <p:cNvPr id="44" name="Oval 146"/>
            <p:cNvSpPr/>
            <p:nvPr/>
          </p:nvSpPr>
          <p:spPr>
            <a:xfrm>
              <a:off x="6063500" y="728362"/>
              <a:ext cx="1514855" cy="1514855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45" name="Oval 147"/>
            <p:cNvSpPr/>
            <p:nvPr/>
          </p:nvSpPr>
          <p:spPr>
            <a:xfrm>
              <a:off x="8015152" y="988486"/>
              <a:ext cx="1437159" cy="1437159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46" name="Oval 148"/>
            <p:cNvSpPr/>
            <p:nvPr/>
          </p:nvSpPr>
          <p:spPr>
            <a:xfrm>
              <a:off x="5078793" y="2301310"/>
              <a:ext cx="1437159" cy="1437159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47" name="Oval 149"/>
            <p:cNvSpPr/>
            <p:nvPr/>
          </p:nvSpPr>
          <p:spPr>
            <a:xfrm>
              <a:off x="8691537" y="2512211"/>
              <a:ext cx="1437159" cy="1437159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60"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056" y="683315"/>
            <a:ext cx="5235254" cy="2465085"/>
          </a:xfrm>
          <a:prstGeom prst="rect">
            <a:avLst/>
          </a:prstGeom>
        </p:spPr>
      </p:pic>
      <p:sp>
        <p:nvSpPr>
          <p:cNvPr id="111" name="TextBox 44"/>
          <p:cNvSpPr txBox="1"/>
          <p:nvPr/>
        </p:nvSpPr>
        <p:spPr>
          <a:xfrm>
            <a:off x="5640056" y="3723529"/>
            <a:ext cx="5073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本文很好地完善了</a:t>
            </a:r>
            <a:r>
              <a:rPr lang="en-US" altLang="zh-CN" dirty="0">
                <a:cs typeface="+mn-ea"/>
                <a:sym typeface="+mn-lt"/>
              </a:rPr>
              <a:t>attentive reader</a:t>
            </a:r>
            <a:r>
              <a:rPr lang="zh-CN" altLang="en-US" dirty="0">
                <a:cs typeface="+mn-ea"/>
                <a:sym typeface="+mn-lt"/>
              </a:rPr>
              <a:t>的工作，同时考虑了</a:t>
            </a:r>
            <a:r>
              <a:rPr lang="en-US" altLang="zh-CN" dirty="0">
                <a:cs typeface="+mn-ea"/>
                <a:sym typeface="+mn-lt"/>
              </a:rPr>
              <a:t>query to document and document to query </a:t>
            </a:r>
            <a:r>
              <a:rPr lang="en-US" altLang="zh-CN" dirty="0" smtClean="0">
                <a:cs typeface="+mn-ea"/>
                <a:sym typeface="+mn-lt"/>
              </a:rPr>
              <a:t>attentions</a:t>
            </a:r>
            <a:r>
              <a:rPr lang="zh-CN" altLang="en-US" dirty="0">
                <a:cs typeface="+mn-ea"/>
                <a:sym typeface="+mn-lt"/>
              </a:rPr>
              <a:t>，通过将问题拆解，并赋予不同</a:t>
            </a:r>
            <a:r>
              <a:rPr lang="zh-CN" altLang="en-US" dirty="0" smtClean="0">
                <a:cs typeface="+mn-ea"/>
                <a:sym typeface="+mn-lt"/>
              </a:rPr>
              <a:t>权重将</a:t>
            </a:r>
            <a:r>
              <a:rPr lang="zh-CN" altLang="en-US" dirty="0">
                <a:cs typeface="+mn-ea"/>
                <a:sym typeface="+mn-lt"/>
              </a:rPr>
              <a:t>风险分摊到每个词上，从整体上降低答错的概率</a:t>
            </a:r>
            <a:endParaRPr lang="ru-RU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765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918106" y="-1596743"/>
            <a:ext cx="2690844" cy="3669436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sp>
        <p:nvSpPr>
          <p:cNvPr id="60" name="文本框 59"/>
          <p:cNvSpPr txBox="1"/>
          <p:nvPr/>
        </p:nvSpPr>
        <p:spPr>
          <a:xfrm>
            <a:off x="-245651" y="253641"/>
            <a:ext cx="275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实验结果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09185" y="5740401"/>
            <a:ext cx="2827291" cy="858637"/>
            <a:chOff x="3292849" y="3022514"/>
            <a:chExt cx="2827291" cy="858637"/>
          </a:xfrm>
        </p:grpSpPr>
        <p:grpSp>
          <p:nvGrpSpPr>
            <p:cNvPr id="69" name="Group 68"/>
            <p:cNvGrpSpPr/>
            <p:nvPr/>
          </p:nvGrpSpPr>
          <p:grpSpPr>
            <a:xfrm>
              <a:off x="3292849" y="3022514"/>
              <a:ext cx="2827291" cy="858637"/>
              <a:chOff x="2469637" y="2266883"/>
              <a:chExt cx="2120468" cy="643977"/>
            </a:xfrm>
          </p:grpSpPr>
          <p:sp>
            <p:nvSpPr>
              <p:cNvPr id="41" name="Flowchart: Data 40"/>
              <p:cNvSpPr/>
              <p:nvPr/>
            </p:nvSpPr>
            <p:spPr>
              <a:xfrm rot="16200000" flipH="1" flipV="1">
                <a:off x="4163077" y="2479936"/>
                <a:ext cx="640080" cy="213975"/>
              </a:xfrm>
              <a:prstGeom prst="flowChartInputOutpu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7">
                  <a:cs typeface="+mn-ea"/>
                  <a:sym typeface="+mn-lt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469637" y="2266883"/>
                <a:ext cx="2120468" cy="643977"/>
                <a:chOff x="2460112" y="2094062"/>
                <a:chExt cx="2120468" cy="643977"/>
              </a:xfrm>
            </p:grpSpPr>
            <p:sp>
              <p:nvSpPr>
                <p:cNvPr id="33" name="Flowchart: Data 32"/>
                <p:cNvSpPr/>
                <p:nvPr/>
              </p:nvSpPr>
              <p:spPr>
                <a:xfrm rot="16200000" flipH="1" flipV="1">
                  <a:off x="2247060" y="2307114"/>
                  <a:ext cx="640080" cy="213975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2673145" y="2224815"/>
                  <a:ext cx="1907435" cy="51322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7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6" name="文本框 75"/>
            <p:cNvSpPr txBox="1"/>
            <p:nvPr/>
          </p:nvSpPr>
          <p:spPr>
            <a:xfrm>
              <a:off x="4128523" y="3282854"/>
              <a:ext cx="1409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2"/>
                  </a:solidFill>
                </a:rPr>
                <a:t>    CBT</a:t>
              </a:r>
              <a:endParaRPr lang="zh-CN" altLang="en-US" sz="2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37529" y="5743002"/>
            <a:ext cx="2544504" cy="858637"/>
            <a:chOff x="1033645" y="3706808"/>
            <a:chExt cx="2544504" cy="858637"/>
          </a:xfrm>
        </p:grpSpPr>
        <p:grpSp>
          <p:nvGrpSpPr>
            <p:cNvPr id="66" name="Group 65"/>
            <p:cNvGrpSpPr/>
            <p:nvPr/>
          </p:nvGrpSpPr>
          <p:grpSpPr>
            <a:xfrm>
              <a:off x="1033645" y="3706808"/>
              <a:ext cx="2544504" cy="858637"/>
              <a:chOff x="775234" y="2780107"/>
              <a:chExt cx="1908378" cy="643978"/>
            </a:xfrm>
          </p:grpSpPr>
          <p:sp>
            <p:nvSpPr>
              <p:cNvPr id="27" name="Flowchart: Data 26"/>
              <p:cNvSpPr/>
              <p:nvPr/>
            </p:nvSpPr>
            <p:spPr>
              <a:xfrm rot="16200000" flipH="1" flipV="1">
                <a:off x="2256585" y="2993159"/>
                <a:ext cx="640080" cy="213975"/>
              </a:xfrm>
              <a:prstGeom prst="flowChartInputOutput">
                <a:avLst/>
              </a:prstGeom>
              <a:solidFill>
                <a:srgbClr val="BABA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7">
                  <a:cs typeface="+mn-ea"/>
                  <a:sym typeface="+mn-l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75234" y="2910861"/>
                <a:ext cx="1907435" cy="5132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867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664239" y="4018113"/>
              <a:ext cx="184731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867" dirty="0">
                <a:cs typeface="+mn-ea"/>
                <a:sym typeface="+mn-lt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766013" y="4013643"/>
              <a:ext cx="1409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2"/>
                  </a:solidFill>
                </a:rPr>
                <a:t>CNN </a:t>
              </a:r>
              <a:endParaRPr lang="zh-CN" altLang="en-US" sz="2400" dirty="0">
                <a:solidFill>
                  <a:schemeClr val="bg2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366" y="324424"/>
            <a:ext cx="758095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1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720172" y="1850308"/>
            <a:ext cx="5424439" cy="677108"/>
            <a:chOff x="1168634" y="1561653"/>
            <a:chExt cx="5424439" cy="677108"/>
          </a:xfrm>
        </p:grpSpPr>
        <p:sp>
          <p:nvSpPr>
            <p:cNvPr id="2" name="文本框 1"/>
            <p:cNvSpPr txBox="1"/>
            <p:nvPr/>
          </p:nvSpPr>
          <p:spPr>
            <a:xfrm>
              <a:off x="2380022" y="1609169"/>
              <a:ext cx="4213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428DA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简介</a:t>
              </a:r>
              <a:endParaRPr lang="zh-CN" altLang="en-US" sz="3200" dirty="0">
                <a:solidFill>
                  <a:srgbClr val="428DA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68634" y="1561653"/>
              <a:ext cx="120936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800" dirty="0">
                  <a:solidFill>
                    <a:srgbClr val="428DAF"/>
                  </a:solidFill>
                </a:rPr>
                <a:t>01</a:t>
              </a:r>
              <a:endParaRPr lang="zh-CN" altLang="en-US" sz="3800" dirty="0">
                <a:solidFill>
                  <a:srgbClr val="428DAF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20172" y="3092943"/>
            <a:ext cx="4661278" cy="677108"/>
            <a:chOff x="1168634" y="2613355"/>
            <a:chExt cx="4661278" cy="677108"/>
          </a:xfrm>
        </p:grpSpPr>
        <p:sp>
          <p:nvSpPr>
            <p:cNvPr id="5" name="文本框 4"/>
            <p:cNvSpPr txBox="1"/>
            <p:nvPr/>
          </p:nvSpPr>
          <p:spPr>
            <a:xfrm>
              <a:off x="2378002" y="2660871"/>
              <a:ext cx="34519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428DA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方法</a:t>
              </a:r>
              <a:endParaRPr lang="zh-CN" altLang="en-US" sz="3200" dirty="0">
                <a:solidFill>
                  <a:srgbClr val="428DA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68634" y="2613355"/>
              <a:ext cx="120936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800" dirty="0">
                  <a:solidFill>
                    <a:srgbClr val="428DAF"/>
                  </a:solidFill>
                </a:rPr>
                <a:t>02</a:t>
              </a:r>
              <a:endParaRPr lang="zh-CN" altLang="en-US" sz="3800" dirty="0">
                <a:solidFill>
                  <a:srgbClr val="428DAF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20172" y="4434862"/>
            <a:ext cx="5424439" cy="588400"/>
            <a:chOff x="1168634" y="3665057"/>
            <a:chExt cx="5424439" cy="677108"/>
          </a:xfrm>
        </p:grpSpPr>
        <p:sp>
          <p:nvSpPr>
            <p:cNvPr id="8" name="文本框 7"/>
            <p:cNvSpPr txBox="1"/>
            <p:nvPr/>
          </p:nvSpPr>
          <p:spPr>
            <a:xfrm>
              <a:off x="2380022" y="3733632"/>
              <a:ext cx="4213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428DA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总结</a:t>
              </a:r>
              <a:endParaRPr lang="zh-CN" altLang="en-US" sz="3200" dirty="0">
                <a:solidFill>
                  <a:srgbClr val="428DA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68634" y="3665057"/>
              <a:ext cx="120936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800" dirty="0">
                  <a:solidFill>
                    <a:srgbClr val="428DAF"/>
                  </a:solidFill>
                </a:rPr>
                <a:t>03</a:t>
              </a:r>
              <a:endParaRPr lang="zh-CN" altLang="en-US" sz="3800" dirty="0">
                <a:solidFill>
                  <a:srgbClr val="428DAF"/>
                </a:solidFill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033189" flipH="1" flipV="1">
            <a:off x="5693014" y="1568215"/>
            <a:ext cx="11433274" cy="11418999"/>
          </a:xfrm>
          <a:custGeom>
            <a:avLst/>
            <a:gdLst>
              <a:gd name="connsiteX0" fmla="*/ 2555926 w 11433274"/>
              <a:gd name="connsiteY0" fmla="*/ 0 h 11418999"/>
              <a:gd name="connsiteX1" fmla="*/ 0 w 11433274"/>
              <a:gd name="connsiteY1" fmla="*/ 3106452 h 11418999"/>
              <a:gd name="connsiteX2" fmla="*/ 0 w 11433274"/>
              <a:gd name="connsiteY2" fmla="*/ 0 h 11418999"/>
              <a:gd name="connsiteX3" fmla="*/ 11433274 w 11433274"/>
              <a:gd name="connsiteY3" fmla="*/ 11418999 h 11418999"/>
              <a:gd name="connsiteX4" fmla="*/ 9289079 w 11433274"/>
              <a:gd name="connsiteY4" fmla="*/ 11418999 h 11418999"/>
              <a:gd name="connsiteX5" fmla="*/ 9197783 w 11433274"/>
              <a:gd name="connsiteY5" fmla="*/ 11343883 h 11418999"/>
              <a:gd name="connsiteX6" fmla="*/ 10059851 w 11433274"/>
              <a:gd name="connsiteY6" fmla="*/ 10296131 h 11418999"/>
              <a:gd name="connsiteX7" fmla="*/ 5499065 w 11433274"/>
              <a:gd name="connsiteY7" fmla="*/ 6543610 h 11418999"/>
              <a:gd name="connsiteX8" fmla="*/ 10883014 w 11433274"/>
              <a:gd name="connsiteY8" fmla="*/ 0 h 11418999"/>
              <a:gd name="connsiteX9" fmla="*/ 11433273 w 11433274"/>
              <a:gd name="connsiteY9" fmla="*/ 0 h 1141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3274" h="11418999">
                <a:moveTo>
                  <a:pt x="2555926" y="0"/>
                </a:moveTo>
                <a:lnTo>
                  <a:pt x="0" y="3106452"/>
                </a:lnTo>
                <a:lnTo>
                  <a:pt x="0" y="0"/>
                </a:lnTo>
                <a:close/>
                <a:moveTo>
                  <a:pt x="11433274" y="11418999"/>
                </a:moveTo>
                <a:lnTo>
                  <a:pt x="9289079" y="11418999"/>
                </a:lnTo>
                <a:lnTo>
                  <a:pt x="9197783" y="11343883"/>
                </a:lnTo>
                <a:lnTo>
                  <a:pt x="10059851" y="10296131"/>
                </a:lnTo>
                <a:lnTo>
                  <a:pt x="5499065" y="6543610"/>
                </a:lnTo>
                <a:lnTo>
                  <a:pt x="10883014" y="0"/>
                </a:lnTo>
                <a:lnTo>
                  <a:pt x="11433273" y="0"/>
                </a:lnTo>
                <a:close/>
              </a:path>
            </a:pathLst>
          </a:custGeom>
        </p:spPr>
      </p:pic>
      <p:sp>
        <p:nvSpPr>
          <p:cNvPr id="15" name="文本框 14"/>
          <p:cNvSpPr txBox="1"/>
          <p:nvPr/>
        </p:nvSpPr>
        <p:spPr>
          <a:xfrm>
            <a:off x="3571759" y="419668"/>
            <a:ext cx="1557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28DAF"/>
                </a:solidFill>
              </a:rPr>
              <a:t>目录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610446" y="1257797"/>
            <a:ext cx="1518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428DAF"/>
                </a:solidFill>
              </a:rPr>
              <a:t>CONTENTS</a:t>
            </a:r>
            <a:endParaRPr lang="zh-CN" altLang="en-US" sz="1600" dirty="0">
              <a:solidFill>
                <a:srgbClr val="428D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72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918106" y="-1596743"/>
            <a:ext cx="2690844" cy="3669436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sp>
        <p:nvSpPr>
          <p:cNvPr id="106" name="文本框 105"/>
          <p:cNvSpPr txBox="1"/>
          <p:nvPr/>
        </p:nvSpPr>
        <p:spPr>
          <a:xfrm>
            <a:off x="278959" y="267751"/>
            <a:ext cx="275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推理模型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242168" y="2806192"/>
            <a:ext cx="6057748" cy="4285110"/>
          </a:xfrm>
          <a:custGeom>
            <a:avLst/>
            <a:gdLst>
              <a:gd name="T0" fmla="*/ 2722 w 2800"/>
              <a:gd name="T1" fmla="*/ 1770 h 1981"/>
              <a:gd name="T2" fmla="*/ 1690 w 2800"/>
              <a:gd name="T3" fmla="*/ 1201 h 1981"/>
              <a:gd name="T4" fmla="*/ 1647 w 2800"/>
              <a:gd name="T5" fmla="*/ 1210 h 1981"/>
              <a:gd name="T6" fmla="*/ 1337 w 2800"/>
              <a:gd name="T7" fmla="*/ 1039 h 1981"/>
              <a:gd name="T8" fmla="*/ 1373 w 2800"/>
              <a:gd name="T9" fmla="*/ 950 h 1981"/>
              <a:gd name="T10" fmla="*/ 950 w 2800"/>
              <a:gd name="T11" fmla="*/ 114 h 1981"/>
              <a:gd name="T12" fmla="*/ 114 w 2800"/>
              <a:gd name="T13" fmla="*/ 538 h 1981"/>
              <a:gd name="T14" fmla="*/ 537 w 2800"/>
              <a:gd name="T15" fmla="*/ 1374 h 1981"/>
              <a:gd name="T16" fmla="*/ 1267 w 2800"/>
              <a:gd name="T17" fmla="*/ 1151 h 1981"/>
              <a:gd name="T18" fmla="*/ 1578 w 2800"/>
              <a:gd name="T19" fmla="*/ 1328 h 1981"/>
              <a:gd name="T20" fmla="*/ 1592 w 2800"/>
              <a:gd name="T21" fmla="*/ 1369 h 1981"/>
              <a:gd name="T22" fmla="*/ 2616 w 2800"/>
              <a:gd name="T23" fmla="*/ 1954 h 1981"/>
              <a:gd name="T24" fmla="*/ 2727 w 2800"/>
              <a:gd name="T25" fmla="*/ 1907 h 1981"/>
              <a:gd name="T26" fmla="*/ 2728 w 2800"/>
              <a:gd name="T27" fmla="*/ 1907 h 1981"/>
              <a:gd name="T28" fmla="*/ 2722 w 2800"/>
              <a:gd name="T29" fmla="*/ 1770 h 1981"/>
              <a:gd name="T30" fmla="*/ 931 w 2800"/>
              <a:gd name="T31" fmla="*/ 1199 h 1981"/>
              <a:gd name="T32" fmla="*/ 284 w 2800"/>
              <a:gd name="T33" fmla="*/ 936 h 1981"/>
              <a:gd name="T34" fmla="*/ 547 w 2800"/>
              <a:gd name="T35" fmla="*/ 289 h 1981"/>
              <a:gd name="T36" fmla="*/ 1194 w 2800"/>
              <a:gd name="T37" fmla="*/ 552 h 1981"/>
              <a:gd name="T38" fmla="*/ 931 w 2800"/>
              <a:gd name="T39" fmla="*/ 1199 h 1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00" h="1981">
                <a:moveTo>
                  <a:pt x="2722" y="1770"/>
                </a:moveTo>
                <a:cubicBezTo>
                  <a:pt x="2645" y="1717"/>
                  <a:pt x="1690" y="1201"/>
                  <a:pt x="1690" y="1201"/>
                </a:cubicBezTo>
                <a:cubicBezTo>
                  <a:pt x="1690" y="1201"/>
                  <a:pt x="1665" y="1189"/>
                  <a:pt x="1647" y="1210"/>
                </a:cubicBezTo>
                <a:cubicBezTo>
                  <a:pt x="1337" y="1039"/>
                  <a:pt x="1337" y="1039"/>
                  <a:pt x="1337" y="1039"/>
                </a:cubicBezTo>
                <a:cubicBezTo>
                  <a:pt x="1351" y="1011"/>
                  <a:pt x="1363" y="981"/>
                  <a:pt x="1373" y="950"/>
                </a:cubicBezTo>
                <a:cubicBezTo>
                  <a:pt x="1487" y="602"/>
                  <a:pt x="1298" y="228"/>
                  <a:pt x="950" y="114"/>
                </a:cubicBezTo>
                <a:cubicBezTo>
                  <a:pt x="602" y="0"/>
                  <a:pt x="228" y="190"/>
                  <a:pt x="114" y="538"/>
                </a:cubicBezTo>
                <a:cubicBezTo>
                  <a:pt x="0" y="886"/>
                  <a:pt x="190" y="1260"/>
                  <a:pt x="537" y="1374"/>
                </a:cubicBezTo>
                <a:cubicBezTo>
                  <a:pt x="811" y="1463"/>
                  <a:pt x="1100" y="1365"/>
                  <a:pt x="1267" y="1151"/>
                </a:cubicBezTo>
                <a:cubicBezTo>
                  <a:pt x="1578" y="1328"/>
                  <a:pt x="1578" y="1328"/>
                  <a:pt x="1578" y="1328"/>
                </a:cubicBezTo>
                <a:cubicBezTo>
                  <a:pt x="1569" y="1354"/>
                  <a:pt x="1592" y="1369"/>
                  <a:pt x="1592" y="1369"/>
                </a:cubicBezTo>
                <a:cubicBezTo>
                  <a:pt x="1592" y="1369"/>
                  <a:pt x="2531" y="1916"/>
                  <a:pt x="2616" y="1954"/>
                </a:cubicBezTo>
                <a:cubicBezTo>
                  <a:pt x="2678" y="1981"/>
                  <a:pt x="2713" y="1935"/>
                  <a:pt x="2727" y="1907"/>
                </a:cubicBezTo>
                <a:cubicBezTo>
                  <a:pt x="2728" y="1907"/>
                  <a:pt x="2728" y="1907"/>
                  <a:pt x="2728" y="1907"/>
                </a:cubicBezTo>
                <a:cubicBezTo>
                  <a:pt x="2728" y="1907"/>
                  <a:pt x="2800" y="1824"/>
                  <a:pt x="2722" y="1770"/>
                </a:cubicBezTo>
                <a:close/>
                <a:moveTo>
                  <a:pt x="931" y="1199"/>
                </a:moveTo>
                <a:cubicBezTo>
                  <a:pt x="680" y="1305"/>
                  <a:pt x="390" y="1187"/>
                  <a:pt x="284" y="936"/>
                </a:cubicBezTo>
                <a:cubicBezTo>
                  <a:pt x="178" y="685"/>
                  <a:pt x="296" y="395"/>
                  <a:pt x="547" y="289"/>
                </a:cubicBezTo>
                <a:cubicBezTo>
                  <a:pt x="799" y="183"/>
                  <a:pt x="1088" y="301"/>
                  <a:pt x="1194" y="552"/>
                </a:cubicBezTo>
                <a:cubicBezTo>
                  <a:pt x="1300" y="803"/>
                  <a:pt x="1183" y="1093"/>
                  <a:pt x="931" y="11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9599576" y="1240114"/>
            <a:ext cx="4491670" cy="2242674"/>
          </a:xfrm>
          <a:custGeom>
            <a:avLst/>
            <a:gdLst>
              <a:gd name="T0" fmla="*/ 2001 w 2075"/>
              <a:gd name="T1" fmla="*/ 131 h 1037"/>
              <a:gd name="T2" fmla="*/ 1212 w 2075"/>
              <a:gd name="T3" fmla="*/ 316 h 1037"/>
              <a:gd name="T4" fmla="*/ 1194 w 2075"/>
              <a:gd name="T5" fmla="*/ 340 h 1037"/>
              <a:gd name="T6" fmla="*/ 957 w 2075"/>
              <a:gd name="T7" fmla="*/ 396 h 1037"/>
              <a:gd name="T8" fmla="*/ 935 w 2075"/>
              <a:gd name="T9" fmla="*/ 334 h 1037"/>
              <a:gd name="T10" fmla="*/ 334 w 2075"/>
              <a:gd name="T11" fmla="*/ 102 h 1037"/>
              <a:gd name="T12" fmla="*/ 102 w 2075"/>
              <a:gd name="T13" fmla="*/ 703 h 1037"/>
              <a:gd name="T14" fmla="*/ 704 w 2075"/>
              <a:gd name="T15" fmla="*/ 935 h 1037"/>
              <a:gd name="T16" fmla="*/ 973 w 2075"/>
              <a:gd name="T17" fmla="*/ 485 h 1037"/>
              <a:gd name="T18" fmla="*/ 1213 w 2075"/>
              <a:gd name="T19" fmla="*/ 432 h 1037"/>
              <a:gd name="T20" fmla="*/ 1239 w 2075"/>
              <a:gd name="T21" fmla="*/ 446 h 1037"/>
              <a:gd name="T22" fmla="*/ 2031 w 2075"/>
              <a:gd name="T23" fmla="*/ 273 h 1037"/>
              <a:gd name="T24" fmla="*/ 2066 w 2075"/>
              <a:gd name="T25" fmla="*/ 198 h 1037"/>
              <a:gd name="T26" fmla="*/ 2066 w 2075"/>
              <a:gd name="T27" fmla="*/ 198 h 1037"/>
              <a:gd name="T28" fmla="*/ 2001 w 2075"/>
              <a:gd name="T29" fmla="*/ 131 h 1037"/>
              <a:gd name="T30" fmla="*/ 824 w 2075"/>
              <a:gd name="T31" fmla="*/ 664 h 1037"/>
              <a:gd name="T32" fmla="*/ 373 w 2075"/>
              <a:gd name="T33" fmla="*/ 828 h 1037"/>
              <a:gd name="T34" fmla="*/ 209 w 2075"/>
              <a:gd name="T35" fmla="*/ 377 h 1037"/>
              <a:gd name="T36" fmla="*/ 660 w 2075"/>
              <a:gd name="T37" fmla="*/ 213 h 1037"/>
              <a:gd name="T38" fmla="*/ 824 w 2075"/>
              <a:gd name="T39" fmla="*/ 664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75" h="1037">
                <a:moveTo>
                  <a:pt x="2001" y="131"/>
                </a:moveTo>
                <a:cubicBezTo>
                  <a:pt x="1937" y="139"/>
                  <a:pt x="1212" y="316"/>
                  <a:pt x="1212" y="316"/>
                </a:cubicBezTo>
                <a:cubicBezTo>
                  <a:pt x="1212" y="316"/>
                  <a:pt x="1194" y="321"/>
                  <a:pt x="1194" y="340"/>
                </a:cubicBezTo>
                <a:cubicBezTo>
                  <a:pt x="957" y="396"/>
                  <a:pt x="957" y="396"/>
                  <a:pt x="957" y="396"/>
                </a:cubicBezTo>
                <a:cubicBezTo>
                  <a:pt x="951" y="375"/>
                  <a:pt x="944" y="354"/>
                  <a:pt x="935" y="334"/>
                </a:cubicBezTo>
                <a:cubicBezTo>
                  <a:pt x="833" y="104"/>
                  <a:pt x="564" y="0"/>
                  <a:pt x="334" y="102"/>
                </a:cubicBezTo>
                <a:cubicBezTo>
                  <a:pt x="104" y="204"/>
                  <a:pt x="0" y="474"/>
                  <a:pt x="102" y="703"/>
                </a:cubicBezTo>
                <a:cubicBezTo>
                  <a:pt x="205" y="933"/>
                  <a:pt x="474" y="1037"/>
                  <a:pt x="704" y="935"/>
                </a:cubicBezTo>
                <a:cubicBezTo>
                  <a:pt x="884" y="855"/>
                  <a:pt x="987" y="671"/>
                  <a:pt x="973" y="485"/>
                </a:cubicBezTo>
                <a:cubicBezTo>
                  <a:pt x="1213" y="432"/>
                  <a:pt x="1213" y="432"/>
                  <a:pt x="1213" y="432"/>
                </a:cubicBezTo>
                <a:cubicBezTo>
                  <a:pt x="1221" y="450"/>
                  <a:pt x="1239" y="446"/>
                  <a:pt x="1239" y="446"/>
                </a:cubicBezTo>
                <a:cubicBezTo>
                  <a:pt x="1239" y="446"/>
                  <a:pt x="1970" y="293"/>
                  <a:pt x="2031" y="273"/>
                </a:cubicBezTo>
                <a:cubicBezTo>
                  <a:pt x="2075" y="259"/>
                  <a:pt x="2072" y="219"/>
                  <a:pt x="2066" y="198"/>
                </a:cubicBezTo>
                <a:cubicBezTo>
                  <a:pt x="2066" y="198"/>
                  <a:pt x="2066" y="198"/>
                  <a:pt x="2066" y="198"/>
                </a:cubicBezTo>
                <a:cubicBezTo>
                  <a:pt x="2066" y="198"/>
                  <a:pt x="2065" y="123"/>
                  <a:pt x="2001" y="131"/>
                </a:cubicBezTo>
                <a:close/>
                <a:moveTo>
                  <a:pt x="824" y="664"/>
                </a:moveTo>
                <a:cubicBezTo>
                  <a:pt x="745" y="834"/>
                  <a:pt x="543" y="907"/>
                  <a:pt x="373" y="828"/>
                </a:cubicBezTo>
                <a:cubicBezTo>
                  <a:pt x="203" y="749"/>
                  <a:pt x="130" y="547"/>
                  <a:pt x="209" y="377"/>
                </a:cubicBezTo>
                <a:cubicBezTo>
                  <a:pt x="289" y="207"/>
                  <a:pt x="490" y="134"/>
                  <a:pt x="660" y="213"/>
                </a:cubicBezTo>
                <a:cubicBezTo>
                  <a:pt x="830" y="292"/>
                  <a:pt x="903" y="494"/>
                  <a:pt x="824" y="6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>
            <a:off x="9169590" y="-475616"/>
            <a:ext cx="2843389" cy="2200518"/>
          </a:xfrm>
          <a:custGeom>
            <a:avLst/>
            <a:gdLst>
              <a:gd name="T0" fmla="*/ 1232 w 1314"/>
              <a:gd name="T1" fmla="*/ 22 h 1018"/>
              <a:gd name="T2" fmla="*/ 759 w 1314"/>
              <a:gd name="T3" fmla="*/ 349 h 1018"/>
              <a:gd name="T4" fmla="*/ 754 w 1314"/>
              <a:gd name="T5" fmla="*/ 370 h 1018"/>
              <a:gd name="T6" fmla="*/ 612 w 1314"/>
              <a:gd name="T7" fmla="*/ 468 h 1018"/>
              <a:gd name="T8" fmla="*/ 581 w 1314"/>
              <a:gd name="T9" fmla="*/ 433 h 1018"/>
              <a:gd name="T10" fmla="*/ 125 w 1314"/>
              <a:gd name="T11" fmla="*/ 437 h 1018"/>
              <a:gd name="T12" fmla="*/ 129 w 1314"/>
              <a:gd name="T13" fmla="*/ 893 h 1018"/>
              <a:gd name="T14" fmla="*/ 585 w 1314"/>
              <a:gd name="T15" fmla="*/ 890 h 1018"/>
              <a:gd name="T16" fmla="*/ 646 w 1314"/>
              <a:gd name="T17" fmla="*/ 523 h 1018"/>
              <a:gd name="T18" fmla="*/ 790 w 1314"/>
              <a:gd name="T19" fmla="*/ 426 h 1018"/>
              <a:gd name="T20" fmla="*/ 812 w 1314"/>
              <a:gd name="T21" fmla="*/ 428 h 1018"/>
              <a:gd name="T22" fmla="*/ 1289 w 1314"/>
              <a:gd name="T23" fmla="*/ 108 h 1018"/>
              <a:gd name="T24" fmla="*/ 1292 w 1314"/>
              <a:gd name="T25" fmla="*/ 49 h 1018"/>
              <a:gd name="T26" fmla="*/ 1292 w 1314"/>
              <a:gd name="T27" fmla="*/ 49 h 1018"/>
              <a:gd name="T28" fmla="*/ 1232 w 1314"/>
              <a:gd name="T29" fmla="*/ 22 h 1018"/>
              <a:gd name="T30" fmla="*/ 594 w 1314"/>
              <a:gd name="T31" fmla="*/ 680 h 1018"/>
              <a:gd name="T32" fmla="*/ 339 w 1314"/>
              <a:gd name="T33" fmla="*/ 905 h 1018"/>
              <a:gd name="T34" fmla="*/ 114 w 1314"/>
              <a:gd name="T35" fmla="*/ 650 h 1018"/>
              <a:gd name="T36" fmla="*/ 369 w 1314"/>
              <a:gd name="T37" fmla="*/ 425 h 1018"/>
              <a:gd name="T38" fmla="*/ 594 w 1314"/>
              <a:gd name="T39" fmla="*/ 68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14" h="1018">
                <a:moveTo>
                  <a:pt x="1232" y="22"/>
                </a:moveTo>
                <a:cubicBezTo>
                  <a:pt x="1192" y="44"/>
                  <a:pt x="759" y="349"/>
                  <a:pt x="759" y="349"/>
                </a:cubicBezTo>
                <a:cubicBezTo>
                  <a:pt x="759" y="349"/>
                  <a:pt x="749" y="357"/>
                  <a:pt x="754" y="370"/>
                </a:cubicBezTo>
                <a:cubicBezTo>
                  <a:pt x="612" y="468"/>
                  <a:pt x="612" y="468"/>
                  <a:pt x="612" y="468"/>
                </a:cubicBezTo>
                <a:cubicBezTo>
                  <a:pt x="603" y="456"/>
                  <a:pt x="593" y="444"/>
                  <a:pt x="581" y="433"/>
                </a:cubicBezTo>
                <a:cubicBezTo>
                  <a:pt x="454" y="308"/>
                  <a:pt x="250" y="310"/>
                  <a:pt x="125" y="437"/>
                </a:cubicBezTo>
                <a:cubicBezTo>
                  <a:pt x="0" y="564"/>
                  <a:pt x="2" y="768"/>
                  <a:pt x="129" y="893"/>
                </a:cubicBezTo>
                <a:cubicBezTo>
                  <a:pt x="256" y="1018"/>
                  <a:pt x="460" y="1017"/>
                  <a:pt x="585" y="890"/>
                </a:cubicBezTo>
                <a:cubicBezTo>
                  <a:pt x="684" y="790"/>
                  <a:pt x="703" y="642"/>
                  <a:pt x="646" y="523"/>
                </a:cubicBezTo>
                <a:cubicBezTo>
                  <a:pt x="790" y="426"/>
                  <a:pt x="790" y="426"/>
                  <a:pt x="790" y="426"/>
                </a:cubicBezTo>
                <a:cubicBezTo>
                  <a:pt x="800" y="435"/>
                  <a:pt x="812" y="428"/>
                  <a:pt x="812" y="428"/>
                </a:cubicBezTo>
                <a:cubicBezTo>
                  <a:pt x="812" y="428"/>
                  <a:pt x="1253" y="137"/>
                  <a:pt x="1289" y="108"/>
                </a:cubicBezTo>
                <a:cubicBezTo>
                  <a:pt x="1314" y="87"/>
                  <a:pt x="1301" y="62"/>
                  <a:pt x="1292" y="49"/>
                </a:cubicBezTo>
                <a:cubicBezTo>
                  <a:pt x="1292" y="49"/>
                  <a:pt x="1292" y="49"/>
                  <a:pt x="1292" y="49"/>
                </a:cubicBezTo>
                <a:cubicBezTo>
                  <a:pt x="1292" y="49"/>
                  <a:pt x="1272" y="0"/>
                  <a:pt x="1232" y="22"/>
                </a:cubicBezTo>
                <a:close/>
                <a:moveTo>
                  <a:pt x="594" y="680"/>
                </a:moveTo>
                <a:cubicBezTo>
                  <a:pt x="586" y="812"/>
                  <a:pt x="472" y="913"/>
                  <a:pt x="339" y="905"/>
                </a:cubicBezTo>
                <a:cubicBezTo>
                  <a:pt x="207" y="897"/>
                  <a:pt x="106" y="783"/>
                  <a:pt x="114" y="650"/>
                </a:cubicBezTo>
                <a:cubicBezTo>
                  <a:pt x="122" y="518"/>
                  <a:pt x="236" y="417"/>
                  <a:pt x="369" y="425"/>
                </a:cubicBezTo>
                <a:cubicBezTo>
                  <a:pt x="502" y="433"/>
                  <a:pt x="602" y="547"/>
                  <a:pt x="594" y="6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6705601" y="4256342"/>
            <a:ext cx="2289045" cy="4426330"/>
          </a:xfrm>
          <a:custGeom>
            <a:avLst/>
            <a:gdLst>
              <a:gd name="T0" fmla="*/ 1044 w 1058"/>
              <a:gd name="T1" fmla="*/ 1960 h 2046"/>
              <a:gd name="T2" fmla="*/ 786 w 1058"/>
              <a:gd name="T3" fmla="*/ 1192 h 2046"/>
              <a:gd name="T4" fmla="*/ 761 w 1058"/>
              <a:gd name="T5" fmla="*/ 1176 h 2046"/>
              <a:gd name="T6" fmla="*/ 683 w 1058"/>
              <a:gd name="T7" fmla="*/ 946 h 2046"/>
              <a:gd name="T8" fmla="*/ 743 w 1058"/>
              <a:gd name="T9" fmla="*/ 918 h 2046"/>
              <a:gd name="T10" fmla="*/ 918 w 1058"/>
              <a:gd name="T11" fmla="*/ 298 h 2046"/>
              <a:gd name="T12" fmla="*/ 298 w 1058"/>
              <a:gd name="T13" fmla="*/ 123 h 2046"/>
              <a:gd name="T14" fmla="*/ 123 w 1058"/>
              <a:gd name="T15" fmla="*/ 743 h 2046"/>
              <a:gd name="T16" fmla="*/ 596 w 1058"/>
              <a:gd name="T17" fmla="*/ 970 h 2046"/>
              <a:gd name="T18" fmla="*/ 671 w 1058"/>
              <a:gd name="T19" fmla="*/ 1204 h 2046"/>
              <a:gd name="T20" fmla="*/ 659 w 1058"/>
              <a:gd name="T21" fmla="*/ 1231 h 2046"/>
              <a:gd name="T22" fmla="*/ 905 w 1058"/>
              <a:gd name="T23" fmla="*/ 2004 h 2046"/>
              <a:gd name="T24" fmla="*/ 983 w 1058"/>
              <a:gd name="T25" fmla="*/ 2031 h 2046"/>
              <a:gd name="T26" fmla="*/ 983 w 1058"/>
              <a:gd name="T27" fmla="*/ 2032 h 2046"/>
              <a:gd name="T28" fmla="*/ 1044 w 1058"/>
              <a:gd name="T29" fmla="*/ 1960 h 2046"/>
              <a:gd name="T30" fmla="*/ 404 w 1058"/>
              <a:gd name="T31" fmla="*/ 838 h 2046"/>
              <a:gd name="T32" fmla="*/ 199 w 1058"/>
              <a:gd name="T33" fmla="*/ 404 h 2046"/>
              <a:gd name="T34" fmla="*/ 633 w 1058"/>
              <a:gd name="T35" fmla="*/ 199 h 2046"/>
              <a:gd name="T36" fmla="*/ 838 w 1058"/>
              <a:gd name="T37" fmla="*/ 633 h 2046"/>
              <a:gd name="T38" fmla="*/ 404 w 1058"/>
              <a:gd name="T39" fmla="*/ 838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8" h="2046">
                <a:moveTo>
                  <a:pt x="1044" y="1960"/>
                </a:moveTo>
                <a:cubicBezTo>
                  <a:pt x="1030" y="1897"/>
                  <a:pt x="786" y="1192"/>
                  <a:pt x="786" y="1192"/>
                </a:cubicBezTo>
                <a:cubicBezTo>
                  <a:pt x="786" y="1192"/>
                  <a:pt x="780" y="1174"/>
                  <a:pt x="761" y="1176"/>
                </a:cubicBezTo>
                <a:cubicBezTo>
                  <a:pt x="683" y="946"/>
                  <a:pt x="683" y="946"/>
                  <a:pt x="683" y="946"/>
                </a:cubicBezTo>
                <a:cubicBezTo>
                  <a:pt x="704" y="938"/>
                  <a:pt x="724" y="929"/>
                  <a:pt x="743" y="918"/>
                </a:cubicBezTo>
                <a:cubicBezTo>
                  <a:pt x="963" y="795"/>
                  <a:pt x="1041" y="517"/>
                  <a:pt x="918" y="298"/>
                </a:cubicBezTo>
                <a:cubicBezTo>
                  <a:pt x="795" y="78"/>
                  <a:pt x="518" y="0"/>
                  <a:pt x="298" y="123"/>
                </a:cubicBezTo>
                <a:cubicBezTo>
                  <a:pt x="79" y="246"/>
                  <a:pt x="0" y="523"/>
                  <a:pt x="123" y="743"/>
                </a:cubicBezTo>
                <a:cubicBezTo>
                  <a:pt x="220" y="915"/>
                  <a:pt x="412" y="1001"/>
                  <a:pt x="596" y="970"/>
                </a:cubicBezTo>
                <a:cubicBezTo>
                  <a:pt x="671" y="1204"/>
                  <a:pt x="671" y="1204"/>
                  <a:pt x="671" y="1204"/>
                </a:cubicBezTo>
                <a:cubicBezTo>
                  <a:pt x="654" y="1213"/>
                  <a:pt x="659" y="1231"/>
                  <a:pt x="659" y="1231"/>
                </a:cubicBezTo>
                <a:cubicBezTo>
                  <a:pt x="659" y="1231"/>
                  <a:pt x="879" y="1945"/>
                  <a:pt x="905" y="2004"/>
                </a:cubicBezTo>
                <a:cubicBezTo>
                  <a:pt x="923" y="2046"/>
                  <a:pt x="962" y="2039"/>
                  <a:pt x="983" y="2031"/>
                </a:cubicBezTo>
                <a:cubicBezTo>
                  <a:pt x="983" y="2032"/>
                  <a:pt x="983" y="2032"/>
                  <a:pt x="983" y="2032"/>
                </a:cubicBezTo>
                <a:cubicBezTo>
                  <a:pt x="983" y="2032"/>
                  <a:pt x="1058" y="2023"/>
                  <a:pt x="1044" y="1960"/>
                </a:cubicBezTo>
                <a:close/>
                <a:moveTo>
                  <a:pt x="404" y="838"/>
                </a:moveTo>
                <a:cubicBezTo>
                  <a:pt x="228" y="774"/>
                  <a:pt x="136" y="580"/>
                  <a:pt x="199" y="404"/>
                </a:cubicBezTo>
                <a:cubicBezTo>
                  <a:pt x="262" y="227"/>
                  <a:pt x="457" y="136"/>
                  <a:pt x="633" y="199"/>
                </a:cubicBezTo>
                <a:cubicBezTo>
                  <a:pt x="810" y="262"/>
                  <a:pt x="901" y="457"/>
                  <a:pt x="838" y="633"/>
                </a:cubicBezTo>
                <a:cubicBezTo>
                  <a:pt x="775" y="809"/>
                  <a:pt x="580" y="901"/>
                  <a:pt x="404" y="8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9643841" y="677339"/>
            <a:ext cx="649195" cy="644979"/>
          </a:xfrm>
          <a:custGeom>
            <a:avLst/>
            <a:gdLst>
              <a:gd name="T0" fmla="*/ 289 w 300"/>
              <a:gd name="T1" fmla="*/ 247 h 298"/>
              <a:gd name="T2" fmla="*/ 239 w 300"/>
              <a:gd name="T3" fmla="*/ 197 h 298"/>
              <a:gd name="T4" fmla="*/ 218 w 300"/>
              <a:gd name="T5" fmla="*/ 189 h 298"/>
              <a:gd name="T6" fmla="*/ 188 w 300"/>
              <a:gd name="T7" fmla="*/ 159 h 298"/>
              <a:gd name="T8" fmla="*/ 175 w 300"/>
              <a:gd name="T9" fmla="*/ 38 h 298"/>
              <a:gd name="T10" fmla="*/ 38 w 300"/>
              <a:gd name="T11" fmla="*/ 38 h 298"/>
              <a:gd name="T12" fmla="*/ 38 w 300"/>
              <a:gd name="T13" fmla="*/ 175 h 298"/>
              <a:gd name="T14" fmla="*/ 162 w 300"/>
              <a:gd name="T15" fmla="*/ 186 h 298"/>
              <a:gd name="T16" fmla="*/ 192 w 300"/>
              <a:gd name="T17" fmla="*/ 215 h 298"/>
              <a:gd name="T18" fmla="*/ 200 w 300"/>
              <a:gd name="T19" fmla="*/ 236 h 298"/>
              <a:gd name="T20" fmla="*/ 250 w 300"/>
              <a:gd name="T21" fmla="*/ 287 h 298"/>
              <a:gd name="T22" fmla="*/ 289 w 300"/>
              <a:gd name="T23" fmla="*/ 287 h 298"/>
              <a:gd name="T24" fmla="*/ 289 w 300"/>
              <a:gd name="T25" fmla="*/ 247 h 298"/>
              <a:gd name="T26" fmla="*/ 66 w 300"/>
              <a:gd name="T27" fmla="*/ 147 h 298"/>
              <a:gd name="T28" fmla="*/ 66 w 300"/>
              <a:gd name="T29" fmla="*/ 66 h 298"/>
              <a:gd name="T30" fmla="*/ 148 w 300"/>
              <a:gd name="T31" fmla="*/ 66 h 298"/>
              <a:gd name="T32" fmla="*/ 148 w 300"/>
              <a:gd name="T33" fmla="*/ 147 h 298"/>
              <a:gd name="T34" fmla="*/ 66 w 300"/>
              <a:gd name="T35" fmla="*/ 14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0" h="298">
                <a:moveTo>
                  <a:pt x="289" y="247"/>
                </a:moveTo>
                <a:cubicBezTo>
                  <a:pt x="239" y="197"/>
                  <a:pt x="239" y="197"/>
                  <a:pt x="239" y="197"/>
                </a:cubicBezTo>
                <a:cubicBezTo>
                  <a:pt x="233" y="191"/>
                  <a:pt x="226" y="189"/>
                  <a:pt x="218" y="189"/>
                </a:cubicBezTo>
                <a:cubicBezTo>
                  <a:pt x="188" y="159"/>
                  <a:pt x="188" y="159"/>
                  <a:pt x="188" y="159"/>
                </a:cubicBezTo>
                <a:cubicBezTo>
                  <a:pt x="213" y="122"/>
                  <a:pt x="208" y="71"/>
                  <a:pt x="175" y="38"/>
                </a:cubicBezTo>
                <a:cubicBezTo>
                  <a:pt x="138" y="0"/>
                  <a:pt x="76" y="0"/>
                  <a:pt x="38" y="38"/>
                </a:cubicBezTo>
                <a:cubicBezTo>
                  <a:pt x="0" y="76"/>
                  <a:pt x="0" y="137"/>
                  <a:pt x="38" y="175"/>
                </a:cubicBezTo>
                <a:cubicBezTo>
                  <a:pt x="72" y="209"/>
                  <a:pt x="124" y="212"/>
                  <a:pt x="162" y="186"/>
                </a:cubicBezTo>
                <a:cubicBezTo>
                  <a:pt x="192" y="215"/>
                  <a:pt x="192" y="215"/>
                  <a:pt x="192" y="215"/>
                </a:cubicBezTo>
                <a:cubicBezTo>
                  <a:pt x="191" y="223"/>
                  <a:pt x="194" y="231"/>
                  <a:pt x="200" y="236"/>
                </a:cubicBezTo>
                <a:cubicBezTo>
                  <a:pt x="250" y="287"/>
                  <a:pt x="250" y="287"/>
                  <a:pt x="250" y="287"/>
                </a:cubicBezTo>
                <a:cubicBezTo>
                  <a:pt x="261" y="298"/>
                  <a:pt x="279" y="298"/>
                  <a:pt x="289" y="287"/>
                </a:cubicBezTo>
                <a:cubicBezTo>
                  <a:pt x="300" y="276"/>
                  <a:pt x="300" y="258"/>
                  <a:pt x="289" y="247"/>
                </a:cubicBezTo>
                <a:close/>
                <a:moveTo>
                  <a:pt x="66" y="147"/>
                </a:moveTo>
                <a:cubicBezTo>
                  <a:pt x="43" y="125"/>
                  <a:pt x="43" y="88"/>
                  <a:pt x="66" y="66"/>
                </a:cubicBezTo>
                <a:cubicBezTo>
                  <a:pt x="89" y="43"/>
                  <a:pt x="125" y="43"/>
                  <a:pt x="148" y="66"/>
                </a:cubicBezTo>
                <a:cubicBezTo>
                  <a:pt x="170" y="88"/>
                  <a:pt x="170" y="125"/>
                  <a:pt x="148" y="147"/>
                </a:cubicBezTo>
                <a:cubicBezTo>
                  <a:pt x="125" y="170"/>
                  <a:pt x="89" y="170"/>
                  <a:pt x="66" y="1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9789277" y="820667"/>
            <a:ext cx="170729" cy="172838"/>
          </a:xfrm>
          <a:custGeom>
            <a:avLst/>
            <a:gdLst>
              <a:gd name="T0" fmla="*/ 14 w 79"/>
              <a:gd name="T1" fmla="*/ 14 h 79"/>
              <a:gd name="T2" fmla="*/ 14 w 79"/>
              <a:gd name="T3" fmla="*/ 65 h 79"/>
              <a:gd name="T4" fmla="*/ 65 w 79"/>
              <a:gd name="T5" fmla="*/ 65 h 79"/>
              <a:gd name="T6" fmla="*/ 65 w 79"/>
              <a:gd name="T7" fmla="*/ 14 h 79"/>
              <a:gd name="T8" fmla="*/ 14 w 79"/>
              <a:gd name="T9" fmla="*/ 1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14" y="14"/>
                </a:moveTo>
                <a:cubicBezTo>
                  <a:pt x="0" y="28"/>
                  <a:pt x="0" y="51"/>
                  <a:pt x="14" y="65"/>
                </a:cubicBezTo>
                <a:cubicBezTo>
                  <a:pt x="28" y="79"/>
                  <a:pt x="51" y="79"/>
                  <a:pt x="65" y="65"/>
                </a:cubicBezTo>
                <a:cubicBezTo>
                  <a:pt x="79" y="51"/>
                  <a:pt x="79" y="28"/>
                  <a:pt x="65" y="14"/>
                </a:cubicBezTo>
                <a:cubicBezTo>
                  <a:pt x="51" y="0"/>
                  <a:pt x="28" y="0"/>
                  <a:pt x="14" y="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7405382" y="4975094"/>
            <a:ext cx="830464" cy="817817"/>
          </a:xfrm>
          <a:custGeom>
            <a:avLst/>
            <a:gdLst>
              <a:gd name="T0" fmla="*/ 240 w 384"/>
              <a:gd name="T1" fmla="*/ 185 h 378"/>
              <a:gd name="T2" fmla="*/ 319 w 384"/>
              <a:gd name="T3" fmla="*/ 187 h 378"/>
              <a:gd name="T4" fmla="*/ 363 w 384"/>
              <a:gd name="T5" fmla="*/ 146 h 378"/>
              <a:gd name="T6" fmla="*/ 377 w 384"/>
              <a:gd name="T7" fmla="*/ 88 h 378"/>
              <a:gd name="T8" fmla="*/ 375 w 384"/>
              <a:gd name="T9" fmla="*/ 91 h 378"/>
              <a:gd name="T10" fmla="*/ 324 w 384"/>
              <a:gd name="T11" fmla="*/ 139 h 378"/>
              <a:gd name="T12" fmla="*/ 252 w 384"/>
              <a:gd name="T13" fmla="*/ 137 h 378"/>
              <a:gd name="T14" fmla="*/ 251 w 384"/>
              <a:gd name="T15" fmla="*/ 136 h 378"/>
              <a:gd name="T16" fmla="*/ 252 w 384"/>
              <a:gd name="T17" fmla="*/ 62 h 378"/>
              <a:gd name="T18" fmla="*/ 304 w 384"/>
              <a:gd name="T19" fmla="*/ 14 h 378"/>
              <a:gd name="T20" fmla="*/ 308 w 384"/>
              <a:gd name="T21" fmla="*/ 11 h 378"/>
              <a:gd name="T22" fmla="*/ 245 w 384"/>
              <a:gd name="T23" fmla="*/ 19 h 378"/>
              <a:gd name="T24" fmla="*/ 201 w 384"/>
              <a:gd name="T25" fmla="*/ 60 h 378"/>
              <a:gd name="T26" fmla="*/ 199 w 384"/>
              <a:gd name="T27" fmla="*/ 141 h 378"/>
              <a:gd name="T28" fmla="*/ 206 w 384"/>
              <a:gd name="T29" fmla="*/ 149 h 378"/>
              <a:gd name="T30" fmla="*/ 183 w 384"/>
              <a:gd name="T31" fmla="*/ 170 h 378"/>
              <a:gd name="T32" fmla="*/ 81 w 384"/>
              <a:gd name="T33" fmla="*/ 61 h 378"/>
              <a:gd name="T34" fmla="*/ 48 w 384"/>
              <a:gd name="T35" fmla="*/ 51 h 378"/>
              <a:gd name="T36" fmla="*/ 40 w 384"/>
              <a:gd name="T37" fmla="*/ 58 h 378"/>
              <a:gd name="T38" fmla="*/ 50 w 384"/>
              <a:gd name="T39" fmla="*/ 89 h 378"/>
              <a:gd name="T40" fmla="*/ 152 w 384"/>
              <a:gd name="T41" fmla="*/ 199 h 378"/>
              <a:gd name="T42" fmla="*/ 126 w 384"/>
              <a:gd name="T43" fmla="*/ 223 h 378"/>
              <a:gd name="T44" fmla="*/ 86 w 384"/>
              <a:gd name="T45" fmla="*/ 232 h 378"/>
              <a:gd name="T46" fmla="*/ 18 w 384"/>
              <a:gd name="T47" fmla="*/ 295 h 378"/>
              <a:gd name="T48" fmla="*/ 15 w 384"/>
              <a:gd name="T49" fmla="*/ 352 h 378"/>
              <a:gd name="T50" fmla="*/ 17 w 384"/>
              <a:gd name="T51" fmla="*/ 353 h 378"/>
              <a:gd name="T52" fmla="*/ 75 w 384"/>
              <a:gd name="T53" fmla="*/ 357 h 378"/>
              <a:gd name="T54" fmla="*/ 143 w 384"/>
              <a:gd name="T55" fmla="*/ 293 h 378"/>
              <a:gd name="T56" fmla="*/ 154 w 384"/>
              <a:gd name="T57" fmla="*/ 255 h 378"/>
              <a:gd name="T58" fmla="*/ 181 w 384"/>
              <a:gd name="T59" fmla="*/ 229 h 378"/>
              <a:gd name="T60" fmla="*/ 202 w 384"/>
              <a:gd name="T61" fmla="*/ 252 h 378"/>
              <a:gd name="T62" fmla="*/ 210 w 384"/>
              <a:gd name="T63" fmla="*/ 292 h 378"/>
              <a:gd name="T64" fmla="*/ 274 w 384"/>
              <a:gd name="T65" fmla="*/ 360 h 378"/>
              <a:gd name="T66" fmla="*/ 331 w 384"/>
              <a:gd name="T67" fmla="*/ 362 h 378"/>
              <a:gd name="T68" fmla="*/ 332 w 384"/>
              <a:gd name="T69" fmla="*/ 361 h 378"/>
              <a:gd name="T70" fmla="*/ 335 w 384"/>
              <a:gd name="T71" fmla="*/ 303 h 378"/>
              <a:gd name="T72" fmla="*/ 272 w 384"/>
              <a:gd name="T73" fmla="*/ 235 h 378"/>
              <a:gd name="T74" fmla="*/ 233 w 384"/>
              <a:gd name="T75" fmla="*/ 224 h 378"/>
              <a:gd name="T76" fmla="*/ 212 w 384"/>
              <a:gd name="T77" fmla="*/ 201 h 378"/>
              <a:gd name="T78" fmla="*/ 235 w 384"/>
              <a:gd name="T79" fmla="*/ 179 h 378"/>
              <a:gd name="T80" fmla="*/ 240 w 384"/>
              <a:gd name="T81" fmla="*/ 185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84" h="378">
                <a:moveTo>
                  <a:pt x="240" y="185"/>
                </a:moveTo>
                <a:cubicBezTo>
                  <a:pt x="261" y="207"/>
                  <a:pt x="297" y="207"/>
                  <a:pt x="319" y="187"/>
                </a:cubicBezTo>
                <a:cubicBezTo>
                  <a:pt x="363" y="146"/>
                  <a:pt x="363" y="146"/>
                  <a:pt x="363" y="146"/>
                </a:cubicBezTo>
                <a:cubicBezTo>
                  <a:pt x="379" y="131"/>
                  <a:pt x="384" y="108"/>
                  <a:pt x="377" y="88"/>
                </a:cubicBezTo>
                <a:cubicBezTo>
                  <a:pt x="377" y="89"/>
                  <a:pt x="376" y="90"/>
                  <a:pt x="375" y="91"/>
                </a:cubicBezTo>
                <a:cubicBezTo>
                  <a:pt x="324" y="139"/>
                  <a:pt x="324" y="139"/>
                  <a:pt x="324" y="139"/>
                </a:cubicBezTo>
                <a:cubicBezTo>
                  <a:pt x="304" y="158"/>
                  <a:pt x="271" y="157"/>
                  <a:pt x="252" y="137"/>
                </a:cubicBezTo>
                <a:cubicBezTo>
                  <a:pt x="251" y="136"/>
                  <a:pt x="251" y="136"/>
                  <a:pt x="251" y="136"/>
                </a:cubicBezTo>
                <a:cubicBezTo>
                  <a:pt x="233" y="116"/>
                  <a:pt x="232" y="81"/>
                  <a:pt x="252" y="62"/>
                </a:cubicBezTo>
                <a:cubicBezTo>
                  <a:pt x="304" y="14"/>
                  <a:pt x="304" y="14"/>
                  <a:pt x="304" y="14"/>
                </a:cubicBezTo>
                <a:cubicBezTo>
                  <a:pt x="305" y="13"/>
                  <a:pt x="306" y="12"/>
                  <a:pt x="308" y="11"/>
                </a:cubicBezTo>
                <a:cubicBezTo>
                  <a:pt x="288" y="0"/>
                  <a:pt x="262" y="3"/>
                  <a:pt x="245" y="19"/>
                </a:cubicBezTo>
                <a:cubicBezTo>
                  <a:pt x="201" y="60"/>
                  <a:pt x="201" y="60"/>
                  <a:pt x="201" y="60"/>
                </a:cubicBezTo>
                <a:cubicBezTo>
                  <a:pt x="179" y="81"/>
                  <a:pt x="178" y="119"/>
                  <a:pt x="199" y="141"/>
                </a:cubicBezTo>
                <a:cubicBezTo>
                  <a:pt x="206" y="149"/>
                  <a:pt x="206" y="149"/>
                  <a:pt x="206" y="149"/>
                </a:cubicBezTo>
                <a:cubicBezTo>
                  <a:pt x="183" y="170"/>
                  <a:pt x="183" y="170"/>
                  <a:pt x="183" y="170"/>
                </a:cubicBezTo>
                <a:cubicBezTo>
                  <a:pt x="81" y="61"/>
                  <a:pt x="81" y="61"/>
                  <a:pt x="81" y="61"/>
                </a:cubicBezTo>
                <a:cubicBezTo>
                  <a:pt x="48" y="51"/>
                  <a:pt x="48" y="51"/>
                  <a:pt x="48" y="51"/>
                </a:cubicBezTo>
                <a:cubicBezTo>
                  <a:pt x="40" y="58"/>
                  <a:pt x="40" y="58"/>
                  <a:pt x="40" y="58"/>
                </a:cubicBezTo>
                <a:cubicBezTo>
                  <a:pt x="50" y="89"/>
                  <a:pt x="50" y="89"/>
                  <a:pt x="50" y="89"/>
                </a:cubicBezTo>
                <a:cubicBezTo>
                  <a:pt x="152" y="199"/>
                  <a:pt x="152" y="199"/>
                  <a:pt x="152" y="199"/>
                </a:cubicBezTo>
                <a:cubicBezTo>
                  <a:pt x="126" y="223"/>
                  <a:pt x="126" y="223"/>
                  <a:pt x="126" y="223"/>
                </a:cubicBezTo>
                <a:cubicBezTo>
                  <a:pt x="112" y="219"/>
                  <a:pt x="97" y="221"/>
                  <a:pt x="86" y="232"/>
                </a:cubicBezTo>
                <a:cubicBezTo>
                  <a:pt x="18" y="295"/>
                  <a:pt x="18" y="295"/>
                  <a:pt x="18" y="295"/>
                </a:cubicBezTo>
                <a:cubicBezTo>
                  <a:pt x="1" y="311"/>
                  <a:pt x="0" y="336"/>
                  <a:pt x="15" y="352"/>
                </a:cubicBezTo>
                <a:cubicBezTo>
                  <a:pt x="17" y="353"/>
                  <a:pt x="17" y="353"/>
                  <a:pt x="17" y="353"/>
                </a:cubicBezTo>
                <a:cubicBezTo>
                  <a:pt x="32" y="370"/>
                  <a:pt x="59" y="372"/>
                  <a:pt x="75" y="357"/>
                </a:cubicBezTo>
                <a:cubicBezTo>
                  <a:pt x="143" y="293"/>
                  <a:pt x="143" y="293"/>
                  <a:pt x="143" y="293"/>
                </a:cubicBezTo>
                <a:cubicBezTo>
                  <a:pt x="154" y="283"/>
                  <a:pt x="157" y="268"/>
                  <a:pt x="154" y="255"/>
                </a:cubicBezTo>
                <a:cubicBezTo>
                  <a:pt x="181" y="229"/>
                  <a:pt x="181" y="229"/>
                  <a:pt x="181" y="229"/>
                </a:cubicBezTo>
                <a:cubicBezTo>
                  <a:pt x="202" y="252"/>
                  <a:pt x="202" y="252"/>
                  <a:pt x="202" y="252"/>
                </a:cubicBezTo>
                <a:cubicBezTo>
                  <a:pt x="197" y="265"/>
                  <a:pt x="200" y="280"/>
                  <a:pt x="210" y="292"/>
                </a:cubicBezTo>
                <a:cubicBezTo>
                  <a:pt x="274" y="360"/>
                  <a:pt x="274" y="360"/>
                  <a:pt x="274" y="360"/>
                </a:cubicBezTo>
                <a:cubicBezTo>
                  <a:pt x="289" y="376"/>
                  <a:pt x="315" y="378"/>
                  <a:pt x="331" y="362"/>
                </a:cubicBezTo>
                <a:cubicBezTo>
                  <a:pt x="332" y="361"/>
                  <a:pt x="332" y="361"/>
                  <a:pt x="332" y="361"/>
                </a:cubicBezTo>
                <a:cubicBezTo>
                  <a:pt x="349" y="346"/>
                  <a:pt x="351" y="319"/>
                  <a:pt x="335" y="303"/>
                </a:cubicBezTo>
                <a:cubicBezTo>
                  <a:pt x="272" y="235"/>
                  <a:pt x="272" y="235"/>
                  <a:pt x="272" y="235"/>
                </a:cubicBezTo>
                <a:cubicBezTo>
                  <a:pt x="262" y="224"/>
                  <a:pt x="247" y="221"/>
                  <a:pt x="233" y="224"/>
                </a:cubicBezTo>
                <a:cubicBezTo>
                  <a:pt x="212" y="201"/>
                  <a:pt x="212" y="201"/>
                  <a:pt x="212" y="201"/>
                </a:cubicBezTo>
                <a:cubicBezTo>
                  <a:pt x="235" y="179"/>
                  <a:pt x="235" y="179"/>
                  <a:pt x="235" y="179"/>
                </a:cubicBezTo>
                <a:lnTo>
                  <a:pt x="240" y="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373130" y="1893524"/>
            <a:ext cx="564884" cy="727184"/>
            <a:chOff x="10371542" y="1893524"/>
            <a:chExt cx="564884" cy="727184"/>
          </a:xfrm>
          <a:solidFill>
            <a:schemeClr val="accent2"/>
          </a:solidFill>
        </p:grpSpPr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0386296" y="2538504"/>
              <a:ext cx="107496" cy="82204"/>
            </a:xfrm>
            <a:custGeom>
              <a:avLst/>
              <a:gdLst>
                <a:gd name="T0" fmla="*/ 29 w 50"/>
                <a:gd name="T1" fmla="*/ 0 h 38"/>
                <a:gd name="T2" fmla="*/ 23 w 50"/>
                <a:gd name="T3" fmla="*/ 0 h 38"/>
                <a:gd name="T4" fmla="*/ 0 w 50"/>
                <a:gd name="T5" fmla="*/ 14 h 38"/>
                <a:gd name="T6" fmla="*/ 0 w 50"/>
                <a:gd name="T7" fmla="*/ 21 h 38"/>
                <a:gd name="T8" fmla="*/ 23 w 50"/>
                <a:gd name="T9" fmla="*/ 38 h 38"/>
                <a:gd name="T10" fmla="*/ 29 w 50"/>
                <a:gd name="T11" fmla="*/ 38 h 38"/>
                <a:gd name="T12" fmla="*/ 50 w 50"/>
                <a:gd name="T13" fmla="*/ 21 h 38"/>
                <a:gd name="T14" fmla="*/ 50 w 50"/>
                <a:gd name="T15" fmla="*/ 14 h 38"/>
                <a:gd name="T16" fmla="*/ 29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2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2" y="0"/>
                    <a:pt x="0" y="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1"/>
                    <a:pt x="12" y="38"/>
                    <a:pt x="23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0" y="38"/>
                    <a:pt x="50" y="31"/>
                    <a:pt x="50" y="21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4"/>
                    <a:pt x="40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0504331" y="2439439"/>
              <a:ext cx="99065" cy="181269"/>
            </a:xfrm>
            <a:custGeom>
              <a:avLst/>
              <a:gdLst>
                <a:gd name="T0" fmla="*/ 25 w 46"/>
                <a:gd name="T1" fmla="*/ 0 h 84"/>
                <a:gd name="T2" fmla="*/ 18 w 46"/>
                <a:gd name="T3" fmla="*/ 0 h 84"/>
                <a:gd name="T4" fmla="*/ 0 w 46"/>
                <a:gd name="T5" fmla="*/ 15 h 84"/>
                <a:gd name="T6" fmla="*/ 0 w 46"/>
                <a:gd name="T7" fmla="*/ 67 h 84"/>
                <a:gd name="T8" fmla="*/ 18 w 46"/>
                <a:gd name="T9" fmla="*/ 84 h 84"/>
                <a:gd name="T10" fmla="*/ 25 w 46"/>
                <a:gd name="T11" fmla="*/ 84 h 84"/>
                <a:gd name="T12" fmla="*/ 46 w 46"/>
                <a:gd name="T13" fmla="*/ 67 h 84"/>
                <a:gd name="T14" fmla="*/ 46 w 46"/>
                <a:gd name="T15" fmla="*/ 15 h 84"/>
                <a:gd name="T16" fmla="*/ 25 w 46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84">
                  <a:moveTo>
                    <a:pt x="25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7"/>
                    <a:pt x="7" y="84"/>
                    <a:pt x="18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35" y="84"/>
                    <a:pt x="46" y="77"/>
                    <a:pt x="46" y="6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5"/>
                    <a:pt x="3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0620260" y="2355128"/>
              <a:ext cx="90634" cy="265580"/>
            </a:xfrm>
            <a:custGeom>
              <a:avLst/>
              <a:gdLst>
                <a:gd name="T0" fmla="*/ 25 w 42"/>
                <a:gd name="T1" fmla="*/ 0 h 123"/>
                <a:gd name="T2" fmla="*/ 20 w 42"/>
                <a:gd name="T3" fmla="*/ 0 h 123"/>
                <a:gd name="T4" fmla="*/ 0 w 42"/>
                <a:gd name="T5" fmla="*/ 21 h 123"/>
                <a:gd name="T6" fmla="*/ 0 w 42"/>
                <a:gd name="T7" fmla="*/ 105 h 123"/>
                <a:gd name="T8" fmla="*/ 20 w 42"/>
                <a:gd name="T9" fmla="*/ 123 h 123"/>
                <a:gd name="T10" fmla="*/ 25 w 42"/>
                <a:gd name="T11" fmla="*/ 123 h 123"/>
                <a:gd name="T12" fmla="*/ 42 w 42"/>
                <a:gd name="T13" fmla="*/ 105 h 123"/>
                <a:gd name="T14" fmla="*/ 42 w 42"/>
                <a:gd name="T15" fmla="*/ 21 h 123"/>
                <a:gd name="T16" fmla="*/ 25 w 42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3">
                  <a:moveTo>
                    <a:pt x="25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9" y="123"/>
                    <a:pt x="20" y="123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35" y="123"/>
                    <a:pt x="42" y="116"/>
                    <a:pt x="42" y="105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1"/>
                    <a:pt x="3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10727756" y="2264493"/>
              <a:ext cx="90634" cy="356215"/>
            </a:xfrm>
            <a:custGeom>
              <a:avLst/>
              <a:gdLst>
                <a:gd name="T0" fmla="*/ 42 w 42"/>
                <a:gd name="T1" fmla="*/ 19 h 165"/>
                <a:gd name="T2" fmla="*/ 23 w 42"/>
                <a:gd name="T3" fmla="*/ 0 h 165"/>
                <a:gd name="T4" fmla="*/ 19 w 42"/>
                <a:gd name="T5" fmla="*/ 0 h 165"/>
                <a:gd name="T6" fmla="*/ 0 w 42"/>
                <a:gd name="T7" fmla="*/ 19 h 165"/>
                <a:gd name="T8" fmla="*/ 0 w 42"/>
                <a:gd name="T9" fmla="*/ 146 h 165"/>
                <a:gd name="T10" fmla="*/ 19 w 42"/>
                <a:gd name="T11" fmla="*/ 165 h 165"/>
                <a:gd name="T12" fmla="*/ 23 w 42"/>
                <a:gd name="T13" fmla="*/ 165 h 165"/>
                <a:gd name="T14" fmla="*/ 42 w 42"/>
                <a:gd name="T15" fmla="*/ 146 h 165"/>
                <a:gd name="T16" fmla="*/ 42 w 42"/>
                <a:gd name="T17" fmla="*/ 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65">
                  <a:moveTo>
                    <a:pt x="42" y="19"/>
                  </a:moveTo>
                  <a:cubicBezTo>
                    <a:pt x="42" y="9"/>
                    <a:pt x="34" y="0"/>
                    <a:pt x="2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57"/>
                    <a:pt x="8" y="165"/>
                    <a:pt x="19" y="165"/>
                  </a:cubicBezTo>
                  <a:cubicBezTo>
                    <a:pt x="23" y="165"/>
                    <a:pt x="23" y="165"/>
                    <a:pt x="23" y="165"/>
                  </a:cubicBezTo>
                  <a:cubicBezTo>
                    <a:pt x="34" y="165"/>
                    <a:pt x="42" y="157"/>
                    <a:pt x="42" y="146"/>
                  </a:cubicBezTo>
                  <a:lnTo>
                    <a:pt x="4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10845791" y="2165428"/>
              <a:ext cx="90634" cy="455280"/>
            </a:xfrm>
            <a:custGeom>
              <a:avLst/>
              <a:gdLst>
                <a:gd name="T0" fmla="*/ 22 w 42"/>
                <a:gd name="T1" fmla="*/ 0 h 211"/>
                <a:gd name="T2" fmla="*/ 18 w 42"/>
                <a:gd name="T3" fmla="*/ 0 h 211"/>
                <a:gd name="T4" fmla="*/ 0 w 42"/>
                <a:gd name="T5" fmla="*/ 20 h 211"/>
                <a:gd name="T6" fmla="*/ 0 w 42"/>
                <a:gd name="T7" fmla="*/ 192 h 211"/>
                <a:gd name="T8" fmla="*/ 18 w 42"/>
                <a:gd name="T9" fmla="*/ 211 h 211"/>
                <a:gd name="T10" fmla="*/ 22 w 42"/>
                <a:gd name="T11" fmla="*/ 211 h 211"/>
                <a:gd name="T12" fmla="*/ 42 w 42"/>
                <a:gd name="T13" fmla="*/ 192 h 211"/>
                <a:gd name="T14" fmla="*/ 42 w 42"/>
                <a:gd name="T15" fmla="*/ 20 h 211"/>
                <a:gd name="T16" fmla="*/ 22 w 42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11">
                  <a:moveTo>
                    <a:pt x="2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10"/>
                    <a:pt x="0" y="2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2"/>
                    <a:pt x="8" y="211"/>
                    <a:pt x="18" y="211"/>
                  </a:cubicBezTo>
                  <a:cubicBezTo>
                    <a:pt x="22" y="211"/>
                    <a:pt x="22" y="211"/>
                    <a:pt x="22" y="211"/>
                  </a:cubicBezTo>
                  <a:cubicBezTo>
                    <a:pt x="32" y="211"/>
                    <a:pt x="42" y="202"/>
                    <a:pt x="42" y="19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0"/>
                    <a:pt x="32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10371542" y="1893524"/>
              <a:ext cx="564884" cy="493220"/>
            </a:xfrm>
            <a:custGeom>
              <a:avLst/>
              <a:gdLst>
                <a:gd name="T0" fmla="*/ 258 w 261"/>
                <a:gd name="T1" fmla="*/ 10 h 228"/>
                <a:gd name="T2" fmla="*/ 239 w 261"/>
                <a:gd name="T3" fmla="*/ 3 h 228"/>
                <a:gd name="T4" fmla="*/ 174 w 261"/>
                <a:gd name="T5" fmla="*/ 28 h 228"/>
                <a:gd name="T6" fmla="*/ 165 w 261"/>
                <a:gd name="T7" fmla="*/ 48 h 228"/>
                <a:gd name="T8" fmla="*/ 179 w 261"/>
                <a:gd name="T9" fmla="*/ 58 h 228"/>
                <a:gd name="T10" fmla="*/ 184 w 261"/>
                <a:gd name="T11" fmla="*/ 57 h 228"/>
                <a:gd name="T12" fmla="*/ 209 w 261"/>
                <a:gd name="T13" fmla="*/ 47 h 228"/>
                <a:gd name="T14" fmla="*/ 12 w 261"/>
                <a:gd name="T15" fmla="*/ 199 h 228"/>
                <a:gd name="T16" fmla="*/ 3 w 261"/>
                <a:gd name="T17" fmla="*/ 218 h 228"/>
                <a:gd name="T18" fmla="*/ 17 w 261"/>
                <a:gd name="T19" fmla="*/ 228 h 228"/>
                <a:gd name="T20" fmla="*/ 23 w 261"/>
                <a:gd name="T21" fmla="*/ 227 h 228"/>
                <a:gd name="T22" fmla="*/ 226 w 261"/>
                <a:gd name="T23" fmla="*/ 76 h 228"/>
                <a:gd name="T24" fmla="*/ 226 w 261"/>
                <a:gd name="T25" fmla="*/ 90 h 228"/>
                <a:gd name="T26" fmla="*/ 244 w 261"/>
                <a:gd name="T27" fmla="*/ 105 h 228"/>
                <a:gd name="T28" fmla="*/ 261 w 261"/>
                <a:gd name="T29" fmla="*/ 90 h 228"/>
                <a:gd name="T30" fmla="*/ 261 w 261"/>
                <a:gd name="T31" fmla="*/ 20 h 228"/>
                <a:gd name="T32" fmla="*/ 261 w 261"/>
                <a:gd name="T33" fmla="*/ 20 h 228"/>
                <a:gd name="T34" fmla="*/ 258 w 261"/>
                <a:gd name="T35" fmla="*/ 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1" h="228">
                  <a:moveTo>
                    <a:pt x="258" y="10"/>
                  </a:moveTo>
                  <a:cubicBezTo>
                    <a:pt x="255" y="4"/>
                    <a:pt x="246" y="0"/>
                    <a:pt x="239" y="3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66" y="31"/>
                    <a:pt x="162" y="40"/>
                    <a:pt x="165" y="48"/>
                  </a:cubicBezTo>
                  <a:cubicBezTo>
                    <a:pt x="167" y="54"/>
                    <a:pt x="173" y="58"/>
                    <a:pt x="179" y="58"/>
                  </a:cubicBezTo>
                  <a:cubicBezTo>
                    <a:pt x="181" y="58"/>
                    <a:pt x="182" y="57"/>
                    <a:pt x="184" y="57"/>
                  </a:cubicBezTo>
                  <a:cubicBezTo>
                    <a:pt x="209" y="47"/>
                    <a:pt x="209" y="47"/>
                    <a:pt x="209" y="47"/>
                  </a:cubicBezTo>
                  <a:cubicBezTo>
                    <a:pt x="133" y="153"/>
                    <a:pt x="14" y="198"/>
                    <a:pt x="12" y="199"/>
                  </a:cubicBezTo>
                  <a:cubicBezTo>
                    <a:pt x="4" y="201"/>
                    <a:pt x="0" y="210"/>
                    <a:pt x="3" y="218"/>
                  </a:cubicBezTo>
                  <a:cubicBezTo>
                    <a:pt x="5" y="224"/>
                    <a:pt x="11" y="228"/>
                    <a:pt x="17" y="228"/>
                  </a:cubicBezTo>
                  <a:cubicBezTo>
                    <a:pt x="19" y="228"/>
                    <a:pt x="21" y="227"/>
                    <a:pt x="23" y="227"/>
                  </a:cubicBezTo>
                  <a:cubicBezTo>
                    <a:pt x="29" y="225"/>
                    <a:pt x="142" y="181"/>
                    <a:pt x="226" y="76"/>
                  </a:cubicBezTo>
                  <a:cubicBezTo>
                    <a:pt x="226" y="90"/>
                    <a:pt x="226" y="90"/>
                    <a:pt x="226" y="90"/>
                  </a:cubicBezTo>
                  <a:cubicBezTo>
                    <a:pt x="226" y="99"/>
                    <a:pt x="235" y="105"/>
                    <a:pt x="244" y="105"/>
                  </a:cubicBezTo>
                  <a:cubicBezTo>
                    <a:pt x="252" y="105"/>
                    <a:pt x="261" y="99"/>
                    <a:pt x="261" y="90"/>
                  </a:cubicBezTo>
                  <a:cubicBezTo>
                    <a:pt x="261" y="20"/>
                    <a:pt x="261" y="20"/>
                    <a:pt x="261" y="20"/>
                  </a:cubicBezTo>
                  <a:cubicBezTo>
                    <a:pt x="261" y="20"/>
                    <a:pt x="261" y="20"/>
                    <a:pt x="261" y="20"/>
                  </a:cubicBezTo>
                  <a:cubicBezTo>
                    <a:pt x="261" y="17"/>
                    <a:pt x="260" y="13"/>
                    <a:pt x="25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442313" y="3789693"/>
            <a:ext cx="850723" cy="1234828"/>
            <a:chOff x="8591550" y="2065338"/>
            <a:chExt cx="474663" cy="688975"/>
          </a:xfrm>
          <a:solidFill>
            <a:schemeClr val="accent1"/>
          </a:solidFill>
        </p:grpSpPr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68339" y="1468770"/>
            <a:ext cx="8440089" cy="2965679"/>
            <a:chOff x="476036" y="2546501"/>
            <a:chExt cx="8440089" cy="2965679"/>
          </a:xfrm>
        </p:grpSpPr>
        <p:sp>
          <p:nvSpPr>
            <p:cNvPr id="59" name="object 11"/>
            <p:cNvSpPr/>
            <p:nvPr/>
          </p:nvSpPr>
          <p:spPr>
            <a:xfrm>
              <a:off x="573831" y="2935456"/>
              <a:ext cx="1134745" cy="467359"/>
            </a:xfrm>
            <a:custGeom>
              <a:avLst/>
              <a:gdLst/>
              <a:ahLst/>
              <a:cxnLst/>
              <a:rect l="l" t="t" r="r" b="b"/>
              <a:pathLst>
                <a:path w="1134745" h="467360">
                  <a:moveTo>
                    <a:pt x="0" y="466789"/>
                  </a:moveTo>
                  <a:lnTo>
                    <a:pt x="1134419" y="466789"/>
                  </a:lnTo>
                  <a:lnTo>
                    <a:pt x="1134419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solidFill>
              <a:srgbClr val="D1EBF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0" name="object 12"/>
            <p:cNvSpPr/>
            <p:nvPr/>
          </p:nvSpPr>
          <p:spPr>
            <a:xfrm>
              <a:off x="573831" y="2935456"/>
              <a:ext cx="1134745" cy="467359"/>
            </a:xfrm>
            <a:custGeom>
              <a:avLst/>
              <a:gdLst/>
              <a:ahLst/>
              <a:cxnLst/>
              <a:rect l="l" t="t" r="r" b="b"/>
              <a:pathLst>
                <a:path w="1134745" h="467360">
                  <a:moveTo>
                    <a:pt x="0" y="466789"/>
                  </a:moveTo>
                  <a:lnTo>
                    <a:pt x="1134419" y="466789"/>
                  </a:lnTo>
                  <a:lnTo>
                    <a:pt x="1134419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ln w="3296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1" name="object 13"/>
            <p:cNvSpPr txBox="1"/>
            <p:nvPr/>
          </p:nvSpPr>
          <p:spPr>
            <a:xfrm>
              <a:off x="631543" y="3053262"/>
              <a:ext cx="1019175" cy="2108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00" b="1" dirty="0">
                  <a:latin typeface="微软雅黑"/>
                  <a:cs typeface="微软雅黑"/>
                </a:rPr>
                <a:t>原始文档表达</a:t>
              </a:r>
              <a:endParaRPr sz="1300" dirty="0">
                <a:latin typeface="微软雅黑"/>
                <a:cs typeface="微软雅黑"/>
              </a:endParaRPr>
            </a:p>
          </p:txBody>
        </p:sp>
        <p:sp>
          <p:nvSpPr>
            <p:cNvPr id="62" name="object 14"/>
            <p:cNvSpPr/>
            <p:nvPr/>
          </p:nvSpPr>
          <p:spPr>
            <a:xfrm>
              <a:off x="573831" y="4530369"/>
              <a:ext cx="1134745" cy="467359"/>
            </a:xfrm>
            <a:custGeom>
              <a:avLst/>
              <a:gdLst/>
              <a:ahLst/>
              <a:cxnLst/>
              <a:rect l="l" t="t" r="r" b="b"/>
              <a:pathLst>
                <a:path w="1134745" h="467360">
                  <a:moveTo>
                    <a:pt x="0" y="466789"/>
                  </a:moveTo>
                  <a:lnTo>
                    <a:pt x="1134419" y="466789"/>
                  </a:lnTo>
                  <a:lnTo>
                    <a:pt x="1134419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solidFill>
              <a:srgbClr val="FCEEE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3" name="object 15"/>
            <p:cNvSpPr/>
            <p:nvPr/>
          </p:nvSpPr>
          <p:spPr>
            <a:xfrm>
              <a:off x="573831" y="4530369"/>
              <a:ext cx="1134745" cy="467359"/>
            </a:xfrm>
            <a:custGeom>
              <a:avLst/>
              <a:gdLst/>
              <a:ahLst/>
              <a:cxnLst/>
              <a:rect l="l" t="t" r="r" b="b"/>
              <a:pathLst>
                <a:path w="1134745" h="467360">
                  <a:moveTo>
                    <a:pt x="0" y="466789"/>
                  </a:moveTo>
                  <a:lnTo>
                    <a:pt x="1134419" y="466789"/>
                  </a:lnTo>
                  <a:lnTo>
                    <a:pt x="1134419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ln w="3296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4" name="object 16"/>
            <p:cNvSpPr txBox="1"/>
            <p:nvPr/>
          </p:nvSpPr>
          <p:spPr>
            <a:xfrm>
              <a:off x="631543" y="4648079"/>
              <a:ext cx="1019175" cy="2108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00" b="1" dirty="0">
                  <a:latin typeface="微软雅黑"/>
                  <a:cs typeface="微软雅黑"/>
                </a:rPr>
                <a:t>原始问题表达</a:t>
              </a:r>
              <a:endParaRPr sz="1300">
                <a:latin typeface="微软雅黑"/>
                <a:cs typeface="微软雅黑"/>
              </a:endParaRPr>
            </a:p>
          </p:txBody>
        </p:sp>
        <p:sp>
          <p:nvSpPr>
            <p:cNvPr id="65" name="object 17"/>
            <p:cNvSpPr/>
            <p:nvPr/>
          </p:nvSpPr>
          <p:spPr>
            <a:xfrm>
              <a:off x="476036" y="3791282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293385" y="0"/>
                  </a:moveTo>
                  <a:lnTo>
                    <a:pt x="245795" y="2547"/>
                  </a:lnTo>
                  <a:lnTo>
                    <a:pt x="200650" y="9920"/>
                  </a:lnTo>
                  <a:lnTo>
                    <a:pt x="158555" y="21719"/>
                  </a:lnTo>
                  <a:lnTo>
                    <a:pt x="120113" y="37540"/>
                  </a:lnTo>
                  <a:lnTo>
                    <a:pt x="85928" y="56983"/>
                  </a:lnTo>
                  <a:lnTo>
                    <a:pt x="43954" y="92057"/>
                  </a:lnTo>
                  <a:lnTo>
                    <a:pt x="14956" y="133019"/>
                  </a:lnTo>
                  <a:lnTo>
                    <a:pt x="972" y="178512"/>
                  </a:lnTo>
                  <a:lnTo>
                    <a:pt x="0" y="194449"/>
                  </a:lnTo>
                  <a:lnTo>
                    <a:pt x="972" y="210406"/>
                  </a:lnTo>
                  <a:lnTo>
                    <a:pt x="14956" y="255946"/>
                  </a:lnTo>
                  <a:lnTo>
                    <a:pt x="43954" y="296941"/>
                  </a:lnTo>
                  <a:lnTo>
                    <a:pt x="85928" y="332036"/>
                  </a:lnTo>
                  <a:lnTo>
                    <a:pt x="120113" y="351487"/>
                  </a:lnTo>
                  <a:lnTo>
                    <a:pt x="158555" y="367313"/>
                  </a:lnTo>
                  <a:lnTo>
                    <a:pt x="200650" y="379114"/>
                  </a:lnTo>
                  <a:lnTo>
                    <a:pt x="245795" y="386489"/>
                  </a:lnTo>
                  <a:lnTo>
                    <a:pt x="293385" y="389036"/>
                  </a:lnTo>
                  <a:lnTo>
                    <a:pt x="317446" y="388391"/>
                  </a:lnTo>
                  <a:lnTo>
                    <a:pt x="363886" y="383380"/>
                  </a:lnTo>
                  <a:lnTo>
                    <a:pt x="407580" y="373742"/>
                  </a:lnTo>
                  <a:lnTo>
                    <a:pt x="447924" y="359878"/>
                  </a:lnTo>
                  <a:lnTo>
                    <a:pt x="484314" y="342189"/>
                  </a:lnTo>
                  <a:lnTo>
                    <a:pt x="516145" y="321077"/>
                  </a:lnTo>
                  <a:lnTo>
                    <a:pt x="554022" y="283865"/>
                  </a:lnTo>
                  <a:lnTo>
                    <a:pt x="578243" y="241205"/>
                  </a:lnTo>
                  <a:lnTo>
                    <a:pt x="586770" y="194449"/>
                  </a:lnTo>
                  <a:lnTo>
                    <a:pt x="585798" y="178512"/>
                  </a:lnTo>
                  <a:lnTo>
                    <a:pt x="571813" y="133019"/>
                  </a:lnTo>
                  <a:lnTo>
                    <a:pt x="542813" y="92057"/>
                  </a:lnTo>
                  <a:lnTo>
                    <a:pt x="500837" y="56983"/>
                  </a:lnTo>
                  <a:lnTo>
                    <a:pt x="466651" y="37540"/>
                  </a:lnTo>
                  <a:lnTo>
                    <a:pt x="428209" y="21719"/>
                  </a:lnTo>
                  <a:lnTo>
                    <a:pt x="386114" y="9920"/>
                  </a:lnTo>
                  <a:lnTo>
                    <a:pt x="340972" y="2547"/>
                  </a:lnTo>
                  <a:lnTo>
                    <a:pt x="293385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6" name="object 18"/>
            <p:cNvSpPr/>
            <p:nvPr/>
          </p:nvSpPr>
          <p:spPr>
            <a:xfrm>
              <a:off x="476036" y="3791282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0" y="194449"/>
                  </a:moveTo>
                  <a:lnTo>
                    <a:pt x="8526" y="147747"/>
                  </a:lnTo>
                  <a:lnTo>
                    <a:pt x="32746" y="105124"/>
                  </a:lnTo>
                  <a:lnTo>
                    <a:pt x="70621" y="67936"/>
                  </a:lnTo>
                  <a:lnTo>
                    <a:pt x="102450" y="46834"/>
                  </a:lnTo>
                  <a:lnTo>
                    <a:pt x="138839" y="29152"/>
                  </a:lnTo>
                  <a:lnTo>
                    <a:pt x="179184" y="15292"/>
                  </a:lnTo>
                  <a:lnTo>
                    <a:pt x="222879" y="5655"/>
                  </a:lnTo>
                  <a:lnTo>
                    <a:pt x="269322" y="645"/>
                  </a:lnTo>
                  <a:lnTo>
                    <a:pt x="293385" y="0"/>
                  </a:lnTo>
                  <a:lnTo>
                    <a:pt x="317446" y="645"/>
                  </a:lnTo>
                  <a:lnTo>
                    <a:pt x="363886" y="5655"/>
                  </a:lnTo>
                  <a:lnTo>
                    <a:pt x="407580" y="15292"/>
                  </a:lnTo>
                  <a:lnTo>
                    <a:pt x="447924" y="29152"/>
                  </a:lnTo>
                  <a:lnTo>
                    <a:pt x="484314" y="46834"/>
                  </a:lnTo>
                  <a:lnTo>
                    <a:pt x="516145" y="67936"/>
                  </a:lnTo>
                  <a:lnTo>
                    <a:pt x="554022" y="105124"/>
                  </a:lnTo>
                  <a:lnTo>
                    <a:pt x="578243" y="147747"/>
                  </a:lnTo>
                  <a:lnTo>
                    <a:pt x="586770" y="194449"/>
                  </a:lnTo>
                  <a:lnTo>
                    <a:pt x="585798" y="210406"/>
                  </a:lnTo>
                  <a:lnTo>
                    <a:pt x="582930" y="226008"/>
                  </a:lnTo>
                  <a:lnTo>
                    <a:pt x="563714" y="270183"/>
                  </a:lnTo>
                  <a:lnTo>
                    <a:pt x="530162" y="309362"/>
                  </a:lnTo>
                  <a:lnTo>
                    <a:pt x="484314" y="342189"/>
                  </a:lnTo>
                  <a:lnTo>
                    <a:pt x="447924" y="359878"/>
                  </a:lnTo>
                  <a:lnTo>
                    <a:pt x="407580" y="373742"/>
                  </a:lnTo>
                  <a:lnTo>
                    <a:pt x="363886" y="383380"/>
                  </a:lnTo>
                  <a:lnTo>
                    <a:pt x="317446" y="388391"/>
                  </a:lnTo>
                  <a:lnTo>
                    <a:pt x="293385" y="389036"/>
                  </a:lnTo>
                  <a:lnTo>
                    <a:pt x="269322" y="388391"/>
                  </a:lnTo>
                  <a:lnTo>
                    <a:pt x="222879" y="383380"/>
                  </a:lnTo>
                  <a:lnTo>
                    <a:pt x="179184" y="373742"/>
                  </a:lnTo>
                  <a:lnTo>
                    <a:pt x="138839" y="359878"/>
                  </a:lnTo>
                  <a:lnTo>
                    <a:pt x="102450" y="342189"/>
                  </a:lnTo>
                  <a:lnTo>
                    <a:pt x="70621" y="321077"/>
                  </a:lnTo>
                  <a:lnTo>
                    <a:pt x="32746" y="283865"/>
                  </a:lnTo>
                  <a:lnTo>
                    <a:pt x="8526" y="241205"/>
                  </a:lnTo>
                  <a:lnTo>
                    <a:pt x="972" y="210406"/>
                  </a:lnTo>
                  <a:lnTo>
                    <a:pt x="0" y="194449"/>
                  </a:lnTo>
                  <a:close/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7" name="object 19"/>
            <p:cNvSpPr txBox="1"/>
            <p:nvPr/>
          </p:nvSpPr>
          <p:spPr>
            <a:xfrm>
              <a:off x="568965" y="3812184"/>
              <a:ext cx="400050" cy="295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25"/>
                </a:lnSpc>
              </a:pPr>
              <a:r>
                <a:rPr sz="1950" spc="5" dirty="0">
                  <a:latin typeface="宋体"/>
                  <a:cs typeface="宋体"/>
                </a:rPr>
                <a:t>f(</a:t>
              </a:r>
              <a:r>
                <a:rPr sz="1950" dirty="0">
                  <a:latin typeface="宋体"/>
                  <a:cs typeface="宋体"/>
                </a:rPr>
                <a:t>)</a:t>
              </a:r>
              <a:endParaRPr sz="1950">
                <a:latin typeface="宋体"/>
                <a:cs typeface="宋体"/>
              </a:endParaRPr>
            </a:p>
          </p:txBody>
        </p:sp>
        <p:sp>
          <p:nvSpPr>
            <p:cNvPr id="68" name="object 20"/>
            <p:cNvSpPr/>
            <p:nvPr/>
          </p:nvSpPr>
          <p:spPr>
            <a:xfrm>
              <a:off x="1229054" y="3752405"/>
              <a:ext cx="880744" cy="467359"/>
            </a:xfrm>
            <a:custGeom>
              <a:avLst/>
              <a:gdLst/>
              <a:ahLst/>
              <a:cxnLst/>
              <a:rect l="l" t="t" r="r" b="b"/>
              <a:pathLst>
                <a:path w="880744" h="467360">
                  <a:moveTo>
                    <a:pt x="0" y="466789"/>
                  </a:moveTo>
                  <a:lnTo>
                    <a:pt x="880156" y="466789"/>
                  </a:lnTo>
                  <a:lnTo>
                    <a:pt x="880156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solidFill>
              <a:srgbClr val="F0EDF4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9" name="object 21"/>
            <p:cNvSpPr/>
            <p:nvPr/>
          </p:nvSpPr>
          <p:spPr>
            <a:xfrm>
              <a:off x="1229054" y="3752405"/>
              <a:ext cx="880744" cy="467359"/>
            </a:xfrm>
            <a:custGeom>
              <a:avLst/>
              <a:gdLst/>
              <a:ahLst/>
              <a:cxnLst/>
              <a:rect l="l" t="t" r="r" b="b"/>
              <a:pathLst>
                <a:path w="880744" h="467360">
                  <a:moveTo>
                    <a:pt x="0" y="466789"/>
                  </a:moveTo>
                  <a:lnTo>
                    <a:pt x="880156" y="466789"/>
                  </a:lnTo>
                  <a:lnTo>
                    <a:pt x="880156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ln w="329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0" name="object 22"/>
            <p:cNvSpPr txBox="1"/>
            <p:nvPr/>
          </p:nvSpPr>
          <p:spPr>
            <a:xfrm>
              <a:off x="1323497" y="3893549"/>
              <a:ext cx="691515" cy="1733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b="1" spc="15" dirty="0">
                  <a:latin typeface="微软雅黑"/>
                  <a:cs typeface="微软雅黑"/>
                </a:rPr>
                <a:t>Attention</a:t>
              </a:r>
              <a:endParaRPr sz="1050">
                <a:latin typeface="微软雅黑"/>
                <a:cs typeface="微软雅黑"/>
              </a:endParaRPr>
            </a:p>
          </p:txBody>
        </p:sp>
        <p:sp>
          <p:nvSpPr>
            <p:cNvPr id="71" name="object 23"/>
            <p:cNvSpPr/>
            <p:nvPr/>
          </p:nvSpPr>
          <p:spPr>
            <a:xfrm>
              <a:off x="769422" y="3402245"/>
              <a:ext cx="0" cy="389255"/>
            </a:xfrm>
            <a:custGeom>
              <a:avLst/>
              <a:gdLst/>
              <a:ahLst/>
              <a:cxnLst/>
              <a:rect l="l" t="t" r="r" b="b"/>
              <a:pathLst>
                <a:path h="389254">
                  <a:moveTo>
                    <a:pt x="0" y="0"/>
                  </a:moveTo>
                  <a:lnTo>
                    <a:pt x="0" y="389036"/>
                  </a:lnTo>
                </a:path>
              </a:pathLst>
            </a:custGeom>
            <a:ln w="1655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2" name="object 24"/>
            <p:cNvSpPr/>
            <p:nvPr/>
          </p:nvSpPr>
          <p:spPr>
            <a:xfrm>
              <a:off x="718086" y="3740233"/>
              <a:ext cx="102870" cy="51435"/>
            </a:xfrm>
            <a:custGeom>
              <a:avLst/>
              <a:gdLst/>
              <a:ahLst/>
              <a:cxnLst/>
              <a:rect l="l" t="t" r="r" b="b"/>
              <a:pathLst>
                <a:path w="102869" h="51435">
                  <a:moveTo>
                    <a:pt x="0" y="0"/>
                  </a:moveTo>
                  <a:lnTo>
                    <a:pt x="51335" y="51048"/>
                  </a:lnTo>
                  <a:lnTo>
                    <a:pt x="102671" y="0"/>
                  </a:lnTo>
                </a:path>
              </a:pathLst>
            </a:custGeom>
            <a:ln w="1648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3" name="object 25"/>
            <p:cNvSpPr/>
            <p:nvPr/>
          </p:nvSpPr>
          <p:spPr>
            <a:xfrm>
              <a:off x="769422" y="4180318"/>
              <a:ext cx="0" cy="369570"/>
            </a:xfrm>
            <a:custGeom>
              <a:avLst/>
              <a:gdLst/>
              <a:ahLst/>
              <a:cxnLst/>
              <a:rect l="l" t="t" r="r" b="b"/>
              <a:pathLst>
                <a:path h="369570">
                  <a:moveTo>
                    <a:pt x="0" y="369509"/>
                  </a:moveTo>
                  <a:lnTo>
                    <a:pt x="0" y="0"/>
                  </a:lnTo>
                </a:path>
              </a:pathLst>
            </a:custGeom>
            <a:ln w="1655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4" name="object 26"/>
            <p:cNvSpPr/>
            <p:nvPr/>
          </p:nvSpPr>
          <p:spPr>
            <a:xfrm>
              <a:off x="718086" y="4180318"/>
              <a:ext cx="102870" cy="51435"/>
            </a:xfrm>
            <a:custGeom>
              <a:avLst/>
              <a:gdLst/>
              <a:ahLst/>
              <a:cxnLst/>
              <a:rect l="l" t="t" r="r" b="b"/>
              <a:pathLst>
                <a:path w="102869" h="51435">
                  <a:moveTo>
                    <a:pt x="102671" y="51020"/>
                  </a:moveTo>
                  <a:lnTo>
                    <a:pt x="51335" y="0"/>
                  </a:lnTo>
                  <a:lnTo>
                    <a:pt x="0" y="51020"/>
                  </a:lnTo>
                </a:path>
              </a:pathLst>
            </a:custGeom>
            <a:ln w="1648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5" name="object 27"/>
            <p:cNvSpPr/>
            <p:nvPr/>
          </p:nvSpPr>
          <p:spPr>
            <a:xfrm>
              <a:off x="1062807" y="3985731"/>
              <a:ext cx="166370" cy="0"/>
            </a:xfrm>
            <a:custGeom>
              <a:avLst/>
              <a:gdLst/>
              <a:ahLst/>
              <a:cxnLst/>
              <a:rect l="l" t="t" r="r" b="b"/>
              <a:pathLst>
                <a:path w="166369">
                  <a:moveTo>
                    <a:pt x="0" y="0"/>
                  </a:moveTo>
                  <a:lnTo>
                    <a:pt x="166247" y="0"/>
                  </a:lnTo>
                </a:path>
              </a:pathLst>
            </a:custGeom>
            <a:ln w="1646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6" name="object 28"/>
            <p:cNvSpPr/>
            <p:nvPr/>
          </p:nvSpPr>
          <p:spPr>
            <a:xfrm>
              <a:off x="1177719" y="3934683"/>
              <a:ext cx="51435" cy="102235"/>
            </a:xfrm>
            <a:custGeom>
              <a:avLst/>
              <a:gdLst/>
              <a:ahLst/>
              <a:cxnLst/>
              <a:rect l="l" t="t" r="r" b="b"/>
              <a:pathLst>
                <a:path w="51434" h="102235">
                  <a:moveTo>
                    <a:pt x="0" y="102096"/>
                  </a:moveTo>
                  <a:lnTo>
                    <a:pt x="51335" y="51048"/>
                  </a:lnTo>
                  <a:lnTo>
                    <a:pt x="0" y="0"/>
                  </a:lnTo>
                </a:path>
              </a:pathLst>
            </a:custGeom>
            <a:ln w="16541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7" name="object 29"/>
            <p:cNvSpPr/>
            <p:nvPr/>
          </p:nvSpPr>
          <p:spPr>
            <a:xfrm>
              <a:off x="2109183" y="3985731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80">
                  <a:moveTo>
                    <a:pt x="0" y="0"/>
                  </a:moveTo>
                  <a:lnTo>
                    <a:pt x="195544" y="0"/>
                  </a:lnTo>
                </a:path>
              </a:pathLst>
            </a:custGeom>
            <a:ln w="1646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7" name="object 30"/>
            <p:cNvSpPr/>
            <p:nvPr/>
          </p:nvSpPr>
          <p:spPr>
            <a:xfrm>
              <a:off x="2253392" y="3934683"/>
              <a:ext cx="51435" cy="102235"/>
            </a:xfrm>
            <a:custGeom>
              <a:avLst/>
              <a:gdLst/>
              <a:ahLst/>
              <a:cxnLst/>
              <a:rect l="l" t="t" r="r" b="b"/>
              <a:pathLst>
                <a:path w="51435" h="102235">
                  <a:moveTo>
                    <a:pt x="0" y="102096"/>
                  </a:moveTo>
                  <a:lnTo>
                    <a:pt x="51335" y="51048"/>
                  </a:lnTo>
                  <a:lnTo>
                    <a:pt x="0" y="0"/>
                  </a:lnTo>
                </a:path>
              </a:pathLst>
            </a:custGeom>
            <a:ln w="16541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8" name="object 31"/>
            <p:cNvSpPr/>
            <p:nvPr/>
          </p:nvSpPr>
          <p:spPr>
            <a:xfrm>
              <a:off x="2304727" y="3791282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293385" y="0"/>
                  </a:moveTo>
                  <a:lnTo>
                    <a:pt x="245802" y="2547"/>
                  </a:lnTo>
                  <a:lnTo>
                    <a:pt x="200661" y="9920"/>
                  </a:lnTo>
                  <a:lnTo>
                    <a:pt x="158567" y="21719"/>
                  </a:lnTo>
                  <a:lnTo>
                    <a:pt x="120125" y="37540"/>
                  </a:lnTo>
                  <a:lnTo>
                    <a:pt x="85938" y="56983"/>
                  </a:lnTo>
                  <a:lnTo>
                    <a:pt x="43961" y="92057"/>
                  </a:lnTo>
                  <a:lnTo>
                    <a:pt x="14959" y="133019"/>
                  </a:lnTo>
                  <a:lnTo>
                    <a:pt x="972" y="178512"/>
                  </a:lnTo>
                  <a:lnTo>
                    <a:pt x="0" y="194449"/>
                  </a:lnTo>
                  <a:lnTo>
                    <a:pt x="972" y="210406"/>
                  </a:lnTo>
                  <a:lnTo>
                    <a:pt x="14959" y="255946"/>
                  </a:lnTo>
                  <a:lnTo>
                    <a:pt x="43961" y="296941"/>
                  </a:lnTo>
                  <a:lnTo>
                    <a:pt x="85938" y="332036"/>
                  </a:lnTo>
                  <a:lnTo>
                    <a:pt x="120125" y="351487"/>
                  </a:lnTo>
                  <a:lnTo>
                    <a:pt x="158567" y="367313"/>
                  </a:lnTo>
                  <a:lnTo>
                    <a:pt x="200661" y="379114"/>
                  </a:lnTo>
                  <a:lnTo>
                    <a:pt x="245802" y="386489"/>
                  </a:lnTo>
                  <a:lnTo>
                    <a:pt x="293385" y="389036"/>
                  </a:lnTo>
                  <a:lnTo>
                    <a:pt x="317463" y="388391"/>
                  </a:lnTo>
                  <a:lnTo>
                    <a:pt x="363927" y="383380"/>
                  </a:lnTo>
                  <a:lnTo>
                    <a:pt x="407633" y="373742"/>
                  </a:lnTo>
                  <a:lnTo>
                    <a:pt x="447979" y="359878"/>
                  </a:lnTo>
                  <a:lnTo>
                    <a:pt x="484364" y="342189"/>
                  </a:lnTo>
                  <a:lnTo>
                    <a:pt x="516186" y="321077"/>
                  </a:lnTo>
                  <a:lnTo>
                    <a:pt x="554045" y="283865"/>
                  </a:lnTo>
                  <a:lnTo>
                    <a:pt x="578250" y="241205"/>
                  </a:lnTo>
                  <a:lnTo>
                    <a:pt x="586770" y="194449"/>
                  </a:lnTo>
                  <a:lnTo>
                    <a:pt x="585799" y="178512"/>
                  </a:lnTo>
                  <a:lnTo>
                    <a:pt x="571825" y="133019"/>
                  </a:lnTo>
                  <a:lnTo>
                    <a:pt x="542842" y="92057"/>
                  </a:lnTo>
                  <a:lnTo>
                    <a:pt x="500883" y="56983"/>
                  </a:lnTo>
                  <a:lnTo>
                    <a:pt x="466705" y="37540"/>
                  </a:lnTo>
                  <a:lnTo>
                    <a:pt x="428264" y="21719"/>
                  </a:lnTo>
                  <a:lnTo>
                    <a:pt x="386162" y="9920"/>
                  </a:lnTo>
                  <a:lnTo>
                    <a:pt x="341002" y="2547"/>
                  </a:lnTo>
                  <a:lnTo>
                    <a:pt x="293385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9" name="object 32"/>
            <p:cNvSpPr/>
            <p:nvPr/>
          </p:nvSpPr>
          <p:spPr>
            <a:xfrm>
              <a:off x="2304727" y="3791282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0" y="194449"/>
                  </a:moveTo>
                  <a:lnTo>
                    <a:pt x="8527" y="147747"/>
                  </a:lnTo>
                  <a:lnTo>
                    <a:pt x="32751" y="105124"/>
                  </a:lnTo>
                  <a:lnTo>
                    <a:pt x="70630" y="67936"/>
                  </a:lnTo>
                  <a:lnTo>
                    <a:pt x="102462" y="46834"/>
                  </a:lnTo>
                  <a:lnTo>
                    <a:pt x="138852" y="29152"/>
                  </a:lnTo>
                  <a:lnTo>
                    <a:pt x="179195" y="15292"/>
                  </a:lnTo>
                  <a:lnTo>
                    <a:pt x="222888" y="5655"/>
                  </a:lnTo>
                  <a:lnTo>
                    <a:pt x="269326" y="645"/>
                  </a:lnTo>
                  <a:lnTo>
                    <a:pt x="293385" y="0"/>
                  </a:lnTo>
                  <a:lnTo>
                    <a:pt x="317463" y="645"/>
                  </a:lnTo>
                  <a:lnTo>
                    <a:pt x="363927" y="5655"/>
                  </a:lnTo>
                  <a:lnTo>
                    <a:pt x="407633" y="15292"/>
                  </a:lnTo>
                  <a:lnTo>
                    <a:pt x="447979" y="29152"/>
                  </a:lnTo>
                  <a:lnTo>
                    <a:pt x="484364" y="46834"/>
                  </a:lnTo>
                  <a:lnTo>
                    <a:pt x="516186" y="67936"/>
                  </a:lnTo>
                  <a:lnTo>
                    <a:pt x="554045" y="105124"/>
                  </a:lnTo>
                  <a:lnTo>
                    <a:pt x="578250" y="147747"/>
                  </a:lnTo>
                  <a:lnTo>
                    <a:pt x="586770" y="194449"/>
                  </a:lnTo>
                  <a:lnTo>
                    <a:pt x="585799" y="210406"/>
                  </a:lnTo>
                  <a:lnTo>
                    <a:pt x="582934" y="226008"/>
                  </a:lnTo>
                  <a:lnTo>
                    <a:pt x="563731" y="270183"/>
                  </a:lnTo>
                  <a:lnTo>
                    <a:pt x="530197" y="309362"/>
                  </a:lnTo>
                  <a:lnTo>
                    <a:pt x="484364" y="342189"/>
                  </a:lnTo>
                  <a:lnTo>
                    <a:pt x="447979" y="359878"/>
                  </a:lnTo>
                  <a:lnTo>
                    <a:pt x="407633" y="373742"/>
                  </a:lnTo>
                  <a:lnTo>
                    <a:pt x="363927" y="383380"/>
                  </a:lnTo>
                  <a:lnTo>
                    <a:pt x="317463" y="388391"/>
                  </a:lnTo>
                  <a:lnTo>
                    <a:pt x="293385" y="389036"/>
                  </a:lnTo>
                  <a:lnTo>
                    <a:pt x="269326" y="388391"/>
                  </a:lnTo>
                  <a:lnTo>
                    <a:pt x="222888" y="383380"/>
                  </a:lnTo>
                  <a:lnTo>
                    <a:pt x="179195" y="373742"/>
                  </a:lnTo>
                  <a:lnTo>
                    <a:pt x="138852" y="359878"/>
                  </a:lnTo>
                  <a:lnTo>
                    <a:pt x="102462" y="342189"/>
                  </a:lnTo>
                  <a:lnTo>
                    <a:pt x="70630" y="321077"/>
                  </a:lnTo>
                  <a:lnTo>
                    <a:pt x="32751" y="283865"/>
                  </a:lnTo>
                  <a:lnTo>
                    <a:pt x="8527" y="241205"/>
                  </a:lnTo>
                  <a:lnTo>
                    <a:pt x="972" y="210406"/>
                  </a:lnTo>
                  <a:lnTo>
                    <a:pt x="0" y="194449"/>
                  </a:lnTo>
                  <a:close/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10" name="object 33"/>
            <p:cNvSpPr txBox="1"/>
            <p:nvPr/>
          </p:nvSpPr>
          <p:spPr>
            <a:xfrm>
              <a:off x="2397734" y="3812184"/>
              <a:ext cx="400050" cy="295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25"/>
                </a:lnSpc>
              </a:pPr>
              <a:r>
                <a:rPr sz="1950" spc="5" dirty="0">
                  <a:latin typeface="宋体"/>
                  <a:cs typeface="宋体"/>
                </a:rPr>
                <a:t>g(</a:t>
              </a:r>
              <a:r>
                <a:rPr sz="1950" dirty="0">
                  <a:latin typeface="宋体"/>
                  <a:cs typeface="宋体"/>
                </a:rPr>
                <a:t>)</a:t>
              </a:r>
              <a:endParaRPr sz="1950">
                <a:latin typeface="宋体"/>
                <a:cs typeface="宋体"/>
              </a:endParaRPr>
            </a:p>
          </p:txBody>
        </p:sp>
        <p:sp>
          <p:nvSpPr>
            <p:cNvPr id="111" name="object 34"/>
            <p:cNvSpPr/>
            <p:nvPr/>
          </p:nvSpPr>
          <p:spPr>
            <a:xfrm>
              <a:off x="1708241" y="3168960"/>
              <a:ext cx="1643380" cy="0"/>
            </a:xfrm>
            <a:custGeom>
              <a:avLst/>
              <a:gdLst/>
              <a:ahLst/>
              <a:cxnLst/>
              <a:rect l="l" t="t" r="r" b="b"/>
              <a:pathLst>
                <a:path w="1643379">
                  <a:moveTo>
                    <a:pt x="0" y="0"/>
                  </a:moveTo>
                  <a:lnTo>
                    <a:pt x="1642930" y="0"/>
                  </a:lnTo>
                </a:path>
              </a:pathLst>
            </a:custGeom>
            <a:ln w="1646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12" name="object 35"/>
            <p:cNvSpPr/>
            <p:nvPr/>
          </p:nvSpPr>
          <p:spPr>
            <a:xfrm>
              <a:off x="3299836" y="3117912"/>
              <a:ext cx="51435" cy="102235"/>
            </a:xfrm>
            <a:custGeom>
              <a:avLst/>
              <a:gdLst/>
              <a:ahLst/>
              <a:cxnLst/>
              <a:rect l="l" t="t" r="r" b="b"/>
              <a:pathLst>
                <a:path w="51435" h="102235">
                  <a:moveTo>
                    <a:pt x="0" y="102096"/>
                  </a:moveTo>
                  <a:lnTo>
                    <a:pt x="51335" y="51048"/>
                  </a:lnTo>
                  <a:lnTo>
                    <a:pt x="0" y="0"/>
                  </a:lnTo>
                </a:path>
              </a:pathLst>
            </a:custGeom>
            <a:ln w="16541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13" name="object 36"/>
            <p:cNvSpPr/>
            <p:nvPr/>
          </p:nvSpPr>
          <p:spPr>
            <a:xfrm>
              <a:off x="2591903" y="4180318"/>
              <a:ext cx="6350" cy="248920"/>
            </a:xfrm>
            <a:custGeom>
              <a:avLst/>
              <a:gdLst/>
              <a:ahLst/>
              <a:cxnLst/>
              <a:rect l="l" t="t" r="r" b="b"/>
              <a:pathLst>
                <a:path w="6350" h="248920">
                  <a:moveTo>
                    <a:pt x="6209" y="0"/>
                  </a:moveTo>
                  <a:lnTo>
                    <a:pt x="0" y="248626"/>
                  </a:lnTo>
                </a:path>
              </a:pathLst>
            </a:custGeom>
            <a:ln w="1655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14" name="object 37"/>
            <p:cNvSpPr/>
            <p:nvPr/>
          </p:nvSpPr>
          <p:spPr>
            <a:xfrm>
              <a:off x="2540981" y="4414907"/>
              <a:ext cx="102870" cy="154940"/>
            </a:xfrm>
            <a:custGeom>
              <a:avLst/>
              <a:gdLst/>
              <a:ahLst/>
              <a:cxnLst/>
              <a:rect l="l" t="t" r="r" b="b"/>
              <a:pathLst>
                <a:path w="102869" h="154939">
                  <a:moveTo>
                    <a:pt x="0" y="0"/>
                  </a:moveTo>
                  <a:lnTo>
                    <a:pt x="47471" y="154365"/>
                  </a:lnTo>
                  <a:lnTo>
                    <a:pt x="102533" y="2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15" name="object 38"/>
            <p:cNvSpPr/>
            <p:nvPr/>
          </p:nvSpPr>
          <p:spPr>
            <a:xfrm>
              <a:off x="2295067" y="4569273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293385" y="0"/>
                  </a:moveTo>
                  <a:lnTo>
                    <a:pt x="245768" y="2545"/>
                  </a:lnTo>
                  <a:lnTo>
                    <a:pt x="200608" y="9916"/>
                  </a:lnTo>
                  <a:lnTo>
                    <a:pt x="158506" y="21710"/>
                  </a:lnTo>
                  <a:lnTo>
                    <a:pt x="120065" y="37528"/>
                  </a:lnTo>
                  <a:lnTo>
                    <a:pt x="85886" y="56969"/>
                  </a:lnTo>
                  <a:lnTo>
                    <a:pt x="43928" y="92048"/>
                  </a:lnTo>
                  <a:lnTo>
                    <a:pt x="14945" y="133026"/>
                  </a:lnTo>
                  <a:lnTo>
                    <a:pt x="971" y="178552"/>
                  </a:lnTo>
                  <a:lnTo>
                    <a:pt x="0" y="194504"/>
                  </a:lnTo>
                  <a:lnTo>
                    <a:pt x="971" y="210454"/>
                  </a:lnTo>
                  <a:lnTo>
                    <a:pt x="14945" y="255976"/>
                  </a:lnTo>
                  <a:lnTo>
                    <a:pt x="43928" y="296950"/>
                  </a:lnTo>
                  <a:lnTo>
                    <a:pt x="85886" y="332027"/>
                  </a:lnTo>
                  <a:lnTo>
                    <a:pt x="120065" y="351468"/>
                  </a:lnTo>
                  <a:lnTo>
                    <a:pt x="158506" y="367285"/>
                  </a:lnTo>
                  <a:lnTo>
                    <a:pt x="200608" y="379079"/>
                  </a:lnTo>
                  <a:lnTo>
                    <a:pt x="245768" y="386449"/>
                  </a:lnTo>
                  <a:lnTo>
                    <a:pt x="293385" y="388995"/>
                  </a:lnTo>
                  <a:lnTo>
                    <a:pt x="317444" y="388350"/>
                  </a:lnTo>
                  <a:lnTo>
                    <a:pt x="363882" y="383342"/>
                  </a:lnTo>
                  <a:lnTo>
                    <a:pt x="407575" y="373710"/>
                  </a:lnTo>
                  <a:lnTo>
                    <a:pt x="447918" y="359854"/>
                  </a:lnTo>
                  <a:lnTo>
                    <a:pt x="484308" y="342175"/>
                  </a:lnTo>
                  <a:lnTo>
                    <a:pt x="516140" y="321074"/>
                  </a:lnTo>
                  <a:lnTo>
                    <a:pt x="554019" y="283881"/>
                  </a:lnTo>
                  <a:lnTo>
                    <a:pt x="578243" y="241240"/>
                  </a:lnTo>
                  <a:lnTo>
                    <a:pt x="586770" y="194504"/>
                  </a:lnTo>
                  <a:lnTo>
                    <a:pt x="585798" y="178552"/>
                  </a:lnTo>
                  <a:lnTo>
                    <a:pt x="571811" y="133026"/>
                  </a:lnTo>
                  <a:lnTo>
                    <a:pt x="542809" y="92048"/>
                  </a:lnTo>
                  <a:lnTo>
                    <a:pt x="500832" y="56969"/>
                  </a:lnTo>
                  <a:lnTo>
                    <a:pt x="466645" y="37528"/>
                  </a:lnTo>
                  <a:lnTo>
                    <a:pt x="428203" y="21710"/>
                  </a:lnTo>
                  <a:lnTo>
                    <a:pt x="386109" y="9916"/>
                  </a:lnTo>
                  <a:lnTo>
                    <a:pt x="340968" y="2545"/>
                  </a:lnTo>
                  <a:lnTo>
                    <a:pt x="293385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16" name="object 39"/>
            <p:cNvSpPr/>
            <p:nvPr/>
          </p:nvSpPr>
          <p:spPr>
            <a:xfrm>
              <a:off x="2295067" y="4569273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0" y="194504"/>
                  </a:moveTo>
                  <a:lnTo>
                    <a:pt x="8519" y="147763"/>
                  </a:lnTo>
                  <a:lnTo>
                    <a:pt x="32725" y="105119"/>
                  </a:lnTo>
                  <a:lnTo>
                    <a:pt x="70584" y="67923"/>
                  </a:lnTo>
                  <a:lnTo>
                    <a:pt x="102405" y="46821"/>
                  </a:lnTo>
                  <a:lnTo>
                    <a:pt x="138790" y="29141"/>
                  </a:lnTo>
                  <a:lnTo>
                    <a:pt x="179137" y="15285"/>
                  </a:lnTo>
                  <a:lnTo>
                    <a:pt x="222843" y="5652"/>
                  </a:lnTo>
                  <a:lnTo>
                    <a:pt x="269307" y="644"/>
                  </a:lnTo>
                  <a:lnTo>
                    <a:pt x="293385" y="0"/>
                  </a:lnTo>
                  <a:lnTo>
                    <a:pt x="317444" y="644"/>
                  </a:lnTo>
                  <a:lnTo>
                    <a:pt x="363882" y="5652"/>
                  </a:lnTo>
                  <a:lnTo>
                    <a:pt x="407575" y="15285"/>
                  </a:lnTo>
                  <a:lnTo>
                    <a:pt x="447918" y="29141"/>
                  </a:lnTo>
                  <a:lnTo>
                    <a:pt x="484308" y="46821"/>
                  </a:lnTo>
                  <a:lnTo>
                    <a:pt x="516140" y="67923"/>
                  </a:lnTo>
                  <a:lnTo>
                    <a:pt x="554019" y="105119"/>
                  </a:lnTo>
                  <a:lnTo>
                    <a:pt x="578243" y="147763"/>
                  </a:lnTo>
                  <a:lnTo>
                    <a:pt x="586770" y="194504"/>
                  </a:lnTo>
                  <a:lnTo>
                    <a:pt x="585798" y="210454"/>
                  </a:lnTo>
                  <a:lnTo>
                    <a:pt x="582930" y="226050"/>
                  </a:lnTo>
                  <a:lnTo>
                    <a:pt x="563712" y="270206"/>
                  </a:lnTo>
                  <a:lnTo>
                    <a:pt x="530158" y="309365"/>
                  </a:lnTo>
                  <a:lnTo>
                    <a:pt x="484308" y="342175"/>
                  </a:lnTo>
                  <a:lnTo>
                    <a:pt x="447918" y="359854"/>
                  </a:lnTo>
                  <a:lnTo>
                    <a:pt x="407575" y="373710"/>
                  </a:lnTo>
                  <a:lnTo>
                    <a:pt x="363882" y="383342"/>
                  </a:lnTo>
                  <a:lnTo>
                    <a:pt x="317444" y="388350"/>
                  </a:lnTo>
                  <a:lnTo>
                    <a:pt x="293385" y="388995"/>
                  </a:lnTo>
                  <a:lnTo>
                    <a:pt x="269307" y="388350"/>
                  </a:lnTo>
                  <a:lnTo>
                    <a:pt x="222843" y="383342"/>
                  </a:lnTo>
                  <a:lnTo>
                    <a:pt x="179137" y="373710"/>
                  </a:lnTo>
                  <a:lnTo>
                    <a:pt x="138790" y="359854"/>
                  </a:lnTo>
                  <a:lnTo>
                    <a:pt x="102405" y="342175"/>
                  </a:lnTo>
                  <a:lnTo>
                    <a:pt x="70584" y="321074"/>
                  </a:lnTo>
                  <a:lnTo>
                    <a:pt x="32725" y="283881"/>
                  </a:lnTo>
                  <a:lnTo>
                    <a:pt x="8519" y="241240"/>
                  </a:lnTo>
                  <a:lnTo>
                    <a:pt x="971" y="210454"/>
                  </a:lnTo>
                  <a:lnTo>
                    <a:pt x="0" y="194504"/>
                  </a:lnTo>
                  <a:close/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17" name="object 40"/>
            <p:cNvSpPr txBox="1"/>
            <p:nvPr/>
          </p:nvSpPr>
          <p:spPr>
            <a:xfrm>
              <a:off x="2387936" y="4590229"/>
              <a:ext cx="400050" cy="295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25"/>
                </a:lnSpc>
              </a:pPr>
              <a:r>
                <a:rPr sz="1950" spc="5" dirty="0">
                  <a:latin typeface="宋体"/>
                  <a:cs typeface="宋体"/>
                </a:rPr>
                <a:t>t(</a:t>
              </a:r>
              <a:r>
                <a:rPr sz="1950" dirty="0">
                  <a:latin typeface="宋体"/>
                  <a:cs typeface="宋体"/>
                </a:rPr>
                <a:t>)</a:t>
              </a:r>
              <a:endParaRPr sz="1950">
                <a:latin typeface="宋体"/>
                <a:cs typeface="宋体"/>
              </a:endParaRPr>
            </a:p>
          </p:txBody>
        </p:sp>
        <p:sp>
          <p:nvSpPr>
            <p:cNvPr id="118" name="object 41"/>
            <p:cNvSpPr/>
            <p:nvPr/>
          </p:nvSpPr>
          <p:spPr>
            <a:xfrm>
              <a:off x="1708241" y="4763777"/>
              <a:ext cx="587375" cy="0"/>
            </a:xfrm>
            <a:custGeom>
              <a:avLst/>
              <a:gdLst/>
              <a:ahLst/>
              <a:cxnLst/>
              <a:rect l="l" t="t" r="r" b="b"/>
              <a:pathLst>
                <a:path w="587375">
                  <a:moveTo>
                    <a:pt x="0" y="0"/>
                  </a:moveTo>
                  <a:lnTo>
                    <a:pt x="586826" y="0"/>
                  </a:lnTo>
                </a:path>
              </a:pathLst>
            </a:custGeom>
            <a:ln w="1646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19" name="object 42"/>
            <p:cNvSpPr/>
            <p:nvPr/>
          </p:nvSpPr>
          <p:spPr>
            <a:xfrm>
              <a:off x="2243732" y="4712729"/>
              <a:ext cx="51435" cy="102235"/>
            </a:xfrm>
            <a:custGeom>
              <a:avLst/>
              <a:gdLst/>
              <a:ahLst/>
              <a:cxnLst/>
              <a:rect l="l" t="t" r="r" b="b"/>
              <a:pathLst>
                <a:path w="51435" h="102235">
                  <a:moveTo>
                    <a:pt x="0" y="102096"/>
                  </a:moveTo>
                  <a:lnTo>
                    <a:pt x="51335" y="51048"/>
                  </a:lnTo>
                  <a:lnTo>
                    <a:pt x="0" y="0"/>
                  </a:lnTo>
                </a:path>
              </a:pathLst>
            </a:custGeom>
            <a:ln w="16541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0" name="object 43"/>
            <p:cNvSpPr/>
            <p:nvPr/>
          </p:nvSpPr>
          <p:spPr>
            <a:xfrm>
              <a:off x="2881838" y="4763777"/>
              <a:ext cx="469900" cy="0"/>
            </a:xfrm>
            <a:custGeom>
              <a:avLst/>
              <a:gdLst/>
              <a:ahLst/>
              <a:cxnLst/>
              <a:rect l="l" t="t" r="r" b="b"/>
              <a:pathLst>
                <a:path w="469900">
                  <a:moveTo>
                    <a:pt x="0" y="0"/>
                  </a:moveTo>
                  <a:lnTo>
                    <a:pt x="469333" y="0"/>
                  </a:lnTo>
                </a:path>
              </a:pathLst>
            </a:custGeom>
            <a:ln w="1646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1" name="object 44"/>
            <p:cNvSpPr/>
            <p:nvPr/>
          </p:nvSpPr>
          <p:spPr>
            <a:xfrm>
              <a:off x="3299836" y="4712729"/>
              <a:ext cx="51435" cy="102235"/>
            </a:xfrm>
            <a:custGeom>
              <a:avLst/>
              <a:gdLst/>
              <a:ahLst/>
              <a:cxnLst/>
              <a:rect l="l" t="t" r="r" b="b"/>
              <a:pathLst>
                <a:path w="51435" h="102235">
                  <a:moveTo>
                    <a:pt x="0" y="102096"/>
                  </a:moveTo>
                  <a:lnTo>
                    <a:pt x="51335" y="51048"/>
                  </a:lnTo>
                  <a:lnTo>
                    <a:pt x="0" y="0"/>
                  </a:lnTo>
                </a:path>
              </a:pathLst>
            </a:custGeom>
            <a:ln w="16541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2" name="object 45"/>
            <p:cNvSpPr/>
            <p:nvPr/>
          </p:nvSpPr>
          <p:spPr>
            <a:xfrm>
              <a:off x="3077382" y="2546501"/>
              <a:ext cx="0" cy="2917825"/>
            </a:xfrm>
            <a:custGeom>
              <a:avLst/>
              <a:gdLst/>
              <a:ahLst/>
              <a:cxnLst/>
              <a:rect l="l" t="t" r="r" b="b"/>
              <a:pathLst>
                <a:path h="2917825">
                  <a:moveTo>
                    <a:pt x="0" y="0"/>
                  </a:moveTo>
                  <a:lnTo>
                    <a:pt x="0" y="2917448"/>
                  </a:lnTo>
                </a:path>
              </a:pathLst>
            </a:custGeom>
            <a:ln w="1655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3" name="object 46"/>
            <p:cNvSpPr/>
            <p:nvPr/>
          </p:nvSpPr>
          <p:spPr>
            <a:xfrm>
              <a:off x="1708241" y="3168960"/>
              <a:ext cx="774700" cy="541655"/>
            </a:xfrm>
            <a:custGeom>
              <a:avLst/>
              <a:gdLst/>
              <a:ahLst/>
              <a:cxnLst/>
              <a:rect l="l" t="t" r="r" b="b"/>
              <a:pathLst>
                <a:path w="774700" h="541654">
                  <a:moveTo>
                    <a:pt x="0" y="0"/>
                  </a:moveTo>
                  <a:lnTo>
                    <a:pt x="774504" y="541632"/>
                  </a:lnTo>
                </a:path>
              </a:pathLst>
            </a:custGeom>
            <a:ln w="1649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4" name="object 47"/>
            <p:cNvSpPr/>
            <p:nvPr/>
          </p:nvSpPr>
          <p:spPr>
            <a:xfrm>
              <a:off x="2442726" y="3661466"/>
              <a:ext cx="155575" cy="130175"/>
            </a:xfrm>
            <a:custGeom>
              <a:avLst/>
              <a:gdLst/>
              <a:ahLst/>
              <a:cxnLst/>
              <a:rect l="l" t="t" r="r" b="b"/>
              <a:pathLst>
                <a:path w="155575" h="130175">
                  <a:moveTo>
                    <a:pt x="59063" y="0"/>
                  </a:moveTo>
                  <a:lnTo>
                    <a:pt x="0" y="83433"/>
                  </a:lnTo>
                  <a:lnTo>
                    <a:pt x="155386" y="129816"/>
                  </a:lnTo>
                  <a:lnTo>
                    <a:pt x="59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5" name="object 48"/>
            <p:cNvSpPr/>
            <p:nvPr/>
          </p:nvSpPr>
          <p:spPr>
            <a:xfrm>
              <a:off x="3351172" y="2935456"/>
              <a:ext cx="1134745" cy="467359"/>
            </a:xfrm>
            <a:custGeom>
              <a:avLst/>
              <a:gdLst/>
              <a:ahLst/>
              <a:cxnLst/>
              <a:rect l="l" t="t" r="r" b="b"/>
              <a:pathLst>
                <a:path w="1134745" h="467360">
                  <a:moveTo>
                    <a:pt x="0" y="466789"/>
                  </a:moveTo>
                  <a:lnTo>
                    <a:pt x="1134419" y="466789"/>
                  </a:lnTo>
                  <a:lnTo>
                    <a:pt x="1134419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solidFill>
              <a:srgbClr val="D1EBF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6" name="object 49"/>
            <p:cNvSpPr/>
            <p:nvPr/>
          </p:nvSpPr>
          <p:spPr>
            <a:xfrm>
              <a:off x="3351172" y="2935456"/>
              <a:ext cx="1134745" cy="467359"/>
            </a:xfrm>
            <a:custGeom>
              <a:avLst/>
              <a:gdLst/>
              <a:ahLst/>
              <a:cxnLst/>
              <a:rect l="l" t="t" r="r" b="b"/>
              <a:pathLst>
                <a:path w="1134745" h="467360">
                  <a:moveTo>
                    <a:pt x="0" y="466789"/>
                  </a:moveTo>
                  <a:lnTo>
                    <a:pt x="1134419" y="466789"/>
                  </a:lnTo>
                  <a:lnTo>
                    <a:pt x="1134419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ln w="3296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7" name="object 50"/>
            <p:cNvSpPr txBox="1"/>
            <p:nvPr/>
          </p:nvSpPr>
          <p:spPr>
            <a:xfrm>
              <a:off x="3408851" y="3053262"/>
              <a:ext cx="1019175" cy="2108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00" b="1" dirty="0">
                  <a:latin typeface="微软雅黑"/>
                  <a:cs typeface="微软雅黑"/>
                </a:rPr>
                <a:t>原始文档表达</a:t>
              </a:r>
              <a:endParaRPr sz="1300">
                <a:latin typeface="微软雅黑"/>
                <a:cs typeface="微软雅黑"/>
              </a:endParaRPr>
            </a:p>
          </p:txBody>
        </p:sp>
        <p:sp>
          <p:nvSpPr>
            <p:cNvPr id="128" name="object 51"/>
            <p:cNvSpPr/>
            <p:nvPr/>
          </p:nvSpPr>
          <p:spPr>
            <a:xfrm>
              <a:off x="3351172" y="4530369"/>
              <a:ext cx="1134745" cy="467359"/>
            </a:xfrm>
            <a:custGeom>
              <a:avLst/>
              <a:gdLst/>
              <a:ahLst/>
              <a:cxnLst/>
              <a:rect l="l" t="t" r="r" b="b"/>
              <a:pathLst>
                <a:path w="1134745" h="467360">
                  <a:moveTo>
                    <a:pt x="0" y="466789"/>
                  </a:moveTo>
                  <a:lnTo>
                    <a:pt x="1134419" y="466789"/>
                  </a:lnTo>
                  <a:lnTo>
                    <a:pt x="1134419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solidFill>
              <a:srgbClr val="FCEEE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9" name="object 52"/>
            <p:cNvSpPr/>
            <p:nvPr/>
          </p:nvSpPr>
          <p:spPr>
            <a:xfrm>
              <a:off x="3351172" y="4530369"/>
              <a:ext cx="1134745" cy="467359"/>
            </a:xfrm>
            <a:custGeom>
              <a:avLst/>
              <a:gdLst/>
              <a:ahLst/>
              <a:cxnLst/>
              <a:rect l="l" t="t" r="r" b="b"/>
              <a:pathLst>
                <a:path w="1134745" h="467360">
                  <a:moveTo>
                    <a:pt x="0" y="466789"/>
                  </a:moveTo>
                  <a:lnTo>
                    <a:pt x="1134419" y="466789"/>
                  </a:lnTo>
                  <a:lnTo>
                    <a:pt x="1134419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ln w="3296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0" name="object 53"/>
            <p:cNvSpPr txBox="1"/>
            <p:nvPr/>
          </p:nvSpPr>
          <p:spPr>
            <a:xfrm>
              <a:off x="3523390" y="4648079"/>
              <a:ext cx="789940" cy="2108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00" b="1" dirty="0">
                  <a:latin typeface="微软雅黑"/>
                  <a:cs typeface="微软雅黑"/>
                </a:rPr>
                <a:t>问题表</a:t>
              </a:r>
              <a:r>
                <a:rPr sz="1300" b="1" spc="-5" dirty="0">
                  <a:latin typeface="微软雅黑"/>
                  <a:cs typeface="微软雅黑"/>
                </a:rPr>
                <a:t>达</a:t>
              </a:r>
              <a:r>
                <a:rPr sz="1300" b="1" dirty="0">
                  <a:latin typeface="微软雅黑"/>
                  <a:cs typeface="微软雅黑"/>
                </a:rPr>
                <a:t>1</a:t>
              </a:r>
              <a:endParaRPr sz="1300">
                <a:latin typeface="微软雅黑"/>
                <a:cs typeface="微软雅黑"/>
              </a:endParaRPr>
            </a:p>
          </p:txBody>
        </p:sp>
        <p:sp>
          <p:nvSpPr>
            <p:cNvPr id="131" name="object 54"/>
            <p:cNvSpPr/>
            <p:nvPr/>
          </p:nvSpPr>
          <p:spPr>
            <a:xfrm>
              <a:off x="3253331" y="3791282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293385" y="0"/>
                  </a:moveTo>
                  <a:lnTo>
                    <a:pt x="245802" y="2547"/>
                  </a:lnTo>
                  <a:lnTo>
                    <a:pt x="200661" y="9920"/>
                  </a:lnTo>
                  <a:lnTo>
                    <a:pt x="158567" y="21719"/>
                  </a:lnTo>
                  <a:lnTo>
                    <a:pt x="120125" y="37540"/>
                  </a:lnTo>
                  <a:lnTo>
                    <a:pt x="85938" y="56983"/>
                  </a:lnTo>
                  <a:lnTo>
                    <a:pt x="43961" y="92057"/>
                  </a:lnTo>
                  <a:lnTo>
                    <a:pt x="14959" y="133019"/>
                  </a:lnTo>
                  <a:lnTo>
                    <a:pt x="972" y="178512"/>
                  </a:lnTo>
                  <a:lnTo>
                    <a:pt x="0" y="194449"/>
                  </a:lnTo>
                  <a:lnTo>
                    <a:pt x="972" y="210406"/>
                  </a:lnTo>
                  <a:lnTo>
                    <a:pt x="14959" y="255946"/>
                  </a:lnTo>
                  <a:lnTo>
                    <a:pt x="43961" y="296941"/>
                  </a:lnTo>
                  <a:lnTo>
                    <a:pt x="85938" y="332036"/>
                  </a:lnTo>
                  <a:lnTo>
                    <a:pt x="120125" y="351487"/>
                  </a:lnTo>
                  <a:lnTo>
                    <a:pt x="158567" y="367313"/>
                  </a:lnTo>
                  <a:lnTo>
                    <a:pt x="200661" y="379114"/>
                  </a:lnTo>
                  <a:lnTo>
                    <a:pt x="245802" y="386489"/>
                  </a:lnTo>
                  <a:lnTo>
                    <a:pt x="293385" y="389036"/>
                  </a:lnTo>
                  <a:lnTo>
                    <a:pt x="317463" y="388391"/>
                  </a:lnTo>
                  <a:lnTo>
                    <a:pt x="363927" y="383380"/>
                  </a:lnTo>
                  <a:lnTo>
                    <a:pt x="407633" y="373742"/>
                  </a:lnTo>
                  <a:lnTo>
                    <a:pt x="447979" y="359878"/>
                  </a:lnTo>
                  <a:lnTo>
                    <a:pt x="484364" y="342189"/>
                  </a:lnTo>
                  <a:lnTo>
                    <a:pt x="516186" y="321077"/>
                  </a:lnTo>
                  <a:lnTo>
                    <a:pt x="554045" y="283865"/>
                  </a:lnTo>
                  <a:lnTo>
                    <a:pt x="578250" y="241205"/>
                  </a:lnTo>
                  <a:lnTo>
                    <a:pt x="586770" y="194449"/>
                  </a:lnTo>
                  <a:lnTo>
                    <a:pt x="585799" y="178512"/>
                  </a:lnTo>
                  <a:lnTo>
                    <a:pt x="571825" y="133019"/>
                  </a:lnTo>
                  <a:lnTo>
                    <a:pt x="542842" y="92057"/>
                  </a:lnTo>
                  <a:lnTo>
                    <a:pt x="500883" y="56983"/>
                  </a:lnTo>
                  <a:lnTo>
                    <a:pt x="466705" y="37540"/>
                  </a:lnTo>
                  <a:lnTo>
                    <a:pt x="428264" y="21719"/>
                  </a:lnTo>
                  <a:lnTo>
                    <a:pt x="386162" y="9920"/>
                  </a:lnTo>
                  <a:lnTo>
                    <a:pt x="341002" y="2547"/>
                  </a:lnTo>
                  <a:lnTo>
                    <a:pt x="293385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2" name="object 55"/>
            <p:cNvSpPr/>
            <p:nvPr/>
          </p:nvSpPr>
          <p:spPr>
            <a:xfrm>
              <a:off x="3253331" y="3791282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0" y="194449"/>
                  </a:moveTo>
                  <a:lnTo>
                    <a:pt x="8527" y="147747"/>
                  </a:lnTo>
                  <a:lnTo>
                    <a:pt x="32751" y="105124"/>
                  </a:lnTo>
                  <a:lnTo>
                    <a:pt x="70630" y="67936"/>
                  </a:lnTo>
                  <a:lnTo>
                    <a:pt x="102462" y="46834"/>
                  </a:lnTo>
                  <a:lnTo>
                    <a:pt x="138852" y="29152"/>
                  </a:lnTo>
                  <a:lnTo>
                    <a:pt x="179195" y="15292"/>
                  </a:lnTo>
                  <a:lnTo>
                    <a:pt x="222888" y="5655"/>
                  </a:lnTo>
                  <a:lnTo>
                    <a:pt x="269326" y="645"/>
                  </a:lnTo>
                  <a:lnTo>
                    <a:pt x="293385" y="0"/>
                  </a:lnTo>
                  <a:lnTo>
                    <a:pt x="317463" y="645"/>
                  </a:lnTo>
                  <a:lnTo>
                    <a:pt x="363927" y="5655"/>
                  </a:lnTo>
                  <a:lnTo>
                    <a:pt x="407633" y="15292"/>
                  </a:lnTo>
                  <a:lnTo>
                    <a:pt x="447979" y="29152"/>
                  </a:lnTo>
                  <a:lnTo>
                    <a:pt x="484364" y="46834"/>
                  </a:lnTo>
                  <a:lnTo>
                    <a:pt x="516186" y="67936"/>
                  </a:lnTo>
                  <a:lnTo>
                    <a:pt x="554045" y="105124"/>
                  </a:lnTo>
                  <a:lnTo>
                    <a:pt x="578250" y="147747"/>
                  </a:lnTo>
                  <a:lnTo>
                    <a:pt x="586770" y="194449"/>
                  </a:lnTo>
                  <a:lnTo>
                    <a:pt x="585799" y="210406"/>
                  </a:lnTo>
                  <a:lnTo>
                    <a:pt x="582934" y="226008"/>
                  </a:lnTo>
                  <a:lnTo>
                    <a:pt x="563731" y="270183"/>
                  </a:lnTo>
                  <a:lnTo>
                    <a:pt x="530197" y="309362"/>
                  </a:lnTo>
                  <a:lnTo>
                    <a:pt x="484364" y="342189"/>
                  </a:lnTo>
                  <a:lnTo>
                    <a:pt x="447979" y="359878"/>
                  </a:lnTo>
                  <a:lnTo>
                    <a:pt x="407633" y="373742"/>
                  </a:lnTo>
                  <a:lnTo>
                    <a:pt x="363927" y="383380"/>
                  </a:lnTo>
                  <a:lnTo>
                    <a:pt x="317463" y="388391"/>
                  </a:lnTo>
                  <a:lnTo>
                    <a:pt x="293385" y="389036"/>
                  </a:lnTo>
                  <a:lnTo>
                    <a:pt x="269326" y="388391"/>
                  </a:lnTo>
                  <a:lnTo>
                    <a:pt x="222888" y="383380"/>
                  </a:lnTo>
                  <a:lnTo>
                    <a:pt x="179195" y="373742"/>
                  </a:lnTo>
                  <a:lnTo>
                    <a:pt x="138852" y="359878"/>
                  </a:lnTo>
                  <a:lnTo>
                    <a:pt x="102462" y="342189"/>
                  </a:lnTo>
                  <a:lnTo>
                    <a:pt x="70630" y="321077"/>
                  </a:lnTo>
                  <a:lnTo>
                    <a:pt x="32751" y="283865"/>
                  </a:lnTo>
                  <a:lnTo>
                    <a:pt x="8527" y="241205"/>
                  </a:lnTo>
                  <a:lnTo>
                    <a:pt x="972" y="210406"/>
                  </a:lnTo>
                  <a:lnTo>
                    <a:pt x="0" y="194449"/>
                  </a:lnTo>
                  <a:close/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3" name="object 56"/>
            <p:cNvSpPr txBox="1"/>
            <p:nvPr/>
          </p:nvSpPr>
          <p:spPr>
            <a:xfrm>
              <a:off x="3346338" y="3812184"/>
              <a:ext cx="400050" cy="295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25"/>
                </a:lnSpc>
              </a:pPr>
              <a:r>
                <a:rPr sz="1950" spc="5" dirty="0">
                  <a:latin typeface="宋体"/>
                  <a:cs typeface="宋体"/>
                </a:rPr>
                <a:t>f(</a:t>
              </a:r>
              <a:r>
                <a:rPr sz="1950" dirty="0">
                  <a:latin typeface="宋体"/>
                  <a:cs typeface="宋体"/>
                </a:rPr>
                <a:t>)</a:t>
              </a:r>
            </a:p>
          </p:txBody>
        </p:sp>
        <p:sp>
          <p:nvSpPr>
            <p:cNvPr id="134" name="object 57"/>
            <p:cNvSpPr/>
            <p:nvPr/>
          </p:nvSpPr>
          <p:spPr>
            <a:xfrm>
              <a:off x="4006390" y="3752405"/>
              <a:ext cx="880744" cy="467359"/>
            </a:xfrm>
            <a:custGeom>
              <a:avLst/>
              <a:gdLst/>
              <a:ahLst/>
              <a:cxnLst/>
              <a:rect l="l" t="t" r="r" b="b"/>
              <a:pathLst>
                <a:path w="880745" h="467360">
                  <a:moveTo>
                    <a:pt x="0" y="466789"/>
                  </a:moveTo>
                  <a:lnTo>
                    <a:pt x="880156" y="466789"/>
                  </a:lnTo>
                  <a:lnTo>
                    <a:pt x="880156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solidFill>
              <a:srgbClr val="F0EDF4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5" name="object 58"/>
            <p:cNvSpPr/>
            <p:nvPr/>
          </p:nvSpPr>
          <p:spPr>
            <a:xfrm>
              <a:off x="4006390" y="3752405"/>
              <a:ext cx="880744" cy="467359"/>
            </a:xfrm>
            <a:custGeom>
              <a:avLst/>
              <a:gdLst/>
              <a:ahLst/>
              <a:cxnLst/>
              <a:rect l="l" t="t" r="r" b="b"/>
              <a:pathLst>
                <a:path w="880745" h="467360">
                  <a:moveTo>
                    <a:pt x="0" y="466789"/>
                  </a:moveTo>
                  <a:lnTo>
                    <a:pt x="880156" y="466789"/>
                  </a:lnTo>
                  <a:lnTo>
                    <a:pt x="880156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ln w="329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6" name="object 59"/>
            <p:cNvSpPr txBox="1"/>
            <p:nvPr/>
          </p:nvSpPr>
          <p:spPr>
            <a:xfrm>
              <a:off x="4100915" y="3893549"/>
              <a:ext cx="691515" cy="1733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b="1" spc="15" dirty="0">
                  <a:latin typeface="微软雅黑"/>
                  <a:cs typeface="微软雅黑"/>
                </a:rPr>
                <a:t>Attention</a:t>
              </a:r>
              <a:endParaRPr sz="1050">
                <a:latin typeface="微软雅黑"/>
                <a:cs typeface="微软雅黑"/>
              </a:endParaRPr>
            </a:p>
          </p:txBody>
        </p:sp>
        <p:sp>
          <p:nvSpPr>
            <p:cNvPr id="137" name="object 60"/>
            <p:cNvSpPr/>
            <p:nvPr/>
          </p:nvSpPr>
          <p:spPr>
            <a:xfrm>
              <a:off x="3546716" y="3402245"/>
              <a:ext cx="0" cy="389255"/>
            </a:xfrm>
            <a:custGeom>
              <a:avLst/>
              <a:gdLst/>
              <a:ahLst/>
              <a:cxnLst/>
              <a:rect l="l" t="t" r="r" b="b"/>
              <a:pathLst>
                <a:path h="389254">
                  <a:moveTo>
                    <a:pt x="0" y="0"/>
                  </a:moveTo>
                  <a:lnTo>
                    <a:pt x="0" y="389036"/>
                  </a:lnTo>
                </a:path>
              </a:pathLst>
            </a:custGeom>
            <a:ln w="1655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8" name="object 61"/>
            <p:cNvSpPr/>
            <p:nvPr/>
          </p:nvSpPr>
          <p:spPr>
            <a:xfrm>
              <a:off x="3495381" y="3740233"/>
              <a:ext cx="102870" cy="51435"/>
            </a:xfrm>
            <a:custGeom>
              <a:avLst/>
              <a:gdLst/>
              <a:ahLst/>
              <a:cxnLst/>
              <a:rect l="l" t="t" r="r" b="b"/>
              <a:pathLst>
                <a:path w="102870" h="51435">
                  <a:moveTo>
                    <a:pt x="0" y="0"/>
                  </a:moveTo>
                  <a:lnTo>
                    <a:pt x="51335" y="51048"/>
                  </a:lnTo>
                  <a:lnTo>
                    <a:pt x="102671" y="0"/>
                  </a:lnTo>
                </a:path>
              </a:pathLst>
            </a:custGeom>
            <a:ln w="1648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9" name="object 62"/>
            <p:cNvSpPr/>
            <p:nvPr/>
          </p:nvSpPr>
          <p:spPr>
            <a:xfrm>
              <a:off x="3546716" y="4180318"/>
              <a:ext cx="0" cy="369570"/>
            </a:xfrm>
            <a:custGeom>
              <a:avLst/>
              <a:gdLst/>
              <a:ahLst/>
              <a:cxnLst/>
              <a:rect l="l" t="t" r="r" b="b"/>
              <a:pathLst>
                <a:path h="369570">
                  <a:moveTo>
                    <a:pt x="0" y="369509"/>
                  </a:moveTo>
                  <a:lnTo>
                    <a:pt x="0" y="0"/>
                  </a:lnTo>
                </a:path>
              </a:pathLst>
            </a:custGeom>
            <a:ln w="1655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0" name="object 63"/>
            <p:cNvSpPr/>
            <p:nvPr/>
          </p:nvSpPr>
          <p:spPr>
            <a:xfrm>
              <a:off x="3495381" y="4180318"/>
              <a:ext cx="102870" cy="51435"/>
            </a:xfrm>
            <a:custGeom>
              <a:avLst/>
              <a:gdLst/>
              <a:ahLst/>
              <a:cxnLst/>
              <a:rect l="l" t="t" r="r" b="b"/>
              <a:pathLst>
                <a:path w="102870" h="51435">
                  <a:moveTo>
                    <a:pt x="102671" y="51020"/>
                  </a:moveTo>
                  <a:lnTo>
                    <a:pt x="51335" y="0"/>
                  </a:lnTo>
                  <a:lnTo>
                    <a:pt x="0" y="51020"/>
                  </a:lnTo>
                </a:path>
              </a:pathLst>
            </a:custGeom>
            <a:ln w="1648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1" name="object 64"/>
            <p:cNvSpPr/>
            <p:nvPr/>
          </p:nvSpPr>
          <p:spPr>
            <a:xfrm>
              <a:off x="3840102" y="3985731"/>
              <a:ext cx="166370" cy="0"/>
            </a:xfrm>
            <a:custGeom>
              <a:avLst/>
              <a:gdLst/>
              <a:ahLst/>
              <a:cxnLst/>
              <a:rect l="l" t="t" r="r" b="b"/>
              <a:pathLst>
                <a:path w="166370">
                  <a:moveTo>
                    <a:pt x="0" y="0"/>
                  </a:moveTo>
                  <a:lnTo>
                    <a:pt x="166288" y="0"/>
                  </a:lnTo>
                </a:path>
              </a:pathLst>
            </a:custGeom>
            <a:ln w="1646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2" name="object 65"/>
            <p:cNvSpPr/>
            <p:nvPr/>
          </p:nvSpPr>
          <p:spPr>
            <a:xfrm>
              <a:off x="3955055" y="3934683"/>
              <a:ext cx="51435" cy="102235"/>
            </a:xfrm>
            <a:custGeom>
              <a:avLst/>
              <a:gdLst/>
              <a:ahLst/>
              <a:cxnLst/>
              <a:rect l="l" t="t" r="r" b="b"/>
              <a:pathLst>
                <a:path w="51435" h="102235">
                  <a:moveTo>
                    <a:pt x="0" y="102096"/>
                  </a:moveTo>
                  <a:lnTo>
                    <a:pt x="51335" y="51048"/>
                  </a:lnTo>
                  <a:lnTo>
                    <a:pt x="0" y="0"/>
                  </a:lnTo>
                </a:path>
              </a:pathLst>
            </a:custGeom>
            <a:ln w="16541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3" name="object 66"/>
            <p:cNvSpPr/>
            <p:nvPr/>
          </p:nvSpPr>
          <p:spPr>
            <a:xfrm>
              <a:off x="4886547" y="3985731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44" y="0"/>
                  </a:lnTo>
                </a:path>
              </a:pathLst>
            </a:custGeom>
            <a:ln w="1646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4" name="object 67"/>
            <p:cNvSpPr/>
            <p:nvPr/>
          </p:nvSpPr>
          <p:spPr>
            <a:xfrm>
              <a:off x="5030755" y="3934683"/>
              <a:ext cx="51435" cy="102235"/>
            </a:xfrm>
            <a:custGeom>
              <a:avLst/>
              <a:gdLst/>
              <a:ahLst/>
              <a:cxnLst/>
              <a:rect l="l" t="t" r="r" b="b"/>
              <a:pathLst>
                <a:path w="51435" h="102235">
                  <a:moveTo>
                    <a:pt x="0" y="102096"/>
                  </a:moveTo>
                  <a:lnTo>
                    <a:pt x="51335" y="51048"/>
                  </a:lnTo>
                  <a:lnTo>
                    <a:pt x="0" y="0"/>
                  </a:lnTo>
                </a:path>
              </a:pathLst>
            </a:custGeom>
            <a:ln w="16541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5" name="object 68"/>
            <p:cNvSpPr/>
            <p:nvPr/>
          </p:nvSpPr>
          <p:spPr>
            <a:xfrm>
              <a:off x="5082091" y="3791282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293385" y="0"/>
                  </a:moveTo>
                  <a:lnTo>
                    <a:pt x="245802" y="2547"/>
                  </a:lnTo>
                  <a:lnTo>
                    <a:pt x="200661" y="9920"/>
                  </a:lnTo>
                  <a:lnTo>
                    <a:pt x="158567" y="21719"/>
                  </a:lnTo>
                  <a:lnTo>
                    <a:pt x="120125" y="37540"/>
                  </a:lnTo>
                  <a:lnTo>
                    <a:pt x="85938" y="56983"/>
                  </a:lnTo>
                  <a:lnTo>
                    <a:pt x="43961" y="92057"/>
                  </a:lnTo>
                  <a:lnTo>
                    <a:pt x="14959" y="133019"/>
                  </a:lnTo>
                  <a:lnTo>
                    <a:pt x="972" y="178512"/>
                  </a:lnTo>
                  <a:lnTo>
                    <a:pt x="0" y="194449"/>
                  </a:lnTo>
                  <a:lnTo>
                    <a:pt x="972" y="210406"/>
                  </a:lnTo>
                  <a:lnTo>
                    <a:pt x="14959" y="255946"/>
                  </a:lnTo>
                  <a:lnTo>
                    <a:pt x="43961" y="296941"/>
                  </a:lnTo>
                  <a:lnTo>
                    <a:pt x="85938" y="332036"/>
                  </a:lnTo>
                  <a:lnTo>
                    <a:pt x="120125" y="351487"/>
                  </a:lnTo>
                  <a:lnTo>
                    <a:pt x="158567" y="367313"/>
                  </a:lnTo>
                  <a:lnTo>
                    <a:pt x="200661" y="379114"/>
                  </a:lnTo>
                  <a:lnTo>
                    <a:pt x="245802" y="386489"/>
                  </a:lnTo>
                  <a:lnTo>
                    <a:pt x="293385" y="389036"/>
                  </a:lnTo>
                  <a:lnTo>
                    <a:pt x="317463" y="388391"/>
                  </a:lnTo>
                  <a:lnTo>
                    <a:pt x="363927" y="383380"/>
                  </a:lnTo>
                  <a:lnTo>
                    <a:pt x="407633" y="373742"/>
                  </a:lnTo>
                  <a:lnTo>
                    <a:pt x="447979" y="359878"/>
                  </a:lnTo>
                  <a:lnTo>
                    <a:pt x="484364" y="342189"/>
                  </a:lnTo>
                  <a:lnTo>
                    <a:pt x="516186" y="321077"/>
                  </a:lnTo>
                  <a:lnTo>
                    <a:pt x="554045" y="283865"/>
                  </a:lnTo>
                  <a:lnTo>
                    <a:pt x="578250" y="241205"/>
                  </a:lnTo>
                  <a:lnTo>
                    <a:pt x="586770" y="194449"/>
                  </a:lnTo>
                  <a:lnTo>
                    <a:pt x="585799" y="178512"/>
                  </a:lnTo>
                  <a:lnTo>
                    <a:pt x="571825" y="133019"/>
                  </a:lnTo>
                  <a:lnTo>
                    <a:pt x="542842" y="92057"/>
                  </a:lnTo>
                  <a:lnTo>
                    <a:pt x="500883" y="56983"/>
                  </a:lnTo>
                  <a:lnTo>
                    <a:pt x="466705" y="37540"/>
                  </a:lnTo>
                  <a:lnTo>
                    <a:pt x="428264" y="21719"/>
                  </a:lnTo>
                  <a:lnTo>
                    <a:pt x="386162" y="9920"/>
                  </a:lnTo>
                  <a:lnTo>
                    <a:pt x="341002" y="2547"/>
                  </a:lnTo>
                  <a:lnTo>
                    <a:pt x="293385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6" name="object 69"/>
            <p:cNvSpPr/>
            <p:nvPr/>
          </p:nvSpPr>
          <p:spPr>
            <a:xfrm>
              <a:off x="5082091" y="3791282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0" y="194449"/>
                  </a:moveTo>
                  <a:lnTo>
                    <a:pt x="8527" y="147747"/>
                  </a:lnTo>
                  <a:lnTo>
                    <a:pt x="32751" y="105124"/>
                  </a:lnTo>
                  <a:lnTo>
                    <a:pt x="70630" y="67936"/>
                  </a:lnTo>
                  <a:lnTo>
                    <a:pt x="102462" y="46834"/>
                  </a:lnTo>
                  <a:lnTo>
                    <a:pt x="138852" y="29152"/>
                  </a:lnTo>
                  <a:lnTo>
                    <a:pt x="179195" y="15292"/>
                  </a:lnTo>
                  <a:lnTo>
                    <a:pt x="222888" y="5655"/>
                  </a:lnTo>
                  <a:lnTo>
                    <a:pt x="269326" y="645"/>
                  </a:lnTo>
                  <a:lnTo>
                    <a:pt x="293385" y="0"/>
                  </a:lnTo>
                  <a:lnTo>
                    <a:pt x="317463" y="645"/>
                  </a:lnTo>
                  <a:lnTo>
                    <a:pt x="363927" y="5655"/>
                  </a:lnTo>
                  <a:lnTo>
                    <a:pt x="407633" y="15292"/>
                  </a:lnTo>
                  <a:lnTo>
                    <a:pt x="447979" y="29152"/>
                  </a:lnTo>
                  <a:lnTo>
                    <a:pt x="484364" y="46834"/>
                  </a:lnTo>
                  <a:lnTo>
                    <a:pt x="516186" y="67936"/>
                  </a:lnTo>
                  <a:lnTo>
                    <a:pt x="554045" y="105124"/>
                  </a:lnTo>
                  <a:lnTo>
                    <a:pt x="578250" y="147747"/>
                  </a:lnTo>
                  <a:lnTo>
                    <a:pt x="586770" y="194449"/>
                  </a:lnTo>
                  <a:lnTo>
                    <a:pt x="585799" y="210406"/>
                  </a:lnTo>
                  <a:lnTo>
                    <a:pt x="582934" y="226008"/>
                  </a:lnTo>
                  <a:lnTo>
                    <a:pt x="563731" y="270183"/>
                  </a:lnTo>
                  <a:lnTo>
                    <a:pt x="530197" y="309362"/>
                  </a:lnTo>
                  <a:lnTo>
                    <a:pt x="484364" y="342189"/>
                  </a:lnTo>
                  <a:lnTo>
                    <a:pt x="447979" y="359878"/>
                  </a:lnTo>
                  <a:lnTo>
                    <a:pt x="407633" y="373742"/>
                  </a:lnTo>
                  <a:lnTo>
                    <a:pt x="363927" y="383380"/>
                  </a:lnTo>
                  <a:lnTo>
                    <a:pt x="317463" y="388391"/>
                  </a:lnTo>
                  <a:lnTo>
                    <a:pt x="293385" y="389036"/>
                  </a:lnTo>
                  <a:lnTo>
                    <a:pt x="269326" y="388391"/>
                  </a:lnTo>
                  <a:lnTo>
                    <a:pt x="222888" y="383380"/>
                  </a:lnTo>
                  <a:lnTo>
                    <a:pt x="179195" y="373742"/>
                  </a:lnTo>
                  <a:lnTo>
                    <a:pt x="138852" y="359878"/>
                  </a:lnTo>
                  <a:lnTo>
                    <a:pt x="102462" y="342189"/>
                  </a:lnTo>
                  <a:lnTo>
                    <a:pt x="70630" y="321077"/>
                  </a:lnTo>
                  <a:lnTo>
                    <a:pt x="32751" y="283865"/>
                  </a:lnTo>
                  <a:lnTo>
                    <a:pt x="8527" y="241205"/>
                  </a:lnTo>
                  <a:lnTo>
                    <a:pt x="972" y="210406"/>
                  </a:lnTo>
                  <a:lnTo>
                    <a:pt x="0" y="194449"/>
                  </a:lnTo>
                  <a:close/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7" name="object 70"/>
            <p:cNvSpPr txBox="1"/>
            <p:nvPr/>
          </p:nvSpPr>
          <p:spPr>
            <a:xfrm>
              <a:off x="5175098" y="3812184"/>
              <a:ext cx="400050" cy="295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25"/>
                </a:lnSpc>
              </a:pPr>
              <a:r>
                <a:rPr sz="1950" spc="5" dirty="0">
                  <a:latin typeface="宋体"/>
                  <a:cs typeface="宋体"/>
                </a:rPr>
                <a:t>g(</a:t>
              </a:r>
              <a:r>
                <a:rPr sz="1950" dirty="0">
                  <a:latin typeface="宋体"/>
                  <a:cs typeface="宋体"/>
                </a:rPr>
                <a:t>)</a:t>
              </a:r>
              <a:endParaRPr sz="1950">
                <a:latin typeface="宋体"/>
                <a:cs typeface="宋体"/>
              </a:endParaRPr>
            </a:p>
          </p:txBody>
        </p:sp>
        <p:sp>
          <p:nvSpPr>
            <p:cNvPr id="148" name="object 71"/>
            <p:cNvSpPr/>
            <p:nvPr/>
          </p:nvSpPr>
          <p:spPr>
            <a:xfrm>
              <a:off x="4485660" y="3168960"/>
              <a:ext cx="1643380" cy="0"/>
            </a:xfrm>
            <a:custGeom>
              <a:avLst/>
              <a:gdLst/>
              <a:ahLst/>
              <a:cxnLst/>
              <a:rect l="l" t="t" r="r" b="b"/>
              <a:pathLst>
                <a:path w="1643379">
                  <a:moveTo>
                    <a:pt x="0" y="0"/>
                  </a:moveTo>
                  <a:lnTo>
                    <a:pt x="1642875" y="0"/>
                  </a:lnTo>
                </a:path>
              </a:pathLst>
            </a:custGeom>
            <a:ln w="1646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9" name="object 72"/>
            <p:cNvSpPr/>
            <p:nvPr/>
          </p:nvSpPr>
          <p:spPr>
            <a:xfrm>
              <a:off x="6077200" y="3117912"/>
              <a:ext cx="51435" cy="102235"/>
            </a:xfrm>
            <a:custGeom>
              <a:avLst/>
              <a:gdLst/>
              <a:ahLst/>
              <a:cxnLst/>
              <a:rect l="l" t="t" r="r" b="b"/>
              <a:pathLst>
                <a:path w="51435" h="102235">
                  <a:moveTo>
                    <a:pt x="0" y="102096"/>
                  </a:moveTo>
                  <a:lnTo>
                    <a:pt x="51335" y="51048"/>
                  </a:lnTo>
                  <a:lnTo>
                    <a:pt x="0" y="0"/>
                  </a:lnTo>
                </a:path>
              </a:pathLst>
            </a:custGeom>
            <a:ln w="16541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0" name="object 73"/>
            <p:cNvSpPr/>
            <p:nvPr/>
          </p:nvSpPr>
          <p:spPr>
            <a:xfrm>
              <a:off x="5369266" y="4180318"/>
              <a:ext cx="6350" cy="248920"/>
            </a:xfrm>
            <a:custGeom>
              <a:avLst/>
              <a:gdLst/>
              <a:ahLst/>
              <a:cxnLst/>
              <a:rect l="l" t="t" r="r" b="b"/>
              <a:pathLst>
                <a:path w="6350" h="248920">
                  <a:moveTo>
                    <a:pt x="6209" y="0"/>
                  </a:moveTo>
                  <a:lnTo>
                    <a:pt x="0" y="248626"/>
                  </a:lnTo>
                </a:path>
              </a:pathLst>
            </a:custGeom>
            <a:ln w="1655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1" name="object 74"/>
            <p:cNvSpPr/>
            <p:nvPr/>
          </p:nvSpPr>
          <p:spPr>
            <a:xfrm>
              <a:off x="5318345" y="4414907"/>
              <a:ext cx="102870" cy="154940"/>
            </a:xfrm>
            <a:custGeom>
              <a:avLst/>
              <a:gdLst/>
              <a:ahLst/>
              <a:cxnLst/>
              <a:rect l="l" t="t" r="r" b="b"/>
              <a:pathLst>
                <a:path w="102870" h="154939">
                  <a:moveTo>
                    <a:pt x="0" y="0"/>
                  </a:moveTo>
                  <a:lnTo>
                    <a:pt x="47471" y="154365"/>
                  </a:lnTo>
                  <a:lnTo>
                    <a:pt x="102533" y="2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2" name="object 75"/>
            <p:cNvSpPr/>
            <p:nvPr/>
          </p:nvSpPr>
          <p:spPr>
            <a:xfrm>
              <a:off x="5072431" y="4569273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293385" y="0"/>
                  </a:moveTo>
                  <a:lnTo>
                    <a:pt x="245768" y="2545"/>
                  </a:lnTo>
                  <a:lnTo>
                    <a:pt x="200608" y="9916"/>
                  </a:lnTo>
                  <a:lnTo>
                    <a:pt x="158506" y="21710"/>
                  </a:lnTo>
                  <a:lnTo>
                    <a:pt x="120065" y="37528"/>
                  </a:lnTo>
                  <a:lnTo>
                    <a:pt x="85886" y="56969"/>
                  </a:lnTo>
                  <a:lnTo>
                    <a:pt x="43928" y="92048"/>
                  </a:lnTo>
                  <a:lnTo>
                    <a:pt x="14945" y="133026"/>
                  </a:lnTo>
                  <a:lnTo>
                    <a:pt x="971" y="178552"/>
                  </a:lnTo>
                  <a:lnTo>
                    <a:pt x="0" y="194504"/>
                  </a:lnTo>
                  <a:lnTo>
                    <a:pt x="971" y="210454"/>
                  </a:lnTo>
                  <a:lnTo>
                    <a:pt x="14945" y="255976"/>
                  </a:lnTo>
                  <a:lnTo>
                    <a:pt x="43928" y="296950"/>
                  </a:lnTo>
                  <a:lnTo>
                    <a:pt x="85886" y="332027"/>
                  </a:lnTo>
                  <a:lnTo>
                    <a:pt x="120065" y="351468"/>
                  </a:lnTo>
                  <a:lnTo>
                    <a:pt x="158506" y="367285"/>
                  </a:lnTo>
                  <a:lnTo>
                    <a:pt x="200608" y="379079"/>
                  </a:lnTo>
                  <a:lnTo>
                    <a:pt x="245768" y="386449"/>
                  </a:lnTo>
                  <a:lnTo>
                    <a:pt x="293385" y="388995"/>
                  </a:lnTo>
                  <a:lnTo>
                    <a:pt x="317444" y="388350"/>
                  </a:lnTo>
                  <a:lnTo>
                    <a:pt x="363882" y="383342"/>
                  </a:lnTo>
                  <a:lnTo>
                    <a:pt x="407575" y="373710"/>
                  </a:lnTo>
                  <a:lnTo>
                    <a:pt x="447918" y="359854"/>
                  </a:lnTo>
                  <a:lnTo>
                    <a:pt x="484308" y="342175"/>
                  </a:lnTo>
                  <a:lnTo>
                    <a:pt x="516140" y="321074"/>
                  </a:lnTo>
                  <a:lnTo>
                    <a:pt x="554019" y="283881"/>
                  </a:lnTo>
                  <a:lnTo>
                    <a:pt x="578243" y="241240"/>
                  </a:lnTo>
                  <a:lnTo>
                    <a:pt x="586770" y="194504"/>
                  </a:lnTo>
                  <a:lnTo>
                    <a:pt x="585798" y="178552"/>
                  </a:lnTo>
                  <a:lnTo>
                    <a:pt x="571811" y="133026"/>
                  </a:lnTo>
                  <a:lnTo>
                    <a:pt x="542809" y="92048"/>
                  </a:lnTo>
                  <a:lnTo>
                    <a:pt x="500832" y="56969"/>
                  </a:lnTo>
                  <a:lnTo>
                    <a:pt x="466645" y="37528"/>
                  </a:lnTo>
                  <a:lnTo>
                    <a:pt x="428203" y="21710"/>
                  </a:lnTo>
                  <a:lnTo>
                    <a:pt x="386109" y="9916"/>
                  </a:lnTo>
                  <a:lnTo>
                    <a:pt x="340968" y="2545"/>
                  </a:lnTo>
                  <a:lnTo>
                    <a:pt x="293385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3" name="object 76"/>
            <p:cNvSpPr/>
            <p:nvPr/>
          </p:nvSpPr>
          <p:spPr>
            <a:xfrm>
              <a:off x="5072431" y="4569273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0" y="194504"/>
                  </a:moveTo>
                  <a:lnTo>
                    <a:pt x="8519" y="147763"/>
                  </a:lnTo>
                  <a:lnTo>
                    <a:pt x="32725" y="105119"/>
                  </a:lnTo>
                  <a:lnTo>
                    <a:pt x="70584" y="67923"/>
                  </a:lnTo>
                  <a:lnTo>
                    <a:pt x="102405" y="46821"/>
                  </a:lnTo>
                  <a:lnTo>
                    <a:pt x="138790" y="29141"/>
                  </a:lnTo>
                  <a:lnTo>
                    <a:pt x="179137" y="15285"/>
                  </a:lnTo>
                  <a:lnTo>
                    <a:pt x="222843" y="5652"/>
                  </a:lnTo>
                  <a:lnTo>
                    <a:pt x="269307" y="644"/>
                  </a:lnTo>
                  <a:lnTo>
                    <a:pt x="293385" y="0"/>
                  </a:lnTo>
                  <a:lnTo>
                    <a:pt x="317444" y="644"/>
                  </a:lnTo>
                  <a:lnTo>
                    <a:pt x="363882" y="5652"/>
                  </a:lnTo>
                  <a:lnTo>
                    <a:pt x="407575" y="15285"/>
                  </a:lnTo>
                  <a:lnTo>
                    <a:pt x="447918" y="29141"/>
                  </a:lnTo>
                  <a:lnTo>
                    <a:pt x="484308" y="46821"/>
                  </a:lnTo>
                  <a:lnTo>
                    <a:pt x="516140" y="67923"/>
                  </a:lnTo>
                  <a:lnTo>
                    <a:pt x="554019" y="105119"/>
                  </a:lnTo>
                  <a:lnTo>
                    <a:pt x="578243" y="147763"/>
                  </a:lnTo>
                  <a:lnTo>
                    <a:pt x="586770" y="194504"/>
                  </a:lnTo>
                  <a:lnTo>
                    <a:pt x="585798" y="210454"/>
                  </a:lnTo>
                  <a:lnTo>
                    <a:pt x="582930" y="226050"/>
                  </a:lnTo>
                  <a:lnTo>
                    <a:pt x="563712" y="270206"/>
                  </a:lnTo>
                  <a:lnTo>
                    <a:pt x="530158" y="309365"/>
                  </a:lnTo>
                  <a:lnTo>
                    <a:pt x="484308" y="342175"/>
                  </a:lnTo>
                  <a:lnTo>
                    <a:pt x="447918" y="359854"/>
                  </a:lnTo>
                  <a:lnTo>
                    <a:pt x="407575" y="373710"/>
                  </a:lnTo>
                  <a:lnTo>
                    <a:pt x="363882" y="383342"/>
                  </a:lnTo>
                  <a:lnTo>
                    <a:pt x="317444" y="388350"/>
                  </a:lnTo>
                  <a:lnTo>
                    <a:pt x="293385" y="388995"/>
                  </a:lnTo>
                  <a:lnTo>
                    <a:pt x="269307" y="388350"/>
                  </a:lnTo>
                  <a:lnTo>
                    <a:pt x="222843" y="383342"/>
                  </a:lnTo>
                  <a:lnTo>
                    <a:pt x="179137" y="373710"/>
                  </a:lnTo>
                  <a:lnTo>
                    <a:pt x="138790" y="359854"/>
                  </a:lnTo>
                  <a:lnTo>
                    <a:pt x="102405" y="342175"/>
                  </a:lnTo>
                  <a:lnTo>
                    <a:pt x="70584" y="321074"/>
                  </a:lnTo>
                  <a:lnTo>
                    <a:pt x="32725" y="283881"/>
                  </a:lnTo>
                  <a:lnTo>
                    <a:pt x="8519" y="241240"/>
                  </a:lnTo>
                  <a:lnTo>
                    <a:pt x="971" y="210454"/>
                  </a:lnTo>
                  <a:lnTo>
                    <a:pt x="0" y="194504"/>
                  </a:lnTo>
                  <a:close/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4" name="object 77"/>
            <p:cNvSpPr txBox="1"/>
            <p:nvPr/>
          </p:nvSpPr>
          <p:spPr>
            <a:xfrm>
              <a:off x="5165300" y="4590229"/>
              <a:ext cx="400050" cy="295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25"/>
                </a:lnSpc>
              </a:pPr>
              <a:r>
                <a:rPr sz="1950" spc="5" dirty="0">
                  <a:latin typeface="宋体"/>
                  <a:cs typeface="宋体"/>
                </a:rPr>
                <a:t>t(</a:t>
              </a:r>
              <a:r>
                <a:rPr sz="1950" dirty="0">
                  <a:latin typeface="宋体"/>
                  <a:cs typeface="宋体"/>
                </a:rPr>
                <a:t>)</a:t>
              </a:r>
              <a:endParaRPr sz="1950">
                <a:latin typeface="宋体"/>
                <a:cs typeface="宋体"/>
              </a:endParaRPr>
            </a:p>
          </p:txBody>
        </p:sp>
        <p:sp>
          <p:nvSpPr>
            <p:cNvPr id="155" name="object 78"/>
            <p:cNvSpPr/>
            <p:nvPr/>
          </p:nvSpPr>
          <p:spPr>
            <a:xfrm>
              <a:off x="4485660" y="4763777"/>
              <a:ext cx="587375" cy="0"/>
            </a:xfrm>
            <a:custGeom>
              <a:avLst/>
              <a:gdLst/>
              <a:ahLst/>
              <a:cxnLst/>
              <a:rect l="l" t="t" r="r" b="b"/>
              <a:pathLst>
                <a:path w="587375">
                  <a:moveTo>
                    <a:pt x="0" y="0"/>
                  </a:moveTo>
                  <a:lnTo>
                    <a:pt x="586770" y="0"/>
                  </a:lnTo>
                </a:path>
              </a:pathLst>
            </a:custGeom>
            <a:ln w="1646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6" name="object 79"/>
            <p:cNvSpPr/>
            <p:nvPr/>
          </p:nvSpPr>
          <p:spPr>
            <a:xfrm>
              <a:off x="5021095" y="4712729"/>
              <a:ext cx="51435" cy="102235"/>
            </a:xfrm>
            <a:custGeom>
              <a:avLst/>
              <a:gdLst/>
              <a:ahLst/>
              <a:cxnLst/>
              <a:rect l="l" t="t" r="r" b="b"/>
              <a:pathLst>
                <a:path w="51435" h="102235">
                  <a:moveTo>
                    <a:pt x="0" y="102096"/>
                  </a:moveTo>
                  <a:lnTo>
                    <a:pt x="51335" y="51048"/>
                  </a:lnTo>
                  <a:lnTo>
                    <a:pt x="0" y="0"/>
                  </a:lnTo>
                </a:path>
              </a:pathLst>
            </a:custGeom>
            <a:ln w="16541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7" name="object 80"/>
            <p:cNvSpPr/>
            <p:nvPr/>
          </p:nvSpPr>
          <p:spPr>
            <a:xfrm>
              <a:off x="5659202" y="4763777"/>
              <a:ext cx="469900" cy="0"/>
            </a:xfrm>
            <a:custGeom>
              <a:avLst/>
              <a:gdLst/>
              <a:ahLst/>
              <a:cxnLst/>
              <a:rect l="l" t="t" r="r" b="b"/>
              <a:pathLst>
                <a:path w="469900">
                  <a:moveTo>
                    <a:pt x="0" y="0"/>
                  </a:moveTo>
                  <a:lnTo>
                    <a:pt x="469333" y="0"/>
                  </a:lnTo>
                </a:path>
              </a:pathLst>
            </a:custGeom>
            <a:ln w="1646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8" name="object 81"/>
            <p:cNvSpPr/>
            <p:nvPr/>
          </p:nvSpPr>
          <p:spPr>
            <a:xfrm>
              <a:off x="6077200" y="4712729"/>
              <a:ext cx="51435" cy="102235"/>
            </a:xfrm>
            <a:custGeom>
              <a:avLst/>
              <a:gdLst/>
              <a:ahLst/>
              <a:cxnLst/>
              <a:rect l="l" t="t" r="r" b="b"/>
              <a:pathLst>
                <a:path w="51435" h="102235">
                  <a:moveTo>
                    <a:pt x="0" y="102096"/>
                  </a:moveTo>
                  <a:lnTo>
                    <a:pt x="51335" y="51048"/>
                  </a:lnTo>
                  <a:lnTo>
                    <a:pt x="0" y="0"/>
                  </a:lnTo>
                </a:path>
              </a:pathLst>
            </a:custGeom>
            <a:ln w="16541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9" name="object 82"/>
            <p:cNvSpPr/>
            <p:nvPr/>
          </p:nvSpPr>
          <p:spPr>
            <a:xfrm>
              <a:off x="5854746" y="2546501"/>
              <a:ext cx="0" cy="2917825"/>
            </a:xfrm>
            <a:custGeom>
              <a:avLst/>
              <a:gdLst/>
              <a:ahLst/>
              <a:cxnLst/>
              <a:rect l="l" t="t" r="r" b="b"/>
              <a:pathLst>
                <a:path h="2917825">
                  <a:moveTo>
                    <a:pt x="0" y="0"/>
                  </a:moveTo>
                  <a:lnTo>
                    <a:pt x="0" y="2917448"/>
                  </a:lnTo>
                </a:path>
              </a:pathLst>
            </a:custGeom>
            <a:ln w="1655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0" name="object 83"/>
            <p:cNvSpPr/>
            <p:nvPr/>
          </p:nvSpPr>
          <p:spPr>
            <a:xfrm>
              <a:off x="4485660" y="3168960"/>
              <a:ext cx="774700" cy="541655"/>
            </a:xfrm>
            <a:custGeom>
              <a:avLst/>
              <a:gdLst/>
              <a:ahLst/>
              <a:cxnLst/>
              <a:rect l="l" t="t" r="r" b="b"/>
              <a:pathLst>
                <a:path w="774700" h="541654">
                  <a:moveTo>
                    <a:pt x="0" y="0"/>
                  </a:moveTo>
                  <a:lnTo>
                    <a:pt x="774449" y="541632"/>
                  </a:lnTo>
                </a:path>
              </a:pathLst>
            </a:custGeom>
            <a:ln w="1649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1" name="object 84"/>
            <p:cNvSpPr/>
            <p:nvPr/>
          </p:nvSpPr>
          <p:spPr>
            <a:xfrm>
              <a:off x="5220089" y="3661466"/>
              <a:ext cx="155575" cy="130175"/>
            </a:xfrm>
            <a:custGeom>
              <a:avLst/>
              <a:gdLst/>
              <a:ahLst/>
              <a:cxnLst/>
              <a:rect l="l" t="t" r="r" b="b"/>
              <a:pathLst>
                <a:path w="155575" h="130175">
                  <a:moveTo>
                    <a:pt x="59063" y="0"/>
                  </a:moveTo>
                  <a:lnTo>
                    <a:pt x="0" y="83433"/>
                  </a:lnTo>
                  <a:lnTo>
                    <a:pt x="155386" y="129816"/>
                  </a:lnTo>
                  <a:lnTo>
                    <a:pt x="59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2" name="object 85"/>
            <p:cNvSpPr/>
            <p:nvPr/>
          </p:nvSpPr>
          <p:spPr>
            <a:xfrm>
              <a:off x="6138333" y="2935456"/>
              <a:ext cx="1134745" cy="467359"/>
            </a:xfrm>
            <a:custGeom>
              <a:avLst/>
              <a:gdLst/>
              <a:ahLst/>
              <a:cxnLst/>
              <a:rect l="l" t="t" r="r" b="b"/>
              <a:pathLst>
                <a:path w="1134745" h="467360">
                  <a:moveTo>
                    <a:pt x="0" y="466789"/>
                  </a:moveTo>
                  <a:lnTo>
                    <a:pt x="1134419" y="466789"/>
                  </a:lnTo>
                  <a:lnTo>
                    <a:pt x="1134419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solidFill>
              <a:srgbClr val="D1EBF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3" name="object 86"/>
            <p:cNvSpPr/>
            <p:nvPr/>
          </p:nvSpPr>
          <p:spPr>
            <a:xfrm>
              <a:off x="6138333" y="2935456"/>
              <a:ext cx="1134745" cy="467359"/>
            </a:xfrm>
            <a:custGeom>
              <a:avLst/>
              <a:gdLst/>
              <a:ahLst/>
              <a:cxnLst/>
              <a:rect l="l" t="t" r="r" b="b"/>
              <a:pathLst>
                <a:path w="1134745" h="467360">
                  <a:moveTo>
                    <a:pt x="0" y="466789"/>
                  </a:moveTo>
                  <a:lnTo>
                    <a:pt x="1134419" y="466789"/>
                  </a:lnTo>
                  <a:lnTo>
                    <a:pt x="1134419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ln w="3296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77" name="object 87"/>
            <p:cNvSpPr txBox="1"/>
            <p:nvPr/>
          </p:nvSpPr>
          <p:spPr>
            <a:xfrm>
              <a:off x="6196012" y="3053262"/>
              <a:ext cx="1019175" cy="2108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00" b="1" dirty="0">
                  <a:latin typeface="微软雅黑"/>
                  <a:cs typeface="微软雅黑"/>
                </a:rPr>
                <a:t>原始文档表达</a:t>
              </a:r>
              <a:endParaRPr sz="1300">
                <a:latin typeface="微软雅黑"/>
                <a:cs typeface="微软雅黑"/>
              </a:endParaRPr>
            </a:p>
          </p:txBody>
        </p:sp>
        <p:sp>
          <p:nvSpPr>
            <p:cNvPr id="178" name="object 88"/>
            <p:cNvSpPr/>
            <p:nvPr/>
          </p:nvSpPr>
          <p:spPr>
            <a:xfrm>
              <a:off x="6138333" y="4530369"/>
              <a:ext cx="1134745" cy="467359"/>
            </a:xfrm>
            <a:custGeom>
              <a:avLst/>
              <a:gdLst/>
              <a:ahLst/>
              <a:cxnLst/>
              <a:rect l="l" t="t" r="r" b="b"/>
              <a:pathLst>
                <a:path w="1134745" h="467360">
                  <a:moveTo>
                    <a:pt x="0" y="466789"/>
                  </a:moveTo>
                  <a:lnTo>
                    <a:pt x="1134419" y="466789"/>
                  </a:lnTo>
                  <a:lnTo>
                    <a:pt x="1134419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solidFill>
              <a:srgbClr val="FCEEE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79" name="object 89"/>
            <p:cNvSpPr/>
            <p:nvPr/>
          </p:nvSpPr>
          <p:spPr>
            <a:xfrm>
              <a:off x="6138333" y="4530369"/>
              <a:ext cx="1134745" cy="467359"/>
            </a:xfrm>
            <a:custGeom>
              <a:avLst/>
              <a:gdLst/>
              <a:ahLst/>
              <a:cxnLst/>
              <a:rect l="l" t="t" r="r" b="b"/>
              <a:pathLst>
                <a:path w="1134745" h="467360">
                  <a:moveTo>
                    <a:pt x="0" y="466789"/>
                  </a:moveTo>
                  <a:lnTo>
                    <a:pt x="1134419" y="466789"/>
                  </a:lnTo>
                  <a:lnTo>
                    <a:pt x="1134419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ln w="3296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80" name="object 90"/>
            <p:cNvSpPr txBox="1"/>
            <p:nvPr/>
          </p:nvSpPr>
          <p:spPr>
            <a:xfrm>
              <a:off x="6310552" y="4648079"/>
              <a:ext cx="789940" cy="2108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00" b="1" dirty="0">
                  <a:latin typeface="微软雅黑"/>
                  <a:cs typeface="微软雅黑"/>
                </a:rPr>
                <a:t>问题表</a:t>
              </a:r>
              <a:r>
                <a:rPr sz="1300" b="1" spc="-5" dirty="0">
                  <a:latin typeface="微软雅黑"/>
                  <a:cs typeface="微软雅黑"/>
                </a:rPr>
                <a:t>达</a:t>
              </a:r>
              <a:r>
                <a:rPr sz="1300" b="1" dirty="0">
                  <a:latin typeface="微软雅黑"/>
                  <a:cs typeface="微软雅黑"/>
                </a:rPr>
                <a:t>2</a:t>
              </a:r>
              <a:endParaRPr sz="1300">
                <a:latin typeface="微软雅黑"/>
                <a:cs typeface="微软雅黑"/>
              </a:endParaRPr>
            </a:p>
          </p:txBody>
        </p:sp>
        <p:sp>
          <p:nvSpPr>
            <p:cNvPr id="181" name="object 91"/>
            <p:cNvSpPr/>
            <p:nvPr/>
          </p:nvSpPr>
          <p:spPr>
            <a:xfrm>
              <a:off x="6040492" y="3791282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293385" y="0"/>
                  </a:moveTo>
                  <a:lnTo>
                    <a:pt x="245802" y="2547"/>
                  </a:lnTo>
                  <a:lnTo>
                    <a:pt x="200661" y="9920"/>
                  </a:lnTo>
                  <a:lnTo>
                    <a:pt x="158567" y="21719"/>
                  </a:lnTo>
                  <a:lnTo>
                    <a:pt x="120125" y="37540"/>
                  </a:lnTo>
                  <a:lnTo>
                    <a:pt x="85938" y="56983"/>
                  </a:lnTo>
                  <a:lnTo>
                    <a:pt x="43961" y="92057"/>
                  </a:lnTo>
                  <a:lnTo>
                    <a:pt x="14959" y="133019"/>
                  </a:lnTo>
                  <a:lnTo>
                    <a:pt x="972" y="178512"/>
                  </a:lnTo>
                  <a:lnTo>
                    <a:pt x="0" y="194449"/>
                  </a:lnTo>
                  <a:lnTo>
                    <a:pt x="972" y="210406"/>
                  </a:lnTo>
                  <a:lnTo>
                    <a:pt x="14959" y="255946"/>
                  </a:lnTo>
                  <a:lnTo>
                    <a:pt x="43961" y="296941"/>
                  </a:lnTo>
                  <a:lnTo>
                    <a:pt x="85938" y="332036"/>
                  </a:lnTo>
                  <a:lnTo>
                    <a:pt x="120125" y="351487"/>
                  </a:lnTo>
                  <a:lnTo>
                    <a:pt x="158567" y="367313"/>
                  </a:lnTo>
                  <a:lnTo>
                    <a:pt x="200661" y="379114"/>
                  </a:lnTo>
                  <a:lnTo>
                    <a:pt x="245802" y="386489"/>
                  </a:lnTo>
                  <a:lnTo>
                    <a:pt x="293385" y="389036"/>
                  </a:lnTo>
                  <a:lnTo>
                    <a:pt x="317444" y="388391"/>
                  </a:lnTo>
                  <a:lnTo>
                    <a:pt x="363882" y="383380"/>
                  </a:lnTo>
                  <a:lnTo>
                    <a:pt x="407575" y="373742"/>
                  </a:lnTo>
                  <a:lnTo>
                    <a:pt x="447918" y="359878"/>
                  </a:lnTo>
                  <a:lnTo>
                    <a:pt x="484308" y="342189"/>
                  </a:lnTo>
                  <a:lnTo>
                    <a:pt x="516140" y="321077"/>
                  </a:lnTo>
                  <a:lnTo>
                    <a:pt x="554019" y="283865"/>
                  </a:lnTo>
                  <a:lnTo>
                    <a:pt x="578243" y="241205"/>
                  </a:lnTo>
                  <a:lnTo>
                    <a:pt x="586770" y="194449"/>
                  </a:lnTo>
                  <a:lnTo>
                    <a:pt x="585798" y="178512"/>
                  </a:lnTo>
                  <a:lnTo>
                    <a:pt x="571811" y="133019"/>
                  </a:lnTo>
                  <a:lnTo>
                    <a:pt x="542809" y="92057"/>
                  </a:lnTo>
                  <a:lnTo>
                    <a:pt x="500832" y="56983"/>
                  </a:lnTo>
                  <a:lnTo>
                    <a:pt x="466645" y="37540"/>
                  </a:lnTo>
                  <a:lnTo>
                    <a:pt x="428203" y="21719"/>
                  </a:lnTo>
                  <a:lnTo>
                    <a:pt x="386109" y="9920"/>
                  </a:lnTo>
                  <a:lnTo>
                    <a:pt x="340968" y="2547"/>
                  </a:lnTo>
                  <a:lnTo>
                    <a:pt x="293385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82" name="object 92"/>
            <p:cNvSpPr/>
            <p:nvPr/>
          </p:nvSpPr>
          <p:spPr>
            <a:xfrm>
              <a:off x="6040492" y="3791282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0" y="194449"/>
                  </a:moveTo>
                  <a:lnTo>
                    <a:pt x="8527" y="147747"/>
                  </a:lnTo>
                  <a:lnTo>
                    <a:pt x="32751" y="105124"/>
                  </a:lnTo>
                  <a:lnTo>
                    <a:pt x="70630" y="67936"/>
                  </a:lnTo>
                  <a:lnTo>
                    <a:pt x="102462" y="46834"/>
                  </a:lnTo>
                  <a:lnTo>
                    <a:pt x="138852" y="29152"/>
                  </a:lnTo>
                  <a:lnTo>
                    <a:pt x="179195" y="15292"/>
                  </a:lnTo>
                  <a:lnTo>
                    <a:pt x="222888" y="5655"/>
                  </a:lnTo>
                  <a:lnTo>
                    <a:pt x="269326" y="645"/>
                  </a:lnTo>
                  <a:lnTo>
                    <a:pt x="293385" y="0"/>
                  </a:lnTo>
                  <a:lnTo>
                    <a:pt x="317444" y="645"/>
                  </a:lnTo>
                  <a:lnTo>
                    <a:pt x="363882" y="5655"/>
                  </a:lnTo>
                  <a:lnTo>
                    <a:pt x="407575" y="15292"/>
                  </a:lnTo>
                  <a:lnTo>
                    <a:pt x="447918" y="29152"/>
                  </a:lnTo>
                  <a:lnTo>
                    <a:pt x="484308" y="46834"/>
                  </a:lnTo>
                  <a:lnTo>
                    <a:pt x="516140" y="67936"/>
                  </a:lnTo>
                  <a:lnTo>
                    <a:pt x="554019" y="105124"/>
                  </a:lnTo>
                  <a:lnTo>
                    <a:pt x="578243" y="147747"/>
                  </a:lnTo>
                  <a:lnTo>
                    <a:pt x="586770" y="194449"/>
                  </a:lnTo>
                  <a:lnTo>
                    <a:pt x="585798" y="210406"/>
                  </a:lnTo>
                  <a:lnTo>
                    <a:pt x="582930" y="226008"/>
                  </a:lnTo>
                  <a:lnTo>
                    <a:pt x="563712" y="270183"/>
                  </a:lnTo>
                  <a:lnTo>
                    <a:pt x="530158" y="309362"/>
                  </a:lnTo>
                  <a:lnTo>
                    <a:pt x="484308" y="342189"/>
                  </a:lnTo>
                  <a:lnTo>
                    <a:pt x="447918" y="359878"/>
                  </a:lnTo>
                  <a:lnTo>
                    <a:pt x="407575" y="373742"/>
                  </a:lnTo>
                  <a:lnTo>
                    <a:pt x="363882" y="383380"/>
                  </a:lnTo>
                  <a:lnTo>
                    <a:pt x="317444" y="388391"/>
                  </a:lnTo>
                  <a:lnTo>
                    <a:pt x="293385" y="389036"/>
                  </a:lnTo>
                  <a:lnTo>
                    <a:pt x="269326" y="388391"/>
                  </a:lnTo>
                  <a:lnTo>
                    <a:pt x="222888" y="383380"/>
                  </a:lnTo>
                  <a:lnTo>
                    <a:pt x="179195" y="373742"/>
                  </a:lnTo>
                  <a:lnTo>
                    <a:pt x="138852" y="359878"/>
                  </a:lnTo>
                  <a:lnTo>
                    <a:pt x="102462" y="342189"/>
                  </a:lnTo>
                  <a:lnTo>
                    <a:pt x="70630" y="321077"/>
                  </a:lnTo>
                  <a:lnTo>
                    <a:pt x="32751" y="283865"/>
                  </a:lnTo>
                  <a:lnTo>
                    <a:pt x="8527" y="241205"/>
                  </a:lnTo>
                  <a:lnTo>
                    <a:pt x="972" y="210406"/>
                  </a:lnTo>
                  <a:lnTo>
                    <a:pt x="0" y="194449"/>
                  </a:lnTo>
                  <a:close/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83" name="object 93"/>
            <p:cNvSpPr txBox="1"/>
            <p:nvPr/>
          </p:nvSpPr>
          <p:spPr>
            <a:xfrm>
              <a:off x="6133499" y="3812184"/>
              <a:ext cx="400050" cy="295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25"/>
                </a:lnSpc>
              </a:pPr>
              <a:r>
                <a:rPr sz="1950" spc="5" dirty="0">
                  <a:latin typeface="宋体"/>
                  <a:cs typeface="宋体"/>
                </a:rPr>
                <a:t>f(</a:t>
              </a:r>
              <a:r>
                <a:rPr sz="1950" dirty="0">
                  <a:latin typeface="宋体"/>
                  <a:cs typeface="宋体"/>
                </a:rPr>
                <a:t>)</a:t>
              </a:r>
              <a:endParaRPr sz="1950">
                <a:latin typeface="宋体"/>
                <a:cs typeface="宋体"/>
              </a:endParaRPr>
            </a:p>
          </p:txBody>
        </p:sp>
        <p:sp>
          <p:nvSpPr>
            <p:cNvPr id="184" name="object 94"/>
            <p:cNvSpPr/>
            <p:nvPr/>
          </p:nvSpPr>
          <p:spPr>
            <a:xfrm>
              <a:off x="6793551" y="3752405"/>
              <a:ext cx="880744" cy="467359"/>
            </a:xfrm>
            <a:custGeom>
              <a:avLst/>
              <a:gdLst/>
              <a:ahLst/>
              <a:cxnLst/>
              <a:rect l="l" t="t" r="r" b="b"/>
              <a:pathLst>
                <a:path w="880745" h="467360">
                  <a:moveTo>
                    <a:pt x="0" y="466789"/>
                  </a:moveTo>
                  <a:lnTo>
                    <a:pt x="880156" y="466789"/>
                  </a:lnTo>
                  <a:lnTo>
                    <a:pt x="880156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solidFill>
              <a:srgbClr val="F0EDF4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85" name="object 95"/>
            <p:cNvSpPr/>
            <p:nvPr/>
          </p:nvSpPr>
          <p:spPr>
            <a:xfrm>
              <a:off x="6793551" y="3752405"/>
              <a:ext cx="880744" cy="467359"/>
            </a:xfrm>
            <a:custGeom>
              <a:avLst/>
              <a:gdLst/>
              <a:ahLst/>
              <a:cxnLst/>
              <a:rect l="l" t="t" r="r" b="b"/>
              <a:pathLst>
                <a:path w="880745" h="467360">
                  <a:moveTo>
                    <a:pt x="0" y="466789"/>
                  </a:moveTo>
                  <a:lnTo>
                    <a:pt x="880156" y="466789"/>
                  </a:lnTo>
                  <a:lnTo>
                    <a:pt x="880156" y="0"/>
                  </a:lnTo>
                  <a:lnTo>
                    <a:pt x="0" y="0"/>
                  </a:lnTo>
                  <a:lnTo>
                    <a:pt x="0" y="466789"/>
                  </a:lnTo>
                  <a:close/>
                </a:path>
              </a:pathLst>
            </a:custGeom>
            <a:ln w="329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86" name="object 96"/>
            <p:cNvSpPr txBox="1"/>
            <p:nvPr/>
          </p:nvSpPr>
          <p:spPr>
            <a:xfrm>
              <a:off x="6887939" y="3893549"/>
              <a:ext cx="691515" cy="1733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b="1" spc="15" dirty="0">
                  <a:latin typeface="微软雅黑"/>
                  <a:cs typeface="微软雅黑"/>
                </a:rPr>
                <a:t>Attention</a:t>
              </a:r>
              <a:endParaRPr sz="1050">
                <a:latin typeface="微软雅黑"/>
                <a:cs typeface="微软雅黑"/>
              </a:endParaRPr>
            </a:p>
          </p:txBody>
        </p:sp>
        <p:sp>
          <p:nvSpPr>
            <p:cNvPr id="187" name="object 97"/>
            <p:cNvSpPr/>
            <p:nvPr/>
          </p:nvSpPr>
          <p:spPr>
            <a:xfrm>
              <a:off x="6333878" y="3402245"/>
              <a:ext cx="0" cy="389255"/>
            </a:xfrm>
            <a:custGeom>
              <a:avLst/>
              <a:gdLst/>
              <a:ahLst/>
              <a:cxnLst/>
              <a:rect l="l" t="t" r="r" b="b"/>
              <a:pathLst>
                <a:path h="389254">
                  <a:moveTo>
                    <a:pt x="0" y="0"/>
                  </a:moveTo>
                  <a:lnTo>
                    <a:pt x="0" y="389036"/>
                  </a:lnTo>
                </a:path>
              </a:pathLst>
            </a:custGeom>
            <a:ln w="1655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88" name="object 98"/>
            <p:cNvSpPr/>
            <p:nvPr/>
          </p:nvSpPr>
          <p:spPr>
            <a:xfrm>
              <a:off x="6282542" y="3740233"/>
              <a:ext cx="102870" cy="51435"/>
            </a:xfrm>
            <a:custGeom>
              <a:avLst/>
              <a:gdLst/>
              <a:ahLst/>
              <a:cxnLst/>
              <a:rect l="l" t="t" r="r" b="b"/>
              <a:pathLst>
                <a:path w="102870" h="51435">
                  <a:moveTo>
                    <a:pt x="0" y="0"/>
                  </a:moveTo>
                  <a:lnTo>
                    <a:pt x="51335" y="51048"/>
                  </a:lnTo>
                  <a:lnTo>
                    <a:pt x="102671" y="0"/>
                  </a:lnTo>
                </a:path>
              </a:pathLst>
            </a:custGeom>
            <a:ln w="1648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89" name="object 99"/>
            <p:cNvSpPr/>
            <p:nvPr/>
          </p:nvSpPr>
          <p:spPr>
            <a:xfrm>
              <a:off x="6333878" y="4180318"/>
              <a:ext cx="0" cy="369570"/>
            </a:xfrm>
            <a:custGeom>
              <a:avLst/>
              <a:gdLst/>
              <a:ahLst/>
              <a:cxnLst/>
              <a:rect l="l" t="t" r="r" b="b"/>
              <a:pathLst>
                <a:path h="369570">
                  <a:moveTo>
                    <a:pt x="0" y="369509"/>
                  </a:moveTo>
                  <a:lnTo>
                    <a:pt x="0" y="0"/>
                  </a:lnTo>
                </a:path>
              </a:pathLst>
            </a:custGeom>
            <a:ln w="1655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0" name="object 100"/>
            <p:cNvSpPr/>
            <p:nvPr/>
          </p:nvSpPr>
          <p:spPr>
            <a:xfrm>
              <a:off x="6282542" y="4180318"/>
              <a:ext cx="102870" cy="51435"/>
            </a:xfrm>
            <a:custGeom>
              <a:avLst/>
              <a:gdLst/>
              <a:ahLst/>
              <a:cxnLst/>
              <a:rect l="l" t="t" r="r" b="b"/>
              <a:pathLst>
                <a:path w="102870" h="51435">
                  <a:moveTo>
                    <a:pt x="102671" y="51020"/>
                  </a:moveTo>
                  <a:lnTo>
                    <a:pt x="51335" y="0"/>
                  </a:lnTo>
                  <a:lnTo>
                    <a:pt x="0" y="51020"/>
                  </a:lnTo>
                </a:path>
              </a:pathLst>
            </a:custGeom>
            <a:ln w="1648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1" name="object 101"/>
            <p:cNvSpPr/>
            <p:nvPr/>
          </p:nvSpPr>
          <p:spPr>
            <a:xfrm>
              <a:off x="6627263" y="3985731"/>
              <a:ext cx="166370" cy="0"/>
            </a:xfrm>
            <a:custGeom>
              <a:avLst/>
              <a:gdLst/>
              <a:ahLst/>
              <a:cxnLst/>
              <a:rect l="l" t="t" r="r" b="b"/>
              <a:pathLst>
                <a:path w="166370">
                  <a:moveTo>
                    <a:pt x="0" y="0"/>
                  </a:moveTo>
                  <a:lnTo>
                    <a:pt x="166288" y="0"/>
                  </a:lnTo>
                </a:path>
              </a:pathLst>
            </a:custGeom>
            <a:ln w="1646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2" name="object 102"/>
            <p:cNvSpPr/>
            <p:nvPr/>
          </p:nvSpPr>
          <p:spPr>
            <a:xfrm>
              <a:off x="6742216" y="3934683"/>
              <a:ext cx="51435" cy="102235"/>
            </a:xfrm>
            <a:custGeom>
              <a:avLst/>
              <a:gdLst/>
              <a:ahLst/>
              <a:cxnLst/>
              <a:rect l="l" t="t" r="r" b="b"/>
              <a:pathLst>
                <a:path w="51434" h="102235">
                  <a:moveTo>
                    <a:pt x="0" y="102096"/>
                  </a:moveTo>
                  <a:lnTo>
                    <a:pt x="51335" y="51048"/>
                  </a:lnTo>
                  <a:lnTo>
                    <a:pt x="0" y="0"/>
                  </a:lnTo>
                </a:path>
              </a:pathLst>
            </a:custGeom>
            <a:ln w="16541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3" name="object 103"/>
            <p:cNvSpPr/>
            <p:nvPr/>
          </p:nvSpPr>
          <p:spPr>
            <a:xfrm>
              <a:off x="7673708" y="3985731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44" y="0"/>
                  </a:lnTo>
                </a:path>
              </a:pathLst>
            </a:custGeom>
            <a:ln w="1646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4" name="object 104"/>
            <p:cNvSpPr/>
            <p:nvPr/>
          </p:nvSpPr>
          <p:spPr>
            <a:xfrm>
              <a:off x="7817917" y="3934683"/>
              <a:ext cx="51435" cy="102235"/>
            </a:xfrm>
            <a:custGeom>
              <a:avLst/>
              <a:gdLst/>
              <a:ahLst/>
              <a:cxnLst/>
              <a:rect l="l" t="t" r="r" b="b"/>
              <a:pathLst>
                <a:path w="51434" h="102235">
                  <a:moveTo>
                    <a:pt x="0" y="102096"/>
                  </a:moveTo>
                  <a:lnTo>
                    <a:pt x="51335" y="51048"/>
                  </a:lnTo>
                  <a:lnTo>
                    <a:pt x="0" y="0"/>
                  </a:lnTo>
                </a:path>
              </a:pathLst>
            </a:custGeom>
            <a:ln w="16541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5" name="object 105"/>
            <p:cNvSpPr/>
            <p:nvPr/>
          </p:nvSpPr>
          <p:spPr>
            <a:xfrm>
              <a:off x="7869253" y="3791282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293385" y="0"/>
                  </a:moveTo>
                  <a:lnTo>
                    <a:pt x="245802" y="2547"/>
                  </a:lnTo>
                  <a:lnTo>
                    <a:pt x="200661" y="9920"/>
                  </a:lnTo>
                  <a:lnTo>
                    <a:pt x="158567" y="21719"/>
                  </a:lnTo>
                  <a:lnTo>
                    <a:pt x="120125" y="37540"/>
                  </a:lnTo>
                  <a:lnTo>
                    <a:pt x="85938" y="56983"/>
                  </a:lnTo>
                  <a:lnTo>
                    <a:pt x="43961" y="92057"/>
                  </a:lnTo>
                  <a:lnTo>
                    <a:pt x="14959" y="133019"/>
                  </a:lnTo>
                  <a:lnTo>
                    <a:pt x="972" y="178512"/>
                  </a:lnTo>
                  <a:lnTo>
                    <a:pt x="0" y="194449"/>
                  </a:lnTo>
                  <a:lnTo>
                    <a:pt x="972" y="210406"/>
                  </a:lnTo>
                  <a:lnTo>
                    <a:pt x="14959" y="255946"/>
                  </a:lnTo>
                  <a:lnTo>
                    <a:pt x="43961" y="296941"/>
                  </a:lnTo>
                  <a:lnTo>
                    <a:pt x="85938" y="332036"/>
                  </a:lnTo>
                  <a:lnTo>
                    <a:pt x="120125" y="351487"/>
                  </a:lnTo>
                  <a:lnTo>
                    <a:pt x="158567" y="367313"/>
                  </a:lnTo>
                  <a:lnTo>
                    <a:pt x="200661" y="379114"/>
                  </a:lnTo>
                  <a:lnTo>
                    <a:pt x="245802" y="386489"/>
                  </a:lnTo>
                  <a:lnTo>
                    <a:pt x="293385" y="389036"/>
                  </a:lnTo>
                  <a:lnTo>
                    <a:pt x="317444" y="388391"/>
                  </a:lnTo>
                  <a:lnTo>
                    <a:pt x="363882" y="383380"/>
                  </a:lnTo>
                  <a:lnTo>
                    <a:pt x="407575" y="373742"/>
                  </a:lnTo>
                  <a:lnTo>
                    <a:pt x="447918" y="359878"/>
                  </a:lnTo>
                  <a:lnTo>
                    <a:pt x="484308" y="342189"/>
                  </a:lnTo>
                  <a:lnTo>
                    <a:pt x="516140" y="321077"/>
                  </a:lnTo>
                  <a:lnTo>
                    <a:pt x="554019" y="283865"/>
                  </a:lnTo>
                  <a:lnTo>
                    <a:pt x="578243" y="241205"/>
                  </a:lnTo>
                  <a:lnTo>
                    <a:pt x="586770" y="194449"/>
                  </a:lnTo>
                  <a:lnTo>
                    <a:pt x="585798" y="178512"/>
                  </a:lnTo>
                  <a:lnTo>
                    <a:pt x="571811" y="133019"/>
                  </a:lnTo>
                  <a:lnTo>
                    <a:pt x="542809" y="92057"/>
                  </a:lnTo>
                  <a:lnTo>
                    <a:pt x="500832" y="56983"/>
                  </a:lnTo>
                  <a:lnTo>
                    <a:pt x="466645" y="37540"/>
                  </a:lnTo>
                  <a:lnTo>
                    <a:pt x="428203" y="21719"/>
                  </a:lnTo>
                  <a:lnTo>
                    <a:pt x="386109" y="9920"/>
                  </a:lnTo>
                  <a:lnTo>
                    <a:pt x="340968" y="2547"/>
                  </a:lnTo>
                  <a:lnTo>
                    <a:pt x="293385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6" name="object 106"/>
            <p:cNvSpPr/>
            <p:nvPr/>
          </p:nvSpPr>
          <p:spPr>
            <a:xfrm>
              <a:off x="7869253" y="3791282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0" y="194449"/>
                  </a:moveTo>
                  <a:lnTo>
                    <a:pt x="8527" y="147747"/>
                  </a:lnTo>
                  <a:lnTo>
                    <a:pt x="32751" y="105124"/>
                  </a:lnTo>
                  <a:lnTo>
                    <a:pt x="70630" y="67936"/>
                  </a:lnTo>
                  <a:lnTo>
                    <a:pt x="102462" y="46834"/>
                  </a:lnTo>
                  <a:lnTo>
                    <a:pt x="138852" y="29152"/>
                  </a:lnTo>
                  <a:lnTo>
                    <a:pt x="179195" y="15292"/>
                  </a:lnTo>
                  <a:lnTo>
                    <a:pt x="222888" y="5655"/>
                  </a:lnTo>
                  <a:lnTo>
                    <a:pt x="269326" y="645"/>
                  </a:lnTo>
                  <a:lnTo>
                    <a:pt x="293385" y="0"/>
                  </a:lnTo>
                  <a:lnTo>
                    <a:pt x="317444" y="645"/>
                  </a:lnTo>
                  <a:lnTo>
                    <a:pt x="363882" y="5655"/>
                  </a:lnTo>
                  <a:lnTo>
                    <a:pt x="407575" y="15292"/>
                  </a:lnTo>
                  <a:lnTo>
                    <a:pt x="447918" y="29152"/>
                  </a:lnTo>
                  <a:lnTo>
                    <a:pt x="484308" y="46834"/>
                  </a:lnTo>
                  <a:lnTo>
                    <a:pt x="516140" y="67936"/>
                  </a:lnTo>
                  <a:lnTo>
                    <a:pt x="554019" y="105124"/>
                  </a:lnTo>
                  <a:lnTo>
                    <a:pt x="578243" y="147747"/>
                  </a:lnTo>
                  <a:lnTo>
                    <a:pt x="586770" y="194449"/>
                  </a:lnTo>
                  <a:lnTo>
                    <a:pt x="585798" y="210406"/>
                  </a:lnTo>
                  <a:lnTo>
                    <a:pt x="582930" y="226008"/>
                  </a:lnTo>
                  <a:lnTo>
                    <a:pt x="563712" y="270183"/>
                  </a:lnTo>
                  <a:lnTo>
                    <a:pt x="530158" y="309362"/>
                  </a:lnTo>
                  <a:lnTo>
                    <a:pt x="484308" y="342189"/>
                  </a:lnTo>
                  <a:lnTo>
                    <a:pt x="447918" y="359878"/>
                  </a:lnTo>
                  <a:lnTo>
                    <a:pt x="407575" y="373742"/>
                  </a:lnTo>
                  <a:lnTo>
                    <a:pt x="363882" y="383380"/>
                  </a:lnTo>
                  <a:lnTo>
                    <a:pt x="317444" y="388391"/>
                  </a:lnTo>
                  <a:lnTo>
                    <a:pt x="293385" y="389036"/>
                  </a:lnTo>
                  <a:lnTo>
                    <a:pt x="269326" y="388391"/>
                  </a:lnTo>
                  <a:lnTo>
                    <a:pt x="222888" y="383380"/>
                  </a:lnTo>
                  <a:lnTo>
                    <a:pt x="179195" y="373742"/>
                  </a:lnTo>
                  <a:lnTo>
                    <a:pt x="138852" y="359878"/>
                  </a:lnTo>
                  <a:lnTo>
                    <a:pt x="102462" y="342189"/>
                  </a:lnTo>
                  <a:lnTo>
                    <a:pt x="70630" y="321077"/>
                  </a:lnTo>
                  <a:lnTo>
                    <a:pt x="32751" y="283865"/>
                  </a:lnTo>
                  <a:lnTo>
                    <a:pt x="8527" y="241205"/>
                  </a:lnTo>
                  <a:lnTo>
                    <a:pt x="972" y="210406"/>
                  </a:lnTo>
                  <a:lnTo>
                    <a:pt x="0" y="194449"/>
                  </a:lnTo>
                  <a:close/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7" name="object 107"/>
            <p:cNvSpPr txBox="1"/>
            <p:nvPr/>
          </p:nvSpPr>
          <p:spPr>
            <a:xfrm>
              <a:off x="7962259" y="3812184"/>
              <a:ext cx="400050" cy="295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25"/>
                </a:lnSpc>
              </a:pPr>
              <a:r>
                <a:rPr sz="1950" spc="5" dirty="0">
                  <a:latin typeface="宋体"/>
                  <a:cs typeface="宋体"/>
                </a:rPr>
                <a:t>g(</a:t>
              </a:r>
              <a:r>
                <a:rPr sz="1950" dirty="0">
                  <a:latin typeface="宋体"/>
                  <a:cs typeface="宋体"/>
                </a:rPr>
                <a:t>)</a:t>
              </a:r>
              <a:endParaRPr sz="1950">
                <a:latin typeface="宋体"/>
                <a:cs typeface="宋体"/>
              </a:endParaRPr>
            </a:p>
          </p:txBody>
        </p:sp>
        <p:sp>
          <p:nvSpPr>
            <p:cNvPr id="198" name="object 108"/>
            <p:cNvSpPr/>
            <p:nvPr/>
          </p:nvSpPr>
          <p:spPr>
            <a:xfrm>
              <a:off x="7272683" y="3168960"/>
              <a:ext cx="1643380" cy="0"/>
            </a:xfrm>
            <a:custGeom>
              <a:avLst/>
              <a:gdLst/>
              <a:ahLst/>
              <a:cxnLst/>
              <a:rect l="l" t="t" r="r" b="b"/>
              <a:pathLst>
                <a:path w="1643379">
                  <a:moveTo>
                    <a:pt x="0" y="0"/>
                  </a:moveTo>
                  <a:lnTo>
                    <a:pt x="1643013" y="0"/>
                  </a:lnTo>
                </a:path>
              </a:pathLst>
            </a:custGeom>
            <a:ln w="1646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9" name="object 109"/>
            <p:cNvSpPr/>
            <p:nvPr/>
          </p:nvSpPr>
          <p:spPr>
            <a:xfrm>
              <a:off x="8864362" y="3117912"/>
              <a:ext cx="51435" cy="102235"/>
            </a:xfrm>
            <a:custGeom>
              <a:avLst/>
              <a:gdLst/>
              <a:ahLst/>
              <a:cxnLst/>
              <a:rect l="l" t="t" r="r" b="b"/>
              <a:pathLst>
                <a:path w="51434" h="102235">
                  <a:moveTo>
                    <a:pt x="0" y="102096"/>
                  </a:moveTo>
                  <a:lnTo>
                    <a:pt x="51335" y="51048"/>
                  </a:lnTo>
                  <a:lnTo>
                    <a:pt x="0" y="0"/>
                  </a:lnTo>
                </a:path>
              </a:pathLst>
            </a:custGeom>
            <a:ln w="16541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00" name="object 110"/>
            <p:cNvSpPr/>
            <p:nvPr/>
          </p:nvSpPr>
          <p:spPr>
            <a:xfrm>
              <a:off x="8156428" y="4180318"/>
              <a:ext cx="6350" cy="248920"/>
            </a:xfrm>
            <a:custGeom>
              <a:avLst/>
              <a:gdLst/>
              <a:ahLst/>
              <a:cxnLst/>
              <a:rect l="l" t="t" r="r" b="b"/>
              <a:pathLst>
                <a:path w="6350" h="248920">
                  <a:moveTo>
                    <a:pt x="6209" y="0"/>
                  </a:moveTo>
                  <a:lnTo>
                    <a:pt x="0" y="248626"/>
                  </a:lnTo>
                </a:path>
              </a:pathLst>
            </a:custGeom>
            <a:ln w="1655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01" name="object 111"/>
            <p:cNvSpPr/>
            <p:nvPr/>
          </p:nvSpPr>
          <p:spPr>
            <a:xfrm>
              <a:off x="8105368" y="4414907"/>
              <a:ext cx="102870" cy="154940"/>
            </a:xfrm>
            <a:custGeom>
              <a:avLst/>
              <a:gdLst/>
              <a:ahLst/>
              <a:cxnLst/>
              <a:rect l="l" t="t" r="r" b="b"/>
              <a:pathLst>
                <a:path w="102870" h="154939">
                  <a:moveTo>
                    <a:pt x="0" y="0"/>
                  </a:moveTo>
                  <a:lnTo>
                    <a:pt x="47471" y="154365"/>
                  </a:lnTo>
                  <a:lnTo>
                    <a:pt x="102671" y="2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02" name="object 112"/>
            <p:cNvSpPr/>
            <p:nvPr/>
          </p:nvSpPr>
          <p:spPr>
            <a:xfrm>
              <a:off x="7859454" y="4569273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293385" y="0"/>
                  </a:moveTo>
                  <a:lnTo>
                    <a:pt x="245802" y="2545"/>
                  </a:lnTo>
                  <a:lnTo>
                    <a:pt x="200661" y="9916"/>
                  </a:lnTo>
                  <a:lnTo>
                    <a:pt x="158567" y="21710"/>
                  </a:lnTo>
                  <a:lnTo>
                    <a:pt x="120125" y="37528"/>
                  </a:lnTo>
                  <a:lnTo>
                    <a:pt x="85938" y="56969"/>
                  </a:lnTo>
                  <a:lnTo>
                    <a:pt x="43961" y="92048"/>
                  </a:lnTo>
                  <a:lnTo>
                    <a:pt x="14959" y="133026"/>
                  </a:lnTo>
                  <a:lnTo>
                    <a:pt x="972" y="178552"/>
                  </a:lnTo>
                  <a:lnTo>
                    <a:pt x="0" y="194504"/>
                  </a:lnTo>
                  <a:lnTo>
                    <a:pt x="972" y="210454"/>
                  </a:lnTo>
                  <a:lnTo>
                    <a:pt x="14959" y="255976"/>
                  </a:lnTo>
                  <a:lnTo>
                    <a:pt x="43961" y="296950"/>
                  </a:lnTo>
                  <a:lnTo>
                    <a:pt x="85938" y="332027"/>
                  </a:lnTo>
                  <a:lnTo>
                    <a:pt x="120125" y="351468"/>
                  </a:lnTo>
                  <a:lnTo>
                    <a:pt x="158567" y="367285"/>
                  </a:lnTo>
                  <a:lnTo>
                    <a:pt x="200661" y="379079"/>
                  </a:lnTo>
                  <a:lnTo>
                    <a:pt x="245802" y="386449"/>
                  </a:lnTo>
                  <a:lnTo>
                    <a:pt x="293385" y="388995"/>
                  </a:lnTo>
                  <a:lnTo>
                    <a:pt x="317463" y="388350"/>
                  </a:lnTo>
                  <a:lnTo>
                    <a:pt x="363927" y="383342"/>
                  </a:lnTo>
                  <a:lnTo>
                    <a:pt x="407633" y="373710"/>
                  </a:lnTo>
                  <a:lnTo>
                    <a:pt x="447979" y="359854"/>
                  </a:lnTo>
                  <a:lnTo>
                    <a:pt x="484364" y="342175"/>
                  </a:lnTo>
                  <a:lnTo>
                    <a:pt x="516186" y="321074"/>
                  </a:lnTo>
                  <a:lnTo>
                    <a:pt x="554045" y="283881"/>
                  </a:lnTo>
                  <a:lnTo>
                    <a:pt x="578250" y="241240"/>
                  </a:lnTo>
                  <a:lnTo>
                    <a:pt x="586770" y="194504"/>
                  </a:lnTo>
                  <a:lnTo>
                    <a:pt x="585799" y="178552"/>
                  </a:lnTo>
                  <a:lnTo>
                    <a:pt x="571825" y="133026"/>
                  </a:lnTo>
                  <a:lnTo>
                    <a:pt x="542842" y="92048"/>
                  </a:lnTo>
                  <a:lnTo>
                    <a:pt x="500883" y="56969"/>
                  </a:lnTo>
                  <a:lnTo>
                    <a:pt x="466705" y="37528"/>
                  </a:lnTo>
                  <a:lnTo>
                    <a:pt x="428264" y="21710"/>
                  </a:lnTo>
                  <a:lnTo>
                    <a:pt x="386162" y="9916"/>
                  </a:lnTo>
                  <a:lnTo>
                    <a:pt x="341002" y="2545"/>
                  </a:lnTo>
                  <a:lnTo>
                    <a:pt x="293385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03" name="object 113"/>
            <p:cNvSpPr/>
            <p:nvPr/>
          </p:nvSpPr>
          <p:spPr>
            <a:xfrm>
              <a:off x="7859454" y="4569273"/>
              <a:ext cx="587375" cy="389255"/>
            </a:xfrm>
            <a:custGeom>
              <a:avLst/>
              <a:gdLst/>
              <a:ahLst/>
              <a:cxnLst/>
              <a:rect l="l" t="t" r="r" b="b"/>
              <a:pathLst>
                <a:path w="587375" h="389254">
                  <a:moveTo>
                    <a:pt x="0" y="194504"/>
                  </a:moveTo>
                  <a:lnTo>
                    <a:pt x="8527" y="147763"/>
                  </a:lnTo>
                  <a:lnTo>
                    <a:pt x="32751" y="105119"/>
                  </a:lnTo>
                  <a:lnTo>
                    <a:pt x="70630" y="67923"/>
                  </a:lnTo>
                  <a:lnTo>
                    <a:pt x="102462" y="46821"/>
                  </a:lnTo>
                  <a:lnTo>
                    <a:pt x="138852" y="29141"/>
                  </a:lnTo>
                  <a:lnTo>
                    <a:pt x="179195" y="15285"/>
                  </a:lnTo>
                  <a:lnTo>
                    <a:pt x="222888" y="5652"/>
                  </a:lnTo>
                  <a:lnTo>
                    <a:pt x="269326" y="644"/>
                  </a:lnTo>
                  <a:lnTo>
                    <a:pt x="293385" y="0"/>
                  </a:lnTo>
                  <a:lnTo>
                    <a:pt x="317463" y="644"/>
                  </a:lnTo>
                  <a:lnTo>
                    <a:pt x="363927" y="5652"/>
                  </a:lnTo>
                  <a:lnTo>
                    <a:pt x="407633" y="15285"/>
                  </a:lnTo>
                  <a:lnTo>
                    <a:pt x="447979" y="29141"/>
                  </a:lnTo>
                  <a:lnTo>
                    <a:pt x="484364" y="46821"/>
                  </a:lnTo>
                  <a:lnTo>
                    <a:pt x="516186" y="67923"/>
                  </a:lnTo>
                  <a:lnTo>
                    <a:pt x="554045" y="105119"/>
                  </a:lnTo>
                  <a:lnTo>
                    <a:pt x="578250" y="147763"/>
                  </a:lnTo>
                  <a:lnTo>
                    <a:pt x="586770" y="194504"/>
                  </a:lnTo>
                  <a:lnTo>
                    <a:pt x="585799" y="210454"/>
                  </a:lnTo>
                  <a:lnTo>
                    <a:pt x="582934" y="226050"/>
                  </a:lnTo>
                  <a:lnTo>
                    <a:pt x="563731" y="270206"/>
                  </a:lnTo>
                  <a:lnTo>
                    <a:pt x="530197" y="309365"/>
                  </a:lnTo>
                  <a:lnTo>
                    <a:pt x="484364" y="342175"/>
                  </a:lnTo>
                  <a:lnTo>
                    <a:pt x="447979" y="359854"/>
                  </a:lnTo>
                  <a:lnTo>
                    <a:pt x="407633" y="373710"/>
                  </a:lnTo>
                  <a:lnTo>
                    <a:pt x="363927" y="383342"/>
                  </a:lnTo>
                  <a:lnTo>
                    <a:pt x="317463" y="388350"/>
                  </a:lnTo>
                  <a:lnTo>
                    <a:pt x="293385" y="388995"/>
                  </a:lnTo>
                  <a:lnTo>
                    <a:pt x="269326" y="388350"/>
                  </a:lnTo>
                  <a:lnTo>
                    <a:pt x="222888" y="383342"/>
                  </a:lnTo>
                  <a:lnTo>
                    <a:pt x="179195" y="373710"/>
                  </a:lnTo>
                  <a:lnTo>
                    <a:pt x="138852" y="359854"/>
                  </a:lnTo>
                  <a:lnTo>
                    <a:pt x="102462" y="342175"/>
                  </a:lnTo>
                  <a:lnTo>
                    <a:pt x="70630" y="321074"/>
                  </a:lnTo>
                  <a:lnTo>
                    <a:pt x="32751" y="283881"/>
                  </a:lnTo>
                  <a:lnTo>
                    <a:pt x="8527" y="241240"/>
                  </a:lnTo>
                  <a:lnTo>
                    <a:pt x="972" y="210454"/>
                  </a:lnTo>
                  <a:lnTo>
                    <a:pt x="0" y="194504"/>
                  </a:lnTo>
                  <a:close/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04" name="object 114"/>
            <p:cNvSpPr txBox="1"/>
            <p:nvPr/>
          </p:nvSpPr>
          <p:spPr>
            <a:xfrm>
              <a:off x="7952461" y="4590229"/>
              <a:ext cx="400050" cy="295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25"/>
                </a:lnSpc>
              </a:pPr>
              <a:r>
                <a:rPr sz="1950" spc="5" dirty="0">
                  <a:latin typeface="宋体"/>
                  <a:cs typeface="宋体"/>
                </a:rPr>
                <a:t>t(</a:t>
              </a:r>
              <a:r>
                <a:rPr sz="1950" dirty="0">
                  <a:latin typeface="宋体"/>
                  <a:cs typeface="宋体"/>
                </a:rPr>
                <a:t>)</a:t>
              </a:r>
              <a:endParaRPr sz="1950">
                <a:latin typeface="宋体"/>
                <a:cs typeface="宋体"/>
              </a:endParaRPr>
            </a:p>
          </p:txBody>
        </p:sp>
        <p:sp>
          <p:nvSpPr>
            <p:cNvPr id="205" name="object 115"/>
            <p:cNvSpPr/>
            <p:nvPr/>
          </p:nvSpPr>
          <p:spPr>
            <a:xfrm>
              <a:off x="7272683" y="4763777"/>
              <a:ext cx="587375" cy="0"/>
            </a:xfrm>
            <a:custGeom>
              <a:avLst/>
              <a:gdLst/>
              <a:ahLst/>
              <a:cxnLst/>
              <a:rect l="l" t="t" r="r" b="b"/>
              <a:pathLst>
                <a:path w="587375">
                  <a:moveTo>
                    <a:pt x="0" y="0"/>
                  </a:moveTo>
                  <a:lnTo>
                    <a:pt x="586770" y="0"/>
                  </a:lnTo>
                </a:path>
              </a:pathLst>
            </a:custGeom>
            <a:ln w="1646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06" name="object 116"/>
            <p:cNvSpPr/>
            <p:nvPr/>
          </p:nvSpPr>
          <p:spPr>
            <a:xfrm>
              <a:off x="7808119" y="4712729"/>
              <a:ext cx="51435" cy="102235"/>
            </a:xfrm>
            <a:custGeom>
              <a:avLst/>
              <a:gdLst/>
              <a:ahLst/>
              <a:cxnLst/>
              <a:rect l="l" t="t" r="r" b="b"/>
              <a:pathLst>
                <a:path w="51434" h="102235">
                  <a:moveTo>
                    <a:pt x="0" y="102096"/>
                  </a:moveTo>
                  <a:lnTo>
                    <a:pt x="51335" y="51048"/>
                  </a:lnTo>
                  <a:lnTo>
                    <a:pt x="0" y="0"/>
                  </a:lnTo>
                </a:path>
              </a:pathLst>
            </a:custGeom>
            <a:ln w="16541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07" name="object 117"/>
            <p:cNvSpPr/>
            <p:nvPr/>
          </p:nvSpPr>
          <p:spPr>
            <a:xfrm>
              <a:off x="8446225" y="4763777"/>
              <a:ext cx="469900" cy="0"/>
            </a:xfrm>
            <a:custGeom>
              <a:avLst/>
              <a:gdLst/>
              <a:ahLst/>
              <a:cxnLst/>
              <a:rect l="l" t="t" r="r" b="b"/>
              <a:pathLst>
                <a:path w="469900">
                  <a:moveTo>
                    <a:pt x="0" y="0"/>
                  </a:moveTo>
                  <a:lnTo>
                    <a:pt x="469471" y="0"/>
                  </a:lnTo>
                </a:path>
              </a:pathLst>
            </a:custGeom>
            <a:ln w="1646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08" name="object 118"/>
            <p:cNvSpPr/>
            <p:nvPr/>
          </p:nvSpPr>
          <p:spPr>
            <a:xfrm>
              <a:off x="8864362" y="4712729"/>
              <a:ext cx="51435" cy="102235"/>
            </a:xfrm>
            <a:custGeom>
              <a:avLst/>
              <a:gdLst/>
              <a:ahLst/>
              <a:cxnLst/>
              <a:rect l="l" t="t" r="r" b="b"/>
              <a:pathLst>
                <a:path w="51434" h="102235">
                  <a:moveTo>
                    <a:pt x="0" y="102096"/>
                  </a:moveTo>
                  <a:lnTo>
                    <a:pt x="51335" y="51048"/>
                  </a:lnTo>
                  <a:lnTo>
                    <a:pt x="0" y="0"/>
                  </a:lnTo>
                </a:path>
              </a:pathLst>
            </a:custGeom>
            <a:ln w="16541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09" name="object 119"/>
            <p:cNvSpPr/>
            <p:nvPr/>
          </p:nvSpPr>
          <p:spPr>
            <a:xfrm>
              <a:off x="8641908" y="2546501"/>
              <a:ext cx="0" cy="2917825"/>
            </a:xfrm>
            <a:custGeom>
              <a:avLst/>
              <a:gdLst/>
              <a:ahLst/>
              <a:cxnLst/>
              <a:rect l="l" t="t" r="r" b="b"/>
              <a:pathLst>
                <a:path h="2917825">
                  <a:moveTo>
                    <a:pt x="0" y="0"/>
                  </a:moveTo>
                  <a:lnTo>
                    <a:pt x="0" y="2917448"/>
                  </a:lnTo>
                </a:path>
              </a:pathLst>
            </a:custGeom>
            <a:ln w="1655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10" name="object 120"/>
            <p:cNvSpPr/>
            <p:nvPr/>
          </p:nvSpPr>
          <p:spPr>
            <a:xfrm>
              <a:off x="7272683" y="3168960"/>
              <a:ext cx="774700" cy="541655"/>
            </a:xfrm>
            <a:custGeom>
              <a:avLst/>
              <a:gdLst/>
              <a:ahLst/>
              <a:cxnLst/>
              <a:rect l="l" t="t" r="r" b="b"/>
              <a:pathLst>
                <a:path w="774700" h="541654">
                  <a:moveTo>
                    <a:pt x="0" y="0"/>
                  </a:moveTo>
                  <a:lnTo>
                    <a:pt x="774587" y="541632"/>
                  </a:lnTo>
                </a:path>
              </a:pathLst>
            </a:custGeom>
            <a:ln w="1649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11" name="object 121"/>
            <p:cNvSpPr/>
            <p:nvPr/>
          </p:nvSpPr>
          <p:spPr>
            <a:xfrm>
              <a:off x="8007113" y="3661466"/>
              <a:ext cx="155575" cy="130175"/>
            </a:xfrm>
            <a:custGeom>
              <a:avLst/>
              <a:gdLst/>
              <a:ahLst/>
              <a:cxnLst/>
              <a:rect l="l" t="t" r="r" b="b"/>
              <a:pathLst>
                <a:path w="155575" h="130175">
                  <a:moveTo>
                    <a:pt x="59063" y="0"/>
                  </a:moveTo>
                  <a:lnTo>
                    <a:pt x="0" y="83433"/>
                  </a:lnTo>
                  <a:lnTo>
                    <a:pt x="155524" y="129816"/>
                  </a:lnTo>
                  <a:lnTo>
                    <a:pt x="59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12" name="object 122"/>
            <p:cNvSpPr txBox="1"/>
            <p:nvPr/>
          </p:nvSpPr>
          <p:spPr>
            <a:xfrm>
              <a:off x="1033368" y="5301360"/>
              <a:ext cx="853440" cy="2108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00" b="1" dirty="0">
                  <a:latin typeface="微软雅黑"/>
                  <a:cs typeface="微软雅黑"/>
                </a:rPr>
                <a:t>第一层网络</a:t>
              </a:r>
              <a:endParaRPr sz="1300">
                <a:latin typeface="微软雅黑"/>
                <a:cs typeface="微软雅黑"/>
              </a:endParaRPr>
            </a:p>
          </p:txBody>
        </p:sp>
        <p:sp>
          <p:nvSpPr>
            <p:cNvPr id="213" name="object 123"/>
            <p:cNvSpPr txBox="1"/>
            <p:nvPr/>
          </p:nvSpPr>
          <p:spPr>
            <a:xfrm>
              <a:off x="3810704" y="5301360"/>
              <a:ext cx="853440" cy="2108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00" b="1" dirty="0">
                  <a:latin typeface="微软雅黑"/>
                  <a:cs typeface="微软雅黑"/>
                </a:rPr>
                <a:t>第二层网络</a:t>
              </a:r>
              <a:endParaRPr sz="1300">
                <a:latin typeface="微软雅黑"/>
                <a:cs typeface="微软雅黑"/>
              </a:endParaRPr>
            </a:p>
          </p:txBody>
        </p:sp>
        <p:sp>
          <p:nvSpPr>
            <p:cNvPr id="214" name="object 124"/>
            <p:cNvSpPr txBox="1"/>
            <p:nvPr/>
          </p:nvSpPr>
          <p:spPr>
            <a:xfrm>
              <a:off x="6597865" y="5301360"/>
              <a:ext cx="853440" cy="2108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00" b="1" dirty="0">
                  <a:latin typeface="微软雅黑"/>
                  <a:cs typeface="微软雅黑"/>
                </a:rPr>
                <a:t>第三层网络</a:t>
              </a:r>
              <a:endParaRPr sz="1300">
                <a:latin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0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918106" y="-1596743"/>
            <a:ext cx="2690844" cy="3669436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grpSp>
        <p:nvGrpSpPr>
          <p:cNvPr id="2" name="组合 1"/>
          <p:cNvGrpSpPr/>
          <p:nvPr/>
        </p:nvGrpSpPr>
        <p:grpSpPr>
          <a:xfrm>
            <a:off x="36294" y="3468878"/>
            <a:ext cx="3129622" cy="3287061"/>
            <a:chOff x="854258" y="2928360"/>
            <a:chExt cx="3129622" cy="3287061"/>
          </a:xfrm>
        </p:grpSpPr>
        <p:grpSp>
          <p:nvGrpSpPr>
            <p:cNvPr id="2163" name="Shape 2163"/>
            <p:cNvGrpSpPr/>
            <p:nvPr/>
          </p:nvGrpSpPr>
          <p:grpSpPr>
            <a:xfrm>
              <a:off x="2295672" y="2928360"/>
              <a:ext cx="1688208" cy="3284057"/>
              <a:chOff x="2857500" y="2071688"/>
              <a:chExt cx="1247774" cy="2427287"/>
            </a:xfrm>
          </p:grpSpPr>
          <p:sp>
            <p:nvSpPr>
              <p:cNvPr id="2164" name="Shape 2164"/>
              <p:cNvSpPr/>
              <p:nvPr/>
            </p:nvSpPr>
            <p:spPr>
              <a:xfrm>
                <a:off x="3024188" y="3465512"/>
                <a:ext cx="914400" cy="10334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653" y="115025"/>
                    </a:moveTo>
                    <a:lnTo>
                      <a:pt x="81086" y="6325"/>
                    </a:lnTo>
                    <a:lnTo>
                      <a:pt x="73526" y="6325"/>
                    </a:lnTo>
                    <a:lnTo>
                      <a:pt x="91907" y="58034"/>
                    </a:lnTo>
                    <a:lnTo>
                      <a:pt x="63606" y="58034"/>
                    </a:lnTo>
                    <a:lnTo>
                      <a:pt x="63606" y="3132"/>
                    </a:lnTo>
                    <a:lnTo>
                      <a:pt x="63606" y="3132"/>
                    </a:lnTo>
                    <a:lnTo>
                      <a:pt x="63537" y="2456"/>
                    </a:lnTo>
                    <a:lnTo>
                      <a:pt x="63260" y="1903"/>
                    </a:lnTo>
                    <a:lnTo>
                      <a:pt x="62982" y="1412"/>
                    </a:lnTo>
                    <a:lnTo>
                      <a:pt x="62566" y="921"/>
                    </a:lnTo>
                    <a:lnTo>
                      <a:pt x="62011" y="552"/>
                    </a:lnTo>
                    <a:lnTo>
                      <a:pt x="61387" y="245"/>
                    </a:lnTo>
                    <a:lnTo>
                      <a:pt x="60763" y="61"/>
                    </a:lnTo>
                    <a:lnTo>
                      <a:pt x="60069" y="0"/>
                    </a:lnTo>
                    <a:lnTo>
                      <a:pt x="60069" y="0"/>
                    </a:lnTo>
                    <a:lnTo>
                      <a:pt x="59306" y="61"/>
                    </a:lnTo>
                    <a:lnTo>
                      <a:pt x="58612" y="245"/>
                    </a:lnTo>
                    <a:lnTo>
                      <a:pt x="57988" y="552"/>
                    </a:lnTo>
                    <a:lnTo>
                      <a:pt x="57433" y="921"/>
                    </a:lnTo>
                    <a:lnTo>
                      <a:pt x="57017" y="1412"/>
                    </a:lnTo>
                    <a:lnTo>
                      <a:pt x="56739" y="1903"/>
                    </a:lnTo>
                    <a:lnTo>
                      <a:pt x="56462" y="2456"/>
                    </a:lnTo>
                    <a:lnTo>
                      <a:pt x="56393" y="3132"/>
                    </a:lnTo>
                    <a:lnTo>
                      <a:pt x="56393" y="58034"/>
                    </a:lnTo>
                    <a:lnTo>
                      <a:pt x="28092" y="58034"/>
                    </a:lnTo>
                    <a:lnTo>
                      <a:pt x="46473" y="6325"/>
                    </a:lnTo>
                    <a:lnTo>
                      <a:pt x="38913" y="6325"/>
                    </a:lnTo>
                    <a:lnTo>
                      <a:pt x="346" y="115025"/>
                    </a:lnTo>
                    <a:lnTo>
                      <a:pt x="346" y="115025"/>
                    </a:lnTo>
                    <a:lnTo>
                      <a:pt x="69" y="116069"/>
                    </a:lnTo>
                    <a:lnTo>
                      <a:pt x="0" y="116929"/>
                    </a:lnTo>
                    <a:lnTo>
                      <a:pt x="138" y="117727"/>
                    </a:lnTo>
                    <a:lnTo>
                      <a:pt x="416" y="118341"/>
                    </a:lnTo>
                    <a:lnTo>
                      <a:pt x="832" y="118894"/>
                    </a:lnTo>
                    <a:lnTo>
                      <a:pt x="1317" y="119324"/>
                    </a:lnTo>
                    <a:lnTo>
                      <a:pt x="1872" y="119631"/>
                    </a:lnTo>
                    <a:lnTo>
                      <a:pt x="2427" y="119877"/>
                    </a:lnTo>
                    <a:lnTo>
                      <a:pt x="3052" y="120000"/>
                    </a:lnTo>
                    <a:lnTo>
                      <a:pt x="3815" y="119938"/>
                    </a:lnTo>
                    <a:lnTo>
                      <a:pt x="4439" y="119754"/>
                    </a:lnTo>
                    <a:lnTo>
                      <a:pt x="5063" y="119508"/>
                    </a:lnTo>
                    <a:lnTo>
                      <a:pt x="5757" y="119078"/>
                    </a:lnTo>
                    <a:lnTo>
                      <a:pt x="6312" y="118464"/>
                    </a:lnTo>
                    <a:lnTo>
                      <a:pt x="6797" y="117789"/>
                    </a:lnTo>
                    <a:lnTo>
                      <a:pt x="7144" y="116990"/>
                    </a:lnTo>
                    <a:lnTo>
                      <a:pt x="25803" y="64421"/>
                    </a:lnTo>
                    <a:lnTo>
                      <a:pt x="56393" y="64421"/>
                    </a:lnTo>
                    <a:lnTo>
                      <a:pt x="56393" y="87758"/>
                    </a:lnTo>
                    <a:lnTo>
                      <a:pt x="56393" y="87758"/>
                    </a:lnTo>
                    <a:lnTo>
                      <a:pt x="56462" y="88372"/>
                    </a:lnTo>
                    <a:lnTo>
                      <a:pt x="56739" y="88986"/>
                    </a:lnTo>
                    <a:lnTo>
                      <a:pt x="57017" y="89539"/>
                    </a:lnTo>
                    <a:lnTo>
                      <a:pt x="57433" y="89969"/>
                    </a:lnTo>
                    <a:lnTo>
                      <a:pt x="57988" y="90399"/>
                    </a:lnTo>
                    <a:lnTo>
                      <a:pt x="58612" y="90706"/>
                    </a:lnTo>
                    <a:lnTo>
                      <a:pt x="59306" y="90890"/>
                    </a:lnTo>
                    <a:lnTo>
                      <a:pt x="60069" y="90890"/>
                    </a:lnTo>
                    <a:lnTo>
                      <a:pt x="60069" y="90890"/>
                    </a:lnTo>
                    <a:lnTo>
                      <a:pt x="60763" y="90890"/>
                    </a:lnTo>
                    <a:lnTo>
                      <a:pt x="61387" y="90706"/>
                    </a:lnTo>
                    <a:lnTo>
                      <a:pt x="62011" y="90399"/>
                    </a:lnTo>
                    <a:lnTo>
                      <a:pt x="62566" y="89969"/>
                    </a:lnTo>
                    <a:lnTo>
                      <a:pt x="62982" y="89539"/>
                    </a:lnTo>
                    <a:lnTo>
                      <a:pt x="63260" y="88986"/>
                    </a:lnTo>
                    <a:lnTo>
                      <a:pt x="63537" y="88372"/>
                    </a:lnTo>
                    <a:lnTo>
                      <a:pt x="63606" y="87758"/>
                    </a:lnTo>
                    <a:lnTo>
                      <a:pt x="63606" y="64421"/>
                    </a:lnTo>
                    <a:lnTo>
                      <a:pt x="94196" y="64421"/>
                    </a:lnTo>
                    <a:lnTo>
                      <a:pt x="112855" y="116990"/>
                    </a:lnTo>
                    <a:lnTo>
                      <a:pt x="112855" y="116990"/>
                    </a:lnTo>
                    <a:lnTo>
                      <a:pt x="113202" y="117727"/>
                    </a:lnTo>
                    <a:lnTo>
                      <a:pt x="113687" y="118280"/>
                    </a:lnTo>
                    <a:lnTo>
                      <a:pt x="114173" y="118771"/>
                    </a:lnTo>
                    <a:lnTo>
                      <a:pt x="114797" y="119078"/>
                    </a:lnTo>
                    <a:lnTo>
                      <a:pt x="115491" y="119324"/>
                    </a:lnTo>
                    <a:lnTo>
                      <a:pt x="116115" y="119447"/>
                    </a:lnTo>
                    <a:lnTo>
                      <a:pt x="116878" y="119447"/>
                    </a:lnTo>
                    <a:lnTo>
                      <a:pt x="117502" y="119324"/>
                    </a:lnTo>
                    <a:lnTo>
                      <a:pt x="118127" y="119140"/>
                    </a:lnTo>
                    <a:lnTo>
                      <a:pt x="118682" y="118833"/>
                    </a:lnTo>
                    <a:lnTo>
                      <a:pt x="119167" y="118403"/>
                    </a:lnTo>
                    <a:lnTo>
                      <a:pt x="119583" y="117911"/>
                    </a:lnTo>
                    <a:lnTo>
                      <a:pt x="119861" y="117359"/>
                    </a:lnTo>
                    <a:lnTo>
                      <a:pt x="120000" y="116683"/>
                    </a:lnTo>
                    <a:lnTo>
                      <a:pt x="119930" y="115885"/>
                    </a:lnTo>
                    <a:lnTo>
                      <a:pt x="119653" y="115025"/>
                    </a:lnTo>
                    <a:lnTo>
                      <a:pt x="119653" y="11502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65" name="Shape 2165"/>
              <p:cNvSpPr/>
              <p:nvPr/>
            </p:nvSpPr>
            <p:spPr>
              <a:xfrm>
                <a:off x="2884488" y="2098675"/>
                <a:ext cx="1193800" cy="13985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166" name="Shape 2166"/>
              <p:cNvGrpSpPr/>
              <p:nvPr/>
            </p:nvGrpSpPr>
            <p:grpSpPr>
              <a:xfrm>
                <a:off x="2987675" y="2508250"/>
                <a:ext cx="450850" cy="293687"/>
                <a:chOff x="2987675" y="2508250"/>
                <a:chExt cx="450850" cy="293687"/>
              </a:xfrm>
            </p:grpSpPr>
            <p:sp>
              <p:nvSpPr>
                <p:cNvPr id="2167" name="Shape 2167"/>
                <p:cNvSpPr/>
                <p:nvPr/>
              </p:nvSpPr>
              <p:spPr>
                <a:xfrm>
                  <a:off x="2987675" y="2647950"/>
                  <a:ext cx="450850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68" name="Shape 2168"/>
                <p:cNvSpPr/>
                <p:nvPr/>
              </p:nvSpPr>
              <p:spPr>
                <a:xfrm>
                  <a:off x="2987675" y="2682875"/>
                  <a:ext cx="450850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69" name="Shape 2169"/>
                <p:cNvSpPr/>
                <p:nvPr/>
              </p:nvSpPr>
              <p:spPr>
                <a:xfrm>
                  <a:off x="2987675" y="2717800"/>
                  <a:ext cx="450850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70" name="Shape 2170"/>
                <p:cNvSpPr/>
                <p:nvPr/>
              </p:nvSpPr>
              <p:spPr>
                <a:xfrm>
                  <a:off x="2987675" y="2752725"/>
                  <a:ext cx="450850" cy="142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71" name="Shape 2171"/>
                <p:cNvSpPr/>
                <p:nvPr/>
              </p:nvSpPr>
              <p:spPr>
                <a:xfrm>
                  <a:off x="2987675" y="2786063"/>
                  <a:ext cx="450850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72" name="Shape 2172"/>
                <p:cNvSpPr/>
                <p:nvPr/>
              </p:nvSpPr>
              <p:spPr>
                <a:xfrm>
                  <a:off x="2987675" y="2508250"/>
                  <a:ext cx="450850" cy="8255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73" name="Shape 2173"/>
              <p:cNvSpPr/>
              <p:nvPr/>
            </p:nvSpPr>
            <p:spPr>
              <a:xfrm>
                <a:off x="2857500" y="2071688"/>
                <a:ext cx="1247774" cy="14525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404" y="0"/>
                    </a:moveTo>
                    <a:lnTo>
                      <a:pt x="60050" y="0"/>
                    </a:lnTo>
                    <a:lnTo>
                      <a:pt x="2595" y="0"/>
                    </a:lnTo>
                    <a:lnTo>
                      <a:pt x="0" y="0"/>
                    </a:lnTo>
                    <a:lnTo>
                      <a:pt x="0" y="2229"/>
                    </a:lnTo>
                    <a:lnTo>
                      <a:pt x="0" y="117726"/>
                    </a:lnTo>
                    <a:lnTo>
                      <a:pt x="0" y="120000"/>
                    </a:lnTo>
                    <a:lnTo>
                      <a:pt x="2595" y="120000"/>
                    </a:lnTo>
                    <a:lnTo>
                      <a:pt x="60050" y="120000"/>
                    </a:lnTo>
                    <a:lnTo>
                      <a:pt x="117404" y="120000"/>
                    </a:lnTo>
                    <a:lnTo>
                      <a:pt x="120000" y="120000"/>
                    </a:lnTo>
                    <a:lnTo>
                      <a:pt x="120000" y="117726"/>
                    </a:lnTo>
                    <a:lnTo>
                      <a:pt x="120000" y="2229"/>
                    </a:lnTo>
                    <a:lnTo>
                      <a:pt x="120000" y="0"/>
                    </a:lnTo>
                    <a:lnTo>
                      <a:pt x="117404" y="0"/>
                    </a:lnTo>
                    <a:close/>
                    <a:moveTo>
                      <a:pt x="60050" y="115497"/>
                    </a:moveTo>
                    <a:lnTo>
                      <a:pt x="5241" y="115497"/>
                    </a:lnTo>
                    <a:lnTo>
                      <a:pt x="5241" y="20371"/>
                    </a:lnTo>
                    <a:lnTo>
                      <a:pt x="114758" y="20371"/>
                    </a:lnTo>
                    <a:lnTo>
                      <a:pt x="114758" y="115497"/>
                    </a:lnTo>
                    <a:lnTo>
                      <a:pt x="60050" y="1154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74" name="Shape 2174"/>
              <p:cNvSpPr/>
              <p:nvPr/>
            </p:nvSpPr>
            <p:spPr>
              <a:xfrm>
                <a:off x="3914775" y="3309937"/>
                <a:ext cx="136524" cy="1603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175" name="Shape 2175"/>
              <p:cNvGrpSpPr/>
              <p:nvPr/>
            </p:nvGrpSpPr>
            <p:grpSpPr>
              <a:xfrm>
                <a:off x="3508375" y="3036888"/>
                <a:ext cx="449262" cy="293688"/>
                <a:chOff x="3508375" y="3036888"/>
                <a:chExt cx="449262" cy="293688"/>
              </a:xfrm>
            </p:grpSpPr>
            <p:sp>
              <p:nvSpPr>
                <p:cNvPr id="2176" name="Shape 2176"/>
                <p:cNvSpPr/>
                <p:nvPr/>
              </p:nvSpPr>
              <p:spPr>
                <a:xfrm>
                  <a:off x="3508375" y="3176588"/>
                  <a:ext cx="449262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77" name="Shape 2177"/>
                <p:cNvSpPr/>
                <p:nvPr/>
              </p:nvSpPr>
              <p:spPr>
                <a:xfrm>
                  <a:off x="3508375" y="3211513"/>
                  <a:ext cx="449262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78" name="Shape 2178"/>
                <p:cNvSpPr/>
                <p:nvPr/>
              </p:nvSpPr>
              <p:spPr>
                <a:xfrm>
                  <a:off x="3508375" y="3246438"/>
                  <a:ext cx="449262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79" name="Shape 2179"/>
                <p:cNvSpPr/>
                <p:nvPr/>
              </p:nvSpPr>
              <p:spPr>
                <a:xfrm>
                  <a:off x="3508375" y="3281362"/>
                  <a:ext cx="449262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80" name="Shape 2180"/>
                <p:cNvSpPr/>
                <p:nvPr/>
              </p:nvSpPr>
              <p:spPr>
                <a:xfrm>
                  <a:off x="3508375" y="3314701"/>
                  <a:ext cx="449262" cy="1587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81" name="Shape 2181"/>
                <p:cNvSpPr/>
                <p:nvPr/>
              </p:nvSpPr>
              <p:spPr>
                <a:xfrm>
                  <a:off x="3508375" y="3036888"/>
                  <a:ext cx="449262" cy="8413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121900" tIns="60933" rIns="121900" bIns="60933" anchor="t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82" name="Shape 2182"/>
              <p:cNvSpPr/>
              <p:nvPr/>
            </p:nvSpPr>
            <p:spPr>
              <a:xfrm>
                <a:off x="3890962" y="3300412"/>
                <a:ext cx="160337" cy="169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018"/>
                    </a:moveTo>
                    <a:lnTo>
                      <a:pt x="18278" y="120000"/>
                    </a:lnTo>
                    <a:lnTo>
                      <a:pt x="18278" y="120000"/>
                    </a:lnTo>
                    <a:lnTo>
                      <a:pt x="19867" y="112476"/>
                    </a:lnTo>
                    <a:lnTo>
                      <a:pt x="21456" y="104952"/>
                    </a:lnTo>
                    <a:lnTo>
                      <a:pt x="22649" y="97429"/>
                    </a:lnTo>
                    <a:lnTo>
                      <a:pt x="23046" y="89905"/>
                    </a:lnTo>
                    <a:lnTo>
                      <a:pt x="23841" y="82382"/>
                    </a:lnTo>
                    <a:lnTo>
                      <a:pt x="23841" y="74482"/>
                    </a:lnTo>
                    <a:lnTo>
                      <a:pt x="23046" y="67335"/>
                    </a:lnTo>
                    <a:lnTo>
                      <a:pt x="22649" y="59811"/>
                    </a:lnTo>
                    <a:lnTo>
                      <a:pt x="21456" y="52288"/>
                    </a:lnTo>
                    <a:lnTo>
                      <a:pt x="19470" y="44764"/>
                    </a:lnTo>
                    <a:lnTo>
                      <a:pt x="17483" y="37241"/>
                    </a:lnTo>
                    <a:lnTo>
                      <a:pt x="14701" y="29717"/>
                    </a:lnTo>
                    <a:lnTo>
                      <a:pt x="11920" y="22570"/>
                    </a:lnTo>
                    <a:lnTo>
                      <a:pt x="8344" y="15047"/>
                    </a:lnTo>
                    <a:lnTo>
                      <a:pt x="4768" y="752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152" y="4514"/>
                    </a:lnTo>
                    <a:lnTo>
                      <a:pt x="14304" y="8275"/>
                    </a:lnTo>
                    <a:lnTo>
                      <a:pt x="21854" y="11285"/>
                    </a:lnTo>
                    <a:lnTo>
                      <a:pt x="28609" y="14670"/>
                    </a:lnTo>
                    <a:lnTo>
                      <a:pt x="36158" y="16551"/>
                    </a:lnTo>
                    <a:lnTo>
                      <a:pt x="43708" y="18056"/>
                    </a:lnTo>
                    <a:lnTo>
                      <a:pt x="50860" y="19184"/>
                    </a:lnTo>
                    <a:lnTo>
                      <a:pt x="58410" y="19937"/>
                    </a:lnTo>
                    <a:lnTo>
                      <a:pt x="66357" y="19937"/>
                    </a:lnTo>
                    <a:lnTo>
                      <a:pt x="73907" y="19184"/>
                    </a:lnTo>
                    <a:lnTo>
                      <a:pt x="81456" y="18056"/>
                    </a:lnTo>
                    <a:lnTo>
                      <a:pt x="89006" y="16551"/>
                    </a:lnTo>
                    <a:lnTo>
                      <a:pt x="96953" y="15047"/>
                    </a:lnTo>
                    <a:lnTo>
                      <a:pt x="104503" y="12413"/>
                    </a:lnTo>
                    <a:lnTo>
                      <a:pt x="112052" y="9780"/>
                    </a:lnTo>
                    <a:lnTo>
                      <a:pt x="120000" y="6018"/>
                    </a:lnTo>
                    <a:lnTo>
                      <a:pt x="120000" y="601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83" name="Shape 2183"/>
              <p:cNvSpPr/>
              <p:nvPr/>
            </p:nvSpPr>
            <p:spPr>
              <a:xfrm>
                <a:off x="3009900" y="3003550"/>
                <a:ext cx="381000" cy="381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83" y="0"/>
                    </a:moveTo>
                    <a:lnTo>
                      <a:pt x="60083" y="0"/>
                    </a:lnTo>
                    <a:lnTo>
                      <a:pt x="56920" y="0"/>
                    </a:lnTo>
                    <a:lnTo>
                      <a:pt x="53758" y="332"/>
                    </a:lnTo>
                    <a:lnTo>
                      <a:pt x="50929" y="665"/>
                    </a:lnTo>
                    <a:lnTo>
                      <a:pt x="47933" y="1165"/>
                    </a:lnTo>
                    <a:lnTo>
                      <a:pt x="45104" y="1830"/>
                    </a:lnTo>
                    <a:lnTo>
                      <a:pt x="42108" y="2662"/>
                    </a:lnTo>
                    <a:lnTo>
                      <a:pt x="39445" y="3661"/>
                    </a:lnTo>
                    <a:lnTo>
                      <a:pt x="36615" y="4660"/>
                    </a:lnTo>
                    <a:lnTo>
                      <a:pt x="33952" y="5991"/>
                    </a:lnTo>
                    <a:lnTo>
                      <a:pt x="31289" y="7156"/>
                    </a:lnTo>
                    <a:lnTo>
                      <a:pt x="28959" y="8654"/>
                    </a:lnTo>
                    <a:lnTo>
                      <a:pt x="26463" y="10319"/>
                    </a:lnTo>
                    <a:lnTo>
                      <a:pt x="24133" y="11816"/>
                    </a:lnTo>
                    <a:lnTo>
                      <a:pt x="21803" y="13814"/>
                    </a:lnTo>
                    <a:lnTo>
                      <a:pt x="19639" y="15478"/>
                    </a:lnTo>
                    <a:lnTo>
                      <a:pt x="17475" y="17642"/>
                    </a:lnTo>
                    <a:lnTo>
                      <a:pt x="15644" y="19639"/>
                    </a:lnTo>
                    <a:lnTo>
                      <a:pt x="13647" y="21969"/>
                    </a:lnTo>
                    <a:lnTo>
                      <a:pt x="11816" y="23966"/>
                    </a:lnTo>
                    <a:lnTo>
                      <a:pt x="10152" y="26296"/>
                    </a:lnTo>
                    <a:lnTo>
                      <a:pt x="8654" y="28959"/>
                    </a:lnTo>
                    <a:lnTo>
                      <a:pt x="7156" y="31456"/>
                    </a:lnTo>
                    <a:lnTo>
                      <a:pt x="5825" y="33952"/>
                    </a:lnTo>
                    <a:lnTo>
                      <a:pt x="4660" y="36615"/>
                    </a:lnTo>
                    <a:lnTo>
                      <a:pt x="3495" y="39445"/>
                    </a:lnTo>
                    <a:lnTo>
                      <a:pt x="2829" y="42108"/>
                    </a:lnTo>
                    <a:lnTo>
                      <a:pt x="1830" y="44937"/>
                    </a:lnTo>
                    <a:lnTo>
                      <a:pt x="1165" y="47933"/>
                    </a:lnTo>
                    <a:lnTo>
                      <a:pt x="665" y="50762"/>
                    </a:lnTo>
                    <a:lnTo>
                      <a:pt x="166" y="53925"/>
                    </a:lnTo>
                    <a:lnTo>
                      <a:pt x="0" y="56920"/>
                    </a:lnTo>
                    <a:lnTo>
                      <a:pt x="0" y="59916"/>
                    </a:lnTo>
                    <a:lnTo>
                      <a:pt x="0" y="59916"/>
                    </a:lnTo>
                    <a:lnTo>
                      <a:pt x="0" y="63079"/>
                    </a:lnTo>
                    <a:lnTo>
                      <a:pt x="166" y="66241"/>
                    </a:lnTo>
                    <a:lnTo>
                      <a:pt x="665" y="69070"/>
                    </a:lnTo>
                    <a:lnTo>
                      <a:pt x="1165" y="72066"/>
                    </a:lnTo>
                    <a:lnTo>
                      <a:pt x="1830" y="74895"/>
                    </a:lnTo>
                    <a:lnTo>
                      <a:pt x="2829" y="77891"/>
                    </a:lnTo>
                    <a:lnTo>
                      <a:pt x="3495" y="80554"/>
                    </a:lnTo>
                    <a:lnTo>
                      <a:pt x="4660" y="83217"/>
                    </a:lnTo>
                    <a:lnTo>
                      <a:pt x="5825" y="86047"/>
                    </a:lnTo>
                    <a:lnTo>
                      <a:pt x="7156" y="88710"/>
                    </a:lnTo>
                    <a:lnTo>
                      <a:pt x="8654" y="91040"/>
                    </a:lnTo>
                    <a:lnTo>
                      <a:pt x="10152" y="93536"/>
                    </a:lnTo>
                    <a:lnTo>
                      <a:pt x="11816" y="95866"/>
                    </a:lnTo>
                    <a:lnTo>
                      <a:pt x="13647" y="98196"/>
                    </a:lnTo>
                    <a:lnTo>
                      <a:pt x="15644" y="100360"/>
                    </a:lnTo>
                    <a:lnTo>
                      <a:pt x="17475" y="102524"/>
                    </a:lnTo>
                    <a:lnTo>
                      <a:pt x="19639" y="104355"/>
                    </a:lnTo>
                    <a:lnTo>
                      <a:pt x="21803" y="106352"/>
                    </a:lnTo>
                    <a:lnTo>
                      <a:pt x="24133" y="108183"/>
                    </a:lnTo>
                    <a:lnTo>
                      <a:pt x="26463" y="109680"/>
                    </a:lnTo>
                    <a:lnTo>
                      <a:pt x="28959" y="111345"/>
                    </a:lnTo>
                    <a:lnTo>
                      <a:pt x="31289" y="112843"/>
                    </a:lnTo>
                    <a:lnTo>
                      <a:pt x="33952" y="114174"/>
                    </a:lnTo>
                    <a:lnTo>
                      <a:pt x="36615" y="115339"/>
                    </a:lnTo>
                    <a:lnTo>
                      <a:pt x="39445" y="116504"/>
                    </a:lnTo>
                    <a:lnTo>
                      <a:pt x="42108" y="117170"/>
                    </a:lnTo>
                    <a:lnTo>
                      <a:pt x="45104" y="118169"/>
                    </a:lnTo>
                    <a:lnTo>
                      <a:pt x="47933" y="118834"/>
                    </a:lnTo>
                    <a:lnTo>
                      <a:pt x="50929" y="119334"/>
                    </a:lnTo>
                    <a:lnTo>
                      <a:pt x="53758" y="119833"/>
                    </a:lnTo>
                    <a:lnTo>
                      <a:pt x="56920" y="120000"/>
                    </a:lnTo>
                    <a:lnTo>
                      <a:pt x="60083" y="120000"/>
                    </a:lnTo>
                    <a:lnTo>
                      <a:pt x="60083" y="120000"/>
                    </a:lnTo>
                    <a:lnTo>
                      <a:pt x="63079" y="120000"/>
                    </a:lnTo>
                    <a:lnTo>
                      <a:pt x="66074" y="119833"/>
                    </a:lnTo>
                    <a:lnTo>
                      <a:pt x="69237" y="119334"/>
                    </a:lnTo>
                    <a:lnTo>
                      <a:pt x="72066" y="118834"/>
                    </a:lnTo>
                    <a:lnTo>
                      <a:pt x="75062" y="118169"/>
                    </a:lnTo>
                    <a:lnTo>
                      <a:pt x="77891" y="117170"/>
                    </a:lnTo>
                    <a:lnTo>
                      <a:pt x="80554" y="116504"/>
                    </a:lnTo>
                    <a:lnTo>
                      <a:pt x="83384" y="115339"/>
                    </a:lnTo>
                    <a:lnTo>
                      <a:pt x="86047" y="114174"/>
                    </a:lnTo>
                    <a:lnTo>
                      <a:pt x="88543" y="112843"/>
                    </a:lnTo>
                    <a:lnTo>
                      <a:pt x="91040" y="111345"/>
                    </a:lnTo>
                    <a:lnTo>
                      <a:pt x="93703" y="109680"/>
                    </a:lnTo>
                    <a:lnTo>
                      <a:pt x="96033" y="108183"/>
                    </a:lnTo>
                    <a:lnTo>
                      <a:pt x="98030" y="106352"/>
                    </a:lnTo>
                    <a:lnTo>
                      <a:pt x="100360" y="104355"/>
                    </a:lnTo>
                    <a:lnTo>
                      <a:pt x="102357" y="102524"/>
                    </a:lnTo>
                    <a:lnTo>
                      <a:pt x="104521" y="100360"/>
                    </a:lnTo>
                    <a:lnTo>
                      <a:pt x="106185" y="98196"/>
                    </a:lnTo>
                    <a:lnTo>
                      <a:pt x="108183" y="95866"/>
                    </a:lnTo>
                    <a:lnTo>
                      <a:pt x="109680" y="93536"/>
                    </a:lnTo>
                    <a:lnTo>
                      <a:pt x="111345" y="91040"/>
                    </a:lnTo>
                    <a:lnTo>
                      <a:pt x="112843" y="88710"/>
                    </a:lnTo>
                    <a:lnTo>
                      <a:pt x="114008" y="86047"/>
                    </a:lnTo>
                    <a:lnTo>
                      <a:pt x="115339" y="83217"/>
                    </a:lnTo>
                    <a:lnTo>
                      <a:pt x="116338" y="80554"/>
                    </a:lnTo>
                    <a:lnTo>
                      <a:pt x="117337" y="77891"/>
                    </a:lnTo>
                    <a:lnTo>
                      <a:pt x="118169" y="74895"/>
                    </a:lnTo>
                    <a:lnTo>
                      <a:pt x="118834" y="72066"/>
                    </a:lnTo>
                    <a:lnTo>
                      <a:pt x="119334" y="69070"/>
                    </a:lnTo>
                    <a:lnTo>
                      <a:pt x="119667" y="66241"/>
                    </a:lnTo>
                    <a:lnTo>
                      <a:pt x="120000" y="63079"/>
                    </a:lnTo>
                    <a:lnTo>
                      <a:pt x="120000" y="59916"/>
                    </a:lnTo>
                    <a:lnTo>
                      <a:pt x="120000" y="59916"/>
                    </a:lnTo>
                    <a:lnTo>
                      <a:pt x="120000" y="56920"/>
                    </a:lnTo>
                    <a:lnTo>
                      <a:pt x="119667" y="53925"/>
                    </a:lnTo>
                    <a:lnTo>
                      <a:pt x="119334" y="50762"/>
                    </a:lnTo>
                    <a:lnTo>
                      <a:pt x="118834" y="47933"/>
                    </a:lnTo>
                    <a:lnTo>
                      <a:pt x="118169" y="44937"/>
                    </a:lnTo>
                    <a:lnTo>
                      <a:pt x="117337" y="42108"/>
                    </a:lnTo>
                    <a:lnTo>
                      <a:pt x="116338" y="39445"/>
                    </a:lnTo>
                    <a:lnTo>
                      <a:pt x="115339" y="36615"/>
                    </a:lnTo>
                    <a:lnTo>
                      <a:pt x="114008" y="33952"/>
                    </a:lnTo>
                    <a:lnTo>
                      <a:pt x="112843" y="31456"/>
                    </a:lnTo>
                    <a:lnTo>
                      <a:pt x="111345" y="28959"/>
                    </a:lnTo>
                    <a:lnTo>
                      <a:pt x="109680" y="26296"/>
                    </a:lnTo>
                    <a:lnTo>
                      <a:pt x="108183" y="23966"/>
                    </a:lnTo>
                    <a:lnTo>
                      <a:pt x="106185" y="21969"/>
                    </a:lnTo>
                    <a:lnTo>
                      <a:pt x="104521" y="19639"/>
                    </a:lnTo>
                    <a:lnTo>
                      <a:pt x="102357" y="17642"/>
                    </a:lnTo>
                    <a:lnTo>
                      <a:pt x="100360" y="15478"/>
                    </a:lnTo>
                    <a:lnTo>
                      <a:pt x="98030" y="13814"/>
                    </a:lnTo>
                    <a:lnTo>
                      <a:pt x="96033" y="11816"/>
                    </a:lnTo>
                    <a:lnTo>
                      <a:pt x="93703" y="10319"/>
                    </a:lnTo>
                    <a:lnTo>
                      <a:pt x="91040" y="8654"/>
                    </a:lnTo>
                    <a:lnTo>
                      <a:pt x="88543" y="7156"/>
                    </a:lnTo>
                    <a:lnTo>
                      <a:pt x="86047" y="5991"/>
                    </a:lnTo>
                    <a:lnTo>
                      <a:pt x="83384" y="4660"/>
                    </a:lnTo>
                    <a:lnTo>
                      <a:pt x="80554" y="3661"/>
                    </a:lnTo>
                    <a:lnTo>
                      <a:pt x="77891" y="2662"/>
                    </a:lnTo>
                    <a:lnTo>
                      <a:pt x="75062" y="1830"/>
                    </a:lnTo>
                    <a:lnTo>
                      <a:pt x="72066" y="1165"/>
                    </a:lnTo>
                    <a:lnTo>
                      <a:pt x="69237" y="665"/>
                    </a:lnTo>
                    <a:lnTo>
                      <a:pt x="66074" y="332"/>
                    </a:lnTo>
                    <a:lnTo>
                      <a:pt x="63079" y="0"/>
                    </a:lnTo>
                    <a:lnTo>
                      <a:pt x="60083" y="0"/>
                    </a:lnTo>
                    <a:lnTo>
                      <a:pt x="600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84" name="Shape 2184"/>
              <p:cNvSpPr/>
              <p:nvPr/>
            </p:nvSpPr>
            <p:spPr>
              <a:xfrm>
                <a:off x="3200400" y="3194050"/>
                <a:ext cx="169863" cy="1587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018" y="120000"/>
                    </a:moveTo>
                    <a:lnTo>
                      <a:pt x="74018" y="120000"/>
                    </a:lnTo>
                    <a:lnTo>
                      <a:pt x="81121" y="114817"/>
                    </a:lnTo>
                    <a:lnTo>
                      <a:pt x="87850" y="108837"/>
                    </a:lnTo>
                    <a:lnTo>
                      <a:pt x="94205" y="102857"/>
                    </a:lnTo>
                    <a:lnTo>
                      <a:pt x="100186" y="96079"/>
                    </a:lnTo>
                    <a:lnTo>
                      <a:pt x="105794" y="88903"/>
                    </a:lnTo>
                    <a:lnTo>
                      <a:pt x="111028" y="81328"/>
                    </a:lnTo>
                    <a:lnTo>
                      <a:pt x="115514" y="73754"/>
                    </a:lnTo>
                    <a:lnTo>
                      <a:pt x="120000" y="65780"/>
                    </a:lnTo>
                    <a:lnTo>
                      <a:pt x="0" y="0"/>
                    </a:lnTo>
                    <a:lnTo>
                      <a:pt x="74018" y="1200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85" name="Shape 2185"/>
              <p:cNvSpPr/>
              <p:nvPr/>
            </p:nvSpPr>
            <p:spPr>
              <a:xfrm>
                <a:off x="3200400" y="3044825"/>
                <a:ext cx="190500" cy="2365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000" y="119999"/>
                    </a:moveTo>
                    <a:lnTo>
                      <a:pt x="107000" y="119999"/>
                    </a:lnTo>
                    <a:lnTo>
                      <a:pt x="110000" y="114910"/>
                    </a:lnTo>
                    <a:lnTo>
                      <a:pt x="112666" y="109553"/>
                    </a:lnTo>
                    <a:lnTo>
                      <a:pt x="114666" y="104196"/>
                    </a:lnTo>
                    <a:lnTo>
                      <a:pt x="116666" y="99107"/>
                    </a:lnTo>
                    <a:lnTo>
                      <a:pt x="118000" y="93482"/>
                    </a:lnTo>
                    <a:lnTo>
                      <a:pt x="119333" y="87857"/>
                    </a:lnTo>
                    <a:lnTo>
                      <a:pt x="119666" y="81696"/>
                    </a:lnTo>
                    <a:lnTo>
                      <a:pt x="120000" y="75803"/>
                    </a:lnTo>
                    <a:lnTo>
                      <a:pt x="120000" y="75803"/>
                    </a:lnTo>
                    <a:lnTo>
                      <a:pt x="119666" y="70178"/>
                    </a:lnTo>
                    <a:lnTo>
                      <a:pt x="119333" y="64553"/>
                    </a:lnTo>
                    <a:lnTo>
                      <a:pt x="118000" y="58928"/>
                    </a:lnTo>
                    <a:lnTo>
                      <a:pt x="117000" y="53303"/>
                    </a:lnTo>
                    <a:lnTo>
                      <a:pt x="115000" y="47946"/>
                    </a:lnTo>
                    <a:lnTo>
                      <a:pt x="112666" y="43124"/>
                    </a:lnTo>
                    <a:lnTo>
                      <a:pt x="110333" y="37767"/>
                    </a:lnTo>
                    <a:lnTo>
                      <a:pt x="107666" y="32946"/>
                    </a:lnTo>
                    <a:lnTo>
                      <a:pt x="104666" y="28124"/>
                    </a:lnTo>
                    <a:lnTo>
                      <a:pt x="101000" y="23571"/>
                    </a:lnTo>
                    <a:lnTo>
                      <a:pt x="97000" y="19017"/>
                    </a:lnTo>
                    <a:lnTo>
                      <a:pt x="93000" y="14999"/>
                    </a:lnTo>
                    <a:lnTo>
                      <a:pt x="88666" y="10982"/>
                    </a:lnTo>
                    <a:lnTo>
                      <a:pt x="84000" y="6696"/>
                    </a:lnTo>
                    <a:lnTo>
                      <a:pt x="79333" y="3482"/>
                    </a:lnTo>
                    <a:lnTo>
                      <a:pt x="73666" y="0"/>
                    </a:lnTo>
                    <a:lnTo>
                      <a:pt x="0" y="75803"/>
                    </a:lnTo>
                    <a:lnTo>
                      <a:pt x="107000" y="11999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86" name="Shape 2186"/>
              <p:cNvSpPr/>
              <p:nvPr/>
            </p:nvSpPr>
            <p:spPr>
              <a:xfrm>
                <a:off x="3200400" y="3003550"/>
                <a:ext cx="117474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25666"/>
                    </a:moveTo>
                    <a:lnTo>
                      <a:pt x="120000" y="25666"/>
                    </a:lnTo>
                    <a:lnTo>
                      <a:pt x="107511" y="19666"/>
                    </a:lnTo>
                    <a:lnTo>
                      <a:pt x="94479" y="14666"/>
                    </a:lnTo>
                    <a:lnTo>
                      <a:pt x="79819" y="10333"/>
                    </a:lnTo>
                    <a:lnTo>
                      <a:pt x="64615" y="6666"/>
                    </a:lnTo>
                    <a:lnTo>
                      <a:pt x="49411" y="3666"/>
                    </a:lnTo>
                    <a:lnTo>
                      <a:pt x="33665" y="1333"/>
                    </a:lnTo>
                    <a:lnTo>
                      <a:pt x="16289" y="333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256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87" name="Shape 2187"/>
              <p:cNvSpPr/>
              <p:nvPr/>
            </p:nvSpPr>
            <p:spPr>
              <a:xfrm>
                <a:off x="3063875" y="3003550"/>
                <a:ext cx="136524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35666"/>
                    </a:lnTo>
                    <a:lnTo>
                      <a:pt x="0" y="35666"/>
                    </a:lnTo>
                    <a:lnTo>
                      <a:pt x="6046" y="31666"/>
                    </a:lnTo>
                    <a:lnTo>
                      <a:pt x="12558" y="28000"/>
                    </a:lnTo>
                    <a:lnTo>
                      <a:pt x="18604" y="24333"/>
                    </a:lnTo>
                    <a:lnTo>
                      <a:pt x="25116" y="21000"/>
                    </a:lnTo>
                    <a:lnTo>
                      <a:pt x="32093" y="17666"/>
                    </a:lnTo>
                    <a:lnTo>
                      <a:pt x="39069" y="14666"/>
                    </a:lnTo>
                    <a:lnTo>
                      <a:pt x="46511" y="12000"/>
                    </a:lnTo>
                    <a:lnTo>
                      <a:pt x="53488" y="9666"/>
                    </a:lnTo>
                    <a:lnTo>
                      <a:pt x="61395" y="7333"/>
                    </a:lnTo>
                    <a:lnTo>
                      <a:pt x="69302" y="5333"/>
                    </a:lnTo>
                    <a:lnTo>
                      <a:pt x="77674" y="3666"/>
                    </a:lnTo>
                    <a:lnTo>
                      <a:pt x="85581" y="2333"/>
                    </a:lnTo>
                    <a:lnTo>
                      <a:pt x="93953" y="1333"/>
                    </a:lnTo>
                    <a:lnTo>
                      <a:pt x="102325" y="666"/>
                    </a:lnTo>
                    <a:lnTo>
                      <a:pt x="111162" y="0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88" name="Shape 2188"/>
              <p:cNvSpPr/>
              <p:nvPr/>
            </p:nvSpPr>
            <p:spPr>
              <a:xfrm>
                <a:off x="3508375" y="2870200"/>
                <a:ext cx="449262" cy="2222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89" name="Shape 2189"/>
              <p:cNvSpPr/>
              <p:nvPr/>
            </p:nvSpPr>
            <p:spPr>
              <a:xfrm>
                <a:off x="3876675" y="2408238"/>
                <a:ext cx="80962" cy="4619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90" name="Shape 2190"/>
              <p:cNvSpPr/>
              <p:nvPr/>
            </p:nvSpPr>
            <p:spPr>
              <a:xfrm>
                <a:off x="3784600" y="2582863"/>
                <a:ext cx="79375" cy="28733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91" name="Shape 2191"/>
              <p:cNvSpPr/>
              <p:nvPr/>
            </p:nvSpPr>
            <p:spPr>
              <a:xfrm>
                <a:off x="3692525" y="2679700"/>
                <a:ext cx="79375" cy="19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92" name="Shape 2192"/>
              <p:cNvSpPr/>
              <p:nvPr/>
            </p:nvSpPr>
            <p:spPr>
              <a:xfrm>
                <a:off x="3600450" y="2590800"/>
                <a:ext cx="79375" cy="27939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93" name="Shape 2193"/>
              <p:cNvSpPr/>
              <p:nvPr/>
            </p:nvSpPr>
            <p:spPr>
              <a:xfrm>
                <a:off x="3508375" y="2670175"/>
                <a:ext cx="79375" cy="20002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lIns="121900" tIns="60933" rIns="121900" bIns="60933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222" name="Shape 2222"/>
            <p:cNvGrpSpPr/>
            <p:nvPr/>
          </p:nvGrpSpPr>
          <p:grpSpPr>
            <a:xfrm>
              <a:off x="854258" y="3502820"/>
              <a:ext cx="1538167" cy="2712601"/>
              <a:chOff x="0" y="0"/>
              <a:chExt cx="3076331" cy="5425201"/>
            </a:xfrm>
          </p:grpSpPr>
          <p:sp>
            <p:nvSpPr>
              <p:cNvPr id="2223" name="Shape 2223"/>
              <p:cNvSpPr/>
              <p:nvPr/>
            </p:nvSpPr>
            <p:spPr>
              <a:xfrm>
                <a:off x="0" y="0"/>
                <a:ext cx="3076331" cy="542520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2451" y="0"/>
                    </a:moveTo>
                    <a:cubicBezTo>
                      <a:pt x="33069" y="0"/>
                      <a:pt x="25475" y="4177"/>
                      <a:pt x="25475" y="9327"/>
                    </a:cubicBezTo>
                    <a:cubicBezTo>
                      <a:pt x="25475" y="14472"/>
                      <a:pt x="33069" y="18650"/>
                      <a:pt x="42451" y="18650"/>
                    </a:cubicBezTo>
                    <a:cubicBezTo>
                      <a:pt x="51827" y="18650"/>
                      <a:pt x="59438" y="14472"/>
                      <a:pt x="59438" y="9327"/>
                    </a:cubicBezTo>
                    <a:cubicBezTo>
                      <a:pt x="59438" y="4177"/>
                      <a:pt x="51827" y="0"/>
                      <a:pt x="42451" y="0"/>
                    </a:cubicBezTo>
                    <a:close/>
                    <a:moveTo>
                      <a:pt x="112925" y="2616"/>
                    </a:moveTo>
                    <a:cubicBezTo>
                      <a:pt x="111120" y="2622"/>
                      <a:pt x="109321" y="3016"/>
                      <a:pt x="107946" y="3800"/>
                    </a:cubicBezTo>
                    <a:lnTo>
                      <a:pt x="77794" y="21177"/>
                    </a:lnTo>
                    <a:lnTo>
                      <a:pt x="17484" y="21177"/>
                    </a:lnTo>
                    <a:cubicBezTo>
                      <a:pt x="7828" y="21177"/>
                      <a:pt x="0" y="25477"/>
                      <a:pt x="0" y="30777"/>
                    </a:cubicBezTo>
                    <a:lnTo>
                      <a:pt x="0" y="34900"/>
                    </a:lnTo>
                    <a:lnTo>
                      <a:pt x="0" y="51355"/>
                    </a:lnTo>
                    <a:lnTo>
                      <a:pt x="0" y="65416"/>
                    </a:lnTo>
                    <a:cubicBezTo>
                      <a:pt x="0" y="67572"/>
                      <a:pt x="3123" y="69327"/>
                      <a:pt x="6979" y="69327"/>
                    </a:cubicBezTo>
                    <a:cubicBezTo>
                      <a:pt x="10834" y="69327"/>
                      <a:pt x="13958" y="67572"/>
                      <a:pt x="13958" y="65416"/>
                    </a:cubicBezTo>
                    <a:lnTo>
                      <a:pt x="13958" y="62138"/>
                    </a:lnTo>
                    <a:lnTo>
                      <a:pt x="13958" y="60761"/>
                    </a:lnTo>
                    <a:lnTo>
                      <a:pt x="13958" y="36533"/>
                    </a:lnTo>
                    <a:lnTo>
                      <a:pt x="20876" y="36533"/>
                    </a:lnTo>
                    <a:lnTo>
                      <a:pt x="20876" y="60955"/>
                    </a:lnTo>
                    <a:lnTo>
                      <a:pt x="20876" y="62138"/>
                    </a:lnTo>
                    <a:lnTo>
                      <a:pt x="20876" y="114788"/>
                    </a:lnTo>
                    <a:cubicBezTo>
                      <a:pt x="20876" y="117672"/>
                      <a:pt x="25128" y="120000"/>
                      <a:pt x="30370" y="120000"/>
                    </a:cubicBezTo>
                    <a:cubicBezTo>
                      <a:pt x="35617" y="120000"/>
                      <a:pt x="39869" y="117672"/>
                      <a:pt x="39869" y="114788"/>
                    </a:cubicBezTo>
                    <a:lnTo>
                      <a:pt x="39869" y="68633"/>
                    </a:lnTo>
                    <a:lnTo>
                      <a:pt x="45742" y="68633"/>
                    </a:lnTo>
                    <a:lnTo>
                      <a:pt x="45742" y="114788"/>
                    </a:lnTo>
                    <a:cubicBezTo>
                      <a:pt x="45742" y="117672"/>
                      <a:pt x="49994" y="120000"/>
                      <a:pt x="55241" y="120000"/>
                    </a:cubicBezTo>
                    <a:cubicBezTo>
                      <a:pt x="60483" y="120000"/>
                      <a:pt x="64735" y="117672"/>
                      <a:pt x="64735" y="114788"/>
                    </a:cubicBezTo>
                    <a:lnTo>
                      <a:pt x="64735" y="62138"/>
                    </a:lnTo>
                    <a:lnTo>
                      <a:pt x="64735" y="60955"/>
                    </a:lnTo>
                    <a:lnTo>
                      <a:pt x="64735" y="36533"/>
                    </a:lnTo>
                    <a:lnTo>
                      <a:pt x="70552" y="36533"/>
                    </a:lnTo>
                    <a:lnTo>
                      <a:pt x="70552" y="36522"/>
                    </a:lnTo>
                    <a:lnTo>
                      <a:pt x="117960" y="9422"/>
                    </a:lnTo>
                    <a:cubicBezTo>
                      <a:pt x="120698" y="7855"/>
                      <a:pt x="120676" y="5327"/>
                      <a:pt x="117910" y="3772"/>
                    </a:cubicBezTo>
                    <a:cubicBezTo>
                      <a:pt x="116529" y="2994"/>
                      <a:pt x="114725" y="2611"/>
                      <a:pt x="112925" y="26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lIns="19033" tIns="19033" rIns="19033" bIns="19033" anchor="ctr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24" name="Shape 2224"/>
              <p:cNvSpPr/>
              <p:nvPr/>
            </p:nvSpPr>
            <p:spPr>
              <a:xfrm>
                <a:off x="842096" y="958712"/>
                <a:ext cx="518741" cy="15576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23611"/>
                    </a:lnTo>
                    <a:lnTo>
                      <a:pt x="39100" y="11000"/>
                    </a:lnTo>
                    <a:lnTo>
                      <a:pt x="50788" y="15788"/>
                    </a:lnTo>
                    <a:lnTo>
                      <a:pt x="25727" y="102750"/>
                    </a:lnTo>
                    <a:lnTo>
                      <a:pt x="60338" y="120000"/>
                    </a:lnTo>
                    <a:lnTo>
                      <a:pt x="94272" y="102750"/>
                    </a:lnTo>
                    <a:lnTo>
                      <a:pt x="69211" y="15788"/>
                    </a:lnTo>
                    <a:lnTo>
                      <a:pt x="80900" y="11000"/>
                    </a:lnTo>
                    <a:lnTo>
                      <a:pt x="120000" y="23611"/>
                    </a:lnTo>
                    <a:lnTo>
                      <a:pt x="120000" y="0"/>
                    </a:lnTo>
                    <a:lnTo>
                      <a:pt x="6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60933" tIns="60933" rIns="60933" bIns="60933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4" name="文本框 53"/>
          <p:cNvSpPr txBox="1"/>
          <p:nvPr/>
        </p:nvSpPr>
        <p:spPr>
          <a:xfrm>
            <a:off x="36294" y="95003"/>
            <a:ext cx="550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GATED-ATTENTION READERS FOR</a:t>
            </a:r>
          </a:p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COMPREHENSION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330" y="701362"/>
            <a:ext cx="7447619" cy="3104762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143462" y="1092979"/>
            <a:ext cx="487679" cy="487679"/>
            <a:chOff x="5058826" y="2201334"/>
            <a:chExt cx="487679" cy="487679"/>
          </a:xfrm>
        </p:grpSpPr>
        <p:sp>
          <p:nvSpPr>
            <p:cNvPr id="62" name="Shape 2194"/>
            <p:cNvSpPr/>
            <p:nvPr/>
          </p:nvSpPr>
          <p:spPr>
            <a:xfrm>
              <a:off x="5058826" y="2201334"/>
              <a:ext cx="487679" cy="4876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3" name="Shape 2195"/>
            <p:cNvSpPr txBox="1"/>
            <p:nvPr/>
          </p:nvSpPr>
          <p:spPr>
            <a:xfrm>
              <a:off x="5100271" y="2271876"/>
              <a:ext cx="392453" cy="3750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133" dirty="0">
                  <a:solidFill>
                    <a:schemeClr val="lt1"/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sp>
        <p:nvSpPr>
          <p:cNvPr id="64" name="Shape 2197"/>
          <p:cNvSpPr txBox="1"/>
          <p:nvPr/>
        </p:nvSpPr>
        <p:spPr>
          <a:xfrm>
            <a:off x="849130" y="1079747"/>
            <a:ext cx="3624086" cy="5952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r>
              <a:rPr lang="zh-CN" altLang="en-US" sz="1600" dirty="0" smtClean="0">
                <a:cs typeface="+mn-ea"/>
                <a:sym typeface="+mn-lt"/>
              </a:rPr>
              <a:t>使用双向</a:t>
            </a:r>
            <a:r>
              <a:rPr lang="en-US" altLang="zh-CN" sz="1600" dirty="0" smtClean="0">
                <a:cs typeface="+mn-ea"/>
                <a:sym typeface="+mn-lt"/>
              </a:rPr>
              <a:t>GRU</a:t>
            </a:r>
            <a:r>
              <a:rPr lang="zh-CN" altLang="en-US" sz="1600" dirty="0" smtClean="0">
                <a:cs typeface="+mn-ea"/>
                <a:sym typeface="+mn-lt"/>
              </a:rPr>
              <a:t>模型分别对问题和文档进行向量表示</a:t>
            </a:r>
            <a:endParaRPr lang="en-US" sz="1600" dirty="0">
              <a:cs typeface="+mn-ea"/>
              <a:sym typeface="+mn-lt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43462" y="2424658"/>
            <a:ext cx="487679" cy="487679"/>
            <a:chOff x="5058826" y="3731697"/>
            <a:chExt cx="487679" cy="487679"/>
          </a:xfrm>
        </p:grpSpPr>
        <p:sp>
          <p:nvSpPr>
            <p:cNvPr id="69" name="Shape 2202"/>
            <p:cNvSpPr/>
            <p:nvPr/>
          </p:nvSpPr>
          <p:spPr>
            <a:xfrm>
              <a:off x="5058826" y="3731697"/>
              <a:ext cx="487679" cy="4876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0" name="Shape 2203"/>
            <p:cNvSpPr txBox="1"/>
            <p:nvPr/>
          </p:nvSpPr>
          <p:spPr>
            <a:xfrm>
              <a:off x="5100271" y="3802238"/>
              <a:ext cx="392453" cy="3750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133" dirty="0">
                  <a:solidFill>
                    <a:schemeClr val="lt1"/>
                  </a:solidFill>
                  <a:cs typeface="+mn-ea"/>
                  <a:sym typeface="+mn-lt"/>
                </a:rPr>
                <a:t>2</a:t>
              </a:r>
            </a:p>
          </p:txBody>
        </p:sp>
      </p:grpSp>
      <p:sp>
        <p:nvSpPr>
          <p:cNvPr id="71" name="Shape 2197"/>
          <p:cNvSpPr txBox="1"/>
          <p:nvPr/>
        </p:nvSpPr>
        <p:spPr>
          <a:xfrm>
            <a:off x="795434" y="2218370"/>
            <a:ext cx="3624086" cy="5952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r>
              <a:rPr lang="zh-CN" altLang="en-US" sz="1600" dirty="0">
                <a:cs typeface="+mn-ea"/>
                <a:sym typeface="+mn-lt"/>
              </a:rPr>
              <a:t>利用 </a:t>
            </a:r>
            <a:r>
              <a:rPr lang="en-US" altLang="zh-CN" sz="1600" dirty="0">
                <a:cs typeface="+mn-ea"/>
                <a:sym typeface="+mn-lt"/>
              </a:rPr>
              <a:t>Gated-Attention </a:t>
            </a:r>
            <a:r>
              <a:rPr lang="zh-CN" altLang="en-US" sz="1600" dirty="0">
                <a:cs typeface="+mn-ea"/>
                <a:sym typeface="+mn-lt"/>
              </a:rPr>
              <a:t>机制，将</a:t>
            </a:r>
            <a:r>
              <a:rPr lang="zh-CN" altLang="en-US" sz="1600" dirty="0" smtClean="0">
                <a:cs typeface="+mn-ea"/>
                <a:sym typeface="+mn-lt"/>
              </a:rPr>
              <a:t>文档与 </a:t>
            </a:r>
            <a:r>
              <a:rPr lang="en-US" altLang="zh-CN" sz="1600" dirty="0">
                <a:cs typeface="+mn-ea"/>
                <a:sym typeface="+mn-lt"/>
              </a:rPr>
              <a:t>query </a:t>
            </a:r>
            <a:r>
              <a:rPr lang="zh-CN" altLang="en-US" sz="1600" dirty="0">
                <a:cs typeface="+mn-ea"/>
                <a:sym typeface="+mn-lt"/>
              </a:rPr>
              <a:t>做 </a:t>
            </a:r>
            <a:r>
              <a:rPr lang="en-US" altLang="zh-CN" sz="1600" dirty="0">
                <a:cs typeface="+mn-ea"/>
                <a:sym typeface="+mn-lt"/>
              </a:rPr>
              <a:t>element-wise </a:t>
            </a:r>
            <a:r>
              <a:rPr lang="zh-CN" altLang="en-US" sz="1600" dirty="0" smtClean="0">
                <a:cs typeface="+mn-ea"/>
                <a:sym typeface="+mn-lt"/>
              </a:rPr>
              <a:t>构成</a:t>
            </a:r>
            <a:r>
              <a:rPr lang="zh-CN" altLang="en-US" sz="1600" dirty="0">
                <a:cs typeface="+mn-ea"/>
                <a:sym typeface="+mn-lt"/>
              </a:rPr>
              <a:t>下一层网络的输入</a:t>
            </a:r>
            <a:endParaRPr lang="en-US" sz="1600" dirty="0"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419520" y="4335474"/>
            <a:ext cx="487679" cy="487679"/>
            <a:chOff x="5058826" y="5262057"/>
            <a:chExt cx="487679" cy="487679"/>
          </a:xfrm>
        </p:grpSpPr>
        <p:sp>
          <p:nvSpPr>
            <p:cNvPr id="74" name="Shape 2210"/>
            <p:cNvSpPr/>
            <p:nvPr/>
          </p:nvSpPr>
          <p:spPr>
            <a:xfrm>
              <a:off x="5058826" y="5262057"/>
              <a:ext cx="487679" cy="4876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5" name="Shape 2211"/>
            <p:cNvSpPr txBox="1"/>
            <p:nvPr/>
          </p:nvSpPr>
          <p:spPr>
            <a:xfrm>
              <a:off x="5100271" y="5332600"/>
              <a:ext cx="392453" cy="3750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133" dirty="0">
                  <a:solidFill>
                    <a:schemeClr val="lt1"/>
                  </a:solidFill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76" name="Shape 2197"/>
          <p:cNvSpPr txBox="1"/>
          <p:nvPr/>
        </p:nvSpPr>
        <p:spPr>
          <a:xfrm>
            <a:off x="5177642" y="4331336"/>
            <a:ext cx="4595750" cy="5952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r>
              <a:rPr lang="zh-CN" altLang="en-US" sz="1600" dirty="0">
                <a:cs typeface="+mn-ea"/>
                <a:sym typeface="+mn-lt"/>
              </a:rPr>
              <a:t>在迭代</a:t>
            </a:r>
            <a:r>
              <a:rPr lang="en-US" altLang="zh-CN" sz="1600" dirty="0">
                <a:cs typeface="+mn-ea"/>
                <a:sym typeface="+mn-lt"/>
              </a:rPr>
              <a:t>K</a:t>
            </a:r>
            <a:r>
              <a:rPr lang="zh-CN" altLang="en-US" sz="1600" dirty="0">
                <a:cs typeface="+mn-ea"/>
                <a:sym typeface="+mn-lt"/>
              </a:rPr>
              <a:t>轮之后，</a:t>
            </a:r>
            <a:r>
              <a:rPr lang="en-US" altLang="zh-CN" sz="1600" dirty="0">
                <a:cs typeface="+mn-ea"/>
                <a:sym typeface="+mn-lt"/>
              </a:rPr>
              <a:t>query</a:t>
            </a:r>
            <a:r>
              <a:rPr lang="zh-CN" altLang="en-US" sz="1600" dirty="0">
                <a:cs typeface="+mn-ea"/>
                <a:sym typeface="+mn-lt"/>
              </a:rPr>
              <a:t>的表示与</a:t>
            </a:r>
            <a:r>
              <a:rPr lang="en-US" altLang="zh-CN" sz="1600" dirty="0">
                <a:cs typeface="+mn-ea"/>
                <a:sym typeface="+mn-lt"/>
              </a:rPr>
              <a:t>document</a:t>
            </a:r>
            <a:r>
              <a:rPr lang="zh-CN" altLang="en-US" sz="1600" dirty="0">
                <a:cs typeface="+mn-ea"/>
                <a:sym typeface="+mn-lt"/>
              </a:rPr>
              <a:t>中各单词的表示通过一层</a:t>
            </a:r>
            <a:r>
              <a:rPr lang="en-US" altLang="zh-CN" sz="1600" dirty="0" err="1">
                <a:cs typeface="+mn-ea"/>
                <a:sym typeface="+mn-lt"/>
              </a:rPr>
              <a:t>softmax</a:t>
            </a:r>
            <a:r>
              <a:rPr lang="zh-CN" altLang="en-US" sz="1600" dirty="0">
                <a:cs typeface="+mn-ea"/>
                <a:sym typeface="+mn-lt"/>
              </a:rPr>
              <a:t>获得每个词成为答案的概率，将相同单词的概率值相加最大的概率项即为模型的结果。</a:t>
            </a:r>
            <a:endParaRPr 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2304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7" t="41409" r="16668" b="25334"/>
          <a:stretch>
            <a:fillRect/>
          </a:stretch>
        </p:blipFill>
        <p:spPr>
          <a:xfrm rot="3033189" flipH="1" flipV="1">
            <a:off x="3029136" y="167120"/>
            <a:ext cx="6050981" cy="5874209"/>
          </a:xfrm>
          <a:custGeom>
            <a:avLst/>
            <a:gdLst>
              <a:gd name="connsiteX0" fmla="*/ 332987 w 3911893"/>
              <a:gd name="connsiteY0" fmla="*/ 1531239 h 3797612"/>
              <a:gd name="connsiteX1" fmla="*/ 330982 w 3911893"/>
              <a:gd name="connsiteY1" fmla="*/ 1529589 h 3797612"/>
              <a:gd name="connsiteX2" fmla="*/ 332868 w 3911893"/>
              <a:gd name="connsiteY2" fmla="*/ 1530021 h 3797612"/>
              <a:gd name="connsiteX3" fmla="*/ 336641 w 3911893"/>
              <a:gd name="connsiteY3" fmla="*/ 1530886 h 3797612"/>
              <a:gd name="connsiteX4" fmla="*/ 332868 w 3911893"/>
              <a:gd name="connsiteY4" fmla="*/ 1530021 h 3797612"/>
              <a:gd name="connsiteX5" fmla="*/ 332049 w 3911893"/>
              <a:gd name="connsiteY5" fmla="*/ 1521652 h 3797612"/>
              <a:gd name="connsiteX6" fmla="*/ 331915 w 3911893"/>
              <a:gd name="connsiteY6" fmla="*/ 1520282 h 3797612"/>
              <a:gd name="connsiteX7" fmla="*/ 338505 w 3911893"/>
              <a:gd name="connsiteY7" fmla="*/ 1512271 h 3797612"/>
              <a:gd name="connsiteX8" fmla="*/ 341226 w 3911893"/>
              <a:gd name="connsiteY8" fmla="*/ 1521226 h 3797612"/>
              <a:gd name="connsiteX9" fmla="*/ 336641 w 3911893"/>
              <a:gd name="connsiteY9" fmla="*/ 1530886 h 3797612"/>
              <a:gd name="connsiteX10" fmla="*/ 456882 w 3911893"/>
              <a:gd name="connsiteY10" fmla="*/ 1417442 h 3797612"/>
              <a:gd name="connsiteX11" fmla="*/ 456666 w 3911893"/>
              <a:gd name="connsiteY11" fmla="*/ 1417705 h 3797612"/>
              <a:gd name="connsiteX12" fmla="*/ 456396 w 3911893"/>
              <a:gd name="connsiteY12" fmla="*/ 1417011 h 3797612"/>
              <a:gd name="connsiteX13" fmla="*/ 449180 w 3911893"/>
              <a:gd name="connsiteY13" fmla="*/ 1418629 h 3797612"/>
              <a:gd name="connsiteX14" fmla="*/ 453050 w 3911893"/>
              <a:gd name="connsiteY14" fmla="*/ 1401664 h 3797612"/>
              <a:gd name="connsiteX15" fmla="*/ 448682 w 3911893"/>
              <a:gd name="connsiteY15" fmla="*/ 1394712 h 3797612"/>
              <a:gd name="connsiteX16" fmla="*/ 450329 w 3911893"/>
              <a:gd name="connsiteY16" fmla="*/ 1392710 h 3797612"/>
              <a:gd name="connsiteX17" fmla="*/ 455018 w 3911893"/>
              <a:gd name="connsiteY17" fmla="*/ 1410000 h 3797612"/>
              <a:gd name="connsiteX18" fmla="*/ 457058 w 3911893"/>
              <a:gd name="connsiteY18" fmla="*/ 1418146 h 3797612"/>
              <a:gd name="connsiteX19" fmla="*/ 456882 w 3911893"/>
              <a:gd name="connsiteY19" fmla="*/ 1417442 h 3797612"/>
              <a:gd name="connsiteX20" fmla="*/ 457309 w 3911893"/>
              <a:gd name="connsiteY20" fmla="*/ 1416923 h 3797612"/>
              <a:gd name="connsiteX21" fmla="*/ 458133 w 3911893"/>
              <a:gd name="connsiteY21" fmla="*/ 1415921 h 3797612"/>
              <a:gd name="connsiteX22" fmla="*/ 197449 w 3911893"/>
              <a:gd name="connsiteY22" fmla="*/ 1759321 h 3797612"/>
              <a:gd name="connsiteX23" fmla="*/ 195005 w 3911893"/>
              <a:gd name="connsiteY23" fmla="*/ 1760248 h 3797612"/>
              <a:gd name="connsiteX24" fmla="*/ 195667 w 3911893"/>
              <a:gd name="connsiteY24" fmla="*/ 1759954 h 3797612"/>
              <a:gd name="connsiteX25" fmla="*/ 197332 w 3911893"/>
              <a:gd name="connsiteY25" fmla="*/ 1759214 h 3797612"/>
              <a:gd name="connsiteX26" fmla="*/ 1686381 w 3911893"/>
              <a:gd name="connsiteY26" fmla="*/ 270517 h 3797612"/>
              <a:gd name="connsiteX27" fmla="*/ 1685598 w 3911893"/>
              <a:gd name="connsiteY27" fmla="*/ 271388 h 3797612"/>
              <a:gd name="connsiteX28" fmla="*/ 1684376 w 3911893"/>
              <a:gd name="connsiteY28" fmla="*/ 268867 h 3797612"/>
              <a:gd name="connsiteX29" fmla="*/ 1686381 w 3911893"/>
              <a:gd name="connsiteY29" fmla="*/ 270517 h 3797612"/>
              <a:gd name="connsiteX30" fmla="*/ 1573558 w 3911893"/>
              <a:gd name="connsiteY30" fmla="*/ 410271 h 3797612"/>
              <a:gd name="connsiteX31" fmla="*/ 1573534 w 3911893"/>
              <a:gd name="connsiteY31" fmla="*/ 410225 h 3797612"/>
              <a:gd name="connsiteX32" fmla="*/ 1572692 w 3911893"/>
              <a:gd name="connsiteY32" fmla="*/ 408694 h 3797612"/>
              <a:gd name="connsiteX33" fmla="*/ 1574525 w 3911893"/>
              <a:gd name="connsiteY33" fmla="*/ 408636 h 3797612"/>
              <a:gd name="connsiteX34" fmla="*/ 1573435 w 3911893"/>
              <a:gd name="connsiteY34" fmla="*/ 413922 h 3797612"/>
              <a:gd name="connsiteX35" fmla="*/ 1571836 w 3911893"/>
              <a:gd name="connsiteY35" fmla="*/ 413183 h 3797612"/>
              <a:gd name="connsiteX36" fmla="*/ 1573558 w 3911893"/>
              <a:gd name="connsiteY36" fmla="*/ 410271 h 3797612"/>
              <a:gd name="connsiteX37" fmla="*/ 1574674 w 3911893"/>
              <a:gd name="connsiteY37" fmla="*/ 412301 h 3797612"/>
              <a:gd name="connsiteX38" fmla="*/ 1519569 w 3911893"/>
              <a:gd name="connsiteY38" fmla="*/ 499314 h 3797612"/>
              <a:gd name="connsiteX39" fmla="*/ 1520465 w 3911893"/>
              <a:gd name="connsiteY39" fmla="*/ 496692 h 3797612"/>
              <a:gd name="connsiteX40" fmla="*/ 1521083 w 3911893"/>
              <a:gd name="connsiteY40" fmla="*/ 495942 h 3797612"/>
              <a:gd name="connsiteX41" fmla="*/ 1522113 w 3911893"/>
              <a:gd name="connsiteY41" fmla="*/ 494690 h 3797612"/>
              <a:gd name="connsiteX42" fmla="*/ 1519569 w 3911893"/>
              <a:gd name="connsiteY42" fmla="*/ 499314 h 3797612"/>
              <a:gd name="connsiteX43" fmla="*/ 1699039 w 3911893"/>
              <a:gd name="connsiteY43" fmla="*/ 286808 h 3797612"/>
              <a:gd name="connsiteX44" fmla="*/ 1695475 w 3911893"/>
              <a:gd name="connsiteY44" fmla="*/ 288074 h 3797612"/>
              <a:gd name="connsiteX45" fmla="*/ 1698477 w 3911893"/>
              <a:gd name="connsiteY45" fmla="*/ 286484 h 3797612"/>
              <a:gd name="connsiteX46" fmla="*/ 1813616 w 3911893"/>
              <a:gd name="connsiteY46" fmla="*/ 150460 h 3797612"/>
              <a:gd name="connsiteX47" fmla="*/ 1811169 w 3911893"/>
              <a:gd name="connsiteY47" fmla="*/ 151547 h 3797612"/>
              <a:gd name="connsiteX48" fmla="*/ 1809766 w 3911893"/>
              <a:gd name="connsiteY48" fmla="*/ 150392 h 3797612"/>
              <a:gd name="connsiteX49" fmla="*/ 1812638 w 3911893"/>
              <a:gd name="connsiteY49" fmla="*/ 147718 h 3797612"/>
              <a:gd name="connsiteX50" fmla="*/ 1536850 w 3911893"/>
              <a:gd name="connsiteY50" fmla="*/ 505365 h 3797612"/>
              <a:gd name="connsiteX51" fmla="*/ 1537212 w 3911893"/>
              <a:gd name="connsiteY51" fmla="*/ 502968 h 3797612"/>
              <a:gd name="connsiteX52" fmla="*/ 1538360 w 3911893"/>
              <a:gd name="connsiteY52" fmla="*/ 502675 h 3797612"/>
              <a:gd name="connsiteX53" fmla="*/ 1457419 w 3911893"/>
              <a:gd name="connsiteY53" fmla="*/ 606014 h 3797612"/>
              <a:gd name="connsiteX54" fmla="*/ 1456704 w 3911893"/>
              <a:gd name="connsiteY54" fmla="*/ 598710 h 3797612"/>
              <a:gd name="connsiteX55" fmla="*/ 1460016 w 3911893"/>
              <a:gd name="connsiteY55" fmla="*/ 601435 h 3797612"/>
              <a:gd name="connsiteX56" fmla="*/ 1460714 w 3911893"/>
              <a:gd name="connsiteY56" fmla="*/ 602010 h 3797612"/>
              <a:gd name="connsiteX57" fmla="*/ 1460016 w 3911893"/>
              <a:gd name="connsiteY57" fmla="*/ 601435 h 3797612"/>
              <a:gd name="connsiteX58" fmla="*/ 1460564 w 3911893"/>
              <a:gd name="connsiteY58" fmla="*/ 600468 h 3797612"/>
              <a:gd name="connsiteX59" fmla="*/ 1460714 w 3911893"/>
              <a:gd name="connsiteY59" fmla="*/ 602010 h 3797612"/>
              <a:gd name="connsiteX60" fmla="*/ 1836382 w 3911893"/>
              <a:gd name="connsiteY60" fmla="*/ 145426 h 3797612"/>
              <a:gd name="connsiteX61" fmla="*/ 1832372 w 3911893"/>
              <a:gd name="connsiteY61" fmla="*/ 142126 h 3797612"/>
              <a:gd name="connsiteX62" fmla="*/ 1829791 w 3911893"/>
              <a:gd name="connsiteY62" fmla="*/ 153436 h 3797612"/>
              <a:gd name="connsiteX63" fmla="*/ 1828361 w 3911893"/>
              <a:gd name="connsiteY63" fmla="*/ 138826 h 3797612"/>
              <a:gd name="connsiteX64" fmla="*/ 1815180 w 3911893"/>
              <a:gd name="connsiteY64" fmla="*/ 154847 h 3797612"/>
              <a:gd name="connsiteX65" fmla="*/ 1813616 w 3911893"/>
              <a:gd name="connsiteY65" fmla="*/ 150460 h 3797612"/>
              <a:gd name="connsiteX66" fmla="*/ 1815807 w 3911893"/>
              <a:gd name="connsiteY66" fmla="*/ 149486 h 3797612"/>
              <a:gd name="connsiteX67" fmla="*/ 1816470 w 3911893"/>
              <a:gd name="connsiteY67" fmla="*/ 149192 h 3797612"/>
              <a:gd name="connsiteX68" fmla="*/ 1817045 w 3911893"/>
              <a:gd name="connsiteY68" fmla="*/ 136232 h 3797612"/>
              <a:gd name="connsiteX69" fmla="*/ 1823278 w 3911893"/>
              <a:gd name="connsiteY69" fmla="*/ 124569 h 3797612"/>
              <a:gd name="connsiteX70" fmla="*/ 1829294 w 3911893"/>
              <a:gd name="connsiteY70" fmla="*/ 129519 h 3797612"/>
              <a:gd name="connsiteX71" fmla="*/ 1838605 w 3911893"/>
              <a:gd name="connsiteY71" fmla="*/ 130463 h 3797612"/>
              <a:gd name="connsiteX72" fmla="*/ 1840967 w 3911893"/>
              <a:gd name="connsiteY72" fmla="*/ 135766 h 3797612"/>
              <a:gd name="connsiteX73" fmla="*/ 1836382 w 3911893"/>
              <a:gd name="connsiteY73" fmla="*/ 145426 h 3797612"/>
              <a:gd name="connsiteX74" fmla="*/ 1381984 w 3911893"/>
              <a:gd name="connsiteY74" fmla="*/ 701785 h 3797612"/>
              <a:gd name="connsiteX75" fmla="*/ 1379979 w 3911893"/>
              <a:gd name="connsiteY75" fmla="*/ 700135 h 3797612"/>
              <a:gd name="connsiteX76" fmla="*/ 1381626 w 3911893"/>
              <a:gd name="connsiteY76" fmla="*/ 698133 h 3797612"/>
              <a:gd name="connsiteX77" fmla="*/ 1381984 w 3911893"/>
              <a:gd name="connsiteY77" fmla="*/ 701785 h 3797612"/>
              <a:gd name="connsiteX78" fmla="*/ 1533927 w 3911893"/>
              <a:gd name="connsiteY78" fmla="*/ 521202 h 3797612"/>
              <a:gd name="connsiteX79" fmla="*/ 1535003 w 3911893"/>
              <a:gd name="connsiteY79" fmla="*/ 508655 h 3797612"/>
              <a:gd name="connsiteX80" fmla="*/ 1536850 w 3911893"/>
              <a:gd name="connsiteY80" fmla="*/ 505365 h 3797612"/>
              <a:gd name="connsiteX81" fmla="*/ 1536372 w 3911893"/>
              <a:gd name="connsiteY81" fmla="*/ 508522 h 3797612"/>
              <a:gd name="connsiteX82" fmla="*/ 1538753 w 3911893"/>
              <a:gd name="connsiteY82" fmla="*/ 512170 h 3797612"/>
              <a:gd name="connsiteX83" fmla="*/ 1535485 w 3911893"/>
              <a:gd name="connsiteY83" fmla="*/ 518286 h 3797612"/>
              <a:gd name="connsiteX84" fmla="*/ 1533927 w 3911893"/>
              <a:gd name="connsiteY84" fmla="*/ 521202 h 3797612"/>
              <a:gd name="connsiteX85" fmla="*/ 1843688 w 3911893"/>
              <a:gd name="connsiteY85" fmla="*/ 144720 h 3797612"/>
              <a:gd name="connsiteX86" fmla="*/ 1842775 w 3911893"/>
              <a:gd name="connsiteY86" fmla="*/ 144809 h 3797612"/>
              <a:gd name="connsiteX87" fmla="*/ 1839803 w 3911893"/>
              <a:gd name="connsiteY87" fmla="*/ 145095 h 3797612"/>
              <a:gd name="connsiteX88" fmla="*/ 1839785 w 3911893"/>
              <a:gd name="connsiteY88" fmla="*/ 144867 h 3797612"/>
              <a:gd name="connsiteX89" fmla="*/ 1843623 w 3911893"/>
              <a:gd name="connsiteY89" fmla="*/ 144053 h 3797612"/>
              <a:gd name="connsiteX90" fmla="*/ 1846275 w 3911893"/>
              <a:gd name="connsiteY90" fmla="*/ 143491 h 3797612"/>
              <a:gd name="connsiteX91" fmla="*/ 1843623 w 3911893"/>
              <a:gd name="connsiteY91" fmla="*/ 144053 h 3797612"/>
              <a:gd name="connsiteX92" fmla="*/ 1843330 w 3911893"/>
              <a:gd name="connsiteY92" fmla="*/ 141068 h 3797612"/>
              <a:gd name="connsiteX93" fmla="*/ 1430451 w 3911893"/>
              <a:gd name="connsiteY93" fmla="*/ 650414 h 3797612"/>
              <a:gd name="connsiteX94" fmla="*/ 1431772 w 3911893"/>
              <a:gd name="connsiteY94" fmla="*/ 645360 h 3797612"/>
              <a:gd name="connsiteX95" fmla="*/ 1432579 w 3911893"/>
              <a:gd name="connsiteY95" fmla="*/ 647173 h 3797612"/>
              <a:gd name="connsiteX96" fmla="*/ 1392943 w 3911893"/>
              <a:gd name="connsiteY96" fmla="*/ 700727 h 3797612"/>
              <a:gd name="connsiteX97" fmla="*/ 1381626 w 3911893"/>
              <a:gd name="connsiteY97" fmla="*/ 698133 h 3797612"/>
              <a:gd name="connsiteX98" fmla="*/ 1384304 w 3911893"/>
              <a:gd name="connsiteY98" fmla="*/ 694878 h 3797612"/>
              <a:gd name="connsiteX99" fmla="*/ 1384922 w 3911893"/>
              <a:gd name="connsiteY99" fmla="*/ 694127 h 3797612"/>
              <a:gd name="connsiteX100" fmla="*/ 1388574 w 3911893"/>
              <a:gd name="connsiteY100" fmla="*/ 693775 h 3797612"/>
              <a:gd name="connsiteX101" fmla="*/ 1391512 w 3911893"/>
              <a:gd name="connsiteY101" fmla="*/ 686117 h 3797612"/>
              <a:gd name="connsiteX102" fmla="*/ 1382559 w 3911893"/>
              <a:gd name="connsiteY102" fmla="*/ 688825 h 3797612"/>
              <a:gd name="connsiteX103" fmla="*/ 1382201 w 3911893"/>
              <a:gd name="connsiteY103" fmla="*/ 685172 h 3797612"/>
              <a:gd name="connsiteX104" fmla="*/ 1392445 w 3911893"/>
              <a:gd name="connsiteY104" fmla="*/ 676810 h 3797612"/>
              <a:gd name="connsiteX105" fmla="*/ 1393160 w 3911893"/>
              <a:gd name="connsiteY105" fmla="*/ 684115 h 3797612"/>
              <a:gd name="connsiteX106" fmla="*/ 1402113 w 3911893"/>
              <a:gd name="connsiteY106" fmla="*/ 681407 h 3797612"/>
              <a:gd name="connsiteX107" fmla="*/ 1390580 w 3911893"/>
              <a:gd name="connsiteY107" fmla="*/ 695425 h 3797612"/>
              <a:gd name="connsiteX108" fmla="*/ 1392943 w 3911893"/>
              <a:gd name="connsiteY108" fmla="*/ 700727 h 3797612"/>
              <a:gd name="connsiteX109" fmla="*/ 1851351 w 3911893"/>
              <a:gd name="connsiteY109" fmla="*/ 147667 h 3797612"/>
              <a:gd name="connsiteX110" fmla="*/ 1850349 w 3911893"/>
              <a:gd name="connsiteY110" fmla="*/ 146842 h 3797612"/>
              <a:gd name="connsiteX111" fmla="*/ 1846275 w 3911893"/>
              <a:gd name="connsiteY111" fmla="*/ 143491 h 3797612"/>
              <a:gd name="connsiteX112" fmla="*/ 1849013 w 3911893"/>
              <a:gd name="connsiteY112" fmla="*/ 142910 h 3797612"/>
              <a:gd name="connsiteX113" fmla="*/ 1852642 w 3911893"/>
              <a:gd name="connsiteY113" fmla="*/ 142012 h 3797612"/>
              <a:gd name="connsiteX114" fmla="*/ 1851351 w 3911893"/>
              <a:gd name="connsiteY114" fmla="*/ 147667 h 3797612"/>
              <a:gd name="connsiteX115" fmla="*/ 1376569 w 3911893"/>
              <a:gd name="connsiteY115" fmla="*/ 733752 h 3797612"/>
              <a:gd name="connsiteX116" fmla="*/ 1376416 w 3911893"/>
              <a:gd name="connsiteY116" fmla="*/ 733777 h 3797612"/>
              <a:gd name="connsiteX117" fmla="*/ 1377538 w 3911893"/>
              <a:gd name="connsiteY117" fmla="*/ 731710 h 3797612"/>
              <a:gd name="connsiteX118" fmla="*/ 1376965 w 3911893"/>
              <a:gd name="connsiteY118" fmla="*/ 732917 h 3797612"/>
              <a:gd name="connsiteX119" fmla="*/ 1363256 w 3911893"/>
              <a:gd name="connsiteY119" fmla="*/ 757776 h 3797612"/>
              <a:gd name="connsiteX120" fmla="*/ 1362305 w 3911893"/>
              <a:gd name="connsiteY120" fmla="*/ 757376 h 3797612"/>
              <a:gd name="connsiteX121" fmla="*/ 1363425 w 3911893"/>
              <a:gd name="connsiteY121" fmla="*/ 757038 h 3797612"/>
              <a:gd name="connsiteX122" fmla="*/ 1353793 w 3911893"/>
              <a:gd name="connsiteY122" fmla="*/ 771651 h 3797612"/>
              <a:gd name="connsiteX123" fmla="*/ 1351191 w 3911893"/>
              <a:gd name="connsiteY123" fmla="*/ 774205 h 3797612"/>
              <a:gd name="connsiteX124" fmla="*/ 1353539 w 3911893"/>
              <a:gd name="connsiteY124" fmla="*/ 769053 h 3797612"/>
              <a:gd name="connsiteX125" fmla="*/ 1353628 w 3911893"/>
              <a:gd name="connsiteY125" fmla="*/ 769966 h 3797612"/>
              <a:gd name="connsiteX126" fmla="*/ 1365430 w 3911893"/>
              <a:gd name="connsiteY126" fmla="*/ 758688 h 3797612"/>
              <a:gd name="connsiteX127" fmla="*/ 1362730 w 3911893"/>
              <a:gd name="connsiteY127" fmla="*/ 760083 h 3797612"/>
              <a:gd name="connsiteX128" fmla="*/ 1363102 w 3911893"/>
              <a:gd name="connsiteY128" fmla="*/ 758452 h 3797612"/>
              <a:gd name="connsiteX129" fmla="*/ 1363256 w 3911893"/>
              <a:gd name="connsiteY129" fmla="*/ 757776 h 3797612"/>
              <a:gd name="connsiteX130" fmla="*/ 1361519 w 3911893"/>
              <a:gd name="connsiteY130" fmla="*/ 765391 h 3797612"/>
              <a:gd name="connsiteX131" fmla="*/ 1359251 w 3911893"/>
              <a:gd name="connsiteY131" fmla="*/ 766197 h 3797612"/>
              <a:gd name="connsiteX132" fmla="*/ 1362139 w 3911893"/>
              <a:gd name="connsiteY132" fmla="*/ 760388 h 3797612"/>
              <a:gd name="connsiteX133" fmla="*/ 1362730 w 3911893"/>
              <a:gd name="connsiteY133" fmla="*/ 760083 h 3797612"/>
              <a:gd name="connsiteX134" fmla="*/ 1408627 w 3911893"/>
              <a:gd name="connsiteY134" fmla="*/ 710273 h 3797612"/>
              <a:gd name="connsiteX135" fmla="*/ 1406264 w 3911893"/>
              <a:gd name="connsiteY135" fmla="*/ 704971 h 3797612"/>
              <a:gd name="connsiteX136" fmla="*/ 1407204 w 3911893"/>
              <a:gd name="connsiteY136" fmla="*/ 703341 h 3797612"/>
              <a:gd name="connsiteX137" fmla="*/ 1432553 w 3911893"/>
              <a:gd name="connsiteY137" fmla="*/ 686303 h 3797612"/>
              <a:gd name="connsiteX138" fmla="*/ 1431493 w 3911893"/>
              <a:gd name="connsiteY138" fmla="*/ 686657 h 3797612"/>
              <a:gd name="connsiteX139" fmla="*/ 1431345 w 3911893"/>
              <a:gd name="connsiteY139" fmla="*/ 685728 h 3797612"/>
              <a:gd name="connsiteX140" fmla="*/ 1433388 w 3911893"/>
              <a:gd name="connsiteY140" fmla="*/ 684982 h 3797612"/>
              <a:gd name="connsiteX141" fmla="*/ 1433125 w 3911893"/>
              <a:gd name="connsiteY141" fmla="*/ 696847 h 3797612"/>
              <a:gd name="connsiteX142" fmla="*/ 1430762 w 3911893"/>
              <a:gd name="connsiteY142" fmla="*/ 691545 h 3797612"/>
              <a:gd name="connsiteX143" fmla="*/ 1427466 w 3911893"/>
              <a:gd name="connsiteY143" fmla="*/ 695550 h 3797612"/>
              <a:gd name="connsiteX144" fmla="*/ 1429829 w 3911893"/>
              <a:gd name="connsiteY144" fmla="*/ 700853 h 3797612"/>
              <a:gd name="connsiteX145" fmla="*/ 1426176 w 3911893"/>
              <a:gd name="connsiteY145" fmla="*/ 701205 h 3797612"/>
              <a:gd name="connsiteX146" fmla="*/ 1426751 w 3911893"/>
              <a:gd name="connsiteY146" fmla="*/ 688245 h 3797612"/>
              <a:gd name="connsiteX147" fmla="*/ 1431493 w 3911893"/>
              <a:gd name="connsiteY147" fmla="*/ 686657 h 3797612"/>
              <a:gd name="connsiteX148" fmla="*/ 1914834 w 3911893"/>
              <a:gd name="connsiteY148" fmla="*/ 111956 h 3797612"/>
              <a:gd name="connsiteX149" fmla="*/ 1912595 w 3911893"/>
              <a:gd name="connsiteY149" fmla="*/ 114102 h 3797612"/>
              <a:gd name="connsiteX150" fmla="*/ 1912506 w 3911893"/>
              <a:gd name="connsiteY150" fmla="*/ 113189 h 3797612"/>
              <a:gd name="connsiteX151" fmla="*/ 1911961 w 3911893"/>
              <a:gd name="connsiteY151" fmla="*/ 107630 h 3797612"/>
              <a:gd name="connsiteX152" fmla="*/ 1914870 w 3911893"/>
              <a:gd name="connsiteY152" fmla="*/ 106739 h 3797612"/>
              <a:gd name="connsiteX153" fmla="*/ 1914834 w 3911893"/>
              <a:gd name="connsiteY153" fmla="*/ 111956 h 3797612"/>
              <a:gd name="connsiteX154" fmla="*/ 1924230 w 3911893"/>
              <a:gd name="connsiteY154" fmla="*/ 101121 h 3797612"/>
              <a:gd name="connsiteX155" fmla="*/ 1923933 w 3911893"/>
              <a:gd name="connsiteY155" fmla="*/ 101025 h 3797612"/>
              <a:gd name="connsiteX156" fmla="*/ 1924392 w 3911893"/>
              <a:gd name="connsiteY156" fmla="*/ 99828 h 3797612"/>
              <a:gd name="connsiteX157" fmla="*/ 1926134 w 3911893"/>
              <a:gd name="connsiteY157" fmla="*/ 101734 h 3797612"/>
              <a:gd name="connsiteX158" fmla="*/ 1924263 w 3911893"/>
              <a:gd name="connsiteY158" fmla="*/ 101454 h 3797612"/>
              <a:gd name="connsiteX159" fmla="*/ 1924190 w 3911893"/>
              <a:gd name="connsiteY159" fmla="*/ 101443 h 3797612"/>
              <a:gd name="connsiteX160" fmla="*/ 1924230 w 3911893"/>
              <a:gd name="connsiteY160" fmla="*/ 101121 h 3797612"/>
              <a:gd name="connsiteX161" fmla="*/ 1911663 w 3911893"/>
              <a:gd name="connsiteY161" fmla="*/ 123409 h 3797612"/>
              <a:gd name="connsiteX162" fmla="*/ 1910750 w 3911893"/>
              <a:gd name="connsiteY162" fmla="*/ 123498 h 3797612"/>
              <a:gd name="connsiteX163" fmla="*/ 1908746 w 3911893"/>
              <a:gd name="connsiteY163" fmla="*/ 123691 h 3797612"/>
              <a:gd name="connsiteX164" fmla="*/ 1909651 w 3911893"/>
              <a:gd name="connsiteY164" fmla="*/ 122167 h 3797612"/>
              <a:gd name="connsiteX165" fmla="*/ 1911663 w 3911893"/>
              <a:gd name="connsiteY165" fmla="*/ 123409 h 3797612"/>
              <a:gd name="connsiteX166" fmla="*/ 1300736 w 3911893"/>
              <a:gd name="connsiteY166" fmla="*/ 870012 h 3797612"/>
              <a:gd name="connsiteX167" fmla="*/ 1299662 w 3911893"/>
              <a:gd name="connsiteY167" fmla="*/ 870807 h 3797612"/>
              <a:gd name="connsiteX168" fmla="*/ 1299472 w 3911893"/>
              <a:gd name="connsiteY168" fmla="*/ 870948 h 3797612"/>
              <a:gd name="connsiteX169" fmla="*/ 1300456 w 3911893"/>
              <a:gd name="connsiteY169" fmla="*/ 869882 h 3797612"/>
              <a:gd name="connsiteX170" fmla="*/ 1860260 w 3911893"/>
              <a:gd name="connsiteY170" fmla="*/ 196902 h 3797612"/>
              <a:gd name="connsiteX171" fmla="*/ 1859949 w 3911893"/>
              <a:gd name="connsiteY171" fmla="*/ 196336 h 3797612"/>
              <a:gd name="connsiteX172" fmla="*/ 1860244 w 3911893"/>
              <a:gd name="connsiteY172" fmla="*/ 196122 h 3797612"/>
              <a:gd name="connsiteX173" fmla="*/ 1321939 w 3911893"/>
              <a:gd name="connsiteY173" fmla="*/ 860591 h 3797612"/>
              <a:gd name="connsiteX174" fmla="*/ 1309779 w 3911893"/>
              <a:gd name="connsiteY174" fmla="*/ 868217 h 3797612"/>
              <a:gd name="connsiteX175" fmla="*/ 1309076 w 3911893"/>
              <a:gd name="connsiteY175" fmla="*/ 868658 h 3797612"/>
              <a:gd name="connsiteX176" fmla="*/ 1304032 w 3911893"/>
              <a:gd name="connsiteY176" fmla="*/ 866007 h 3797612"/>
              <a:gd name="connsiteX177" fmla="*/ 1300456 w 3911893"/>
              <a:gd name="connsiteY177" fmla="*/ 869882 h 3797612"/>
              <a:gd name="connsiteX178" fmla="*/ 1293736 w 3911893"/>
              <a:gd name="connsiteY178" fmla="*/ 866771 h 3797612"/>
              <a:gd name="connsiteX179" fmla="*/ 1306612 w 3911893"/>
              <a:gd name="connsiteY179" fmla="*/ 854697 h 3797612"/>
              <a:gd name="connsiteX180" fmla="*/ 1310840 w 3911893"/>
              <a:gd name="connsiteY180" fmla="*/ 841384 h 3797612"/>
              <a:gd name="connsiteX181" fmla="*/ 1314135 w 3911893"/>
              <a:gd name="connsiteY181" fmla="*/ 837379 h 3797612"/>
              <a:gd name="connsiteX182" fmla="*/ 1316498 w 3911893"/>
              <a:gd name="connsiteY182" fmla="*/ 842682 h 3797612"/>
              <a:gd name="connsiteX183" fmla="*/ 1328249 w 3911893"/>
              <a:gd name="connsiteY183" fmla="*/ 812051 h 3797612"/>
              <a:gd name="connsiteX184" fmla="*/ 1337777 w 3911893"/>
              <a:gd name="connsiteY184" fmla="*/ 796383 h 3797612"/>
              <a:gd name="connsiteX185" fmla="*/ 1341430 w 3911893"/>
              <a:gd name="connsiteY185" fmla="*/ 796031 h 3797612"/>
              <a:gd name="connsiteX186" fmla="*/ 1345658 w 3911893"/>
              <a:gd name="connsiteY186" fmla="*/ 782718 h 3797612"/>
              <a:gd name="connsiteX187" fmla="*/ 1354254 w 3911893"/>
              <a:gd name="connsiteY187" fmla="*/ 776358 h 3797612"/>
              <a:gd name="connsiteX188" fmla="*/ 1353793 w 3911893"/>
              <a:gd name="connsiteY188" fmla="*/ 771651 h 3797612"/>
              <a:gd name="connsiteX189" fmla="*/ 1358839 w 3911893"/>
              <a:gd name="connsiteY189" fmla="*/ 766698 h 3797612"/>
              <a:gd name="connsiteX190" fmla="*/ 1360845 w 3911893"/>
              <a:gd name="connsiteY190" fmla="*/ 768348 h 3797612"/>
              <a:gd name="connsiteX191" fmla="*/ 1361519 w 3911893"/>
              <a:gd name="connsiteY191" fmla="*/ 765391 h 3797612"/>
              <a:gd name="connsiteX192" fmla="*/ 1361924 w 3911893"/>
              <a:gd name="connsiteY192" fmla="*/ 765248 h 3797612"/>
              <a:gd name="connsiteX193" fmla="*/ 1375316 w 3911893"/>
              <a:gd name="connsiteY193" fmla="*/ 746672 h 3797612"/>
              <a:gd name="connsiteX194" fmla="*/ 1370016 w 3911893"/>
              <a:gd name="connsiteY194" fmla="*/ 749027 h 3797612"/>
              <a:gd name="connsiteX195" fmla="*/ 1367653 w 3911893"/>
              <a:gd name="connsiteY195" fmla="*/ 743725 h 3797612"/>
              <a:gd name="connsiteX196" fmla="*/ 1372953 w 3911893"/>
              <a:gd name="connsiteY196" fmla="*/ 741370 h 3797612"/>
              <a:gd name="connsiteX197" fmla="*/ 1376569 w 3911893"/>
              <a:gd name="connsiteY197" fmla="*/ 733752 h 3797612"/>
              <a:gd name="connsiteX198" fmla="*/ 1378174 w 3911893"/>
              <a:gd name="connsiteY198" fmla="*/ 733492 h 3797612"/>
              <a:gd name="connsiteX199" fmla="*/ 1376606 w 3911893"/>
              <a:gd name="connsiteY199" fmla="*/ 741017 h 3797612"/>
              <a:gd name="connsiteX200" fmla="*/ 1383554 w 3911893"/>
              <a:gd name="connsiteY200" fmla="*/ 736660 h 3797612"/>
              <a:gd name="connsiteX201" fmla="*/ 1387138 w 3911893"/>
              <a:gd name="connsiteY201" fmla="*/ 725377 h 3797612"/>
              <a:gd name="connsiteX202" fmla="*/ 1389832 w 3911893"/>
              <a:gd name="connsiteY202" fmla="*/ 725453 h 3797612"/>
              <a:gd name="connsiteX203" fmla="*/ 1387782 w 3911893"/>
              <a:gd name="connsiteY203" fmla="*/ 723347 h 3797612"/>
              <a:gd name="connsiteX204" fmla="*/ 1387254 w 3911893"/>
              <a:gd name="connsiteY204" fmla="*/ 725011 h 3797612"/>
              <a:gd name="connsiteX205" fmla="*/ 1387138 w 3911893"/>
              <a:gd name="connsiteY205" fmla="*/ 725377 h 3797612"/>
              <a:gd name="connsiteX206" fmla="*/ 1386135 w 3911893"/>
              <a:gd name="connsiteY206" fmla="*/ 725349 h 3797612"/>
              <a:gd name="connsiteX207" fmla="*/ 1383772 w 3911893"/>
              <a:gd name="connsiteY207" fmla="*/ 720047 h 3797612"/>
              <a:gd name="connsiteX208" fmla="*/ 1396953 w 3911893"/>
              <a:gd name="connsiteY208" fmla="*/ 704026 h 3797612"/>
              <a:gd name="connsiteX209" fmla="*/ 1402611 w 3911893"/>
              <a:gd name="connsiteY209" fmla="*/ 705324 h 3797612"/>
              <a:gd name="connsiteX210" fmla="*/ 1402829 w 3911893"/>
              <a:gd name="connsiteY210" fmla="*/ 688711 h 3797612"/>
              <a:gd name="connsiteX211" fmla="*/ 1402113 w 3911893"/>
              <a:gd name="connsiteY211" fmla="*/ 681407 h 3797612"/>
              <a:gd name="connsiteX212" fmla="*/ 1412140 w 3911893"/>
              <a:gd name="connsiteY212" fmla="*/ 689656 h 3797612"/>
              <a:gd name="connsiteX213" fmla="*/ 1434134 w 3911893"/>
              <a:gd name="connsiteY213" fmla="*/ 650663 h 3797612"/>
              <a:gd name="connsiteX214" fmla="*/ 1432579 w 3911893"/>
              <a:gd name="connsiteY214" fmla="*/ 647173 h 3797612"/>
              <a:gd name="connsiteX215" fmla="*/ 1441657 w 3911893"/>
              <a:gd name="connsiteY215" fmla="*/ 633345 h 3797612"/>
              <a:gd name="connsiteX216" fmla="*/ 1429409 w 3911893"/>
              <a:gd name="connsiteY216" fmla="*/ 640058 h 3797612"/>
              <a:gd name="connsiteX217" fmla="*/ 1435999 w 3911893"/>
              <a:gd name="connsiteY217" fmla="*/ 632048 h 3797612"/>
              <a:gd name="connsiteX218" fmla="*/ 1440584 w 3911893"/>
              <a:gd name="connsiteY218" fmla="*/ 622388 h 3797612"/>
              <a:gd name="connsiteX219" fmla="*/ 1451543 w 3911893"/>
              <a:gd name="connsiteY219" fmla="*/ 621330 h 3797612"/>
              <a:gd name="connsiteX220" fmla="*/ 1455912 w 3911893"/>
              <a:gd name="connsiteY220" fmla="*/ 628282 h 3797612"/>
              <a:gd name="connsiteX221" fmla="*/ 1462502 w 3911893"/>
              <a:gd name="connsiteY221" fmla="*/ 620272 h 3797612"/>
              <a:gd name="connsiteX222" fmla="*/ 1460497 w 3911893"/>
              <a:gd name="connsiteY222" fmla="*/ 618622 h 3797612"/>
              <a:gd name="connsiteX223" fmla="*/ 1453191 w 3911893"/>
              <a:gd name="connsiteY223" fmla="*/ 619327 h 3797612"/>
              <a:gd name="connsiteX224" fmla="*/ 1460714 w 3911893"/>
              <a:gd name="connsiteY224" fmla="*/ 602010 h 3797612"/>
              <a:gd name="connsiteX225" fmla="*/ 1461647 w 3911893"/>
              <a:gd name="connsiteY225" fmla="*/ 592702 h 3797612"/>
              <a:gd name="connsiteX226" fmla="*/ 1457994 w 3911893"/>
              <a:gd name="connsiteY226" fmla="*/ 593055 h 3797612"/>
              <a:gd name="connsiteX227" fmla="*/ 1453051 w 3911893"/>
              <a:gd name="connsiteY227" fmla="*/ 599062 h 3797612"/>
              <a:gd name="connsiteX228" fmla="*/ 1453983 w 3911893"/>
              <a:gd name="connsiteY228" fmla="*/ 589755 h 3797612"/>
              <a:gd name="connsiteX229" fmla="*/ 1469528 w 3911893"/>
              <a:gd name="connsiteY229" fmla="*/ 579037 h 3797612"/>
              <a:gd name="connsiteX230" fmla="*/ 1467165 w 3911893"/>
              <a:gd name="connsiteY230" fmla="*/ 573735 h 3797612"/>
              <a:gd name="connsiteX231" fmla="*/ 1477051 w 3911893"/>
              <a:gd name="connsiteY231" fmla="*/ 561719 h 3797612"/>
              <a:gd name="connsiteX232" fmla="*/ 1476335 w 3911893"/>
              <a:gd name="connsiteY232" fmla="*/ 554414 h 3797612"/>
              <a:gd name="connsiteX233" fmla="*/ 1469030 w 3911893"/>
              <a:gd name="connsiteY233" fmla="*/ 555120 h 3797612"/>
              <a:gd name="connsiteX234" fmla="*/ 1482926 w 3911893"/>
              <a:gd name="connsiteY234" fmla="*/ 546404 h 3797612"/>
              <a:gd name="connsiteX235" fmla="*/ 1487511 w 3911893"/>
              <a:gd name="connsiteY235" fmla="*/ 536744 h 3797612"/>
              <a:gd name="connsiteX236" fmla="*/ 1481853 w 3911893"/>
              <a:gd name="connsiteY236" fmla="*/ 535447 h 3797612"/>
              <a:gd name="connsiteX237" fmla="*/ 1494460 w 3911893"/>
              <a:gd name="connsiteY237" fmla="*/ 532386 h 3797612"/>
              <a:gd name="connsiteX238" fmla="*/ 1496682 w 3911893"/>
              <a:gd name="connsiteY238" fmla="*/ 517424 h 3797612"/>
              <a:gd name="connsiteX239" fmla="*/ 1502698 w 3911893"/>
              <a:gd name="connsiteY239" fmla="*/ 522373 h 3797612"/>
              <a:gd name="connsiteX240" fmla="*/ 1505268 w 3911893"/>
              <a:gd name="connsiteY240" fmla="*/ 515673 h 3797612"/>
              <a:gd name="connsiteX241" fmla="*/ 1507641 w 3911893"/>
              <a:gd name="connsiteY241" fmla="*/ 516366 h 3797612"/>
              <a:gd name="connsiteX242" fmla="*/ 1509646 w 3911893"/>
              <a:gd name="connsiteY242" fmla="*/ 518016 h 3797612"/>
              <a:gd name="connsiteX243" fmla="*/ 1509864 w 3911893"/>
              <a:gd name="connsiteY243" fmla="*/ 501403 h 3797612"/>
              <a:gd name="connsiteX244" fmla="*/ 1518102 w 3911893"/>
              <a:gd name="connsiteY244" fmla="*/ 491390 h 3797612"/>
              <a:gd name="connsiteX245" fmla="*/ 1512444 w 3911893"/>
              <a:gd name="connsiteY245" fmla="*/ 490093 h 3797612"/>
              <a:gd name="connsiteX246" fmla="*/ 1514092 w 3911893"/>
              <a:gd name="connsiteY246" fmla="*/ 488091 h 3797612"/>
              <a:gd name="connsiteX247" fmla="*/ 1506428 w 3911893"/>
              <a:gd name="connsiteY247" fmla="*/ 485143 h 3797612"/>
              <a:gd name="connsiteX248" fmla="*/ 1527490 w 3911893"/>
              <a:gd name="connsiteY248" fmla="*/ 455458 h 3797612"/>
              <a:gd name="connsiteX249" fmla="*/ 1543609 w 3911893"/>
              <a:gd name="connsiteY249" fmla="*/ 431780 h 3797612"/>
              <a:gd name="connsiteX250" fmla="*/ 1547262 w 3911893"/>
              <a:gd name="connsiteY250" fmla="*/ 431427 h 3797612"/>
              <a:gd name="connsiteX251" fmla="*/ 1531858 w 3911893"/>
              <a:gd name="connsiteY251" fmla="*/ 462410 h 3797612"/>
              <a:gd name="connsiteX252" fmla="*/ 1528921 w 3911893"/>
              <a:gd name="connsiteY252" fmla="*/ 470068 h 3797612"/>
              <a:gd name="connsiteX253" fmla="*/ 1529278 w 3911893"/>
              <a:gd name="connsiteY253" fmla="*/ 473720 h 3797612"/>
              <a:gd name="connsiteX254" fmla="*/ 1537516 w 3911893"/>
              <a:gd name="connsiteY254" fmla="*/ 463707 h 3797612"/>
              <a:gd name="connsiteX255" fmla="*/ 1543175 w 3911893"/>
              <a:gd name="connsiteY255" fmla="*/ 465004 h 3797612"/>
              <a:gd name="connsiteX256" fmla="*/ 1550698 w 3911893"/>
              <a:gd name="connsiteY256" fmla="*/ 447686 h 3797612"/>
              <a:gd name="connsiteX257" fmla="*/ 1553993 w 3911893"/>
              <a:gd name="connsiteY257" fmla="*/ 443682 h 3797612"/>
              <a:gd name="connsiteX258" fmla="*/ 1556216 w 3911893"/>
              <a:gd name="connsiteY258" fmla="*/ 428719 h 3797612"/>
              <a:gd name="connsiteX259" fmla="*/ 1559869 w 3911893"/>
              <a:gd name="connsiteY259" fmla="*/ 428366 h 3797612"/>
              <a:gd name="connsiteX260" fmla="*/ 1564454 w 3911893"/>
              <a:gd name="connsiteY260" fmla="*/ 418706 h 3797612"/>
              <a:gd name="connsiteX261" fmla="*/ 1569755 w 3911893"/>
              <a:gd name="connsiteY261" fmla="*/ 416351 h 3797612"/>
              <a:gd name="connsiteX262" fmla="*/ 1574838 w 3911893"/>
              <a:gd name="connsiteY262" fmla="*/ 430608 h 3797612"/>
              <a:gd name="connsiteX263" fmla="*/ 1579423 w 3911893"/>
              <a:gd name="connsiteY263" fmla="*/ 420948 h 3797612"/>
              <a:gd name="connsiteX264" fmla="*/ 1574674 w 3911893"/>
              <a:gd name="connsiteY264" fmla="*/ 412301 h 3797612"/>
              <a:gd name="connsiteX265" fmla="*/ 1577546 w 3911893"/>
              <a:gd name="connsiteY265" fmla="*/ 408542 h 3797612"/>
              <a:gd name="connsiteX266" fmla="*/ 1574525 w 3911893"/>
              <a:gd name="connsiteY266" fmla="*/ 408636 h 3797612"/>
              <a:gd name="connsiteX267" fmla="*/ 1575565 w 3911893"/>
              <a:gd name="connsiteY267" fmla="*/ 406879 h 3797612"/>
              <a:gd name="connsiteX268" fmla="*/ 1584226 w 3911893"/>
              <a:gd name="connsiteY268" fmla="*/ 394676 h 3797612"/>
              <a:gd name="connsiteX269" fmla="*/ 1596475 w 3911893"/>
              <a:gd name="connsiteY269" fmla="*/ 387963 h 3797612"/>
              <a:gd name="connsiteX270" fmla="*/ 1602133 w 3911893"/>
              <a:gd name="connsiteY270" fmla="*/ 389260 h 3797612"/>
              <a:gd name="connsiteX271" fmla="*/ 1614957 w 3911893"/>
              <a:gd name="connsiteY271" fmla="*/ 369587 h 3797612"/>
              <a:gd name="connsiteX272" fmla="*/ 1609657 w 3911893"/>
              <a:gd name="connsiteY272" fmla="*/ 371942 h 3797612"/>
              <a:gd name="connsiteX273" fmla="*/ 1598123 w 3911893"/>
              <a:gd name="connsiteY273" fmla="*/ 385960 h 3797612"/>
              <a:gd name="connsiteX274" fmla="*/ 1596692 w 3911893"/>
              <a:gd name="connsiteY274" fmla="*/ 371350 h 3797612"/>
              <a:gd name="connsiteX275" fmla="*/ 1606221 w 3911893"/>
              <a:gd name="connsiteY275" fmla="*/ 355682 h 3797612"/>
              <a:gd name="connsiteX276" fmla="*/ 1606578 w 3911893"/>
              <a:gd name="connsiteY276" fmla="*/ 359335 h 3797612"/>
              <a:gd name="connsiteX277" fmla="*/ 1613527 w 3911893"/>
              <a:gd name="connsiteY277" fmla="*/ 354977 h 3797612"/>
              <a:gd name="connsiteX278" fmla="*/ 1621407 w 3911893"/>
              <a:gd name="connsiteY278" fmla="*/ 341312 h 3797612"/>
              <a:gd name="connsiteX279" fmla="*/ 1634588 w 3911893"/>
              <a:gd name="connsiteY279" fmla="*/ 325291 h 3797612"/>
              <a:gd name="connsiteX280" fmla="*/ 1649775 w 3911893"/>
              <a:gd name="connsiteY280" fmla="*/ 310921 h 3797612"/>
              <a:gd name="connsiteX281" fmla="*/ 1662241 w 3911893"/>
              <a:gd name="connsiteY281" fmla="*/ 287595 h 3797612"/>
              <a:gd name="connsiteX282" fmla="*/ 1669190 w 3911893"/>
              <a:gd name="connsiteY282" fmla="*/ 283237 h 3797612"/>
              <a:gd name="connsiteX283" fmla="*/ 1670480 w 3911893"/>
              <a:gd name="connsiteY283" fmla="*/ 277582 h 3797612"/>
              <a:gd name="connsiteX284" fmla="*/ 1683661 w 3911893"/>
              <a:gd name="connsiteY284" fmla="*/ 261562 h 3797612"/>
              <a:gd name="connsiteX285" fmla="*/ 1677428 w 3911893"/>
              <a:gd name="connsiteY285" fmla="*/ 273225 h 3797612"/>
              <a:gd name="connsiteX286" fmla="*/ 1679472 w 3911893"/>
              <a:gd name="connsiteY286" fmla="*/ 278212 h 3797612"/>
              <a:gd name="connsiteX287" fmla="*/ 1685598 w 3911893"/>
              <a:gd name="connsiteY287" fmla="*/ 271388 h 3797612"/>
              <a:gd name="connsiteX288" fmla="*/ 1685603 w 3911893"/>
              <a:gd name="connsiteY288" fmla="*/ 271399 h 3797612"/>
              <a:gd name="connsiteX289" fmla="*/ 1695910 w 3911893"/>
              <a:gd name="connsiteY289" fmla="*/ 254849 h 3797612"/>
              <a:gd name="connsiteX290" fmla="*/ 1706153 w 3911893"/>
              <a:gd name="connsiteY290" fmla="*/ 246486 h 3797612"/>
              <a:gd name="connsiteX291" fmla="*/ 1706094 w 3911893"/>
              <a:gd name="connsiteY291" fmla="*/ 247366 h 3797612"/>
              <a:gd name="connsiteX292" fmla="*/ 1705841 w 3911893"/>
              <a:gd name="connsiteY292" fmla="*/ 248590 h 3797612"/>
              <a:gd name="connsiteX293" fmla="*/ 1705965 w 3911893"/>
              <a:gd name="connsiteY293" fmla="*/ 249270 h 3797612"/>
              <a:gd name="connsiteX294" fmla="*/ 1706094 w 3911893"/>
              <a:gd name="connsiteY294" fmla="*/ 247366 h 3797612"/>
              <a:gd name="connsiteX295" fmla="*/ 1707444 w 3911893"/>
              <a:gd name="connsiteY295" fmla="*/ 240831 h 3797612"/>
              <a:gd name="connsiteX296" fmla="*/ 1698132 w 3911893"/>
              <a:gd name="connsiteY296" fmla="*/ 239887 h 3797612"/>
              <a:gd name="connsiteX297" fmla="*/ 1699423 w 3911893"/>
              <a:gd name="connsiteY297" fmla="*/ 234231 h 3797612"/>
              <a:gd name="connsiteX298" fmla="*/ 1702718 w 3911893"/>
              <a:gd name="connsiteY298" fmla="*/ 230226 h 3797612"/>
              <a:gd name="connsiteX299" fmla="*/ 1704129 w 3911893"/>
              <a:gd name="connsiteY299" fmla="*/ 230550 h 3797612"/>
              <a:gd name="connsiteX300" fmla="*/ 1702594 w 3911893"/>
              <a:gd name="connsiteY300" fmla="*/ 233378 h 3797612"/>
              <a:gd name="connsiteX301" fmla="*/ 1708376 w 3911893"/>
              <a:gd name="connsiteY301" fmla="*/ 231524 h 3797612"/>
              <a:gd name="connsiteX302" fmla="*/ 1704129 w 3911893"/>
              <a:gd name="connsiteY302" fmla="*/ 230550 h 3797612"/>
              <a:gd name="connsiteX303" fmla="*/ 1713894 w 3911893"/>
              <a:gd name="connsiteY303" fmla="*/ 212556 h 3797612"/>
              <a:gd name="connsiteX304" fmla="*/ 1716832 w 3911893"/>
              <a:gd name="connsiteY304" fmla="*/ 204898 h 3797612"/>
              <a:gd name="connsiteX305" fmla="*/ 1721775 w 3911893"/>
              <a:gd name="connsiteY305" fmla="*/ 198891 h 3797612"/>
              <a:gd name="connsiteX306" fmla="*/ 1720484 w 3911893"/>
              <a:gd name="connsiteY306" fmla="*/ 204546 h 3797612"/>
              <a:gd name="connsiteX307" fmla="*/ 1738034 w 3911893"/>
              <a:gd name="connsiteY307" fmla="*/ 195478 h 3797612"/>
              <a:gd name="connsiteX308" fmla="*/ 1742977 w 3911893"/>
              <a:gd name="connsiteY308" fmla="*/ 189470 h 3797612"/>
              <a:gd name="connsiteX309" fmla="*/ 1744982 w 3911893"/>
              <a:gd name="connsiteY309" fmla="*/ 191120 h 3797612"/>
              <a:gd name="connsiteX310" fmla="*/ 1743692 w 3911893"/>
              <a:gd name="connsiteY310" fmla="*/ 196775 h 3797612"/>
              <a:gd name="connsiteX311" fmla="*/ 1750640 w 3911893"/>
              <a:gd name="connsiteY311" fmla="*/ 192417 h 3797612"/>
              <a:gd name="connsiteX312" fmla="*/ 1746272 w 3911893"/>
              <a:gd name="connsiteY312" fmla="*/ 185465 h 3797612"/>
              <a:gd name="connsiteX313" fmla="*/ 1751573 w 3911893"/>
              <a:gd name="connsiteY313" fmla="*/ 183109 h 3797612"/>
              <a:gd name="connsiteX314" fmla="*/ 1751930 w 3911893"/>
              <a:gd name="connsiteY314" fmla="*/ 186762 h 3797612"/>
              <a:gd name="connsiteX315" fmla="*/ 1753936 w 3911893"/>
              <a:gd name="connsiteY315" fmla="*/ 188412 h 3797612"/>
              <a:gd name="connsiteX316" fmla="*/ 1756516 w 3911893"/>
              <a:gd name="connsiteY316" fmla="*/ 177102 h 3797612"/>
              <a:gd name="connsiteX317" fmla="*/ 1758879 w 3911893"/>
              <a:gd name="connsiteY317" fmla="*/ 182404 h 3797612"/>
              <a:gd name="connsiteX318" fmla="*/ 1765112 w 3911893"/>
              <a:gd name="connsiteY318" fmla="*/ 170741 h 3797612"/>
              <a:gd name="connsiteX319" fmla="*/ 1762749 w 3911893"/>
              <a:gd name="connsiteY319" fmla="*/ 165439 h 3797612"/>
              <a:gd name="connsiteX320" fmla="*/ 1770055 w 3911893"/>
              <a:gd name="connsiteY320" fmla="*/ 164734 h 3797612"/>
              <a:gd name="connsiteX321" fmla="*/ 1767334 w 3911893"/>
              <a:gd name="connsiteY321" fmla="*/ 155779 h 3797612"/>
              <a:gd name="connsiteX322" fmla="*/ 1769340 w 3911893"/>
              <a:gd name="connsiteY322" fmla="*/ 157429 h 3797612"/>
              <a:gd name="connsiteX323" fmla="*/ 1768624 w 3911893"/>
              <a:gd name="connsiteY323" fmla="*/ 150124 h 3797612"/>
              <a:gd name="connsiteX324" fmla="*/ 1771345 w 3911893"/>
              <a:gd name="connsiteY324" fmla="*/ 159079 h 3797612"/>
              <a:gd name="connsiteX325" fmla="*/ 1782304 w 3911893"/>
              <a:gd name="connsiteY325" fmla="*/ 158021 h 3797612"/>
              <a:gd name="connsiteX326" fmla="*/ 1783236 w 3911893"/>
              <a:gd name="connsiteY326" fmla="*/ 148714 h 3797612"/>
              <a:gd name="connsiteX327" fmla="*/ 1779583 w 3911893"/>
              <a:gd name="connsiteY327" fmla="*/ 149066 h 3797612"/>
              <a:gd name="connsiteX328" fmla="*/ 1779225 w 3911893"/>
              <a:gd name="connsiteY328" fmla="*/ 145414 h 3797612"/>
              <a:gd name="connsiteX329" fmla="*/ 1784526 w 3911893"/>
              <a:gd name="connsiteY329" fmla="*/ 143058 h 3797612"/>
              <a:gd name="connsiteX330" fmla="*/ 1785816 w 3911893"/>
              <a:gd name="connsiteY330" fmla="*/ 137403 h 3797612"/>
              <a:gd name="connsiteX331" fmla="*/ 1781806 w 3911893"/>
              <a:gd name="connsiteY331" fmla="*/ 134103 h 3797612"/>
              <a:gd name="connsiteX332" fmla="*/ 1779801 w 3911893"/>
              <a:gd name="connsiteY332" fmla="*/ 132454 h 3797612"/>
              <a:gd name="connsiteX333" fmla="*/ 1783096 w 3911893"/>
              <a:gd name="connsiteY333" fmla="*/ 128448 h 3797612"/>
              <a:gd name="connsiteX334" fmla="*/ 1791117 w 3911893"/>
              <a:gd name="connsiteY334" fmla="*/ 135048 h 3797612"/>
              <a:gd name="connsiteX335" fmla="*/ 1799713 w 3911893"/>
              <a:gd name="connsiteY335" fmla="*/ 128688 h 3797612"/>
              <a:gd name="connsiteX336" fmla="*/ 1791832 w 3911893"/>
              <a:gd name="connsiteY336" fmla="*/ 142353 h 3797612"/>
              <a:gd name="connsiteX337" fmla="*/ 1796200 w 3911893"/>
              <a:gd name="connsiteY337" fmla="*/ 149305 h 3797612"/>
              <a:gd name="connsiteX338" fmla="*/ 1797848 w 3911893"/>
              <a:gd name="connsiteY338" fmla="*/ 147302 h 3797612"/>
              <a:gd name="connsiteX339" fmla="*/ 1807159 w 3911893"/>
              <a:gd name="connsiteY339" fmla="*/ 148247 h 3797612"/>
              <a:gd name="connsiteX340" fmla="*/ 1809766 w 3911893"/>
              <a:gd name="connsiteY340" fmla="*/ 150392 h 3797612"/>
              <a:gd name="connsiteX341" fmla="*/ 1808150 w 3911893"/>
              <a:gd name="connsiteY341" fmla="*/ 151896 h 3797612"/>
              <a:gd name="connsiteX342" fmla="*/ 1801283 w 3911893"/>
              <a:gd name="connsiteY342" fmla="*/ 163562 h 3797612"/>
              <a:gd name="connsiteX343" fmla="*/ 1797630 w 3911893"/>
              <a:gd name="connsiteY343" fmla="*/ 163915 h 3797612"/>
              <a:gd name="connsiteX344" fmla="*/ 1799993 w 3911893"/>
              <a:gd name="connsiteY344" fmla="*/ 169217 h 3797612"/>
              <a:gd name="connsiteX345" fmla="*/ 1786097 w 3911893"/>
              <a:gd name="connsiteY345" fmla="*/ 177933 h 3797612"/>
              <a:gd name="connsiteX346" fmla="*/ 1784091 w 3911893"/>
              <a:gd name="connsiteY346" fmla="*/ 176283 h 3797612"/>
              <a:gd name="connsiteX347" fmla="*/ 1780221 w 3911893"/>
              <a:gd name="connsiteY347" fmla="*/ 193248 h 3797612"/>
              <a:gd name="connsiteX348" fmla="*/ 1787885 w 3911893"/>
              <a:gd name="connsiteY348" fmla="*/ 196195 h 3797612"/>
              <a:gd name="connsiteX349" fmla="*/ 1777641 w 3911893"/>
              <a:gd name="connsiteY349" fmla="*/ 204558 h 3797612"/>
              <a:gd name="connsiteX350" fmla="*/ 1777999 w 3911893"/>
              <a:gd name="connsiteY350" fmla="*/ 208210 h 3797612"/>
              <a:gd name="connsiteX351" fmla="*/ 1778356 w 3911893"/>
              <a:gd name="connsiteY351" fmla="*/ 211863 h 3797612"/>
              <a:gd name="connsiteX352" fmla="*/ 1776351 w 3911893"/>
              <a:gd name="connsiteY352" fmla="*/ 210213 h 3797612"/>
              <a:gd name="connsiteX353" fmla="*/ 1771051 w 3911893"/>
              <a:gd name="connsiteY353" fmla="*/ 212568 h 3797612"/>
              <a:gd name="connsiteX354" fmla="*/ 1773056 w 3911893"/>
              <a:gd name="connsiteY354" fmla="*/ 214218 h 3797612"/>
              <a:gd name="connsiteX355" fmla="*/ 1763745 w 3911893"/>
              <a:gd name="connsiteY355" fmla="*/ 213273 h 3797612"/>
              <a:gd name="connsiteX356" fmla="*/ 1745045 w 3911893"/>
              <a:gd name="connsiteY356" fmla="*/ 248262 h 3797612"/>
              <a:gd name="connsiteX357" fmla="*/ 1744688 w 3911893"/>
              <a:gd name="connsiteY357" fmla="*/ 244609 h 3797612"/>
              <a:gd name="connsiteX358" fmla="*/ 1750563 w 3911893"/>
              <a:gd name="connsiteY358" fmla="*/ 229294 h 3797612"/>
              <a:gd name="connsiteX359" fmla="*/ 1756439 w 3911893"/>
              <a:gd name="connsiteY359" fmla="*/ 213979 h 3797612"/>
              <a:gd name="connsiteX360" fmla="*/ 1752428 w 3911893"/>
              <a:gd name="connsiteY360" fmla="*/ 210679 h 3797612"/>
              <a:gd name="connsiteX361" fmla="*/ 1749073 w 3911893"/>
              <a:gd name="connsiteY361" fmla="*/ 213343 h 3797612"/>
              <a:gd name="connsiteX362" fmla="*/ 1749254 w 3911893"/>
              <a:gd name="connsiteY362" fmla="*/ 212961 h 3797612"/>
              <a:gd name="connsiteX363" fmla="*/ 1754076 w 3911893"/>
              <a:gd name="connsiteY363" fmla="*/ 208677 h 3797612"/>
              <a:gd name="connsiteX364" fmla="*/ 1752071 w 3911893"/>
              <a:gd name="connsiteY364" fmla="*/ 207027 h 3797612"/>
              <a:gd name="connsiteX365" fmla="*/ 1749254 w 3911893"/>
              <a:gd name="connsiteY365" fmla="*/ 212961 h 3797612"/>
              <a:gd name="connsiteX366" fmla="*/ 1748802 w 3911893"/>
              <a:gd name="connsiteY366" fmla="*/ 213363 h 3797612"/>
              <a:gd name="connsiteX367" fmla="*/ 1748793 w 3911893"/>
              <a:gd name="connsiteY367" fmla="*/ 213565 h 3797612"/>
              <a:gd name="connsiteX368" fmla="*/ 1749073 w 3911893"/>
              <a:gd name="connsiteY368" fmla="*/ 213343 h 3797612"/>
              <a:gd name="connsiteX369" fmla="*/ 1748058 w 3911893"/>
              <a:gd name="connsiteY369" fmla="*/ 215479 h 3797612"/>
              <a:gd name="connsiteX370" fmla="*/ 1747485 w 3911893"/>
              <a:gd name="connsiteY370" fmla="*/ 216687 h 3797612"/>
              <a:gd name="connsiteX371" fmla="*/ 1733946 w 3911893"/>
              <a:gd name="connsiteY371" fmla="*/ 229055 h 3797612"/>
              <a:gd name="connsiteX372" fmla="*/ 1730076 w 3911893"/>
              <a:gd name="connsiteY372" fmla="*/ 246020 h 3797612"/>
              <a:gd name="connsiteX373" fmla="*/ 1725133 w 3911893"/>
              <a:gd name="connsiteY373" fmla="*/ 252028 h 3797612"/>
              <a:gd name="connsiteX374" fmla="*/ 1728211 w 3911893"/>
              <a:gd name="connsiteY374" fmla="*/ 264635 h 3797612"/>
              <a:gd name="connsiteX375" fmla="*/ 1722910 w 3911893"/>
              <a:gd name="connsiteY375" fmla="*/ 266990 h 3797612"/>
              <a:gd name="connsiteX376" fmla="*/ 1713382 w 3911893"/>
              <a:gd name="connsiteY376" fmla="*/ 282658 h 3797612"/>
              <a:gd name="connsiteX377" fmla="*/ 1709014 w 3911893"/>
              <a:gd name="connsiteY377" fmla="*/ 275706 h 3797612"/>
              <a:gd name="connsiteX378" fmla="*/ 1713024 w 3911893"/>
              <a:gd name="connsiteY378" fmla="*/ 279005 h 3797612"/>
              <a:gd name="connsiteX379" fmla="*/ 1717610 w 3911893"/>
              <a:gd name="connsiteY379" fmla="*/ 269345 h 3797612"/>
              <a:gd name="connsiteX380" fmla="*/ 1716537 w 3911893"/>
              <a:gd name="connsiteY380" fmla="*/ 258388 h 3797612"/>
              <a:gd name="connsiteX381" fmla="*/ 1720190 w 3911893"/>
              <a:gd name="connsiteY381" fmla="*/ 258035 h 3797612"/>
              <a:gd name="connsiteX382" fmla="*/ 1714174 w 3911893"/>
              <a:gd name="connsiteY382" fmla="*/ 253086 h 3797612"/>
              <a:gd name="connsiteX383" fmla="*/ 1707584 w 3911893"/>
              <a:gd name="connsiteY383" fmla="*/ 261096 h 3797612"/>
              <a:gd name="connsiteX384" fmla="*/ 1698630 w 3911893"/>
              <a:gd name="connsiteY384" fmla="*/ 263804 h 3797612"/>
              <a:gd name="connsiteX385" fmla="*/ 1692397 w 3911893"/>
              <a:gd name="connsiteY385" fmla="*/ 275466 h 3797612"/>
              <a:gd name="connsiteX386" fmla="*/ 1698413 w 3911893"/>
              <a:gd name="connsiteY386" fmla="*/ 280416 h 3797612"/>
              <a:gd name="connsiteX387" fmla="*/ 1699200 w 3911893"/>
              <a:gd name="connsiteY387" fmla="*/ 286101 h 3797612"/>
              <a:gd name="connsiteX388" fmla="*/ 1698477 w 3911893"/>
              <a:gd name="connsiteY388" fmla="*/ 286484 h 3797612"/>
              <a:gd name="connsiteX389" fmla="*/ 1697329 w 3911893"/>
              <a:gd name="connsiteY389" fmla="*/ 285821 h 3797612"/>
              <a:gd name="connsiteX390" fmla="*/ 1686164 w 3911893"/>
              <a:gd name="connsiteY390" fmla="*/ 287129 h 3797612"/>
              <a:gd name="connsiteX391" fmla="*/ 1686522 w 3911893"/>
              <a:gd name="connsiteY391" fmla="*/ 290782 h 3797612"/>
              <a:gd name="connsiteX392" fmla="*/ 1682511 w 3911893"/>
              <a:gd name="connsiteY392" fmla="*/ 287482 h 3797612"/>
              <a:gd name="connsiteX393" fmla="*/ 1682294 w 3911893"/>
              <a:gd name="connsiteY393" fmla="*/ 304094 h 3797612"/>
              <a:gd name="connsiteX394" fmla="*/ 1684299 w 3911893"/>
              <a:gd name="connsiteY394" fmla="*/ 305744 h 3797612"/>
              <a:gd name="connsiteX395" fmla="*/ 1689600 w 3911893"/>
              <a:gd name="connsiteY395" fmla="*/ 303389 h 3797612"/>
              <a:gd name="connsiteX396" fmla="*/ 1691605 w 3911893"/>
              <a:gd name="connsiteY396" fmla="*/ 305039 h 3797612"/>
              <a:gd name="connsiteX397" fmla="*/ 1688310 w 3911893"/>
              <a:gd name="connsiteY397" fmla="*/ 309044 h 3797612"/>
              <a:gd name="connsiteX398" fmla="*/ 1678998 w 3911893"/>
              <a:gd name="connsiteY398" fmla="*/ 308099 h 3797612"/>
              <a:gd name="connsiteX399" fmla="*/ 1677708 w 3911893"/>
              <a:gd name="connsiteY399" fmla="*/ 313754 h 3797612"/>
              <a:gd name="connsiteX400" fmla="*/ 1682076 w 3911893"/>
              <a:gd name="connsiteY400" fmla="*/ 320707 h 3797612"/>
              <a:gd name="connsiteX401" fmla="*/ 1672765 w 3911893"/>
              <a:gd name="connsiteY401" fmla="*/ 319762 h 3797612"/>
              <a:gd name="connsiteX402" fmla="*/ 1673480 w 3911893"/>
              <a:gd name="connsiteY402" fmla="*/ 327067 h 3797612"/>
              <a:gd name="connsiteX403" fmla="*/ 1665817 w 3911893"/>
              <a:gd name="connsiteY403" fmla="*/ 324120 h 3797612"/>
              <a:gd name="connsiteX404" fmla="*/ 1663454 w 3911893"/>
              <a:gd name="connsiteY404" fmla="*/ 318818 h 3797612"/>
              <a:gd name="connsiteX405" fmla="*/ 1659801 w 3911893"/>
              <a:gd name="connsiteY405" fmla="*/ 319170 h 3797612"/>
              <a:gd name="connsiteX406" fmla="*/ 1650273 w 3911893"/>
              <a:gd name="connsiteY406" fmla="*/ 334838 h 3797612"/>
              <a:gd name="connsiteX407" fmla="*/ 1652278 w 3911893"/>
              <a:gd name="connsiteY407" fmla="*/ 336488 h 3797612"/>
              <a:gd name="connsiteX408" fmla="*/ 1642035 w 3911893"/>
              <a:gd name="connsiteY408" fmla="*/ 344851 h 3797612"/>
              <a:gd name="connsiteX409" fmla="*/ 1639097 w 3911893"/>
              <a:gd name="connsiteY409" fmla="*/ 352509 h 3797612"/>
              <a:gd name="connsiteX410" fmla="*/ 1633796 w 3911893"/>
              <a:gd name="connsiteY410" fmla="*/ 354863 h 3797612"/>
              <a:gd name="connsiteX411" fmla="*/ 1628278 w 3911893"/>
              <a:gd name="connsiteY411" fmla="*/ 373831 h 3797612"/>
              <a:gd name="connsiteX412" fmla="*/ 1628993 w 3911893"/>
              <a:gd name="connsiteY412" fmla="*/ 381136 h 3797612"/>
              <a:gd name="connsiteX413" fmla="*/ 1634652 w 3911893"/>
              <a:gd name="connsiteY413" fmla="*/ 382433 h 3797612"/>
              <a:gd name="connsiteX414" fmla="*/ 1637014 w 3911893"/>
              <a:gd name="connsiteY414" fmla="*/ 387736 h 3797612"/>
              <a:gd name="connsiteX415" fmla="*/ 1623118 w 3911893"/>
              <a:gd name="connsiteY415" fmla="*/ 396451 h 3797612"/>
              <a:gd name="connsiteX416" fmla="*/ 1612159 w 3911893"/>
              <a:gd name="connsiteY416" fmla="*/ 397509 h 3797612"/>
              <a:gd name="connsiteX417" fmla="*/ 1598978 w 3911893"/>
              <a:gd name="connsiteY417" fmla="*/ 413530 h 3797612"/>
              <a:gd name="connsiteX418" fmla="*/ 1586729 w 3911893"/>
              <a:gd name="connsiteY418" fmla="*/ 420243 h 3797612"/>
              <a:gd name="connsiteX419" fmla="*/ 1575911 w 3911893"/>
              <a:gd name="connsiteY419" fmla="*/ 441565 h 3797612"/>
              <a:gd name="connsiteX420" fmla="*/ 1576983 w 3911893"/>
              <a:gd name="connsiteY420" fmla="*/ 452523 h 3797612"/>
              <a:gd name="connsiteX421" fmla="*/ 1564735 w 3911893"/>
              <a:gd name="connsiteY421" fmla="*/ 459236 h 3797612"/>
              <a:gd name="connsiteX422" fmla="*/ 1569460 w 3911893"/>
              <a:gd name="connsiteY422" fmla="*/ 469841 h 3797612"/>
              <a:gd name="connsiteX423" fmla="*/ 1568170 w 3911893"/>
              <a:gd name="connsiteY423" fmla="*/ 475496 h 3797612"/>
              <a:gd name="connsiteX424" fmla="*/ 1561222 w 3911893"/>
              <a:gd name="connsiteY424" fmla="*/ 479853 h 3797612"/>
              <a:gd name="connsiteX425" fmla="*/ 1563585 w 3911893"/>
              <a:gd name="connsiteY425" fmla="*/ 485156 h 3797612"/>
              <a:gd name="connsiteX426" fmla="*/ 1570533 w 3911893"/>
              <a:gd name="connsiteY426" fmla="*/ 480798 h 3797612"/>
              <a:gd name="connsiteX427" fmla="*/ 1546176 w 3911893"/>
              <a:gd name="connsiteY427" fmla="*/ 514489 h 3797612"/>
              <a:gd name="connsiteX428" fmla="*/ 1542880 w 3911893"/>
              <a:gd name="connsiteY428" fmla="*/ 518494 h 3797612"/>
              <a:gd name="connsiteX429" fmla="*/ 1538753 w 3911893"/>
              <a:gd name="connsiteY429" fmla="*/ 512170 h 3797612"/>
              <a:gd name="connsiteX430" fmla="*/ 1539186 w 3911893"/>
              <a:gd name="connsiteY430" fmla="*/ 511361 h 3797612"/>
              <a:gd name="connsiteX431" fmla="*/ 1544694 w 3911893"/>
              <a:gd name="connsiteY431" fmla="*/ 501055 h 3797612"/>
              <a:gd name="connsiteX432" fmla="*/ 1552051 w 3911893"/>
              <a:gd name="connsiteY432" fmla="*/ 499174 h 3797612"/>
              <a:gd name="connsiteX433" fmla="*/ 1554989 w 3911893"/>
              <a:gd name="connsiteY433" fmla="*/ 491516 h 3797612"/>
              <a:gd name="connsiteX434" fmla="*/ 1558642 w 3911893"/>
              <a:gd name="connsiteY434" fmla="*/ 491163 h 3797612"/>
              <a:gd name="connsiteX435" fmla="*/ 1559574 w 3911893"/>
              <a:gd name="connsiteY435" fmla="*/ 481856 h 3797612"/>
              <a:gd name="connsiteX436" fmla="*/ 1546393 w 3911893"/>
              <a:gd name="connsiteY436" fmla="*/ 497876 h 3797612"/>
              <a:gd name="connsiteX437" fmla="*/ 1544694 w 3911893"/>
              <a:gd name="connsiteY437" fmla="*/ 501055 h 3797612"/>
              <a:gd name="connsiteX438" fmla="*/ 1538360 w 3911893"/>
              <a:gd name="connsiteY438" fmla="*/ 502675 h 3797612"/>
              <a:gd name="connsiteX439" fmla="*/ 1544030 w 3911893"/>
              <a:gd name="connsiteY439" fmla="*/ 492574 h 3797612"/>
              <a:gd name="connsiteX440" fmla="*/ 1536724 w 3911893"/>
              <a:gd name="connsiteY440" fmla="*/ 493279 h 3797612"/>
              <a:gd name="connsiteX441" fmla="*/ 1530134 w 3911893"/>
              <a:gd name="connsiteY441" fmla="*/ 501290 h 3797612"/>
              <a:gd name="connsiteX442" fmla="*/ 1528486 w 3911893"/>
              <a:gd name="connsiteY442" fmla="*/ 503292 h 3797612"/>
              <a:gd name="connsiteX443" fmla="*/ 1525408 w 3911893"/>
              <a:gd name="connsiteY443" fmla="*/ 490685 h 3797612"/>
              <a:gd name="connsiteX444" fmla="*/ 1522113 w 3911893"/>
              <a:gd name="connsiteY444" fmla="*/ 494690 h 3797612"/>
              <a:gd name="connsiteX445" fmla="*/ 1513299 w 3911893"/>
              <a:gd name="connsiteY445" fmla="*/ 517663 h 3797612"/>
              <a:gd name="connsiteX446" fmla="*/ 1516952 w 3911893"/>
              <a:gd name="connsiteY446" fmla="*/ 517310 h 3797612"/>
              <a:gd name="connsiteX447" fmla="*/ 1518383 w 3911893"/>
              <a:gd name="connsiteY447" fmla="*/ 531920 h 3797612"/>
              <a:gd name="connsiteX448" fmla="*/ 1516735 w 3911893"/>
              <a:gd name="connsiteY448" fmla="*/ 533922 h 3797612"/>
              <a:gd name="connsiteX449" fmla="*/ 1524756 w 3911893"/>
              <a:gd name="connsiteY449" fmla="*/ 540522 h 3797612"/>
              <a:gd name="connsiteX450" fmla="*/ 1504269 w 3911893"/>
              <a:gd name="connsiteY450" fmla="*/ 557248 h 3797612"/>
              <a:gd name="connsiteX451" fmla="*/ 1503336 w 3911893"/>
              <a:gd name="connsiteY451" fmla="*/ 566555 h 3797612"/>
              <a:gd name="connsiteX452" fmla="*/ 1489440 w 3911893"/>
              <a:gd name="connsiteY452" fmla="*/ 575271 h 3797612"/>
              <a:gd name="connsiteX453" fmla="*/ 1482274 w 3911893"/>
              <a:gd name="connsiteY453" fmla="*/ 596241 h 3797612"/>
              <a:gd name="connsiteX454" fmla="*/ 1478264 w 3911893"/>
              <a:gd name="connsiteY454" fmla="*/ 592941 h 3797612"/>
              <a:gd name="connsiteX455" fmla="*/ 1476616 w 3911893"/>
              <a:gd name="connsiteY455" fmla="*/ 594944 h 3797612"/>
              <a:gd name="connsiteX456" fmla="*/ 1480984 w 3911893"/>
              <a:gd name="connsiteY456" fmla="*/ 601896 h 3797612"/>
              <a:gd name="connsiteX457" fmla="*/ 1477331 w 3911893"/>
              <a:gd name="connsiteY457" fmla="*/ 602249 h 3797612"/>
              <a:gd name="connsiteX458" fmla="*/ 1467445 w 3911893"/>
              <a:gd name="connsiteY458" fmla="*/ 614264 h 3797612"/>
              <a:gd name="connsiteX459" fmla="*/ 1467803 w 3911893"/>
              <a:gd name="connsiteY459" fmla="*/ 617916 h 3797612"/>
              <a:gd name="connsiteX460" fmla="*/ 1473103 w 3911893"/>
              <a:gd name="connsiteY460" fmla="*/ 615561 h 3797612"/>
              <a:gd name="connsiteX461" fmla="*/ 1470881 w 3911893"/>
              <a:gd name="connsiteY461" fmla="*/ 630524 h 3797612"/>
              <a:gd name="connsiteX462" fmla="*/ 1457342 w 3911893"/>
              <a:gd name="connsiteY462" fmla="*/ 642892 h 3797612"/>
              <a:gd name="connsiteX463" fmla="*/ 1437352 w 3911893"/>
              <a:gd name="connsiteY463" fmla="*/ 683535 h 3797612"/>
              <a:gd name="connsiteX464" fmla="*/ 1433388 w 3911893"/>
              <a:gd name="connsiteY464" fmla="*/ 684982 h 3797612"/>
              <a:gd name="connsiteX465" fmla="*/ 1435347 w 3911893"/>
              <a:gd name="connsiteY465" fmla="*/ 681885 h 3797612"/>
              <a:gd name="connsiteX466" fmla="*/ 1430047 w 3911893"/>
              <a:gd name="connsiteY466" fmla="*/ 684240 h 3797612"/>
              <a:gd name="connsiteX467" fmla="*/ 1429331 w 3911893"/>
              <a:gd name="connsiteY467" fmla="*/ 676935 h 3797612"/>
              <a:gd name="connsiteX468" fmla="*/ 1422026 w 3911893"/>
              <a:gd name="connsiteY468" fmla="*/ 677641 h 3797612"/>
              <a:gd name="connsiteX469" fmla="*/ 1408234 w 3911893"/>
              <a:gd name="connsiteY469" fmla="*/ 701555 h 3797612"/>
              <a:gd name="connsiteX470" fmla="*/ 1407204 w 3911893"/>
              <a:gd name="connsiteY470" fmla="*/ 703341 h 3797612"/>
              <a:gd name="connsiteX471" fmla="*/ 1406865 w 3911893"/>
              <a:gd name="connsiteY471" fmla="*/ 701687 h 3797612"/>
              <a:gd name="connsiteX472" fmla="*/ 1403109 w 3911893"/>
              <a:gd name="connsiteY472" fmla="*/ 729241 h 3797612"/>
              <a:gd name="connsiteX473" fmla="*/ 1413135 w 3911893"/>
              <a:gd name="connsiteY473" fmla="*/ 737490 h 3797612"/>
              <a:gd name="connsiteX474" fmla="*/ 1411845 w 3911893"/>
              <a:gd name="connsiteY474" fmla="*/ 743145 h 3797612"/>
              <a:gd name="connsiteX475" fmla="*/ 1406545 w 3911893"/>
              <a:gd name="connsiteY475" fmla="*/ 745501 h 3797612"/>
              <a:gd name="connsiteX476" fmla="*/ 1405472 w 3911893"/>
              <a:gd name="connsiteY476" fmla="*/ 734543 h 3797612"/>
              <a:gd name="connsiteX477" fmla="*/ 1396161 w 3911893"/>
              <a:gd name="connsiteY477" fmla="*/ 733599 h 3797612"/>
              <a:gd name="connsiteX478" fmla="*/ 1396518 w 3911893"/>
              <a:gd name="connsiteY478" fmla="*/ 737251 h 3797612"/>
              <a:gd name="connsiteX479" fmla="*/ 1398881 w 3911893"/>
              <a:gd name="connsiteY479" fmla="*/ 742553 h 3797612"/>
              <a:gd name="connsiteX480" fmla="*/ 1395943 w 3911893"/>
              <a:gd name="connsiteY480" fmla="*/ 750211 h 3797612"/>
              <a:gd name="connsiteX481" fmla="*/ 1392648 w 3911893"/>
              <a:gd name="connsiteY481" fmla="*/ 754216 h 3797612"/>
              <a:gd name="connsiteX482" fmla="*/ 1390285 w 3911893"/>
              <a:gd name="connsiteY482" fmla="*/ 748914 h 3797612"/>
              <a:gd name="connsiteX483" fmla="*/ 1391575 w 3911893"/>
              <a:gd name="connsiteY483" fmla="*/ 743259 h 3797612"/>
              <a:gd name="connsiteX484" fmla="*/ 1382622 w 3911893"/>
              <a:gd name="connsiteY484" fmla="*/ 745967 h 3797612"/>
              <a:gd name="connsiteX485" fmla="*/ 1370731 w 3911893"/>
              <a:gd name="connsiteY485" fmla="*/ 756332 h 3797612"/>
              <a:gd name="connsiteX486" fmla="*/ 1365213 w 3911893"/>
              <a:gd name="connsiteY486" fmla="*/ 775300 h 3797612"/>
              <a:gd name="connsiteX487" fmla="*/ 1359912 w 3911893"/>
              <a:gd name="connsiteY487" fmla="*/ 777655 h 3797612"/>
              <a:gd name="connsiteX488" fmla="*/ 1357690 w 3911893"/>
              <a:gd name="connsiteY488" fmla="*/ 792618 h 3797612"/>
              <a:gd name="connsiteX489" fmla="*/ 1352032 w 3911893"/>
              <a:gd name="connsiteY489" fmla="*/ 791320 h 3797612"/>
              <a:gd name="connsiteX490" fmla="*/ 1349809 w 3911893"/>
              <a:gd name="connsiteY490" fmla="*/ 806283 h 3797612"/>
              <a:gd name="connsiteX491" fmla="*/ 1321224 w 3911893"/>
              <a:gd name="connsiteY491" fmla="*/ 853286 h 3797612"/>
              <a:gd name="connsiteX492" fmla="*/ 1321939 w 3911893"/>
              <a:gd name="connsiteY492" fmla="*/ 860591 h 3797612"/>
              <a:gd name="connsiteX493" fmla="*/ 1864328 w 3911893"/>
              <a:gd name="connsiteY493" fmla="*/ 204309 h 3797612"/>
              <a:gd name="connsiteX494" fmla="*/ 1863438 w 3911893"/>
              <a:gd name="connsiteY494" fmla="*/ 203735 h 3797612"/>
              <a:gd name="connsiteX495" fmla="*/ 1857073 w 3911893"/>
              <a:gd name="connsiteY495" fmla="*/ 206106 h 3797612"/>
              <a:gd name="connsiteX496" fmla="*/ 1860368 w 3911893"/>
              <a:gd name="connsiteY496" fmla="*/ 202101 h 3797612"/>
              <a:gd name="connsiteX497" fmla="*/ 1860260 w 3911893"/>
              <a:gd name="connsiteY497" fmla="*/ 196902 h 3797612"/>
              <a:gd name="connsiteX498" fmla="*/ 1865303 w 3911893"/>
              <a:gd name="connsiteY498" fmla="*/ 206083 h 3797612"/>
              <a:gd name="connsiteX499" fmla="*/ 1864328 w 3911893"/>
              <a:gd name="connsiteY499" fmla="*/ 204309 h 3797612"/>
              <a:gd name="connsiteX500" fmla="*/ 1865498 w 3911893"/>
              <a:gd name="connsiteY500" fmla="*/ 205063 h 3797612"/>
              <a:gd name="connsiteX501" fmla="*/ 238847 w 3911893"/>
              <a:gd name="connsiteY501" fmla="*/ 2189234 h 3797612"/>
              <a:gd name="connsiteX502" fmla="*/ 231542 w 3911893"/>
              <a:gd name="connsiteY502" fmla="*/ 2189938 h 3797612"/>
              <a:gd name="connsiteX503" fmla="*/ 238804 w 3911893"/>
              <a:gd name="connsiteY503" fmla="*/ 2189029 h 3797612"/>
              <a:gd name="connsiteX504" fmla="*/ 1218173 w 3911893"/>
              <a:gd name="connsiteY504" fmla="*/ 1000969 h 3797612"/>
              <a:gd name="connsiteX505" fmla="*/ 1218680 w 3911893"/>
              <a:gd name="connsiteY505" fmla="*/ 999374 h 3797612"/>
              <a:gd name="connsiteX506" fmla="*/ 1219208 w 3911893"/>
              <a:gd name="connsiteY506" fmla="*/ 997710 h 3797612"/>
              <a:gd name="connsiteX507" fmla="*/ 1218778 w 3911893"/>
              <a:gd name="connsiteY507" fmla="*/ 1000085 h 3797612"/>
              <a:gd name="connsiteX508" fmla="*/ 1217025 w 3911893"/>
              <a:gd name="connsiteY508" fmla="*/ 1004585 h 3797612"/>
              <a:gd name="connsiteX509" fmla="*/ 1216548 w 3911893"/>
              <a:gd name="connsiteY509" fmla="*/ 1004966 h 3797612"/>
              <a:gd name="connsiteX510" fmla="*/ 1215931 w 3911893"/>
              <a:gd name="connsiteY510" fmla="*/ 1004248 h 3797612"/>
              <a:gd name="connsiteX511" fmla="*/ 1218173 w 3911893"/>
              <a:gd name="connsiteY511" fmla="*/ 1000969 h 3797612"/>
              <a:gd name="connsiteX512" fmla="*/ 1239696 w 3911893"/>
              <a:gd name="connsiteY512" fmla="*/ 980984 h 3797612"/>
              <a:gd name="connsiteX513" fmla="*/ 1237690 w 3911893"/>
              <a:gd name="connsiteY513" fmla="*/ 979334 h 3797612"/>
              <a:gd name="connsiteX514" fmla="*/ 1239499 w 3911893"/>
              <a:gd name="connsiteY514" fmla="*/ 976625 h 3797612"/>
              <a:gd name="connsiteX515" fmla="*/ 1240765 w 3911893"/>
              <a:gd name="connsiteY515" fmla="*/ 974728 h 3797612"/>
              <a:gd name="connsiteX516" fmla="*/ 1839416 w 3911893"/>
              <a:gd name="connsiteY516" fmla="*/ 253376 h 3797612"/>
              <a:gd name="connsiteX517" fmla="*/ 1839404 w 3911893"/>
              <a:gd name="connsiteY517" fmla="*/ 253381 h 3797612"/>
              <a:gd name="connsiteX518" fmla="*/ 1839034 w 3911893"/>
              <a:gd name="connsiteY518" fmla="*/ 252552 h 3797612"/>
              <a:gd name="connsiteX519" fmla="*/ 1839730 w 3911893"/>
              <a:gd name="connsiteY519" fmla="*/ 252296 h 3797612"/>
              <a:gd name="connsiteX520" fmla="*/ 1838156 w 3911893"/>
              <a:gd name="connsiteY520" fmla="*/ 257707 h 3797612"/>
              <a:gd name="connsiteX521" fmla="*/ 1839416 w 3911893"/>
              <a:gd name="connsiteY521" fmla="*/ 253376 h 3797612"/>
              <a:gd name="connsiteX522" fmla="*/ 1841356 w 3911893"/>
              <a:gd name="connsiteY522" fmla="*/ 252647 h 3797612"/>
              <a:gd name="connsiteX523" fmla="*/ 1839553 w 3911893"/>
              <a:gd name="connsiteY523" fmla="*/ 255498 h 3797612"/>
              <a:gd name="connsiteX524" fmla="*/ 1838156 w 3911893"/>
              <a:gd name="connsiteY524" fmla="*/ 257707 h 3797612"/>
              <a:gd name="connsiteX525" fmla="*/ 1844866 w 3911893"/>
              <a:gd name="connsiteY525" fmla="*/ 251328 h 3797612"/>
              <a:gd name="connsiteX526" fmla="*/ 1841356 w 3911893"/>
              <a:gd name="connsiteY526" fmla="*/ 252647 h 3797612"/>
              <a:gd name="connsiteX527" fmla="*/ 1842139 w 3911893"/>
              <a:gd name="connsiteY527" fmla="*/ 251409 h 3797612"/>
              <a:gd name="connsiteX528" fmla="*/ 1844762 w 3911893"/>
              <a:gd name="connsiteY528" fmla="*/ 250444 h 3797612"/>
              <a:gd name="connsiteX529" fmla="*/ 1296431 w 3911893"/>
              <a:gd name="connsiteY529" fmla="*/ 920202 h 3797612"/>
              <a:gd name="connsiteX530" fmla="*/ 1295990 w 3911893"/>
              <a:gd name="connsiteY530" fmla="*/ 920101 h 3797612"/>
              <a:gd name="connsiteX531" fmla="*/ 1296663 w 3911893"/>
              <a:gd name="connsiteY531" fmla="*/ 919187 h 3797612"/>
              <a:gd name="connsiteX532" fmla="*/ 1869819 w 3911893"/>
              <a:gd name="connsiteY532" fmla="*/ 223310 h 3797612"/>
              <a:gd name="connsiteX533" fmla="*/ 1868172 w 3911893"/>
              <a:gd name="connsiteY533" fmla="*/ 225313 h 3797612"/>
              <a:gd name="connsiteX534" fmla="*/ 1867814 w 3911893"/>
              <a:gd name="connsiteY534" fmla="*/ 221661 h 3797612"/>
              <a:gd name="connsiteX535" fmla="*/ 1858286 w 3911893"/>
              <a:gd name="connsiteY535" fmla="*/ 237328 h 3797612"/>
              <a:gd name="connsiteX536" fmla="*/ 1849690 w 3911893"/>
              <a:gd name="connsiteY536" fmla="*/ 243689 h 3797612"/>
              <a:gd name="connsiteX537" fmla="*/ 1849332 w 3911893"/>
              <a:gd name="connsiteY537" fmla="*/ 240036 h 3797612"/>
              <a:gd name="connsiteX538" fmla="*/ 1842871 w 3911893"/>
              <a:gd name="connsiteY538" fmla="*/ 250252 h 3797612"/>
              <a:gd name="connsiteX539" fmla="*/ 1842139 w 3911893"/>
              <a:gd name="connsiteY539" fmla="*/ 251409 h 3797612"/>
              <a:gd name="connsiteX540" fmla="*/ 1839730 w 3911893"/>
              <a:gd name="connsiteY540" fmla="*/ 252296 h 3797612"/>
              <a:gd name="connsiteX541" fmla="*/ 1842984 w 3911893"/>
              <a:gd name="connsiteY541" fmla="*/ 241110 h 3797612"/>
              <a:gd name="connsiteX542" fmla="*/ 1843674 w 3911893"/>
              <a:gd name="connsiteY542" fmla="*/ 238739 h 3797612"/>
              <a:gd name="connsiteX543" fmla="*/ 1848259 w 3911893"/>
              <a:gd name="connsiteY543" fmla="*/ 229079 h 3797612"/>
              <a:gd name="connsiteX544" fmla="*/ 1849192 w 3911893"/>
              <a:gd name="connsiteY544" fmla="*/ 219771 h 3797612"/>
              <a:gd name="connsiteX545" fmla="*/ 1856140 w 3911893"/>
              <a:gd name="connsiteY545" fmla="*/ 215414 h 3797612"/>
              <a:gd name="connsiteX546" fmla="*/ 1855783 w 3911893"/>
              <a:gd name="connsiteY546" fmla="*/ 211761 h 3797612"/>
              <a:gd name="connsiteX547" fmla="*/ 1861798 w 3911893"/>
              <a:gd name="connsiteY547" fmla="*/ 216711 h 3797612"/>
              <a:gd name="connsiteX548" fmla="*/ 1864736 w 3911893"/>
              <a:gd name="connsiteY548" fmla="*/ 209053 h 3797612"/>
              <a:gd name="connsiteX549" fmla="*/ 1865303 w 3911893"/>
              <a:gd name="connsiteY549" fmla="*/ 206083 h 3797612"/>
              <a:gd name="connsiteX550" fmla="*/ 1867064 w 3911893"/>
              <a:gd name="connsiteY550" fmla="*/ 209290 h 3797612"/>
              <a:gd name="connsiteX551" fmla="*/ 1868747 w 3911893"/>
              <a:gd name="connsiteY551" fmla="*/ 212353 h 3797612"/>
              <a:gd name="connsiteX552" fmla="*/ 1866607 w 3911893"/>
              <a:gd name="connsiteY552" fmla="*/ 209333 h 3797612"/>
              <a:gd name="connsiteX553" fmla="*/ 1865892 w 3911893"/>
              <a:gd name="connsiteY553" fmla="*/ 218899 h 3797612"/>
              <a:gd name="connsiteX554" fmla="*/ 1864233 w 3911893"/>
              <a:gd name="connsiteY554" fmla="*/ 220393 h 3797612"/>
              <a:gd name="connsiteX555" fmla="*/ 1865809 w 3911893"/>
              <a:gd name="connsiteY555" fmla="*/ 220011 h 3797612"/>
              <a:gd name="connsiteX556" fmla="*/ 1865892 w 3911893"/>
              <a:gd name="connsiteY556" fmla="*/ 218899 h 3797612"/>
              <a:gd name="connsiteX557" fmla="*/ 1869104 w 3911893"/>
              <a:gd name="connsiteY557" fmla="*/ 216006 h 3797612"/>
              <a:gd name="connsiteX558" fmla="*/ 1869819 w 3911893"/>
              <a:gd name="connsiteY558" fmla="*/ 223310 h 3797612"/>
              <a:gd name="connsiteX559" fmla="*/ 1873472 w 3911893"/>
              <a:gd name="connsiteY559" fmla="*/ 222958 h 3797612"/>
              <a:gd name="connsiteX560" fmla="*/ 1874852 w 3911893"/>
              <a:gd name="connsiteY560" fmla="*/ 218216 h 3797612"/>
              <a:gd name="connsiteX561" fmla="*/ 1875589 w 3911893"/>
              <a:gd name="connsiteY561" fmla="*/ 218499 h 3797612"/>
              <a:gd name="connsiteX562" fmla="*/ 1832540 w 3911893"/>
              <a:gd name="connsiteY562" fmla="*/ 273604 h 3797612"/>
              <a:gd name="connsiteX563" fmla="*/ 1832281 w 3911893"/>
              <a:gd name="connsiteY563" fmla="*/ 273022 h 3797612"/>
              <a:gd name="connsiteX564" fmla="*/ 1832585 w 3911893"/>
              <a:gd name="connsiteY564" fmla="*/ 273536 h 3797612"/>
              <a:gd name="connsiteX565" fmla="*/ 1831752 w 3911893"/>
              <a:gd name="connsiteY565" fmla="*/ 275006 h 3797612"/>
              <a:gd name="connsiteX566" fmla="*/ 1828628 w 3911893"/>
              <a:gd name="connsiteY566" fmla="*/ 273375 h 3797612"/>
              <a:gd name="connsiteX567" fmla="*/ 1832281 w 3911893"/>
              <a:gd name="connsiteY567" fmla="*/ 273022 h 3797612"/>
              <a:gd name="connsiteX568" fmla="*/ 1832300 w 3911893"/>
              <a:gd name="connsiteY568" fmla="*/ 273966 h 3797612"/>
              <a:gd name="connsiteX569" fmla="*/ 1831686 w 3911893"/>
              <a:gd name="connsiteY569" fmla="*/ 274894 h 3797612"/>
              <a:gd name="connsiteX570" fmla="*/ 1832343 w 3911893"/>
              <a:gd name="connsiteY570" fmla="*/ 276011 h 3797612"/>
              <a:gd name="connsiteX571" fmla="*/ 1831752 w 3911893"/>
              <a:gd name="connsiteY571" fmla="*/ 275006 h 3797612"/>
              <a:gd name="connsiteX572" fmla="*/ 1832328 w 3911893"/>
              <a:gd name="connsiteY572" fmla="*/ 275307 h 3797612"/>
              <a:gd name="connsiteX573" fmla="*/ 1293851 w 3911893"/>
              <a:gd name="connsiteY573" fmla="*/ 931512 h 3797612"/>
              <a:gd name="connsiteX574" fmla="*/ 1290198 w 3911893"/>
              <a:gd name="connsiteY574" fmla="*/ 931865 h 3797612"/>
              <a:gd name="connsiteX575" fmla="*/ 1290773 w 3911893"/>
              <a:gd name="connsiteY575" fmla="*/ 918904 h 3797612"/>
              <a:gd name="connsiteX576" fmla="*/ 1295990 w 3911893"/>
              <a:gd name="connsiteY576" fmla="*/ 920101 h 3797612"/>
              <a:gd name="connsiteX577" fmla="*/ 1291489 w 3911893"/>
              <a:gd name="connsiteY577" fmla="*/ 926209 h 3797612"/>
              <a:gd name="connsiteX578" fmla="*/ 1293851 w 3911893"/>
              <a:gd name="connsiteY578" fmla="*/ 931512 h 3797612"/>
              <a:gd name="connsiteX579" fmla="*/ 1833593 w 3911893"/>
              <a:gd name="connsiteY579" fmla="*/ 275968 h 3797612"/>
              <a:gd name="connsiteX580" fmla="*/ 1832328 w 3911893"/>
              <a:gd name="connsiteY580" fmla="*/ 275307 h 3797612"/>
              <a:gd name="connsiteX581" fmla="*/ 1832300 w 3911893"/>
              <a:gd name="connsiteY581" fmla="*/ 273966 h 3797612"/>
              <a:gd name="connsiteX582" fmla="*/ 1832540 w 3911893"/>
              <a:gd name="connsiteY582" fmla="*/ 273604 h 3797612"/>
              <a:gd name="connsiteX583" fmla="*/ 1838297 w 3911893"/>
              <a:gd name="connsiteY583" fmla="*/ 277972 h 3797612"/>
              <a:gd name="connsiteX584" fmla="*/ 1829701 w 3911893"/>
              <a:gd name="connsiteY584" fmla="*/ 284332 h 3797612"/>
              <a:gd name="connsiteX585" fmla="*/ 1834643 w 3911893"/>
              <a:gd name="connsiteY585" fmla="*/ 278324 h 3797612"/>
              <a:gd name="connsiteX586" fmla="*/ 1833593 w 3911893"/>
              <a:gd name="connsiteY586" fmla="*/ 275968 h 3797612"/>
              <a:gd name="connsiteX587" fmla="*/ 1834214 w 3911893"/>
              <a:gd name="connsiteY587" fmla="*/ 276292 h 3797612"/>
              <a:gd name="connsiteX588" fmla="*/ 1832585 w 3911893"/>
              <a:gd name="connsiteY588" fmla="*/ 273536 h 3797612"/>
              <a:gd name="connsiteX589" fmla="*/ 1835576 w 3911893"/>
              <a:gd name="connsiteY589" fmla="*/ 269017 h 3797612"/>
              <a:gd name="connsiteX590" fmla="*/ 1838297 w 3911893"/>
              <a:gd name="connsiteY590" fmla="*/ 277972 h 3797612"/>
              <a:gd name="connsiteX591" fmla="*/ 1793767 w 3911893"/>
              <a:gd name="connsiteY591" fmla="*/ 334796 h 3797612"/>
              <a:gd name="connsiteX592" fmla="*/ 1793551 w 3911893"/>
              <a:gd name="connsiteY592" fmla="*/ 334987 h 3797612"/>
              <a:gd name="connsiteX593" fmla="*/ 1792869 w 3911893"/>
              <a:gd name="connsiteY593" fmla="*/ 334205 h 3797612"/>
              <a:gd name="connsiteX594" fmla="*/ 1792126 w 3911893"/>
              <a:gd name="connsiteY594" fmla="*/ 336249 h 3797612"/>
              <a:gd name="connsiteX595" fmla="*/ 1785571 w 3911893"/>
              <a:gd name="connsiteY595" fmla="*/ 342053 h 3797612"/>
              <a:gd name="connsiteX596" fmla="*/ 1785214 w 3911893"/>
              <a:gd name="connsiteY596" fmla="*/ 338401 h 3797612"/>
              <a:gd name="connsiteX597" fmla="*/ 1788867 w 3911893"/>
              <a:gd name="connsiteY597" fmla="*/ 338048 h 3797612"/>
              <a:gd name="connsiteX598" fmla="*/ 1791804 w 3911893"/>
              <a:gd name="connsiteY598" fmla="*/ 330391 h 3797612"/>
              <a:gd name="connsiteX599" fmla="*/ 1573380 w 3911893"/>
              <a:gd name="connsiteY599" fmla="*/ 604036 h 3797612"/>
              <a:gd name="connsiteX600" fmla="*/ 1572058 w 3911893"/>
              <a:gd name="connsiteY600" fmla="*/ 605015 h 3797612"/>
              <a:gd name="connsiteX601" fmla="*/ 1571804 w 3911893"/>
              <a:gd name="connsiteY601" fmla="*/ 604419 h 3797612"/>
              <a:gd name="connsiteX602" fmla="*/ 1573022 w 3911893"/>
              <a:gd name="connsiteY602" fmla="*/ 600384 h 3797612"/>
              <a:gd name="connsiteX603" fmla="*/ 1573380 w 3911893"/>
              <a:gd name="connsiteY603" fmla="*/ 604036 h 3797612"/>
              <a:gd name="connsiteX604" fmla="*/ 1808644 w 3911893"/>
              <a:gd name="connsiteY604" fmla="*/ 318779 h 3797612"/>
              <a:gd name="connsiteX605" fmla="*/ 1805343 w 3911893"/>
              <a:gd name="connsiteY605" fmla="*/ 318023 h 3797612"/>
              <a:gd name="connsiteX606" fmla="*/ 1809197 w 3911893"/>
              <a:gd name="connsiteY606" fmla="*/ 316448 h 3797612"/>
              <a:gd name="connsiteX607" fmla="*/ 1809441 w 3911893"/>
              <a:gd name="connsiteY607" fmla="*/ 316837 h 3797612"/>
              <a:gd name="connsiteX608" fmla="*/ 1808996 w 3911893"/>
              <a:gd name="connsiteY608" fmla="*/ 317670 h 3797612"/>
              <a:gd name="connsiteX609" fmla="*/ 1782740 w 3911893"/>
              <a:gd name="connsiteY609" fmla="*/ 350796 h 3797612"/>
              <a:gd name="connsiteX610" fmla="*/ 1782739 w 3911893"/>
              <a:gd name="connsiteY610" fmla="*/ 350795 h 3797612"/>
              <a:gd name="connsiteX611" fmla="*/ 1782740 w 3911893"/>
              <a:gd name="connsiteY611" fmla="*/ 350796 h 3797612"/>
              <a:gd name="connsiteX612" fmla="*/ 1796438 w 3911893"/>
              <a:gd name="connsiteY612" fmla="*/ 336207 h 3797612"/>
              <a:gd name="connsiteX613" fmla="*/ 1790872 w 3911893"/>
              <a:gd name="connsiteY613" fmla="*/ 339698 h 3797612"/>
              <a:gd name="connsiteX614" fmla="*/ 1792126 w 3911893"/>
              <a:gd name="connsiteY614" fmla="*/ 336249 h 3797612"/>
              <a:gd name="connsiteX615" fmla="*/ 1793551 w 3911893"/>
              <a:gd name="connsiteY615" fmla="*/ 334987 h 3797612"/>
              <a:gd name="connsiteX616" fmla="*/ 1794167 w 3911893"/>
              <a:gd name="connsiteY616" fmla="*/ 335693 h 3797612"/>
              <a:gd name="connsiteX617" fmla="*/ 1793767 w 3911893"/>
              <a:gd name="connsiteY617" fmla="*/ 334796 h 3797612"/>
              <a:gd name="connsiteX618" fmla="*/ 1798349 w 3911893"/>
              <a:gd name="connsiteY618" fmla="*/ 330738 h 3797612"/>
              <a:gd name="connsiteX619" fmla="*/ 1798877 w 3911893"/>
              <a:gd name="connsiteY619" fmla="*/ 332013 h 3797612"/>
              <a:gd name="connsiteX620" fmla="*/ 1782991 w 3911893"/>
              <a:gd name="connsiteY620" fmla="*/ 353363 h 3797612"/>
              <a:gd name="connsiteX621" fmla="*/ 1782068 w 3911893"/>
              <a:gd name="connsiteY621" fmla="*/ 353352 h 3797612"/>
              <a:gd name="connsiteX622" fmla="*/ 1782740 w 3911893"/>
              <a:gd name="connsiteY622" fmla="*/ 350796 h 3797612"/>
              <a:gd name="connsiteX623" fmla="*/ 1782902 w 3911893"/>
              <a:gd name="connsiteY623" fmla="*/ 352450 h 3797612"/>
              <a:gd name="connsiteX624" fmla="*/ 1782991 w 3911893"/>
              <a:gd name="connsiteY624" fmla="*/ 353363 h 3797612"/>
              <a:gd name="connsiteX625" fmla="*/ 1718174 w 3911893"/>
              <a:gd name="connsiteY625" fmla="*/ 432326 h 3797612"/>
              <a:gd name="connsiteX626" fmla="*/ 1716591 w 3911893"/>
              <a:gd name="connsiteY626" fmla="*/ 433427 h 3797612"/>
              <a:gd name="connsiteX627" fmla="*/ 1718375 w 3911893"/>
              <a:gd name="connsiteY627" fmla="*/ 427811 h 3797612"/>
              <a:gd name="connsiteX628" fmla="*/ 1718303 w 3911893"/>
              <a:gd name="connsiteY628" fmla="*/ 429431 h 3797612"/>
              <a:gd name="connsiteX629" fmla="*/ 1230309 w 3911893"/>
              <a:gd name="connsiteY629" fmla="*/ 1026993 h 3797612"/>
              <a:gd name="connsiteX630" fmla="*/ 1225506 w 3911893"/>
              <a:gd name="connsiteY630" fmla="*/ 1029075 h 3797612"/>
              <a:gd name="connsiteX631" fmla="*/ 1224442 w 3911893"/>
              <a:gd name="connsiteY631" fmla="*/ 1027622 h 3797612"/>
              <a:gd name="connsiteX632" fmla="*/ 1226960 w 3911893"/>
              <a:gd name="connsiteY632" fmla="*/ 1024237 h 3797612"/>
              <a:gd name="connsiteX633" fmla="*/ 1759673 w 3911893"/>
              <a:gd name="connsiteY633" fmla="*/ 386967 h 3797612"/>
              <a:gd name="connsiteX634" fmla="*/ 1754056 w 3911893"/>
              <a:gd name="connsiteY634" fmla="*/ 390319 h 3797612"/>
              <a:gd name="connsiteX635" fmla="*/ 1760281 w 3911893"/>
              <a:gd name="connsiteY635" fmla="*/ 385052 h 3797612"/>
              <a:gd name="connsiteX636" fmla="*/ 1759753 w 3911893"/>
              <a:gd name="connsiteY636" fmla="*/ 386716 h 3797612"/>
              <a:gd name="connsiteX637" fmla="*/ 1238329 w 3911893"/>
              <a:gd name="connsiteY637" fmla="*/ 1023516 h 3797612"/>
              <a:gd name="connsiteX638" fmla="*/ 1233386 w 3911893"/>
              <a:gd name="connsiteY638" fmla="*/ 1029524 h 3797612"/>
              <a:gd name="connsiteX639" fmla="*/ 1230309 w 3911893"/>
              <a:gd name="connsiteY639" fmla="*/ 1026993 h 3797612"/>
              <a:gd name="connsiteX640" fmla="*/ 1176877 w 3911893"/>
              <a:gd name="connsiteY640" fmla="*/ 1103926 h 3797612"/>
              <a:gd name="connsiteX641" fmla="*/ 1176075 w 3911893"/>
              <a:gd name="connsiteY641" fmla="*/ 1103266 h 3797612"/>
              <a:gd name="connsiteX642" fmla="*/ 1176882 w 3911893"/>
              <a:gd name="connsiteY642" fmla="*/ 1103585 h 3797612"/>
              <a:gd name="connsiteX643" fmla="*/ 1667795 w 3911893"/>
              <a:gd name="connsiteY643" fmla="*/ 513808 h 3797612"/>
              <a:gd name="connsiteX644" fmla="*/ 1666469 w 3911893"/>
              <a:gd name="connsiteY644" fmla="*/ 514396 h 3797612"/>
              <a:gd name="connsiteX645" fmla="*/ 1660107 w 3911893"/>
              <a:gd name="connsiteY645" fmla="*/ 517224 h 3797612"/>
              <a:gd name="connsiteX646" fmla="*/ 1659548 w 3911893"/>
              <a:gd name="connsiteY646" fmla="*/ 516677 h 3797612"/>
              <a:gd name="connsiteX647" fmla="*/ 1667795 w 3911893"/>
              <a:gd name="connsiteY647" fmla="*/ 513808 h 3797612"/>
              <a:gd name="connsiteX648" fmla="*/ 1182091 w 3911893"/>
              <a:gd name="connsiteY648" fmla="*/ 1108215 h 3797612"/>
              <a:gd name="connsiteX649" fmla="*/ 1180443 w 3911893"/>
              <a:gd name="connsiteY649" fmla="*/ 1110218 h 3797612"/>
              <a:gd name="connsiteX650" fmla="*/ 1176790 w 3911893"/>
              <a:gd name="connsiteY650" fmla="*/ 1110571 h 3797612"/>
              <a:gd name="connsiteX651" fmla="*/ 1176877 w 3911893"/>
              <a:gd name="connsiteY651" fmla="*/ 1103926 h 3797612"/>
              <a:gd name="connsiteX652" fmla="*/ 1175858 w 3911893"/>
              <a:gd name="connsiteY652" fmla="*/ 1119878 h 3797612"/>
              <a:gd name="connsiteX653" fmla="*/ 1174088 w 3911893"/>
              <a:gd name="connsiteY653" fmla="*/ 1118571 h 3797612"/>
              <a:gd name="connsiteX654" fmla="*/ 1173969 w 3911893"/>
              <a:gd name="connsiteY654" fmla="*/ 1117065 h 3797612"/>
              <a:gd name="connsiteX655" fmla="*/ 1175858 w 3911893"/>
              <a:gd name="connsiteY655" fmla="*/ 1119878 h 3797612"/>
              <a:gd name="connsiteX656" fmla="*/ 1500805 w 3911893"/>
              <a:gd name="connsiteY656" fmla="*/ 729026 h 3797612"/>
              <a:gd name="connsiteX657" fmla="*/ 1498800 w 3911893"/>
              <a:gd name="connsiteY657" fmla="*/ 727376 h 3797612"/>
              <a:gd name="connsiteX658" fmla="*/ 1495505 w 3911893"/>
              <a:gd name="connsiteY658" fmla="*/ 731381 h 3797612"/>
              <a:gd name="connsiteX659" fmla="*/ 1496795 w 3911893"/>
              <a:gd name="connsiteY659" fmla="*/ 725726 h 3797612"/>
              <a:gd name="connsiteX660" fmla="*/ 1502883 w 3911893"/>
              <a:gd name="connsiteY660" fmla="*/ 725139 h 3797612"/>
              <a:gd name="connsiteX661" fmla="*/ 1501584 w 3911893"/>
              <a:gd name="connsiteY661" fmla="*/ 727569 h 3797612"/>
              <a:gd name="connsiteX662" fmla="*/ 1500805 w 3911893"/>
              <a:gd name="connsiteY662" fmla="*/ 729026 h 3797612"/>
              <a:gd name="connsiteX663" fmla="*/ 1504101 w 3911893"/>
              <a:gd name="connsiteY663" fmla="*/ 725021 h 3797612"/>
              <a:gd name="connsiteX664" fmla="*/ 1503187 w 3911893"/>
              <a:gd name="connsiteY664" fmla="*/ 725109 h 3797612"/>
              <a:gd name="connsiteX665" fmla="*/ 1502883 w 3911893"/>
              <a:gd name="connsiteY665" fmla="*/ 725139 h 3797612"/>
              <a:gd name="connsiteX666" fmla="*/ 1504367 w 3911893"/>
              <a:gd name="connsiteY666" fmla="*/ 722362 h 3797612"/>
              <a:gd name="connsiteX667" fmla="*/ 1891302 w 3911893"/>
              <a:gd name="connsiteY667" fmla="*/ 254419 h 3797612"/>
              <a:gd name="connsiteX668" fmla="*/ 1889245 w 3911893"/>
              <a:gd name="connsiteY668" fmla="*/ 253947 h 3797612"/>
              <a:gd name="connsiteX669" fmla="*/ 1888339 w 3911893"/>
              <a:gd name="connsiteY669" fmla="*/ 252401 h 3797612"/>
              <a:gd name="connsiteX670" fmla="*/ 1891302 w 3911893"/>
              <a:gd name="connsiteY670" fmla="*/ 254419 h 3797612"/>
              <a:gd name="connsiteX671" fmla="*/ 1489031 w 3911893"/>
              <a:gd name="connsiteY671" fmla="*/ 750810 h 3797612"/>
              <a:gd name="connsiteX672" fmla="*/ 1487838 w 3911893"/>
              <a:gd name="connsiteY672" fmla="*/ 751939 h 3797612"/>
              <a:gd name="connsiteX673" fmla="*/ 1488290 w 3911893"/>
              <a:gd name="connsiteY673" fmla="*/ 751262 h 3797612"/>
              <a:gd name="connsiteX674" fmla="*/ 1499873 w 3911893"/>
              <a:gd name="connsiteY674" fmla="*/ 738333 h 3797612"/>
              <a:gd name="connsiteX675" fmla="*/ 1499005 w 3911893"/>
              <a:gd name="connsiteY675" fmla="*/ 738878 h 3797612"/>
              <a:gd name="connsiteX676" fmla="*/ 1498419 w 3911893"/>
              <a:gd name="connsiteY676" fmla="*/ 739246 h 3797612"/>
              <a:gd name="connsiteX677" fmla="*/ 1497796 w 3911893"/>
              <a:gd name="connsiteY677" fmla="*/ 738303 h 3797612"/>
              <a:gd name="connsiteX678" fmla="*/ 1499873 w 3911893"/>
              <a:gd name="connsiteY678" fmla="*/ 738333 h 3797612"/>
              <a:gd name="connsiteX679" fmla="*/ 1491716 w 3911893"/>
              <a:gd name="connsiteY679" fmla="*/ 749173 h 3797612"/>
              <a:gd name="connsiteX680" fmla="*/ 1489031 w 3911893"/>
              <a:gd name="connsiteY680" fmla="*/ 750810 h 3797612"/>
              <a:gd name="connsiteX681" fmla="*/ 1491635 w 3911893"/>
              <a:gd name="connsiteY681" fmla="*/ 748346 h 3797612"/>
              <a:gd name="connsiteX682" fmla="*/ 1614177 w 3911893"/>
              <a:gd name="connsiteY682" fmla="*/ 603571 h 3797612"/>
              <a:gd name="connsiteX683" fmla="*/ 1613919 w 3911893"/>
              <a:gd name="connsiteY683" fmla="*/ 603809 h 3797612"/>
              <a:gd name="connsiteX684" fmla="*/ 1614108 w 3911893"/>
              <a:gd name="connsiteY684" fmla="*/ 602983 h 3797612"/>
              <a:gd name="connsiteX685" fmla="*/ 1614922 w 3911893"/>
              <a:gd name="connsiteY685" fmla="*/ 604634 h 3797612"/>
              <a:gd name="connsiteX686" fmla="*/ 1614222 w 3911893"/>
              <a:gd name="connsiteY686" fmla="*/ 603953 h 3797612"/>
              <a:gd name="connsiteX687" fmla="*/ 1614177 w 3911893"/>
              <a:gd name="connsiteY687" fmla="*/ 603571 h 3797612"/>
              <a:gd name="connsiteX688" fmla="*/ 1614984 w 3911893"/>
              <a:gd name="connsiteY688" fmla="*/ 602822 h 3797612"/>
              <a:gd name="connsiteX689" fmla="*/ 1001345 w 3911893"/>
              <a:gd name="connsiteY689" fmla="*/ 1352415 h 3797612"/>
              <a:gd name="connsiteX690" fmla="*/ 1000521 w 3911893"/>
              <a:gd name="connsiteY690" fmla="*/ 1353416 h 3797612"/>
              <a:gd name="connsiteX691" fmla="*/ 999698 w 3911893"/>
              <a:gd name="connsiteY691" fmla="*/ 1354417 h 3797612"/>
              <a:gd name="connsiteX692" fmla="*/ 999820 w 3911893"/>
              <a:gd name="connsiteY692" fmla="*/ 1353311 h 3797612"/>
              <a:gd name="connsiteX693" fmla="*/ 1000994 w 3911893"/>
              <a:gd name="connsiteY693" fmla="*/ 1351627 h 3797612"/>
              <a:gd name="connsiteX694" fmla="*/ 1580607 w 3911893"/>
              <a:gd name="connsiteY694" fmla="*/ 651960 h 3797612"/>
              <a:gd name="connsiteX695" fmla="*/ 1578961 w 3911893"/>
              <a:gd name="connsiteY695" fmla="*/ 642210 h 3797612"/>
              <a:gd name="connsiteX696" fmla="*/ 1581974 w 3911893"/>
              <a:gd name="connsiteY696" fmla="*/ 648165 h 3797612"/>
              <a:gd name="connsiteX697" fmla="*/ 1581901 w 3911893"/>
              <a:gd name="connsiteY697" fmla="*/ 648408 h 3797612"/>
              <a:gd name="connsiteX698" fmla="*/ 1580607 w 3911893"/>
              <a:gd name="connsiteY698" fmla="*/ 651960 h 3797612"/>
              <a:gd name="connsiteX699" fmla="*/ 1583408 w 3911893"/>
              <a:gd name="connsiteY699" fmla="*/ 650999 h 3797612"/>
              <a:gd name="connsiteX700" fmla="*/ 1581681 w 3911893"/>
              <a:gd name="connsiteY700" fmla="*/ 651165 h 3797612"/>
              <a:gd name="connsiteX701" fmla="*/ 1583210 w 3911893"/>
              <a:gd name="connsiteY701" fmla="*/ 650609 h 3797612"/>
              <a:gd name="connsiteX702" fmla="*/ 1731581 w 3911893"/>
              <a:gd name="connsiteY702" fmla="*/ 473065 h 3797612"/>
              <a:gd name="connsiteX703" fmla="*/ 1727857 w 3911893"/>
              <a:gd name="connsiteY703" fmla="*/ 477591 h 3797612"/>
              <a:gd name="connsiteX704" fmla="*/ 1727215 w 3911893"/>
              <a:gd name="connsiteY704" fmla="*/ 478372 h 3797612"/>
              <a:gd name="connsiteX705" fmla="*/ 1731261 w 3911893"/>
              <a:gd name="connsiteY705" fmla="*/ 465280 h 3797612"/>
              <a:gd name="connsiteX706" fmla="*/ 1733348 w 3911893"/>
              <a:gd name="connsiteY706" fmla="*/ 469963 h 3797612"/>
              <a:gd name="connsiteX707" fmla="*/ 1731726 w 3911893"/>
              <a:gd name="connsiteY707" fmla="*/ 472379 h 3797612"/>
              <a:gd name="connsiteX708" fmla="*/ 1726076 w 3911893"/>
              <a:gd name="connsiteY708" fmla="*/ 482055 h 3797612"/>
              <a:gd name="connsiteX709" fmla="*/ 1727034 w 3911893"/>
              <a:gd name="connsiteY709" fmla="*/ 478592 h 3797612"/>
              <a:gd name="connsiteX710" fmla="*/ 1727215 w 3911893"/>
              <a:gd name="connsiteY710" fmla="*/ 478372 h 3797612"/>
              <a:gd name="connsiteX711" fmla="*/ 1585853 w 3911893"/>
              <a:gd name="connsiteY711" fmla="*/ 653758 h 3797612"/>
              <a:gd name="connsiteX712" fmla="*/ 1584783 w 3911893"/>
              <a:gd name="connsiteY712" fmla="*/ 653717 h 3797612"/>
              <a:gd name="connsiteX713" fmla="*/ 1583408 w 3911893"/>
              <a:gd name="connsiteY713" fmla="*/ 650999 h 3797612"/>
              <a:gd name="connsiteX714" fmla="*/ 1584464 w 3911893"/>
              <a:gd name="connsiteY714" fmla="*/ 650897 h 3797612"/>
              <a:gd name="connsiteX715" fmla="*/ 959326 w 3911893"/>
              <a:gd name="connsiteY715" fmla="*/ 1426985 h 3797612"/>
              <a:gd name="connsiteX716" fmla="*/ 957751 w 3911893"/>
              <a:gd name="connsiteY716" fmla="*/ 1427751 h 3797612"/>
              <a:gd name="connsiteX717" fmla="*/ 958832 w 3911893"/>
              <a:gd name="connsiteY717" fmla="*/ 1424744 h 3797612"/>
              <a:gd name="connsiteX718" fmla="*/ 951410 w 3911893"/>
              <a:gd name="connsiteY718" fmla="*/ 1445396 h 3797612"/>
              <a:gd name="connsiteX719" fmla="*/ 950237 w 3911893"/>
              <a:gd name="connsiteY719" fmla="*/ 1440075 h 3797612"/>
              <a:gd name="connsiteX720" fmla="*/ 950765 w 3911893"/>
              <a:gd name="connsiteY720" fmla="*/ 1438411 h 3797612"/>
              <a:gd name="connsiteX721" fmla="*/ 953717 w 3911893"/>
              <a:gd name="connsiteY721" fmla="*/ 1429715 h 3797612"/>
              <a:gd name="connsiteX722" fmla="*/ 957751 w 3911893"/>
              <a:gd name="connsiteY722" fmla="*/ 1427751 h 3797612"/>
              <a:gd name="connsiteX723" fmla="*/ 954044 w 3911893"/>
              <a:gd name="connsiteY723" fmla="*/ 1438066 h 3797612"/>
              <a:gd name="connsiteX724" fmla="*/ 951480 w 3911893"/>
              <a:gd name="connsiteY724" fmla="*/ 1445716 h 3797612"/>
              <a:gd name="connsiteX725" fmla="*/ 951323 w 3911893"/>
              <a:gd name="connsiteY725" fmla="*/ 1445637 h 3797612"/>
              <a:gd name="connsiteX726" fmla="*/ 951410 w 3911893"/>
              <a:gd name="connsiteY726" fmla="*/ 1445396 h 3797612"/>
              <a:gd name="connsiteX727" fmla="*/ 1009864 w 3911893"/>
              <a:gd name="connsiteY727" fmla="*/ 1382931 h 3797612"/>
              <a:gd name="connsiteX728" fmla="*/ 1008433 w 3911893"/>
              <a:gd name="connsiteY728" fmla="*/ 1368322 h 3797612"/>
              <a:gd name="connsiteX729" fmla="*/ 1002775 w 3911893"/>
              <a:gd name="connsiteY729" fmla="*/ 1367024 h 3797612"/>
              <a:gd name="connsiteX730" fmla="*/ 1011014 w 3911893"/>
              <a:gd name="connsiteY730" fmla="*/ 1357011 h 3797612"/>
              <a:gd name="connsiteX731" fmla="*/ 1010656 w 3911893"/>
              <a:gd name="connsiteY731" fmla="*/ 1353359 h 3797612"/>
              <a:gd name="connsiteX732" fmla="*/ 1009009 w 3911893"/>
              <a:gd name="connsiteY732" fmla="*/ 1355361 h 3797612"/>
              <a:gd name="connsiteX733" fmla="*/ 1002647 w 3911893"/>
              <a:gd name="connsiteY733" fmla="*/ 1354716 h 3797612"/>
              <a:gd name="connsiteX734" fmla="*/ 1003555 w 3911893"/>
              <a:gd name="connsiteY734" fmla="*/ 1351452 h 3797612"/>
              <a:gd name="connsiteX735" fmla="*/ 1002447 w 3911893"/>
              <a:gd name="connsiteY735" fmla="*/ 1349543 h 3797612"/>
              <a:gd name="connsiteX736" fmla="*/ 1000994 w 3911893"/>
              <a:gd name="connsiteY736" fmla="*/ 1351627 h 3797612"/>
              <a:gd name="connsiteX737" fmla="*/ 998982 w 3911893"/>
              <a:gd name="connsiteY737" fmla="*/ 1347112 h 3797612"/>
              <a:gd name="connsiteX738" fmla="*/ 1002635 w 3911893"/>
              <a:gd name="connsiteY738" fmla="*/ 1346759 h 3797612"/>
              <a:gd name="connsiteX739" fmla="*/ 1012521 w 3911893"/>
              <a:gd name="connsiteY739" fmla="*/ 1334744 h 3797612"/>
              <a:gd name="connsiteX740" fmla="*/ 1008153 w 3911893"/>
              <a:gd name="connsiteY740" fmla="*/ 1327792 h 3797612"/>
              <a:gd name="connsiteX741" fmla="*/ 1026277 w 3911893"/>
              <a:gd name="connsiteY741" fmla="*/ 1305764 h 3797612"/>
              <a:gd name="connsiteX742" fmla="*/ 1042039 w 3911893"/>
              <a:gd name="connsiteY742" fmla="*/ 1278433 h 3797612"/>
              <a:gd name="connsiteX743" fmla="*/ 1055220 w 3911893"/>
              <a:gd name="connsiteY743" fmla="*/ 1262413 h 3797612"/>
              <a:gd name="connsiteX744" fmla="*/ 1054505 w 3911893"/>
              <a:gd name="connsiteY744" fmla="*/ 1255108 h 3797612"/>
              <a:gd name="connsiteX745" fmla="*/ 1078863 w 3911893"/>
              <a:gd name="connsiteY745" fmla="*/ 1221417 h 3797612"/>
              <a:gd name="connsiteX746" fmla="*/ 1079438 w 3911893"/>
              <a:gd name="connsiteY746" fmla="*/ 1208457 h 3797612"/>
              <a:gd name="connsiteX747" fmla="*/ 1075785 w 3911893"/>
              <a:gd name="connsiteY747" fmla="*/ 1208810 h 3797612"/>
              <a:gd name="connsiteX748" fmla="*/ 1069909 w 3911893"/>
              <a:gd name="connsiteY748" fmla="*/ 1224125 h 3797612"/>
              <a:gd name="connsiteX749" fmla="*/ 1061888 w 3911893"/>
              <a:gd name="connsiteY749" fmla="*/ 1217525 h 3797612"/>
              <a:gd name="connsiteX750" fmla="*/ 1082375 w 3911893"/>
              <a:gd name="connsiteY750" fmla="*/ 1200799 h 3797612"/>
              <a:gd name="connsiteX751" fmla="*/ 1092044 w 3911893"/>
              <a:gd name="connsiteY751" fmla="*/ 1205397 h 3797612"/>
              <a:gd name="connsiteX752" fmla="*/ 1101215 w 3911893"/>
              <a:gd name="connsiteY752" fmla="*/ 1186076 h 3797612"/>
              <a:gd name="connsiteX753" fmla="*/ 1111101 w 3911893"/>
              <a:gd name="connsiteY753" fmla="*/ 1174061 h 3797612"/>
              <a:gd name="connsiteX754" fmla="*/ 1111676 w 3911893"/>
              <a:gd name="connsiteY754" fmla="*/ 1161101 h 3797612"/>
              <a:gd name="connsiteX755" fmla="*/ 1124282 w 3911893"/>
              <a:gd name="connsiteY755" fmla="*/ 1158040 h 3797612"/>
              <a:gd name="connsiteX756" fmla="*/ 1133453 w 3911893"/>
              <a:gd name="connsiteY756" fmla="*/ 1138720 h 3797612"/>
              <a:gd name="connsiteX757" fmla="*/ 1134743 w 3911893"/>
              <a:gd name="connsiteY757" fmla="*/ 1133065 h 3797612"/>
              <a:gd name="connsiteX758" fmla="*/ 1144629 w 3911893"/>
              <a:gd name="connsiteY758" fmla="*/ 1121050 h 3797612"/>
              <a:gd name="connsiteX759" fmla="*/ 1144271 w 3911893"/>
              <a:gd name="connsiteY759" fmla="*/ 1117397 h 3797612"/>
              <a:gd name="connsiteX760" fmla="*/ 1147567 w 3911893"/>
              <a:gd name="connsiteY760" fmla="*/ 1113392 h 3797612"/>
              <a:gd name="connsiteX761" fmla="*/ 1151577 w 3911893"/>
              <a:gd name="connsiteY761" fmla="*/ 1116692 h 3797612"/>
              <a:gd name="connsiteX762" fmla="*/ 1151795 w 3911893"/>
              <a:gd name="connsiteY762" fmla="*/ 1100080 h 3797612"/>
              <a:gd name="connsiteX763" fmla="*/ 1154732 w 3911893"/>
              <a:gd name="connsiteY763" fmla="*/ 1092422 h 3797612"/>
              <a:gd name="connsiteX764" fmla="*/ 1167339 w 3911893"/>
              <a:gd name="connsiteY764" fmla="*/ 1089361 h 3797612"/>
              <a:gd name="connsiteX765" fmla="*/ 1173572 w 3911893"/>
              <a:gd name="connsiteY765" fmla="*/ 1077699 h 3797612"/>
              <a:gd name="connsiteX766" fmla="*/ 1167556 w 3911893"/>
              <a:gd name="connsiteY766" fmla="*/ 1072749 h 3797612"/>
              <a:gd name="connsiteX767" fmla="*/ 1172857 w 3911893"/>
              <a:gd name="connsiteY767" fmla="*/ 1070394 h 3797612"/>
              <a:gd name="connsiteX768" fmla="*/ 1176152 w 3911893"/>
              <a:gd name="connsiteY768" fmla="*/ 1066389 h 3797612"/>
              <a:gd name="connsiteX769" fmla="*/ 1175794 w 3911893"/>
              <a:gd name="connsiteY769" fmla="*/ 1062736 h 3797612"/>
              <a:gd name="connsiteX770" fmla="*/ 1181095 w 3911893"/>
              <a:gd name="connsiteY770" fmla="*/ 1060381 h 3797612"/>
              <a:gd name="connsiteX771" fmla="*/ 1193561 w 3911893"/>
              <a:gd name="connsiteY771" fmla="*/ 1037056 h 3797612"/>
              <a:gd name="connsiteX772" fmla="*/ 1198146 w 3911893"/>
              <a:gd name="connsiteY772" fmla="*/ 1027395 h 3797612"/>
              <a:gd name="connsiteX773" fmla="*/ 1211685 w 3911893"/>
              <a:gd name="connsiteY773" fmla="*/ 1015027 h 3797612"/>
              <a:gd name="connsiteX774" fmla="*/ 1207675 w 3911893"/>
              <a:gd name="connsiteY774" fmla="*/ 1011728 h 3797612"/>
              <a:gd name="connsiteX775" fmla="*/ 1209322 w 3911893"/>
              <a:gd name="connsiteY775" fmla="*/ 1009725 h 3797612"/>
              <a:gd name="connsiteX776" fmla="*/ 1211328 w 3911893"/>
              <a:gd name="connsiteY776" fmla="*/ 1011375 h 3797612"/>
              <a:gd name="connsiteX777" fmla="*/ 1214981 w 3911893"/>
              <a:gd name="connsiteY777" fmla="*/ 1011022 h 3797612"/>
              <a:gd name="connsiteX778" fmla="*/ 1217025 w 3911893"/>
              <a:gd name="connsiteY778" fmla="*/ 1004585 h 3797612"/>
              <a:gd name="connsiteX779" fmla="*/ 1226514 w 3911893"/>
              <a:gd name="connsiteY779" fmla="*/ 997004 h 3797612"/>
              <a:gd name="connsiteX780" fmla="*/ 1218136 w 3911893"/>
              <a:gd name="connsiteY780" fmla="*/ 986753 h 3797612"/>
              <a:gd name="connsiteX781" fmla="*/ 1221074 w 3911893"/>
              <a:gd name="connsiteY781" fmla="*/ 979095 h 3797612"/>
              <a:gd name="connsiteX782" fmla="*/ 1246861 w 3911893"/>
              <a:gd name="connsiteY782" fmla="*/ 960014 h 3797612"/>
              <a:gd name="connsiteX783" fmla="*/ 1244856 w 3911893"/>
              <a:gd name="connsiteY783" fmla="*/ 958364 h 3797612"/>
              <a:gd name="connsiteX784" fmla="*/ 1239555 w 3911893"/>
              <a:gd name="connsiteY784" fmla="*/ 960719 h 3797612"/>
              <a:gd name="connsiteX785" fmla="*/ 1246721 w 3911893"/>
              <a:gd name="connsiteY785" fmla="*/ 939749 h 3797612"/>
              <a:gd name="connsiteX786" fmla="*/ 1252022 w 3911893"/>
              <a:gd name="connsiteY786" fmla="*/ 937394 h 3797612"/>
              <a:gd name="connsiteX787" fmla="*/ 1253312 w 3911893"/>
              <a:gd name="connsiteY787" fmla="*/ 931739 h 3797612"/>
              <a:gd name="connsiteX788" fmla="*/ 1263913 w 3911893"/>
              <a:gd name="connsiteY788" fmla="*/ 927028 h 3797612"/>
              <a:gd name="connsiteX789" fmla="*/ 1267783 w 3911893"/>
              <a:gd name="connsiteY789" fmla="*/ 910063 h 3797612"/>
              <a:gd name="connsiteX790" fmla="*/ 1278027 w 3911893"/>
              <a:gd name="connsiteY790" fmla="*/ 901700 h 3797612"/>
              <a:gd name="connsiteX791" fmla="*/ 1279713 w 3911893"/>
              <a:gd name="connsiteY791" fmla="*/ 903822 h 3797612"/>
              <a:gd name="connsiteX792" fmla="*/ 1280090 w 3911893"/>
              <a:gd name="connsiteY792" fmla="*/ 909537 h 3797612"/>
              <a:gd name="connsiteX793" fmla="*/ 1279834 w 3911893"/>
              <a:gd name="connsiteY793" fmla="*/ 903974 h 3797612"/>
              <a:gd name="connsiteX794" fmla="*/ 1279713 w 3911893"/>
              <a:gd name="connsiteY794" fmla="*/ 903822 h 3797612"/>
              <a:gd name="connsiteX795" fmla="*/ 1278959 w 3911893"/>
              <a:gd name="connsiteY795" fmla="*/ 892393 h 3797612"/>
              <a:gd name="connsiteX796" fmla="*/ 1286840 w 3911893"/>
              <a:gd name="connsiteY796" fmla="*/ 878728 h 3797612"/>
              <a:gd name="connsiteX797" fmla="*/ 1291425 w 3911893"/>
              <a:gd name="connsiteY797" fmla="*/ 869068 h 3797612"/>
              <a:gd name="connsiteX798" fmla="*/ 1292141 w 3911893"/>
              <a:gd name="connsiteY798" fmla="*/ 876372 h 3797612"/>
              <a:gd name="connsiteX799" fmla="*/ 1299472 w 3911893"/>
              <a:gd name="connsiteY799" fmla="*/ 870948 h 3797612"/>
              <a:gd name="connsiteX800" fmla="*/ 1299187 w 3911893"/>
              <a:gd name="connsiteY800" fmla="*/ 871256 h 3797612"/>
              <a:gd name="connsiteX801" fmla="*/ 1299446 w 3911893"/>
              <a:gd name="connsiteY801" fmla="*/ 875667 h 3797612"/>
              <a:gd name="connsiteX802" fmla="*/ 1308042 w 3911893"/>
              <a:gd name="connsiteY802" fmla="*/ 869307 h 3797612"/>
              <a:gd name="connsiteX803" fmla="*/ 1309076 w 3911893"/>
              <a:gd name="connsiteY803" fmla="*/ 868658 h 3797612"/>
              <a:gd name="connsiteX804" fmla="*/ 1309681 w 3911893"/>
              <a:gd name="connsiteY804" fmla="*/ 868975 h 3797612"/>
              <a:gd name="connsiteX805" fmla="*/ 1311127 w 3911893"/>
              <a:gd name="connsiteY805" fmla="*/ 882566 h 3797612"/>
              <a:gd name="connsiteX806" fmla="*/ 1308202 w 3911893"/>
              <a:gd name="connsiteY806" fmla="*/ 880352 h 3797612"/>
              <a:gd name="connsiteX807" fmla="*/ 1306177 w 3911893"/>
              <a:gd name="connsiteY807" fmla="*/ 887922 h 3797612"/>
              <a:gd name="connsiteX808" fmla="*/ 1311835 w 3911893"/>
              <a:gd name="connsiteY808" fmla="*/ 889219 h 3797612"/>
              <a:gd name="connsiteX809" fmla="*/ 1311127 w 3911893"/>
              <a:gd name="connsiteY809" fmla="*/ 882566 h 3797612"/>
              <a:gd name="connsiteX810" fmla="*/ 1311375 w 3911893"/>
              <a:gd name="connsiteY810" fmla="*/ 882753 h 3797612"/>
              <a:gd name="connsiteX811" fmla="*/ 1312908 w 3911893"/>
              <a:gd name="connsiteY811" fmla="*/ 900176 h 3797612"/>
              <a:gd name="connsiteX812" fmla="*/ 1304312 w 3911893"/>
              <a:gd name="connsiteY812" fmla="*/ 906537 h 3797612"/>
              <a:gd name="connsiteX813" fmla="*/ 1298437 w 3911893"/>
              <a:gd name="connsiteY813" fmla="*/ 921852 h 3797612"/>
              <a:gd name="connsiteX814" fmla="*/ 1299143 w 3911893"/>
              <a:gd name="connsiteY814" fmla="*/ 915821 h 3797612"/>
              <a:gd name="connsiteX815" fmla="*/ 1296663 w 3911893"/>
              <a:gd name="connsiteY815" fmla="*/ 919187 h 3797612"/>
              <a:gd name="connsiteX816" fmla="*/ 1298206 w 3911893"/>
              <a:gd name="connsiteY816" fmla="*/ 912426 h 3797612"/>
              <a:gd name="connsiteX817" fmla="*/ 1299012 w 3911893"/>
              <a:gd name="connsiteY817" fmla="*/ 908891 h 3797612"/>
              <a:gd name="connsiteX818" fmla="*/ 1298871 w 3911893"/>
              <a:gd name="connsiteY818" fmla="*/ 888627 h 3797612"/>
              <a:gd name="connsiteX819" fmla="*/ 1293213 w 3911893"/>
              <a:gd name="connsiteY819" fmla="*/ 887330 h 3797612"/>
              <a:gd name="connsiteX820" fmla="*/ 1282037 w 3911893"/>
              <a:gd name="connsiteY820" fmla="*/ 905000 h 3797612"/>
              <a:gd name="connsiteX821" fmla="*/ 1281105 w 3911893"/>
              <a:gd name="connsiteY821" fmla="*/ 914308 h 3797612"/>
              <a:gd name="connsiteX822" fmla="*/ 1267923 w 3911893"/>
              <a:gd name="connsiteY822" fmla="*/ 930328 h 3797612"/>
              <a:gd name="connsiteX823" fmla="*/ 1262405 w 3911893"/>
              <a:gd name="connsiteY823" fmla="*/ 949296 h 3797612"/>
              <a:gd name="connsiteX824" fmla="*/ 1252162 w 3911893"/>
              <a:gd name="connsiteY824" fmla="*/ 957658 h 3797612"/>
              <a:gd name="connsiteX825" fmla="*/ 1243796 w 3911893"/>
              <a:gd name="connsiteY825" fmla="*/ 970190 h 3797612"/>
              <a:gd name="connsiteX826" fmla="*/ 1240765 w 3911893"/>
              <a:gd name="connsiteY826" fmla="*/ 974728 h 3797612"/>
              <a:gd name="connsiteX827" fmla="*/ 1240978 w 3911893"/>
              <a:gd name="connsiteY827" fmla="*/ 973486 h 3797612"/>
              <a:gd name="connsiteX828" fmla="*/ 1238546 w 3911893"/>
              <a:gd name="connsiteY828" fmla="*/ 1006904 h 3797612"/>
              <a:gd name="connsiteX829" fmla="*/ 1240551 w 3911893"/>
              <a:gd name="connsiteY829" fmla="*/ 1008554 h 3797612"/>
              <a:gd name="connsiteX830" fmla="*/ 1237256 w 3911893"/>
              <a:gd name="connsiteY830" fmla="*/ 1012559 h 3797612"/>
              <a:gd name="connsiteX831" fmla="*/ 1239619 w 3911893"/>
              <a:gd name="connsiteY831" fmla="*/ 1017861 h 3797612"/>
              <a:gd name="connsiteX832" fmla="*/ 1228660 w 3911893"/>
              <a:gd name="connsiteY832" fmla="*/ 1018919 h 3797612"/>
              <a:gd name="connsiteX833" fmla="*/ 1227904 w 3911893"/>
              <a:gd name="connsiteY833" fmla="*/ 1022967 h 3797612"/>
              <a:gd name="connsiteX834" fmla="*/ 1226960 w 3911893"/>
              <a:gd name="connsiteY834" fmla="*/ 1024237 h 3797612"/>
              <a:gd name="connsiteX835" fmla="*/ 1222858 w 3911893"/>
              <a:gd name="connsiteY835" fmla="*/ 1020862 h 3797612"/>
              <a:gd name="connsiteX836" fmla="*/ 1221354 w 3911893"/>
              <a:gd name="connsiteY836" fmla="*/ 1019625 h 3797612"/>
              <a:gd name="connsiteX837" fmla="*/ 1227587 w 3911893"/>
              <a:gd name="connsiteY837" fmla="*/ 1007962 h 3797612"/>
              <a:gd name="connsiteX838" fmla="*/ 1225582 w 3911893"/>
              <a:gd name="connsiteY838" fmla="*/ 1006312 h 3797612"/>
              <a:gd name="connsiteX839" fmla="*/ 1188043 w 3911893"/>
              <a:gd name="connsiteY839" fmla="*/ 1056023 h 3797612"/>
              <a:gd name="connsiteX840" fmla="*/ 1187111 w 3911893"/>
              <a:gd name="connsiteY840" fmla="*/ 1065331 h 3797612"/>
              <a:gd name="connsiteX841" fmla="*/ 1194416 w 3911893"/>
              <a:gd name="connsiteY841" fmla="*/ 1064626 h 3797612"/>
              <a:gd name="connsiteX842" fmla="*/ 1201007 w 3911893"/>
              <a:gd name="connsiteY842" fmla="*/ 1056615 h 3797612"/>
              <a:gd name="connsiteX843" fmla="*/ 1201723 w 3911893"/>
              <a:gd name="connsiteY843" fmla="*/ 1063920 h 3797612"/>
              <a:gd name="connsiteX844" fmla="*/ 1191479 w 3911893"/>
              <a:gd name="connsiteY844" fmla="*/ 1072283 h 3797612"/>
              <a:gd name="connsiteX845" fmla="*/ 1191836 w 3911893"/>
              <a:gd name="connsiteY845" fmla="*/ 1075935 h 3797612"/>
              <a:gd name="connsiteX846" fmla="*/ 1195489 w 3911893"/>
              <a:gd name="connsiteY846" fmla="*/ 1075583 h 3797612"/>
              <a:gd name="connsiteX847" fmla="*/ 1201505 w 3911893"/>
              <a:gd name="connsiteY847" fmla="*/ 1080532 h 3797612"/>
              <a:gd name="connsiteX848" fmla="*/ 1197277 w 3911893"/>
              <a:gd name="connsiteY848" fmla="*/ 1093845 h 3797612"/>
              <a:gd name="connsiteX849" fmla="*/ 1188681 w 3911893"/>
              <a:gd name="connsiteY849" fmla="*/ 1100205 h 3797612"/>
              <a:gd name="connsiteX850" fmla="*/ 1190687 w 3911893"/>
              <a:gd name="connsiteY850" fmla="*/ 1101855 h 3797612"/>
              <a:gd name="connsiteX851" fmla="*/ 1185905 w 3911893"/>
              <a:gd name="connsiteY851" fmla="*/ 1107156 h 3797612"/>
              <a:gd name="connsiteX852" fmla="*/ 1176882 w 3911893"/>
              <a:gd name="connsiteY852" fmla="*/ 1103585 h 3797612"/>
              <a:gd name="connsiteX853" fmla="*/ 1176980 w 3911893"/>
              <a:gd name="connsiteY853" fmla="*/ 1096035 h 3797612"/>
              <a:gd name="connsiteX854" fmla="*/ 1177008 w 3911893"/>
              <a:gd name="connsiteY854" fmla="*/ 1093958 h 3797612"/>
              <a:gd name="connsiteX855" fmla="*/ 1171349 w 3911893"/>
              <a:gd name="connsiteY855" fmla="*/ 1092661 h 3797612"/>
              <a:gd name="connsiteX856" fmla="*/ 1166406 w 3911893"/>
              <a:gd name="connsiteY856" fmla="*/ 1098669 h 3797612"/>
              <a:gd name="connsiteX857" fmla="*/ 1164401 w 3911893"/>
              <a:gd name="connsiteY857" fmla="*/ 1097019 h 3797612"/>
              <a:gd name="connsiteX858" fmla="*/ 1156163 w 3911893"/>
              <a:gd name="connsiteY858" fmla="*/ 1107032 h 3797612"/>
              <a:gd name="connsiteX859" fmla="*/ 1154515 w 3911893"/>
              <a:gd name="connsiteY859" fmla="*/ 1109034 h 3797612"/>
              <a:gd name="connsiteX860" fmla="*/ 1165116 w 3911893"/>
              <a:gd name="connsiteY860" fmla="*/ 1104324 h 3797612"/>
              <a:gd name="connsiteX861" fmla="*/ 1165831 w 3911893"/>
              <a:gd name="connsiteY861" fmla="*/ 1111629 h 3797612"/>
              <a:gd name="connsiteX862" fmla="*/ 1169226 w 3911893"/>
              <a:gd name="connsiteY862" fmla="*/ 1109227 h 3797612"/>
              <a:gd name="connsiteX863" fmla="*/ 1165934 w 3911893"/>
              <a:gd name="connsiteY863" fmla="*/ 1112548 h 3797612"/>
              <a:gd name="connsiteX864" fmla="*/ 1162753 w 3911893"/>
              <a:gd name="connsiteY864" fmla="*/ 1110198 h 3797612"/>
              <a:gd name="connsiteX865" fmla="*/ 1163459 w 3911893"/>
              <a:gd name="connsiteY865" fmla="*/ 1110936 h 3797612"/>
              <a:gd name="connsiteX866" fmla="*/ 1165116 w 3911893"/>
              <a:gd name="connsiteY866" fmla="*/ 1113372 h 3797612"/>
              <a:gd name="connsiteX867" fmla="*/ 1160889 w 3911893"/>
              <a:gd name="connsiteY867" fmla="*/ 1117636 h 3797612"/>
              <a:gd name="connsiteX868" fmla="*/ 1166622 w 3911893"/>
              <a:gd name="connsiteY868" fmla="*/ 1115585 h 3797612"/>
              <a:gd name="connsiteX869" fmla="*/ 1165116 w 3911893"/>
              <a:gd name="connsiteY869" fmla="*/ 1113372 h 3797612"/>
              <a:gd name="connsiteX870" fmla="*/ 1165934 w 3911893"/>
              <a:gd name="connsiteY870" fmla="*/ 1112548 h 3797612"/>
              <a:gd name="connsiteX871" fmla="*/ 1174088 w 3911893"/>
              <a:gd name="connsiteY871" fmla="*/ 1118571 h 3797612"/>
              <a:gd name="connsiteX872" fmla="*/ 1174925 w 3911893"/>
              <a:gd name="connsiteY872" fmla="*/ 1129185 h 3797612"/>
              <a:gd name="connsiteX873" fmla="*/ 1170199 w 3911893"/>
              <a:gd name="connsiteY873" fmla="*/ 1118581 h 3797612"/>
              <a:gd name="connsiteX874" fmla="*/ 1166904 w 3911893"/>
              <a:gd name="connsiteY874" fmla="*/ 1122586 h 3797612"/>
              <a:gd name="connsiteX875" fmla="*/ 1161246 w 3911893"/>
              <a:gd name="connsiteY875" fmla="*/ 1121289 h 3797612"/>
              <a:gd name="connsiteX876" fmla="*/ 1155728 w 3911893"/>
              <a:gd name="connsiteY876" fmla="*/ 1140257 h 3797612"/>
              <a:gd name="connsiteX877" fmla="*/ 1148780 w 3911893"/>
              <a:gd name="connsiteY877" fmla="*/ 1144614 h 3797612"/>
              <a:gd name="connsiteX878" fmla="*/ 1152790 w 3911893"/>
              <a:gd name="connsiteY878" fmla="*/ 1147914 h 3797612"/>
              <a:gd name="connsiteX879" fmla="*/ 1147490 w 3911893"/>
              <a:gd name="connsiteY879" fmla="*/ 1150269 h 3797612"/>
              <a:gd name="connsiteX880" fmla="*/ 1141972 w 3911893"/>
              <a:gd name="connsiteY880" fmla="*/ 1169237 h 3797612"/>
              <a:gd name="connsiteX881" fmla="*/ 1142329 w 3911893"/>
              <a:gd name="connsiteY881" fmla="*/ 1172889 h 3797612"/>
              <a:gd name="connsiteX882" fmla="*/ 1133733 w 3911893"/>
              <a:gd name="connsiteY882" fmla="*/ 1179250 h 3797612"/>
              <a:gd name="connsiteX883" fmla="*/ 1135956 w 3911893"/>
              <a:gd name="connsiteY883" fmla="*/ 1164287 h 3797612"/>
              <a:gd name="connsiteX884" fmla="*/ 1121344 w 3911893"/>
              <a:gd name="connsiteY884" fmla="*/ 1165698 h 3797612"/>
              <a:gd name="connsiteX885" fmla="*/ 1105225 w 3911893"/>
              <a:gd name="connsiteY885" fmla="*/ 1189376 h 3797612"/>
              <a:gd name="connsiteX886" fmla="*/ 1105583 w 3911893"/>
              <a:gd name="connsiteY886" fmla="*/ 1193028 h 3797612"/>
              <a:gd name="connsiteX887" fmla="*/ 1107588 w 3911893"/>
              <a:gd name="connsiteY887" fmla="*/ 1194678 h 3797612"/>
              <a:gd name="connsiteX888" fmla="*/ 1098039 w 3911893"/>
              <a:gd name="connsiteY888" fmla="*/ 1199912 h 3797612"/>
              <a:gd name="connsiteX889" fmla="*/ 1098039 w 3911893"/>
              <a:gd name="connsiteY889" fmla="*/ 1199835 h 3797612"/>
              <a:gd name="connsiteX890" fmla="*/ 1095339 w 3911893"/>
              <a:gd name="connsiteY890" fmla="*/ 1201391 h 3797612"/>
              <a:gd name="connsiteX891" fmla="*/ 1096870 w 3911893"/>
              <a:gd name="connsiteY891" fmla="*/ 1200553 h 3797612"/>
              <a:gd name="connsiteX892" fmla="*/ 1098039 w 3911893"/>
              <a:gd name="connsiteY892" fmla="*/ 1199912 h 3797612"/>
              <a:gd name="connsiteX893" fmla="*/ 1098060 w 3911893"/>
              <a:gd name="connsiteY893" fmla="*/ 1210346 h 3797612"/>
              <a:gd name="connsiteX894" fmla="*/ 1092759 w 3911893"/>
              <a:gd name="connsiteY894" fmla="*/ 1212701 h 3797612"/>
              <a:gd name="connsiteX895" fmla="*/ 1086884 w 3911893"/>
              <a:gd name="connsiteY895" fmla="*/ 1228016 h 3797612"/>
              <a:gd name="connsiteX896" fmla="*/ 1080293 w 3911893"/>
              <a:gd name="connsiteY896" fmla="*/ 1236027 h 3797612"/>
              <a:gd name="connsiteX897" fmla="*/ 1081366 w 3911893"/>
              <a:gd name="connsiteY897" fmla="*/ 1246984 h 3797612"/>
              <a:gd name="connsiteX898" fmla="*/ 1073702 w 3911893"/>
              <a:gd name="connsiteY898" fmla="*/ 1244037 h 3797612"/>
              <a:gd name="connsiteX899" fmla="*/ 1074775 w 3911893"/>
              <a:gd name="connsiteY899" fmla="*/ 1254994 h 3797612"/>
              <a:gd name="connsiteX900" fmla="*/ 1071837 w 3911893"/>
              <a:gd name="connsiteY900" fmla="*/ 1262652 h 3797612"/>
              <a:gd name="connsiteX901" fmla="*/ 1076563 w 3911893"/>
              <a:gd name="connsiteY901" fmla="*/ 1273257 h 3797612"/>
              <a:gd name="connsiteX902" fmla="*/ 1064672 w 3911893"/>
              <a:gd name="connsiteY902" fmla="*/ 1283622 h 3797612"/>
              <a:gd name="connsiteX903" fmla="*/ 1068465 w 3911893"/>
              <a:gd name="connsiteY903" fmla="*/ 1303534 h 3797612"/>
              <a:gd name="connsiteX904" fmla="*/ 1060444 w 3911893"/>
              <a:gd name="connsiteY904" fmla="*/ 1296935 h 3797612"/>
              <a:gd name="connsiteX905" fmla="*/ 1051490 w 3911893"/>
              <a:gd name="connsiteY905" fmla="*/ 1299642 h 3797612"/>
              <a:gd name="connsiteX906" fmla="*/ 1054568 w 3911893"/>
              <a:gd name="connsiteY906" fmla="*/ 1312250 h 3797612"/>
              <a:gd name="connsiteX907" fmla="*/ 1049268 w 3911893"/>
              <a:gd name="connsiteY907" fmla="*/ 1314605 h 3797612"/>
              <a:gd name="connsiteX908" fmla="*/ 1049485 w 3911893"/>
              <a:gd name="connsiteY908" fmla="*/ 1297992 h 3797612"/>
              <a:gd name="connsiteX909" fmla="*/ 1042895 w 3911893"/>
              <a:gd name="connsiteY909" fmla="*/ 1306003 h 3797612"/>
              <a:gd name="connsiteX910" fmla="*/ 1045475 w 3911893"/>
              <a:gd name="connsiteY910" fmla="*/ 1294693 h 3797612"/>
              <a:gd name="connsiteX911" fmla="*/ 1039816 w 3911893"/>
              <a:gd name="connsiteY911" fmla="*/ 1293396 h 3797612"/>
              <a:gd name="connsiteX912" fmla="*/ 1040174 w 3911893"/>
              <a:gd name="connsiteY912" fmla="*/ 1297048 h 3797612"/>
              <a:gd name="connsiteX913" fmla="*/ 1033583 w 3911893"/>
              <a:gd name="connsiteY913" fmla="*/ 1305058 h 3797612"/>
              <a:gd name="connsiteX914" fmla="*/ 1043609 w 3911893"/>
              <a:gd name="connsiteY914" fmla="*/ 1313308 h 3797612"/>
              <a:gd name="connsiteX915" fmla="*/ 1045257 w 3911893"/>
              <a:gd name="connsiteY915" fmla="*/ 1311305 h 3797612"/>
              <a:gd name="connsiteX916" fmla="*/ 1040672 w 3911893"/>
              <a:gd name="connsiteY916" fmla="*/ 1320965 h 3797612"/>
              <a:gd name="connsiteX917" fmla="*/ 1043035 w 3911893"/>
              <a:gd name="connsiteY917" fmla="*/ 1326268 h 3797612"/>
              <a:gd name="connsiteX918" fmla="*/ 1033149 w 3911893"/>
              <a:gd name="connsiteY918" fmla="*/ 1338283 h 3797612"/>
              <a:gd name="connsiteX919" fmla="*/ 1037159 w 3911893"/>
              <a:gd name="connsiteY919" fmla="*/ 1341583 h 3797612"/>
              <a:gd name="connsiteX920" fmla="*/ 1032216 w 3911893"/>
              <a:gd name="connsiteY920" fmla="*/ 1347590 h 3797612"/>
              <a:gd name="connsiteX921" fmla="*/ 1026558 w 3911893"/>
              <a:gd name="connsiteY921" fmla="*/ 1346293 h 3797612"/>
              <a:gd name="connsiteX922" fmla="*/ 1025983 w 3911893"/>
              <a:gd name="connsiteY922" fmla="*/ 1359253 h 3797612"/>
              <a:gd name="connsiteX923" fmla="*/ 1009864 w 3911893"/>
              <a:gd name="connsiteY923" fmla="*/ 1382931 h 3797612"/>
              <a:gd name="connsiteX924" fmla="*/ 936077 w 3911893"/>
              <a:gd name="connsiteY924" fmla="*/ 1476699 h 3797612"/>
              <a:gd name="connsiteX925" fmla="*/ 931351 w 3911893"/>
              <a:gd name="connsiteY925" fmla="*/ 1466094 h 3797612"/>
              <a:gd name="connsiteX926" fmla="*/ 940752 w 3911893"/>
              <a:gd name="connsiteY926" fmla="*/ 1440300 h 3797612"/>
              <a:gd name="connsiteX927" fmla="*/ 951323 w 3911893"/>
              <a:gd name="connsiteY927" fmla="*/ 1445637 h 3797612"/>
              <a:gd name="connsiteX928" fmla="*/ 950173 w 3911893"/>
              <a:gd name="connsiteY928" fmla="*/ 1448838 h 3797612"/>
              <a:gd name="connsiteX929" fmla="*/ 948543 w 3911893"/>
              <a:gd name="connsiteY929" fmla="*/ 1453373 h 3797612"/>
              <a:gd name="connsiteX930" fmla="*/ 939014 w 3911893"/>
              <a:gd name="connsiteY930" fmla="*/ 1469041 h 3797612"/>
              <a:gd name="connsiteX931" fmla="*/ 939240 w 3911893"/>
              <a:gd name="connsiteY931" fmla="*/ 1471343 h 3797612"/>
              <a:gd name="connsiteX932" fmla="*/ 939372 w 3911893"/>
              <a:gd name="connsiteY932" fmla="*/ 1472694 h 3797612"/>
              <a:gd name="connsiteX933" fmla="*/ 939240 w 3911893"/>
              <a:gd name="connsiteY933" fmla="*/ 1471343 h 3797612"/>
              <a:gd name="connsiteX934" fmla="*/ 939684 w 3911893"/>
              <a:gd name="connsiteY934" fmla="*/ 1470589 h 3797612"/>
              <a:gd name="connsiteX935" fmla="*/ 939884 w 3911893"/>
              <a:gd name="connsiteY935" fmla="*/ 1470448 h 3797612"/>
              <a:gd name="connsiteX936" fmla="*/ 2002117 w 3911893"/>
              <a:gd name="connsiteY936" fmla="*/ 181042 h 3797612"/>
              <a:gd name="connsiteX937" fmla="*/ 1999187 w 3911893"/>
              <a:gd name="connsiteY937" fmla="*/ 178632 h 3797612"/>
              <a:gd name="connsiteX938" fmla="*/ 2000797 w 3911893"/>
              <a:gd name="connsiteY938" fmla="*/ 174471 h 3797612"/>
              <a:gd name="connsiteX939" fmla="*/ 2001402 w 3911893"/>
              <a:gd name="connsiteY939" fmla="*/ 173737 h 3797612"/>
              <a:gd name="connsiteX940" fmla="*/ 2000919 w 3911893"/>
              <a:gd name="connsiteY940" fmla="*/ 174158 h 3797612"/>
              <a:gd name="connsiteX941" fmla="*/ 2001544 w 3911893"/>
              <a:gd name="connsiteY941" fmla="*/ 172542 h 3797612"/>
              <a:gd name="connsiteX942" fmla="*/ 2002117 w 3911893"/>
              <a:gd name="connsiteY942" fmla="*/ 181042 h 3797612"/>
              <a:gd name="connsiteX943" fmla="*/ 945387 w 3911893"/>
              <a:gd name="connsiteY943" fmla="*/ 1477644 h 3797612"/>
              <a:gd name="connsiteX944" fmla="*/ 939372 w 3911893"/>
              <a:gd name="connsiteY944" fmla="*/ 1472694 h 3797612"/>
              <a:gd name="connsiteX945" fmla="*/ 940062 w 3911893"/>
              <a:gd name="connsiteY945" fmla="*/ 1470323 h 3797612"/>
              <a:gd name="connsiteX946" fmla="*/ 939884 w 3911893"/>
              <a:gd name="connsiteY946" fmla="*/ 1470448 h 3797612"/>
              <a:gd name="connsiteX947" fmla="*/ 940339 w 3911893"/>
              <a:gd name="connsiteY947" fmla="*/ 1468452 h 3797612"/>
              <a:gd name="connsiteX948" fmla="*/ 945387 w 3911893"/>
              <a:gd name="connsiteY948" fmla="*/ 1477644 h 3797612"/>
              <a:gd name="connsiteX949" fmla="*/ 999760 w 3911893"/>
              <a:gd name="connsiteY949" fmla="*/ 1411559 h 3797612"/>
              <a:gd name="connsiteX950" fmla="*/ 992097 w 3911893"/>
              <a:gd name="connsiteY950" fmla="*/ 1408612 h 3797612"/>
              <a:gd name="connsiteX951" fmla="*/ 990807 w 3911893"/>
              <a:gd name="connsiteY951" fmla="*/ 1414267 h 3797612"/>
              <a:gd name="connsiteX952" fmla="*/ 979849 w 3911893"/>
              <a:gd name="connsiteY952" fmla="*/ 1415324 h 3797612"/>
              <a:gd name="connsiteX953" fmla="*/ 978558 w 3911893"/>
              <a:gd name="connsiteY953" fmla="*/ 1420980 h 3797612"/>
              <a:gd name="connsiteX954" fmla="*/ 981138 w 3911893"/>
              <a:gd name="connsiteY954" fmla="*/ 1409670 h 3797612"/>
              <a:gd name="connsiteX955" fmla="*/ 995610 w 3911893"/>
              <a:gd name="connsiteY955" fmla="*/ 1387994 h 3797612"/>
              <a:gd name="connsiteX956" fmla="*/ 995252 w 3911893"/>
              <a:gd name="connsiteY956" fmla="*/ 1384342 h 3797612"/>
              <a:gd name="connsiteX957" fmla="*/ 989952 w 3911893"/>
              <a:gd name="connsiteY957" fmla="*/ 1386697 h 3797612"/>
              <a:gd name="connsiteX958" fmla="*/ 988662 w 3911893"/>
              <a:gd name="connsiteY958" fmla="*/ 1392352 h 3797612"/>
              <a:gd name="connsiteX959" fmla="*/ 983718 w 3911893"/>
              <a:gd name="connsiteY959" fmla="*/ 1398360 h 3797612"/>
              <a:gd name="connsiteX960" fmla="*/ 967459 w 3911893"/>
              <a:gd name="connsiteY960" fmla="*/ 1401773 h 3797612"/>
              <a:gd name="connsiteX961" fmla="*/ 965237 w 3911893"/>
              <a:gd name="connsiteY961" fmla="*/ 1416736 h 3797612"/>
              <a:gd name="connsiteX962" fmla="*/ 961584 w 3911893"/>
              <a:gd name="connsiteY962" fmla="*/ 1417088 h 3797612"/>
              <a:gd name="connsiteX963" fmla="*/ 958832 w 3911893"/>
              <a:gd name="connsiteY963" fmla="*/ 1424744 h 3797612"/>
              <a:gd name="connsiteX964" fmla="*/ 958704 w 3911893"/>
              <a:gd name="connsiteY964" fmla="*/ 1424164 h 3797612"/>
              <a:gd name="connsiteX965" fmla="*/ 942962 w 3911893"/>
              <a:gd name="connsiteY965" fmla="*/ 1415199 h 3797612"/>
              <a:gd name="connsiteX966" fmla="*/ 940599 w 3911893"/>
              <a:gd name="connsiteY966" fmla="*/ 1409897 h 3797612"/>
              <a:gd name="connsiteX967" fmla="*/ 953205 w 3911893"/>
              <a:gd name="connsiteY967" fmla="*/ 1406836 h 3797612"/>
              <a:gd name="connsiteX968" fmla="*/ 954278 w 3911893"/>
              <a:gd name="connsiteY968" fmla="*/ 1417793 h 3797612"/>
              <a:gd name="connsiteX969" fmla="*/ 961226 w 3911893"/>
              <a:gd name="connsiteY969" fmla="*/ 1413436 h 3797612"/>
              <a:gd name="connsiteX970" fmla="*/ 960511 w 3911893"/>
              <a:gd name="connsiteY970" fmla="*/ 1406131 h 3797612"/>
              <a:gd name="connsiteX971" fmla="*/ 965812 w 3911893"/>
              <a:gd name="connsiteY971" fmla="*/ 1403775 h 3797612"/>
              <a:gd name="connsiteX972" fmla="*/ 968749 w 3911893"/>
              <a:gd name="connsiteY972" fmla="*/ 1396118 h 3797612"/>
              <a:gd name="connsiteX973" fmla="*/ 980641 w 3911893"/>
              <a:gd name="connsiteY973" fmla="*/ 1385753 h 3797612"/>
              <a:gd name="connsiteX974" fmla="*/ 976272 w 3911893"/>
              <a:gd name="connsiteY974" fmla="*/ 1378801 h 3797612"/>
              <a:gd name="connsiteX975" fmla="*/ 981931 w 3911893"/>
              <a:gd name="connsiteY975" fmla="*/ 1380097 h 3797612"/>
              <a:gd name="connsiteX976" fmla="*/ 994754 w 3911893"/>
              <a:gd name="connsiteY976" fmla="*/ 1360425 h 3797612"/>
              <a:gd name="connsiteX977" fmla="*/ 999698 w 3911893"/>
              <a:gd name="connsiteY977" fmla="*/ 1354417 h 3797612"/>
              <a:gd name="connsiteX978" fmla="*/ 1000862 w 3911893"/>
              <a:gd name="connsiteY978" fmla="*/ 1354535 h 3797612"/>
              <a:gd name="connsiteX979" fmla="*/ 1002647 w 3911893"/>
              <a:gd name="connsiteY979" fmla="*/ 1354716 h 3797612"/>
              <a:gd name="connsiteX980" fmla="*/ 999123 w 3911893"/>
              <a:gd name="connsiteY980" fmla="*/ 1367377 h 3797612"/>
              <a:gd name="connsiteX981" fmla="*/ 995470 w 3911893"/>
              <a:gd name="connsiteY981" fmla="*/ 1367730 h 3797612"/>
              <a:gd name="connsiteX982" fmla="*/ 1003631 w 3911893"/>
              <a:gd name="connsiteY982" fmla="*/ 1394594 h 3797612"/>
              <a:gd name="connsiteX983" fmla="*/ 999760 w 3911893"/>
              <a:gd name="connsiteY983" fmla="*/ 1411559 h 3797612"/>
              <a:gd name="connsiteX984" fmla="*/ 1521592 w 3911893"/>
              <a:gd name="connsiteY984" fmla="*/ 784797 h 3797612"/>
              <a:gd name="connsiteX985" fmla="*/ 1533179 w 3911893"/>
              <a:gd name="connsiteY985" fmla="*/ 762208 h 3797612"/>
              <a:gd name="connsiteX986" fmla="*/ 1540290 w 3911893"/>
              <a:gd name="connsiteY986" fmla="*/ 748543 h 3797612"/>
              <a:gd name="connsiteX987" fmla="*/ 1551077 w 3911893"/>
              <a:gd name="connsiteY987" fmla="*/ 731487 h 3797612"/>
              <a:gd name="connsiteX988" fmla="*/ 1547083 w 3911893"/>
              <a:gd name="connsiteY988" fmla="*/ 741797 h 3797612"/>
              <a:gd name="connsiteX989" fmla="*/ 1543121 w 3911893"/>
              <a:gd name="connsiteY989" fmla="*/ 753208 h 3797612"/>
              <a:gd name="connsiteX990" fmla="*/ 1541843 w 3911893"/>
              <a:gd name="connsiteY990" fmla="*/ 752716 h 3797612"/>
              <a:gd name="connsiteX991" fmla="*/ 1524756 w 3911893"/>
              <a:gd name="connsiteY991" fmla="*/ 780636 h 3797612"/>
              <a:gd name="connsiteX992" fmla="*/ 1554232 w 3911893"/>
              <a:gd name="connsiteY992" fmla="*/ 766268 h 3797612"/>
              <a:gd name="connsiteX993" fmla="*/ 1550221 w 3911893"/>
              <a:gd name="connsiteY993" fmla="*/ 762968 h 3797612"/>
              <a:gd name="connsiteX994" fmla="*/ 1546926 w 3911893"/>
              <a:gd name="connsiteY994" fmla="*/ 766973 h 3797612"/>
              <a:gd name="connsiteX995" fmla="*/ 1547859 w 3911893"/>
              <a:gd name="connsiteY995" fmla="*/ 757666 h 3797612"/>
              <a:gd name="connsiteX996" fmla="*/ 1542431 w 3911893"/>
              <a:gd name="connsiteY996" fmla="*/ 755194 h 3797612"/>
              <a:gd name="connsiteX997" fmla="*/ 1543121 w 3911893"/>
              <a:gd name="connsiteY997" fmla="*/ 753208 h 3797612"/>
              <a:gd name="connsiteX998" fmla="*/ 1549506 w 3911893"/>
              <a:gd name="connsiteY998" fmla="*/ 755663 h 3797612"/>
              <a:gd name="connsiteX999" fmla="*/ 1547143 w 3911893"/>
              <a:gd name="connsiteY999" fmla="*/ 750361 h 3797612"/>
              <a:gd name="connsiteX1000" fmla="*/ 1555164 w 3911893"/>
              <a:gd name="connsiteY1000" fmla="*/ 756960 h 3797612"/>
              <a:gd name="connsiteX1001" fmla="*/ 1554232 w 3911893"/>
              <a:gd name="connsiteY1001" fmla="*/ 766268 h 3797612"/>
              <a:gd name="connsiteX1002" fmla="*/ 1999663 w 3911893"/>
              <a:gd name="connsiteY1002" fmla="*/ 250144 h 3797612"/>
              <a:gd name="connsiteX1003" fmla="*/ 1999600 w 3911893"/>
              <a:gd name="connsiteY1003" fmla="*/ 249494 h 3797612"/>
              <a:gd name="connsiteX1004" fmla="*/ 2001247 w 3911893"/>
              <a:gd name="connsiteY1004" fmla="*/ 247491 h 3797612"/>
              <a:gd name="connsiteX1005" fmla="*/ 1999906 w 3911893"/>
              <a:gd name="connsiteY1005" fmla="*/ 252625 h 3797612"/>
              <a:gd name="connsiteX1006" fmla="*/ 1998136 w 3911893"/>
              <a:gd name="connsiteY1006" fmla="*/ 253322 h 3797612"/>
              <a:gd name="connsiteX1007" fmla="*/ 1994642 w 3911893"/>
              <a:gd name="connsiteY1007" fmla="*/ 253659 h 3797612"/>
              <a:gd name="connsiteX1008" fmla="*/ 1999441 w 3911893"/>
              <a:gd name="connsiteY1008" fmla="*/ 250517 h 3797612"/>
              <a:gd name="connsiteX1009" fmla="*/ 1999663 w 3911893"/>
              <a:gd name="connsiteY1009" fmla="*/ 250144 h 3797612"/>
              <a:gd name="connsiteX1010" fmla="*/ 2052108 w 3911893"/>
              <a:gd name="connsiteY1010" fmla="*/ 202024 h 3797612"/>
              <a:gd name="connsiteX1011" fmla="*/ 2051490 w 3911893"/>
              <a:gd name="connsiteY1011" fmla="*/ 202775 h 3797612"/>
              <a:gd name="connsiteX1012" fmla="*/ 2049028 w 3911893"/>
              <a:gd name="connsiteY1012" fmla="*/ 205766 h 3797612"/>
              <a:gd name="connsiteX1013" fmla="*/ 2048836 w 3911893"/>
              <a:gd name="connsiteY1013" fmla="*/ 205681 h 3797612"/>
              <a:gd name="connsiteX1014" fmla="*/ 2052108 w 3911893"/>
              <a:gd name="connsiteY1014" fmla="*/ 202024 h 3797612"/>
              <a:gd name="connsiteX1015" fmla="*/ 1498849 w 3911893"/>
              <a:gd name="connsiteY1015" fmla="*/ 878537 h 3797612"/>
              <a:gd name="connsiteX1016" fmla="*/ 1498492 w 3911893"/>
              <a:gd name="connsiteY1016" fmla="*/ 874884 h 3797612"/>
              <a:gd name="connsiteX1017" fmla="*/ 1498849 w 3911893"/>
              <a:gd name="connsiteY1017" fmla="*/ 878537 h 3797612"/>
              <a:gd name="connsiteX1018" fmla="*/ 1487901 w 3911893"/>
              <a:gd name="connsiteY1018" fmla="*/ 895292 h 3797612"/>
              <a:gd name="connsiteX1019" fmla="*/ 1490611 w 3911893"/>
              <a:gd name="connsiteY1019" fmla="*/ 888550 h 3797612"/>
              <a:gd name="connsiteX1020" fmla="*/ 1490539 w 3911893"/>
              <a:gd name="connsiteY1020" fmla="*/ 890170 h 3797612"/>
              <a:gd name="connsiteX1021" fmla="*/ 1490484 w 3911893"/>
              <a:gd name="connsiteY1021" fmla="*/ 891411 h 3797612"/>
              <a:gd name="connsiteX1022" fmla="*/ 1512592 w 3911893"/>
              <a:gd name="connsiteY1022" fmla="*/ 910127 h 3797612"/>
              <a:gd name="connsiteX1023" fmla="*/ 1513788 w 3911893"/>
              <a:gd name="connsiteY1023" fmla="*/ 906360 h 3797612"/>
              <a:gd name="connsiteX1024" fmla="*/ 1514317 w 3911893"/>
              <a:gd name="connsiteY1024" fmla="*/ 904696 h 3797612"/>
              <a:gd name="connsiteX1025" fmla="*/ 1513147 w 3911893"/>
              <a:gd name="connsiteY1025" fmla="*/ 908928 h 3797612"/>
              <a:gd name="connsiteX1026" fmla="*/ 2060363 w 3911893"/>
              <a:gd name="connsiteY1026" fmla="*/ 248681 h 3797612"/>
              <a:gd name="connsiteX1027" fmla="*/ 2059783 w 3911893"/>
              <a:gd name="connsiteY1027" fmla="*/ 242762 h 3797612"/>
              <a:gd name="connsiteX1028" fmla="*/ 2059694 w 3911893"/>
              <a:gd name="connsiteY1028" fmla="*/ 241848 h 3797612"/>
              <a:gd name="connsiteX1029" fmla="*/ 2062989 w 3911893"/>
              <a:gd name="connsiteY1029" fmla="*/ 237843 h 3797612"/>
              <a:gd name="connsiteX1030" fmla="*/ 2063388 w 3911893"/>
              <a:gd name="connsiteY1030" fmla="*/ 242212 h 3797612"/>
              <a:gd name="connsiteX1031" fmla="*/ 1507951 w 3911893"/>
              <a:gd name="connsiteY1031" fmla="*/ 920415 h 3797612"/>
              <a:gd name="connsiteX1032" fmla="*/ 1508558 w 3911893"/>
              <a:gd name="connsiteY1032" fmla="*/ 918848 h 3797612"/>
              <a:gd name="connsiteX1033" fmla="*/ 1512592 w 3911893"/>
              <a:gd name="connsiteY1033" fmla="*/ 910127 h 3797612"/>
              <a:gd name="connsiteX1034" fmla="*/ 1511083 w 3911893"/>
              <a:gd name="connsiteY1034" fmla="*/ 914877 h 3797612"/>
              <a:gd name="connsiteX1035" fmla="*/ 1510054 w 3911893"/>
              <a:gd name="connsiteY1035" fmla="*/ 916773 h 3797612"/>
              <a:gd name="connsiteX1036" fmla="*/ 1507951 w 3911893"/>
              <a:gd name="connsiteY1036" fmla="*/ 920415 h 3797612"/>
              <a:gd name="connsiteX1037" fmla="*/ 2060409 w 3911893"/>
              <a:gd name="connsiteY1037" fmla="*/ 249153 h 3797612"/>
              <a:gd name="connsiteX1038" fmla="*/ 2059959 w 3911893"/>
              <a:gd name="connsiteY1038" fmla="*/ 249545 h 3797612"/>
              <a:gd name="connsiteX1039" fmla="*/ 2060363 w 3911893"/>
              <a:gd name="connsiteY1039" fmla="*/ 248681 h 3797612"/>
              <a:gd name="connsiteX1040" fmla="*/ 2068191 w 3911893"/>
              <a:gd name="connsiteY1040" fmla="*/ 245430 h 3797612"/>
              <a:gd name="connsiteX1041" fmla="*/ 2067134 w 3911893"/>
              <a:gd name="connsiteY1041" fmla="*/ 246441 h 3797612"/>
              <a:gd name="connsiteX1042" fmla="*/ 2063968 w 3911893"/>
              <a:gd name="connsiteY1042" fmla="*/ 249097 h 3797612"/>
              <a:gd name="connsiteX1043" fmla="*/ 2064062 w 3911893"/>
              <a:gd name="connsiteY1043" fmla="*/ 248800 h 3797612"/>
              <a:gd name="connsiteX1044" fmla="*/ 2065343 w 3911893"/>
              <a:gd name="connsiteY1044" fmla="*/ 247755 h 3797612"/>
              <a:gd name="connsiteX1045" fmla="*/ 763247 w 3911893"/>
              <a:gd name="connsiteY1045" fmla="*/ 1832356 h 3797612"/>
              <a:gd name="connsiteX1046" fmla="*/ 760401 w 3911893"/>
              <a:gd name="connsiteY1046" fmla="*/ 1829174 h 3797612"/>
              <a:gd name="connsiteX1047" fmla="*/ 760912 w 3911893"/>
              <a:gd name="connsiteY1047" fmla="*/ 1828553 h 3797612"/>
              <a:gd name="connsiteX1048" fmla="*/ 773007 w 3911893"/>
              <a:gd name="connsiteY1048" fmla="*/ 1826113 h 3797612"/>
              <a:gd name="connsiteX1049" fmla="*/ 773375 w 3911893"/>
              <a:gd name="connsiteY1049" fmla="*/ 1825155 h 3797612"/>
              <a:gd name="connsiteX1050" fmla="*/ 775080 w 3911893"/>
              <a:gd name="connsiteY1050" fmla="*/ 1820710 h 3797612"/>
              <a:gd name="connsiteX1051" fmla="*/ 775757 w 3911893"/>
              <a:gd name="connsiteY1051" fmla="*/ 1821239 h 3797612"/>
              <a:gd name="connsiteX1052" fmla="*/ 773007 w 3911893"/>
              <a:gd name="connsiteY1052" fmla="*/ 1826113 h 3797612"/>
              <a:gd name="connsiteX1053" fmla="*/ 2075021 w 3911893"/>
              <a:gd name="connsiteY1053" fmla="*/ 247743 h 3797612"/>
              <a:gd name="connsiteX1054" fmla="*/ 2074306 w 3911893"/>
              <a:gd name="connsiteY1054" fmla="*/ 240438 h 3797612"/>
              <a:gd name="connsiteX1055" fmla="*/ 2068191 w 3911893"/>
              <a:gd name="connsiteY1055" fmla="*/ 245430 h 3797612"/>
              <a:gd name="connsiteX1056" fmla="*/ 2077601 w 3911893"/>
              <a:gd name="connsiteY1056" fmla="*/ 236432 h 3797612"/>
              <a:gd name="connsiteX1057" fmla="*/ 2075021 w 3911893"/>
              <a:gd name="connsiteY1057" fmla="*/ 247743 h 3797612"/>
              <a:gd name="connsiteX1058" fmla="*/ 938655 w 3911893"/>
              <a:gd name="connsiteY1058" fmla="*/ 1661506 h 3797612"/>
              <a:gd name="connsiteX1059" fmla="*/ 938987 w 3911893"/>
              <a:gd name="connsiteY1059" fmla="*/ 1657079 h 3797612"/>
              <a:gd name="connsiteX1060" fmla="*/ 940692 w 3911893"/>
              <a:gd name="connsiteY1060" fmla="*/ 1657734 h 3797612"/>
              <a:gd name="connsiteX1061" fmla="*/ 938097 w 3911893"/>
              <a:gd name="connsiteY1061" fmla="*/ 1668932 h 3797612"/>
              <a:gd name="connsiteX1062" fmla="*/ 935967 w 3911893"/>
              <a:gd name="connsiteY1062" fmla="*/ 1670967 h 3797612"/>
              <a:gd name="connsiteX1063" fmla="*/ 935834 w 3911893"/>
              <a:gd name="connsiteY1063" fmla="*/ 1670928 h 3797612"/>
              <a:gd name="connsiteX1064" fmla="*/ 934759 w 3911893"/>
              <a:gd name="connsiteY1064" fmla="*/ 1670392 h 3797612"/>
              <a:gd name="connsiteX1065" fmla="*/ 934736 w 3911893"/>
              <a:gd name="connsiteY1065" fmla="*/ 1670618 h 3797612"/>
              <a:gd name="connsiteX1066" fmla="*/ 934667 w 3911893"/>
              <a:gd name="connsiteY1066" fmla="*/ 1670599 h 3797612"/>
              <a:gd name="connsiteX1067" fmla="*/ 936547 w 3911893"/>
              <a:gd name="connsiteY1067" fmla="*/ 1665409 h 3797612"/>
              <a:gd name="connsiteX1068" fmla="*/ 938655 w 3911893"/>
              <a:gd name="connsiteY1068" fmla="*/ 1661506 h 3797612"/>
              <a:gd name="connsiteX1069" fmla="*/ 2092146 w 3911893"/>
              <a:gd name="connsiteY1069" fmla="*/ 274281 h 3797612"/>
              <a:gd name="connsiteX1070" fmla="*/ 2090488 w 3911893"/>
              <a:gd name="connsiteY1070" fmla="*/ 273901 h 3797612"/>
              <a:gd name="connsiteX1071" fmla="*/ 2092136 w 3911893"/>
              <a:gd name="connsiteY1071" fmla="*/ 271899 h 3797612"/>
              <a:gd name="connsiteX1072" fmla="*/ 2059076 w 3911893"/>
              <a:gd name="connsiteY1072" fmla="*/ 315666 h 3797612"/>
              <a:gd name="connsiteX1073" fmla="*/ 2059387 w 3911893"/>
              <a:gd name="connsiteY1073" fmla="*/ 312389 h 3797612"/>
              <a:gd name="connsiteX1074" fmla="*/ 2059681 w 3911893"/>
              <a:gd name="connsiteY1074" fmla="*/ 310026 h 3797612"/>
              <a:gd name="connsiteX1075" fmla="*/ 2060395 w 3911893"/>
              <a:gd name="connsiteY1075" fmla="*/ 309369 h 3797612"/>
              <a:gd name="connsiteX1076" fmla="*/ 2059854 w 3911893"/>
              <a:gd name="connsiteY1076" fmla="*/ 314391 h 3797612"/>
              <a:gd name="connsiteX1077" fmla="*/ 2058810 w 3911893"/>
              <a:gd name="connsiteY1077" fmla="*/ 317045 h 3797612"/>
              <a:gd name="connsiteX1078" fmla="*/ 2058957 w 3911893"/>
              <a:gd name="connsiteY1078" fmla="*/ 315861 h 3797612"/>
              <a:gd name="connsiteX1079" fmla="*/ 2059076 w 3911893"/>
              <a:gd name="connsiteY1079" fmla="*/ 315666 h 3797612"/>
              <a:gd name="connsiteX1080" fmla="*/ 2058967 w 3911893"/>
              <a:gd name="connsiteY1080" fmla="*/ 316810 h 3797612"/>
              <a:gd name="connsiteX1081" fmla="*/ 758831 w 3911893"/>
              <a:gd name="connsiteY1081" fmla="*/ 1902604 h 3797612"/>
              <a:gd name="connsiteX1082" fmla="*/ 754946 w 3911893"/>
              <a:gd name="connsiteY1082" fmla="*/ 1905283 h 3797612"/>
              <a:gd name="connsiteX1083" fmla="*/ 755357 w 3911893"/>
              <a:gd name="connsiteY1083" fmla="*/ 1904783 h 3797612"/>
              <a:gd name="connsiteX1084" fmla="*/ 757726 w 3911893"/>
              <a:gd name="connsiteY1084" fmla="*/ 1901904 h 3797612"/>
              <a:gd name="connsiteX1085" fmla="*/ 758831 w 3911893"/>
              <a:gd name="connsiteY1085" fmla="*/ 1902604 h 3797612"/>
              <a:gd name="connsiteX1086" fmla="*/ 2097577 w 3911893"/>
              <a:gd name="connsiteY1086" fmla="*/ 289808 h 3797612"/>
              <a:gd name="connsiteX1087" fmla="*/ 2088623 w 3911893"/>
              <a:gd name="connsiteY1087" fmla="*/ 292516 h 3797612"/>
              <a:gd name="connsiteX1088" fmla="*/ 2091918 w 3911893"/>
              <a:gd name="connsiteY1088" fmla="*/ 288511 h 3797612"/>
              <a:gd name="connsiteX1089" fmla="*/ 2092419 w 3911893"/>
              <a:gd name="connsiteY1089" fmla="*/ 288626 h 3797612"/>
              <a:gd name="connsiteX1090" fmla="*/ 2092464 w 3911893"/>
              <a:gd name="connsiteY1090" fmla="*/ 289380 h 3797612"/>
              <a:gd name="connsiteX1091" fmla="*/ 2093176 w 3911893"/>
              <a:gd name="connsiteY1091" fmla="*/ 288799 h 3797612"/>
              <a:gd name="connsiteX1092" fmla="*/ 2092059 w 3911893"/>
              <a:gd name="connsiteY1092" fmla="*/ 308776 h 3797612"/>
              <a:gd name="connsiteX1093" fmla="*/ 2086758 w 3911893"/>
              <a:gd name="connsiteY1093" fmla="*/ 311131 h 3797612"/>
              <a:gd name="connsiteX1094" fmla="*/ 2082748 w 3911893"/>
              <a:gd name="connsiteY1094" fmla="*/ 307831 h 3797612"/>
              <a:gd name="connsiteX1095" fmla="*/ 2086043 w 3911893"/>
              <a:gd name="connsiteY1095" fmla="*/ 303826 h 3797612"/>
              <a:gd name="connsiteX1096" fmla="*/ 2092059 w 3911893"/>
              <a:gd name="connsiteY1096" fmla="*/ 308776 h 3797612"/>
              <a:gd name="connsiteX1097" fmla="*/ 750283 w 3911893"/>
              <a:gd name="connsiteY1097" fmla="*/ 1951820 h 3797612"/>
              <a:gd name="connsiteX1098" fmla="*/ 750561 w 3911893"/>
              <a:gd name="connsiteY1098" fmla="*/ 1949950 h 3797612"/>
              <a:gd name="connsiteX1099" fmla="*/ 751023 w 3911893"/>
              <a:gd name="connsiteY1099" fmla="*/ 1946841 h 3797612"/>
              <a:gd name="connsiteX1100" fmla="*/ 751090 w 3911893"/>
              <a:gd name="connsiteY1100" fmla="*/ 1946817 h 3797612"/>
              <a:gd name="connsiteX1101" fmla="*/ 750283 w 3911893"/>
              <a:gd name="connsiteY1101" fmla="*/ 1951820 h 3797612"/>
              <a:gd name="connsiteX1102" fmla="*/ 2118204 w 3911893"/>
              <a:gd name="connsiteY1102" fmla="*/ 293347 h 3797612"/>
              <a:gd name="connsiteX1103" fmla="*/ 2116467 w 3911893"/>
              <a:gd name="connsiteY1103" fmla="*/ 294436 h 3797612"/>
              <a:gd name="connsiteX1104" fmla="*/ 2117201 w 3911893"/>
              <a:gd name="connsiteY1104" fmla="*/ 292522 h 3797612"/>
              <a:gd name="connsiteX1105" fmla="*/ 2118204 w 3911893"/>
              <a:gd name="connsiteY1105" fmla="*/ 293347 h 3797612"/>
              <a:gd name="connsiteX1106" fmla="*/ 2118204 w 3911893"/>
              <a:gd name="connsiteY1106" fmla="*/ 293347 h 3797612"/>
              <a:gd name="connsiteX1107" fmla="*/ 2118204 w 3911893"/>
              <a:gd name="connsiteY1107" fmla="*/ 293347 h 3797612"/>
              <a:gd name="connsiteX1108" fmla="*/ 2127438 w 3911893"/>
              <a:gd name="connsiteY1108" fmla="*/ 331169 h 3797612"/>
              <a:gd name="connsiteX1109" fmla="*/ 2116837 w 3911893"/>
              <a:gd name="connsiteY1109" fmla="*/ 335879 h 3797612"/>
              <a:gd name="connsiteX1110" fmla="*/ 2121103 w 3911893"/>
              <a:gd name="connsiteY1110" fmla="*/ 329315 h 3797612"/>
              <a:gd name="connsiteX1111" fmla="*/ 2121780 w 3911893"/>
              <a:gd name="connsiteY1111" fmla="*/ 329872 h 3797612"/>
              <a:gd name="connsiteX1112" fmla="*/ 2121269 w 3911893"/>
              <a:gd name="connsiteY1112" fmla="*/ 329058 h 3797612"/>
              <a:gd name="connsiteX1113" fmla="*/ 2125324 w 3911893"/>
              <a:gd name="connsiteY1113" fmla="*/ 322818 h 3797612"/>
              <a:gd name="connsiteX1114" fmla="*/ 2127438 w 3911893"/>
              <a:gd name="connsiteY1114" fmla="*/ 331169 h 3797612"/>
              <a:gd name="connsiteX1115" fmla="*/ 2118816 w 3911893"/>
              <a:gd name="connsiteY1115" fmla="*/ 349822 h 3797612"/>
              <a:gd name="connsiteX1116" fmla="*/ 2118267 w 3911893"/>
              <a:gd name="connsiteY1116" fmla="*/ 350489 h 3797612"/>
              <a:gd name="connsiteX1117" fmla="*/ 2117437 w 3911893"/>
              <a:gd name="connsiteY1117" fmla="*/ 350569 h 3797612"/>
              <a:gd name="connsiteX1118" fmla="*/ 2117503 w 3911893"/>
              <a:gd name="connsiteY1118" fmla="*/ 350332 h 3797612"/>
              <a:gd name="connsiteX1119" fmla="*/ 2118634 w 3911893"/>
              <a:gd name="connsiteY1119" fmla="*/ 349532 h 3797612"/>
              <a:gd name="connsiteX1120" fmla="*/ 2120272 w 3911893"/>
              <a:gd name="connsiteY1120" fmla="*/ 352139 h 3797612"/>
              <a:gd name="connsiteX1121" fmla="*/ 2118816 w 3911893"/>
              <a:gd name="connsiteY1121" fmla="*/ 349822 h 3797612"/>
              <a:gd name="connsiteX1122" fmla="*/ 2121563 w 3911893"/>
              <a:gd name="connsiteY1122" fmla="*/ 346484 h 3797612"/>
              <a:gd name="connsiteX1123" fmla="*/ 2120272 w 3911893"/>
              <a:gd name="connsiteY1123" fmla="*/ 352139 h 3797612"/>
              <a:gd name="connsiteX1124" fmla="*/ 2117740 w 3911893"/>
              <a:gd name="connsiteY1124" fmla="*/ 360887 h 3797612"/>
              <a:gd name="connsiteX1125" fmla="*/ 2116359 w 3911893"/>
              <a:gd name="connsiteY1125" fmla="*/ 361500 h 3797612"/>
              <a:gd name="connsiteX1126" fmla="*/ 2115994 w 3911893"/>
              <a:gd name="connsiteY1126" fmla="*/ 361107 h 3797612"/>
              <a:gd name="connsiteX1127" fmla="*/ 2118711 w 3911893"/>
              <a:gd name="connsiteY1127" fmla="*/ 357676 h 3797612"/>
              <a:gd name="connsiteX1128" fmla="*/ 2122499 w 3911893"/>
              <a:gd name="connsiteY1128" fmla="*/ 366598 h 3797612"/>
              <a:gd name="connsiteX1129" fmla="*/ 2119697 w 3911893"/>
              <a:gd name="connsiteY1129" fmla="*/ 365099 h 3797612"/>
              <a:gd name="connsiteX1130" fmla="*/ 2117260 w 3911893"/>
              <a:gd name="connsiteY1130" fmla="*/ 362472 h 3797612"/>
              <a:gd name="connsiteX1131" fmla="*/ 2117740 w 3911893"/>
              <a:gd name="connsiteY1131" fmla="*/ 360887 h 3797612"/>
              <a:gd name="connsiteX1132" fmla="*/ 2120325 w 3911893"/>
              <a:gd name="connsiteY1132" fmla="*/ 359738 h 3797612"/>
              <a:gd name="connsiteX1133" fmla="*/ 2120987 w 3911893"/>
              <a:gd name="connsiteY1133" fmla="*/ 359444 h 3797612"/>
              <a:gd name="connsiteX1134" fmla="*/ 2122616 w 3911893"/>
              <a:gd name="connsiteY1134" fmla="*/ 366660 h 3797612"/>
              <a:gd name="connsiteX1135" fmla="*/ 2122527 w 3911893"/>
              <a:gd name="connsiteY1135" fmla="*/ 366733 h 3797612"/>
              <a:gd name="connsiteX1136" fmla="*/ 2122499 w 3911893"/>
              <a:gd name="connsiteY1136" fmla="*/ 366598 h 3797612"/>
              <a:gd name="connsiteX1137" fmla="*/ 2123338 w 3911893"/>
              <a:gd name="connsiteY1137" fmla="*/ 370568 h 3797612"/>
              <a:gd name="connsiteX1138" fmla="*/ 2120055 w 3911893"/>
              <a:gd name="connsiteY1138" fmla="*/ 368751 h 3797612"/>
              <a:gd name="connsiteX1139" fmla="*/ 2122527 w 3911893"/>
              <a:gd name="connsiteY1139" fmla="*/ 366733 h 3797612"/>
              <a:gd name="connsiteX1140" fmla="*/ 2103003 w 3911893"/>
              <a:gd name="connsiteY1140" fmla="*/ 401737 h 3797612"/>
              <a:gd name="connsiteX1141" fmla="*/ 2101486 w 3911893"/>
              <a:gd name="connsiteY1141" fmla="*/ 402859 h 3797612"/>
              <a:gd name="connsiteX1142" fmla="*/ 2101016 w 3911893"/>
              <a:gd name="connsiteY1142" fmla="*/ 402620 h 3797612"/>
              <a:gd name="connsiteX1143" fmla="*/ 2103003 w 3911893"/>
              <a:gd name="connsiteY1143" fmla="*/ 401737 h 3797612"/>
              <a:gd name="connsiteX1144" fmla="*/ 2127852 w 3911893"/>
              <a:gd name="connsiteY1144" fmla="*/ 373068 h 3797612"/>
              <a:gd name="connsiteX1145" fmla="*/ 2124423 w 3911893"/>
              <a:gd name="connsiteY1145" fmla="*/ 375703 h 3797612"/>
              <a:gd name="connsiteX1146" fmla="*/ 2123993 w 3911893"/>
              <a:gd name="connsiteY1146" fmla="*/ 373671 h 3797612"/>
              <a:gd name="connsiteX1147" fmla="*/ 2123338 w 3911893"/>
              <a:gd name="connsiteY1147" fmla="*/ 370568 h 3797612"/>
              <a:gd name="connsiteX1148" fmla="*/ 2135551 w 3911893"/>
              <a:gd name="connsiteY1148" fmla="*/ 381081 h 3797612"/>
              <a:gd name="connsiteX1149" fmla="*/ 2125496 w 3911893"/>
              <a:gd name="connsiteY1149" fmla="*/ 386661 h 3797612"/>
              <a:gd name="connsiteX1150" fmla="*/ 2124423 w 3911893"/>
              <a:gd name="connsiteY1150" fmla="*/ 375703 h 3797612"/>
              <a:gd name="connsiteX1151" fmla="*/ 2135382 w 3911893"/>
              <a:gd name="connsiteY1151" fmla="*/ 374645 h 3797612"/>
              <a:gd name="connsiteX1152" fmla="*/ 2132444 w 3911893"/>
              <a:gd name="connsiteY1152" fmla="*/ 382303 h 3797612"/>
              <a:gd name="connsiteX1153" fmla="*/ 2135551 w 3911893"/>
              <a:gd name="connsiteY1153" fmla="*/ 381081 h 3797612"/>
              <a:gd name="connsiteX1154" fmla="*/ 2187783 w 3911893"/>
              <a:gd name="connsiteY1154" fmla="*/ 322222 h 3797612"/>
              <a:gd name="connsiteX1155" fmla="*/ 2186886 w 3911893"/>
              <a:gd name="connsiteY1155" fmla="*/ 321627 h 3797612"/>
              <a:gd name="connsiteX1156" fmla="*/ 2188822 w 3911893"/>
              <a:gd name="connsiteY1156" fmla="*/ 317868 h 3797612"/>
              <a:gd name="connsiteX1157" fmla="*/ 2185937 w 3911893"/>
              <a:gd name="connsiteY1157" fmla="*/ 333125 h 3797612"/>
              <a:gd name="connsiteX1158" fmla="*/ 2185581 w 3911893"/>
              <a:gd name="connsiteY1158" fmla="*/ 332077 h 3797612"/>
              <a:gd name="connsiteX1159" fmla="*/ 2186242 w 3911893"/>
              <a:gd name="connsiteY1159" fmla="*/ 329178 h 3797612"/>
              <a:gd name="connsiteX1160" fmla="*/ 2187458 w 3911893"/>
              <a:gd name="connsiteY1160" fmla="*/ 329457 h 3797612"/>
              <a:gd name="connsiteX1161" fmla="*/ 2148704 w 3911893"/>
              <a:gd name="connsiteY1161" fmla="*/ 378890 h 3797612"/>
              <a:gd name="connsiteX1162" fmla="*/ 2145050 w 3911893"/>
              <a:gd name="connsiteY1162" fmla="*/ 379242 h 3797612"/>
              <a:gd name="connsiteX1163" fmla="*/ 2144988 w 3911893"/>
              <a:gd name="connsiteY1163" fmla="*/ 379863 h 3797612"/>
              <a:gd name="connsiteX1164" fmla="*/ 2142688 w 3911893"/>
              <a:gd name="connsiteY1164" fmla="*/ 373940 h 3797612"/>
              <a:gd name="connsiteX1165" fmla="*/ 2147631 w 3911893"/>
              <a:gd name="connsiteY1165" fmla="*/ 367932 h 3797612"/>
              <a:gd name="connsiteX1166" fmla="*/ 2149636 w 3911893"/>
              <a:gd name="connsiteY1166" fmla="*/ 369582 h 3797612"/>
              <a:gd name="connsiteX1167" fmla="*/ 2148704 w 3911893"/>
              <a:gd name="connsiteY1167" fmla="*/ 378890 h 3797612"/>
              <a:gd name="connsiteX1168" fmla="*/ 2191901 w 3911893"/>
              <a:gd name="connsiteY1168" fmla="*/ 330475 h 3797612"/>
              <a:gd name="connsiteX1169" fmla="*/ 2187458 w 3911893"/>
              <a:gd name="connsiteY1169" fmla="*/ 329457 h 3797612"/>
              <a:gd name="connsiteX1170" fmla="*/ 2187592 w 3911893"/>
              <a:gd name="connsiteY1170" fmla="*/ 329134 h 3797612"/>
              <a:gd name="connsiteX1171" fmla="*/ 2187890 w 3911893"/>
              <a:gd name="connsiteY1171" fmla="*/ 327176 h 3797612"/>
              <a:gd name="connsiteX1172" fmla="*/ 2186223 w 3911893"/>
              <a:gd name="connsiteY1172" fmla="*/ 328753 h 3797612"/>
              <a:gd name="connsiteX1173" fmla="*/ 2187783 w 3911893"/>
              <a:gd name="connsiteY1173" fmla="*/ 322222 h 3797612"/>
              <a:gd name="connsiteX1174" fmla="*/ 2188858 w 3911893"/>
              <a:gd name="connsiteY1174" fmla="*/ 322934 h 3797612"/>
              <a:gd name="connsiteX1175" fmla="*/ 2191901 w 3911893"/>
              <a:gd name="connsiteY1175" fmla="*/ 330475 h 3797612"/>
              <a:gd name="connsiteX1176" fmla="*/ 264998 w 3911893"/>
              <a:gd name="connsiteY1176" fmla="*/ 2684679 h 3797612"/>
              <a:gd name="connsiteX1177" fmla="*/ 265779 w 3911893"/>
              <a:gd name="connsiteY1177" fmla="*/ 2671469 h 3797612"/>
              <a:gd name="connsiteX1178" fmla="*/ 265751 w 3911893"/>
              <a:gd name="connsiteY1178" fmla="*/ 2673546 h 3797612"/>
              <a:gd name="connsiteX1179" fmla="*/ 265620 w 3911893"/>
              <a:gd name="connsiteY1179" fmla="*/ 2683616 h 3797612"/>
              <a:gd name="connsiteX1180" fmla="*/ 2194317 w 3911893"/>
              <a:gd name="connsiteY1180" fmla="*/ 352508 h 3797612"/>
              <a:gd name="connsiteX1181" fmla="*/ 2193557 w 3911893"/>
              <a:gd name="connsiteY1181" fmla="*/ 352383 h 3797612"/>
              <a:gd name="connsiteX1182" fmla="*/ 2200279 w 3911893"/>
              <a:gd name="connsiteY1182" fmla="*/ 340727 h 3797612"/>
              <a:gd name="connsiteX1183" fmla="*/ 2194317 w 3911893"/>
              <a:gd name="connsiteY1183" fmla="*/ 352508 h 3797612"/>
              <a:gd name="connsiteX1184" fmla="*/ 2429215 w 3911893"/>
              <a:gd name="connsiteY1184" fmla="*/ 181515 h 3797612"/>
              <a:gd name="connsiteX1185" fmla="*/ 2429697 w 3911893"/>
              <a:gd name="connsiteY1185" fmla="*/ 176140 h 3797612"/>
              <a:gd name="connsiteX1186" fmla="*/ 2430277 w 3911893"/>
              <a:gd name="connsiteY1186" fmla="*/ 175515 h 3797612"/>
              <a:gd name="connsiteX1187" fmla="*/ 2429809 w 3911893"/>
              <a:gd name="connsiteY1187" fmla="*/ 180219 h 3797612"/>
              <a:gd name="connsiteX1188" fmla="*/ 2429215 w 3911893"/>
              <a:gd name="connsiteY1188" fmla="*/ 181515 h 3797612"/>
              <a:gd name="connsiteX1189" fmla="*/ 2297604 w 3911893"/>
              <a:gd name="connsiteY1189" fmla="*/ 430879 h 3797612"/>
              <a:gd name="connsiteX1190" fmla="*/ 2297228 w 3911893"/>
              <a:gd name="connsiteY1190" fmla="*/ 430570 h 3797612"/>
              <a:gd name="connsiteX1191" fmla="*/ 2298499 w 3911893"/>
              <a:gd name="connsiteY1191" fmla="*/ 428258 h 3797612"/>
              <a:gd name="connsiteX1192" fmla="*/ 2297604 w 3911893"/>
              <a:gd name="connsiteY1192" fmla="*/ 430879 h 3797612"/>
              <a:gd name="connsiteX1193" fmla="*/ 2520310 w 3911893"/>
              <a:gd name="connsiteY1193" fmla="*/ 167793 h 3797612"/>
              <a:gd name="connsiteX1194" fmla="*/ 2518104 w 3911893"/>
              <a:gd name="connsiteY1194" fmla="*/ 169016 h 3797612"/>
              <a:gd name="connsiteX1195" fmla="*/ 2521686 w 3911893"/>
              <a:gd name="connsiteY1195" fmla="*/ 158531 h 3797612"/>
              <a:gd name="connsiteX1196" fmla="*/ 2521409 w 3911893"/>
              <a:gd name="connsiteY1196" fmla="*/ 160401 h 3797612"/>
              <a:gd name="connsiteX1197" fmla="*/ 2384776 w 3911893"/>
              <a:gd name="connsiteY1197" fmla="*/ 398497 h 3797612"/>
              <a:gd name="connsiteX1198" fmla="*/ 2382771 w 3911893"/>
              <a:gd name="connsiteY1198" fmla="*/ 396848 h 3797612"/>
              <a:gd name="connsiteX1199" fmla="*/ 2387714 w 3911893"/>
              <a:gd name="connsiteY1199" fmla="*/ 390840 h 3797612"/>
              <a:gd name="connsiteX1200" fmla="*/ 2384776 w 3911893"/>
              <a:gd name="connsiteY1200" fmla="*/ 398497 h 3797612"/>
              <a:gd name="connsiteX1201" fmla="*/ 2727758 w 3911893"/>
              <a:gd name="connsiteY1201" fmla="*/ 49349 h 3797612"/>
              <a:gd name="connsiteX1202" fmla="*/ 2723659 w 3911893"/>
              <a:gd name="connsiteY1202" fmla="*/ 52589 h 3797612"/>
              <a:gd name="connsiteX1203" fmla="*/ 2726621 w 3911893"/>
              <a:gd name="connsiteY1203" fmla="*/ 48414 h 3797612"/>
              <a:gd name="connsiteX1204" fmla="*/ 2723397 w 3911893"/>
              <a:gd name="connsiteY1204" fmla="*/ 63444 h 3797612"/>
              <a:gd name="connsiteX1205" fmla="*/ 2722935 w 3911893"/>
              <a:gd name="connsiteY1205" fmla="*/ 58131 h 3797612"/>
              <a:gd name="connsiteX1206" fmla="*/ 2724739 w 3911893"/>
              <a:gd name="connsiteY1206" fmla="*/ 60011 h 3797612"/>
              <a:gd name="connsiteX1207" fmla="*/ 2714513 w 3911893"/>
              <a:gd name="connsiteY1207" fmla="*/ 75392 h 3797612"/>
              <a:gd name="connsiteX1208" fmla="*/ 2711622 w 3911893"/>
              <a:gd name="connsiteY1208" fmla="*/ 73632 h 3797612"/>
              <a:gd name="connsiteX1209" fmla="*/ 2713163 w 3911893"/>
              <a:gd name="connsiteY1209" fmla="*/ 69560 h 3797612"/>
              <a:gd name="connsiteX1210" fmla="*/ 2714513 w 3911893"/>
              <a:gd name="connsiteY1210" fmla="*/ 75392 h 3797612"/>
              <a:gd name="connsiteX1211" fmla="*/ 55320 w 3911893"/>
              <a:gd name="connsiteY1211" fmla="*/ 3327790 h 3797612"/>
              <a:gd name="connsiteX1212" fmla="*/ 54939 w 3911893"/>
              <a:gd name="connsiteY1212" fmla="*/ 3328253 h 3797612"/>
              <a:gd name="connsiteX1213" fmla="*/ 53448 w 3911893"/>
              <a:gd name="connsiteY1213" fmla="*/ 3327510 h 3797612"/>
              <a:gd name="connsiteX1214" fmla="*/ 55320 w 3911893"/>
              <a:gd name="connsiteY1214" fmla="*/ 3327790 h 3797612"/>
              <a:gd name="connsiteX1215" fmla="*/ 219264 w 3911893"/>
              <a:gd name="connsiteY1215" fmla="*/ 3137576 h 3797612"/>
              <a:gd name="connsiteX1216" fmla="*/ 218503 w 3911893"/>
              <a:gd name="connsiteY1216" fmla="*/ 3138143 h 3797612"/>
              <a:gd name="connsiteX1217" fmla="*/ 218123 w 3911893"/>
              <a:gd name="connsiteY1217" fmla="*/ 3138093 h 3797612"/>
              <a:gd name="connsiteX1218" fmla="*/ 218518 w 3911893"/>
              <a:gd name="connsiteY1218" fmla="*/ 3137500 h 3797612"/>
              <a:gd name="connsiteX1219" fmla="*/ 199492 w 3911893"/>
              <a:gd name="connsiteY1219" fmla="*/ 3161999 h 3797612"/>
              <a:gd name="connsiteX1220" fmla="*/ 199146 w 3911893"/>
              <a:gd name="connsiteY1220" fmla="*/ 3158462 h 3797612"/>
              <a:gd name="connsiteX1221" fmla="*/ 199924 w 3911893"/>
              <a:gd name="connsiteY1221" fmla="*/ 3159063 h 3797612"/>
              <a:gd name="connsiteX1222" fmla="*/ 199667 w 3911893"/>
              <a:gd name="connsiteY1222" fmla="*/ 3163794 h 3797612"/>
              <a:gd name="connsiteX1223" fmla="*/ 199207 w 3911893"/>
              <a:gd name="connsiteY1223" fmla="*/ 3163933 h 3797612"/>
              <a:gd name="connsiteX1224" fmla="*/ 199492 w 3911893"/>
              <a:gd name="connsiteY1224" fmla="*/ 3161999 h 3797612"/>
              <a:gd name="connsiteX1225" fmla="*/ 199605 w 3911893"/>
              <a:gd name="connsiteY1225" fmla="*/ 3163155 h 3797612"/>
              <a:gd name="connsiteX1226" fmla="*/ 199739 w 3911893"/>
              <a:gd name="connsiteY1226" fmla="*/ 3164524 h 3797612"/>
              <a:gd name="connsiteX1227" fmla="*/ 199667 w 3911893"/>
              <a:gd name="connsiteY1227" fmla="*/ 3163794 h 3797612"/>
              <a:gd name="connsiteX1228" fmla="*/ 200130 w 3911893"/>
              <a:gd name="connsiteY1228" fmla="*/ 3163654 h 3797612"/>
              <a:gd name="connsiteX1229" fmla="*/ 205040 w 3911893"/>
              <a:gd name="connsiteY1229" fmla="*/ 3162170 h 3797612"/>
              <a:gd name="connsiteX1230" fmla="*/ 200130 w 3911893"/>
              <a:gd name="connsiteY1230" fmla="*/ 3163654 h 3797612"/>
              <a:gd name="connsiteX1231" fmla="*/ 201253 w 3911893"/>
              <a:gd name="connsiteY1231" fmla="*/ 3161153 h 3797612"/>
              <a:gd name="connsiteX1232" fmla="*/ 203034 w 3911893"/>
              <a:gd name="connsiteY1232" fmla="*/ 3160520 h 3797612"/>
              <a:gd name="connsiteX1233" fmla="*/ 205040 w 3911893"/>
              <a:gd name="connsiteY1233" fmla="*/ 3162170 h 3797612"/>
              <a:gd name="connsiteX1234" fmla="*/ 224812 w 3911893"/>
              <a:gd name="connsiteY1234" fmla="*/ 3138139 h 3797612"/>
              <a:gd name="connsiteX1235" fmla="*/ 219264 w 3911893"/>
              <a:gd name="connsiteY1235" fmla="*/ 3137576 h 3797612"/>
              <a:gd name="connsiteX1236" fmla="*/ 226102 w 3911893"/>
              <a:gd name="connsiteY1236" fmla="*/ 3132484 h 3797612"/>
              <a:gd name="connsiteX1237" fmla="*/ 224812 w 3911893"/>
              <a:gd name="connsiteY1237" fmla="*/ 3138139 h 3797612"/>
              <a:gd name="connsiteX1238" fmla="*/ 308573 w 3911893"/>
              <a:gd name="connsiteY1238" fmla="*/ 3060267 h 3797612"/>
              <a:gd name="connsiteX1239" fmla="*/ 306564 w 3911893"/>
              <a:gd name="connsiteY1239" fmla="*/ 3061159 h 3797612"/>
              <a:gd name="connsiteX1240" fmla="*/ 306920 w 3911893"/>
              <a:gd name="connsiteY1240" fmla="*/ 3060505 h 3797612"/>
              <a:gd name="connsiteX1241" fmla="*/ 308692 w 3911893"/>
              <a:gd name="connsiteY1241" fmla="*/ 3060081 h 3797612"/>
              <a:gd name="connsiteX1242" fmla="*/ 2741653 w 3911893"/>
              <a:gd name="connsiteY1242" fmla="*/ 107798 h 3797612"/>
              <a:gd name="connsiteX1243" fmla="*/ 2741313 w 3911893"/>
              <a:gd name="connsiteY1243" fmla="*/ 106678 h 3797612"/>
              <a:gd name="connsiteX1244" fmla="*/ 2741071 w 3911893"/>
              <a:gd name="connsiteY1244" fmla="*/ 105879 h 3797612"/>
              <a:gd name="connsiteX1245" fmla="*/ 2742299 w 3911893"/>
              <a:gd name="connsiteY1245" fmla="*/ 104970 h 3797612"/>
              <a:gd name="connsiteX1246" fmla="*/ 2741653 w 3911893"/>
              <a:gd name="connsiteY1246" fmla="*/ 107798 h 3797612"/>
              <a:gd name="connsiteX1247" fmla="*/ 280879 w 3911893"/>
              <a:gd name="connsiteY1247" fmla="*/ 3112908 h 3797612"/>
              <a:gd name="connsiteX1248" fmla="*/ 278758 w 3911893"/>
              <a:gd name="connsiteY1248" fmla="*/ 3112421 h 3797612"/>
              <a:gd name="connsiteX1249" fmla="*/ 279107 w 3911893"/>
              <a:gd name="connsiteY1249" fmla="*/ 3108931 h 3797612"/>
              <a:gd name="connsiteX1250" fmla="*/ 207727 w 3911893"/>
              <a:gd name="connsiteY1250" fmla="*/ 3233561 h 3797612"/>
              <a:gd name="connsiteX1251" fmla="*/ 206533 w 3911893"/>
              <a:gd name="connsiteY1251" fmla="*/ 3233921 h 3797612"/>
              <a:gd name="connsiteX1252" fmla="*/ 209829 w 3911893"/>
              <a:gd name="connsiteY1252" fmla="*/ 3229916 h 3797612"/>
              <a:gd name="connsiteX1253" fmla="*/ 208843 w 3911893"/>
              <a:gd name="connsiteY1253" fmla="*/ 3231624 h 3797612"/>
              <a:gd name="connsiteX1254" fmla="*/ 144608 w 3911893"/>
              <a:gd name="connsiteY1254" fmla="*/ 3422505 h 3797612"/>
              <a:gd name="connsiteX1255" fmla="*/ 144105 w 3911893"/>
              <a:gd name="connsiteY1255" fmla="*/ 3422600 h 3797612"/>
              <a:gd name="connsiteX1256" fmla="*/ 144170 w 3911893"/>
              <a:gd name="connsiteY1256" fmla="*/ 3422302 h 3797612"/>
              <a:gd name="connsiteX1257" fmla="*/ 144652 w 3911893"/>
              <a:gd name="connsiteY1257" fmla="*/ 3422302 h 3797612"/>
              <a:gd name="connsiteX1258" fmla="*/ 2918532 w 3911893"/>
              <a:gd name="connsiteY1258" fmla="*/ 80604 h 3797612"/>
              <a:gd name="connsiteX1259" fmla="*/ 2920026 w 3911893"/>
              <a:gd name="connsiteY1259" fmla="*/ 76303 h 3797612"/>
              <a:gd name="connsiteX1260" fmla="*/ 2925092 w 3911893"/>
              <a:gd name="connsiteY1260" fmla="*/ 60591 h 3797612"/>
              <a:gd name="connsiteX1261" fmla="*/ 2921081 w 3911893"/>
              <a:gd name="connsiteY1261" fmla="*/ 57292 h 3797612"/>
              <a:gd name="connsiteX1262" fmla="*/ 2922729 w 3911893"/>
              <a:gd name="connsiteY1262" fmla="*/ 55289 h 3797612"/>
              <a:gd name="connsiteX1263" fmla="*/ 2929102 w 3911893"/>
              <a:gd name="connsiteY1263" fmla="*/ 63891 h 3797612"/>
              <a:gd name="connsiteX1264" fmla="*/ 2919323 w 3911893"/>
              <a:gd name="connsiteY1264" fmla="*/ 79352 h 3797612"/>
              <a:gd name="connsiteX1265" fmla="*/ 2917986 w 3911893"/>
              <a:gd name="connsiteY1265" fmla="*/ 82174 h 3797612"/>
              <a:gd name="connsiteX1266" fmla="*/ 2917926 w 3911893"/>
              <a:gd name="connsiteY1266" fmla="*/ 81562 h 3797612"/>
              <a:gd name="connsiteX1267" fmla="*/ 2918532 w 3911893"/>
              <a:gd name="connsiteY1267" fmla="*/ 80604 h 3797612"/>
              <a:gd name="connsiteX1268" fmla="*/ 2960800 w 3911893"/>
              <a:gd name="connsiteY1268" fmla="*/ 83352 h 3797612"/>
              <a:gd name="connsiteX1269" fmla="*/ 2958823 w 3911893"/>
              <a:gd name="connsiteY1269" fmla="*/ 84987 h 3797612"/>
              <a:gd name="connsiteX1270" fmla="*/ 2959262 w 3911893"/>
              <a:gd name="connsiteY1270" fmla="*/ 82410 h 3797612"/>
              <a:gd name="connsiteX1271" fmla="*/ 2961009 w 3911893"/>
              <a:gd name="connsiteY1271" fmla="*/ 83480 h 3797612"/>
              <a:gd name="connsiteX1272" fmla="*/ 2960800 w 3911893"/>
              <a:gd name="connsiteY1272" fmla="*/ 83352 h 3797612"/>
              <a:gd name="connsiteX1273" fmla="*/ 2961126 w 3911893"/>
              <a:gd name="connsiteY1273" fmla="*/ 83082 h 3797612"/>
              <a:gd name="connsiteX1274" fmla="*/ 2965988 w 3911893"/>
              <a:gd name="connsiteY1274" fmla="*/ 79061 h 3797612"/>
              <a:gd name="connsiteX1275" fmla="*/ 2961126 w 3911893"/>
              <a:gd name="connsiteY1275" fmla="*/ 83082 h 3797612"/>
              <a:gd name="connsiteX1276" fmla="*/ 2963409 w 3911893"/>
              <a:gd name="connsiteY1276" fmla="*/ 75327 h 3797612"/>
              <a:gd name="connsiteX1277" fmla="*/ 2963639 w 3911893"/>
              <a:gd name="connsiteY1277" fmla="*/ 78559 h 3797612"/>
              <a:gd name="connsiteX1278" fmla="*/ 2965292 w 3911893"/>
              <a:gd name="connsiteY1278" fmla="*/ 78053 h 3797612"/>
              <a:gd name="connsiteX1279" fmla="*/ 244017 w 3911893"/>
              <a:gd name="connsiteY1279" fmla="*/ 3394986 h 3797612"/>
              <a:gd name="connsiteX1280" fmla="*/ 243461 w 3911893"/>
              <a:gd name="connsiteY1280" fmla="*/ 3395398 h 3797612"/>
              <a:gd name="connsiteX1281" fmla="*/ 243420 w 3911893"/>
              <a:gd name="connsiteY1281" fmla="*/ 3395293 h 3797612"/>
              <a:gd name="connsiteX1282" fmla="*/ 243907 w 3911893"/>
              <a:gd name="connsiteY1282" fmla="*/ 3394382 h 3797612"/>
              <a:gd name="connsiteX1283" fmla="*/ 245043 w 3911893"/>
              <a:gd name="connsiteY1283" fmla="*/ 3399444 h 3797612"/>
              <a:gd name="connsiteX1284" fmla="*/ 244646 w 3911893"/>
              <a:gd name="connsiteY1284" fmla="*/ 3398431 h 3797612"/>
              <a:gd name="connsiteX1285" fmla="*/ 244017 w 3911893"/>
              <a:gd name="connsiteY1285" fmla="*/ 3394986 h 3797612"/>
              <a:gd name="connsiteX1286" fmla="*/ 246763 w 3911893"/>
              <a:gd name="connsiteY1286" fmla="*/ 3392955 h 3797612"/>
              <a:gd name="connsiteX1287" fmla="*/ 247838 w 3911893"/>
              <a:gd name="connsiteY1287" fmla="*/ 3392159 h 3797612"/>
              <a:gd name="connsiteX1288" fmla="*/ 245267 w 3911893"/>
              <a:gd name="connsiteY1288" fmla="*/ 3398860 h 3797612"/>
              <a:gd name="connsiteX1289" fmla="*/ 2983244 w 3911893"/>
              <a:gd name="connsiteY1289" fmla="*/ 108438 h 3797612"/>
              <a:gd name="connsiteX1290" fmla="*/ 2982640 w 3911893"/>
              <a:gd name="connsiteY1290" fmla="*/ 108817 h 3797612"/>
              <a:gd name="connsiteX1291" fmla="*/ 2981239 w 3911893"/>
              <a:gd name="connsiteY1291" fmla="*/ 106788 h 3797612"/>
              <a:gd name="connsiteX1292" fmla="*/ 2983244 w 3911893"/>
              <a:gd name="connsiteY1292" fmla="*/ 108438 h 3797612"/>
              <a:gd name="connsiteX1293" fmla="*/ 3002395 w 3911893"/>
              <a:gd name="connsiteY1293" fmla="*/ 88962 h 3797612"/>
              <a:gd name="connsiteX1294" fmla="*/ 3002147 w 3911893"/>
              <a:gd name="connsiteY1294" fmla="*/ 84952 h 3797612"/>
              <a:gd name="connsiteX1295" fmla="*/ 3011254 w 3911893"/>
              <a:gd name="connsiteY1295" fmla="*/ 74394 h 3797612"/>
              <a:gd name="connsiteX1296" fmla="*/ 3010063 w 3911893"/>
              <a:gd name="connsiteY1296" fmla="*/ 76352 h 3797612"/>
              <a:gd name="connsiteX1297" fmla="*/ 245904 w 3911893"/>
              <a:gd name="connsiteY1297" fmla="*/ 3463088 h 3797612"/>
              <a:gd name="connsiteX1298" fmla="*/ 242579 w 3911893"/>
              <a:gd name="connsiteY1298" fmla="*/ 3465859 h 3797612"/>
              <a:gd name="connsiteX1299" fmla="*/ 242142 w 3911893"/>
              <a:gd name="connsiteY1299" fmla="*/ 3465807 h 3797612"/>
              <a:gd name="connsiteX1300" fmla="*/ 242124 w 3911893"/>
              <a:gd name="connsiteY1300" fmla="*/ 3465635 h 3797612"/>
              <a:gd name="connsiteX1301" fmla="*/ 252604 w 3911893"/>
              <a:gd name="connsiteY1301" fmla="*/ 3488357 h 3797612"/>
              <a:gd name="connsiteX1302" fmla="*/ 251950 w 3911893"/>
              <a:gd name="connsiteY1302" fmla="*/ 3488315 h 3797612"/>
              <a:gd name="connsiteX1303" fmla="*/ 251476 w 3911893"/>
              <a:gd name="connsiteY1303" fmla="*/ 3485826 h 3797612"/>
              <a:gd name="connsiteX1304" fmla="*/ 3017442 w 3911893"/>
              <a:gd name="connsiteY1304" fmla="*/ 183124 h 3797612"/>
              <a:gd name="connsiteX1305" fmla="*/ 3013540 w 3911893"/>
              <a:gd name="connsiteY1305" fmla="*/ 179540 h 3797612"/>
              <a:gd name="connsiteX1306" fmla="*/ 3013934 w 3911893"/>
              <a:gd name="connsiteY1306" fmla="*/ 178388 h 3797612"/>
              <a:gd name="connsiteX1307" fmla="*/ 3034371 w 3911893"/>
              <a:gd name="connsiteY1307" fmla="*/ 197519 h 3797612"/>
              <a:gd name="connsiteX1308" fmla="*/ 3031076 w 3911893"/>
              <a:gd name="connsiteY1308" fmla="*/ 201524 h 3797612"/>
              <a:gd name="connsiteX1309" fmla="*/ 3025417 w 3911893"/>
              <a:gd name="connsiteY1309" fmla="*/ 200227 h 3797612"/>
              <a:gd name="connsiteX1310" fmla="*/ 3023770 w 3911893"/>
              <a:gd name="connsiteY1310" fmla="*/ 202230 h 3797612"/>
              <a:gd name="connsiteX1311" fmla="*/ 3019760 w 3911893"/>
              <a:gd name="connsiteY1311" fmla="*/ 198930 h 3797612"/>
              <a:gd name="connsiteX1312" fmla="*/ 3013169 w 3911893"/>
              <a:gd name="connsiteY1312" fmla="*/ 206940 h 3797612"/>
              <a:gd name="connsiteX1313" fmla="*/ 3018329 w 3911893"/>
              <a:gd name="connsiteY1313" fmla="*/ 184320 h 3797612"/>
              <a:gd name="connsiteX1314" fmla="*/ 3017442 w 3911893"/>
              <a:gd name="connsiteY1314" fmla="*/ 183124 h 3797612"/>
              <a:gd name="connsiteX1315" fmla="*/ 3022340 w 3911893"/>
              <a:gd name="connsiteY1315" fmla="*/ 187620 h 3797612"/>
              <a:gd name="connsiteX1316" fmla="*/ 3033656 w 3911893"/>
              <a:gd name="connsiteY1316" fmla="*/ 190214 h 3797612"/>
              <a:gd name="connsiteX1317" fmla="*/ 3028713 w 3911893"/>
              <a:gd name="connsiteY1317" fmla="*/ 196222 h 3797612"/>
              <a:gd name="connsiteX1318" fmla="*/ 3034371 w 3911893"/>
              <a:gd name="connsiteY1318" fmla="*/ 197519 h 3797612"/>
              <a:gd name="connsiteX1319" fmla="*/ 3019202 w 3911893"/>
              <a:gd name="connsiteY1319" fmla="*/ 222518 h 3797612"/>
              <a:gd name="connsiteX1320" fmla="*/ 3017896 w 3911893"/>
              <a:gd name="connsiteY1320" fmla="*/ 223592 h 3797612"/>
              <a:gd name="connsiteX1321" fmla="*/ 3017974 w 3911893"/>
              <a:gd name="connsiteY1321" fmla="*/ 223068 h 3797612"/>
              <a:gd name="connsiteX1322" fmla="*/ 3018252 w 3911893"/>
              <a:gd name="connsiteY1322" fmla="*/ 221197 h 3797612"/>
              <a:gd name="connsiteX1323" fmla="*/ 3017547 w 3911893"/>
              <a:gd name="connsiteY1323" fmla="*/ 225938 h 3797612"/>
              <a:gd name="connsiteX1324" fmla="*/ 3014974 w 3911893"/>
              <a:gd name="connsiteY1324" fmla="*/ 227735 h 3797612"/>
              <a:gd name="connsiteX1325" fmla="*/ 3014363 w 3911893"/>
              <a:gd name="connsiteY1325" fmla="*/ 226498 h 3797612"/>
              <a:gd name="connsiteX1326" fmla="*/ 3017896 w 3911893"/>
              <a:gd name="connsiteY1326" fmla="*/ 223592 h 3797612"/>
              <a:gd name="connsiteX1327" fmla="*/ 242584 w 3911893"/>
              <a:gd name="connsiteY1327" fmla="*/ 3607398 h 3797612"/>
              <a:gd name="connsiteX1328" fmla="*/ 239711 w 3911893"/>
              <a:gd name="connsiteY1328" fmla="*/ 3610475 h 3797612"/>
              <a:gd name="connsiteX1329" fmla="*/ 238029 w 3911893"/>
              <a:gd name="connsiteY1329" fmla="*/ 3609091 h 3797612"/>
              <a:gd name="connsiteX1330" fmla="*/ 242774 w 3911893"/>
              <a:gd name="connsiteY1330" fmla="*/ 3607327 h 3797612"/>
              <a:gd name="connsiteX1331" fmla="*/ 242584 w 3911893"/>
              <a:gd name="connsiteY1331" fmla="*/ 3607398 h 3797612"/>
              <a:gd name="connsiteX1332" fmla="*/ 243258 w 3911893"/>
              <a:gd name="connsiteY1332" fmla="*/ 3606676 h 3797612"/>
              <a:gd name="connsiteX1333" fmla="*/ 242774 w 3911893"/>
              <a:gd name="connsiteY1333" fmla="*/ 3607327 h 3797612"/>
              <a:gd name="connsiteX1334" fmla="*/ 3019185 w 3911893"/>
              <a:gd name="connsiteY1334" fmla="*/ 247135 h 3797612"/>
              <a:gd name="connsiteX1335" fmla="*/ 3016238 w 3911893"/>
              <a:gd name="connsiteY1335" fmla="*/ 245357 h 3797612"/>
              <a:gd name="connsiteX1336" fmla="*/ 3015831 w 3911893"/>
              <a:gd name="connsiteY1336" fmla="*/ 243553 h 3797612"/>
              <a:gd name="connsiteX1337" fmla="*/ 3020479 w 3911893"/>
              <a:gd name="connsiteY1337" fmla="*/ 244408 h 3797612"/>
              <a:gd name="connsiteX1338" fmla="*/ 3035941 w 3911893"/>
              <a:gd name="connsiteY1338" fmla="*/ 232394 h 3797612"/>
              <a:gd name="connsiteX1339" fmla="*/ 3026055 w 3911893"/>
              <a:gd name="connsiteY1339" fmla="*/ 244409 h 3797612"/>
              <a:gd name="connsiteX1340" fmla="*/ 3022403 w 3911893"/>
              <a:gd name="connsiteY1340" fmla="*/ 244762 h 3797612"/>
              <a:gd name="connsiteX1341" fmla="*/ 3020479 w 3911893"/>
              <a:gd name="connsiteY1341" fmla="*/ 244408 h 3797612"/>
              <a:gd name="connsiteX1342" fmla="*/ 3020899 w 3911893"/>
              <a:gd name="connsiteY1342" fmla="*/ 243525 h 3797612"/>
              <a:gd name="connsiteX1343" fmla="*/ 3022045 w 3911893"/>
              <a:gd name="connsiteY1343" fmla="*/ 241109 h 3797612"/>
              <a:gd name="connsiteX1344" fmla="*/ 3012376 w 3911893"/>
              <a:gd name="connsiteY1344" fmla="*/ 236512 h 3797612"/>
              <a:gd name="connsiteX1345" fmla="*/ 3016029 w 3911893"/>
              <a:gd name="connsiteY1345" fmla="*/ 236160 h 3797612"/>
              <a:gd name="connsiteX1346" fmla="*/ 3017547 w 3911893"/>
              <a:gd name="connsiteY1346" fmla="*/ 225938 h 3797612"/>
              <a:gd name="connsiteX1347" fmla="*/ 3020286 w 3911893"/>
              <a:gd name="connsiteY1347" fmla="*/ 224025 h 3797612"/>
              <a:gd name="connsiteX1348" fmla="*/ 3019202 w 3911893"/>
              <a:gd name="connsiteY1348" fmla="*/ 222518 h 3797612"/>
              <a:gd name="connsiteX1349" fmla="*/ 3019585 w 3911893"/>
              <a:gd name="connsiteY1349" fmla="*/ 222202 h 3797612"/>
              <a:gd name="connsiteX1350" fmla="*/ 3030501 w 3911893"/>
              <a:gd name="connsiteY1350" fmla="*/ 214484 h 3797612"/>
              <a:gd name="connsiteX1351" fmla="*/ 3026273 w 3911893"/>
              <a:gd name="connsiteY1351" fmla="*/ 227797 h 3797612"/>
              <a:gd name="connsiteX1352" fmla="*/ 3032192 w 3911893"/>
              <a:gd name="connsiteY1352" fmla="*/ 223222 h 3797612"/>
              <a:gd name="connsiteX1353" fmla="*/ 3036815 w 3911893"/>
              <a:gd name="connsiteY1353" fmla="*/ 226417 h 3797612"/>
              <a:gd name="connsiteX1354" fmla="*/ 3033462 w 3911893"/>
              <a:gd name="connsiteY1354" fmla="*/ 228255 h 3797612"/>
              <a:gd name="connsiteX1355" fmla="*/ 3031931 w 3911893"/>
              <a:gd name="connsiteY1355" fmla="*/ 229094 h 3797612"/>
              <a:gd name="connsiteX1356" fmla="*/ 3035941 w 3911893"/>
              <a:gd name="connsiteY1356" fmla="*/ 232394 h 3797612"/>
              <a:gd name="connsiteX1357" fmla="*/ 3045893 w 3911893"/>
              <a:gd name="connsiteY1357" fmla="*/ 224190 h 3797612"/>
              <a:gd name="connsiteX1358" fmla="*/ 3042630 w 3911893"/>
              <a:gd name="connsiteY1358" fmla="*/ 228032 h 3797612"/>
              <a:gd name="connsiteX1359" fmla="*/ 3036981 w 3911893"/>
              <a:gd name="connsiteY1359" fmla="*/ 226532 h 3797612"/>
              <a:gd name="connsiteX1360" fmla="*/ 3036815 w 3911893"/>
              <a:gd name="connsiteY1360" fmla="*/ 226417 h 3797612"/>
              <a:gd name="connsiteX1361" fmla="*/ 3044180 w 3911893"/>
              <a:gd name="connsiteY1361" fmla="*/ 222381 h 3797612"/>
              <a:gd name="connsiteX1362" fmla="*/ 358266 w 3911893"/>
              <a:gd name="connsiteY1362" fmla="*/ 3503168 h 3797612"/>
              <a:gd name="connsiteX1363" fmla="*/ 357909 w 3911893"/>
              <a:gd name="connsiteY1363" fmla="*/ 3499515 h 3797612"/>
              <a:gd name="connsiteX1364" fmla="*/ 358266 w 3911893"/>
              <a:gd name="connsiteY1364" fmla="*/ 3503167 h 3797612"/>
              <a:gd name="connsiteX1365" fmla="*/ 3061870 w 3911893"/>
              <a:gd name="connsiteY1365" fmla="*/ 233577 h 3797612"/>
              <a:gd name="connsiteX1366" fmla="*/ 3058574 w 3911893"/>
              <a:gd name="connsiteY1366" fmla="*/ 237582 h 3797612"/>
              <a:gd name="connsiteX1367" fmla="*/ 3045979 w 3911893"/>
              <a:gd name="connsiteY1367" fmla="*/ 224281 h 3797612"/>
              <a:gd name="connsiteX1368" fmla="*/ 3045893 w 3911893"/>
              <a:gd name="connsiteY1368" fmla="*/ 224190 h 3797612"/>
              <a:gd name="connsiteX1369" fmla="*/ 3051128 w 3911893"/>
              <a:gd name="connsiteY1369" fmla="*/ 218023 h 3797612"/>
              <a:gd name="connsiteX1370" fmla="*/ 3057144 w 3911893"/>
              <a:gd name="connsiteY1370" fmla="*/ 222973 h 3797612"/>
              <a:gd name="connsiteX1371" fmla="*/ 3060439 w 3911893"/>
              <a:gd name="connsiteY1371" fmla="*/ 218967 h 3797612"/>
              <a:gd name="connsiteX1372" fmla="*/ 3061870 w 3911893"/>
              <a:gd name="connsiteY1372" fmla="*/ 233577 h 3797612"/>
              <a:gd name="connsiteX1373" fmla="*/ 821767 w 3911893"/>
              <a:gd name="connsiteY1373" fmla="*/ 2971508 h 3797612"/>
              <a:gd name="connsiteX1374" fmla="*/ 813878 w 3911893"/>
              <a:gd name="connsiteY1374" fmla="*/ 2978031 h 3797612"/>
              <a:gd name="connsiteX1375" fmla="*/ 817173 w 3911893"/>
              <a:gd name="connsiteY1375" fmla="*/ 2974025 h 3797612"/>
              <a:gd name="connsiteX1376" fmla="*/ 813520 w 3911893"/>
              <a:gd name="connsiteY1376" fmla="*/ 2974378 h 3797612"/>
              <a:gd name="connsiteX1377" fmla="*/ 814810 w 3911893"/>
              <a:gd name="connsiteY1377" fmla="*/ 2968723 h 3797612"/>
              <a:gd name="connsiteX1378" fmla="*/ 818464 w 3911893"/>
              <a:gd name="connsiteY1378" fmla="*/ 2968370 h 3797612"/>
              <a:gd name="connsiteX1379" fmla="*/ 819468 w 3911893"/>
              <a:gd name="connsiteY1379" fmla="*/ 2965882 h 3797612"/>
              <a:gd name="connsiteX1380" fmla="*/ 821887 w 3911893"/>
              <a:gd name="connsiteY1380" fmla="*/ 2967147 h 3797612"/>
              <a:gd name="connsiteX1381" fmla="*/ 821767 w 3911893"/>
              <a:gd name="connsiteY1381" fmla="*/ 2971508 h 3797612"/>
              <a:gd name="connsiteX1382" fmla="*/ 804533 w 3911893"/>
              <a:gd name="connsiteY1382" fmla="*/ 3034670 h 3797612"/>
              <a:gd name="connsiteX1383" fmla="*/ 804630 w 3911893"/>
              <a:gd name="connsiteY1383" fmla="*/ 3034228 h 3797612"/>
              <a:gd name="connsiteX1384" fmla="*/ 804662 w 3911893"/>
              <a:gd name="connsiteY1384" fmla="*/ 3034325 h 3797612"/>
              <a:gd name="connsiteX1385" fmla="*/ 802310 w 3911893"/>
              <a:gd name="connsiteY1385" fmla="*/ 3041134 h 3797612"/>
              <a:gd name="connsiteX1386" fmla="*/ 802383 w 3911893"/>
              <a:gd name="connsiteY1386" fmla="*/ 3040407 h 3797612"/>
              <a:gd name="connsiteX1387" fmla="*/ 804533 w 3911893"/>
              <a:gd name="connsiteY1387" fmla="*/ 3034670 h 3797612"/>
              <a:gd name="connsiteX1388" fmla="*/ 804132 w 3911893"/>
              <a:gd name="connsiteY1388" fmla="*/ 3036494 h 3797612"/>
              <a:gd name="connsiteX1389" fmla="*/ 802310 w 3911893"/>
              <a:gd name="connsiteY1389" fmla="*/ 3041134 h 3797612"/>
              <a:gd name="connsiteX1390" fmla="*/ 787719 w 3911893"/>
              <a:gd name="connsiteY1390" fmla="*/ 3087478 h 3797612"/>
              <a:gd name="connsiteX1391" fmla="*/ 782239 w 3911893"/>
              <a:gd name="connsiteY1391" fmla="*/ 3088007 h 3797612"/>
              <a:gd name="connsiteX1392" fmla="*/ 780412 w 3911893"/>
              <a:gd name="connsiteY1392" fmla="*/ 3088184 h 3797612"/>
              <a:gd name="connsiteX1393" fmla="*/ 780056 w 3911893"/>
              <a:gd name="connsiteY1393" fmla="*/ 3084531 h 3797612"/>
              <a:gd name="connsiteX1394" fmla="*/ 787719 w 3911893"/>
              <a:gd name="connsiteY1394" fmla="*/ 3087478 h 3797612"/>
              <a:gd name="connsiteX1395" fmla="*/ 787719 w 3911893"/>
              <a:gd name="connsiteY1395" fmla="*/ 3087478 h 3797612"/>
              <a:gd name="connsiteX1396" fmla="*/ 787719 w 3911893"/>
              <a:gd name="connsiteY1396" fmla="*/ 3087478 h 3797612"/>
              <a:gd name="connsiteX1397" fmla="*/ 716121 w 3911893"/>
              <a:gd name="connsiteY1397" fmla="*/ 3184779 h 3797612"/>
              <a:gd name="connsiteX1398" fmla="*/ 712641 w 3911893"/>
              <a:gd name="connsiteY1398" fmla="*/ 3186901 h 3797612"/>
              <a:gd name="connsiteX1399" fmla="*/ 713376 w 3911893"/>
              <a:gd name="connsiteY1399" fmla="*/ 3184986 h 3797612"/>
              <a:gd name="connsiteX1400" fmla="*/ 715697 w 3911893"/>
              <a:gd name="connsiteY1400" fmla="*/ 3178935 h 3797612"/>
              <a:gd name="connsiteX1401" fmla="*/ 717951 w 3911893"/>
              <a:gd name="connsiteY1401" fmla="*/ 3177574 h 3797612"/>
              <a:gd name="connsiteX1402" fmla="*/ 716121 w 3911893"/>
              <a:gd name="connsiteY1402" fmla="*/ 3184779 h 3797612"/>
              <a:gd name="connsiteX1403" fmla="*/ 770741 w 3911893"/>
              <a:gd name="connsiteY1403" fmla="*/ 3120140 h 3797612"/>
              <a:gd name="connsiteX1404" fmla="*/ 766656 w 3911893"/>
              <a:gd name="connsiteY1404" fmla="*/ 3117164 h 3797612"/>
              <a:gd name="connsiteX1405" fmla="*/ 771957 w 3911893"/>
              <a:gd name="connsiteY1405" fmla="*/ 3114808 h 3797612"/>
              <a:gd name="connsiteX1406" fmla="*/ 770828 w 3911893"/>
              <a:gd name="connsiteY1406" fmla="*/ 3119757 h 3797612"/>
              <a:gd name="connsiteX1407" fmla="*/ 771124 w 3911893"/>
              <a:gd name="connsiteY1407" fmla="*/ 3120420 h 3797612"/>
              <a:gd name="connsiteX1408" fmla="*/ 771010 w 3911893"/>
              <a:gd name="connsiteY1408" fmla="*/ 3120543 h 3797612"/>
              <a:gd name="connsiteX1409" fmla="*/ 770667 w 3911893"/>
              <a:gd name="connsiteY1409" fmla="*/ 3120464 h 3797612"/>
              <a:gd name="connsiteX1410" fmla="*/ 770741 w 3911893"/>
              <a:gd name="connsiteY1410" fmla="*/ 3120140 h 3797612"/>
              <a:gd name="connsiteX1411" fmla="*/ 703610 w 3911893"/>
              <a:gd name="connsiteY1411" fmla="*/ 3226486 h 3797612"/>
              <a:gd name="connsiteX1412" fmla="*/ 700315 w 3911893"/>
              <a:gd name="connsiteY1412" fmla="*/ 3230491 h 3797612"/>
              <a:gd name="connsiteX1413" fmla="*/ 699600 w 3911893"/>
              <a:gd name="connsiteY1413" fmla="*/ 3223186 h 3797612"/>
              <a:gd name="connsiteX1414" fmla="*/ 703610 w 3911893"/>
              <a:gd name="connsiteY1414" fmla="*/ 3226486 h 3797612"/>
              <a:gd name="connsiteX1415" fmla="*/ 631367 w 3911893"/>
              <a:gd name="connsiteY1415" fmla="*/ 3328812 h 3797612"/>
              <a:gd name="connsiteX1416" fmla="*/ 628891 w 3911893"/>
              <a:gd name="connsiteY1416" fmla="*/ 3329561 h 3797612"/>
              <a:gd name="connsiteX1417" fmla="*/ 629639 w 3911893"/>
              <a:gd name="connsiteY1417" fmla="*/ 3328240 h 3797612"/>
              <a:gd name="connsiteX1418" fmla="*/ 631588 w 3911893"/>
              <a:gd name="connsiteY1418" fmla="*/ 3327688 h 3797612"/>
              <a:gd name="connsiteX1419" fmla="*/ 632901 w 3911893"/>
              <a:gd name="connsiteY1419" fmla="*/ 3332861 h 3797612"/>
              <a:gd name="connsiteX1420" fmla="*/ 630896 w 3911893"/>
              <a:gd name="connsiteY1420" fmla="*/ 3331211 h 3797612"/>
              <a:gd name="connsiteX1421" fmla="*/ 631367 w 3911893"/>
              <a:gd name="connsiteY1421" fmla="*/ 3328812 h 3797612"/>
              <a:gd name="connsiteX1422" fmla="*/ 633367 w 3911893"/>
              <a:gd name="connsiteY1422" fmla="*/ 3328208 h 3797612"/>
              <a:gd name="connsiteX1423" fmla="*/ 632901 w 3911893"/>
              <a:gd name="connsiteY1423" fmla="*/ 3332861 h 3797612"/>
              <a:gd name="connsiteX1424" fmla="*/ 692262 w 3911893"/>
              <a:gd name="connsiteY1424" fmla="*/ 3261225 h 3797612"/>
              <a:gd name="connsiteX1425" fmla="*/ 688922 w 3911893"/>
              <a:gd name="connsiteY1425" fmla="*/ 3264774 h 3797612"/>
              <a:gd name="connsiteX1426" fmla="*/ 689302 w 3911893"/>
              <a:gd name="connsiteY1426" fmla="*/ 3260403 h 3797612"/>
              <a:gd name="connsiteX1427" fmla="*/ 691551 w 3911893"/>
              <a:gd name="connsiteY1427" fmla="*/ 3259854 h 3797612"/>
              <a:gd name="connsiteX1428" fmla="*/ 692262 w 3911893"/>
              <a:gd name="connsiteY1428" fmla="*/ 3261225 h 3797612"/>
              <a:gd name="connsiteX1429" fmla="*/ 628826 w 3911893"/>
              <a:gd name="connsiteY1429" fmla="*/ 3421182 h 3797612"/>
              <a:gd name="connsiteX1430" fmla="*/ 628520 w 3911893"/>
              <a:gd name="connsiteY1430" fmla="*/ 3419927 h 3797612"/>
              <a:gd name="connsiteX1431" fmla="*/ 629053 w 3911893"/>
              <a:gd name="connsiteY1431" fmla="*/ 3419710 h 3797612"/>
              <a:gd name="connsiteX1432" fmla="*/ 627227 w 3911893"/>
              <a:gd name="connsiteY1432" fmla="*/ 3426174 h 3797612"/>
              <a:gd name="connsiteX1433" fmla="*/ 624145 w 3911893"/>
              <a:gd name="connsiteY1433" fmla="*/ 3424095 h 3797612"/>
              <a:gd name="connsiteX1434" fmla="*/ 627015 w 3911893"/>
              <a:gd name="connsiteY1434" fmla="*/ 3418690 h 3797612"/>
              <a:gd name="connsiteX1435" fmla="*/ 628783 w 3911893"/>
              <a:gd name="connsiteY1435" fmla="*/ 3417287 h 3797612"/>
              <a:gd name="connsiteX1436" fmla="*/ 542481 w 3911893"/>
              <a:gd name="connsiteY1436" fmla="*/ 3532161 h 3797612"/>
              <a:gd name="connsiteX1437" fmla="*/ 541583 w 3911893"/>
              <a:gd name="connsiteY1437" fmla="*/ 3532983 h 3797612"/>
              <a:gd name="connsiteX1438" fmla="*/ 542590 w 3911893"/>
              <a:gd name="connsiteY1438" fmla="*/ 3529696 h 3797612"/>
              <a:gd name="connsiteX1439" fmla="*/ 536965 w 3911893"/>
              <a:gd name="connsiteY1439" fmla="*/ 3539376 h 3797612"/>
              <a:gd name="connsiteX1440" fmla="*/ 533312 w 3911893"/>
              <a:gd name="connsiteY1440" fmla="*/ 3539729 h 3797612"/>
              <a:gd name="connsiteX1441" fmla="*/ 537898 w 3911893"/>
              <a:gd name="connsiteY1441" fmla="*/ 3530068 h 3797612"/>
              <a:gd name="connsiteX1442" fmla="*/ 539282 w 3911893"/>
              <a:gd name="connsiteY1442" fmla="*/ 3535091 h 3797612"/>
              <a:gd name="connsiteX1443" fmla="*/ 541583 w 3911893"/>
              <a:gd name="connsiteY1443" fmla="*/ 3532983 h 3797612"/>
              <a:gd name="connsiteX1444" fmla="*/ 541451 w 3911893"/>
              <a:gd name="connsiteY1444" fmla="*/ 3533413 h 3797612"/>
              <a:gd name="connsiteX1445" fmla="*/ 536965 w 3911893"/>
              <a:gd name="connsiteY1445" fmla="*/ 3539376 h 3797612"/>
              <a:gd name="connsiteX1446" fmla="*/ 630600 w 3911893"/>
              <a:gd name="connsiteY1446" fmla="*/ 3428451 h 3797612"/>
              <a:gd name="connsiteX1447" fmla="*/ 627962 w 3911893"/>
              <a:gd name="connsiteY1447" fmla="*/ 3426670 h 3797612"/>
              <a:gd name="connsiteX1448" fmla="*/ 628044 w 3911893"/>
              <a:gd name="connsiteY1448" fmla="*/ 3426253 h 3797612"/>
              <a:gd name="connsiteX1449" fmla="*/ 628826 w 3911893"/>
              <a:gd name="connsiteY1449" fmla="*/ 3421182 h 3797612"/>
              <a:gd name="connsiteX1450" fmla="*/ 628904 w 3911893"/>
              <a:gd name="connsiteY1450" fmla="*/ 3421503 h 3797612"/>
              <a:gd name="connsiteX1451" fmla="*/ 631084 w 3911893"/>
              <a:gd name="connsiteY1451" fmla="*/ 3430433 h 3797612"/>
              <a:gd name="connsiteX1452" fmla="*/ 630600 w 3911893"/>
              <a:gd name="connsiteY1452" fmla="*/ 3428451 h 3797612"/>
              <a:gd name="connsiteX1453" fmla="*/ 631240 w 3911893"/>
              <a:gd name="connsiteY1453" fmla="*/ 3428882 h 3797612"/>
              <a:gd name="connsiteX1454" fmla="*/ 625769 w 3911893"/>
              <a:gd name="connsiteY1454" fmla="*/ 3437814 h 3797612"/>
              <a:gd name="connsiteX1455" fmla="*/ 625285 w 3911893"/>
              <a:gd name="connsiteY1455" fmla="*/ 3437416 h 3797612"/>
              <a:gd name="connsiteX1456" fmla="*/ 625454 w 3911893"/>
              <a:gd name="connsiteY1456" fmla="*/ 3436296 h 3797612"/>
              <a:gd name="connsiteX1457" fmla="*/ 627227 w 3911893"/>
              <a:gd name="connsiteY1457" fmla="*/ 3426174 h 3797612"/>
              <a:gd name="connsiteX1458" fmla="*/ 627962 w 3911893"/>
              <a:gd name="connsiteY1458" fmla="*/ 3426670 h 3797612"/>
              <a:gd name="connsiteX1459" fmla="*/ 630747 w 3911893"/>
              <a:gd name="connsiteY1459" fmla="*/ 3433803 h 3797612"/>
              <a:gd name="connsiteX1460" fmla="*/ 631084 w 3911893"/>
              <a:gd name="connsiteY1460" fmla="*/ 3430433 h 3797612"/>
              <a:gd name="connsiteX1461" fmla="*/ 631597 w 3911893"/>
              <a:gd name="connsiteY1461" fmla="*/ 3432534 h 3797612"/>
              <a:gd name="connsiteX1462" fmla="*/ 624789 w 3911893"/>
              <a:gd name="connsiteY1462" fmla="*/ 3457157 h 3797612"/>
              <a:gd name="connsiteX1463" fmla="*/ 620779 w 3911893"/>
              <a:gd name="connsiteY1463" fmla="*/ 3453858 h 3797612"/>
              <a:gd name="connsiteX1464" fmla="*/ 624649 w 3911893"/>
              <a:gd name="connsiteY1464" fmla="*/ 3436892 h 3797612"/>
              <a:gd name="connsiteX1465" fmla="*/ 625285 w 3911893"/>
              <a:gd name="connsiteY1465" fmla="*/ 3437416 h 3797612"/>
              <a:gd name="connsiteX1466" fmla="*/ 624198 w 3911893"/>
              <a:gd name="connsiteY1466" fmla="*/ 3444576 h 3797612"/>
              <a:gd name="connsiteX1467" fmla="*/ 624774 w 3911893"/>
              <a:gd name="connsiteY1467" fmla="*/ 3442872 h 3797612"/>
              <a:gd name="connsiteX1468" fmla="*/ 625769 w 3911893"/>
              <a:gd name="connsiteY1468" fmla="*/ 3437814 h 3797612"/>
              <a:gd name="connsiteX1469" fmla="*/ 626403 w 3911893"/>
              <a:gd name="connsiteY1469" fmla="*/ 3438336 h 3797612"/>
              <a:gd name="connsiteX1470" fmla="*/ 627650 w 3911893"/>
              <a:gd name="connsiteY1470" fmla="*/ 3438418 h 3797612"/>
              <a:gd name="connsiteX1471" fmla="*/ 630747 w 3911893"/>
              <a:gd name="connsiteY1471" fmla="*/ 3433803 h 3797612"/>
              <a:gd name="connsiteX1472" fmla="*/ 630423 w 3911893"/>
              <a:gd name="connsiteY1472" fmla="*/ 3437027 h 3797612"/>
              <a:gd name="connsiteX1473" fmla="*/ 630307 w 3911893"/>
              <a:gd name="connsiteY1473" fmla="*/ 3438190 h 3797612"/>
              <a:gd name="connsiteX1474" fmla="*/ 624789 w 3911893"/>
              <a:gd name="connsiteY1474" fmla="*/ 3457157 h 3797612"/>
              <a:gd name="connsiteX1475" fmla="*/ 630448 w 3911893"/>
              <a:gd name="connsiteY1475" fmla="*/ 3458454 h 3797612"/>
              <a:gd name="connsiteX1476" fmla="*/ 627152 w 3911893"/>
              <a:gd name="connsiteY1476" fmla="*/ 3462459 h 3797612"/>
              <a:gd name="connsiteX1477" fmla="*/ 624789 w 3911893"/>
              <a:gd name="connsiteY1477" fmla="*/ 3457157 h 3797612"/>
              <a:gd name="connsiteX1478" fmla="*/ 630448 w 3911893"/>
              <a:gd name="connsiteY1478" fmla="*/ 3458454 h 3797612"/>
              <a:gd name="connsiteX1479" fmla="*/ 741397 w 3911893"/>
              <a:gd name="connsiteY1479" fmla="*/ 3454476 h 3797612"/>
              <a:gd name="connsiteX1480" fmla="*/ 741542 w 3911893"/>
              <a:gd name="connsiteY1480" fmla="*/ 3451790 h 3797612"/>
              <a:gd name="connsiteX1481" fmla="*/ 742040 w 3911893"/>
              <a:gd name="connsiteY1481" fmla="*/ 3449524 h 3797612"/>
              <a:gd name="connsiteX1482" fmla="*/ 741646 w 3911893"/>
              <a:gd name="connsiteY1482" fmla="*/ 3452557 h 3797612"/>
              <a:gd name="connsiteX1483" fmla="*/ 650486 w 3911893"/>
              <a:gd name="connsiteY1483" fmla="*/ 3568972 h 3797612"/>
              <a:gd name="connsiteX1484" fmla="*/ 651061 w 3911893"/>
              <a:gd name="connsiteY1484" fmla="*/ 3556012 h 3797612"/>
              <a:gd name="connsiteX1485" fmla="*/ 656214 w 3911893"/>
              <a:gd name="connsiteY1485" fmla="*/ 3547077 h 3797612"/>
              <a:gd name="connsiteX1486" fmla="*/ 657038 w 3911893"/>
              <a:gd name="connsiteY1486" fmla="*/ 3547917 h 3797612"/>
              <a:gd name="connsiteX1487" fmla="*/ 658942 w 3911893"/>
              <a:gd name="connsiteY1487" fmla="*/ 3542347 h 3797612"/>
              <a:gd name="connsiteX1488" fmla="*/ 657957 w 3911893"/>
              <a:gd name="connsiteY1488" fmla="*/ 3544055 h 3797612"/>
              <a:gd name="connsiteX1489" fmla="*/ 656214 w 3911893"/>
              <a:gd name="connsiteY1489" fmla="*/ 3547077 h 3797612"/>
              <a:gd name="connsiteX1490" fmla="*/ 654895 w 3911893"/>
              <a:gd name="connsiteY1490" fmla="*/ 3545733 h 3797612"/>
              <a:gd name="connsiteX1491" fmla="*/ 666107 w 3911893"/>
              <a:gd name="connsiteY1491" fmla="*/ 3521377 h 3797612"/>
              <a:gd name="connsiteX1492" fmla="*/ 665392 w 3911893"/>
              <a:gd name="connsiteY1492" fmla="*/ 3514072 h 3797612"/>
              <a:gd name="connsiteX1493" fmla="*/ 669620 w 3911893"/>
              <a:gd name="connsiteY1493" fmla="*/ 3500759 h 3797612"/>
              <a:gd name="connsiteX1494" fmla="*/ 671248 w 3911893"/>
              <a:gd name="connsiteY1494" fmla="*/ 3501965 h 3797612"/>
              <a:gd name="connsiteX1495" fmla="*/ 671080 w 3911893"/>
              <a:gd name="connsiteY1495" fmla="*/ 3502433 h 3797612"/>
              <a:gd name="connsiteX1496" fmla="*/ 672819 w 3911893"/>
              <a:gd name="connsiteY1496" fmla="*/ 3503130 h 3797612"/>
              <a:gd name="connsiteX1497" fmla="*/ 671248 w 3911893"/>
              <a:gd name="connsiteY1497" fmla="*/ 3501965 h 3797612"/>
              <a:gd name="connsiteX1498" fmla="*/ 675853 w 3911893"/>
              <a:gd name="connsiteY1498" fmla="*/ 3489097 h 3797612"/>
              <a:gd name="connsiteX1499" fmla="*/ 673988 w 3911893"/>
              <a:gd name="connsiteY1499" fmla="*/ 3507712 h 3797612"/>
              <a:gd name="connsiteX1500" fmla="*/ 667755 w 3911893"/>
              <a:gd name="connsiteY1500" fmla="*/ 3519374 h 3797612"/>
              <a:gd name="connsiteX1501" fmla="*/ 669760 w 3911893"/>
              <a:gd name="connsiteY1501" fmla="*/ 3521024 h 3797612"/>
              <a:gd name="connsiteX1502" fmla="*/ 662237 w 3911893"/>
              <a:gd name="connsiteY1502" fmla="*/ 3538342 h 3797612"/>
              <a:gd name="connsiteX1503" fmla="*/ 661305 w 3911893"/>
              <a:gd name="connsiteY1503" fmla="*/ 3547649 h 3797612"/>
              <a:gd name="connsiteX1504" fmla="*/ 650486 w 3911893"/>
              <a:gd name="connsiteY1504" fmla="*/ 3568972 h 3797612"/>
              <a:gd name="connsiteX1505" fmla="*/ 613449 w 3911893"/>
              <a:gd name="connsiteY1505" fmla="*/ 3615739 h 3797612"/>
              <a:gd name="connsiteX1506" fmla="*/ 608579 w 3911893"/>
              <a:gd name="connsiteY1506" fmla="*/ 3611732 h 3797612"/>
              <a:gd name="connsiteX1507" fmla="*/ 610227 w 3911893"/>
              <a:gd name="connsiteY1507" fmla="*/ 3609729 h 3797612"/>
              <a:gd name="connsiteX1508" fmla="*/ 613880 w 3911893"/>
              <a:gd name="connsiteY1508" fmla="*/ 3609376 h 3797612"/>
              <a:gd name="connsiteX1509" fmla="*/ 613125 w 3911893"/>
              <a:gd name="connsiteY1509" fmla="*/ 3620510 h 3797612"/>
              <a:gd name="connsiteX1510" fmla="*/ 613449 w 3911893"/>
              <a:gd name="connsiteY1510" fmla="*/ 3615739 h 3797612"/>
              <a:gd name="connsiteX1511" fmla="*/ 614594 w 3911893"/>
              <a:gd name="connsiteY1511" fmla="*/ 3616681 h 3797612"/>
              <a:gd name="connsiteX1512" fmla="*/ 614227 w 3911893"/>
              <a:gd name="connsiteY1512" fmla="*/ 3617638 h 3797612"/>
              <a:gd name="connsiteX1513" fmla="*/ 3197278 w 3911893"/>
              <a:gd name="connsiteY1513" fmla="*/ 506682 h 3797612"/>
              <a:gd name="connsiteX1514" fmla="*/ 3197344 w 3911893"/>
              <a:gd name="connsiteY1514" fmla="*/ 506237 h 3797612"/>
              <a:gd name="connsiteX1515" fmla="*/ 3197294 w 3911893"/>
              <a:gd name="connsiteY1515" fmla="*/ 506661 h 3797612"/>
              <a:gd name="connsiteX1516" fmla="*/ 3197032 w 3911893"/>
              <a:gd name="connsiteY1516" fmla="*/ 508335 h 3797612"/>
              <a:gd name="connsiteX1517" fmla="*/ 3194388 w 3911893"/>
              <a:gd name="connsiteY1517" fmla="*/ 511362 h 3797612"/>
              <a:gd name="connsiteX1518" fmla="*/ 3194381 w 3911893"/>
              <a:gd name="connsiteY1518" fmla="*/ 510412 h 3797612"/>
              <a:gd name="connsiteX1519" fmla="*/ 3197278 w 3911893"/>
              <a:gd name="connsiteY1519" fmla="*/ 506682 h 3797612"/>
              <a:gd name="connsiteX1520" fmla="*/ 3197066 w 3911893"/>
              <a:gd name="connsiteY1520" fmla="*/ 508108 h 3797612"/>
              <a:gd name="connsiteX1521" fmla="*/ 622056 w 3911893"/>
              <a:gd name="connsiteY1521" fmla="*/ 3652570 h 3797612"/>
              <a:gd name="connsiteX1522" fmla="*/ 616530 w 3911893"/>
              <a:gd name="connsiteY1522" fmla="*/ 3659287 h 3797612"/>
              <a:gd name="connsiteX1523" fmla="*/ 617184 w 3911893"/>
              <a:gd name="connsiteY1523" fmla="*/ 3657110 h 3797612"/>
              <a:gd name="connsiteX1524" fmla="*/ 621332 w 3911893"/>
              <a:gd name="connsiteY1524" fmla="*/ 3647830 h 3797612"/>
              <a:gd name="connsiteX1525" fmla="*/ 3185592 w 3911893"/>
              <a:gd name="connsiteY1525" fmla="*/ 536868 h 3797612"/>
              <a:gd name="connsiteX1526" fmla="*/ 3182297 w 3911893"/>
              <a:gd name="connsiteY1526" fmla="*/ 540873 h 3797612"/>
              <a:gd name="connsiteX1527" fmla="*/ 3175706 w 3911893"/>
              <a:gd name="connsiteY1527" fmla="*/ 548883 h 3797612"/>
              <a:gd name="connsiteX1528" fmla="*/ 3170048 w 3911893"/>
              <a:gd name="connsiteY1528" fmla="*/ 547586 h 3797612"/>
              <a:gd name="connsiteX1529" fmla="*/ 3155794 w 3911893"/>
              <a:gd name="connsiteY1529" fmla="*/ 552649 h 3797612"/>
              <a:gd name="connsiteX1530" fmla="*/ 3159090 w 3911893"/>
              <a:gd name="connsiteY1530" fmla="*/ 548644 h 3797612"/>
              <a:gd name="connsiteX1531" fmla="*/ 3173344 w 3911893"/>
              <a:gd name="connsiteY1531" fmla="*/ 543581 h 3797612"/>
              <a:gd name="connsiteX1532" fmla="*/ 3172986 w 3911893"/>
              <a:gd name="connsiteY1532" fmla="*/ 539928 h 3797612"/>
              <a:gd name="connsiteX1533" fmla="*/ 3170981 w 3911893"/>
              <a:gd name="connsiteY1533" fmla="*/ 538278 h 3797612"/>
              <a:gd name="connsiteX1534" fmla="*/ 3176639 w 3911893"/>
              <a:gd name="connsiteY1534" fmla="*/ 539576 h 3797612"/>
              <a:gd name="connsiteX1535" fmla="*/ 3178287 w 3911893"/>
              <a:gd name="connsiteY1535" fmla="*/ 537573 h 3797612"/>
              <a:gd name="connsiteX1536" fmla="*/ 3185592 w 3911893"/>
              <a:gd name="connsiteY1536" fmla="*/ 536868 h 3797612"/>
              <a:gd name="connsiteX1537" fmla="*/ 3354012 w 3911893"/>
              <a:gd name="connsiteY1537" fmla="*/ 336259 h 3797612"/>
              <a:gd name="connsiteX1538" fmla="*/ 3339400 w 3911893"/>
              <a:gd name="connsiteY1538" fmla="*/ 337669 h 3797612"/>
              <a:gd name="connsiteX1539" fmla="*/ 3342696 w 3911893"/>
              <a:gd name="connsiteY1539" fmla="*/ 333664 h 3797612"/>
              <a:gd name="connsiteX1540" fmla="*/ 3352007 w 3911893"/>
              <a:gd name="connsiteY1540" fmla="*/ 334609 h 3797612"/>
              <a:gd name="connsiteX1541" fmla="*/ 3354012 w 3911893"/>
              <a:gd name="connsiteY1541" fmla="*/ 336259 h 3797612"/>
              <a:gd name="connsiteX1542" fmla="*/ 627482 w 3911893"/>
              <a:gd name="connsiteY1542" fmla="*/ 3654150 h 3797612"/>
              <a:gd name="connsiteX1543" fmla="*/ 622294 w 3911893"/>
              <a:gd name="connsiteY1543" fmla="*/ 3654132 h 3797612"/>
              <a:gd name="connsiteX1544" fmla="*/ 622056 w 3911893"/>
              <a:gd name="connsiteY1544" fmla="*/ 3652570 h 3797612"/>
              <a:gd name="connsiteX1545" fmla="*/ 623677 w 3911893"/>
              <a:gd name="connsiteY1545" fmla="*/ 3650599 h 3797612"/>
              <a:gd name="connsiteX1546" fmla="*/ 625119 w 3911893"/>
              <a:gd name="connsiteY1546" fmla="*/ 3648847 h 3797612"/>
              <a:gd name="connsiteX1547" fmla="*/ 626767 w 3911893"/>
              <a:gd name="connsiteY1547" fmla="*/ 3646845 h 3797612"/>
              <a:gd name="connsiteX1548" fmla="*/ 627482 w 3911893"/>
              <a:gd name="connsiteY1548" fmla="*/ 3654150 h 3797612"/>
              <a:gd name="connsiteX1549" fmla="*/ 3241362 w 3911893"/>
              <a:gd name="connsiteY1549" fmla="*/ 478974 h 3797612"/>
              <a:gd name="connsiteX1550" fmla="*/ 3240842 w 3911893"/>
              <a:gd name="connsiteY1550" fmla="*/ 477381 h 3797612"/>
              <a:gd name="connsiteX1551" fmla="*/ 3241437 w 3911893"/>
              <a:gd name="connsiteY1551" fmla="*/ 477871 h 3797612"/>
              <a:gd name="connsiteX1552" fmla="*/ 3241701 w 3911893"/>
              <a:gd name="connsiteY1552" fmla="*/ 478339 h 3797612"/>
              <a:gd name="connsiteX1553" fmla="*/ 634296 w 3911893"/>
              <a:gd name="connsiteY1553" fmla="*/ 3648422 h 3797612"/>
              <a:gd name="connsiteX1554" fmla="*/ 635005 w 3911893"/>
              <a:gd name="connsiteY1554" fmla="*/ 3636832 h 3797612"/>
              <a:gd name="connsiteX1555" fmla="*/ 634933 w 3911893"/>
              <a:gd name="connsiteY1555" fmla="*/ 3638452 h 3797612"/>
              <a:gd name="connsiteX1556" fmla="*/ 634508 w 3911893"/>
              <a:gd name="connsiteY1556" fmla="*/ 3648035 h 3797612"/>
              <a:gd name="connsiteX1557" fmla="*/ 3102992 w 3911893"/>
              <a:gd name="connsiteY1557" fmla="*/ 653608 h 3797612"/>
              <a:gd name="connsiteX1558" fmla="*/ 3093219 w 3911893"/>
              <a:gd name="connsiteY1558" fmla="*/ 661782 h 3797612"/>
              <a:gd name="connsiteX1559" fmla="*/ 3093277 w 3911893"/>
              <a:gd name="connsiteY1559" fmla="*/ 661539 h 3797612"/>
              <a:gd name="connsiteX1560" fmla="*/ 3094029 w 3911893"/>
              <a:gd name="connsiteY1560" fmla="*/ 660926 h 3797612"/>
              <a:gd name="connsiteX1561" fmla="*/ 3102992 w 3911893"/>
              <a:gd name="connsiteY1561" fmla="*/ 653608 h 3797612"/>
              <a:gd name="connsiteX1562" fmla="*/ 3246339 w 3911893"/>
              <a:gd name="connsiteY1562" fmla="*/ 479385 h 3797612"/>
              <a:gd name="connsiteX1563" fmla="*/ 3243940 w 3911893"/>
              <a:gd name="connsiteY1563" fmla="*/ 482301 h 3797612"/>
              <a:gd name="connsiteX1564" fmla="*/ 3241701 w 3911893"/>
              <a:gd name="connsiteY1564" fmla="*/ 478339 h 3797612"/>
              <a:gd name="connsiteX1565" fmla="*/ 3243197 w 3911893"/>
              <a:gd name="connsiteY1565" fmla="*/ 475541 h 3797612"/>
              <a:gd name="connsiteX1566" fmla="*/ 3243976 w 3911893"/>
              <a:gd name="connsiteY1566" fmla="*/ 474083 h 3797612"/>
              <a:gd name="connsiteX1567" fmla="*/ 3246339 w 3911893"/>
              <a:gd name="connsiteY1567" fmla="*/ 479385 h 3797612"/>
              <a:gd name="connsiteX1568" fmla="*/ 3240463 w 3911893"/>
              <a:gd name="connsiteY1568" fmla="*/ 494700 h 3797612"/>
              <a:gd name="connsiteX1569" fmla="*/ 3238458 w 3911893"/>
              <a:gd name="connsiteY1569" fmla="*/ 493051 h 3797612"/>
              <a:gd name="connsiteX1570" fmla="*/ 3239512 w 3911893"/>
              <a:gd name="connsiteY1570" fmla="*/ 492015 h 3797612"/>
              <a:gd name="connsiteX1571" fmla="*/ 3239564 w 3911893"/>
              <a:gd name="connsiteY1571" fmla="*/ 492281 h 3797612"/>
              <a:gd name="connsiteX1572" fmla="*/ 3240463 w 3911893"/>
              <a:gd name="connsiteY1572" fmla="*/ 494700 h 3797612"/>
              <a:gd name="connsiteX1573" fmla="*/ 3301163 w 3911893"/>
              <a:gd name="connsiteY1573" fmla="*/ 423953 h 3797612"/>
              <a:gd name="connsiteX1574" fmla="*/ 3299613 w 3911893"/>
              <a:gd name="connsiteY1574" fmla="*/ 421789 h 3797612"/>
              <a:gd name="connsiteX1575" fmla="*/ 3301275 w 3911893"/>
              <a:gd name="connsiteY1575" fmla="*/ 416703 h 3797612"/>
              <a:gd name="connsiteX1576" fmla="*/ 3303191 w 3911893"/>
              <a:gd name="connsiteY1576" fmla="*/ 416984 h 3797612"/>
              <a:gd name="connsiteX1577" fmla="*/ 3317329 w 3911893"/>
              <a:gd name="connsiteY1577" fmla="*/ 413540 h 3797612"/>
              <a:gd name="connsiteX1578" fmla="*/ 3314654 w 3911893"/>
              <a:gd name="connsiteY1578" fmla="*/ 414728 h 3797612"/>
              <a:gd name="connsiteX1579" fmla="*/ 3315091 w 3911893"/>
              <a:gd name="connsiteY1579" fmla="*/ 412748 h 3797612"/>
              <a:gd name="connsiteX1580" fmla="*/ 3312028 w 3911893"/>
              <a:gd name="connsiteY1580" fmla="*/ 415895 h 3797612"/>
              <a:gd name="connsiteX1581" fmla="*/ 3312691 w 3911893"/>
              <a:gd name="connsiteY1581" fmla="*/ 415601 h 3797612"/>
              <a:gd name="connsiteX1582" fmla="*/ 3314654 w 3911893"/>
              <a:gd name="connsiteY1582" fmla="*/ 414728 h 3797612"/>
              <a:gd name="connsiteX1583" fmla="*/ 3314033 w 3911893"/>
              <a:gd name="connsiteY1583" fmla="*/ 417545 h 3797612"/>
              <a:gd name="connsiteX1584" fmla="*/ 3310738 w 3911893"/>
              <a:gd name="connsiteY1584" fmla="*/ 421550 h 3797612"/>
              <a:gd name="connsiteX1585" fmla="*/ 3310380 w 3911893"/>
              <a:gd name="connsiteY1585" fmla="*/ 417898 h 3797612"/>
              <a:gd name="connsiteX1586" fmla="*/ 3308027 w 3911893"/>
              <a:gd name="connsiteY1586" fmla="*/ 417693 h 3797612"/>
              <a:gd name="connsiteX1587" fmla="*/ 3303191 w 3911893"/>
              <a:gd name="connsiteY1587" fmla="*/ 416984 h 3797612"/>
              <a:gd name="connsiteX1588" fmla="*/ 3303675 w 3911893"/>
              <a:gd name="connsiteY1588" fmla="*/ 415319 h 3797612"/>
              <a:gd name="connsiteX1589" fmla="*/ 3304365 w 3911893"/>
              <a:gd name="connsiteY1589" fmla="*/ 412948 h 3797612"/>
              <a:gd name="connsiteX1590" fmla="*/ 3310955 w 3911893"/>
              <a:gd name="connsiteY1590" fmla="*/ 404938 h 3797612"/>
              <a:gd name="connsiteX1591" fmla="*/ 3307520 w 3911893"/>
              <a:gd name="connsiteY1591" fmla="*/ 388678 h 3797612"/>
              <a:gd name="connsiteX1592" fmla="*/ 3303292 w 3911893"/>
              <a:gd name="connsiteY1592" fmla="*/ 401991 h 3797612"/>
              <a:gd name="connsiteX1593" fmla="*/ 3298349 w 3911893"/>
              <a:gd name="connsiteY1593" fmla="*/ 407998 h 3797612"/>
              <a:gd name="connsiteX1594" fmla="*/ 3295846 w 3911893"/>
              <a:gd name="connsiteY1594" fmla="*/ 382431 h 3797612"/>
              <a:gd name="connsiteX1595" fmla="*/ 3289830 w 3911893"/>
              <a:gd name="connsiteY1595" fmla="*/ 377482 h 3797612"/>
              <a:gd name="connsiteX1596" fmla="*/ 3280877 w 3911893"/>
              <a:gd name="connsiteY1596" fmla="*/ 380190 h 3797612"/>
              <a:gd name="connsiteX1597" fmla="*/ 3283099 w 3911893"/>
              <a:gd name="connsiteY1597" fmla="*/ 365227 h 3797612"/>
              <a:gd name="connsiteX1598" fmla="*/ 3286752 w 3911893"/>
              <a:gd name="connsiteY1598" fmla="*/ 364875 h 3797612"/>
              <a:gd name="connsiteX1599" fmla="*/ 3289690 w 3911893"/>
              <a:gd name="connsiteY1599" fmla="*/ 357217 h 3797612"/>
              <a:gd name="connsiteX1600" fmla="*/ 3303586 w 3911893"/>
              <a:gd name="connsiteY1600" fmla="*/ 348501 h 3797612"/>
              <a:gd name="connsiteX1601" fmla="*/ 3305591 w 3911893"/>
              <a:gd name="connsiteY1601" fmla="*/ 350151 h 3797612"/>
              <a:gd name="connsiteX1602" fmla="*/ 3300291 w 3911893"/>
              <a:gd name="connsiteY1602" fmla="*/ 352506 h 3797612"/>
              <a:gd name="connsiteX1603" fmla="*/ 3307954 w 3911893"/>
              <a:gd name="connsiteY1603" fmla="*/ 355453 h 3797612"/>
              <a:gd name="connsiteX1604" fmla="*/ 3327151 w 3911893"/>
              <a:gd name="connsiteY1604" fmla="*/ 344383 h 3797612"/>
              <a:gd name="connsiteX1605" fmla="*/ 3328084 w 3911893"/>
              <a:gd name="connsiteY1605" fmla="*/ 335075 h 3797612"/>
              <a:gd name="connsiteX1606" fmla="*/ 3339400 w 3911893"/>
              <a:gd name="connsiteY1606" fmla="*/ 337669 h 3797612"/>
              <a:gd name="connsiteX1607" fmla="*/ 3337753 w 3911893"/>
              <a:gd name="connsiteY1607" fmla="*/ 339672 h 3797612"/>
              <a:gd name="connsiteX1608" fmla="*/ 3343768 w 3911893"/>
              <a:gd name="connsiteY1608" fmla="*/ 344622 h 3797612"/>
              <a:gd name="connsiteX1609" fmla="*/ 3331162 w 3911893"/>
              <a:gd name="connsiteY1609" fmla="*/ 347682 h 3797612"/>
              <a:gd name="connsiteX1610" fmla="*/ 3331660 w 3911893"/>
              <a:gd name="connsiteY1610" fmla="*/ 371600 h 3797612"/>
              <a:gd name="connsiteX1611" fmla="*/ 3319769 w 3911893"/>
              <a:gd name="connsiteY1611" fmla="*/ 381965 h 3797612"/>
              <a:gd name="connsiteX1612" fmla="*/ 3320841 w 3911893"/>
              <a:gd name="connsiteY1612" fmla="*/ 392923 h 3797612"/>
              <a:gd name="connsiteX1613" fmla="*/ 3315541 w 3911893"/>
              <a:gd name="connsiteY1613" fmla="*/ 395278 h 3797612"/>
              <a:gd name="connsiteX1614" fmla="*/ 3315898 w 3911893"/>
              <a:gd name="connsiteY1614" fmla="*/ 398930 h 3797612"/>
              <a:gd name="connsiteX1615" fmla="*/ 3321199 w 3911893"/>
              <a:gd name="connsiteY1615" fmla="*/ 396575 h 3797612"/>
              <a:gd name="connsiteX1616" fmla="*/ 3317329 w 3911893"/>
              <a:gd name="connsiteY1616" fmla="*/ 413540 h 3797612"/>
              <a:gd name="connsiteX1617" fmla="*/ 613774 w 3911893"/>
              <a:gd name="connsiteY1617" fmla="*/ 3699597 h 3797612"/>
              <a:gd name="connsiteX1618" fmla="*/ 613518 w 3911893"/>
              <a:gd name="connsiteY1618" fmla="*/ 3699844 h 3797612"/>
              <a:gd name="connsiteX1619" fmla="*/ 613508 w 3911893"/>
              <a:gd name="connsiteY1619" fmla="*/ 3699743 h 3797612"/>
              <a:gd name="connsiteX1620" fmla="*/ 599614 w 3911893"/>
              <a:gd name="connsiteY1620" fmla="*/ 3717675 h 3797612"/>
              <a:gd name="connsiteX1621" fmla="*/ 598680 w 3911893"/>
              <a:gd name="connsiteY1621" fmla="*/ 3717765 h 3797612"/>
              <a:gd name="connsiteX1622" fmla="*/ 598322 w 3911893"/>
              <a:gd name="connsiteY1622" fmla="*/ 3714113 h 3797612"/>
              <a:gd name="connsiteX1623" fmla="*/ 599954 w 3911893"/>
              <a:gd name="connsiteY1623" fmla="*/ 3712349 h 3797612"/>
              <a:gd name="connsiteX1624" fmla="*/ 3232327 w 3911893"/>
              <a:gd name="connsiteY1624" fmla="*/ 520157 h 3797612"/>
              <a:gd name="connsiteX1625" fmla="*/ 3231936 w 3911893"/>
              <a:gd name="connsiteY1625" fmla="*/ 520593 h 3797612"/>
              <a:gd name="connsiteX1626" fmla="*/ 3231784 w 3911893"/>
              <a:gd name="connsiteY1626" fmla="*/ 519043 h 3797612"/>
              <a:gd name="connsiteX1627" fmla="*/ 3232320 w 3911893"/>
              <a:gd name="connsiteY1627" fmla="*/ 519222 h 3797612"/>
              <a:gd name="connsiteX1628" fmla="*/ 3234975 w 3911893"/>
              <a:gd name="connsiteY1628" fmla="*/ 517208 h 3797612"/>
              <a:gd name="connsiteX1629" fmla="*/ 3232552 w 3911893"/>
              <a:gd name="connsiteY1629" fmla="*/ 519907 h 3797612"/>
              <a:gd name="connsiteX1630" fmla="*/ 3232742 w 3911893"/>
              <a:gd name="connsiteY1630" fmla="*/ 519411 h 3797612"/>
              <a:gd name="connsiteX1631" fmla="*/ 3234237 w 3911893"/>
              <a:gd name="connsiteY1631" fmla="*/ 515514 h 3797612"/>
              <a:gd name="connsiteX1632" fmla="*/ 3234417 w 3911893"/>
              <a:gd name="connsiteY1632" fmla="*/ 515332 h 3797612"/>
              <a:gd name="connsiteX1633" fmla="*/ 3234975 w 3911893"/>
              <a:gd name="connsiteY1633" fmla="*/ 517208 h 3797612"/>
              <a:gd name="connsiteX1634" fmla="*/ 3232330 w 3911893"/>
              <a:gd name="connsiteY1634" fmla="*/ 520485 h 3797612"/>
              <a:gd name="connsiteX1635" fmla="*/ 3232327 w 3911893"/>
              <a:gd name="connsiteY1635" fmla="*/ 520157 h 3797612"/>
              <a:gd name="connsiteX1636" fmla="*/ 3232552 w 3911893"/>
              <a:gd name="connsiteY1636" fmla="*/ 519907 h 3797612"/>
              <a:gd name="connsiteX1637" fmla="*/ 614223 w 3911893"/>
              <a:gd name="connsiteY1637" fmla="*/ 3707048 h 3797612"/>
              <a:gd name="connsiteX1638" fmla="*/ 610059 w 3911893"/>
              <a:gd name="connsiteY1638" fmla="*/ 3701427 h 3797612"/>
              <a:gd name="connsiteX1639" fmla="*/ 610719 w 3911893"/>
              <a:gd name="connsiteY1639" fmla="*/ 3700714 h 3797612"/>
              <a:gd name="connsiteX1640" fmla="*/ 611486 w 3911893"/>
              <a:gd name="connsiteY1640" fmla="*/ 3699975 h 3797612"/>
              <a:gd name="connsiteX1641" fmla="*/ 612807 w 3911893"/>
              <a:gd name="connsiteY1641" fmla="*/ 3700531 h 3797612"/>
              <a:gd name="connsiteX1642" fmla="*/ 613518 w 3911893"/>
              <a:gd name="connsiteY1642" fmla="*/ 3699844 h 3797612"/>
              <a:gd name="connsiteX1643" fmla="*/ 614134 w 3911893"/>
              <a:gd name="connsiteY1643" fmla="*/ 3706135 h 3797612"/>
              <a:gd name="connsiteX1644" fmla="*/ 614223 w 3911893"/>
              <a:gd name="connsiteY1644" fmla="*/ 3707048 h 3797612"/>
              <a:gd name="connsiteX1645" fmla="*/ 3232365 w 3911893"/>
              <a:gd name="connsiteY1645" fmla="*/ 524978 h 3797612"/>
              <a:gd name="connsiteX1646" fmla="*/ 3230507 w 3911893"/>
              <a:gd name="connsiteY1646" fmla="*/ 522184 h 3797612"/>
              <a:gd name="connsiteX1647" fmla="*/ 3231936 w 3911893"/>
              <a:gd name="connsiteY1647" fmla="*/ 520593 h 3797612"/>
              <a:gd name="connsiteX1648" fmla="*/ 3232008 w 3911893"/>
              <a:gd name="connsiteY1648" fmla="*/ 521325 h 3797612"/>
              <a:gd name="connsiteX1649" fmla="*/ 3232330 w 3911893"/>
              <a:gd name="connsiteY1649" fmla="*/ 520485 h 3797612"/>
              <a:gd name="connsiteX1650" fmla="*/ 3309486 w 3911893"/>
              <a:gd name="connsiteY1650" fmla="*/ 435569 h 3797612"/>
              <a:gd name="connsiteX1651" fmla="*/ 3298847 w 3911893"/>
              <a:gd name="connsiteY1651" fmla="*/ 431916 h 3797612"/>
              <a:gd name="connsiteX1652" fmla="*/ 3301163 w 3911893"/>
              <a:gd name="connsiteY1652" fmla="*/ 423953 h 3797612"/>
              <a:gd name="connsiteX1653" fmla="*/ 3231973 w 3911893"/>
              <a:gd name="connsiteY1653" fmla="*/ 533239 h 3797612"/>
              <a:gd name="connsiteX1654" fmla="*/ 3231400 w 3911893"/>
              <a:gd name="connsiteY1654" fmla="*/ 533535 h 3797612"/>
              <a:gd name="connsiteX1655" fmla="*/ 3231576 w 3911893"/>
              <a:gd name="connsiteY1655" fmla="*/ 531046 h 3797612"/>
              <a:gd name="connsiteX1656" fmla="*/ 3232064 w 3911893"/>
              <a:gd name="connsiteY1656" fmla="*/ 532496 h 3797612"/>
              <a:gd name="connsiteX1657" fmla="*/ 596814 w 3911893"/>
              <a:gd name="connsiteY1657" fmla="*/ 3736380 h 3797612"/>
              <a:gd name="connsiteX1658" fmla="*/ 593519 w 3911893"/>
              <a:gd name="connsiteY1658" fmla="*/ 3740385 h 3797612"/>
              <a:gd name="connsiteX1659" fmla="*/ 585498 w 3911893"/>
              <a:gd name="connsiteY1659" fmla="*/ 3733786 h 3797612"/>
              <a:gd name="connsiteX1660" fmla="*/ 597389 w 3911893"/>
              <a:gd name="connsiteY1660" fmla="*/ 3723421 h 3797612"/>
              <a:gd name="connsiteX1661" fmla="*/ 593379 w 3911893"/>
              <a:gd name="connsiteY1661" fmla="*/ 3720121 h 3797612"/>
              <a:gd name="connsiteX1662" fmla="*/ 599412 w 3911893"/>
              <a:gd name="connsiteY1662" fmla="*/ 3720835 h 3797612"/>
              <a:gd name="connsiteX1663" fmla="*/ 599614 w 3911893"/>
              <a:gd name="connsiteY1663" fmla="*/ 3717675 h 3797612"/>
              <a:gd name="connsiteX1664" fmla="*/ 605072 w 3911893"/>
              <a:gd name="connsiteY1664" fmla="*/ 3717148 h 3797612"/>
              <a:gd name="connsiteX1665" fmla="*/ 605985 w 3911893"/>
              <a:gd name="connsiteY1665" fmla="*/ 3717060 h 3797612"/>
              <a:gd name="connsiteX1666" fmla="*/ 596814 w 3911893"/>
              <a:gd name="connsiteY1666" fmla="*/ 3736380 h 3797612"/>
              <a:gd name="connsiteX1667" fmla="*/ 3313261 w 3911893"/>
              <a:gd name="connsiteY1667" fmla="*/ 437898 h 3797612"/>
              <a:gd name="connsiteX1668" fmla="*/ 3311535 w 3911893"/>
              <a:gd name="connsiteY1668" fmla="*/ 438429 h 3797612"/>
              <a:gd name="connsiteX1669" fmla="*/ 3309486 w 3911893"/>
              <a:gd name="connsiteY1669" fmla="*/ 435569 h 3797612"/>
              <a:gd name="connsiteX1670" fmla="*/ 3313514 w 3911893"/>
              <a:gd name="connsiteY1670" fmla="*/ 436952 h 3797612"/>
              <a:gd name="connsiteX1671" fmla="*/ 3313261 w 3911893"/>
              <a:gd name="connsiteY1671" fmla="*/ 437898 h 3797612"/>
              <a:gd name="connsiteX1672" fmla="*/ 3280453 w 3911893"/>
              <a:gd name="connsiteY1672" fmla="*/ 486968 h 3797612"/>
              <a:gd name="connsiteX1673" fmla="*/ 3276993 w 3911893"/>
              <a:gd name="connsiteY1673" fmla="*/ 491173 h 3797612"/>
              <a:gd name="connsiteX1674" fmla="*/ 3279992 w 3911893"/>
              <a:gd name="connsiteY1674" fmla="*/ 486506 h 3797612"/>
              <a:gd name="connsiteX1675" fmla="*/ 3238435 w 3911893"/>
              <a:gd name="connsiteY1675" fmla="*/ 548960 h 3797612"/>
              <a:gd name="connsiteX1676" fmla="*/ 3236631 w 3911893"/>
              <a:gd name="connsiteY1676" fmla="*/ 549762 h 3797612"/>
              <a:gd name="connsiteX1677" fmla="*/ 3237761 w 3911893"/>
              <a:gd name="connsiteY1677" fmla="*/ 547731 h 3797612"/>
              <a:gd name="connsiteX1678" fmla="*/ 3238709 w 3911893"/>
              <a:gd name="connsiteY1678" fmla="*/ 547409 h 3797612"/>
              <a:gd name="connsiteX1679" fmla="*/ 3243464 w 3911893"/>
              <a:gd name="connsiteY1679" fmla="*/ 544184 h 3797612"/>
              <a:gd name="connsiteX1680" fmla="*/ 3233795 w 3911893"/>
              <a:gd name="connsiteY1680" fmla="*/ 539588 h 3797612"/>
              <a:gd name="connsiteX1681" fmla="*/ 3231455 w 3911893"/>
              <a:gd name="connsiteY1681" fmla="*/ 537477 h 3797612"/>
              <a:gd name="connsiteX1682" fmla="*/ 3231973 w 3911893"/>
              <a:gd name="connsiteY1682" fmla="*/ 533239 h 3797612"/>
              <a:gd name="connsiteX1683" fmla="*/ 3236187 w 3911893"/>
              <a:gd name="connsiteY1683" fmla="*/ 531061 h 3797612"/>
              <a:gd name="connsiteX1684" fmla="*/ 3238381 w 3911893"/>
              <a:gd name="connsiteY1684" fmla="*/ 529928 h 3797612"/>
              <a:gd name="connsiteX1685" fmla="*/ 3242391 w 3911893"/>
              <a:gd name="connsiteY1685" fmla="*/ 533227 h 3797612"/>
              <a:gd name="connsiteX1686" fmla="*/ 3246044 w 3911893"/>
              <a:gd name="connsiteY1686" fmla="*/ 532874 h 3797612"/>
              <a:gd name="connsiteX1687" fmla="*/ 3243464 w 3911893"/>
              <a:gd name="connsiteY1687" fmla="*/ 544184 h 3797612"/>
              <a:gd name="connsiteX1688" fmla="*/ 3238879 w 3911893"/>
              <a:gd name="connsiteY1688" fmla="*/ 553845 h 3797612"/>
              <a:gd name="connsiteX1689" fmla="*/ 3238005 w 3911893"/>
              <a:gd name="connsiteY1689" fmla="*/ 551394 h 3797612"/>
              <a:gd name="connsiteX1690" fmla="*/ 3238435 w 3911893"/>
              <a:gd name="connsiteY1690" fmla="*/ 548960 h 3797612"/>
              <a:gd name="connsiteX1691" fmla="*/ 3238843 w 3911893"/>
              <a:gd name="connsiteY1691" fmla="*/ 548779 h 3797612"/>
              <a:gd name="connsiteX1692" fmla="*/ 3240169 w 3911893"/>
              <a:gd name="connsiteY1692" fmla="*/ 548189 h 3797612"/>
              <a:gd name="connsiteX1693" fmla="*/ 3238879 w 3911893"/>
              <a:gd name="connsiteY1693" fmla="*/ 553845 h 3797612"/>
              <a:gd name="connsiteX1694" fmla="*/ 702778 w 3911893"/>
              <a:gd name="connsiteY1694" fmla="*/ 3707612 h 3797612"/>
              <a:gd name="connsiteX1695" fmla="*/ 702609 w 3911893"/>
              <a:gd name="connsiteY1695" fmla="*/ 3705888 h 3797612"/>
              <a:gd name="connsiteX1696" fmla="*/ 702925 w 3911893"/>
              <a:gd name="connsiteY1696" fmla="*/ 3707355 h 3797612"/>
              <a:gd name="connsiteX1697" fmla="*/ 702926 w 3911893"/>
              <a:gd name="connsiteY1697" fmla="*/ 3709125 h 3797612"/>
              <a:gd name="connsiteX1698" fmla="*/ 701597 w 3911893"/>
              <a:gd name="connsiteY1698" fmla="*/ 3709672 h 3797612"/>
              <a:gd name="connsiteX1699" fmla="*/ 702778 w 3911893"/>
              <a:gd name="connsiteY1699" fmla="*/ 3707612 h 3797612"/>
              <a:gd name="connsiteX1700" fmla="*/ 702787 w 3911893"/>
              <a:gd name="connsiteY1700" fmla="*/ 3707715 h 3797612"/>
              <a:gd name="connsiteX1701" fmla="*/ 3393341 w 3911893"/>
              <a:gd name="connsiteY1701" fmla="*/ 441119 h 3797612"/>
              <a:gd name="connsiteX1702" fmla="*/ 3391958 w 3911893"/>
              <a:gd name="connsiteY1702" fmla="*/ 441361 h 3797612"/>
              <a:gd name="connsiteX1703" fmla="*/ 3393605 w 3911893"/>
              <a:gd name="connsiteY1703" fmla="*/ 439358 h 3797612"/>
              <a:gd name="connsiteX1704" fmla="*/ 698008 w 3911893"/>
              <a:gd name="connsiteY1704" fmla="*/ 3724400 h 3797612"/>
              <a:gd name="connsiteX1705" fmla="*/ 697091 w 3911893"/>
              <a:gd name="connsiteY1705" fmla="*/ 3724855 h 3797612"/>
              <a:gd name="connsiteX1706" fmla="*/ 697959 w 3911893"/>
              <a:gd name="connsiteY1706" fmla="*/ 3724311 h 3797612"/>
              <a:gd name="connsiteX1707" fmla="*/ 702182 w 3911893"/>
              <a:gd name="connsiteY1707" fmla="*/ 3722330 h 3797612"/>
              <a:gd name="connsiteX1708" fmla="*/ 698732 w 3911893"/>
              <a:gd name="connsiteY1708" fmla="*/ 3725734 h 3797612"/>
              <a:gd name="connsiteX1709" fmla="*/ 698008 w 3911893"/>
              <a:gd name="connsiteY1709" fmla="*/ 3724400 h 3797612"/>
              <a:gd name="connsiteX1710" fmla="*/ 3253442 w 3911893"/>
              <a:gd name="connsiteY1710" fmla="*/ 630497 h 3797612"/>
              <a:gd name="connsiteX1711" fmla="*/ 3252718 w 3911893"/>
              <a:gd name="connsiteY1711" fmla="*/ 626939 h 3797612"/>
              <a:gd name="connsiteX1712" fmla="*/ 3253694 w 3911893"/>
              <a:gd name="connsiteY1712" fmla="*/ 629841 h 3797612"/>
              <a:gd name="connsiteX1713" fmla="*/ 3233202 w 3911893"/>
              <a:gd name="connsiteY1713" fmla="*/ 676377 h 3797612"/>
              <a:gd name="connsiteX1714" fmla="*/ 3234313 w 3911893"/>
              <a:gd name="connsiteY1714" fmla="*/ 667573 h 3797612"/>
              <a:gd name="connsiteX1715" fmla="*/ 3236705 w 3911893"/>
              <a:gd name="connsiteY1715" fmla="*/ 665816 h 3797612"/>
              <a:gd name="connsiteX1716" fmla="*/ 3237111 w 3911893"/>
              <a:gd name="connsiteY1716" fmla="*/ 666189 h 3797612"/>
              <a:gd name="connsiteX1717" fmla="*/ 3236220 w 3911893"/>
              <a:gd name="connsiteY1717" fmla="*/ 668513 h 3797612"/>
              <a:gd name="connsiteX1718" fmla="*/ 3232772 w 3911893"/>
              <a:gd name="connsiteY1718" fmla="*/ 679791 h 3797612"/>
              <a:gd name="connsiteX1719" fmla="*/ 3231125 w 3911893"/>
              <a:gd name="connsiteY1719" fmla="*/ 681794 h 3797612"/>
              <a:gd name="connsiteX1720" fmla="*/ 3233202 w 3911893"/>
              <a:gd name="connsiteY1720" fmla="*/ 676377 h 3797612"/>
              <a:gd name="connsiteX1721" fmla="*/ 3447684 w 3911893"/>
              <a:gd name="connsiteY1721" fmla="*/ 426763 h 3797612"/>
              <a:gd name="connsiteX1722" fmla="*/ 3444389 w 3911893"/>
              <a:gd name="connsiteY1722" fmla="*/ 430768 h 3797612"/>
              <a:gd name="connsiteX1723" fmla="*/ 3445679 w 3911893"/>
              <a:gd name="connsiteY1723" fmla="*/ 425113 h 3797612"/>
              <a:gd name="connsiteX1724" fmla="*/ 3446180 w 3911893"/>
              <a:gd name="connsiteY1724" fmla="*/ 425526 h 3797612"/>
              <a:gd name="connsiteX1725" fmla="*/ 3447684 w 3911893"/>
              <a:gd name="connsiteY1725" fmla="*/ 426763 h 3797612"/>
              <a:gd name="connsiteX1726" fmla="*/ 826216 w 3911893"/>
              <a:gd name="connsiteY1726" fmla="*/ 3638419 h 3797612"/>
              <a:gd name="connsiteX1727" fmla="*/ 825097 w 3911893"/>
              <a:gd name="connsiteY1727" fmla="*/ 3638757 h 3797612"/>
              <a:gd name="connsiteX1728" fmla="*/ 825591 w 3911893"/>
              <a:gd name="connsiteY1728" fmla="*/ 3638157 h 3797612"/>
              <a:gd name="connsiteX1729" fmla="*/ 3237063 w 3911893"/>
              <a:gd name="connsiteY1729" fmla="*/ 723620 h 3797612"/>
              <a:gd name="connsiteX1730" fmla="*/ 3236441 w 3911893"/>
              <a:gd name="connsiteY1730" fmla="*/ 723108 h 3797612"/>
              <a:gd name="connsiteX1731" fmla="*/ 3237738 w 3911893"/>
              <a:gd name="connsiteY1731" fmla="*/ 719926 h 3797612"/>
              <a:gd name="connsiteX1732" fmla="*/ 3237063 w 3911893"/>
              <a:gd name="connsiteY1732" fmla="*/ 723620 h 3797612"/>
              <a:gd name="connsiteX1733" fmla="*/ 3473535 w 3911893"/>
              <a:gd name="connsiteY1733" fmla="*/ 464824 h 3797612"/>
              <a:gd name="connsiteX1734" fmla="*/ 3468234 w 3911893"/>
              <a:gd name="connsiteY1734" fmla="*/ 467179 h 3797612"/>
              <a:gd name="connsiteX1735" fmla="*/ 3461861 w 3911893"/>
              <a:gd name="connsiteY1735" fmla="*/ 458577 h 3797612"/>
              <a:gd name="connsiteX1736" fmla="*/ 3444886 w 3911893"/>
              <a:gd name="connsiteY1736" fmla="*/ 454685 h 3797612"/>
              <a:gd name="connsiteX1737" fmla="*/ 3432855 w 3911893"/>
              <a:gd name="connsiteY1737" fmla="*/ 444786 h 3797612"/>
              <a:gd name="connsiteX1738" fmla="*/ 3461363 w 3911893"/>
              <a:gd name="connsiteY1738" fmla="*/ 434660 h 3797612"/>
              <a:gd name="connsiteX1739" fmla="*/ 3477405 w 3911893"/>
              <a:gd name="connsiteY1739" fmla="*/ 447859 h 3797612"/>
              <a:gd name="connsiteX1740" fmla="*/ 3476115 w 3911893"/>
              <a:gd name="connsiteY1740" fmla="*/ 453514 h 3797612"/>
              <a:gd name="connsiteX1741" fmla="*/ 3470457 w 3911893"/>
              <a:gd name="connsiteY1741" fmla="*/ 452217 h 3797612"/>
              <a:gd name="connsiteX1742" fmla="*/ 3467162 w 3911893"/>
              <a:gd name="connsiteY1742" fmla="*/ 456222 h 3797612"/>
              <a:gd name="connsiteX1743" fmla="*/ 3469524 w 3911893"/>
              <a:gd name="connsiteY1743" fmla="*/ 461524 h 3797612"/>
              <a:gd name="connsiteX1744" fmla="*/ 3473535 w 3911893"/>
              <a:gd name="connsiteY1744" fmla="*/ 464824 h 3797612"/>
              <a:gd name="connsiteX1745" fmla="*/ 836633 w 3911893"/>
              <a:gd name="connsiteY1745" fmla="*/ 3689491 h 3797612"/>
              <a:gd name="connsiteX1746" fmla="*/ 836632 w 3911893"/>
              <a:gd name="connsiteY1746" fmla="*/ 3689492 h 3797612"/>
              <a:gd name="connsiteX1747" fmla="*/ 835404 w 3911893"/>
              <a:gd name="connsiteY1747" fmla="*/ 3687536 h 3797612"/>
              <a:gd name="connsiteX1748" fmla="*/ 3338618 w 3911893"/>
              <a:gd name="connsiteY1748" fmla="*/ 722803 h 3797612"/>
              <a:gd name="connsiteX1749" fmla="*/ 3336049 w 3911893"/>
              <a:gd name="connsiteY1749" fmla="*/ 717750 h 3797612"/>
              <a:gd name="connsiteX1750" fmla="*/ 3337567 w 3911893"/>
              <a:gd name="connsiteY1750" fmla="*/ 715905 h 3797612"/>
              <a:gd name="connsiteX1751" fmla="*/ 3339766 w 3911893"/>
              <a:gd name="connsiteY1751" fmla="*/ 721280 h 3797612"/>
              <a:gd name="connsiteX1752" fmla="*/ 3338618 w 3911893"/>
              <a:gd name="connsiteY1752" fmla="*/ 722803 h 3797612"/>
              <a:gd name="connsiteX1753" fmla="*/ 3383972 w 3911893"/>
              <a:gd name="connsiteY1753" fmla="*/ 679941 h 3797612"/>
              <a:gd name="connsiteX1754" fmla="*/ 3383309 w 3911893"/>
              <a:gd name="connsiteY1754" fmla="*/ 680236 h 3797612"/>
              <a:gd name="connsiteX1755" fmla="*/ 3380405 w 3911893"/>
              <a:gd name="connsiteY1755" fmla="*/ 681526 h 3797612"/>
              <a:gd name="connsiteX1756" fmla="*/ 3380203 w 3911893"/>
              <a:gd name="connsiteY1756" fmla="*/ 681457 h 3797612"/>
              <a:gd name="connsiteX1757" fmla="*/ 3383972 w 3911893"/>
              <a:gd name="connsiteY1757" fmla="*/ 679941 h 3797612"/>
              <a:gd name="connsiteX1758" fmla="*/ 3381315 w 3911893"/>
              <a:gd name="connsiteY1758" fmla="*/ 728128 h 3797612"/>
              <a:gd name="connsiteX1759" fmla="*/ 3381003 w 3911893"/>
              <a:gd name="connsiteY1759" fmla="*/ 724947 h 3797612"/>
              <a:gd name="connsiteX1760" fmla="*/ 3381708 w 3911893"/>
              <a:gd name="connsiteY1760" fmla="*/ 724202 h 3797612"/>
              <a:gd name="connsiteX1761" fmla="*/ 3381315 w 3911893"/>
              <a:gd name="connsiteY1761" fmla="*/ 728128 h 3797612"/>
              <a:gd name="connsiteX1762" fmla="*/ 924712 w 3911893"/>
              <a:gd name="connsiteY1762" fmla="*/ 3757442 h 3797612"/>
              <a:gd name="connsiteX1763" fmla="*/ 917619 w 3911893"/>
              <a:gd name="connsiteY1763" fmla="*/ 3755181 h 3797612"/>
              <a:gd name="connsiteX1764" fmla="*/ 924215 w 3911893"/>
              <a:gd name="connsiteY1764" fmla="*/ 3755466 h 3797612"/>
              <a:gd name="connsiteX1765" fmla="*/ 3367406 w 3911893"/>
              <a:gd name="connsiteY1765" fmla="*/ 819111 h 3797612"/>
              <a:gd name="connsiteX1766" fmla="*/ 3366331 w 3911893"/>
              <a:gd name="connsiteY1766" fmla="*/ 819905 h 3797612"/>
              <a:gd name="connsiteX1767" fmla="*/ 3366699 w 3911893"/>
              <a:gd name="connsiteY1767" fmla="*/ 818948 h 3797612"/>
              <a:gd name="connsiteX1768" fmla="*/ 3367984 w 3911893"/>
              <a:gd name="connsiteY1768" fmla="*/ 815598 h 3797612"/>
              <a:gd name="connsiteX1769" fmla="*/ 3368212 w 3911893"/>
              <a:gd name="connsiteY1769" fmla="*/ 815576 h 3797612"/>
              <a:gd name="connsiteX1770" fmla="*/ 3367406 w 3911893"/>
              <a:gd name="connsiteY1770" fmla="*/ 819111 h 3797612"/>
              <a:gd name="connsiteX1771" fmla="*/ 3362513 w 3911893"/>
              <a:gd name="connsiteY1771" fmla="*/ 872265 h 3797612"/>
              <a:gd name="connsiteX1772" fmla="*/ 3361910 w 3911893"/>
              <a:gd name="connsiteY1772" fmla="*/ 871258 h 3797612"/>
              <a:gd name="connsiteX1773" fmla="*/ 3362164 w 3911893"/>
              <a:gd name="connsiteY1773" fmla="*/ 871205 h 3797612"/>
              <a:gd name="connsiteX1774" fmla="*/ 3364389 w 3911893"/>
              <a:gd name="connsiteY1774" fmla="*/ 875397 h 3797612"/>
              <a:gd name="connsiteX1775" fmla="*/ 3363977 w 3911893"/>
              <a:gd name="connsiteY1775" fmla="*/ 875898 h 3797612"/>
              <a:gd name="connsiteX1776" fmla="*/ 3363786 w 3911893"/>
              <a:gd name="connsiteY1776" fmla="*/ 876131 h 3797612"/>
              <a:gd name="connsiteX1777" fmla="*/ 3362513 w 3911893"/>
              <a:gd name="connsiteY1777" fmla="*/ 872265 h 3797612"/>
              <a:gd name="connsiteX1778" fmla="*/ 3381954 w 3911893"/>
              <a:gd name="connsiteY1778" fmla="*/ 907594 h 3797612"/>
              <a:gd name="connsiteX1779" fmla="*/ 3378227 w 3911893"/>
              <a:gd name="connsiteY1779" fmla="*/ 906092 h 3797612"/>
              <a:gd name="connsiteX1780" fmla="*/ 3382220 w 3911893"/>
              <a:gd name="connsiteY1780" fmla="*/ 906858 h 3797612"/>
              <a:gd name="connsiteX1781" fmla="*/ 3362573 w 3911893"/>
              <a:gd name="connsiteY1781" fmla="*/ 936625 h 3797612"/>
              <a:gd name="connsiteX1782" fmla="*/ 3361687 w 3911893"/>
              <a:gd name="connsiteY1782" fmla="*/ 936980 h 3797612"/>
              <a:gd name="connsiteX1783" fmla="*/ 3361157 w 3911893"/>
              <a:gd name="connsiteY1783" fmla="*/ 936544 h 3797612"/>
              <a:gd name="connsiteX1784" fmla="*/ 3361775 w 3911893"/>
              <a:gd name="connsiteY1784" fmla="*/ 935793 h 3797612"/>
              <a:gd name="connsiteX1785" fmla="*/ 3362198 w 3911893"/>
              <a:gd name="connsiteY1785" fmla="*/ 935279 h 3797612"/>
              <a:gd name="connsiteX1786" fmla="*/ 3362306 w 3911893"/>
              <a:gd name="connsiteY1786" fmla="*/ 935915 h 3797612"/>
              <a:gd name="connsiteX1787" fmla="*/ 2400424 w 3911893"/>
              <a:gd name="connsiteY1787" fmla="*/ 2196720 h 3797612"/>
              <a:gd name="connsiteX1788" fmla="*/ 2400196 w 3911893"/>
              <a:gd name="connsiteY1788" fmla="*/ 2194404 h 3797612"/>
              <a:gd name="connsiteX1789" fmla="*/ 2401186 w 3911893"/>
              <a:gd name="connsiteY1789" fmla="*/ 2194277 h 3797612"/>
              <a:gd name="connsiteX1790" fmla="*/ 2402956 w 3911893"/>
              <a:gd name="connsiteY1790" fmla="*/ 2194051 h 3797612"/>
              <a:gd name="connsiteX1791" fmla="*/ 2401186 w 3911893"/>
              <a:gd name="connsiteY1791" fmla="*/ 2194277 h 3797612"/>
              <a:gd name="connsiteX1792" fmla="*/ 2401727 w 3911893"/>
              <a:gd name="connsiteY1792" fmla="*/ 2192544 h 3797612"/>
              <a:gd name="connsiteX1793" fmla="*/ 2403492 w 3911893"/>
              <a:gd name="connsiteY1793" fmla="*/ 2190399 h 3797612"/>
              <a:gd name="connsiteX1794" fmla="*/ 2402926 w 3911893"/>
              <a:gd name="connsiteY1794" fmla="*/ 2189636 h 3797612"/>
              <a:gd name="connsiteX1795" fmla="*/ 2404065 w 3911893"/>
              <a:gd name="connsiteY1795" fmla="*/ 2189191 h 3797612"/>
              <a:gd name="connsiteX1796" fmla="*/ 2402956 w 3911893"/>
              <a:gd name="connsiteY1796" fmla="*/ 2194051 h 3797612"/>
              <a:gd name="connsiteX1797" fmla="*/ 2400554 w 3911893"/>
              <a:gd name="connsiteY1797" fmla="*/ 2198056 h 3797612"/>
              <a:gd name="connsiteX1798" fmla="*/ 2399989 w 3911893"/>
              <a:gd name="connsiteY1798" fmla="*/ 2198111 h 3797612"/>
              <a:gd name="connsiteX1799" fmla="*/ 2400424 w 3911893"/>
              <a:gd name="connsiteY1799" fmla="*/ 2196720 h 3797612"/>
              <a:gd name="connsiteX1800" fmla="*/ 2400983 w 3911893"/>
              <a:gd name="connsiteY1800" fmla="*/ 2200089 h 3797612"/>
              <a:gd name="connsiteX1801" fmla="*/ 2400849 w 3911893"/>
              <a:gd name="connsiteY1801" fmla="*/ 2200188 h 3797612"/>
              <a:gd name="connsiteX1802" fmla="*/ 2400983 w 3911893"/>
              <a:gd name="connsiteY1802" fmla="*/ 2200089 h 3797612"/>
              <a:gd name="connsiteX1803" fmla="*/ 1112577 w 3911893"/>
              <a:gd name="connsiteY1803" fmla="*/ 3787976 h 3797612"/>
              <a:gd name="connsiteX1804" fmla="*/ 1103981 w 3911893"/>
              <a:gd name="connsiteY1804" fmla="*/ 3794337 h 3797612"/>
              <a:gd name="connsiteX1805" fmla="*/ 1101976 w 3911893"/>
              <a:gd name="connsiteY1805" fmla="*/ 3792687 h 3797612"/>
              <a:gd name="connsiteX1806" fmla="*/ 1112577 w 3911893"/>
              <a:gd name="connsiteY1806" fmla="*/ 3787976 h 3797612"/>
              <a:gd name="connsiteX1807" fmla="*/ 1130521 w 3911893"/>
              <a:gd name="connsiteY1807" fmla="*/ 3775874 h 3797612"/>
              <a:gd name="connsiteX1808" fmla="*/ 1131059 w 3911893"/>
              <a:gd name="connsiteY1808" fmla="*/ 3769600 h 3797612"/>
              <a:gd name="connsiteX1809" fmla="*/ 1131271 w 3911893"/>
              <a:gd name="connsiteY1809" fmla="*/ 3771766 h 3797612"/>
              <a:gd name="connsiteX1810" fmla="*/ 1130816 w 3911893"/>
              <a:gd name="connsiteY1810" fmla="*/ 3775068 h 3797612"/>
              <a:gd name="connsiteX1811" fmla="*/ 1130521 w 3911893"/>
              <a:gd name="connsiteY1811" fmla="*/ 3775874 h 3797612"/>
              <a:gd name="connsiteX1812" fmla="*/ 1151376 w 3911893"/>
              <a:gd name="connsiteY1812" fmla="*/ 3788943 h 3797612"/>
              <a:gd name="connsiteX1813" fmla="*/ 1146196 w 3911893"/>
              <a:gd name="connsiteY1813" fmla="*/ 3790030 h 3797612"/>
              <a:gd name="connsiteX1814" fmla="*/ 1144163 w 3911893"/>
              <a:gd name="connsiteY1814" fmla="*/ 3790457 h 3797612"/>
              <a:gd name="connsiteX1815" fmla="*/ 1152759 w 3911893"/>
              <a:gd name="connsiteY1815" fmla="*/ 3784097 h 3797612"/>
              <a:gd name="connsiteX1816" fmla="*/ 1152573 w 3911893"/>
              <a:gd name="connsiteY1816" fmla="*/ 3785477 h 3797612"/>
              <a:gd name="connsiteX1817" fmla="*/ 1151057 w 3911893"/>
              <a:gd name="connsiteY1817" fmla="*/ 3790252 h 3797612"/>
              <a:gd name="connsiteX1818" fmla="*/ 1151207 w 3911893"/>
              <a:gd name="connsiteY1818" fmla="*/ 3789431 h 3797612"/>
              <a:gd name="connsiteX1819" fmla="*/ 1151376 w 3911893"/>
              <a:gd name="connsiteY1819" fmla="*/ 3788943 h 3797612"/>
              <a:gd name="connsiteX1820" fmla="*/ 1151518 w 3911893"/>
              <a:gd name="connsiteY1820" fmla="*/ 3788913 h 3797612"/>
              <a:gd name="connsiteX1821" fmla="*/ 1291132 w 3911893"/>
              <a:gd name="connsiteY1821" fmla="*/ 3641463 h 3797612"/>
              <a:gd name="connsiteX1822" fmla="*/ 1290013 w 3911893"/>
              <a:gd name="connsiteY1822" fmla="*/ 3641801 h 3797612"/>
              <a:gd name="connsiteX1823" fmla="*/ 1290174 w 3911893"/>
              <a:gd name="connsiteY1823" fmla="*/ 3641094 h 3797612"/>
              <a:gd name="connsiteX1824" fmla="*/ 1290182 w 3911893"/>
              <a:gd name="connsiteY1824" fmla="*/ 3641063 h 3797612"/>
              <a:gd name="connsiteX1825" fmla="*/ 2144269 w 3911893"/>
              <a:gd name="connsiteY1825" fmla="*/ 2642883 h 3797612"/>
              <a:gd name="connsiteX1826" fmla="*/ 2141780 w 3911893"/>
              <a:gd name="connsiteY1826" fmla="*/ 2643354 h 3797612"/>
              <a:gd name="connsiteX1827" fmla="*/ 2142191 w 3911893"/>
              <a:gd name="connsiteY1827" fmla="*/ 2642854 h 3797612"/>
              <a:gd name="connsiteX1828" fmla="*/ 2142540 w 3911893"/>
              <a:gd name="connsiteY1828" fmla="*/ 2642430 h 3797612"/>
              <a:gd name="connsiteX1829" fmla="*/ 3476997 w 3911893"/>
              <a:gd name="connsiteY1829" fmla="*/ 1052986 h 3797612"/>
              <a:gd name="connsiteX1830" fmla="*/ 3475239 w 3911893"/>
              <a:gd name="connsiteY1830" fmla="*/ 1047200 h 3797612"/>
              <a:gd name="connsiteX1831" fmla="*/ 3480540 w 3911893"/>
              <a:gd name="connsiteY1831" fmla="*/ 1044845 h 3797612"/>
              <a:gd name="connsiteX1832" fmla="*/ 3482071 w 3911893"/>
              <a:gd name="connsiteY1832" fmla="*/ 1044005 h 3797612"/>
              <a:gd name="connsiteX1833" fmla="*/ 3482536 w 3911893"/>
              <a:gd name="connsiteY1833" fmla="*/ 1043751 h 3797612"/>
              <a:gd name="connsiteX1834" fmla="*/ 3489727 w 3911893"/>
              <a:gd name="connsiteY1834" fmla="*/ 1039810 h 3797612"/>
              <a:gd name="connsiteX1835" fmla="*/ 3482536 w 3911893"/>
              <a:gd name="connsiteY1835" fmla="*/ 1043751 h 3797612"/>
              <a:gd name="connsiteX1836" fmla="*/ 3485483 w 3911893"/>
              <a:gd name="connsiteY1836" fmla="*/ 1038837 h 3797612"/>
              <a:gd name="connsiteX1837" fmla="*/ 2477826 w 3911893"/>
              <a:gd name="connsiteY1837" fmla="*/ 2271709 h 3797612"/>
              <a:gd name="connsiteX1838" fmla="*/ 2474185 w 3911893"/>
              <a:gd name="connsiteY1838" fmla="*/ 2268713 h 3797612"/>
              <a:gd name="connsiteX1839" fmla="*/ 2475043 w 3911893"/>
              <a:gd name="connsiteY1839" fmla="*/ 2265511 h 3797612"/>
              <a:gd name="connsiteX1840" fmla="*/ 2477652 w 3911893"/>
              <a:gd name="connsiteY1840" fmla="*/ 2266751 h 3797612"/>
              <a:gd name="connsiteX1841" fmla="*/ 3491141 w 3911893"/>
              <a:gd name="connsiteY1841" fmla="*/ 1040134 h 3797612"/>
              <a:gd name="connsiteX1842" fmla="*/ 3489727 w 3911893"/>
              <a:gd name="connsiteY1842" fmla="*/ 1039810 h 3797612"/>
              <a:gd name="connsiteX1843" fmla="*/ 3491191 w 3911893"/>
              <a:gd name="connsiteY1843" fmla="*/ 1039007 h 3797612"/>
              <a:gd name="connsiteX1844" fmla="*/ 1717110 w 3911893"/>
              <a:gd name="connsiteY1844" fmla="*/ 3202056 h 3797612"/>
              <a:gd name="connsiteX1845" fmla="*/ 1716783 w 3911893"/>
              <a:gd name="connsiteY1845" fmla="*/ 3198718 h 3797612"/>
              <a:gd name="connsiteX1846" fmla="*/ 1716605 w 3911893"/>
              <a:gd name="connsiteY1846" fmla="*/ 3196892 h 3797612"/>
              <a:gd name="connsiteX1847" fmla="*/ 1717180 w 3911893"/>
              <a:gd name="connsiteY1847" fmla="*/ 3201301 h 3797612"/>
              <a:gd name="connsiteX1848" fmla="*/ 2144066 w 3911893"/>
              <a:gd name="connsiteY1848" fmla="*/ 2685533 h 3797612"/>
              <a:gd name="connsiteX1849" fmla="*/ 2143865 w 3911893"/>
              <a:gd name="connsiteY1849" fmla="*/ 2684710 h 3797612"/>
              <a:gd name="connsiteX1850" fmla="*/ 2145768 w 3911893"/>
              <a:gd name="connsiteY1850" fmla="*/ 2681740 h 3797612"/>
              <a:gd name="connsiteX1851" fmla="*/ 2144066 w 3911893"/>
              <a:gd name="connsiteY1851" fmla="*/ 2685533 h 3797612"/>
              <a:gd name="connsiteX1852" fmla="*/ 3497157 w 3911893"/>
              <a:gd name="connsiteY1852" fmla="*/ 1045083 h 3797612"/>
              <a:gd name="connsiteX1853" fmla="*/ 3496442 w 3911893"/>
              <a:gd name="connsiteY1853" fmla="*/ 1037779 h 3797612"/>
              <a:gd name="connsiteX1854" fmla="*/ 3492789 w 3911893"/>
              <a:gd name="connsiteY1854" fmla="*/ 1038131 h 3797612"/>
              <a:gd name="connsiteX1855" fmla="*/ 3491191 w 3911893"/>
              <a:gd name="connsiteY1855" fmla="*/ 1039007 h 3797612"/>
              <a:gd name="connsiteX1856" fmla="*/ 3491644 w 3911893"/>
              <a:gd name="connsiteY1856" fmla="*/ 1028794 h 3797612"/>
              <a:gd name="connsiteX1857" fmla="*/ 3491716 w 3911893"/>
              <a:gd name="connsiteY1857" fmla="*/ 1027174 h 3797612"/>
              <a:gd name="connsiteX1858" fmla="*/ 3495369 w 3911893"/>
              <a:gd name="connsiteY1858" fmla="*/ 1026821 h 3797612"/>
              <a:gd name="connsiteX1859" fmla="*/ 3496302 w 3911893"/>
              <a:gd name="connsiteY1859" fmla="*/ 1017514 h 3797612"/>
              <a:gd name="connsiteX1860" fmla="*/ 3497157 w 3911893"/>
              <a:gd name="connsiteY1860" fmla="*/ 1045083 h 3797612"/>
              <a:gd name="connsiteX1861" fmla="*/ 1717580 w 3911893"/>
              <a:gd name="connsiteY1861" fmla="*/ 3209501 h 3797612"/>
              <a:gd name="connsiteX1862" fmla="*/ 1716325 w 3911893"/>
              <a:gd name="connsiteY1862" fmla="*/ 3210515 h 3797612"/>
              <a:gd name="connsiteX1863" fmla="*/ 1717110 w 3911893"/>
              <a:gd name="connsiteY1863" fmla="*/ 3202056 h 3797612"/>
              <a:gd name="connsiteX1864" fmla="*/ 1717772 w 3911893"/>
              <a:gd name="connsiteY1864" fmla="*/ 3208813 h 3797612"/>
              <a:gd name="connsiteX1865" fmla="*/ 2522096 w 3911893"/>
              <a:gd name="connsiteY1865" fmla="*/ 2234252 h 3797612"/>
              <a:gd name="connsiteX1866" fmla="*/ 2522078 w 3911893"/>
              <a:gd name="connsiteY1866" fmla="*/ 2231719 h 3797612"/>
              <a:gd name="connsiteX1867" fmla="*/ 2522029 w 3911893"/>
              <a:gd name="connsiteY1867" fmla="*/ 2224625 h 3797612"/>
              <a:gd name="connsiteX1868" fmla="*/ 2522070 w 3911893"/>
              <a:gd name="connsiteY1868" fmla="*/ 2224576 h 3797612"/>
              <a:gd name="connsiteX1869" fmla="*/ 2522096 w 3911893"/>
              <a:gd name="connsiteY1869" fmla="*/ 2234252 h 3797612"/>
              <a:gd name="connsiteX1870" fmla="*/ 3472995 w 3911893"/>
              <a:gd name="connsiteY1870" fmla="*/ 1083710 h 3797612"/>
              <a:gd name="connsiteX1871" fmla="*/ 3471465 w 3911893"/>
              <a:gd name="connsiteY1871" fmla="*/ 1083973 h 3797612"/>
              <a:gd name="connsiteX1872" fmla="*/ 3471152 w 3911893"/>
              <a:gd name="connsiteY1872" fmla="*/ 1080777 h 3797612"/>
              <a:gd name="connsiteX1873" fmla="*/ 1661440 w 3911893"/>
              <a:gd name="connsiteY1873" fmla="*/ 3292548 h 3797612"/>
              <a:gd name="connsiteX1874" fmla="*/ 1661028 w 3911893"/>
              <a:gd name="connsiteY1874" fmla="*/ 3293049 h 3797612"/>
              <a:gd name="connsiteX1875" fmla="*/ 1660675 w 3911893"/>
              <a:gd name="connsiteY1875" fmla="*/ 3293478 h 3797612"/>
              <a:gd name="connsiteX1876" fmla="*/ 1660308 w 3911893"/>
              <a:gd name="connsiteY1876" fmla="*/ 3293349 h 3797612"/>
              <a:gd name="connsiteX1877" fmla="*/ 1660392 w 3911893"/>
              <a:gd name="connsiteY1877" fmla="*/ 3291267 h 3797612"/>
              <a:gd name="connsiteX1878" fmla="*/ 1662333 w 3911893"/>
              <a:gd name="connsiteY1878" fmla="*/ 3289736 h 3797612"/>
              <a:gd name="connsiteX1879" fmla="*/ 2517886 w 3911893"/>
              <a:gd name="connsiteY1879" fmla="*/ 2254227 h 3797612"/>
              <a:gd name="connsiteX1880" fmla="*/ 2518004 w 3911893"/>
              <a:gd name="connsiteY1880" fmla="*/ 2249251 h 3797612"/>
              <a:gd name="connsiteX1881" fmla="*/ 2517955 w 3911893"/>
              <a:gd name="connsiteY1881" fmla="*/ 2254037 h 3797612"/>
              <a:gd name="connsiteX1882" fmla="*/ 1676983 w 3911893"/>
              <a:gd name="connsiteY1882" fmla="*/ 3281831 h 3797612"/>
              <a:gd name="connsiteX1883" fmla="*/ 1666382 w 3911893"/>
              <a:gd name="connsiteY1883" fmla="*/ 3286541 h 3797612"/>
              <a:gd name="connsiteX1884" fmla="*/ 1662333 w 3911893"/>
              <a:gd name="connsiteY1884" fmla="*/ 3289736 h 3797612"/>
              <a:gd name="connsiteX1885" fmla="*/ 1665139 w 3911893"/>
              <a:gd name="connsiteY1885" fmla="*/ 3280900 h 3797612"/>
              <a:gd name="connsiteX1886" fmla="*/ 1665667 w 3911893"/>
              <a:gd name="connsiteY1886" fmla="*/ 3279236 h 3797612"/>
              <a:gd name="connsiteX1887" fmla="*/ 1670610 w 3911893"/>
              <a:gd name="connsiteY1887" fmla="*/ 3273228 h 3797612"/>
              <a:gd name="connsiteX1888" fmla="*/ 1674978 w 3911893"/>
              <a:gd name="connsiteY1888" fmla="*/ 3280181 h 3797612"/>
              <a:gd name="connsiteX1889" fmla="*/ 1676983 w 3911893"/>
              <a:gd name="connsiteY1889" fmla="*/ 3281831 h 3797612"/>
              <a:gd name="connsiteX1890" fmla="*/ 1671108 w 3911893"/>
              <a:gd name="connsiteY1890" fmla="*/ 3297146 h 3797612"/>
              <a:gd name="connsiteX1891" fmla="*/ 1658144 w 3911893"/>
              <a:gd name="connsiteY1891" fmla="*/ 3296554 h 3797612"/>
              <a:gd name="connsiteX1892" fmla="*/ 1660675 w 3911893"/>
              <a:gd name="connsiteY1892" fmla="*/ 3293478 h 3797612"/>
              <a:gd name="connsiteX1893" fmla="*/ 2460459 w 3911893"/>
              <a:gd name="connsiteY1893" fmla="*/ 2340377 h 3797612"/>
              <a:gd name="connsiteX1894" fmla="*/ 2458209 w 3911893"/>
              <a:gd name="connsiteY1894" fmla="*/ 2342043 h 3797612"/>
              <a:gd name="connsiteX1895" fmla="*/ 2456330 w 3911893"/>
              <a:gd name="connsiteY1895" fmla="*/ 2334619 h 3797612"/>
              <a:gd name="connsiteX1896" fmla="*/ 2461031 w 3911893"/>
              <a:gd name="connsiteY1896" fmla="*/ 2341176 h 3797612"/>
              <a:gd name="connsiteX1897" fmla="*/ 2460608 w 3911893"/>
              <a:gd name="connsiteY1897" fmla="*/ 2340659 h 3797612"/>
              <a:gd name="connsiteX1898" fmla="*/ 2460640 w 3911893"/>
              <a:gd name="connsiteY1898" fmla="*/ 2340630 h 3797612"/>
              <a:gd name="connsiteX1899" fmla="*/ 2462202 w 3911893"/>
              <a:gd name="connsiteY1899" fmla="*/ 2342809 h 3797612"/>
              <a:gd name="connsiteX1900" fmla="*/ 2461031 w 3911893"/>
              <a:gd name="connsiteY1900" fmla="*/ 2341176 h 3797612"/>
              <a:gd name="connsiteX1901" fmla="*/ 2462250 w 3911893"/>
              <a:gd name="connsiteY1901" fmla="*/ 2342668 h 3797612"/>
              <a:gd name="connsiteX1902" fmla="*/ 2459315 w 3911893"/>
              <a:gd name="connsiteY1902" fmla="*/ 2358263 h 3797612"/>
              <a:gd name="connsiteX1903" fmla="*/ 2456109 w 3911893"/>
              <a:gd name="connsiteY1903" fmla="*/ 2361198 h 3797612"/>
              <a:gd name="connsiteX1904" fmla="*/ 2458477 w 3911893"/>
              <a:gd name="connsiteY1904" fmla="*/ 2358320 h 3797612"/>
              <a:gd name="connsiteX1905" fmla="*/ 2159255 w 3911893"/>
              <a:gd name="connsiteY1905" fmla="*/ 2752470 h 3797612"/>
              <a:gd name="connsiteX1906" fmla="*/ 2158488 w 3911893"/>
              <a:gd name="connsiteY1906" fmla="*/ 2752811 h 3797612"/>
              <a:gd name="connsiteX1907" fmla="*/ 2157073 w 3911893"/>
              <a:gd name="connsiteY1907" fmla="*/ 2753440 h 3797612"/>
              <a:gd name="connsiteX1908" fmla="*/ 2158399 w 3911893"/>
              <a:gd name="connsiteY1908" fmla="*/ 2751898 h 3797612"/>
              <a:gd name="connsiteX1909" fmla="*/ 3637423 w 3911893"/>
              <a:gd name="connsiteY1909" fmla="*/ 956208 h 3797612"/>
              <a:gd name="connsiteX1910" fmla="*/ 3636838 w 3911893"/>
              <a:gd name="connsiteY1910" fmla="*/ 956685 h 3797612"/>
              <a:gd name="connsiteX1911" fmla="*/ 3637116 w 3911893"/>
              <a:gd name="connsiteY1911" fmla="*/ 954548 h 3797612"/>
              <a:gd name="connsiteX1912" fmla="*/ 3637501 w 3911893"/>
              <a:gd name="connsiteY1912" fmla="*/ 953186 h 3797612"/>
              <a:gd name="connsiteX1913" fmla="*/ 2163823 w 3911893"/>
              <a:gd name="connsiteY1913" fmla="*/ 2755522 h 3797612"/>
              <a:gd name="connsiteX1914" fmla="*/ 2159255 w 3911893"/>
              <a:gd name="connsiteY1914" fmla="*/ 2752470 h 3797612"/>
              <a:gd name="connsiteX1915" fmla="*/ 2159813 w 3911893"/>
              <a:gd name="connsiteY1915" fmla="*/ 2752222 h 3797612"/>
              <a:gd name="connsiteX1916" fmla="*/ 2163823 w 3911893"/>
              <a:gd name="connsiteY1916" fmla="*/ 2755522 h 3797612"/>
              <a:gd name="connsiteX1917" fmla="*/ 3638485 w 3911893"/>
              <a:gd name="connsiteY1917" fmla="*/ 963230 h 3797612"/>
              <a:gd name="connsiteX1918" fmla="*/ 3637321 w 3911893"/>
              <a:gd name="connsiteY1918" fmla="*/ 960174 h 3797612"/>
              <a:gd name="connsiteX1919" fmla="*/ 3637423 w 3911893"/>
              <a:gd name="connsiteY1919" fmla="*/ 956208 h 3797612"/>
              <a:gd name="connsiteX1920" fmla="*/ 3637770 w 3911893"/>
              <a:gd name="connsiteY1920" fmla="*/ 955925 h 3797612"/>
              <a:gd name="connsiteX1921" fmla="*/ 3638485 w 3911893"/>
              <a:gd name="connsiteY1921" fmla="*/ 963230 h 3797612"/>
              <a:gd name="connsiteX1922" fmla="*/ 2167194 w 3911893"/>
              <a:gd name="connsiteY1922" fmla="*/ 2766258 h 3797612"/>
              <a:gd name="connsiteX1923" fmla="*/ 2167179 w 3911893"/>
              <a:gd name="connsiteY1923" fmla="*/ 2766259 h 3797612"/>
              <a:gd name="connsiteX1924" fmla="*/ 2157590 w 3911893"/>
              <a:gd name="connsiteY1924" fmla="*/ 2767184 h 3797612"/>
              <a:gd name="connsiteX1925" fmla="*/ 2157393 w 3911893"/>
              <a:gd name="connsiteY1925" fmla="*/ 2765665 h 3797612"/>
              <a:gd name="connsiteX1926" fmla="*/ 2164562 w 3911893"/>
              <a:gd name="connsiteY1926" fmla="*/ 2763948 h 3797612"/>
              <a:gd name="connsiteX1927" fmla="*/ 2168549 w 3911893"/>
              <a:gd name="connsiteY1927" fmla="*/ 2766127 h 3797612"/>
              <a:gd name="connsiteX1928" fmla="*/ 2160311 w 3911893"/>
              <a:gd name="connsiteY1928" fmla="*/ 2776140 h 3797612"/>
              <a:gd name="connsiteX1929" fmla="*/ 2159596 w 3911893"/>
              <a:gd name="connsiteY1929" fmla="*/ 2768834 h 3797612"/>
              <a:gd name="connsiteX1930" fmla="*/ 2167430 w 3911893"/>
              <a:gd name="connsiteY1930" fmla="*/ 2766465 h 3797612"/>
              <a:gd name="connsiteX1931" fmla="*/ 2167194 w 3911893"/>
              <a:gd name="connsiteY1931" fmla="*/ 2766258 h 3797612"/>
              <a:gd name="connsiteX1932" fmla="*/ 2512130 w 3911893"/>
              <a:gd name="connsiteY1932" fmla="*/ 2360801 h 3797612"/>
              <a:gd name="connsiteX1933" fmla="*/ 2511307 w 3911893"/>
              <a:gd name="connsiteY1933" fmla="*/ 2361803 h 3797612"/>
              <a:gd name="connsiteX1934" fmla="*/ 2510689 w 3911893"/>
              <a:gd name="connsiteY1934" fmla="*/ 2362554 h 3797612"/>
              <a:gd name="connsiteX1935" fmla="*/ 2510471 w 3911893"/>
              <a:gd name="connsiteY1935" fmla="*/ 2360330 h 3797612"/>
              <a:gd name="connsiteX1936" fmla="*/ 2465825 w 3911893"/>
              <a:gd name="connsiteY1936" fmla="*/ 2422190 h 3797612"/>
              <a:gd name="connsiteX1937" fmla="*/ 2459471 w 3911893"/>
              <a:gd name="connsiteY1937" fmla="*/ 2404368 h 3797612"/>
              <a:gd name="connsiteX1938" fmla="*/ 2457823 w 3911893"/>
              <a:gd name="connsiteY1938" fmla="*/ 2406371 h 3797612"/>
              <a:gd name="connsiteX1939" fmla="*/ 2455460 w 3911893"/>
              <a:gd name="connsiteY1939" fmla="*/ 2401069 h 3797612"/>
              <a:gd name="connsiteX1940" fmla="*/ 2458398 w 3911893"/>
              <a:gd name="connsiteY1940" fmla="*/ 2393411 h 3797612"/>
              <a:gd name="connsiteX1941" fmla="*/ 2468641 w 3911893"/>
              <a:gd name="connsiteY1941" fmla="*/ 2385048 h 3797612"/>
              <a:gd name="connsiteX1942" fmla="*/ 2473368 w 3911893"/>
              <a:gd name="connsiteY1942" fmla="*/ 2395653 h 3797612"/>
              <a:gd name="connsiteX1943" fmla="*/ 2469497 w 3911893"/>
              <a:gd name="connsiteY1943" fmla="*/ 2412618 h 3797612"/>
              <a:gd name="connsiteX1944" fmla="*/ 2465825 w 3911893"/>
              <a:gd name="connsiteY1944" fmla="*/ 2422190 h 3797612"/>
              <a:gd name="connsiteX1945" fmla="*/ 2179323 w 3911893"/>
              <a:gd name="connsiteY1945" fmla="*/ 2804376 h 3797612"/>
              <a:gd name="connsiteX1946" fmla="*/ 2178786 w 3911893"/>
              <a:gd name="connsiteY1946" fmla="*/ 2804773 h 3797612"/>
              <a:gd name="connsiteX1947" fmla="*/ 2179431 w 3911893"/>
              <a:gd name="connsiteY1947" fmla="*/ 2801946 h 3797612"/>
              <a:gd name="connsiteX1948" fmla="*/ 2179358 w 3911893"/>
              <a:gd name="connsiteY1948" fmla="*/ 2803566 h 3797612"/>
              <a:gd name="connsiteX1949" fmla="*/ 2182294 w 3911893"/>
              <a:gd name="connsiteY1949" fmla="*/ 2802177 h 3797612"/>
              <a:gd name="connsiteX1950" fmla="*/ 2180872 w 3911893"/>
              <a:gd name="connsiteY1950" fmla="*/ 2803229 h 3797612"/>
              <a:gd name="connsiteX1951" fmla="*/ 2181117 w 3911893"/>
              <a:gd name="connsiteY1951" fmla="*/ 2801812 h 3797612"/>
              <a:gd name="connsiteX1952" fmla="*/ 2464270 w 3911893"/>
              <a:gd name="connsiteY1952" fmla="*/ 2463589 h 3797612"/>
              <a:gd name="connsiteX1953" fmla="*/ 2463837 w 3911893"/>
              <a:gd name="connsiteY1953" fmla="*/ 2463582 h 3797612"/>
              <a:gd name="connsiteX1954" fmla="*/ 2464132 w 3911893"/>
              <a:gd name="connsiteY1954" fmla="*/ 2463278 h 3797612"/>
              <a:gd name="connsiteX1955" fmla="*/ 2468487 w 3911893"/>
              <a:gd name="connsiteY1955" fmla="*/ 2458803 h 3797612"/>
              <a:gd name="connsiteX1956" fmla="*/ 2464132 w 3911893"/>
              <a:gd name="connsiteY1956" fmla="*/ 2463278 h 3797612"/>
              <a:gd name="connsiteX1957" fmla="*/ 2463326 w 3911893"/>
              <a:gd name="connsiteY1957" fmla="*/ 2461470 h 3797612"/>
              <a:gd name="connsiteX1958" fmla="*/ 2178855 w 3911893"/>
              <a:gd name="connsiteY1958" fmla="*/ 2814906 h 3797612"/>
              <a:gd name="connsiteX1959" fmla="*/ 2179323 w 3911893"/>
              <a:gd name="connsiteY1959" fmla="*/ 2804376 h 3797612"/>
              <a:gd name="connsiteX1960" fmla="*/ 2180872 w 3911893"/>
              <a:gd name="connsiteY1960" fmla="*/ 2803229 h 3797612"/>
              <a:gd name="connsiteX1961" fmla="*/ 1535507 w 3911893"/>
              <a:gd name="connsiteY1961" fmla="*/ 3604010 h 3797612"/>
              <a:gd name="connsiteX1962" fmla="*/ 1530965 w 3911893"/>
              <a:gd name="connsiteY1962" fmla="*/ 3598260 h 3797612"/>
              <a:gd name="connsiteX1963" fmla="*/ 1536623 w 3911893"/>
              <a:gd name="connsiteY1963" fmla="*/ 3599557 h 3797612"/>
              <a:gd name="connsiteX1964" fmla="*/ 1537582 w 3911893"/>
              <a:gd name="connsiteY1964" fmla="*/ 3602287 h 3797612"/>
              <a:gd name="connsiteX1965" fmla="*/ 1537298 w 3911893"/>
              <a:gd name="connsiteY1965" fmla="*/ 3602584 h 3797612"/>
              <a:gd name="connsiteX1966" fmla="*/ 1537552 w 3911893"/>
              <a:gd name="connsiteY1966" fmla="*/ 3602084 h 3797612"/>
              <a:gd name="connsiteX1967" fmla="*/ 1534966 w 3911893"/>
              <a:gd name="connsiteY1967" fmla="*/ 3606169 h 3797612"/>
              <a:gd name="connsiteX1968" fmla="*/ 1530033 w 3911893"/>
              <a:gd name="connsiteY1968" fmla="*/ 3607567 h 3797612"/>
              <a:gd name="connsiteX1969" fmla="*/ 1535042 w 3911893"/>
              <a:gd name="connsiteY1969" fmla="*/ 3605865 h 3797612"/>
              <a:gd name="connsiteX1970" fmla="*/ 1537616 w 3911893"/>
              <a:gd name="connsiteY1970" fmla="*/ 3604992 h 3797612"/>
              <a:gd name="connsiteX1971" fmla="*/ 1535042 w 3911893"/>
              <a:gd name="connsiteY1971" fmla="*/ 3605865 h 3797612"/>
              <a:gd name="connsiteX1972" fmla="*/ 1535507 w 3911893"/>
              <a:gd name="connsiteY1972" fmla="*/ 3604010 h 3797612"/>
              <a:gd name="connsiteX1973" fmla="*/ 1535701 w 3911893"/>
              <a:gd name="connsiteY1973" fmla="*/ 3604255 h 3797612"/>
              <a:gd name="connsiteX1974" fmla="*/ 1537298 w 3911893"/>
              <a:gd name="connsiteY1974" fmla="*/ 3602584 h 3797612"/>
              <a:gd name="connsiteX1975" fmla="*/ 1536981 w 3911893"/>
              <a:gd name="connsiteY1975" fmla="*/ 3603209 h 3797612"/>
              <a:gd name="connsiteX1976" fmla="*/ 1537616 w 3911893"/>
              <a:gd name="connsiteY1976" fmla="*/ 3604992 h 3797612"/>
              <a:gd name="connsiteX1977" fmla="*/ 1530748 w 3911893"/>
              <a:gd name="connsiteY1977" fmla="*/ 3614872 h 3797612"/>
              <a:gd name="connsiteX1978" fmla="*/ 1528743 w 3911893"/>
              <a:gd name="connsiteY1978" fmla="*/ 3613222 h 3797612"/>
              <a:gd name="connsiteX1979" fmla="*/ 1530033 w 3911893"/>
              <a:gd name="connsiteY1979" fmla="*/ 3607567 h 3797612"/>
              <a:gd name="connsiteX1980" fmla="*/ 1530748 w 3911893"/>
              <a:gd name="connsiteY1980" fmla="*/ 3614872 h 3797612"/>
              <a:gd name="connsiteX1981" fmla="*/ 3687450 w 3911893"/>
              <a:gd name="connsiteY1981" fmla="*/ 996999 h 3797612"/>
              <a:gd name="connsiteX1982" fmla="*/ 3683096 w 3911893"/>
              <a:gd name="connsiteY1982" fmla="*/ 1000794 h 3797612"/>
              <a:gd name="connsiteX1983" fmla="*/ 3683265 w 3911893"/>
              <a:gd name="connsiteY1983" fmla="*/ 999549 h 3797612"/>
              <a:gd name="connsiteX1984" fmla="*/ 3687149 w 3911893"/>
              <a:gd name="connsiteY1984" fmla="*/ 996553 h 3797612"/>
              <a:gd name="connsiteX1985" fmla="*/ 1971390 w 3911893"/>
              <a:gd name="connsiteY1985" fmla="*/ 3087493 h 3797612"/>
              <a:gd name="connsiteX1986" fmla="*/ 1971212 w 3911893"/>
              <a:gd name="connsiteY1986" fmla="*/ 3085666 h 3797612"/>
              <a:gd name="connsiteX1987" fmla="*/ 1971012 w 3911893"/>
              <a:gd name="connsiteY1987" fmla="*/ 3083625 h 3797612"/>
              <a:gd name="connsiteX1988" fmla="*/ 1971444 w 3911893"/>
              <a:gd name="connsiteY1988" fmla="*/ 3083340 h 3797612"/>
              <a:gd name="connsiteX1989" fmla="*/ 1971390 w 3911893"/>
              <a:gd name="connsiteY1989" fmla="*/ 3087493 h 3797612"/>
              <a:gd name="connsiteX1990" fmla="*/ 2171945 w 3911893"/>
              <a:gd name="connsiteY1990" fmla="*/ 2844953 h 3797612"/>
              <a:gd name="connsiteX1991" fmla="*/ 2170139 w 3911893"/>
              <a:gd name="connsiteY1991" fmla="*/ 2846510 h 3797612"/>
              <a:gd name="connsiteX1992" fmla="*/ 2171964 w 3911893"/>
              <a:gd name="connsiteY1992" fmla="*/ 2844882 h 3797612"/>
              <a:gd name="connsiteX1993" fmla="*/ 2172674 w 3911893"/>
              <a:gd name="connsiteY1993" fmla="*/ 2844249 h 3797612"/>
              <a:gd name="connsiteX1994" fmla="*/ 2171964 w 3911893"/>
              <a:gd name="connsiteY1994" fmla="*/ 2844882 h 3797612"/>
              <a:gd name="connsiteX1995" fmla="*/ 2172405 w 3911893"/>
              <a:gd name="connsiteY1995" fmla="*/ 2843181 h 3797612"/>
              <a:gd name="connsiteX1996" fmla="*/ 2174053 w 3911893"/>
              <a:gd name="connsiteY1996" fmla="*/ 2841178 h 3797612"/>
              <a:gd name="connsiteX1997" fmla="*/ 3692269 w 3911893"/>
              <a:gd name="connsiteY1997" fmla="*/ 1004124 h 3797612"/>
              <a:gd name="connsiteX1998" fmla="*/ 3687450 w 3911893"/>
              <a:gd name="connsiteY1998" fmla="*/ 996999 h 3797612"/>
              <a:gd name="connsiteX1999" fmla="*/ 3688062 w 3911893"/>
              <a:gd name="connsiteY1999" fmla="*/ 996465 h 3797612"/>
              <a:gd name="connsiteX2000" fmla="*/ 3689548 w 3911893"/>
              <a:gd name="connsiteY2000" fmla="*/ 995169 h 3797612"/>
              <a:gd name="connsiteX2001" fmla="*/ 3692844 w 3911893"/>
              <a:gd name="connsiteY2001" fmla="*/ 991164 h 3797612"/>
              <a:gd name="connsiteX2002" fmla="*/ 3692269 w 3911893"/>
              <a:gd name="connsiteY2002" fmla="*/ 1004124 h 3797612"/>
              <a:gd name="connsiteX2003" fmla="*/ 2171364 w 3911893"/>
              <a:gd name="connsiteY2003" fmla="*/ 2870205 h 3797612"/>
              <a:gd name="connsiteX2004" fmla="*/ 2170988 w 3911893"/>
              <a:gd name="connsiteY2004" fmla="*/ 2866361 h 3797612"/>
              <a:gd name="connsiteX2005" fmla="*/ 2170898 w 3911893"/>
              <a:gd name="connsiteY2005" fmla="*/ 2865448 h 3797612"/>
              <a:gd name="connsiteX2006" fmla="*/ 2172117 w 3911893"/>
              <a:gd name="connsiteY2006" fmla="*/ 2868182 h 3797612"/>
              <a:gd name="connsiteX2007" fmla="*/ 2171513 w 3911893"/>
              <a:gd name="connsiteY2007" fmla="*/ 2871732 h 3797612"/>
              <a:gd name="connsiteX2008" fmla="*/ 2170816 w 3911893"/>
              <a:gd name="connsiteY2008" fmla="*/ 2871678 h 3797612"/>
              <a:gd name="connsiteX2009" fmla="*/ 2171364 w 3911893"/>
              <a:gd name="connsiteY2009" fmla="*/ 2870205 h 3797612"/>
              <a:gd name="connsiteX2010" fmla="*/ 1995313 w 3911893"/>
              <a:gd name="connsiteY2010" fmla="*/ 3087027 h 3797612"/>
              <a:gd name="connsiteX2011" fmla="*/ 1993308 w 3911893"/>
              <a:gd name="connsiteY2011" fmla="*/ 3085377 h 3797612"/>
              <a:gd name="connsiteX2012" fmla="*/ 1993308 w 3911893"/>
              <a:gd name="connsiteY2012" fmla="*/ 3085358 h 3797612"/>
              <a:gd name="connsiteX2013" fmla="*/ 3654513 w 3911893"/>
              <a:gd name="connsiteY2013" fmla="*/ 1070448 h 3797612"/>
              <a:gd name="connsiteX2014" fmla="*/ 3654379 w 3911893"/>
              <a:gd name="connsiteY2014" fmla="*/ 1069078 h 3797612"/>
              <a:gd name="connsiteX2015" fmla="*/ 3653854 w 3911893"/>
              <a:gd name="connsiteY2015" fmla="*/ 1063717 h 3797612"/>
              <a:gd name="connsiteX2016" fmla="*/ 3654222 w 3911893"/>
              <a:gd name="connsiteY2016" fmla="*/ 1062180 h 3797612"/>
              <a:gd name="connsiteX2017" fmla="*/ 3654513 w 3911893"/>
              <a:gd name="connsiteY2017" fmla="*/ 1070448 h 3797612"/>
              <a:gd name="connsiteX2018" fmla="*/ 2167422 w 3911893"/>
              <a:gd name="connsiteY2018" fmla="*/ 2879379 h 3797612"/>
              <a:gd name="connsiteX2019" fmla="*/ 2164954 w 3911893"/>
              <a:gd name="connsiteY2019" fmla="*/ 2881444 h 3797612"/>
              <a:gd name="connsiteX2020" fmla="*/ 2165022 w 3911893"/>
              <a:gd name="connsiteY2020" fmla="*/ 2880763 h 3797612"/>
              <a:gd name="connsiteX2021" fmla="*/ 2167422 w 3911893"/>
              <a:gd name="connsiteY2021" fmla="*/ 2879379 h 3797612"/>
              <a:gd name="connsiteX2022" fmla="*/ 2164789 w 3911893"/>
              <a:gd name="connsiteY2022" fmla="*/ 2883090 h 3797612"/>
              <a:gd name="connsiteX2023" fmla="*/ 2163375 w 3911893"/>
              <a:gd name="connsiteY2023" fmla="*/ 2882765 h 3797612"/>
              <a:gd name="connsiteX2024" fmla="*/ 2164954 w 3911893"/>
              <a:gd name="connsiteY2024" fmla="*/ 2881444 h 3797612"/>
              <a:gd name="connsiteX2025" fmla="*/ 2164906 w 3911893"/>
              <a:gd name="connsiteY2025" fmla="*/ 2881926 h 3797612"/>
              <a:gd name="connsiteX2026" fmla="*/ 2446487 w 3911893"/>
              <a:gd name="connsiteY2026" fmla="*/ 2545726 h 3797612"/>
              <a:gd name="connsiteX2027" fmla="*/ 2443836 w 3911893"/>
              <a:gd name="connsiteY2027" fmla="*/ 2545982 h 3797612"/>
              <a:gd name="connsiteX2028" fmla="*/ 2443836 w 3911893"/>
              <a:gd name="connsiteY2028" fmla="*/ 2545982 h 3797612"/>
              <a:gd name="connsiteX2029" fmla="*/ 2444749 w 3911893"/>
              <a:gd name="connsiteY2029" fmla="*/ 2545894 h 3797612"/>
              <a:gd name="connsiteX2030" fmla="*/ 3696360 w 3911893"/>
              <a:gd name="connsiteY2030" fmla="*/ 1041267 h 3797612"/>
              <a:gd name="connsiteX2031" fmla="*/ 3695927 w 3911893"/>
              <a:gd name="connsiteY2031" fmla="*/ 1041188 h 3797612"/>
              <a:gd name="connsiteX2032" fmla="*/ 3694636 w 3911893"/>
              <a:gd name="connsiteY2032" fmla="*/ 1040074 h 3797612"/>
              <a:gd name="connsiteX2033" fmla="*/ 3678624 w 3911893"/>
              <a:gd name="connsiteY2033" fmla="*/ 1065729 h 3797612"/>
              <a:gd name="connsiteX2034" fmla="*/ 3678239 w 3911893"/>
              <a:gd name="connsiteY2034" fmla="*/ 1065622 h 3797612"/>
              <a:gd name="connsiteX2035" fmla="*/ 3679446 w 3911893"/>
              <a:gd name="connsiteY2035" fmla="*/ 1063461 h 3797612"/>
              <a:gd name="connsiteX2036" fmla="*/ 2174116 w 3911893"/>
              <a:gd name="connsiteY2036" fmla="*/ 2898320 h 3797612"/>
              <a:gd name="connsiteX2037" fmla="*/ 2170656 w 3911893"/>
              <a:gd name="connsiteY2037" fmla="*/ 2891695 h 3797612"/>
              <a:gd name="connsiteX2038" fmla="*/ 2171396 w 3911893"/>
              <a:gd name="connsiteY2038" fmla="*/ 2889365 h 3797612"/>
              <a:gd name="connsiteX2039" fmla="*/ 2174116 w 3911893"/>
              <a:gd name="connsiteY2039" fmla="*/ 2898320 h 3797612"/>
              <a:gd name="connsiteX2040" fmla="*/ 2450924 w 3911893"/>
              <a:gd name="connsiteY2040" fmla="*/ 2561889 h 3797612"/>
              <a:gd name="connsiteX2041" fmla="*/ 2438675 w 3911893"/>
              <a:gd name="connsiteY2041" fmla="*/ 2568603 h 3797612"/>
              <a:gd name="connsiteX2042" fmla="*/ 2435955 w 3911893"/>
              <a:gd name="connsiteY2042" fmla="*/ 2559648 h 3797612"/>
              <a:gd name="connsiteX2043" fmla="*/ 2442710 w 3911893"/>
              <a:gd name="connsiteY2043" fmla="*/ 2551438 h 3797612"/>
              <a:gd name="connsiteX2044" fmla="*/ 2443342 w 3911893"/>
              <a:gd name="connsiteY2044" fmla="*/ 2552713 h 3797612"/>
              <a:gd name="connsiteX2045" fmla="*/ 2444193 w 3911893"/>
              <a:gd name="connsiteY2045" fmla="*/ 2549635 h 3797612"/>
              <a:gd name="connsiteX2046" fmla="*/ 2443163 w 3911893"/>
              <a:gd name="connsiteY2046" fmla="*/ 2550887 h 3797612"/>
              <a:gd name="connsiteX2047" fmla="*/ 2442710 w 3911893"/>
              <a:gd name="connsiteY2047" fmla="*/ 2551438 h 3797612"/>
              <a:gd name="connsiteX2048" fmla="*/ 2440183 w 3911893"/>
              <a:gd name="connsiteY2048" fmla="*/ 2546336 h 3797612"/>
              <a:gd name="connsiteX2049" fmla="*/ 2443836 w 3911893"/>
              <a:gd name="connsiteY2049" fmla="*/ 2545982 h 3797612"/>
              <a:gd name="connsiteX2050" fmla="*/ 2450038 w 3911893"/>
              <a:gd name="connsiteY2050" fmla="*/ 2559901 h 3797612"/>
              <a:gd name="connsiteX2051" fmla="*/ 2450924 w 3911893"/>
              <a:gd name="connsiteY2051" fmla="*/ 2561889 h 3797612"/>
              <a:gd name="connsiteX2052" fmla="*/ 1791857 w 3911893"/>
              <a:gd name="connsiteY2052" fmla="*/ 3365852 h 3797612"/>
              <a:gd name="connsiteX2053" fmla="*/ 1790081 w 3911893"/>
              <a:gd name="connsiteY2053" fmla="*/ 3367377 h 3797612"/>
              <a:gd name="connsiteX2054" fmla="*/ 1789768 w 3911893"/>
              <a:gd name="connsiteY2054" fmla="*/ 3366612 h 3797612"/>
              <a:gd name="connsiteX2055" fmla="*/ 1792037 w 3911893"/>
              <a:gd name="connsiteY2055" fmla="*/ 3364740 h 3797612"/>
              <a:gd name="connsiteX2056" fmla="*/ 1791857 w 3911893"/>
              <a:gd name="connsiteY2056" fmla="*/ 3365852 h 3797612"/>
              <a:gd name="connsiteX2057" fmla="*/ 1790568 w 3911893"/>
              <a:gd name="connsiteY2057" fmla="*/ 3368569 h 3797612"/>
              <a:gd name="connsiteX2058" fmla="*/ 1790066 w 3911893"/>
              <a:gd name="connsiteY2058" fmla="*/ 3367390 h 3797612"/>
              <a:gd name="connsiteX2059" fmla="*/ 1790081 w 3911893"/>
              <a:gd name="connsiteY2059" fmla="*/ 3367377 h 3797612"/>
              <a:gd name="connsiteX2060" fmla="*/ 1672791 w 3911893"/>
              <a:gd name="connsiteY2060" fmla="*/ 3540323 h 3797612"/>
              <a:gd name="connsiteX2061" fmla="*/ 1671144 w 3911893"/>
              <a:gd name="connsiteY2061" fmla="*/ 3542326 h 3797612"/>
              <a:gd name="connsiteX2062" fmla="*/ 1671923 w 3911893"/>
              <a:gd name="connsiteY2062" fmla="*/ 3540868 h 3797612"/>
              <a:gd name="connsiteX2063" fmla="*/ 1672390 w 3911893"/>
              <a:gd name="connsiteY2063" fmla="*/ 3539993 h 3797612"/>
              <a:gd name="connsiteX2064" fmla="*/ 1999029 w 3911893"/>
              <a:gd name="connsiteY2064" fmla="*/ 3143816 h 3797612"/>
              <a:gd name="connsiteX2065" fmla="*/ 1998714 w 3911893"/>
              <a:gd name="connsiteY2065" fmla="*/ 3140593 h 3797612"/>
              <a:gd name="connsiteX2066" fmla="*/ 1998922 w 3911893"/>
              <a:gd name="connsiteY2066" fmla="*/ 3140370 h 3797612"/>
              <a:gd name="connsiteX2067" fmla="*/ 1999029 w 3911893"/>
              <a:gd name="connsiteY2067" fmla="*/ 3143816 h 3797612"/>
              <a:gd name="connsiteX2068" fmla="*/ 2179340 w 3911893"/>
              <a:gd name="connsiteY2068" fmla="*/ 2932841 h 3797612"/>
              <a:gd name="connsiteX2069" fmla="*/ 2175687 w 3911893"/>
              <a:gd name="connsiteY2069" fmla="*/ 2933194 h 3797612"/>
              <a:gd name="connsiteX2070" fmla="*/ 2176305 w 3911893"/>
              <a:gd name="connsiteY2070" fmla="*/ 2932444 h 3797612"/>
              <a:gd name="connsiteX2071" fmla="*/ 2177335 w 3911893"/>
              <a:gd name="connsiteY2071" fmla="*/ 2931192 h 3797612"/>
              <a:gd name="connsiteX2072" fmla="*/ 2179340 w 3911893"/>
              <a:gd name="connsiteY2072" fmla="*/ 2932841 h 3797612"/>
              <a:gd name="connsiteX2073" fmla="*/ 2087884 w 3911893"/>
              <a:gd name="connsiteY2073" fmla="*/ 3048594 h 3797612"/>
              <a:gd name="connsiteX2074" fmla="*/ 2086906 w 3911893"/>
              <a:gd name="connsiteY2074" fmla="*/ 3048688 h 3797612"/>
              <a:gd name="connsiteX2075" fmla="*/ 2088718 w 3911893"/>
              <a:gd name="connsiteY2075" fmla="*/ 3042982 h 3797612"/>
              <a:gd name="connsiteX2076" fmla="*/ 2087884 w 3911893"/>
              <a:gd name="connsiteY2076" fmla="*/ 3048594 h 3797612"/>
              <a:gd name="connsiteX2077" fmla="*/ 2629439 w 3911893"/>
              <a:gd name="connsiteY2077" fmla="*/ 2450637 h 3797612"/>
              <a:gd name="connsiteX2078" fmla="*/ 2627922 w 3911893"/>
              <a:gd name="connsiteY2078" fmla="*/ 2450783 h 3797612"/>
              <a:gd name="connsiteX2079" fmla="*/ 2629430 w 3911893"/>
              <a:gd name="connsiteY2079" fmla="*/ 2450177 h 3797612"/>
              <a:gd name="connsiteX2080" fmla="*/ 2561790 w 3911893"/>
              <a:gd name="connsiteY2080" fmla="*/ 2533238 h 3797612"/>
              <a:gd name="connsiteX2081" fmla="*/ 2561156 w 3911893"/>
              <a:gd name="connsiteY2081" fmla="*/ 2532581 h 3797612"/>
              <a:gd name="connsiteX2082" fmla="*/ 2560004 w 3911893"/>
              <a:gd name="connsiteY2082" fmla="*/ 2532002 h 3797612"/>
              <a:gd name="connsiteX2083" fmla="*/ 2561529 w 3911893"/>
              <a:gd name="connsiteY2083" fmla="*/ 2532379 h 3797612"/>
              <a:gd name="connsiteX2084" fmla="*/ 1796837 w 3911893"/>
              <a:gd name="connsiteY2084" fmla="*/ 3470952 h 3797612"/>
              <a:gd name="connsiteX2085" fmla="*/ 1795507 w 3911893"/>
              <a:gd name="connsiteY2085" fmla="*/ 3467420 h 3797612"/>
              <a:gd name="connsiteX2086" fmla="*/ 1796830 w 3911893"/>
              <a:gd name="connsiteY2086" fmla="*/ 3463134 h 3797612"/>
              <a:gd name="connsiteX2087" fmla="*/ 1797632 w 3911893"/>
              <a:gd name="connsiteY2087" fmla="*/ 3465735 h 3797612"/>
              <a:gd name="connsiteX2088" fmla="*/ 1796927 w 3911893"/>
              <a:gd name="connsiteY2088" fmla="*/ 3471190 h 3797612"/>
              <a:gd name="connsiteX2089" fmla="*/ 1796773 w 3911893"/>
              <a:gd name="connsiteY2089" fmla="*/ 3471378 h 3797612"/>
              <a:gd name="connsiteX2090" fmla="*/ 1796837 w 3911893"/>
              <a:gd name="connsiteY2090" fmla="*/ 3470952 h 3797612"/>
              <a:gd name="connsiteX2091" fmla="*/ 2638885 w 3911893"/>
              <a:gd name="connsiteY2091" fmla="*/ 2447881 h 3797612"/>
              <a:gd name="connsiteX2092" fmla="*/ 2630646 w 3911893"/>
              <a:gd name="connsiteY2092" fmla="*/ 2457894 h 3797612"/>
              <a:gd name="connsiteX2093" fmla="*/ 2628999 w 3911893"/>
              <a:gd name="connsiteY2093" fmla="*/ 2459897 h 3797612"/>
              <a:gd name="connsiteX2094" fmla="*/ 2629570 w 3911893"/>
              <a:gd name="connsiteY2094" fmla="*/ 2456904 h 3797612"/>
              <a:gd name="connsiteX2095" fmla="*/ 2629439 w 3911893"/>
              <a:gd name="connsiteY2095" fmla="*/ 2450637 h 3797612"/>
              <a:gd name="connsiteX2096" fmla="*/ 2632214 w 3911893"/>
              <a:gd name="connsiteY2096" fmla="*/ 2450369 h 3797612"/>
              <a:gd name="connsiteX2097" fmla="*/ 2633584 w 3911893"/>
              <a:gd name="connsiteY2097" fmla="*/ 2450236 h 3797612"/>
              <a:gd name="connsiteX2098" fmla="*/ 2631221 w 3911893"/>
              <a:gd name="connsiteY2098" fmla="*/ 2444934 h 3797612"/>
              <a:gd name="connsiteX2099" fmla="*/ 2638885 w 3911893"/>
              <a:gd name="connsiteY2099" fmla="*/ 2447881 h 3797612"/>
              <a:gd name="connsiteX2100" fmla="*/ 3710972 w 3911893"/>
              <a:gd name="connsiteY2100" fmla="*/ 1146024 h 3797612"/>
              <a:gd name="connsiteX2101" fmla="*/ 3706524 w 3911893"/>
              <a:gd name="connsiteY2101" fmla="*/ 1146534 h 3797612"/>
              <a:gd name="connsiteX2102" fmla="*/ 3709126 w 3911893"/>
              <a:gd name="connsiteY2102" fmla="*/ 1141881 h 3797612"/>
              <a:gd name="connsiteX2103" fmla="*/ 3710972 w 3911893"/>
              <a:gd name="connsiteY2103" fmla="*/ 1146024 h 3797612"/>
              <a:gd name="connsiteX2104" fmla="*/ 2651173 w 3911893"/>
              <a:gd name="connsiteY2104" fmla="*/ 2443930 h 3797612"/>
              <a:gd name="connsiteX2105" fmla="*/ 2645910 w 3911893"/>
              <a:gd name="connsiteY2105" fmla="*/ 2439599 h 3797612"/>
              <a:gd name="connsiteX2106" fmla="*/ 2647892 w 3911893"/>
              <a:gd name="connsiteY2106" fmla="*/ 2438355 h 3797612"/>
              <a:gd name="connsiteX2107" fmla="*/ 2652965 w 3911893"/>
              <a:gd name="connsiteY2107" fmla="*/ 2446744 h 3797612"/>
              <a:gd name="connsiteX2108" fmla="*/ 2652834 w 3911893"/>
              <a:gd name="connsiteY2108" fmla="*/ 2446765 h 3797612"/>
              <a:gd name="connsiteX2109" fmla="*/ 2653139 w 3911893"/>
              <a:gd name="connsiteY2109" fmla="*/ 2442818 h 3797612"/>
              <a:gd name="connsiteX2110" fmla="*/ 2653067 w 3911893"/>
              <a:gd name="connsiteY2110" fmla="*/ 2444438 h 3797612"/>
              <a:gd name="connsiteX2111" fmla="*/ 2572760 w 3911893"/>
              <a:gd name="connsiteY2111" fmla="*/ 2544596 h 3797612"/>
              <a:gd name="connsiteX2112" fmla="*/ 2565455 w 3911893"/>
              <a:gd name="connsiteY2112" fmla="*/ 2545301 h 3797612"/>
              <a:gd name="connsiteX2113" fmla="*/ 2561790 w 3911893"/>
              <a:gd name="connsiteY2113" fmla="*/ 2533238 h 3797612"/>
              <a:gd name="connsiteX2114" fmla="*/ 2265071 w 3911893"/>
              <a:gd name="connsiteY2114" fmla="*/ 2954277 h 3797612"/>
              <a:gd name="connsiteX2115" fmla="*/ 2264257 w 3911893"/>
              <a:gd name="connsiteY2115" fmla="*/ 2952756 h 3797612"/>
              <a:gd name="connsiteX2116" fmla="*/ 2264638 w 3911893"/>
              <a:gd name="connsiteY2116" fmla="*/ 2953123 h 3797612"/>
              <a:gd name="connsiteX2117" fmla="*/ 2265416 w 3911893"/>
              <a:gd name="connsiteY2117" fmla="*/ 2954923 h 3797612"/>
              <a:gd name="connsiteX2118" fmla="*/ 2265394 w 3911893"/>
              <a:gd name="connsiteY2118" fmla="*/ 2954951 h 3797612"/>
              <a:gd name="connsiteX2119" fmla="*/ 2265345 w 3911893"/>
              <a:gd name="connsiteY2119" fmla="*/ 2955010 h 3797612"/>
              <a:gd name="connsiteX2120" fmla="*/ 2265071 w 3911893"/>
              <a:gd name="connsiteY2120" fmla="*/ 2954277 h 3797612"/>
              <a:gd name="connsiteX2121" fmla="*/ 2186618 w 3911893"/>
              <a:gd name="connsiteY2121" fmla="*/ 3054276 h 3797612"/>
              <a:gd name="connsiteX2122" fmla="*/ 2186619 w 3911893"/>
              <a:gd name="connsiteY2122" fmla="*/ 3054270 h 3797612"/>
              <a:gd name="connsiteX2123" fmla="*/ 2186644 w 3911893"/>
              <a:gd name="connsiteY2123" fmla="*/ 3053969 h 3797612"/>
              <a:gd name="connsiteX2124" fmla="*/ 2186722 w 3911893"/>
              <a:gd name="connsiteY2124" fmla="*/ 3054145 h 3797612"/>
              <a:gd name="connsiteX2125" fmla="*/ 2186197 w 3911893"/>
              <a:gd name="connsiteY2125" fmla="*/ 3059380 h 3797612"/>
              <a:gd name="connsiteX2126" fmla="*/ 2184089 w 3911893"/>
              <a:gd name="connsiteY2126" fmla="*/ 3057855 h 3797612"/>
              <a:gd name="connsiteX2127" fmla="*/ 2185111 w 3911893"/>
              <a:gd name="connsiteY2127" fmla="*/ 3056192 h 3797612"/>
              <a:gd name="connsiteX2128" fmla="*/ 2186618 w 3911893"/>
              <a:gd name="connsiteY2128" fmla="*/ 3054276 h 3797612"/>
              <a:gd name="connsiteX2129" fmla="*/ 2270228 w 3911893"/>
              <a:gd name="connsiteY2129" fmla="*/ 2957249 h 3797612"/>
              <a:gd name="connsiteX2130" fmla="*/ 2267218 w 3911893"/>
              <a:gd name="connsiteY2130" fmla="*/ 2958289 h 3797612"/>
              <a:gd name="connsiteX2131" fmla="*/ 2265416 w 3911893"/>
              <a:gd name="connsiteY2131" fmla="*/ 2954923 h 3797612"/>
              <a:gd name="connsiteX2132" fmla="*/ 2266218 w 3911893"/>
              <a:gd name="connsiteY2132" fmla="*/ 2953949 h 3797612"/>
              <a:gd name="connsiteX2133" fmla="*/ 2270228 w 3911893"/>
              <a:gd name="connsiteY2133" fmla="*/ 2957249 h 3797612"/>
              <a:gd name="connsiteX2134" fmla="*/ 2018493 w 3911893"/>
              <a:gd name="connsiteY2134" fmla="*/ 3267294 h 3797612"/>
              <a:gd name="connsiteX2135" fmla="*/ 2017669 w 3911893"/>
              <a:gd name="connsiteY2135" fmla="*/ 3268295 h 3797612"/>
              <a:gd name="connsiteX2136" fmla="*/ 2017472 w 3911893"/>
              <a:gd name="connsiteY2136" fmla="*/ 3268534 h 3797612"/>
              <a:gd name="connsiteX2137" fmla="*/ 2016810 w 3911893"/>
              <a:gd name="connsiteY2137" fmla="*/ 3267168 h 3797612"/>
              <a:gd name="connsiteX2138" fmla="*/ 2018730 w 3911893"/>
              <a:gd name="connsiteY2138" fmla="*/ 3264923 h 3797612"/>
              <a:gd name="connsiteX2139" fmla="*/ 1794768 w 3911893"/>
              <a:gd name="connsiteY2139" fmla="*/ 3543294 h 3797612"/>
              <a:gd name="connsiteX2140" fmla="*/ 1794840 w 3911893"/>
              <a:gd name="connsiteY2140" fmla="*/ 3541674 h 3797612"/>
              <a:gd name="connsiteX2141" fmla="*/ 1794919 w 3911893"/>
              <a:gd name="connsiteY2141" fmla="*/ 3539885 h 3797612"/>
              <a:gd name="connsiteX2142" fmla="*/ 1795528 w 3911893"/>
              <a:gd name="connsiteY2142" fmla="*/ 3542065 h 3797612"/>
              <a:gd name="connsiteX2143" fmla="*/ 2027446 w 3911893"/>
              <a:gd name="connsiteY2143" fmla="*/ 3264586 h 3797612"/>
              <a:gd name="connsiteX2144" fmla="*/ 2019550 w 3911893"/>
              <a:gd name="connsiteY2144" fmla="*/ 3263965 h 3797612"/>
              <a:gd name="connsiteX2145" fmla="*/ 2018730 w 3911893"/>
              <a:gd name="connsiteY2145" fmla="*/ 3264923 h 3797612"/>
              <a:gd name="connsiteX2146" fmla="*/ 2019308 w 3911893"/>
              <a:gd name="connsiteY2146" fmla="*/ 3259150 h 3797612"/>
              <a:gd name="connsiteX2147" fmla="*/ 2019425 w 3911893"/>
              <a:gd name="connsiteY2147" fmla="*/ 3257986 h 3797612"/>
              <a:gd name="connsiteX2148" fmla="*/ 2024725 w 3911893"/>
              <a:gd name="connsiteY2148" fmla="*/ 3255631 h 3797612"/>
              <a:gd name="connsiteX2149" fmla="*/ 2027446 w 3911893"/>
              <a:gd name="connsiteY2149" fmla="*/ 3264586 h 3797612"/>
              <a:gd name="connsiteX2150" fmla="*/ 2175108 w 3911893"/>
              <a:gd name="connsiteY2150" fmla="*/ 3088284 h 3797612"/>
              <a:gd name="connsiteX2151" fmla="*/ 2172477 w 3911893"/>
              <a:gd name="connsiteY2151" fmla="*/ 3081674 h 3797612"/>
              <a:gd name="connsiteX2152" fmla="*/ 2175755 w 3911893"/>
              <a:gd name="connsiteY2152" fmla="*/ 3081012 h 3797612"/>
              <a:gd name="connsiteX2153" fmla="*/ 2177384 w 3911893"/>
              <a:gd name="connsiteY2153" fmla="*/ 3082352 h 3797612"/>
              <a:gd name="connsiteX2154" fmla="*/ 2177017 w 3911893"/>
              <a:gd name="connsiteY2154" fmla="*/ 3083309 h 3797612"/>
              <a:gd name="connsiteX2155" fmla="*/ 2794317 w 3911893"/>
              <a:gd name="connsiteY2155" fmla="*/ 2337014 h 3797612"/>
              <a:gd name="connsiteX2156" fmla="*/ 2791686 w 3911893"/>
              <a:gd name="connsiteY2156" fmla="*/ 2337268 h 3797612"/>
              <a:gd name="connsiteX2157" fmla="*/ 2790316 w 3911893"/>
              <a:gd name="connsiteY2157" fmla="*/ 2337400 h 3797612"/>
              <a:gd name="connsiteX2158" fmla="*/ 2791606 w 3911893"/>
              <a:gd name="connsiteY2158" fmla="*/ 2331745 h 3797612"/>
              <a:gd name="connsiteX2159" fmla="*/ 2794972 w 3911893"/>
              <a:gd name="connsiteY2159" fmla="*/ 2333465 h 3797612"/>
              <a:gd name="connsiteX2160" fmla="*/ 2794581 w 3911893"/>
              <a:gd name="connsiteY2160" fmla="*/ 2336237 h 3797612"/>
              <a:gd name="connsiteX2161" fmla="*/ 2793619 w 3911893"/>
              <a:gd name="connsiteY2161" fmla="*/ 2339069 h 3797612"/>
              <a:gd name="connsiteX2162" fmla="*/ 2794317 w 3911893"/>
              <a:gd name="connsiteY2162" fmla="*/ 2337014 h 3797612"/>
              <a:gd name="connsiteX2163" fmla="*/ 2794473 w 3911893"/>
              <a:gd name="connsiteY2163" fmla="*/ 2336999 h 3797612"/>
              <a:gd name="connsiteX2164" fmla="*/ 2794309 w 3911893"/>
              <a:gd name="connsiteY2164" fmla="*/ 2338166 h 3797612"/>
              <a:gd name="connsiteX2165" fmla="*/ 2793619 w 3911893"/>
              <a:gd name="connsiteY2165" fmla="*/ 2339069 h 3797612"/>
              <a:gd name="connsiteX2166" fmla="*/ 2176451 w 3911893"/>
              <a:gd name="connsiteY2166" fmla="*/ 3091660 h 3797612"/>
              <a:gd name="connsiteX2167" fmla="*/ 2174446 w 3911893"/>
              <a:gd name="connsiteY2167" fmla="*/ 3090010 h 3797612"/>
              <a:gd name="connsiteX2168" fmla="*/ 2175108 w 3911893"/>
              <a:gd name="connsiteY2168" fmla="*/ 3088284 h 3797612"/>
              <a:gd name="connsiteX2169" fmla="*/ 2026871 w 3911893"/>
              <a:gd name="connsiteY2169" fmla="*/ 3277545 h 3797612"/>
              <a:gd name="connsiteX2170" fmla="*/ 2023219 w 3911893"/>
              <a:gd name="connsiteY2170" fmla="*/ 3277898 h 3797612"/>
              <a:gd name="connsiteX2171" fmla="*/ 2026514 w 3911893"/>
              <a:gd name="connsiteY2171" fmla="*/ 3273893 h 3797612"/>
              <a:gd name="connsiteX2172" fmla="*/ 2026871 w 3911893"/>
              <a:gd name="connsiteY2172" fmla="*/ 3277545 h 3797612"/>
              <a:gd name="connsiteX2173" fmla="*/ 2022488 w 3911893"/>
              <a:gd name="connsiteY2173" fmla="*/ 3285185 h 3797612"/>
              <a:gd name="connsiteX2174" fmla="*/ 2016627 w 3911893"/>
              <a:gd name="connsiteY2174" fmla="*/ 3285909 h 3797612"/>
              <a:gd name="connsiteX2175" fmla="*/ 2022536 w 3911893"/>
              <a:gd name="connsiteY2175" fmla="*/ 3284715 h 3797612"/>
              <a:gd name="connsiteX2176" fmla="*/ 2023181 w 3911893"/>
              <a:gd name="connsiteY2176" fmla="*/ 3284584 h 3797612"/>
              <a:gd name="connsiteX2177" fmla="*/ 2022536 w 3911893"/>
              <a:gd name="connsiteY2177" fmla="*/ 3284715 h 3797612"/>
              <a:gd name="connsiteX2178" fmla="*/ 2022762 w 3911893"/>
              <a:gd name="connsiteY2178" fmla="*/ 3282461 h 3797612"/>
              <a:gd name="connsiteX2179" fmla="*/ 2022772 w 3911893"/>
              <a:gd name="connsiteY2179" fmla="*/ 3282463 h 3797612"/>
              <a:gd name="connsiteX2180" fmla="*/ 2023181 w 3911893"/>
              <a:gd name="connsiteY2180" fmla="*/ 3284584 h 3797612"/>
              <a:gd name="connsiteX2181" fmla="*/ 1799851 w 3911893"/>
              <a:gd name="connsiteY2181" fmla="*/ 3557552 h 3797612"/>
              <a:gd name="connsiteX2182" fmla="*/ 1795528 w 3911893"/>
              <a:gd name="connsiteY2182" fmla="*/ 3542065 h 3797612"/>
              <a:gd name="connsiteX2183" fmla="*/ 1796832 w 3911893"/>
              <a:gd name="connsiteY2183" fmla="*/ 3539955 h 3797612"/>
              <a:gd name="connsiteX2184" fmla="*/ 1799851 w 3911893"/>
              <a:gd name="connsiteY2184" fmla="*/ 3557552 h 3797612"/>
              <a:gd name="connsiteX2185" fmla="*/ 2026172 w 3911893"/>
              <a:gd name="connsiteY2185" fmla="*/ 3284526 h 3797612"/>
              <a:gd name="connsiteX2186" fmla="*/ 2022286 w 3911893"/>
              <a:gd name="connsiteY2186" fmla="*/ 3287205 h 3797612"/>
              <a:gd name="connsiteX2187" fmla="*/ 2022402 w 3911893"/>
              <a:gd name="connsiteY2187" fmla="*/ 3286042 h 3797612"/>
              <a:gd name="connsiteX2188" fmla="*/ 2022488 w 3911893"/>
              <a:gd name="connsiteY2188" fmla="*/ 3285185 h 3797612"/>
              <a:gd name="connsiteX2189" fmla="*/ 2025166 w 3911893"/>
              <a:gd name="connsiteY2189" fmla="*/ 3284854 h 3797612"/>
              <a:gd name="connsiteX2190" fmla="*/ 2026172 w 3911893"/>
              <a:gd name="connsiteY2190" fmla="*/ 3284526 h 3797612"/>
              <a:gd name="connsiteX2191" fmla="*/ 2021530 w 3911893"/>
              <a:gd name="connsiteY2191" fmla="*/ 3295218 h 3797612"/>
              <a:gd name="connsiteX2192" fmla="*/ 2021175 w 3911893"/>
              <a:gd name="connsiteY2192" fmla="*/ 3294687 h 3797612"/>
              <a:gd name="connsiteX2193" fmla="*/ 2020960 w 3911893"/>
              <a:gd name="connsiteY2193" fmla="*/ 3293671 h 3797612"/>
              <a:gd name="connsiteX2194" fmla="*/ 2266855 w 3911893"/>
              <a:gd name="connsiteY2194" fmla="*/ 2998132 h 3797612"/>
              <a:gd name="connsiteX2195" fmla="*/ 2268406 w 3911893"/>
              <a:gd name="connsiteY2195" fmla="*/ 2993928 h 3797612"/>
              <a:gd name="connsiteX2196" fmla="*/ 2270267 w 3911893"/>
              <a:gd name="connsiteY2196" fmla="*/ 2992963 h 3797612"/>
              <a:gd name="connsiteX2197" fmla="*/ 2266855 w 3911893"/>
              <a:gd name="connsiteY2197" fmla="*/ 2998132 h 3797612"/>
              <a:gd name="connsiteX2198" fmla="*/ 2022221 w 3911893"/>
              <a:gd name="connsiteY2198" fmla="*/ 3296250 h 3797612"/>
              <a:gd name="connsiteX2199" fmla="*/ 2021941 w 3911893"/>
              <a:gd name="connsiteY2199" fmla="*/ 3296335 h 3797612"/>
              <a:gd name="connsiteX2200" fmla="*/ 2021530 w 3911893"/>
              <a:gd name="connsiteY2200" fmla="*/ 3295218 h 3797612"/>
              <a:gd name="connsiteX2201" fmla="*/ 3778123 w 3911893"/>
              <a:gd name="connsiteY2201" fmla="*/ 1165436 h 3797612"/>
              <a:gd name="connsiteX2202" fmla="*/ 3776757 w 3911893"/>
              <a:gd name="connsiteY2202" fmla="*/ 1165567 h 3797612"/>
              <a:gd name="connsiteX2203" fmla="*/ 3776099 w 3911893"/>
              <a:gd name="connsiteY2203" fmla="*/ 1163298 h 3797612"/>
              <a:gd name="connsiteX2204" fmla="*/ 3778123 w 3911893"/>
              <a:gd name="connsiteY2204" fmla="*/ 1165436 h 3797612"/>
              <a:gd name="connsiteX2205" fmla="*/ 2659285 w 3911893"/>
              <a:gd name="connsiteY2205" fmla="*/ 2530712 h 3797612"/>
              <a:gd name="connsiteX2206" fmla="*/ 2658730 w 3911893"/>
              <a:gd name="connsiteY2206" fmla="*/ 2530535 h 3797612"/>
              <a:gd name="connsiteX2207" fmla="*/ 2657710 w 3911893"/>
              <a:gd name="connsiteY2207" fmla="*/ 2527177 h 3797612"/>
              <a:gd name="connsiteX2208" fmla="*/ 2658301 w 3911893"/>
              <a:gd name="connsiteY2208" fmla="*/ 2528503 h 3797612"/>
              <a:gd name="connsiteX2209" fmla="*/ 2026169 w 3911893"/>
              <a:gd name="connsiteY2209" fmla="*/ 3302155 h 3797612"/>
              <a:gd name="connsiteX2210" fmla="*/ 2022221 w 3911893"/>
              <a:gd name="connsiteY2210" fmla="*/ 3296250 h 3797612"/>
              <a:gd name="connsiteX2211" fmla="*/ 2029188 w 3911893"/>
              <a:gd name="connsiteY2211" fmla="*/ 3294144 h 3797612"/>
              <a:gd name="connsiteX2212" fmla="*/ 2030307 w 3911893"/>
              <a:gd name="connsiteY2212" fmla="*/ 3293805 h 3797612"/>
              <a:gd name="connsiteX2213" fmla="*/ 2026169 w 3911893"/>
              <a:gd name="connsiteY2213" fmla="*/ 3302155 h 3797612"/>
              <a:gd name="connsiteX2214" fmla="*/ 3754313 w 3911893"/>
              <a:gd name="connsiteY2214" fmla="*/ 1210668 h 3797612"/>
              <a:gd name="connsiteX2215" fmla="*/ 3753649 w 3911893"/>
              <a:gd name="connsiteY2215" fmla="*/ 1211466 h 3797612"/>
              <a:gd name="connsiteX2216" fmla="*/ 3753146 w 3911893"/>
              <a:gd name="connsiteY2216" fmla="*/ 1211630 h 3797612"/>
              <a:gd name="connsiteX2217" fmla="*/ 3753111 w 3911893"/>
              <a:gd name="connsiteY2217" fmla="*/ 1211275 h 3797612"/>
              <a:gd name="connsiteX2218" fmla="*/ 3760139 w 3911893"/>
              <a:gd name="connsiteY2218" fmla="*/ 1207728 h 3797612"/>
              <a:gd name="connsiteX2219" fmla="*/ 3754313 w 3911893"/>
              <a:gd name="connsiteY2219" fmla="*/ 1210668 h 3797612"/>
              <a:gd name="connsiteX2220" fmla="*/ 3758134 w 3911893"/>
              <a:gd name="connsiteY2220" fmla="*/ 1206079 h 3797612"/>
              <a:gd name="connsiteX2221" fmla="*/ 3760139 w 3911893"/>
              <a:gd name="connsiteY2221" fmla="*/ 1207728 h 3797612"/>
              <a:gd name="connsiteX2222" fmla="*/ 2622560 w 3911893"/>
              <a:gd name="connsiteY2222" fmla="*/ 2620118 h 3797612"/>
              <a:gd name="connsiteX2223" fmla="*/ 2622490 w 3911893"/>
              <a:gd name="connsiteY2223" fmla="*/ 2619405 h 3797612"/>
              <a:gd name="connsiteX2224" fmla="*/ 2623289 w 3911893"/>
              <a:gd name="connsiteY2224" fmla="*/ 2616971 h 3797612"/>
              <a:gd name="connsiteX2225" fmla="*/ 2623559 w 3911893"/>
              <a:gd name="connsiteY2225" fmla="*/ 2616196 h 3797612"/>
              <a:gd name="connsiteX2226" fmla="*/ 2622815 w 3911893"/>
              <a:gd name="connsiteY2226" fmla="*/ 2622720 h 3797612"/>
              <a:gd name="connsiteX2227" fmla="*/ 2622310 w 3911893"/>
              <a:gd name="connsiteY2227" fmla="*/ 2621098 h 3797612"/>
              <a:gd name="connsiteX2228" fmla="*/ 2622560 w 3911893"/>
              <a:gd name="connsiteY2228" fmla="*/ 2620118 h 3797612"/>
              <a:gd name="connsiteX2229" fmla="*/ 2622681 w 3911893"/>
              <a:gd name="connsiteY2229" fmla="*/ 2621351 h 3797612"/>
              <a:gd name="connsiteX2230" fmla="*/ 2622815 w 3911893"/>
              <a:gd name="connsiteY2230" fmla="*/ 2622720 h 3797612"/>
              <a:gd name="connsiteX2231" fmla="*/ 2187954 w 3911893"/>
              <a:gd name="connsiteY2231" fmla="*/ 3154855 h 3797612"/>
              <a:gd name="connsiteX2232" fmla="*/ 2185060 w 3911893"/>
              <a:gd name="connsiteY2232" fmla="*/ 3155986 h 3797612"/>
              <a:gd name="connsiteX2233" fmla="*/ 2186184 w 3911893"/>
              <a:gd name="connsiteY2233" fmla="*/ 3153398 h 3797612"/>
              <a:gd name="connsiteX2234" fmla="*/ 2177294 w 3911893"/>
              <a:gd name="connsiteY2234" fmla="*/ 3183024 h 3797612"/>
              <a:gd name="connsiteX2235" fmla="*/ 2177015 w 3911893"/>
              <a:gd name="connsiteY2235" fmla="*/ 3182795 h 3797612"/>
              <a:gd name="connsiteX2236" fmla="*/ 2176900 w 3911893"/>
              <a:gd name="connsiteY2236" fmla="*/ 3181030 h 3797612"/>
              <a:gd name="connsiteX2237" fmla="*/ 2177142 w 3911893"/>
              <a:gd name="connsiteY2237" fmla="*/ 3180736 h 3797612"/>
              <a:gd name="connsiteX2238" fmla="*/ 2192409 w 3911893"/>
              <a:gd name="connsiteY2238" fmla="*/ 3165501 h 3797612"/>
              <a:gd name="connsiteX2239" fmla="*/ 2185966 w 3911893"/>
              <a:gd name="connsiteY2239" fmla="*/ 3170011 h 3797612"/>
              <a:gd name="connsiteX2240" fmla="*/ 2190194 w 3911893"/>
              <a:gd name="connsiteY2240" fmla="*/ 3156698 h 3797612"/>
              <a:gd name="connsiteX2241" fmla="*/ 2187954 w 3911893"/>
              <a:gd name="connsiteY2241" fmla="*/ 3154855 h 3797612"/>
              <a:gd name="connsiteX2242" fmla="*/ 2193489 w 3911893"/>
              <a:gd name="connsiteY2242" fmla="*/ 3152693 h 3797612"/>
              <a:gd name="connsiteX2243" fmla="*/ 2192409 w 3911893"/>
              <a:gd name="connsiteY2243" fmla="*/ 3165501 h 3797612"/>
              <a:gd name="connsiteX2244" fmla="*/ 3770716 w 3911893"/>
              <a:gd name="connsiteY2244" fmla="*/ 1247494 h 3797612"/>
              <a:gd name="connsiteX2245" fmla="*/ 3769856 w 3911893"/>
              <a:gd name="connsiteY2245" fmla="*/ 1247836 h 3797612"/>
              <a:gd name="connsiteX2246" fmla="*/ 3769695 w 3911893"/>
              <a:gd name="connsiteY2246" fmla="*/ 1247406 h 3797612"/>
              <a:gd name="connsiteX2247" fmla="*/ 3770101 w 3911893"/>
              <a:gd name="connsiteY2247" fmla="*/ 1246605 h 3797612"/>
              <a:gd name="connsiteX2248" fmla="*/ 2180091 w 3911893"/>
              <a:gd name="connsiteY2248" fmla="*/ 3185326 h 3797612"/>
              <a:gd name="connsiteX2249" fmla="*/ 2177392 w 3911893"/>
              <a:gd name="connsiteY2249" fmla="*/ 3188606 h 3797612"/>
              <a:gd name="connsiteX2250" fmla="*/ 2177264 w 3911893"/>
              <a:gd name="connsiteY2250" fmla="*/ 3186640 h 3797612"/>
              <a:gd name="connsiteX2251" fmla="*/ 2177459 w 3911893"/>
              <a:gd name="connsiteY2251" fmla="*/ 3185523 h 3797612"/>
              <a:gd name="connsiteX2252" fmla="*/ 2177294 w 3911893"/>
              <a:gd name="connsiteY2252" fmla="*/ 3183024 h 3797612"/>
              <a:gd name="connsiteX2253" fmla="*/ 3761850 w 3911893"/>
              <a:gd name="connsiteY2253" fmla="*/ 1262868 h 3797612"/>
              <a:gd name="connsiteX2254" fmla="*/ 3758197 w 3911893"/>
              <a:gd name="connsiteY2254" fmla="*/ 1263220 h 3797612"/>
              <a:gd name="connsiteX2255" fmla="*/ 3756192 w 3911893"/>
              <a:gd name="connsiteY2255" fmla="*/ 1261570 h 3797612"/>
              <a:gd name="connsiteX2256" fmla="*/ 3767726 w 3911893"/>
              <a:gd name="connsiteY2256" fmla="*/ 1247552 h 3797612"/>
              <a:gd name="connsiteX2257" fmla="*/ 3769116 w 3911893"/>
              <a:gd name="connsiteY2257" fmla="*/ 1245862 h 3797612"/>
              <a:gd name="connsiteX2258" fmla="*/ 3769695 w 3911893"/>
              <a:gd name="connsiteY2258" fmla="*/ 1247406 h 3797612"/>
              <a:gd name="connsiteX2259" fmla="*/ 3766414 w 3911893"/>
              <a:gd name="connsiteY2259" fmla="*/ 1253872 h 3797612"/>
              <a:gd name="connsiteX2260" fmla="*/ 3761850 w 3911893"/>
              <a:gd name="connsiteY2260" fmla="*/ 1262868 h 3797612"/>
              <a:gd name="connsiteX2261" fmla="*/ 1969118 w 3911893"/>
              <a:gd name="connsiteY2261" fmla="*/ 3444953 h 3797612"/>
              <a:gd name="connsiteX2262" fmla="*/ 1967542 w 3911893"/>
              <a:gd name="connsiteY2262" fmla="*/ 3443656 h 3797612"/>
              <a:gd name="connsiteX2263" fmla="*/ 1969017 w 3911893"/>
              <a:gd name="connsiteY2263" fmla="*/ 3443514 h 3797612"/>
              <a:gd name="connsiteX2264" fmla="*/ 1969547 w 3911893"/>
              <a:gd name="connsiteY2264" fmla="*/ 3445306 h 3797612"/>
              <a:gd name="connsiteX2265" fmla="*/ 1969174 w 3911893"/>
              <a:gd name="connsiteY2265" fmla="*/ 3445759 h 3797612"/>
              <a:gd name="connsiteX2266" fmla="*/ 1969118 w 3911893"/>
              <a:gd name="connsiteY2266" fmla="*/ 3444953 h 3797612"/>
              <a:gd name="connsiteX2267" fmla="*/ 2277660 w 3911893"/>
              <a:gd name="connsiteY2267" fmla="*/ 3070828 h 3797612"/>
              <a:gd name="connsiteX2268" fmla="*/ 2276496 w 3911893"/>
              <a:gd name="connsiteY2268" fmla="*/ 3070709 h 3797612"/>
              <a:gd name="connsiteX2269" fmla="*/ 2273894 w 3911893"/>
              <a:gd name="connsiteY2269" fmla="*/ 3070446 h 3797612"/>
              <a:gd name="connsiteX2270" fmla="*/ 2275979 w 3911893"/>
              <a:gd name="connsiteY2270" fmla="*/ 3064249 h 3797612"/>
              <a:gd name="connsiteX2271" fmla="*/ 2277660 w 3911893"/>
              <a:gd name="connsiteY2271" fmla="*/ 3070828 h 3797612"/>
              <a:gd name="connsiteX2272" fmla="*/ 3785275 w 3911893"/>
              <a:gd name="connsiteY2272" fmla="*/ 1238484 h 3797612"/>
              <a:gd name="connsiteX2273" fmla="*/ 3772668 w 3911893"/>
              <a:gd name="connsiteY2273" fmla="*/ 1241545 h 3797612"/>
              <a:gd name="connsiteX2274" fmla="*/ 3770101 w 3911893"/>
              <a:gd name="connsiteY2274" fmla="*/ 1246605 h 3797612"/>
              <a:gd name="connsiteX2275" fmla="*/ 3769373 w 3911893"/>
              <a:gd name="connsiteY2275" fmla="*/ 1245550 h 3797612"/>
              <a:gd name="connsiteX2276" fmla="*/ 3769116 w 3911893"/>
              <a:gd name="connsiteY2276" fmla="*/ 1245862 h 3797612"/>
              <a:gd name="connsiteX2277" fmla="*/ 3767010 w 3911893"/>
              <a:gd name="connsiteY2277" fmla="*/ 1240248 h 3797612"/>
              <a:gd name="connsiteX2278" fmla="*/ 3779259 w 3911893"/>
              <a:gd name="connsiteY2278" fmla="*/ 1233534 h 3797612"/>
              <a:gd name="connsiteX2279" fmla="*/ 3784202 w 3911893"/>
              <a:gd name="connsiteY2279" fmla="*/ 1227527 h 3797612"/>
              <a:gd name="connsiteX2280" fmla="*/ 3785275 w 3911893"/>
              <a:gd name="connsiteY2280" fmla="*/ 1238484 h 3797612"/>
              <a:gd name="connsiteX2281" fmla="*/ 2207014 w 3911893"/>
              <a:gd name="connsiteY2281" fmla="*/ 3164420 h 3797612"/>
              <a:gd name="connsiteX2282" fmla="*/ 2205358 w 3911893"/>
              <a:gd name="connsiteY2282" fmla="*/ 3166238 h 3797612"/>
              <a:gd name="connsiteX2283" fmla="*/ 2205521 w 3911893"/>
              <a:gd name="connsiteY2283" fmla="*/ 3162593 h 3797612"/>
              <a:gd name="connsiteX2284" fmla="*/ 2140453 w 3911893"/>
              <a:gd name="connsiteY2284" fmla="*/ 3255980 h 3797612"/>
              <a:gd name="connsiteX2285" fmla="*/ 2141977 w 3911893"/>
              <a:gd name="connsiteY2285" fmla="*/ 3247997 h 3797612"/>
              <a:gd name="connsiteX2286" fmla="*/ 2142111 w 3911893"/>
              <a:gd name="connsiteY2286" fmla="*/ 3249367 h 3797612"/>
              <a:gd name="connsiteX2287" fmla="*/ 2142285 w 3911893"/>
              <a:gd name="connsiteY2287" fmla="*/ 3251148 h 3797612"/>
              <a:gd name="connsiteX2288" fmla="*/ 2142016 w 3911893"/>
              <a:gd name="connsiteY2288" fmla="*/ 3253698 h 3797612"/>
              <a:gd name="connsiteX2289" fmla="*/ 2140453 w 3911893"/>
              <a:gd name="connsiteY2289" fmla="*/ 3255980 h 3797612"/>
              <a:gd name="connsiteX2290" fmla="*/ 3722838 w 3911893"/>
              <a:gd name="connsiteY2290" fmla="*/ 1334684 h 3797612"/>
              <a:gd name="connsiteX2291" fmla="*/ 3722553 w 3911893"/>
              <a:gd name="connsiteY2291" fmla="*/ 1334640 h 3797612"/>
              <a:gd name="connsiteX2292" fmla="*/ 3723157 w 3911893"/>
              <a:gd name="connsiteY2292" fmla="*/ 1333150 h 3797612"/>
              <a:gd name="connsiteX2293" fmla="*/ 3722926 w 3911893"/>
              <a:gd name="connsiteY2293" fmla="*/ 1334698 h 3797612"/>
              <a:gd name="connsiteX2294" fmla="*/ 3722804 w 3911893"/>
              <a:gd name="connsiteY2294" fmla="*/ 1334846 h 3797612"/>
              <a:gd name="connsiteX2295" fmla="*/ 3722838 w 3911893"/>
              <a:gd name="connsiteY2295" fmla="*/ 1334684 h 3797612"/>
              <a:gd name="connsiteX2296" fmla="*/ 3825842 w 3911893"/>
              <a:gd name="connsiteY2296" fmla="*/ 1212245 h 3797612"/>
              <a:gd name="connsiteX2297" fmla="*/ 3823288 w 3911893"/>
              <a:gd name="connsiteY2297" fmla="*/ 1214507 h 3797612"/>
              <a:gd name="connsiteX2298" fmla="*/ 3825193 w 3911893"/>
              <a:gd name="connsiteY2298" fmla="*/ 1212192 h 3797612"/>
              <a:gd name="connsiteX2299" fmla="*/ 3729752 w 3911893"/>
              <a:gd name="connsiteY2299" fmla="*/ 1330489 h 3797612"/>
              <a:gd name="connsiteX2300" fmla="*/ 3724850 w 3911893"/>
              <a:gd name="connsiteY2300" fmla="*/ 1328974 h 3797612"/>
              <a:gd name="connsiteX2301" fmla="*/ 3723157 w 3911893"/>
              <a:gd name="connsiteY2301" fmla="*/ 1333150 h 3797612"/>
              <a:gd name="connsiteX2302" fmla="*/ 3724372 w 3911893"/>
              <a:gd name="connsiteY2302" fmla="*/ 1327321 h 3797612"/>
              <a:gd name="connsiteX2303" fmla="*/ 3728679 w 3911893"/>
              <a:gd name="connsiteY2303" fmla="*/ 1319531 h 3797612"/>
              <a:gd name="connsiteX2304" fmla="*/ 3732332 w 3911893"/>
              <a:gd name="connsiteY2304" fmla="*/ 1319179 h 3797612"/>
              <a:gd name="connsiteX2305" fmla="*/ 3729752 w 3911893"/>
              <a:gd name="connsiteY2305" fmla="*/ 1330489 h 3797612"/>
              <a:gd name="connsiteX2306" fmla="*/ 3727857 w 3911893"/>
              <a:gd name="connsiteY2306" fmla="*/ 1333639 h 3797612"/>
              <a:gd name="connsiteX2307" fmla="*/ 3726327 w 3911893"/>
              <a:gd name="connsiteY2307" fmla="*/ 1335226 h 3797612"/>
              <a:gd name="connsiteX2308" fmla="*/ 3722926 w 3911893"/>
              <a:gd name="connsiteY2308" fmla="*/ 1334698 h 3797612"/>
              <a:gd name="connsiteX2309" fmla="*/ 3723216 w 3911893"/>
              <a:gd name="connsiteY2309" fmla="*/ 1334345 h 3797612"/>
              <a:gd name="connsiteX2310" fmla="*/ 3726099 w 3911893"/>
              <a:gd name="connsiteY2310" fmla="*/ 1330841 h 3797612"/>
              <a:gd name="connsiteX2311" fmla="*/ 3894876 w 3911893"/>
              <a:gd name="connsiteY2311" fmla="*/ 1133885 h 3797612"/>
              <a:gd name="connsiteX2312" fmla="*/ 3892772 w 3911893"/>
              <a:gd name="connsiteY2312" fmla="*/ 1135932 h 3797612"/>
              <a:gd name="connsiteX2313" fmla="*/ 3891712 w 3911893"/>
              <a:gd name="connsiteY2313" fmla="*/ 1136962 h 3797612"/>
              <a:gd name="connsiteX2314" fmla="*/ 3891895 w 3911893"/>
              <a:gd name="connsiteY2314" fmla="*/ 1135210 h 3797612"/>
              <a:gd name="connsiteX2315" fmla="*/ 3894876 w 3911893"/>
              <a:gd name="connsiteY2315" fmla="*/ 1133885 h 3797612"/>
              <a:gd name="connsiteX2316" fmla="*/ 3896075 w 3911893"/>
              <a:gd name="connsiteY2316" fmla="*/ 1152863 h 3797612"/>
              <a:gd name="connsiteX2317" fmla="*/ 3894398 w 3911893"/>
              <a:gd name="connsiteY2317" fmla="*/ 1154901 h 3797612"/>
              <a:gd name="connsiteX2318" fmla="*/ 3893369 w 3911893"/>
              <a:gd name="connsiteY2318" fmla="*/ 1156152 h 3797612"/>
              <a:gd name="connsiteX2319" fmla="*/ 3893535 w 3911893"/>
              <a:gd name="connsiteY2319" fmla="*/ 1154170 h 3797612"/>
              <a:gd name="connsiteX2320" fmla="*/ 3896895 w 3911893"/>
              <a:gd name="connsiteY2320" fmla="*/ 1152442 h 3797612"/>
              <a:gd name="connsiteX2321" fmla="*/ 3896075 w 3911893"/>
              <a:gd name="connsiteY2321" fmla="*/ 1152863 h 3797612"/>
              <a:gd name="connsiteX2322" fmla="*/ 3896508 w 3911893"/>
              <a:gd name="connsiteY2322" fmla="*/ 1152337 h 3797612"/>
              <a:gd name="connsiteX2323" fmla="*/ 3897327 w 3911893"/>
              <a:gd name="connsiteY2323" fmla="*/ 1151853 h 3797612"/>
              <a:gd name="connsiteX2324" fmla="*/ 3896895 w 3911893"/>
              <a:gd name="connsiteY2324" fmla="*/ 1152442 h 3797612"/>
              <a:gd name="connsiteX2325" fmla="*/ 2600299 w 3911893"/>
              <a:gd name="connsiteY2325" fmla="*/ 2736425 h 3797612"/>
              <a:gd name="connsiteX2326" fmla="*/ 2599556 w 3911893"/>
              <a:gd name="connsiteY2326" fmla="*/ 2737050 h 3797612"/>
              <a:gd name="connsiteX2327" fmla="*/ 2599562 w 3911893"/>
              <a:gd name="connsiteY2327" fmla="*/ 2736914 h 3797612"/>
              <a:gd name="connsiteX2328" fmla="*/ 2599376 w 3911893"/>
              <a:gd name="connsiteY2328" fmla="*/ 2741123 h 3797612"/>
              <a:gd name="connsiteX2329" fmla="*/ 2595348 w 3911893"/>
              <a:gd name="connsiteY2329" fmla="*/ 2740590 h 3797612"/>
              <a:gd name="connsiteX2330" fmla="*/ 2599556 w 3911893"/>
              <a:gd name="connsiteY2330" fmla="*/ 2737050 h 3797612"/>
              <a:gd name="connsiteX2331" fmla="*/ 2599448 w 3911893"/>
              <a:gd name="connsiteY2331" fmla="*/ 2739503 h 3797612"/>
              <a:gd name="connsiteX2332" fmla="*/ 2599376 w 3911893"/>
              <a:gd name="connsiteY2332" fmla="*/ 2741123 h 3797612"/>
              <a:gd name="connsiteX2333" fmla="*/ 2282061 w 3911893"/>
              <a:gd name="connsiteY2333" fmla="*/ 3160503 h 3797612"/>
              <a:gd name="connsiteX2334" fmla="*/ 2280942 w 3911893"/>
              <a:gd name="connsiteY2334" fmla="*/ 3160842 h 3797612"/>
              <a:gd name="connsiteX2335" fmla="*/ 2281294 w 3911893"/>
              <a:gd name="connsiteY2335" fmla="*/ 3160181 h 3797612"/>
              <a:gd name="connsiteX2336" fmla="*/ 3799738 w 3911893"/>
              <a:gd name="connsiteY2336" fmla="*/ 1345853 h 3797612"/>
              <a:gd name="connsiteX2337" fmla="*/ 3800417 w 3911893"/>
              <a:gd name="connsiteY2337" fmla="*/ 1343714 h 3797612"/>
              <a:gd name="connsiteX2338" fmla="*/ 3800945 w 3911893"/>
              <a:gd name="connsiteY2338" fmla="*/ 1342050 h 3797612"/>
              <a:gd name="connsiteX2339" fmla="*/ 3802593 w 3911893"/>
              <a:gd name="connsiteY2339" fmla="*/ 1340047 h 3797612"/>
              <a:gd name="connsiteX2340" fmla="*/ 3796718 w 3911893"/>
              <a:gd name="connsiteY2340" fmla="*/ 1355362 h 3797612"/>
              <a:gd name="connsiteX2341" fmla="*/ 3794730 w 3911893"/>
              <a:gd name="connsiteY2341" fmla="*/ 1356246 h 3797612"/>
              <a:gd name="connsiteX2342" fmla="*/ 3794597 w 3911893"/>
              <a:gd name="connsiteY2342" fmla="*/ 1356304 h 3797612"/>
              <a:gd name="connsiteX2343" fmla="*/ 3799738 w 3911893"/>
              <a:gd name="connsiteY2343" fmla="*/ 1345853 h 3797612"/>
              <a:gd name="connsiteX2344" fmla="*/ 3769423 w 3911893"/>
              <a:gd name="connsiteY2344" fmla="*/ 1396711 h 3797612"/>
              <a:gd name="connsiteX2345" fmla="*/ 3768214 w 3911893"/>
              <a:gd name="connsiteY2345" fmla="*/ 1396136 h 3797612"/>
              <a:gd name="connsiteX2346" fmla="*/ 3763286 w 3911893"/>
              <a:gd name="connsiteY2346" fmla="*/ 1393794 h 3797612"/>
              <a:gd name="connsiteX2347" fmla="*/ 3766596 w 3911893"/>
              <a:gd name="connsiteY2347" fmla="*/ 1388141 h 3797612"/>
              <a:gd name="connsiteX2348" fmla="*/ 3768925 w 3911893"/>
              <a:gd name="connsiteY2348" fmla="*/ 1396039 h 3797612"/>
              <a:gd name="connsiteX2349" fmla="*/ 3769622 w 3911893"/>
              <a:gd name="connsiteY2349" fmla="*/ 1395836 h 3797612"/>
              <a:gd name="connsiteX2350" fmla="*/ 3313493 w 3911893"/>
              <a:gd name="connsiteY2350" fmla="*/ 1953909 h 3797612"/>
              <a:gd name="connsiteX2351" fmla="*/ 3310191 w 3911893"/>
              <a:gd name="connsiteY2351" fmla="*/ 1956595 h 3797612"/>
              <a:gd name="connsiteX2352" fmla="*/ 3310234 w 3911893"/>
              <a:gd name="connsiteY2352" fmla="*/ 1955623 h 3797612"/>
              <a:gd name="connsiteX2353" fmla="*/ 3313456 w 3911893"/>
              <a:gd name="connsiteY2353" fmla="*/ 1953826 h 3797612"/>
              <a:gd name="connsiteX2354" fmla="*/ 3313493 w 3911893"/>
              <a:gd name="connsiteY2354" fmla="*/ 1953909 h 3797612"/>
              <a:gd name="connsiteX2355" fmla="*/ 3310081 w 3911893"/>
              <a:gd name="connsiteY2355" fmla="*/ 1959078 h 3797612"/>
              <a:gd name="connsiteX2356" fmla="*/ 3309998 w 3911893"/>
              <a:gd name="connsiteY2356" fmla="*/ 1956753 h 3797612"/>
              <a:gd name="connsiteX2357" fmla="*/ 3310191 w 3911893"/>
              <a:gd name="connsiteY2357" fmla="*/ 1956595 h 3797612"/>
              <a:gd name="connsiteX2358" fmla="*/ 3310153 w 3911893"/>
              <a:gd name="connsiteY2358" fmla="*/ 1957458 h 3797612"/>
              <a:gd name="connsiteX2359" fmla="*/ 3310081 w 3911893"/>
              <a:gd name="connsiteY2359" fmla="*/ 1959078 h 3797612"/>
              <a:gd name="connsiteX2360" fmla="*/ 3774723 w 3911893"/>
              <a:gd name="connsiteY2360" fmla="*/ 1394356 h 3797612"/>
              <a:gd name="connsiteX2361" fmla="*/ 3769622 w 3911893"/>
              <a:gd name="connsiteY2361" fmla="*/ 1395836 h 3797612"/>
              <a:gd name="connsiteX2362" fmla="*/ 3770551 w 3911893"/>
              <a:gd name="connsiteY2362" fmla="*/ 1391763 h 3797612"/>
              <a:gd name="connsiteX2363" fmla="*/ 3770713 w 3911893"/>
              <a:gd name="connsiteY2363" fmla="*/ 1391056 h 3797612"/>
              <a:gd name="connsiteX2364" fmla="*/ 3774723 w 3911893"/>
              <a:gd name="connsiteY2364" fmla="*/ 1394356 h 3797612"/>
              <a:gd name="connsiteX2365" fmla="*/ 2122829 w 3911893"/>
              <a:gd name="connsiteY2365" fmla="*/ 3410229 h 3797612"/>
              <a:gd name="connsiteX2366" fmla="*/ 2117528 w 3911893"/>
              <a:gd name="connsiteY2366" fmla="*/ 3412584 h 3797612"/>
              <a:gd name="connsiteX2367" fmla="*/ 2122829 w 3911893"/>
              <a:gd name="connsiteY2367" fmla="*/ 3410229 h 3797612"/>
              <a:gd name="connsiteX2368" fmla="*/ 2290752 w 3911893"/>
              <a:gd name="connsiteY2368" fmla="*/ 3206903 h 3797612"/>
              <a:gd name="connsiteX2369" fmla="*/ 2289538 w 3911893"/>
              <a:gd name="connsiteY2369" fmla="*/ 3208084 h 3797612"/>
              <a:gd name="connsiteX2370" fmla="*/ 2286992 w 3911893"/>
              <a:gd name="connsiteY2370" fmla="*/ 3203809 h 3797612"/>
              <a:gd name="connsiteX2371" fmla="*/ 2290752 w 3911893"/>
              <a:gd name="connsiteY2371" fmla="*/ 3206903 h 3797612"/>
              <a:gd name="connsiteX2372" fmla="*/ 2999344 w 3911893"/>
              <a:gd name="connsiteY2372" fmla="*/ 2361622 h 3797612"/>
              <a:gd name="connsiteX2373" fmla="*/ 2996413 w 3911893"/>
              <a:gd name="connsiteY2373" fmla="*/ 2359210 h 3797612"/>
              <a:gd name="connsiteX2374" fmla="*/ 2995160 w 3911893"/>
              <a:gd name="connsiteY2374" fmla="*/ 2358179 h 3797612"/>
              <a:gd name="connsiteX2375" fmla="*/ 3000460 w 3911893"/>
              <a:gd name="connsiteY2375" fmla="*/ 2355824 h 3797612"/>
              <a:gd name="connsiteX2376" fmla="*/ 3003376 w 3911893"/>
              <a:gd name="connsiteY2376" fmla="*/ 2356493 h 3797612"/>
              <a:gd name="connsiteX2377" fmla="*/ 3000294 w 3911893"/>
              <a:gd name="connsiteY2377" fmla="*/ 2360305 h 3797612"/>
              <a:gd name="connsiteX2378" fmla="*/ 3000305 w 3911893"/>
              <a:gd name="connsiteY2378" fmla="*/ 2362413 h 3797612"/>
              <a:gd name="connsiteX2379" fmla="*/ 2998686 w 3911893"/>
              <a:gd name="connsiteY2379" fmla="*/ 2363600 h 3797612"/>
              <a:gd name="connsiteX2380" fmla="*/ 2997646 w 3911893"/>
              <a:gd name="connsiteY2380" fmla="*/ 2363977 h 3797612"/>
              <a:gd name="connsiteX2381" fmla="*/ 2999344 w 3911893"/>
              <a:gd name="connsiteY2381" fmla="*/ 2361622 h 3797612"/>
              <a:gd name="connsiteX2382" fmla="*/ 2990098 w 3911893"/>
              <a:gd name="connsiteY2382" fmla="*/ 2377103 h 3797612"/>
              <a:gd name="connsiteX2383" fmla="*/ 2984341 w 3911893"/>
              <a:gd name="connsiteY2383" fmla="*/ 2379502 h 3797612"/>
              <a:gd name="connsiteX2384" fmla="*/ 2987636 w 3911893"/>
              <a:gd name="connsiteY2384" fmla="*/ 2375497 h 3797612"/>
              <a:gd name="connsiteX2385" fmla="*/ 2990098 w 3911893"/>
              <a:gd name="connsiteY2385" fmla="*/ 2377103 h 3797612"/>
              <a:gd name="connsiteX2386" fmla="*/ 2985771 w 3911893"/>
              <a:gd name="connsiteY2386" fmla="*/ 2394112 h 3797612"/>
              <a:gd name="connsiteX2387" fmla="*/ 2993848 w 3911893"/>
              <a:gd name="connsiteY2387" fmla="*/ 2380975 h 3797612"/>
              <a:gd name="connsiteX2388" fmla="*/ 2993999 w 3911893"/>
              <a:gd name="connsiteY2388" fmla="*/ 2381103 h 3797612"/>
              <a:gd name="connsiteX2389" fmla="*/ 2992233 w 3911893"/>
              <a:gd name="connsiteY2389" fmla="*/ 2383896 h 3797612"/>
              <a:gd name="connsiteX2390" fmla="*/ 2985771 w 3911893"/>
              <a:gd name="connsiteY2390" fmla="*/ 2394112 h 3797612"/>
              <a:gd name="connsiteX2391" fmla="*/ 2076219 w 3911893"/>
              <a:gd name="connsiteY2391" fmla="*/ 3519979 h 3797612"/>
              <a:gd name="connsiteX2392" fmla="*/ 2076162 w 3911893"/>
              <a:gd name="connsiteY2392" fmla="*/ 3520015 h 3797612"/>
              <a:gd name="connsiteX2393" fmla="*/ 2076042 w 3911893"/>
              <a:gd name="connsiteY2393" fmla="*/ 3516138 h 3797612"/>
              <a:gd name="connsiteX2394" fmla="*/ 3009566 w 3911893"/>
              <a:gd name="connsiteY2394" fmla="*/ 2436528 h 3797612"/>
              <a:gd name="connsiteX2395" fmla="*/ 3007758 w 3911893"/>
              <a:gd name="connsiteY2395" fmla="*/ 2438018 h 3797612"/>
              <a:gd name="connsiteX2396" fmla="*/ 3009974 w 3911893"/>
              <a:gd name="connsiteY2396" fmla="*/ 2434175 h 3797612"/>
              <a:gd name="connsiteX2397" fmla="*/ 3250892 w 3911893"/>
              <a:gd name="connsiteY2397" fmla="*/ 2145454 h 3797612"/>
              <a:gd name="connsiteX2398" fmla="*/ 3247596 w 3911893"/>
              <a:gd name="connsiteY2398" fmla="*/ 2149459 h 3797612"/>
              <a:gd name="connsiteX2399" fmla="*/ 3247828 w 3911893"/>
              <a:gd name="connsiteY2399" fmla="*/ 2148441 h 3797612"/>
              <a:gd name="connsiteX2400" fmla="*/ 3249813 w 3911893"/>
              <a:gd name="connsiteY2400" fmla="*/ 2145616 h 3797612"/>
              <a:gd name="connsiteX2401" fmla="*/ 3250892 w 3911893"/>
              <a:gd name="connsiteY2401" fmla="*/ 2145454 h 3797612"/>
              <a:gd name="connsiteX2402" fmla="*/ 3007206 w 3911893"/>
              <a:gd name="connsiteY2402" fmla="*/ 2448269 h 3797612"/>
              <a:gd name="connsiteX2403" fmla="*/ 3007864 w 3911893"/>
              <a:gd name="connsiteY2403" fmla="*/ 2446320 h 3797612"/>
              <a:gd name="connsiteX2404" fmla="*/ 3007653 w 3911893"/>
              <a:gd name="connsiteY2404" fmla="*/ 2447534 h 3797612"/>
              <a:gd name="connsiteX2405" fmla="*/ 3007206 w 3911893"/>
              <a:gd name="connsiteY2405" fmla="*/ 2448269 h 3797612"/>
              <a:gd name="connsiteX2406" fmla="*/ 3724845 w 3911893"/>
              <a:gd name="connsiteY2406" fmla="*/ 1581676 h 3797612"/>
              <a:gd name="connsiteX2407" fmla="*/ 3724487 w 3911893"/>
              <a:gd name="connsiteY2407" fmla="*/ 1578023 h 3797612"/>
              <a:gd name="connsiteX2408" fmla="*/ 3728221 w 3911893"/>
              <a:gd name="connsiteY2408" fmla="*/ 1571441 h 3797612"/>
              <a:gd name="connsiteX2409" fmla="*/ 3728608 w 3911893"/>
              <a:gd name="connsiteY2409" fmla="*/ 1570760 h 3797612"/>
              <a:gd name="connsiteX2410" fmla="*/ 3727550 w 3911893"/>
              <a:gd name="connsiteY2410" fmla="*/ 1577238 h 3797612"/>
              <a:gd name="connsiteX2411" fmla="*/ 3724845 w 3911893"/>
              <a:gd name="connsiteY2411" fmla="*/ 1581676 h 3797612"/>
              <a:gd name="connsiteX2412" fmla="*/ 3702396 w 3911893"/>
              <a:gd name="connsiteY2412" fmla="*/ 1611604 h 3797612"/>
              <a:gd name="connsiteX2413" fmla="*/ 3702206 w 3911893"/>
              <a:gd name="connsiteY2413" fmla="*/ 1611744 h 3797612"/>
              <a:gd name="connsiteX2414" fmla="*/ 3702267 w 3911893"/>
              <a:gd name="connsiteY2414" fmla="*/ 1611479 h 3797612"/>
              <a:gd name="connsiteX2415" fmla="*/ 3702315 w 3911893"/>
              <a:gd name="connsiteY2415" fmla="*/ 1611494 h 3797612"/>
              <a:gd name="connsiteX2416" fmla="*/ 3579147 w 3911893"/>
              <a:gd name="connsiteY2416" fmla="*/ 1770574 h 3797612"/>
              <a:gd name="connsiteX2417" fmla="*/ 3578113 w 3911893"/>
              <a:gd name="connsiteY2417" fmla="*/ 1768253 h 3797612"/>
              <a:gd name="connsiteX2418" fmla="*/ 3579329 w 3911893"/>
              <a:gd name="connsiteY2418" fmla="*/ 1766708 h 3797612"/>
              <a:gd name="connsiteX2419" fmla="*/ 3580101 w 3911893"/>
              <a:gd name="connsiteY2419" fmla="*/ 1768707 h 3797612"/>
              <a:gd name="connsiteX2420" fmla="*/ 3579275 w 3911893"/>
              <a:gd name="connsiteY2420" fmla="*/ 1770861 h 3797612"/>
              <a:gd name="connsiteX2421" fmla="*/ 3579057 w 3911893"/>
              <a:gd name="connsiteY2421" fmla="*/ 1770751 h 3797612"/>
              <a:gd name="connsiteX2422" fmla="*/ 3579147 w 3911893"/>
              <a:gd name="connsiteY2422" fmla="*/ 1770574 h 3797612"/>
              <a:gd name="connsiteX2423" fmla="*/ 3711446 w 3911893"/>
              <a:gd name="connsiteY2423" fmla="*/ 1614309 h 3797612"/>
              <a:gd name="connsiteX2424" fmla="*/ 3709798 w 3911893"/>
              <a:gd name="connsiteY2424" fmla="*/ 1616311 h 3797612"/>
              <a:gd name="connsiteX2425" fmla="*/ 3706145 w 3911893"/>
              <a:gd name="connsiteY2425" fmla="*/ 1616664 h 3797612"/>
              <a:gd name="connsiteX2426" fmla="*/ 3702396 w 3911893"/>
              <a:gd name="connsiteY2426" fmla="*/ 1611604 h 3797612"/>
              <a:gd name="connsiteX2427" fmla="*/ 3702477 w 3911893"/>
              <a:gd name="connsiteY2427" fmla="*/ 1611544 h 3797612"/>
              <a:gd name="connsiteX2428" fmla="*/ 3587593 w 3911893"/>
              <a:gd name="connsiteY2428" fmla="*/ 1766371 h 3797612"/>
              <a:gd name="connsiteX2429" fmla="*/ 3584575 w 3911893"/>
              <a:gd name="connsiteY2429" fmla="*/ 1768506 h 3797612"/>
              <a:gd name="connsiteX2430" fmla="*/ 3584987 w 3911893"/>
              <a:gd name="connsiteY2430" fmla="*/ 1768005 h 3797612"/>
              <a:gd name="connsiteX2431" fmla="*/ 3586051 w 3911893"/>
              <a:gd name="connsiteY2431" fmla="*/ 1766713 h 3797612"/>
              <a:gd name="connsiteX2432" fmla="*/ 3586480 w 3911893"/>
              <a:gd name="connsiteY2432" fmla="*/ 1766767 h 3797612"/>
              <a:gd name="connsiteX2433" fmla="*/ 3587593 w 3911893"/>
              <a:gd name="connsiteY2433" fmla="*/ 1766371 h 3797612"/>
              <a:gd name="connsiteX2434" fmla="*/ 3665374 w 3911893"/>
              <a:gd name="connsiteY2434" fmla="*/ 1673370 h 3797612"/>
              <a:gd name="connsiteX2435" fmla="*/ 3662016 w 3911893"/>
              <a:gd name="connsiteY2435" fmla="*/ 1674385 h 3797612"/>
              <a:gd name="connsiteX2436" fmla="*/ 3665550 w 3911893"/>
              <a:gd name="connsiteY2436" fmla="*/ 1672815 h 3797612"/>
              <a:gd name="connsiteX2437" fmla="*/ 3668716 w 3911893"/>
              <a:gd name="connsiteY2437" fmla="*/ 1671408 h 3797612"/>
              <a:gd name="connsiteX2438" fmla="*/ 3665550 w 3911893"/>
              <a:gd name="connsiteY2438" fmla="*/ 1672815 h 3797612"/>
              <a:gd name="connsiteX2439" fmla="*/ 3666793 w 3911893"/>
              <a:gd name="connsiteY2439" fmla="*/ 1668900 h 3797612"/>
              <a:gd name="connsiteX2440" fmla="*/ 3668033 w 3911893"/>
              <a:gd name="connsiteY2440" fmla="*/ 1667583 h 3797612"/>
              <a:gd name="connsiteX2441" fmla="*/ 2888217 w 3911893"/>
              <a:gd name="connsiteY2441" fmla="*/ 2628344 h 3797612"/>
              <a:gd name="connsiteX2442" fmla="*/ 2888053 w 3911893"/>
              <a:gd name="connsiteY2442" fmla="*/ 2627978 h 3797612"/>
              <a:gd name="connsiteX2443" fmla="*/ 2888182 w 3911893"/>
              <a:gd name="connsiteY2443" fmla="*/ 2627542 h 3797612"/>
              <a:gd name="connsiteX2444" fmla="*/ 3673332 w 3911893"/>
              <a:gd name="connsiteY2444" fmla="*/ 1676980 h 3797612"/>
              <a:gd name="connsiteX2445" fmla="*/ 3671067 w 3911893"/>
              <a:gd name="connsiteY2445" fmla="*/ 1679734 h 3797612"/>
              <a:gd name="connsiteX2446" fmla="*/ 3670037 w 3911893"/>
              <a:gd name="connsiteY2446" fmla="*/ 1680985 h 3797612"/>
              <a:gd name="connsiteX2447" fmla="*/ 3666027 w 3911893"/>
              <a:gd name="connsiteY2447" fmla="*/ 1677685 h 3797612"/>
              <a:gd name="connsiteX2448" fmla="*/ 3668736 w 3911893"/>
              <a:gd name="connsiteY2448" fmla="*/ 1671519 h 3797612"/>
              <a:gd name="connsiteX2449" fmla="*/ 3668716 w 3911893"/>
              <a:gd name="connsiteY2449" fmla="*/ 1671408 h 3797612"/>
              <a:gd name="connsiteX2450" fmla="*/ 3671292 w 3911893"/>
              <a:gd name="connsiteY2450" fmla="*/ 1670264 h 3797612"/>
              <a:gd name="connsiteX2451" fmla="*/ 3672617 w 3911893"/>
              <a:gd name="connsiteY2451" fmla="*/ 1669675 h 3797612"/>
              <a:gd name="connsiteX2452" fmla="*/ 3671327 w 3911893"/>
              <a:gd name="connsiteY2452" fmla="*/ 1675330 h 3797612"/>
              <a:gd name="connsiteX2453" fmla="*/ 3673332 w 3911893"/>
              <a:gd name="connsiteY2453" fmla="*/ 1676980 h 3797612"/>
              <a:gd name="connsiteX2454" fmla="*/ 2103822 w 3911893"/>
              <a:gd name="connsiteY2454" fmla="*/ 3592725 h 3797612"/>
              <a:gd name="connsiteX2455" fmla="*/ 2107692 w 3911893"/>
              <a:gd name="connsiteY2455" fmla="*/ 3575761 h 3797612"/>
              <a:gd name="connsiteX2456" fmla="*/ 2108354 w 3911893"/>
              <a:gd name="connsiteY2456" fmla="*/ 3575466 h 3797612"/>
              <a:gd name="connsiteX2457" fmla="*/ 2112006 w 3911893"/>
              <a:gd name="connsiteY2457" fmla="*/ 3573843 h 3797612"/>
              <a:gd name="connsiteX2458" fmla="*/ 2111424 w 3911893"/>
              <a:gd name="connsiteY2458" fmla="*/ 3580931 h 3797612"/>
              <a:gd name="connsiteX2459" fmla="*/ 2103822 w 3911893"/>
              <a:gd name="connsiteY2459" fmla="*/ 3592725 h 3797612"/>
              <a:gd name="connsiteX2460" fmla="*/ 2891406 w 3911893"/>
              <a:gd name="connsiteY2460" fmla="*/ 2635501 h 3797612"/>
              <a:gd name="connsiteX2461" fmla="*/ 2888523 w 3911893"/>
              <a:gd name="connsiteY2461" fmla="*/ 2639006 h 3797612"/>
              <a:gd name="connsiteX2462" fmla="*/ 2888400 w 3911893"/>
              <a:gd name="connsiteY2462" fmla="*/ 2639155 h 3797612"/>
              <a:gd name="connsiteX2463" fmla="*/ 2888462 w 3911893"/>
              <a:gd name="connsiteY2463" fmla="*/ 2633971 h 3797612"/>
              <a:gd name="connsiteX2464" fmla="*/ 2888217 w 3911893"/>
              <a:gd name="connsiteY2464" fmla="*/ 2628344 h 3797612"/>
              <a:gd name="connsiteX2465" fmla="*/ 2890815 w 3911893"/>
              <a:gd name="connsiteY2465" fmla="*/ 2634176 h 3797612"/>
              <a:gd name="connsiteX2466" fmla="*/ 2891406 w 3911893"/>
              <a:gd name="connsiteY2466" fmla="*/ 2635501 h 3797612"/>
              <a:gd name="connsiteX2467" fmla="*/ 2817725 w 3911893"/>
              <a:gd name="connsiteY2467" fmla="*/ 2740910 h 3797612"/>
              <a:gd name="connsiteX2468" fmla="*/ 2814323 w 3911893"/>
              <a:gd name="connsiteY2468" fmla="*/ 2733274 h 3797612"/>
              <a:gd name="connsiteX2469" fmla="*/ 2819175 w 3911893"/>
              <a:gd name="connsiteY2469" fmla="*/ 2738106 h 3797612"/>
              <a:gd name="connsiteX2470" fmla="*/ 3024808 w 3911893"/>
              <a:gd name="connsiteY2470" fmla="*/ 2545080 h 3797612"/>
              <a:gd name="connsiteX2471" fmla="*/ 3025645 w 3911893"/>
              <a:gd name="connsiteY2471" fmla="*/ 2537740 h 3797612"/>
              <a:gd name="connsiteX2472" fmla="*/ 3024355 w 3911893"/>
              <a:gd name="connsiteY2472" fmla="*/ 2543396 h 3797612"/>
              <a:gd name="connsiteX2473" fmla="*/ 3025018 w 3911893"/>
              <a:gd name="connsiteY2473" fmla="*/ 2543101 h 3797612"/>
              <a:gd name="connsiteX2474" fmla="*/ 3026093 w 3911893"/>
              <a:gd name="connsiteY2474" fmla="*/ 2542623 h 3797612"/>
              <a:gd name="connsiteX2475" fmla="*/ 3066620 w 3911893"/>
              <a:gd name="connsiteY2475" fmla="*/ 2504289 h 3797612"/>
              <a:gd name="connsiteX2476" fmla="*/ 3066620 w 3911893"/>
              <a:gd name="connsiteY2476" fmla="*/ 2504289 h 3797612"/>
              <a:gd name="connsiteX2477" fmla="*/ 3066396 w 3911893"/>
              <a:gd name="connsiteY2477" fmla="*/ 2502006 h 3797612"/>
              <a:gd name="connsiteX2478" fmla="*/ 3066620 w 3911893"/>
              <a:gd name="connsiteY2478" fmla="*/ 2504289 h 3797612"/>
              <a:gd name="connsiteX2479" fmla="*/ 2231737 w 3911893"/>
              <a:gd name="connsiteY2479" fmla="*/ 3543369 h 3797612"/>
              <a:gd name="connsiteX2480" fmla="*/ 2231617 w 3911893"/>
              <a:gd name="connsiteY2480" fmla="*/ 3542135 h 3797612"/>
              <a:gd name="connsiteX2481" fmla="*/ 2231450 w 3911893"/>
              <a:gd name="connsiteY2481" fmla="*/ 3540440 h 3797612"/>
              <a:gd name="connsiteX2482" fmla="*/ 2234170 w 3911893"/>
              <a:gd name="connsiteY2482" fmla="*/ 3532901 h 3797612"/>
              <a:gd name="connsiteX2483" fmla="*/ 2233997 w 3911893"/>
              <a:gd name="connsiteY2483" fmla="*/ 3534963 h 3797612"/>
              <a:gd name="connsiteX2484" fmla="*/ 2231751 w 3911893"/>
              <a:gd name="connsiteY2484" fmla="*/ 3543505 h 3797612"/>
              <a:gd name="connsiteX2485" fmla="*/ 2231710 w 3911893"/>
              <a:gd name="connsiteY2485" fmla="*/ 3543471 h 3797612"/>
              <a:gd name="connsiteX2486" fmla="*/ 2231737 w 3911893"/>
              <a:gd name="connsiteY2486" fmla="*/ 3543369 h 3797612"/>
              <a:gd name="connsiteX2487" fmla="*/ 2842048 w 3911893"/>
              <a:gd name="connsiteY2487" fmla="*/ 2816953 h 3797612"/>
              <a:gd name="connsiteX2488" fmla="*/ 2842406 w 3911893"/>
              <a:gd name="connsiteY2488" fmla="*/ 2814729 h 3797612"/>
              <a:gd name="connsiteX2489" fmla="*/ 2843212 w 3911893"/>
              <a:gd name="connsiteY2489" fmla="*/ 2814900 h 3797612"/>
              <a:gd name="connsiteX2490" fmla="*/ 2251305 w 3911893"/>
              <a:gd name="connsiteY2490" fmla="*/ 3536086 h 3797612"/>
              <a:gd name="connsiteX2491" fmla="*/ 2246362 w 3911893"/>
              <a:gd name="connsiteY2491" fmla="*/ 3542094 h 3797612"/>
              <a:gd name="connsiteX2492" fmla="*/ 2241994 w 3911893"/>
              <a:gd name="connsiteY2492" fmla="*/ 3535142 h 3797612"/>
              <a:gd name="connsiteX2493" fmla="*/ 2243284 w 3911893"/>
              <a:gd name="connsiteY2493" fmla="*/ 3529487 h 3797612"/>
              <a:gd name="connsiteX2494" fmla="*/ 2243642 w 3911893"/>
              <a:gd name="connsiteY2494" fmla="*/ 3533139 h 3797612"/>
              <a:gd name="connsiteX2495" fmla="*/ 2251305 w 3911893"/>
              <a:gd name="connsiteY2495" fmla="*/ 3536086 h 3797612"/>
              <a:gd name="connsiteX2496" fmla="*/ 2859357 w 3911893"/>
              <a:gd name="connsiteY2496" fmla="*/ 2854283 h 3797612"/>
              <a:gd name="connsiteX2497" fmla="*/ 2849331 w 3911893"/>
              <a:gd name="connsiteY2497" fmla="*/ 2846034 h 3797612"/>
              <a:gd name="connsiteX2498" fmla="*/ 2836367 w 3911893"/>
              <a:gd name="connsiteY2498" fmla="*/ 2845442 h 3797612"/>
              <a:gd name="connsiteX2499" fmla="*/ 2840952 w 3911893"/>
              <a:gd name="connsiteY2499" fmla="*/ 2835782 h 3797612"/>
              <a:gd name="connsiteX2500" fmla="*/ 2840595 w 3911893"/>
              <a:gd name="connsiteY2500" fmla="*/ 2832129 h 3797612"/>
              <a:gd name="connsiteX2501" fmla="*/ 2845895 w 3911893"/>
              <a:gd name="connsiteY2501" fmla="*/ 2829774 h 3797612"/>
              <a:gd name="connsiteX2502" fmla="*/ 2844465 w 3911893"/>
              <a:gd name="connsiteY2502" fmla="*/ 2815164 h 3797612"/>
              <a:gd name="connsiteX2503" fmla="*/ 2843212 w 3911893"/>
              <a:gd name="connsiteY2503" fmla="*/ 2814900 h 3797612"/>
              <a:gd name="connsiteX2504" fmla="*/ 2847403 w 3911893"/>
              <a:gd name="connsiteY2504" fmla="*/ 2807507 h 3797612"/>
              <a:gd name="connsiteX2505" fmla="*/ 2835154 w 3911893"/>
              <a:gd name="connsiteY2505" fmla="*/ 2814220 h 3797612"/>
              <a:gd name="connsiteX2506" fmla="*/ 2840314 w 3911893"/>
              <a:gd name="connsiteY2506" fmla="*/ 2791600 h 3797612"/>
              <a:gd name="connsiteX2507" fmla="*/ 2843035 w 3911893"/>
              <a:gd name="connsiteY2507" fmla="*/ 2800555 h 3797612"/>
              <a:gd name="connsiteX2508" fmla="*/ 2842367 w 3911893"/>
              <a:gd name="connsiteY2508" fmla="*/ 2802107 h 3797612"/>
              <a:gd name="connsiteX2509" fmla="*/ 2838431 w 3911893"/>
              <a:gd name="connsiteY2509" fmla="*/ 2803850 h 3797612"/>
              <a:gd name="connsiteX2510" fmla="*/ 2841885 w 3911893"/>
              <a:gd name="connsiteY2510" fmla="*/ 2803229 h 3797612"/>
              <a:gd name="connsiteX2511" fmla="*/ 2842367 w 3911893"/>
              <a:gd name="connsiteY2511" fmla="*/ 2802107 h 3797612"/>
              <a:gd name="connsiteX2512" fmla="*/ 2851988 w 3911893"/>
              <a:gd name="connsiteY2512" fmla="*/ 2797846 h 3797612"/>
              <a:gd name="connsiteX2513" fmla="*/ 2849268 w 3911893"/>
              <a:gd name="connsiteY2513" fmla="*/ 2788892 h 3797612"/>
              <a:gd name="connsiteX2514" fmla="*/ 2854569 w 3911893"/>
              <a:gd name="connsiteY2514" fmla="*/ 2786537 h 3797612"/>
              <a:gd name="connsiteX2515" fmla="*/ 2854211 w 3911893"/>
              <a:gd name="connsiteY2515" fmla="*/ 2782884 h 3797612"/>
              <a:gd name="connsiteX2516" fmla="*/ 2843252 w 3911893"/>
              <a:gd name="connsiteY2516" fmla="*/ 2783942 h 3797612"/>
              <a:gd name="connsiteX2517" fmla="*/ 2841822 w 3911893"/>
              <a:gd name="connsiteY2517" fmla="*/ 2769332 h 3797612"/>
              <a:gd name="connsiteX2518" fmla="*/ 2826277 w 3911893"/>
              <a:gd name="connsiteY2518" fmla="*/ 2780051 h 3797612"/>
              <a:gd name="connsiteX2519" fmla="*/ 2822982 w 3911893"/>
              <a:gd name="connsiteY2519" fmla="*/ 2784056 h 3797612"/>
              <a:gd name="connsiteX2520" fmla="*/ 2815676 w 3911893"/>
              <a:gd name="connsiteY2520" fmla="*/ 2784761 h 3797612"/>
              <a:gd name="connsiteX2521" fmla="*/ 2807655 w 3911893"/>
              <a:gd name="connsiteY2521" fmla="*/ 2778162 h 3797612"/>
              <a:gd name="connsiteX2522" fmla="*/ 2799634 w 3911893"/>
              <a:gd name="connsiteY2522" fmla="*/ 2771562 h 3797612"/>
              <a:gd name="connsiteX2523" fmla="*/ 2797629 w 3911893"/>
              <a:gd name="connsiteY2523" fmla="*/ 2769912 h 3797612"/>
              <a:gd name="connsiteX2524" fmla="*/ 2797271 w 3911893"/>
              <a:gd name="connsiteY2524" fmla="*/ 2766260 h 3797612"/>
              <a:gd name="connsiteX2525" fmla="*/ 2804935 w 3911893"/>
              <a:gd name="connsiteY2525" fmla="*/ 2769207 h 3797612"/>
              <a:gd name="connsiteX2526" fmla="*/ 2815179 w 3911893"/>
              <a:gd name="connsiteY2526" fmla="*/ 2760844 h 3797612"/>
              <a:gd name="connsiteX2527" fmla="*/ 2817043 w 3911893"/>
              <a:gd name="connsiteY2527" fmla="*/ 2742229 h 3797612"/>
              <a:gd name="connsiteX2528" fmla="*/ 2817725 w 3911893"/>
              <a:gd name="connsiteY2528" fmla="*/ 2740910 h 3797612"/>
              <a:gd name="connsiteX2529" fmla="*/ 2822593 w 3911893"/>
              <a:gd name="connsiteY2529" fmla="*/ 2751832 h 3797612"/>
              <a:gd name="connsiteX2530" fmla="*/ 2823774 w 3911893"/>
              <a:gd name="connsiteY2530" fmla="*/ 2754483 h 3797612"/>
              <a:gd name="connsiteX2531" fmla="*/ 2831298 w 3911893"/>
              <a:gd name="connsiteY2531" fmla="*/ 2737166 h 3797612"/>
              <a:gd name="connsiteX2532" fmla="*/ 2828577 w 3911893"/>
              <a:gd name="connsiteY2532" fmla="*/ 2728211 h 3797612"/>
              <a:gd name="connsiteX2533" fmla="*/ 2831515 w 3911893"/>
              <a:gd name="connsiteY2533" fmla="*/ 2720554 h 3797612"/>
              <a:gd name="connsiteX2534" fmla="*/ 2823136 w 3911893"/>
              <a:gd name="connsiteY2534" fmla="*/ 2710302 h 3797612"/>
              <a:gd name="connsiteX2535" fmla="*/ 2835245 w 3911893"/>
              <a:gd name="connsiteY2535" fmla="*/ 2683324 h 3797612"/>
              <a:gd name="connsiteX2536" fmla="*/ 2828156 w 3911893"/>
              <a:gd name="connsiteY2536" fmla="*/ 2667417 h 3797612"/>
              <a:gd name="connsiteX2537" fmla="*/ 2836970 w 3911893"/>
              <a:gd name="connsiteY2537" fmla="*/ 2644444 h 3797612"/>
              <a:gd name="connsiteX2538" fmla="*/ 2830239 w 3911893"/>
              <a:gd name="connsiteY2538" fmla="*/ 2632190 h 3797612"/>
              <a:gd name="connsiteX2539" fmla="*/ 2832462 w 3911893"/>
              <a:gd name="connsiteY2539" fmla="*/ 2617227 h 3797612"/>
              <a:gd name="connsiteX2540" fmla="*/ 2837762 w 3911893"/>
              <a:gd name="connsiteY2540" fmla="*/ 2614872 h 3797612"/>
              <a:gd name="connsiteX2541" fmla="*/ 2837404 w 3911893"/>
              <a:gd name="connsiteY2541" fmla="*/ 2611219 h 3797612"/>
              <a:gd name="connsiteX2542" fmla="*/ 2829026 w 3911893"/>
              <a:gd name="connsiteY2542" fmla="*/ 2600967 h 3797612"/>
              <a:gd name="connsiteX2543" fmla="*/ 2829958 w 3911893"/>
              <a:gd name="connsiteY2543" fmla="*/ 2591660 h 3797612"/>
              <a:gd name="connsiteX2544" fmla="*/ 2838197 w 3911893"/>
              <a:gd name="connsiteY2544" fmla="*/ 2581647 h 3797612"/>
              <a:gd name="connsiteX2545" fmla="*/ 2836766 w 3911893"/>
              <a:gd name="connsiteY2545" fmla="*/ 2567037 h 3797612"/>
              <a:gd name="connsiteX2546" fmla="*/ 2827098 w 3911893"/>
              <a:gd name="connsiteY2546" fmla="*/ 2562440 h 3797612"/>
              <a:gd name="connsiteX2547" fmla="*/ 2829678 w 3911893"/>
              <a:gd name="connsiteY2547" fmla="*/ 2551130 h 3797612"/>
              <a:gd name="connsiteX2548" fmla="*/ 2825170 w 3911893"/>
              <a:gd name="connsiteY2548" fmla="*/ 2523913 h 3797612"/>
              <a:gd name="connsiteX2549" fmla="*/ 2828107 w 3911893"/>
              <a:gd name="connsiteY2549" fmla="*/ 2516256 h 3797612"/>
              <a:gd name="connsiteX2550" fmla="*/ 2823739 w 3911893"/>
              <a:gd name="connsiteY2550" fmla="*/ 2509304 h 3797612"/>
              <a:gd name="connsiteX2551" fmla="*/ 2818438 w 3911893"/>
              <a:gd name="connsiteY2551" fmla="*/ 2511659 h 3797612"/>
              <a:gd name="connsiteX2552" fmla="*/ 2811490 w 3911893"/>
              <a:gd name="connsiteY2552" fmla="*/ 2516017 h 3797612"/>
              <a:gd name="connsiteX2553" fmla="*/ 2812423 w 3911893"/>
              <a:gd name="connsiteY2553" fmla="*/ 2506710 h 3797612"/>
              <a:gd name="connsiteX2554" fmla="*/ 2809702 w 3911893"/>
              <a:gd name="connsiteY2554" fmla="*/ 2497754 h 3797612"/>
              <a:gd name="connsiteX2555" fmla="*/ 2806982 w 3911893"/>
              <a:gd name="connsiteY2555" fmla="*/ 2488800 h 3797612"/>
              <a:gd name="connsiteX2556" fmla="*/ 2809875 w 3911893"/>
              <a:gd name="connsiteY2556" fmla="*/ 2489248 h 3797612"/>
              <a:gd name="connsiteX2557" fmla="*/ 2810436 w 3911893"/>
              <a:gd name="connsiteY2557" fmla="*/ 2494947 h 3797612"/>
              <a:gd name="connsiteX2558" fmla="*/ 2810990 w 3911893"/>
              <a:gd name="connsiteY2558" fmla="*/ 2489421 h 3797612"/>
              <a:gd name="connsiteX2559" fmla="*/ 2809875 w 3911893"/>
              <a:gd name="connsiteY2559" fmla="*/ 2489248 h 3797612"/>
              <a:gd name="connsiteX2560" fmla="*/ 2809596 w 3911893"/>
              <a:gd name="connsiteY2560" fmla="*/ 2486405 h 3797612"/>
              <a:gd name="connsiteX2561" fmla="*/ 2808847 w 3911893"/>
              <a:gd name="connsiteY2561" fmla="*/ 2470185 h 3797612"/>
              <a:gd name="connsiteX2562" fmla="*/ 2815795 w 3911893"/>
              <a:gd name="connsiteY2562" fmla="*/ 2465827 h 3797612"/>
              <a:gd name="connsiteX2563" fmla="*/ 2821096 w 3911893"/>
              <a:gd name="connsiteY2563" fmla="*/ 2463472 h 3797612"/>
              <a:gd name="connsiteX2564" fmla="*/ 2812717 w 3911893"/>
              <a:gd name="connsiteY2564" fmla="*/ 2453220 h 3797612"/>
              <a:gd name="connsiteX2565" fmla="*/ 2810137 w 3911893"/>
              <a:gd name="connsiteY2565" fmla="*/ 2464530 h 3797612"/>
              <a:gd name="connsiteX2566" fmla="*/ 2806126 w 3911893"/>
              <a:gd name="connsiteY2566" fmla="*/ 2461230 h 3797612"/>
              <a:gd name="connsiteX2567" fmla="*/ 2802473 w 3911893"/>
              <a:gd name="connsiteY2567" fmla="*/ 2461583 h 3797612"/>
              <a:gd name="connsiteX2568" fmla="*/ 2803764 w 3911893"/>
              <a:gd name="connsiteY2568" fmla="*/ 2455928 h 3797612"/>
              <a:gd name="connsiteX2569" fmla="*/ 2796458 w 3911893"/>
              <a:gd name="connsiteY2569" fmla="*/ 2456633 h 3797612"/>
              <a:gd name="connsiteX2570" fmla="*/ 2796100 w 3911893"/>
              <a:gd name="connsiteY2570" fmla="*/ 2452981 h 3797612"/>
              <a:gd name="connsiteX2571" fmla="*/ 2791515 w 3911893"/>
              <a:gd name="connsiteY2571" fmla="*/ 2462641 h 3797612"/>
              <a:gd name="connsiteX2572" fmla="*/ 2791872 w 3911893"/>
              <a:gd name="connsiteY2572" fmla="*/ 2466293 h 3797612"/>
              <a:gd name="connsiteX2573" fmla="*/ 2788220 w 3911893"/>
              <a:gd name="connsiteY2573" fmla="*/ 2466646 h 3797612"/>
              <a:gd name="connsiteX2574" fmla="*/ 2789152 w 3911893"/>
              <a:gd name="connsiteY2574" fmla="*/ 2457338 h 3797612"/>
              <a:gd name="connsiteX2575" fmla="*/ 2783851 w 3911893"/>
              <a:gd name="connsiteY2575" fmla="*/ 2459694 h 3797612"/>
              <a:gd name="connsiteX2576" fmla="*/ 2784667 w 3911893"/>
              <a:gd name="connsiteY2576" fmla="*/ 2451550 h 3797612"/>
              <a:gd name="connsiteX2577" fmla="*/ 2784699 w 3911893"/>
              <a:gd name="connsiteY2577" fmla="*/ 2451232 h 3797612"/>
              <a:gd name="connsiteX2578" fmla="*/ 2785419 w 3911893"/>
              <a:gd name="connsiteY2578" fmla="*/ 2452169 h 3797612"/>
              <a:gd name="connsiteX2579" fmla="*/ 2784784 w 3911893"/>
              <a:gd name="connsiteY2579" fmla="*/ 2450386 h 3797612"/>
              <a:gd name="connsiteX2580" fmla="*/ 2784699 w 3911893"/>
              <a:gd name="connsiteY2580" fmla="*/ 2451232 h 3797612"/>
              <a:gd name="connsiteX2581" fmla="*/ 2782779 w 3911893"/>
              <a:gd name="connsiteY2581" fmla="*/ 2448736 h 3797612"/>
              <a:gd name="connsiteX2582" fmla="*/ 2790084 w 3911893"/>
              <a:gd name="connsiteY2582" fmla="*/ 2448031 h 3797612"/>
              <a:gd name="connsiteX2583" fmla="*/ 2782063 w 3911893"/>
              <a:gd name="connsiteY2583" fmla="*/ 2441432 h 3797612"/>
              <a:gd name="connsiteX2584" fmla="*/ 2786292 w 3911893"/>
              <a:gd name="connsiteY2584" fmla="*/ 2428119 h 3797612"/>
              <a:gd name="connsiteX2585" fmla="*/ 2791235 w 3911893"/>
              <a:gd name="connsiteY2585" fmla="*/ 2422111 h 3797612"/>
              <a:gd name="connsiteX2586" fmla="*/ 2791452 w 3911893"/>
              <a:gd name="connsiteY2586" fmla="*/ 2405499 h 3797612"/>
              <a:gd name="connsiteX2587" fmla="*/ 2787441 w 3911893"/>
              <a:gd name="connsiteY2587" fmla="*/ 2402199 h 3797612"/>
              <a:gd name="connsiteX2588" fmla="*/ 2795322 w 3911893"/>
              <a:gd name="connsiteY2588" fmla="*/ 2388534 h 3797612"/>
              <a:gd name="connsiteX2589" fmla="*/ 2792601 w 3911893"/>
              <a:gd name="connsiteY2589" fmla="*/ 2379579 h 3797612"/>
              <a:gd name="connsiteX2590" fmla="*/ 2787301 w 3911893"/>
              <a:gd name="connsiteY2590" fmla="*/ 2381935 h 3797612"/>
              <a:gd name="connsiteX2591" fmla="*/ 2790456 w 3911893"/>
              <a:gd name="connsiteY2591" fmla="*/ 2357664 h 3797612"/>
              <a:gd name="connsiteX2592" fmla="*/ 2803062 w 3911893"/>
              <a:gd name="connsiteY2592" fmla="*/ 2354604 h 3797612"/>
              <a:gd name="connsiteX2593" fmla="*/ 2801274 w 3911893"/>
              <a:gd name="connsiteY2593" fmla="*/ 2336342 h 3797612"/>
              <a:gd name="connsiteX2594" fmla="*/ 2794473 w 3911893"/>
              <a:gd name="connsiteY2594" fmla="*/ 2336999 h 3797612"/>
              <a:gd name="connsiteX2595" fmla="*/ 2794581 w 3911893"/>
              <a:gd name="connsiteY2595" fmla="*/ 2336237 h 3797612"/>
              <a:gd name="connsiteX2596" fmla="*/ 2796906 w 3911893"/>
              <a:gd name="connsiteY2596" fmla="*/ 2329390 h 3797612"/>
              <a:gd name="connsiteX2597" fmla="*/ 2797264 w 3911893"/>
              <a:gd name="connsiteY2597" fmla="*/ 2333042 h 3797612"/>
              <a:gd name="connsiteX2598" fmla="*/ 2800917 w 3911893"/>
              <a:gd name="connsiteY2598" fmla="*/ 2332689 h 3797612"/>
              <a:gd name="connsiteX2599" fmla="*/ 2801849 w 3911893"/>
              <a:gd name="connsiteY2599" fmla="*/ 2323382 h 3797612"/>
              <a:gd name="connsiteX2600" fmla="*/ 2799844 w 3911893"/>
              <a:gd name="connsiteY2600" fmla="*/ 2321732 h 3797612"/>
              <a:gd name="connsiteX2601" fmla="*/ 2792896 w 3911893"/>
              <a:gd name="connsiteY2601" fmla="*/ 2326090 h 3797612"/>
              <a:gd name="connsiteX2602" fmla="*/ 2797839 w 3911893"/>
              <a:gd name="connsiteY2602" fmla="*/ 2320082 h 3797612"/>
              <a:gd name="connsiteX2603" fmla="*/ 2792181 w 3911893"/>
              <a:gd name="connsiteY2603" fmla="*/ 2318785 h 3797612"/>
              <a:gd name="connsiteX2604" fmla="*/ 2795119 w 3911893"/>
              <a:gd name="connsiteY2604" fmla="*/ 2311127 h 3797612"/>
              <a:gd name="connsiteX2605" fmla="*/ 2793113 w 3911893"/>
              <a:gd name="connsiteY2605" fmla="*/ 2309477 h 3797612"/>
              <a:gd name="connsiteX2606" fmla="*/ 2786523 w 3911893"/>
              <a:gd name="connsiteY2606" fmla="*/ 2317488 h 3797612"/>
              <a:gd name="connsiteX2607" fmla="*/ 2786663 w 3911893"/>
              <a:gd name="connsiteY2607" fmla="*/ 2337753 h 3797612"/>
              <a:gd name="connsiteX2608" fmla="*/ 2778425 w 3911893"/>
              <a:gd name="connsiteY2608" fmla="*/ 2347765 h 3797612"/>
              <a:gd name="connsiteX2609" fmla="*/ 2775627 w 3911893"/>
              <a:gd name="connsiteY2609" fmla="*/ 2375688 h 3797612"/>
              <a:gd name="connsiteX2610" fmla="*/ 2766673 w 3911893"/>
              <a:gd name="connsiteY2610" fmla="*/ 2378396 h 3797612"/>
              <a:gd name="connsiteX2611" fmla="*/ 2766456 w 3911893"/>
              <a:gd name="connsiteY2611" fmla="*/ 2395008 h 3797612"/>
              <a:gd name="connsiteX2612" fmla="*/ 2754565 w 3911893"/>
              <a:gd name="connsiteY2612" fmla="*/ 2405373 h 3797612"/>
              <a:gd name="connsiteX2613" fmla="*/ 2760581 w 3911893"/>
              <a:gd name="connsiteY2613" fmla="*/ 2410323 h 3797612"/>
              <a:gd name="connsiteX2614" fmla="*/ 2762586 w 3911893"/>
              <a:gd name="connsiteY2614" fmla="*/ 2411973 h 3797612"/>
              <a:gd name="connsiteX2615" fmla="*/ 2758498 w 3911893"/>
              <a:gd name="connsiteY2615" fmla="*/ 2445550 h 3797612"/>
              <a:gd name="connsiteX2616" fmla="*/ 2756633 w 3911893"/>
              <a:gd name="connsiteY2616" fmla="*/ 2464165 h 3797612"/>
              <a:gd name="connsiteX2617" fmla="*/ 2755343 w 3911893"/>
              <a:gd name="connsiteY2617" fmla="*/ 2469820 h 3797612"/>
              <a:gd name="connsiteX2618" fmla="*/ 2760644 w 3911893"/>
              <a:gd name="connsiteY2618" fmla="*/ 2467465 h 3797612"/>
              <a:gd name="connsiteX2619" fmla="*/ 2761717 w 3911893"/>
              <a:gd name="connsiteY2619" fmla="*/ 2478422 h 3797612"/>
              <a:gd name="connsiteX2620" fmla="*/ 2755126 w 3911893"/>
              <a:gd name="connsiteY2620" fmla="*/ 2486433 h 3797612"/>
              <a:gd name="connsiteX2621" fmla="*/ 2758204 w 3911893"/>
              <a:gd name="connsiteY2621" fmla="*/ 2499040 h 3797612"/>
              <a:gd name="connsiteX2622" fmla="*/ 2758127 w 3911893"/>
              <a:gd name="connsiteY2622" fmla="*/ 2535917 h 3797612"/>
              <a:gd name="connsiteX2623" fmla="*/ 2756837 w 3911893"/>
              <a:gd name="connsiteY2623" fmla="*/ 2541572 h 3797612"/>
              <a:gd name="connsiteX2624" fmla="*/ 2762635 w 3911893"/>
              <a:gd name="connsiteY2624" fmla="*/ 2563134 h 3797612"/>
              <a:gd name="connsiteX2625" fmla="*/ 2759697 w 3911893"/>
              <a:gd name="connsiteY2625" fmla="*/ 2570791 h 3797612"/>
              <a:gd name="connsiteX2626" fmla="*/ 2760413 w 3911893"/>
              <a:gd name="connsiteY2626" fmla="*/ 2578096 h 3797612"/>
              <a:gd name="connsiteX2627" fmla="*/ 2769366 w 3911893"/>
              <a:gd name="connsiteY2627" fmla="*/ 2575388 h 3797612"/>
              <a:gd name="connsiteX2628" fmla="*/ 2764781 w 3911893"/>
              <a:gd name="connsiteY2628" fmla="*/ 2585048 h 3797612"/>
              <a:gd name="connsiteX2629" fmla="*/ 2772444 w 3911893"/>
              <a:gd name="connsiteY2629" fmla="*/ 2587996 h 3797612"/>
              <a:gd name="connsiteX2630" fmla="*/ 2775164 w 3911893"/>
              <a:gd name="connsiteY2630" fmla="*/ 2596950 h 3797612"/>
              <a:gd name="connsiteX2631" fmla="*/ 2761983 w 3911893"/>
              <a:gd name="connsiteY2631" fmla="*/ 2612971 h 3797612"/>
              <a:gd name="connsiteX2632" fmla="*/ 2762341 w 3911893"/>
              <a:gd name="connsiteY2632" fmla="*/ 2616623 h 3797612"/>
              <a:gd name="connsiteX2633" fmla="*/ 2765994 w 3911893"/>
              <a:gd name="connsiteY2633" fmla="*/ 2616271 h 3797612"/>
              <a:gd name="connsiteX2634" fmla="*/ 2757398 w 3911893"/>
              <a:gd name="connsiteY2634" fmla="*/ 2622631 h 3797612"/>
              <a:gd name="connsiteX2635" fmla="*/ 2756108 w 3911893"/>
              <a:gd name="connsiteY2635" fmla="*/ 2628286 h 3797612"/>
              <a:gd name="connsiteX2636" fmla="*/ 2749160 w 3911893"/>
              <a:gd name="connsiteY2636" fmla="*/ 2632644 h 3797612"/>
              <a:gd name="connsiteX2637" fmla="*/ 2762838 w 3911893"/>
              <a:gd name="connsiteY2637" fmla="*/ 2640540 h 3797612"/>
              <a:gd name="connsiteX2638" fmla="*/ 2766134 w 3911893"/>
              <a:gd name="connsiteY2638" fmla="*/ 2636535 h 3797612"/>
              <a:gd name="connsiteX2639" fmla="*/ 2766274 w 3911893"/>
              <a:gd name="connsiteY2639" fmla="*/ 2656800 h 3797612"/>
              <a:gd name="connsiteX2640" fmla="*/ 2758891 w 3911893"/>
              <a:gd name="connsiteY2640" fmla="*/ 2694382 h 3797612"/>
              <a:gd name="connsiteX2641" fmla="*/ 2749938 w 3911893"/>
              <a:gd name="connsiteY2641" fmla="*/ 2697090 h 3797612"/>
              <a:gd name="connsiteX2642" fmla="*/ 2733321 w 3911893"/>
              <a:gd name="connsiteY2642" fmla="*/ 2696851 h 3797612"/>
              <a:gd name="connsiteX2643" fmla="*/ 2731673 w 3911893"/>
              <a:gd name="connsiteY2643" fmla="*/ 2698854 h 3797612"/>
              <a:gd name="connsiteX2644" fmla="*/ 2730523 w 3911893"/>
              <a:gd name="connsiteY2644" fmla="*/ 2724774 h 3797612"/>
              <a:gd name="connsiteX2645" fmla="*/ 2725223 w 3911893"/>
              <a:gd name="connsiteY2645" fmla="*/ 2727129 h 3797612"/>
              <a:gd name="connsiteX2646" fmla="*/ 2722502 w 3911893"/>
              <a:gd name="connsiteY2646" fmla="*/ 2718174 h 3797612"/>
              <a:gd name="connsiteX2647" fmla="*/ 2714979 w 3911893"/>
              <a:gd name="connsiteY2647" fmla="*/ 2735492 h 3797612"/>
              <a:gd name="connsiteX2648" fmla="*/ 2716984 w 3911893"/>
              <a:gd name="connsiteY2648" fmla="*/ 2737142 h 3797612"/>
              <a:gd name="connsiteX2649" fmla="*/ 2713472 w 3911893"/>
              <a:gd name="connsiteY2649" fmla="*/ 2757759 h 3797612"/>
              <a:gd name="connsiteX2650" fmla="*/ 2714685 w 3911893"/>
              <a:gd name="connsiteY2650" fmla="*/ 2788981 h 3797612"/>
              <a:gd name="connsiteX2651" fmla="*/ 2703866 w 3911893"/>
              <a:gd name="connsiteY2651" fmla="*/ 2810304 h 3797612"/>
              <a:gd name="connsiteX2652" fmla="*/ 2689037 w 3911893"/>
              <a:gd name="connsiteY2652" fmla="*/ 2828327 h 3797612"/>
              <a:gd name="connsiteX2653" fmla="*/ 2685384 w 3911893"/>
              <a:gd name="connsiteY2653" fmla="*/ 2828679 h 3797612"/>
              <a:gd name="connsiteX2654" fmla="*/ 2688540 w 3911893"/>
              <a:gd name="connsiteY2654" fmla="*/ 2804410 h 3797612"/>
              <a:gd name="connsiteX2655" fmla="*/ 2678654 w 3911893"/>
              <a:gd name="connsiteY2655" fmla="*/ 2816425 h 3797612"/>
              <a:gd name="connsiteX2656" fmla="*/ 2679944 w 3911893"/>
              <a:gd name="connsiteY2656" fmla="*/ 2810770 h 3797612"/>
              <a:gd name="connsiteX2657" fmla="*/ 2666047 w 3911893"/>
              <a:gd name="connsiteY2657" fmla="*/ 2819486 h 3797612"/>
              <a:gd name="connsiteX2658" fmla="*/ 2660031 w 3911893"/>
              <a:gd name="connsiteY2658" fmla="*/ 2814536 h 3797612"/>
              <a:gd name="connsiteX2659" fmla="*/ 2665907 w 3911893"/>
              <a:gd name="connsiteY2659" fmla="*/ 2799221 h 3797612"/>
              <a:gd name="connsiteX2660" fmla="*/ 2662829 w 3911893"/>
              <a:gd name="connsiteY2660" fmla="*/ 2786614 h 3797612"/>
              <a:gd name="connsiteX2661" fmla="*/ 2668487 w 3911893"/>
              <a:gd name="connsiteY2661" fmla="*/ 2787911 h 3797612"/>
              <a:gd name="connsiteX2662" fmla="*/ 2672358 w 3911893"/>
              <a:gd name="connsiteY2662" fmla="*/ 2770946 h 3797612"/>
              <a:gd name="connsiteX2663" fmla="*/ 2668347 w 3911893"/>
              <a:gd name="connsiteY2663" fmla="*/ 2767646 h 3797612"/>
              <a:gd name="connsiteX2664" fmla="*/ 2677875 w 3911893"/>
              <a:gd name="connsiteY2664" fmla="*/ 2751978 h 3797612"/>
              <a:gd name="connsiteX2665" fmla="*/ 2675512 w 3911893"/>
              <a:gd name="connsiteY2665" fmla="*/ 2746676 h 3797612"/>
              <a:gd name="connsiteX2666" fmla="*/ 2670569 w 3911893"/>
              <a:gd name="connsiteY2666" fmla="*/ 2752684 h 3797612"/>
              <a:gd name="connsiteX2667" fmla="*/ 2671859 w 3911893"/>
              <a:gd name="connsiteY2667" fmla="*/ 2747029 h 3797612"/>
              <a:gd name="connsiteX2668" fmla="*/ 2676802 w 3911893"/>
              <a:gd name="connsiteY2668" fmla="*/ 2741021 h 3797612"/>
              <a:gd name="connsiteX2669" fmla="*/ 2679600 w 3911893"/>
              <a:gd name="connsiteY2669" fmla="*/ 2713099 h 3797612"/>
              <a:gd name="connsiteX2670" fmla="*/ 2681325 w 3911893"/>
              <a:gd name="connsiteY2670" fmla="*/ 2674219 h 3797612"/>
              <a:gd name="connsiteX2671" fmla="*/ 2674376 w 3911893"/>
              <a:gd name="connsiteY2671" fmla="*/ 2678577 h 3797612"/>
              <a:gd name="connsiteX2672" fmla="*/ 2674734 w 3911893"/>
              <a:gd name="connsiteY2672" fmla="*/ 2682229 h 3797612"/>
              <a:gd name="connsiteX2673" fmla="*/ 2670941 w 3911893"/>
              <a:gd name="connsiteY2673" fmla="*/ 2662317 h 3797612"/>
              <a:gd name="connsiteX2674" fmla="*/ 2668935 w 3911893"/>
              <a:gd name="connsiteY2674" fmla="*/ 2660668 h 3797612"/>
              <a:gd name="connsiteX2675" fmla="*/ 2683547 w 3911893"/>
              <a:gd name="connsiteY2675" fmla="*/ 2659257 h 3797612"/>
              <a:gd name="connsiteX2676" fmla="*/ 2682474 w 3911893"/>
              <a:gd name="connsiteY2676" fmla="*/ 2648299 h 3797612"/>
              <a:gd name="connsiteX2677" fmla="*/ 2673521 w 3911893"/>
              <a:gd name="connsiteY2677" fmla="*/ 2651007 h 3797612"/>
              <a:gd name="connsiteX2678" fmla="*/ 2671158 w 3911893"/>
              <a:gd name="connsiteY2678" fmla="*/ 2645705 h 3797612"/>
              <a:gd name="connsiteX2679" fmla="*/ 2660199 w 3911893"/>
              <a:gd name="connsiteY2679" fmla="*/ 2646763 h 3797612"/>
              <a:gd name="connsiteX2680" fmla="*/ 2662857 w 3911893"/>
              <a:gd name="connsiteY2680" fmla="*/ 2598576 h 3797612"/>
              <a:gd name="connsiteX2681" fmla="*/ 2664939 w 3911893"/>
              <a:gd name="connsiteY2681" fmla="*/ 2563349 h 3797612"/>
              <a:gd name="connsiteX2682" fmla="*/ 2666152 w 3911893"/>
              <a:gd name="connsiteY2682" fmla="*/ 2594571 h 3797612"/>
              <a:gd name="connsiteX2683" fmla="*/ 2670878 w 3911893"/>
              <a:gd name="connsiteY2683" fmla="*/ 2605175 h 3797612"/>
              <a:gd name="connsiteX2684" fmla="*/ 2673675 w 3911893"/>
              <a:gd name="connsiteY2684" fmla="*/ 2577253 h 3797612"/>
              <a:gd name="connsiteX2685" fmla="*/ 2665514 w 3911893"/>
              <a:gd name="connsiteY2685" fmla="*/ 2550389 h 3797612"/>
              <a:gd name="connsiteX2686" fmla="*/ 2662219 w 3911893"/>
              <a:gd name="connsiteY2686" fmla="*/ 2554394 h 3797612"/>
              <a:gd name="connsiteX2687" fmla="*/ 2661146 w 3911893"/>
              <a:gd name="connsiteY2687" fmla="*/ 2543437 h 3797612"/>
              <a:gd name="connsiteX2688" fmla="*/ 2668809 w 3911893"/>
              <a:gd name="connsiteY2688" fmla="*/ 2546384 h 3797612"/>
              <a:gd name="connsiteX2689" fmla="*/ 2665731 w 3911893"/>
              <a:gd name="connsiteY2689" fmla="*/ 2533777 h 3797612"/>
              <a:gd name="connsiteX2690" fmla="*/ 2662078 w 3911893"/>
              <a:gd name="connsiteY2690" fmla="*/ 2534129 h 3797612"/>
              <a:gd name="connsiteX2691" fmla="*/ 2662436 w 3911893"/>
              <a:gd name="connsiteY2691" fmla="*/ 2537781 h 3797612"/>
              <a:gd name="connsiteX2692" fmla="*/ 2659285 w 3911893"/>
              <a:gd name="connsiteY2692" fmla="*/ 2530712 h 3797612"/>
              <a:gd name="connsiteX2693" fmla="*/ 2663726 w 3911893"/>
              <a:gd name="connsiteY2693" fmla="*/ 2532127 h 3797612"/>
              <a:gd name="connsiteX2694" fmla="*/ 2667021 w 3911893"/>
              <a:gd name="connsiteY2694" fmla="*/ 2528121 h 3797612"/>
              <a:gd name="connsiteX2695" fmla="*/ 2661006 w 3911893"/>
              <a:gd name="connsiteY2695" fmla="*/ 2523172 h 3797612"/>
              <a:gd name="connsiteX2696" fmla="*/ 2653994 w 3911893"/>
              <a:gd name="connsiteY2696" fmla="*/ 2470388 h 3797612"/>
              <a:gd name="connsiteX2697" fmla="*/ 2656574 w 3911893"/>
              <a:gd name="connsiteY2697" fmla="*/ 2459078 h 3797612"/>
              <a:gd name="connsiteX2698" fmla="*/ 2652564 w 3911893"/>
              <a:gd name="connsiteY2698" fmla="*/ 2455778 h 3797612"/>
              <a:gd name="connsiteX2699" fmla="*/ 2652965 w 3911893"/>
              <a:gd name="connsiteY2699" fmla="*/ 2446744 h 3797612"/>
              <a:gd name="connsiteX2700" fmla="*/ 2653259 w 3911893"/>
              <a:gd name="connsiteY2700" fmla="*/ 2446695 h 3797612"/>
              <a:gd name="connsiteX2701" fmla="*/ 2658439 w 3911893"/>
              <a:gd name="connsiteY2701" fmla="*/ 2440463 h 3797612"/>
              <a:gd name="connsiteX2702" fmla="*/ 2652423 w 3911893"/>
              <a:gd name="connsiteY2702" fmla="*/ 2435513 h 3797612"/>
              <a:gd name="connsiteX2703" fmla="*/ 2647892 w 3911893"/>
              <a:gd name="connsiteY2703" fmla="*/ 2438355 h 3797612"/>
              <a:gd name="connsiteX2704" fmla="*/ 2640392 w 3911893"/>
              <a:gd name="connsiteY2704" fmla="*/ 2425614 h 3797612"/>
              <a:gd name="connsiteX2705" fmla="*/ 2653573 w 3911893"/>
              <a:gd name="connsiteY2705" fmla="*/ 2409594 h 3797612"/>
              <a:gd name="connsiteX2706" fmla="*/ 2658516 w 3911893"/>
              <a:gd name="connsiteY2706" fmla="*/ 2403586 h 3797612"/>
              <a:gd name="connsiteX2707" fmla="*/ 2654148 w 3911893"/>
              <a:gd name="connsiteY2707" fmla="*/ 2396634 h 3797612"/>
              <a:gd name="connsiteX2708" fmla="*/ 2659449 w 3911893"/>
              <a:gd name="connsiteY2708" fmla="*/ 2394279 h 3797612"/>
              <a:gd name="connsiteX2709" fmla="*/ 2656729 w 3911893"/>
              <a:gd name="connsiteY2709" fmla="*/ 2385323 h 3797612"/>
              <a:gd name="connsiteX2710" fmla="*/ 2638464 w 3911893"/>
              <a:gd name="connsiteY2710" fmla="*/ 2387087 h 3797612"/>
              <a:gd name="connsiteX2711" fmla="*/ 2637889 w 3911893"/>
              <a:gd name="connsiteY2711" fmla="*/ 2400047 h 3797612"/>
              <a:gd name="connsiteX2712" fmla="*/ 2629868 w 3911893"/>
              <a:gd name="connsiteY2712" fmla="*/ 2393448 h 3797612"/>
              <a:gd name="connsiteX2713" fmla="*/ 2630800 w 3911893"/>
              <a:gd name="connsiteY2713" fmla="*/ 2384140 h 3797612"/>
              <a:gd name="connsiteX2714" fmla="*/ 2623495 w 3911893"/>
              <a:gd name="connsiteY2714" fmla="*/ 2384845 h 3797612"/>
              <a:gd name="connsiteX2715" fmla="*/ 2628578 w 3911893"/>
              <a:gd name="connsiteY2715" fmla="*/ 2399102 h 3797612"/>
              <a:gd name="connsiteX2716" fmla="*/ 2624925 w 3911893"/>
              <a:gd name="connsiteY2716" fmla="*/ 2399455 h 3797612"/>
              <a:gd name="connsiteX2717" fmla="*/ 2621629 w 3911893"/>
              <a:gd name="connsiteY2717" fmla="*/ 2403460 h 3797612"/>
              <a:gd name="connsiteX2718" fmla="*/ 2627645 w 3911893"/>
              <a:gd name="connsiteY2718" fmla="*/ 2408410 h 3797612"/>
              <a:gd name="connsiteX2719" fmla="*/ 2634951 w 3911893"/>
              <a:gd name="connsiteY2719" fmla="*/ 2407704 h 3797612"/>
              <a:gd name="connsiteX2720" fmla="*/ 2641324 w 3911893"/>
              <a:gd name="connsiteY2720" fmla="*/ 2416307 h 3797612"/>
              <a:gd name="connsiteX2721" fmla="*/ 2631081 w 3911893"/>
              <a:gd name="connsiteY2721" fmla="*/ 2424669 h 3797612"/>
              <a:gd name="connsiteX2722" fmla="*/ 2625998 w 3911893"/>
              <a:gd name="connsiteY2722" fmla="*/ 2410413 h 3797612"/>
              <a:gd name="connsiteX2723" fmla="*/ 2623060 w 3911893"/>
              <a:gd name="connsiteY2723" fmla="*/ 2418070 h 3797612"/>
              <a:gd name="connsiteX2724" fmla="*/ 2631438 w 3911893"/>
              <a:gd name="connsiteY2724" fmla="*/ 2428322 h 3797612"/>
              <a:gd name="connsiteX2725" fmla="*/ 2625921 w 3911893"/>
              <a:gd name="connsiteY2725" fmla="*/ 2447289 h 3797612"/>
              <a:gd name="connsiteX2726" fmla="*/ 2622268 w 3911893"/>
              <a:gd name="connsiteY2726" fmla="*/ 2447642 h 3797612"/>
              <a:gd name="connsiteX2727" fmla="*/ 2622625 w 3911893"/>
              <a:gd name="connsiteY2727" fmla="*/ 2451295 h 3797612"/>
              <a:gd name="connsiteX2728" fmla="*/ 2627922 w 3911893"/>
              <a:gd name="connsiteY2728" fmla="*/ 2450783 h 3797612"/>
              <a:gd name="connsiteX2729" fmla="*/ 2626603 w 3911893"/>
              <a:gd name="connsiteY2729" fmla="*/ 2451314 h 3797612"/>
              <a:gd name="connsiteX2730" fmla="*/ 2619112 w 3911893"/>
              <a:gd name="connsiteY2730" fmla="*/ 2471912 h 3797612"/>
              <a:gd name="connsiteX2731" fmla="*/ 2625486 w 3911893"/>
              <a:gd name="connsiteY2731" fmla="*/ 2480514 h 3797612"/>
              <a:gd name="connsiteX2732" fmla="*/ 2624196 w 3911893"/>
              <a:gd name="connsiteY2732" fmla="*/ 2486169 h 3797612"/>
              <a:gd name="connsiteX2733" fmla="*/ 2621258 w 3911893"/>
              <a:gd name="connsiteY2733" fmla="*/ 2493827 h 3797612"/>
              <a:gd name="connsiteX2734" fmla="*/ 2625626 w 3911893"/>
              <a:gd name="connsiteY2734" fmla="*/ 2500779 h 3797612"/>
              <a:gd name="connsiteX2735" fmla="*/ 2619393 w 3911893"/>
              <a:gd name="connsiteY2735" fmla="*/ 2512442 h 3797612"/>
              <a:gd name="connsiteX2736" fmla="*/ 2624119 w 3911893"/>
              <a:gd name="connsiteY2736" fmla="*/ 2523046 h 3797612"/>
              <a:gd name="connsiteX2737" fmla="*/ 2622829 w 3911893"/>
              <a:gd name="connsiteY2737" fmla="*/ 2528701 h 3797612"/>
              <a:gd name="connsiteX2738" fmla="*/ 2627197 w 3911893"/>
              <a:gd name="connsiteY2738" fmla="*/ 2535653 h 3797612"/>
              <a:gd name="connsiteX2739" fmla="*/ 2623544 w 3911893"/>
              <a:gd name="connsiteY2739" fmla="*/ 2536006 h 3797612"/>
              <a:gd name="connsiteX2740" fmla="*/ 2623354 w 3911893"/>
              <a:gd name="connsiteY2740" fmla="*/ 2550542 h 3797612"/>
              <a:gd name="connsiteX2741" fmla="*/ 2623337 w 3911893"/>
              <a:gd name="connsiteY2741" fmla="*/ 2551827 h 3797612"/>
              <a:gd name="connsiteX2742" fmla="*/ 2622602 w 3911893"/>
              <a:gd name="connsiteY2742" fmla="*/ 2549923 h 3797612"/>
              <a:gd name="connsiteX2743" fmla="*/ 2623327 w 3911893"/>
              <a:gd name="connsiteY2743" fmla="*/ 2552618 h 3797612"/>
              <a:gd name="connsiteX2744" fmla="*/ 2623337 w 3911893"/>
              <a:gd name="connsiteY2744" fmla="*/ 2551827 h 3797612"/>
              <a:gd name="connsiteX2745" fmla="*/ 2625689 w 3911893"/>
              <a:gd name="connsiteY2745" fmla="*/ 2557921 h 3797612"/>
              <a:gd name="connsiteX2746" fmla="*/ 2620389 w 3911893"/>
              <a:gd name="connsiteY2746" fmla="*/ 2560276 h 3797612"/>
              <a:gd name="connsiteX2747" fmla="*/ 2628767 w 3911893"/>
              <a:gd name="connsiteY2747" fmla="*/ 2570528 h 3797612"/>
              <a:gd name="connsiteX2748" fmla="*/ 2625830 w 3911893"/>
              <a:gd name="connsiteY2748" fmla="*/ 2578186 h 3797612"/>
              <a:gd name="connsiteX2749" fmla="*/ 2628550 w 3911893"/>
              <a:gd name="connsiteY2749" fmla="*/ 2587140 h 3797612"/>
              <a:gd name="connsiteX2750" fmla="*/ 2623965 w 3911893"/>
              <a:gd name="connsiteY2750" fmla="*/ 2596800 h 3797612"/>
              <a:gd name="connsiteX2751" fmla="*/ 2628332 w 3911893"/>
              <a:gd name="connsiteY2751" fmla="*/ 2603753 h 3797612"/>
              <a:gd name="connsiteX2752" fmla="*/ 2621742 w 3911893"/>
              <a:gd name="connsiteY2752" fmla="*/ 2611763 h 3797612"/>
              <a:gd name="connsiteX2753" fmla="*/ 2622490 w 3911893"/>
              <a:gd name="connsiteY2753" fmla="*/ 2619405 h 3797612"/>
              <a:gd name="connsiteX2754" fmla="*/ 2618229 w 3911893"/>
              <a:gd name="connsiteY2754" fmla="*/ 2632381 h 3797612"/>
              <a:gd name="connsiteX2755" fmla="*/ 2621882 w 3911893"/>
              <a:gd name="connsiteY2755" fmla="*/ 2632028 h 3797612"/>
              <a:gd name="connsiteX2756" fmla="*/ 2626608 w 3911893"/>
              <a:gd name="connsiteY2756" fmla="*/ 2642632 h 3797612"/>
              <a:gd name="connsiteX2757" fmla="*/ 2622023 w 3911893"/>
              <a:gd name="connsiteY2757" fmla="*/ 2652292 h 3797612"/>
              <a:gd name="connsiteX2758" fmla="*/ 2623453 w 3911893"/>
              <a:gd name="connsiteY2758" fmla="*/ 2666902 h 3797612"/>
              <a:gd name="connsiteX2759" fmla="*/ 2625816 w 3911893"/>
              <a:gd name="connsiteY2759" fmla="*/ 2672205 h 3797612"/>
              <a:gd name="connsiteX2760" fmla="*/ 2621945 w 3911893"/>
              <a:gd name="connsiteY2760" fmla="*/ 2689169 h 3797612"/>
              <a:gd name="connsiteX2761" fmla="*/ 2626671 w 3911893"/>
              <a:gd name="connsiteY2761" fmla="*/ 2699774 h 3797612"/>
              <a:gd name="connsiteX2762" fmla="*/ 2623158 w 3911893"/>
              <a:gd name="connsiteY2762" fmla="*/ 2720391 h 3797612"/>
              <a:gd name="connsiteX2763" fmla="*/ 2629174 w 3911893"/>
              <a:gd name="connsiteY2763" fmla="*/ 2725341 h 3797612"/>
              <a:gd name="connsiteX2764" fmla="*/ 2624231 w 3911893"/>
              <a:gd name="connsiteY2764" fmla="*/ 2731349 h 3797612"/>
              <a:gd name="connsiteX2765" fmla="*/ 2625661 w 3911893"/>
              <a:gd name="connsiteY2765" fmla="*/ 2745959 h 3797612"/>
              <a:gd name="connsiteX2766" fmla="*/ 2622366 w 3911893"/>
              <a:gd name="connsiteY2766" fmla="*/ 2749964 h 3797612"/>
              <a:gd name="connsiteX2767" fmla="*/ 2626377 w 3911893"/>
              <a:gd name="connsiteY2767" fmla="*/ 2753264 h 3797612"/>
              <a:gd name="connsiteX2768" fmla="*/ 2624729 w 3911893"/>
              <a:gd name="connsiteY2768" fmla="*/ 2755266 h 3797612"/>
              <a:gd name="connsiteX2769" fmla="*/ 2622724 w 3911893"/>
              <a:gd name="connsiteY2769" fmla="*/ 2753616 h 3797612"/>
              <a:gd name="connsiteX2770" fmla="*/ 2621434 w 3911893"/>
              <a:gd name="connsiteY2770" fmla="*/ 2759271 h 3797612"/>
              <a:gd name="connsiteX2771" fmla="*/ 2626734 w 3911893"/>
              <a:gd name="connsiteY2771" fmla="*/ 2756916 h 3797612"/>
              <a:gd name="connsiteX2772" fmla="*/ 2621216 w 3911893"/>
              <a:gd name="connsiteY2772" fmla="*/ 2775883 h 3797612"/>
              <a:gd name="connsiteX2773" fmla="*/ 2617921 w 3911893"/>
              <a:gd name="connsiteY2773" fmla="*/ 2779889 h 3797612"/>
              <a:gd name="connsiteX2774" fmla="*/ 2609900 w 3911893"/>
              <a:gd name="connsiteY2774" fmla="*/ 2773289 h 3797612"/>
              <a:gd name="connsiteX2775" fmla="*/ 2596936 w 3911893"/>
              <a:gd name="connsiteY2775" fmla="*/ 2772697 h 3797612"/>
              <a:gd name="connsiteX2776" fmla="*/ 2598584 w 3911893"/>
              <a:gd name="connsiteY2776" fmla="*/ 2770694 h 3797612"/>
              <a:gd name="connsiteX2777" fmla="*/ 2594573 w 3911893"/>
              <a:gd name="connsiteY2777" fmla="*/ 2767395 h 3797612"/>
              <a:gd name="connsiteX2778" fmla="*/ 2603169 w 3911893"/>
              <a:gd name="connsiteY2778" fmla="*/ 2761034 h 3797612"/>
              <a:gd name="connsiteX2779" fmla="*/ 2603029 w 3911893"/>
              <a:gd name="connsiteY2779" fmla="*/ 2740770 h 3797612"/>
              <a:gd name="connsiteX2780" fmla="*/ 2611982 w 3911893"/>
              <a:gd name="connsiteY2780" fmla="*/ 2738062 h 3797612"/>
              <a:gd name="connsiteX2781" fmla="*/ 2605966 w 3911893"/>
              <a:gd name="connsiteY2781" fmla="*/ 2733112 h 3797612"/>
              <a:gd name="connsiteX2782" fmla="*/ 2612557 w 3911893"/>
              <a:gd name="connsiteY2782" fmla="*/ 2725102 h 3797612"/>
              <a:gd name="connsiteX2783" fmla="*/ 2599951 w 3911893"/>
              <a:gd name="connsiteY2783" fmla="*/ 2728163 h 3797612"/>
              <a:gd name="connsiteX2784" fmla="*/ 2599562 w 3911893"/>
              <a:gd name="connsiteY2784" fmla="*/ 2736914 h 3797612"/>
              <a:gd name="connsiteX2785" fmla="*/ 2599488 w 3911893"/>
              <a:gd name="connsiteY2785" fmla="*/ 2736964 h 3797612"/>
              <a:gd name="connsiteX2786" fmla="*/ 2578174 w 3911893"/>
              <a:gd name="connsiteY2786" fmla="*/ 2750544 h 3797612"/>
              <a:gd name="connsiteX2787" fmla="*/ 2584905 w 3911893"/>
              <a:gd name="connsiteY2787" fmla="*/ 2762798 h 3797612"/>
              <a:gd name="connsiteX2788" fmla="*/ 2571583 w 3911893"/>
              <a:gd name="connsiteY2788" fmla="*/ 2758554 h 3797612"/>
              <a:gd name="connsiteX2789" fmla="*/ 2585339 w 3911893"/>
              <a:gd name="connsiteY2789" fmla="*/ 2729573 h 3797612"/>
              <a:gd name="connsiteX2790" fmla="*/ 2585416 w 3911893"/>
              <a:gd name="connsiteY2790" fmla="*/ 2692696 h 3797612"/>
              <a:gd name="connsiteX2791" fmla="*/ 2584701 w 3911893"/>
              <a:gd name="connsiteY2791" fmla="*/ 2685391 h 3797612"/>
              <a:gd name="connsiteX2792" fmla="*/ 2585276 w 3911893"/>
              <a:gd name="connsiteY2792" fmla="*/ 2672431 h 3797612"/>
              <a:gd name="connsiteX2793" fmla="*/ 2580908 w 3911893"/>
              <a:gd name="connsiteY2793" fmla="*/ 2665479 h 3797612"/>
              <a:gd name="connsiteX2794" fmla="*/ 2584778 w 3911893"/>
              <a:gd name="connsiteY2794" fmla="*/ 2648514 h 3797612"/>
              <a:gd name="connsiteX2795" fmla="*/ 2578047 w 3911893"/>
              <a:gd name="connsiteY2795" fmla="*/ 2636260 h 3797612"/>
              <a:gd name="connsiteX2796" fmla="*/ 2583208 w 3911893"/>
              <a:gd name="connsiteY2796" fmla="*/ 2613640 h 3797612"/>
              <a:gd name="connsiteX2797" fmla="*/ 2578840 w 3911893"/>
              <a:gd name="connsiteY2797" fmla="*/ 2606687 h 3797612"/>
              <a:gd name="connsiteX2798" fmla="*/ 2582492 w 3911893"/>
              <a:gd name="connsiteY2798" fmla="*/ 2606335 h 3797612"/>
              <a:gd name="connsiteX2799" fmla="*/ 2582927 w 3911893"/>
              <a:gd name="connsiteY2799" fmla="*/ 2573110 h 3797612"/>
              <a:gd name="connsiteX2800" fmla="*/ 2586222 w 3911893"/>
              <a:gd name="connsiteY2800" fmla="*/ 2569105 h 3797612"/>
              <a:gd name="connsiteX2801" fmla="*/ 2582212 w 3911893"/>
              <a:gd name="connsiteY2801" fmla="*/ 2565805 h 3797612"/>
              <a:gd name="connsiteX2802" fmla="*/ 2580781 w 3911893"/>
              <a:gd name="connsiteY2802" fmla="*/ 2551196 h 3797612"/>
              <a:gd name="connsiteX2803" fmla="*/ 2583937 w 3911893"/>
              <a:gd name="connsiteY2803" fmla="*/ 2526926 h 3797612"/>
              <a:gd name="connsiteX2804" fmla="*/ 2579428 w 3911893"/>
              <a:gd name="connsiteY2804" fmla="*/ 2499709 h 3797612"/>
              <a:gd name="connsiteX2805" fmla="*/ 2571190 w 3911893"/>
              <a:gd name="connsiteY2805" fmla="*/ 2509722 h 3797612"/>
              <a:gd name="connsiteX2806" fmla="*/ 2568035 w 3911893"/>
              <a:gd name="connsiteY2806" fmla="*/ 2533991 h 3797612"/>
              <a:gd name="connsiteX2807" fmla="*/ 2561529 w 3911893"/>
              <a:gd name="connsiteY2807" fmla="*/ 2532379 h 3797612"/>
              <a:gd name="connsiteX2808" fmla="*/ 2560694 w 3911893"/>
              <a:gd name="connsiteY2808" fmla="*/ 2529630 h 3797612"/>
              <a:gd name="connsiteX2809" fmla="*/ 2560014 w 3911893"/>
              <a:gd name="connsiteY2809" fmla="*/ 2527392 h 3797612"/>
              <a:gd name="connsiteX2810" fmla="*/ 2564599 w 3911893"/>
              <a:gd name="connsiteY2810" fmla="*/ 2517732 h 3797612"/>
              <a:gd name="connsiteX2811" fmla="*/ 2552210 w 3911893"/>
              <a:gd name="connsiteY2811" fmla="*/ 2504180 h 3797612"/>
              <a:gd name="connsiteX2812" fmla="*/ 2556795 w 3911893"/>
              <a:gd name="connsiteY2812" fmla="*/ 2494520 h 3797612"/>
              <a:gd name="connsiteX2813" fmla="*/ 2551292 w 3911893"/>
              <a:gd name="connsiteY2813" fmla="*/ 2419469 h 3797612"/>
              <a:gd name="connsiteX2814" fmla="*/ 2552582 w 3911893"/>
              <a:gd name="connsiteY2814" fmla="*/ 2413813 h 3797612"/>
              <a:gd name="connsiteX2815" fmla="*/ 2550576 w 3911893"/>
              <a:gd name="connsiteY2815" fmla="*/ 2412164 h 3797612"/>
              <a:gd name="connsiteX2816" fmla="*/ 2546923 w 3911893"/>
              <a:gd name="connsiteY2816" fmla="*/ 2412517 h 3797612"/>
              <a:gd name="connsiteX2817" fmla="*/ 2541763 w 3911893"/>
              <a:gd name="connsiteY2817" fmla="*/ 2435137 h 3797612"/>
              <a:gd name="connsiteX2818" fmla="*/ 2546489 w 3911893"/>
              <a:gd name="connsiteY2818" fmla="*/ 2445741 h 3797612"/>
              <a:gd name="connsiteX2819" fmla="*/ 2544624 w 3911893"/>
              <a:gd name="connsiteY2819" fmla="*/ 2464356 h 3797612"/>
              <a:gd name="connsiteX2820" fmla="*/ 2547702 w 3911893"/>
              <a:gd name="connsiteY2820" fmla="*/ 2476963 h 3797612"/>
              <a:gd name="connsiteX2821" fmla="*/ 2541111 w 3911893"/>
              <a:gd name="connsiteY2821" fmla="*/ 2484973 h 3797612"/>
              <a:gd name="connsiteX2822" fmla="*/ 2539681 w 3911893"/>
              <a:gd name="connsiteY2822" fmla="*/ 2470364 h 3797612"/>
              <a:gd name="connsiteX2823" fmla="*/ 2538966 w 3911893"/>
              <a:gd name="connsiteY2823" fmla="*/ 2463058 h 3797612"/>
              <a:gd name="connsiteX2824" fmla="*/ 2541546 w 3911893"/>
              <a:gd name="connsiteY2824" fmla="*/ 2451748 h 3797612"/>
              <a:gd name="connsiteX2825" fmla="*/ 2540172 w 3911893"/>
              <a:gd name="connsiteY2825" fmla="*/ 2421233 h 3797612"/>
              <a:gd name="connsiteX2826" fmla="*/ 2540073 w 3911893"/>
              <a:gd name="connsiteY2826" fmla="*/ 2419034 h 3797612"/>
              <a:gd name="connsiteX2827" fmla="*/ 2540077 w 3911893"/>
              <a:gd name="connsiteY2827" fmla="*/ 2418794 h 3797612"/>
              <a:gd name="connsiteX2828" fmla="*/ 2539975 w 3911893"/>
              <a:gd name="connsiteY2828" fmla="*/ 2416874 h 3797612"/>
              <a:gd name="connsiteX2829" fmla="*/ 2540073 w 3911893"/>
              <a:gd name="connsiteY2829" fmla="*/ 2419034 h 3797612"/>
              <a:gd name="connsiteX2830" fmla="*/ 2539983 w 3911893"/>
              <a:gd name="connsiteY2830" fmla="*/ 2424017 h 3797612"/>
              <a:gd name="connsiteX2831" fmla="*/ 2533602 w 3911893"/>
              <a:gd name="connsiteY2831" fmla="*/ 2408272 h 3797612"/>
              <a:gd name="connsiteX2832" fmla="*/ 2542556 w 3911893"/>
              <a:gd name="connsiteY2832" fmla="*/ 2405564 h 3797612"/>
              <a:gd name="connsiteX2833" fmla="*/ 2545135 w 3911893"/>
              <a:gd name="connsiteY2833" fmla="*/ 2394254 h 3797612"/>
              <a:gd name="connsiteX2834" fmla="*/ 2539477 w 3911893"/>
              <a:gd name="connsiteY2834" fmla="*/ 2392957 h 3797612"/>
              <a:gd name="connsiteX2835" fmla="*/ 2543348 w 3911893"/>
              <a:gd name="connsiteY2835" fmla="*/ 2375992 h 3797612"/>
              <a:gd name="connsiteX2836" fmla="*/ 2551586 w 3911893"/>
              <a:gd name="connsiteY2836" fmla="*/ 2365979 h 3797612"/>
              <a:gd name="connsiteX2837" fmla="*/ 2545213 w 3911893"/>
              <a:gd name="connsiteY2837" fmla="*/ 2357377 h 3797612"/>
              <a:gd name="connsiteX2838" fmla="*/ 2548725 w 3911893"/>
              <a:gd name="connsiteY2838" fmla="*/ 2336760 h 3797612"/>
              <a:gd name="connsiteX2839" fmla="*/ 2553465 w 3911893"/>
              <a:gd name="connsiteY2839" fmla="*/ 2253345 h 3797612"/>
              <a:gd name="connsiteX2840" fmla="*/ 2554257 w 3911893"/>
              <a:gd name="connsiteY2840" fmla="*/ 2223773 h 3797612"/>
              <a:gd name="connsiteX2841" fmla="*/ 2557847 w 3911893"/>
              <a:gd name="connsiteY2841" fmla="*/ 2166278 h 3797612"/>
              <a:gd name="connsiteX2842" fmla="*/ 2562075 w 3911893"/>
              <a:gd name="connsiteY2842" fmla="*/ 2152966 h 3797612"/>
              <a:gd name="connsiteX2843" fmla="*/ 2563899 w 3911893"/>
              <a:gd name="connsiteY2843" fmla="*/ 2138935 h 3797612"/>
              <a:gd name="connsiteX2844" fmla="*/ 2563989 w 3911893"/>
              <a:gd name="connsiteY2844" fmla="*/ 2138236 h 3797612"/>
              <a:gd name="connsiteX2845" fmla="*/ 2565773 w 3911893"/>
              <a:gd name="connsiteY2845" fmla="*/ 2133655 h 3797612"/>
              <a:gd name="connsiteX2846" fmla="*/ 2565230 w 3911893"/>
              <a:gd name="connsiteY2846" fmla="*/ 2128696 h 3797612"/>
              <a:gd name="connsiteX2847" fmla="*/ 2564836 w 3911893"/>
              <a:gd name="connsiteY2847" fmla="*/ 2131730 h 3797612"/>
              <a:gd name="connsiteX2848" fmla="*/ 2563989 w 3911893"/>
              <a:gd name="connsiteY2848" fmla="*/ 2138236 h 3797612"/>
              <a:gd name="connsiteX2849" fmla="*/ 2563885 w 3911893"/>
              <a:gd name="connsiteY2849" fmla="*/ 2138504 h 3797612"/>
              <a:gd name="connsiteX2850" fmla="*/ 2567810 w 3911893"/>
              <a:gd name="connsiteY2850" fmla="*/ 2117386 h 3797612"/>
              <a:gd name="connsiteX2851" fmla="*/ 2566737 w 3911893"/>
              <a:gd name="connsiteY2851" fmla="*/ 2106429 h 3797612"/>
              <a:gd name="connsiteX2852" fmla="*/ 2559789 w 3911893"/>
              <a:gd name="connsiteY2852" fmla="*/ 2110787 h 3797612"/>
              <a:gd name="connsiteX2853" fmla="*/ 2562369 w 3911893"/>
              <a:gd name="connsiteY2853" fmla="*/ 2099477 h 3797612"/>
              <a:gd name="connsiteX2854" fmla="*/ 2566022 w 3911893"/>
              <a:gd name="connsiteY2854" fmla="*/ 2099124 h 3797612"/>
              <a:gd name="connsiteX2855" fmla="*/ 2565882 w 3911893"/>
              <a:gd name="connsiteY2855" fmla="*/ 2078859 h 3797612"/>
              <a:gd name="connsiteX2856" fmla="*/ 2566099 w 3911893"/>
              <a:gd name="connsiteY2856" fmla="*/ 2062247 h 3797612"/>
              <a:gd name="connsiteX2857" fmla="*/ 2560441 w 3911893"/>
              <a:gd name="connsiteY2857" fmla="*/ 2060950 h 3797612"/>
              <a:gd name="connsiteX2858" fmla="*/ 2561016 w 3911893"/>
              <a:gd name="connsiteY2858" fmla="*/ 2047990 h 3797612"/>
              <a:gd name="connsiteX2859" fmla="*/ 2569394 w 3911893"/>
              <a:gd name="connsiteY2859" fmla="*/ 2058242 h 3797612"/>
              <a:gd name="connsiteX2860" fmla="*/ 2570684 w 3911893"/>
              <a:gd name="connsiteY2860" fmla="*/ 2052587 h 3797612"/>
              <a:gd name="connsiteX2861" fmla="*/ 2567607 w 3911893"/>
              <a:gd name="connsiteY2861" fmla="*/ 2039979 h 3797612"/>
              <a:gd name="connsiteX2862" fmla="*/ 2558295 w 3911893"/>
              <a:gd name="connsiteY2862" fmla="*/ 2039035 h 3797612"/>
              <a:gd name="connsiteX2863" fmla="*/ 2560875 w 3911893"/>
              <a:gd name="connsiteY2863" fmla="*/ 2027725 h 3797612"/>
              <a:gd name="connsiteX2864" fmla="*/ 2563813 w 3911893"/>
              <a:gd name="connsiteY2864" fmla="*/ 2020068 h 3797612"/>
              <a:gd name="connsiteX2865" fmla="*/ 2568476 w 3911893"/>
              <a:gd name="connsiteY2865" fmla="*/ 1973530 h 3797612"/>
              <a:gd name="connsiteX2866" fmla="*/ 2567761 w 3911893"/>
              <a:gd name="connsiteY2866" fmla="*/ 1966226 h 3797612"/>
              <a:gd name="connsiteX2867" fmla="*/ 2561527 w 3911893"/>
              <a:gd name="connsiteY2867" fmla="*/ 1977888 h 3797612"/>
              <a:gd name="connsiteX2868" fmla="*/ 2555435 w 3911893"/>
              <a:gd name="connsiteY2868" fmla="*/ 2009815 h 3797612"/>
              <a:gd name="connsiteX2869" fmla="*/ 2557798 w 3911893"/>
              <a:gd name="connsiteY2869" fmla="*/ 2015118 h 3797612"/>
              <a:gd name="connsiteX2870" fmla="*/ 2553927 w 3911893"/>
              <a:gd name="connsiteY2870" fmla="*/ 2032083 h 3797612"/>
              <a:gd name="connsiteX2871" fmla="*/ 2545689 w 3911893"/>
              <a:gd name="connsiteY2871" fmla="*/ 2042096 h 3797612"/>
              <a:gd name="connsiteX2872" fmla="*/ 2544181 w 3911893"/>
              <a:gd name="connsiteY2872" fmla="*/ 2064363 h 3797612"/>
              <a:gd name="connsiteX2873" fmla="*/ 2537591 w 3911893"/>
              <a:gd name="connsiteY2873" fmla="*/ 2072373 h 3797612"/>
              <a:gd name="connsiteX2874" fmla="*/ 2543964 w 3911893"/>
              <a:gd name="connsiteY2874" fmla="*/ 2080975 h 3797612"/>
              <a:gd name="connsiteX2875" fmla="*/ 2536799 w 3911893"/>
              <a:gd name="connsiteY2875" fmla="*/ 2101946 h 3797612"/>
              <a:gd name="connsiteX2876" fmla="*/ 2536224 w 3911893"/>
              <a:gd name="connsiteY2876" fmla="*/ 2114905 h 3797612"/>
              <a:gd name="connsiteX2877" fmla="*/ 2538586 w 3911893"/>
              <a:gd name="connsiteY2877" fmla="*/ 2120208 h 3797612"/>
              <a:gd name="connsiteX2878" fmla="*/ 2529633 w 3911893"/>
              <a:gd name="connsiteY2878" fmla="*/ 2122915 h 3797612"/>
              <a:gd name="connsiteX2879" fmla="*/ 2530348 w 3911893"/>
              <a:gd name="connsiteY2879" fmla="*/ 2130220 h 3797612"/>
              <a:gd name="connsiteX2880" fmla="*/ 2537297 w 3911893"/>
              <a:gd name="connsiteY2880" fmla="*/ 2125862 h 3797612"/>
              <a:gd name="connsiteX2881" fmla="*/ 2538011 w 3911893"/>
              <a:gd name="connsiteY2881" fmla="*/ 2133168 h 3797612"/>
              <a:gd name="connsiteX2882" fmla="*/ 2532354 w 3911893"/>
              <a:gd name="connsiteY2882" fmla="*/ 2131870 h 3797612"/>
              <a:gd name="connsiteX2883" fmla="*/ 2528126 w 3911893"/>
              <a:gd name="connsiteY2883" fmla="*/ 2145183 h 3797612"/>
              <a:gd name="connsiteX2884" fmla="*/ 2531204 w 3911893"/>
              <a:gd name="connsiteY2884" fmla="*/ 2157790 h 3797612"/>
              <a:gd name="connsiteX2885" fmla="*/ 2526261 w 3911893"/>
              <a:gd name="connsiteY2885" fmla="*/ 2163798 h 3797612"/>
              <a:gd name="connsiteX2886" fmla="*/ 2530986 w 3911893"/>
              <a:gd name="connsiteY2886" fmla="*/ 2174402 h 3797612"/>
              <a:gd name="connsiteX2887" fmla="*/ 2524753 w 3911893"/>
              <a:gd name="connsiteY2887" fmla="*/ 2186065 h 3797612"/>
              <a:gd name="connsiteX2888" fmla="*/ 2529122 w 3911893"/>
              <a:gd name="connsiteY2888" fmla="*/ 2193017 h 3797612"/>
              <a:gd name="connsiteX2889" fmla="*/ 2521956 w 3911893"/>
              <a:gd name="connsiteY2889" fmla="*/ 2213987 h 3797612"/>
              <a:gd name="connsiteX2890" fmla="*/ 2522029 w 3911893"/>
              <a:gd name="connsiteY2890" fmla="*/ 2224625 h 3797612"/>
              <a:gd name="connsiteX2891" fmla="*/ 2520778 w 3911893"/>
              <a:gd name="connsiteY2891" fmla="*/ 2226084 h 3797612"/>
              <a:gd name="connsiteX2892" fmla="*/ 2519516 w 3911893"/>
              <a:gd name="connsiteY2892" fmla="*/ 2245562 h 3797612"/>
              <a:gd name="connsiteX2893" fmla="*/ 2515148 w 3911893"/>
              <a:gd name="connsiteY2893" fmla="*/ 2238610 h 3797612"/>
              <a:gd name="connsiteX2894" fmla="*/ 2511495 w 3911893"/>
              <a:gd name="connsiteY2894" fmla="*/ 2238963 h 3797612"/>
              <a:gd name="connsiteX2895" fmla="*/ 2513858 w 3911893"/>
              <a:gd name="connsiteY2895" fmla="*/ 2244265 h 3797612"/>
              <a:gd name="connsiteX2896" fmla="*/ 2501609 w 3911893"/>
              <a:gd name="connsiteY2896" fmla="*/ 2250978 h 3797612"/>
              <a:gd name="connsiteX2897" fmla="*/ 2509630 w 3911893"/>
              <a:gd name="connsiteY2897" fmla="*/ 2257578 h 3797612"/>
              <a:gd name="connsiteX2898" fmla="*/ 2516936 w 3911893"/>
              <a:gd name="connsiteY2898" fmla="*/ 2256872 h 3797612"/>
              <a:gd name="connsiteX2899" fmla="*/ 2517886 w 3911893"/>
              <a:gd name="connsiteY2899" fmla="*/ 2254227 h 3797612"/>
              <a:gd name="connsiteX2900" fmla="*/ 2517651 w 3911893"/>
              <a:gd name="connsiteY2900" fmla="*/ 2264177 h 3797612"/>
              <a:gd name="connsiteX2901" fmla="*/ 2517216 w 3911893"/>
              <a:gd name="connsiteY2901" fmla="*/ 2297402 h 3797612"/>
              <a:gd name="connsiteX2902" fmla="*/ 2512631 w 3911893"/>
              <a:gd name="connsiteY2902" fmla="*/ 2307062 h 3797612"/>
              <a:gd name="connsiteX2903" fmla="*/ 2515709 w 3911893"/>
              <a:gd name="connsiteY2903" fmla="*/ 2319669 h 3797612"/>
              <a:gd name="connsiteX2904" fmla="*/ 2510766 w 3911893"/>
              <a:gd name="connsiteY2904" fmla="*/ 2325677 h 3797612"/>
              <a:gd name="connsiteX2905" fmla="*/ 2514776 w 3911893"/>
              <a:gd name="connsiteY2905" fmla="*/ 2328976 h 3797612"/>
              <a:gd name="connsiteX2906" fmla="*/ 2511264 w 3911893"/>
              <a:gd name="connsiteY2906" fmla="*/ 2349594 h 3797612"/>
              <a:gd name="connsiteX2907" fmla="*/ 2515632 w 3911893"/>
              <a:gd name="connsiteY2907" fmla="*/ 2356546 h 3797612"/>
              <a:gd name="connsiteX2908" fmla="*/ 2512130 w 3911893"/>
              <a:gd name="connsiteY2908" fmla="*/ 2360801 h 3797612"/>
              <a:gd name="connsiteX2909" fmla="*/ 2510331 w 3911893"/>
              <a:gd name="connsiteY2909" fmla="*/ 2358902 h 3797612"/>
              <a:gd name="connsiteX2910" fmla="*/ 2510471 w 3911893"/>
              <a:gd name="connsiteY2910" fmla="*/ 2360330 h 3797612"/>
              <a:gd name="connsiteX2911" fmla="*/ 2506678 w 3911893"/>
              <a:gd name="connsiteY2911" fmla="*/ 2359254 h 3797612"/>
              <a:gd name="connsiteX2912" fmla="*/ 2507393 w 3911893"/>
              <a:gd name="connsiteY2912" fmla="*/ 2366559 h 3797612"/>
              <a:gd name="connsiteX2913" fmla="*/ 2511046 w 3911893"/>
              <a:gd name="connsiteY2913" fmla="*/ 2366206 h 3797612"/>
              <a:gd name="connsiteX2914" fmla="*/ 2511902 w 3911893"/>
              <a:gd name="connsiteY2914" fmla="*/ 2393776 h 3797612"/>
              <a:gd name="connsiteX2915" fmla="*/ 2508964 w 3911893"/>
              <a:gd name="connsiteY2915" fmla="*/ 2401434 h 3797612"/>
              <a:gd name="connsiteX2916" fmla="*/ 2511684 w 3911893"/>
              <a:gd name="connsiteY2916" fmla="*/ 2410388 h 3797612"/>
              <a:gd name="connsiteX2917" fmla="*/ 2500150 w 3911893"/>
              <a:gd name="connsiteY2917" fmla="*/ 2424406 h 3797612"/>
              <a:gd name="connsiteX2918" fmla="*/ 2512182 w 3911893"/>
              <a:gd name="connsiteY2918" fmla="*/ 2434305 h 3797612"/>
              <a:gd name="connsiteX2919" fmla="*/ 2508312 w 3911893"/>
              <a:gd name="connsiteY2919" fmla="*/ 2451270 h 3797612"/>
              <a:gd name="connsiteX2920" fmla="*/ 2505017 w 3911893"/>
              <a:gd name="connsiteY2920" fmla="*/ 2455276 h 3797612"/>
              <a:gd name="connsiteX2921" fmla="*/ 2503012 w 3911893"/>
              <a:gd name="connsiteY2921" fmla="*/ 2453626 h 3797612"/>
              <a:gd name="connsiteX2922" fmla="*/ 2501721 w 3911893"/>
              <a:gd name="connsiteY2922" fmla="*/ 2459281 h 3797612"/>
              <a:gd name="connsiteX2923" fmla="*/ 2509027 w 3911893"/>
              <a:gd name="connsiteY2923" fmla="*/ 2458575 h 3797612"/>
              <a:gd name="connsiteX2924" fmla="*/ 2513038 w 3911893"/>
              <a:gd name="connsiteY2924" fmla="*/ 2461875 h 3797612"/>
              <a:gd name="connsiteX2925" fmla="*/ 2506805 w 3911893"/>
              <a:gd name="connsiteY2925" fmla="*/ 2473537 h 3797612"/>
              <a:gd name="connsiteX2926" fmla="*/ 2510815 w 3911893"/>
              <a:gd name="connsiteY2926" fmla="*/ 2476837 h 3797612"/>
              <a:gd name="connsiteX2927" fmla="*/ 2498566 w 3911893"/>
              <a:gd name="connsiteY2927" fmla="*/ 2483551 h 3797612"/>
              <a:gd name="connsiteX2928" fmla="*/ 2497276 w 3911893"/>
              <a:gd name="connsiteY2928" fmla="*/ 2489205 h 3797612"/>
              <a:gd name="connsiteX2929" fmla="*/ 2508235 w 3911893"/>
              <a:gd name="connsiteY2929" fmla="*/ 2488147 h 3797612"/>
              <a:gd name="connsiteX2930" fmla="*/ 2503432 w 3911893"/>
              <a:gd name="connsiteY2930" fmla="*/ 2514420 h 3797612"/>
              <a:gd name="connsiteX2931" fmla="*/ 2511453 w 3911893"/>
              <a:gd name="connsiteY2931" fmla="*/ 2521020 h 3797612"/>
              <a:gd name="connsiteX2932" fmla="*/ 2505578 w 3911893"/>
              <a:gd name="connsiteY2932" fmla="*/ 2536335 h 3797612"/>
              <a:gd name="connsiteX2933" fmla="*/ 2509946 w 3911893"/>
              <a:gd name="connsiteY2933" fmla="*/ 2543287 h 3797612"/>
              <a:gd name="connsiteX2934" fmla="*/ 2506076 w 3911893"/>
              <a:gd name="connsiteY2934" fmla="*/ 2560252 h 3797612"/>
              <a:gd name="connsiteX2935" fmla="*/ 2492537 w 3911893"/>
              <a:gd name="connsiteY2935" fmla="*/ 2572620 h 3797612"/>
              <a:gd name="connsiteX2936" fmla="*/ 2490889 w 3911893"/>
              <a:gd name="connsiteY2936" fmla="*/ 2574622 h 3797612"/>
              <a:gd name="connsiteX2937" fmla="*/ 2486521 w 3911893"/>
              <a:gd name="connsiteY2937" fmla="*/ 2567670 h 3797612"/>
              <a:gd name="connsiteX2938" fmla="*/ 2495117 w 3911893"/>
              <a:gd name="connsiteY2938" fmla="*/ 2561310 h 3797612"/>
              <a:gd name="connsiteX2939" fmla="*/ 2496049 w 3911893"/>
              <a:gd name="connsiteY2939" fmla="*/ 2552002 h 3797612"/>
              <a:gd name="connsiteX2940" fmla="*/ 2482511 w 3911893"/>
              <a:gd name="connsiteY2940" fmla="*/ 2564370 h 3797612"/>
              <a:gd name="connsiteX2941" fmla="*/ 2480505 w 3911893"/>
              <a:gd name="connsiteY2941" fmla="*/ 2562720 h 3797612"/>
              <a:gd name="connsiteX2942" fmla="*/ 2476852 w 3911893"/>
              <a:gd name="connsiteY2942" fmla="*/ 2563073 h 3797612"/>
              <a:gd name="connsiteX2943" fmla="*/ 2479573 w 3911893"/>
              <a:gd name="connsiteY2943" fmla="*/ 2572028 h 3797612"/>
              <a:gd name="connsiteX2944" fmla="*/ 2471334 w 3911893"/>
              <a:gd name="connsiteY2944" fmla="*/ 2582041 h 3797612"/>
              <a:gd name="connsiteX2945" fmla="*/ 2472624 w 3911893"/>
              <a:gd name="connsiteY2945" fmla="*/ 2576386 h 3797612"/>
              <a:gd name="connsiteX2946" fmla="*/ 2466251 w 3911893"/>
              <a:gd name="connsiteY2946" fmla="*/ 2567784 h 3797612"/>
              <a:gd name="connsiteX2947" fmla="*/ 2469546 w 3911893"/>
              <a:gd name="connsiteY2947" fmla="*/ 2563779 h 3797612"/>
              <a:gd name="connsiteX2948" fmla="*/ 2469189 w 3911893"/>
              <a:gd name="connsiteY2948" fmla="*/ 2560126 h 3797612"/>
              <a:gd name="connsiteX2949" fmla="*/ 2461525 w 3911893"/>
              <a:gd name="connsiteY2949" fmla="*/ 2557179 h 3797612"/>
              <a:gd name="connsiteX2950" fmla="*/ 2455510 w 3911893"/>
              <a:gd name="connsiteY2950" fmla="*/ 2552229 h 3797612"/>
              <a:gd name="connsiteX2951" fmla="*/ 2457157 w 3911893"/>
              <a:gd name="connsiteY2951" fmla="*/ 2550227 h 3797612"/>
              <a:gd name="connsiteX2952" fmla="*/ 2451142 w 3911893"/>
              <a:gd name="connsiteY2952" fmla="*/ 2545277 h 3797612"/>
              <a:gd name="connsiteX2953" fmla="*/ 2446487 w 3911893"/>
              <a:gd name="connsiteY2953" fmla="*/ 2545726 h 3797612"/>
              <a:gd name="connsiteX2954" fmla="*/ 2446575 w 3911893"/>
              <a:gd name="connsiteY2954" fmla="*/ 2545718 h 3797612"/>
              <a:gd name="connsiteX2955" fmla="*/ 2447489 w 3911893"/>
              <a:gd name="connsiteY2955" fmla="*/ 2545630 h 3797612"/>
              <a:gd name="connsiteX2956" fmla="*/ 2451359 w 3911893"/>
              <a:gd name="connsiteY2956" fmla="*/ 2528665 h 3797612"/>
              <a:gd name="connsiteX2957" fmla="*/ 2456302 w 3911893"/>
              <a:gd name="connsiteY2957" fmla="*/ 2522657 h 3797612"/>
              <a:gd name="connsiteX2958" fmla="*/ 2448281 w 3911893"/>
              <a:gd name="connsiteY2958" fmla="*/ 2516058 h 3797612"/>
              <a:gd name="connsiteX2959" fmla="*/ 2452866 w 3911893"/>
              <a:gd name="connsiteY2959" fmla="*/ 2506397 h 3797612"/>
              <a:gd name="connsiteX2960" fmla="*/ 2452151 w 3911893"/>
              <a:gd name="connsiteY2960" fmla="*/ 2499093 h 3797612"/>
              <a:gd name="connsiteX2961" fmla="*/ 2460032 w 3911893"/>
              <a:gd name="connsiteY2961" fmla="*/ 2485427 h 3797612"/>
              <a:gd name="connsiteX2962" fmla="*/ 2456021 w 3911893"/>
              <a:gd name="connsiteY2962" fmla="*/ 2482128 h 3797612"/>
              <a:gd name="connsiteX2963" fmla="*/ 2460824 w 3911893"/>
              <a:gd name="connsiteY2963" fmla="*/ 2455855 h 3797612"/>
              <a:gd name="connsiteX2964" fmla="*/ 2463326 w 3911893"/>
              <a:gd name="connsiteY2964" fmla="*/ 2461470 h 3797612"/>
              <a:gd name="connsiteX2965" fmla="*/ 2461907 w 3911893"/>
              <a:gd name="connsiteY2965" fmla="*/ 2462203 h 3797612"/>
              <a:gd name="connsiteX2966" fmla="*/ 2462212 w 3911893"/>
              <a:gd name="connsiteY2966" fmla="*/ 2463556 h 3797612"/>
              <a:gd name="connsiteX2967" fmla="*/ 2463837 w 3911893"/>
              <a:gd name="connsiteY2967" fmla="*/ 2463582 h 3797612"/>
              <a:gd name="connsiteX2968" fmla="*/ 2463043 w 3911893"/>
              <a:gd name="connsiteY2968" fmla="*/ 2464397 h 3797612"/>
              <a:gd name="connsiteX2969" fmla="*/ 2465550 w 3911893"/>
              <a:gd name="connsiteY2969" fmla="*/ 2466460 h 3797612"/>
              <a:gd name="connsiteX2970" fmla="*/ 2464959 w 3911893"/>
              <a:gd name="connsiteY2970" fmla="*/ 2465134 h 3797612"/>
              <a:gd name="connsiteX2971" fmla="*/ 2464270 w 3911893"/>
              <a:gd name="connsiteY2971" fmla="*/ 2463589 h 3797612"/>
              <a:gd name="connsiteX2972" fmla="*/ 2474503 w 3911893"/>
              <a:gd name="connsiteY2972" fmla="*/ 2463752 h 3797612"/>
              <a:gd name="connsiteX2973" fmla="*/ 2478731 w 3911893"/>
              <a:gd name="connsiteY2973" fmla="*/ 2450439 h 3797612"/>
              <a:gd name="connsiteX2974" fmla="*/ 2478374 w 3911893"/>
              <a:gd name="connsiteY2974" fmla="*/ 2446787 h 3797612"/>
              <a:gd name="connsiteX2975" fmla="*/ 2466482 w 3911893"/>
              <a:gd name="connsiteY2975" fmla="*/ 2457153 h 3797612"/>
              <a:gd name="connsiteX2976" fmla="*/ 2463047 w 3911893"/>
              <a:gd name="connsiteY2976" fmla="*/ 2440893 h 3797612"/>
              <a:gd name="connsiteX2977" fmla="*/ 2459036 w 3911893"/>
              <a:gd name="connsiteY2977" fmla="*/ 2437593 h 3797612"/>
              <a:gd name="connsiteX2978" fmla="*/ 2454451 w 3911893"/>
              <a:gd name="connsiteY2978" fmla="*/ 2447253 h 3797612"/>
              <a:gd name="connsiteX2979" fmla="*/ 2453378 w 3911893"/>
              <a:gd name="connsiteY2979" fmla="*/ 2436296 h 3797612"/>
              <a:gd name="connsiteX2980" fmla="*/ 2457963 w 3911893"/>
              <a:gd name="connsiteY2980" fmla="*/ 2426636 h 3797612"/>
              <a:gd name="connsiteX2981" fmla="*/ 2470212 w 3911893"/>
              <a:gd name="connsiteY2981" fmla="*/ 2419923 h 3797612"/>
              <a:gd name="connsiteX2982" fmla="*/ 2470927 w 3911893"/>
              <a:gd name="connsiteY2982" fmla="*/ 2427228 h 3797612"/>
              <a:gd name="connsiteX2983" fmla="*/ 2471643 w 3911893"/>
              <a:gd name="connsiteY2983" fmla="*/ 2434532 h 3797612"/>
              <a:gd name="connsiteX2984" fmla="*/ 2474938 w 3911893"/>
              <a:gd name="connsiteY2984" fmla="*/ 2430527 h 3797612"/>
              <a:gd name="connsiteX2985" fmla="*/ 2477378 w 3911893"/>
              <a:gd name="connsiteY2985" fmla="*/ 2398952 h 3797612"/>
              <a:gd name="connsiteX2986" fmla="*/ 2479958 w 3911893"/>
              <a:gd name="connsiteY2986" fmla="*/ 2387642 h 3797612"/>
              <a:gd name="connsiteX2987" fmla="*/ 2475807 w 3911893"/>
              <a:gd name="connsiteY2987" fmla="*/ 2364078 h 3797612"/>
              <a:gd name="connsiteX2988" fmla="*/ 2481185 w 3911893"/>
              <a:gd name="connsiteY2988" fmla="*/ 2324846 h 3797612"/>
              <a:gd name="connsiteX2989" fmla="*/ 2480827 w 3911893"/>
              <a:gd name="connsiteY2989" fmla="*/ 2321193 h 3797612"/>
              <a:gd name="connsiteX2990" fmla="*/ 2477532 w 3911893"/>
              <a:gd name="connsiteY2990" fmla="*/ 2325198 h 3797612"/>
              <a:gd name="connsiteX2991" fmla="*/ 2481837 w 3911893"/>
              <a:gd name="connsiteY2991" fmla="*/ 2275009 h 3797612"/>
              <a:gd name="connsiteX2992" fmla="*/ 2483127 w 3911893"/>
              <a:gd name="connsiteY2992" fmla="*/ 2269354 h 3797612"/>
              <a:gd name="connsiteX2993" fmla="*/ 2477652 w 3911893"/>
              <a:gd name="connsiteY2993" fmla="*/ 2266751 h 3797612"/>
              <a:gd name="connsiteX2994" fmla="*/ 2477568 w 3911893"/>
              <a:gd name="connsiteY2994" fmla="*/ 2264360 h 3797612"/>
              <a:gd name="connsiteX2995" fmla="*/ 2475118 w 3911893"/>
              <a:gd name="connsiteY2995" fmla="*/ 2265230 h 3797612"/>
              <a:gd name="connsiteX2996" fmla="*/ 2475043 w 3911893"/>
              <a:gd name="connsiteY2996" fmla="*/ 2265511 h 3797612"/>
              <a:gd name="connsiteX2997" fmla="*/ 2474666 w 3911893"/>
              <a:gd name="connsiteY2997" fmla="*/ 2265332 h 3797612"/>
              <a:gd name="connsiteX2998" fmla="*/ 2474395 w 3911893"/>
              <a:gd name="connsiteY2998" fmla="*/ 2265202 h 3797612"/>
              <a:gd name="connsiteX2999" fmla="*/ 2475161 w 3911893"/>
              <a:gd name="connsiteY2999" fmla="*/ 2260963 h 3797612"/>
              <a:gd name="connsiteX3000" fmla="*/ 2473458 w 3911893"/>
              <a:gd name="connsiteY3000" fmla="*/ 2264757 h 3797612"/>
              <a:gd name="connsiteX3001" fmla="*/ 2474395 w 3911893"/>
              <a:gd name="connsiteY3001" fmla="*/ 2265202 h 3797612"/>
              <a:gd name="connsiteX3002" fmla="*/ 2473816 w 3911893"/>
              <a:gd name="connsiteY3002" fmla="*/ 2268409 h 3797612"/>
              <a:gd name="connsiteX3003" fmla="*/ 2474185 w 3911893"/>
              <a:gd name="connsiteY3003" fmla="*/ 2268713 h 3797612"/>
              <a:gd name="connsiteX3004" fmla="*/ 2471236 w 3911893"/>
              <a:gd name="connsiteY3004" fmla="*/ 2279719 h 3797612"/>
              <a:gd name="connsiteX3005" fmla="*/ 2475246 w 3911893"/>
              <a:gd name="connsiteY3005" fmla="*/ 2283019 h 3797612"/>
              <a:gd name="connsiteX3006" fmla="*/ 2468438 w 3911893"/>
              <a:gd name="connsiteY3006" fmla="*/ 2307642 h 3797612"/>
              <a:gd name="connsiteX3007" fmla="*/ 2474594 w 3911893"/>
              <a:gd name="connsiteY3007" fmla="*/ 2332856 h 3797612"/>
              <a:gd name="connsiteX3008" fmla="*/ 2470864 w 3911893"/>
              <a:gd name="connsiteY3008" fmla="*/ 2370086 h 3797612"/>
              <a:gd name="connsiteX3009" fmla="*/ 2472512 w 3911893"/>
              <a:gd name="connsiteY3009" fmla="*/ 2368083 h 3797612"/>
              <a:gd name="connsiteX3010" fmla="*/ 2468641 w 3911893"/>
              <a:gd name="connsiteY3010" fmla="*/ 2385048 h 3797612"/>
              <a:gd name="connsiteX3011" fmla="*/ 2467927 w 3911893"/>
              <a:gd name="connsiteY3011" fmla="*/ 2377743 h 3797612"/>
              <a:gd name="connsiteX3012" fmla="*/ 2458973 w 3911893"/>
              <a:gd name="connsiteY3012" fmla="*/ 2380451 h 3797612"/>
              <a:gd name="connsiteX3013" fmla="*/ 2454030 w 3911893"/>
              <a:gd name="connsiteY3013" fmla="*/ 2386459 h 3797612"/>
              <a:gd name="connsiteX3014" fmla="*/ 2464491 w 3911893"/>
              <a:gd name="connsiteY3014" fmla="*/ 2361484 h 3797612"/>
              <a:gd name="connsiteX3015" fmla="*/ 2460481 w 3911893"/>
              <a:gd name="connsiteY3015" fmla="*/ 2358184 h 3797612"/>
              <a:gd name="connsiteX3016" fmla="*/ 2459315 w 3911893"/>
              <a:gd name="connsiteY3016" fmla="*/ 2358263 h 3797612"/>
              <a:gd name="connsiteX3017" fmla="*/ 2463776 w 3911893"/>
              <a:gd name="connsiteY3017" fmla="*/ 2354179 h 3797612"/>
              <a:gd name="connsiteX3018" fmla="*/ 2471299 w 3911893"/>
              <a:gd name="connsiteY3018" fmla="*/ 2336861 h 3797612"/>
              <a:gd name="connsiteX3019" fmla="*/ 2462703 w 3911893"/>
              <a:gd name="connsiteY3019" fmla="*/ 2343222 h 3797612"/>
              <a:gd name="connsiteX3020" fmla="*/ 2462250 w 3911893"/>
              <a:gd name="connsiteY3020" fmla="*/ 2342668 h 3797612"/>
              <a:gd name="connsiteX3021" fmla="*/ 2463993 w 3911893"/>
              <a:gd name="connsiteY3021" fmla="*/ 2337566 h 3797612"/>
              <a:gd name="connsiteX3022" fmla="*/ 2460640 w 3911893"/>
              <a:gd name="connsiteY3022" fmla="*/ 2340630 h 3797612"/>
              <a:gd name="connsiteX3023" fmla="*/ 2460459 w 3911893"/>
              <a:gd name="connsiteY3023" fmla="*/ 2340377 h 3797612"/>
              <a:gd name="connsiteX3024" fmla="*/ 2460760 w 3911893"/>
              <a:gd name="connsiteY3024" fmla="*/ 2340154 h 3797612"/>
              <a:gd name="connsiteX3025" fmla="*/ 2464925 w 3911893"/>
              <a:gd name="connsiteY3025" fmla="*/ 2328259 h 3797612"/>
              <a:gd name="connsiteX3026" fmla="*/ 2466573 w 3911893"/>
              <a:gd name="connsiteY3026" fmla="*/ 2326256 h 3797612"/>
              <a:gd name="connsiteX3027" fmla="*/ 2457620 w 3911893"/>
              <a:gd name="connsiteY3027" fmla="*/ 2328964 h 3797612"/>
              <a:gd name="connsiteX3028" fmla="*/ 2465858 w 3911893"/>
              <a:gd name="connsiteY3028" fmla="*/ 2318952 h 3797612"/>
              <a:gd name="connsiteX3029" fmla="*/ 2465360 w 3911893"/>
              <a:gd name="connsiteY3029" fmla="*/ 2295034 h 3797612"/>
              <a:gd name="connsiteX3030" fmla="*/ 2463355 w 3911893"/>
              <a:gd name="connsiteY3030" fmla="*/ 2293384 h 3797612"/>
              <a:gd name="connsiteX3031" fmla="*/ 2465003 w 3911893"/>
              <a:gd name="connsiteY3031" fmla="*/ 2291382 h 3797612"/>
              <a:gd name="connsiteX3032" fmla="*/ 2463572 w 3911893"/>
              <a:gd name="connsiteY3032" fmla="*/ 2276772 h 3797612"/>
              <a:gd name="connsiteX3033" fmla="*/ 2464505 w 3911893"/>
              <a:gd name="connsiteY3033" fmla="*/ 2267465 h 3797612"/>
              <a:gd name="connsiteX3034" fmla="*/ 2460494 w 3911893"/>
              <a:gd name="connsiteY3034" fmla="*/ 2264165 h 3797612"/>
              <a:gd name="connsiteX3035" fmla="*/ 2465437 w 3911893"/>
              <a:gd name="connsiteY3035" fmla="*/ 2258157 h 3797612"/>
              <a:gd name="connsiteX3036" fmla="*/ 2463432 w 3911893"/>
              <a:gd name="connsiteY3036" fmla="*/ 2256508 h 3797612"/>
              <a:gd name="connsiteX3037" fmla="*/ 2464939 w 3911893"/>
              <a:gd name="connsiteY3037" fmla="*/ 2234240 h 3797612"/>
              <a:gd name="connsiteX3038" fmla="*/ 2460571 w 3911893"/>
              <a:gd name="connsiteY3038" fmla="*/ 2227288 h 3797612"/>
              <a:gd name="connsiteX3039" fmla="*/ 2465732 w 3911893"/>
              <a:gd name="connsiteY3039" fmla="*/ 2204668 h 3797612"/>
              <a:gd name="connsiteX3040" fmla="*/ 2465374 w 3911893"/>
              <a:gd name="connsiteY3040" fmla="*/ 2201015 h 3797612"/>
              <a:gd name="connsiteX3041" fmla="*/ 2460074 w 3911893"/>
              <a:gd name="connsiteY3041" fmla="*/ 2203371 h 3797612"/>
              <a:gd name="connsiteX3042" fmla="*/ 2463369 w 3911893"/>
              <a:gd name="connsiteY3042" fmla="*/ 2199366 h 3797612"/>
              <a:gd name="connsiteX3043" fmla="*/ 2467316 w 3911893"/>
              <a:gd name="connsiteY3043" fmla="*/ 2145524 h 3797612"/>
              <a:gd name="connsiteX3044" fmla="*/ 2465886 w 3911893"/>
              <a:gd name="connsiteY3044" fmla="*/ 2130914 h 3797612"/>
              <a:gd name="connsiteX3045" fmla="*/ 2469399 w 3911893"/>
              <a:gd name="connsiteY3045" fmla="*/ 2110296 h 3797612"/>
              <a:gd name="connsiteX3046" fmla="*/ 2468683 w 3911893"/>
              <a:gd name="connsiteY3046" fmla="*/ 2102991 h 3797612"/>
              <a:gd name="connsiteX3047" fmla="*/ 2465031 w 3911893"/>
              <a:gd name="connsiteY3047" fmla="*/ 2103344 h 3797612"/>
              <a:gd name="connsiteX3048" fmla="*/ 2465388 w 3911893"/>
              <a:gd name="connsiteY3048" fmla="*/ 2106997 h 3797612"/>
              <a:gd name="connsiteX3049" fmla="*/ 2461735 w 3911893"/>
              <a:gd name="connsiteY3049" fmla="*/ 2107349 h 3797612"/>
              <a:gd name="connsiteX3050" fmla="*/ 2453062 w 3911893"/>
              <a:gd name="connsiteY3050" fmla="*/ 2150587 h 3797612"/>
              <a:gd name="connsiteX3051" fmla="*/ 2448119 w 3911893"/>
              <a:gd name="connsiteY3051" fmla="*/ 2156594 h 3797612"/>
              <a:gd name="connsiteX3052" fmla="*/ 2442524 w 3911893"/>
              <a:gd name="connsiteY3052" fmla="*/ 2212439 h 3797612"/>
              <a:gd name="connsiteX3053" fmla="*/ 2439586 w 3911893"/>
              <a:gd name="connsiteY3053" fmla="*/ 2220097 h 3797612"/>
              <a:gd name="connsiteX3054" fmla="*/ 2432919 w 3911893"/>
              <a:gd name="connsiteY3054" fmla="*/ 2264984 h 3797612"/>
              <a:gd name="connsiteX3055" fmla="*/ 2429700 w 3911893"/>
              <a:gd name="connsiteY3055" fmla="*/ 2232112 h 3797612"/>
              <a:gd name="connsiteX3056" fmla="*/ 2428628 w 3911893"/>
              <a:gd name="connsiteY3056" fmla="*/ 2221154 h 3797612"/>
              <a:gd name="connsiteX3057" fmla="*/ 2415804 w 3911893"/>
              <a:gd name="connsiteY3057" fmla="*/ 2240827 h 3797612"/>
              <a:gd name="connsiteX3058" fmla="*/ 2416877 w 3911893"/>
              <a:gd name="connsiteY3058" fmla="*/ 2251785 h 3797612"/>
              <a:gd name="connsiteX3059" fmla="*/ 2407923 w 3911893"/>
              <a:gd name="connsiteY3059" fmla="*/ 2254493 h 3797612"/>
              <a:gd name="connsiteX3060" fmla="*/ 2411078 w 3911893"/>
              <a:gd name="connsiteY3060" fmla="*/ 2230223 h 3797612"/>
              <a:gd name="connsiteX3061" fmla="*/ 2409073 w 3911893"/>
              <a:gd name="connsiteY3061" fmla="*/ 2228573 h 3797612"/>
              <a:gd name="connsiteX3062" fmla="*/ 2409648 w 3911893"/>
              <a:gd name="connsiteY3062" fmla="*/ 2215613 h 3797612"/>
              <a:gd name="connsiteX3063" fmla="*/ 2407643 w 3911893"/>
              <a:gd name="connsiteY3063" fmla="*/ 2213963 h 3797612"/>
              <a:gd name="connsiteX3064" fmla="*/ 2411295 w 3911893"/>
              <a:gd name="connsiteY3064" fmla="*/ 2213611 h 3797612"/>
              <a:gd name="connsiteX3065" fmla="*/ 2414591 w 3911893"/>
              <a:gd name="connsiteY3065" fmla="*/ 2209605 h 3797612"/>
              <a:gd name="connsiteX3066" fmla="*/ 2412228 w 3911893"/>
              <a:gd name="connsiteY3066" fmla="*/ 2204303 h 3797612"/>
              <a:gd name="connsiteX3067" fmla="*/ 2410581 w 3911893"/>
              <a:gd name="connsiteY3067" fmla="*/ 2206306 h 3797612"/>
              <a:gd name="connsiteX3068" fmla="*/ 2406570 w 3911893"/>
              <a:gd name="connsiteY3068" fmla="*/ 2203006 h 3797612"/>
              <a:gd name="connsiteX3069" fmla="*/ 2405469 w 3911893"/>
              <a:gd name="connsiteY3069" fmla="*/ 2198532 h 3797612"/>
              <a:gd name="connsiteX3070" fmla="*/ 2400983 w 3911893"/>
              <a:gd name="connsiteY3070" fmla="*/ 2200089 h 3797612"/>
              <a:gd name="connsiteX3071" fmla="*/ 2412803 w 3911893"/>
              <a:gd name="connsiteY3071" fmla="*/ 2191343 h 3797612"/>
              <a:gd name="connsiteX3072" fmla="*/ 2408077 w 3911893"/>
              <a:gd name="connsiteY3072" fmla="*/ 2180738 h 3797612"/>
              <a:gd name="connsiteX3073" fmla="*/ 2402419 w 3911893"/>
              <a:gd name="connsiteY3073" fmla="*/ 2179441 h 3797612"/>
              <a:gd name="connsiteX3074" fmla="*/ 2398712 w 3911893"/>
              <a:gd name="connsiteY3074" fmla="*/ 2183947 h 3797612"/>
              <a:gd name="connsiteX3075" fmla="*/ 2402926 w 3911893"/>
              <a:gd name="connsiteY3075" fmla="*/ 2189636 h 3797612"/>
              <a:gd name="connsiteX3076" fmla="*/ 2402594 w 3911893"/>
              <a:gd name="connsiteY3076" fmla="*/ 2189765 h 3797612"/>
              <a:gd name="connsiteX3077" fmla="*/ 2401727 w 3911893"/>
              <a:gd name="connsiteY3077" fmla="*/ 2192544 h 3797612"/>
              <a:gd name="connsiteX3078" fmla="*/ 2400196 w 3911893"/>
              <a:gd name="connsiteY3078" fmla="*/ 2194404 h 3797612"/>
              <a:gd name="connsiteX3079" fmla="*/ 2396901 w 3911893"/>
              <a:gd name="connsiteY3079" fmla="*/ 2198409 h 3797612"/>
              <a:gd name="connsiteX3080" fmla="*/ 2399989 w 3911893"/>
              <a:gd name="connsiteY3080" fmla="*/ 2198111 h 3797612"/>
              <a:gd name="connsiteX3081" fmla="*/ 2397616 w 3911893"/>
              <a:gd name="connsiteY3081" fmla="*/ 2205714 h 3797612"/>
              <a:gd name="connsiteX3082" fmla="*/ 2390885 w 3911893"/>
              <a:gd name="connsiteY3082" fmla="*/ 2193459 h 3797612"/>
              <a:gd name="connsiteX3083" fmla="*/ 2377347 w 3911893"/>
              <a:gd name="connsiteY3083" fmla="*/ 2205828 h 3797612"/>
              <a:gd name="connsiteX3084" fmla="*/ 2383362 w 3911893"/>
              <a:gd name="connsiteY3084" fmla="*/ 2210777 h 3797612"/>
              <a:gd name="connsiteX3085" fmla="*/ 2388305 w 3911893"/>
              <a:gd name="connsiteY3085" fmla="*/ 2204769 h 3797612"/>
              <a:gd name="connsiteX3086" fmla="*/ 2376414 w 3911893"/>
              <a:gd name="connsiteY3086" fmla="*/ 2215135 h 3797612"/>
              <a:gd name="connsiteX3087" fmla="*/ 2367243 w 3911893"/>
              <a:gd name="connsiteY3087" fmla="*/ 2234455 h 3797612"/>
              <a:gd name="connsiteX3088" fmla="*/ 2373616 w 3911893"/>
              <a:gd name="connsiteY3088" fmla="*/ 2243057 h 3797612"/>
              <a:gd name="connsiteX3089" fmla="*/ 2369606 w 3911893"/>
              <a:gd name="connsiteY3089" fmla="*/ 2239757 h 3797612"/>
              <a:gd name="connsiteX3090" fmla="*/ 2352772 w 3911893"/>
              <a:gd name="connsiteY3090" fmla="*/ 2256131 h 3797612"/>
              <a:gd name="connsiteX3091" fmla="*/ 2355135 w 3911893"/>
              <a:gd name="connsiteY3091" fmla="*/ 2261433 h 3797612"/>
              <a:gd name="connsiteX3092" fmla="*/ 2348544 w 3911893"/>
              <a:gd name="connsiteY3092" fmla="*/ 2269443 h 3797612"/>
              <a:gd name="connsiteX3093" fmla="*/ 2354560 w 3911893"/>
              <a:gd name="connsiteY3093" fmla="*/ 2274393 h 3797612"/>
              <a:gd name="connsiteX3094" fmla="*/ 2343601 w 3911893"/>
              <a:gd name="connsiteY3094" fmla="*/ 2275451 h 3797612"/>
              <a:gd name="connsiteX3095" fmla="*/ 2342311 w 3911893"/>
              <a:gd name="connsiteY3095" fmla="*/ 2281106 h 3797612"/>
              <a:gd name="connsiteX3096" fmla="*/ 2337011 w 3911893"/>
              <a:gd name="connsiteY3096" fmla="*/ 2283461 h 3797612"/>
              <a:gd name="connsiteX3097" fmla="*/ 2339731 w 3911893"/>
              <a:gd name="connsiteY3097" fmla="*/ 2292416 h 3797612"/>
              <a:gd name="connsiteX3098" fmla="*/ 2323611 w 3911893"/>
              <a:gd name="connsiteY3098" fmla="*/ 2316094 h 3797612"/>
              <a:gd name="connsiteX3099" fmla="*/ 2325617 w 3911893"/>
              <a:gd name="connsiteY3099" fmla="*/ 2317744 h 3797612"/>
              <a:gd name="connsiteX3100" fmla="*/ 2318669 w 3911893"/>
              <a:gd name="connsiteY3100" fmla="*/ 2322101 h 3797612"/>
              <a:gd name="connsiteX3101" fmla="*/ 2316088 w 3911893"/>
              <a:gd name="connsiteY3101" fmla="*/ 2333412 h 3797612"/>
              <a:gd name="connsiteX3102" fmla="*/ 2303265 w 3911893"/>
              <a:gd name="connsiteY3102" fmla="*/ 2353084 h 3797612"/>
              <a:gd name="connsiteX3103" fmla="*/ 2303980 w 3911893"/>
              <a:gd name="connsiteY3103" fmla="*/ 2360390 h 3797612"/>
              <a:gd name="connsiteX3104" fmla="*/ 2297032 w 3911893"/>
              <a:gd name="connsiteY3104" fmla="*/ 2364747 h 3797612"/>
              <a:gd name="connsiteX3105" fmla="*/ 2297389 w 3911893"/>
              <a:gd name="connsiteY3105" fmla="*/ 2368400 h 3797612"/>
              <a:gd name="connsiteX3106" fmla="*/ 2293736 w 3911893"/>
              <a:gd name="connsiteY3106" fmla="*/ 2368752 h 3797612"/>
              <a:gd name="connsiteX3107" fmla="*/ 2296316 w 3911893"/>
              <a:gd name="connsiteY3107" fmla="*/ 2357442 h 3797612"/>
              <a:gd name="connsiteX3108" fmla="*/ 2292306 w 3911893"/>
              <a:gd name="connsiteY3108" fmla="*/ 2354143 h 3797612"/>
              <a:gd name="connsiteX3109" fmla="*/ 2284068 w 3911893"/>
              <a:gd name="connsiteY3109" fmla="*/ 2364155 h 3797612"/>
              <a:gd name="connsiteX3110" fmla="*/ 2287146 w 3911893"/>
              <a:gd name="connsiteY3110" fmla="*/ 2376762 h 3797612"/>
              <a:gd name="connsiteX3111" fmla="*/ 2292446 w 3911893"/>
              <a:gd name="connsiteY3111" fmla="*/ 2374407 h 3797612"/>
              <a:gd name="connsiteX3112" fmla="*/ 2280338 w 3911893"/>
              <a:gd name="connsiteY3112" fmla="*/ 2401385 h 3797612"/>
              <a:gd name="connsiteX3113" fmla="*/ 2281053 w 3911893"/>
              <a:gd name="connsiteY3113" fmla="*/ 2408690 h 3797612"/>
              <a:gd name="connsiteX3114" fmla="*/ 2275752 w 3911893"/>
              <a:gd name="connsiteY3114" fmla="*/ 2411045 h 3797612"/>
              <a:gd name="connsiteX3115" fmla="*/ 2265866 w 3911893"/>
              <a:gd name="connsiteY3115" fmla="*/ 2423060 h 3797612"/>
              <a:gd name="connsiteX3116" fmla="*/ 2263861 w 3911893"/>
              <a:gd name="connsiteY3116" fmla="*/ 2421410 h 3797612"/>
              <a:gd name="connsiteX3117" fmla="*/ 2262213 w 3911893"/>
              <a:gd name="connsiteY3117" fmla="*/ 2423413 h 3797612"/>
              <a:gd name="connsiteX3118" fmla="*/ 2266581 w 3911893"/>
              <a:gd name="connsiteY3118" fmla="*/ 2430366 h 3797612"/>
              <a:gd name="connsiteX3119" fmla="*/ 2257053 w 3911893"/>
              <a:gd name="connsiteY3119" fmla="*/ 2446033 h 3797612"/>
              <a:gd name="connsiteX3120" fmla="*/ 2265074 w 3911893"/>
              <a:gd name="connsiteY3120" fmla="*/ 2452633 h 3797612"/>
              <a:gd name="connsiteX3121" fmla="*/ 2250820 w 3911893"/>
              <a:gd name="connsiteY3121" fmla="*/ 2457696 h 3797612"/>
              <a:gd name="connsiteX3122" fmla="*/ 2244587 w 3911893"/>
              <a:gd name="connsiteY3122" fmla="*/ 2469359 h 3797612"/>
              <a:gd name="connsiteX3123" fmla="*/ 2250245 w 3911893"/>
              <a:gd name="connsiteY3123" fmla="*/ 2470656 h 3797612"/>
              <a:gd name="connsiteX3124" fmla="*/ 2253323 w 3911893"/>
              <a:gd name="connsiteY3124" fmla="*/ 2483263 h 3797612"/>
              <a:gd name="connsiteX3125" fmla="*/ 2250028 w 3911893"/>
              <a:gd name="connsiteY3125" fmla="*/ 2487268 h 3797612"/>
              <a:gd name="connsiteX3126" fmla="*/ 2245085 w 3911893"/>
              <a:gd name="connsiteY3126" fmla="*/ 2493275 h 3797612"/>
              <a:gd name="connsiteX3127" fmla="*/ 2244510 w 3911893"/>
              <a:gd name="connsiteY3127" fmla="*/ 2506236 h 3797612"/>
              <a:gd name="connsiteX3128" fmla="*/ 2236846 w 3911893"/>
              <a:gd name="connsiteY3128" fmla="*/ 2503289 h 3797612"/>
              <a:gd name="connsiteX3129" fmla="*/ 2233401 w 3911893"/>
              <a:gd name="connsiteY3129" fmla="*/ 2507476 h 3797612"/>
              <a:gd name="connsiteX3130" fmla="*/ 2231635 w 3911893"/>
              <a:gd name="connsiteY3130" fmla="*/ 2506557 h 3797612"/>
              <a:gd name="connsiteX3131" fmla="*/ 2230255 w 3911893"/>
              <a:gd name="connsiteY3131" fmla="*/ 2511299 h 3797612"/>
              <a:gd name="connsiteX3132" fmla="*/ 2231079 w 3911893"/>
              <a:gd name="connsiteY3132" fmla="*/ 2510298 h 3797612"/>
              <a:gd name="connsiteX3133" fmla="*/ 2233401 w 3911893"/>
              <a:gd name="connsiteY3133" fmla="*/ 2507476 h 3797612"/>
              <a:gd name="connsiteX3134" fmla="*/ 2234064 w 3911893"/>
              <a:gd name="connsiteY3134" fmla="*/ 2507820 h 3797612"/>
              <a:gd name="connsiteX3135" fmla="*/ 2234624 w 3911893"/>
              <a:gd name="connsiteY3135" fmla="*/ 2518251 h 3797612"/>
              <a:gd name="connsiteX3136" fmla="*/ 2241572 w 3911893"/>
              <a:gd name="connsiteY3136" fmla="*/ 2513893 h 3797612"/>
              <a:gd name="connsiteX3137" fmla="*/ 2241930 w 3911893"/>
              <a:gd name="connsiteY3137" fmla="*/ 2517546 h 3797612"/>
              <a:gd name="connsiteX3138" fmla="*/ 2248520 w 3911893"/>
              <a:gd name="connsiteY3138" fmla="*/ 2509536 h 3797612"/>
              <a:gd name="connsiteX3139" fmla="*/ 2256541 w 3911893"/>
              <a:gd name="connsiteY3139" fmla="*/ 2516135 h 3797612"/>
              <a:gd name="connsiteX3140" fmla="*/ 2257256 w 3911893"/>
              <a:gd name="connsiteY3140" fmla="*/ 2523440 h 3797612"/>
              <a:gd name="connsiteX3141" fmla="*/ 2245365 w 3911893"/>
              <a:gd name="connsiteY3141" fmla="*/ 2533805 h 3797612"/>
              <a:gd name="connsiteX3142" fmla="*/ 2243500 w 3911893"/>
              <a:gd name="connsiteY3142" fmla="*/ 2552420 h 3797612"/>
              <a:gd name="connsiteX3143" fmla="*/ 2239272 w 3911893"/>
              <a:gd name="connsiteY3143" fmla="*/ 2565733 h 3797612"/>
              <a:gd name="connsiteX3144" fmla="*/ 2235619 w 3911893"/>
              <a:gd name="connsiteY3144" fmla="*/ 2566086 h 3797612"/>
              <a:gd name="connsiteX3145" fmla="*/ 2237050 w 3911893"/>
              <a:gd name="connsiteY3145" fmla="*/ 2580695 h 3797612"/>
              <a:gd name="connsiteX3146" fmla="*/ 2239413 w 3911893"/>
              <a:gd name="connsiteY3146" fmla="*/ 2585997 h 3797612"/>
              <a:gd name="connsiteX3147" fmla="*/ 2240128 w 3911893"/>
              <a:gd name="connsiteY3147" fmla="*/ 2593303 h 3797612"/>
              <a:gd name="connsiteX3148" fmla="*/ 2230957 w 3911893"/>
              <a:gd name="connsiteY3148" fmla="*/ 2612623 h 3797612"/>
              <a:gd name="connsiteX3149" fmla="*/ 2241916 w 3911893"/>
              <a:gd name="connsiteY3149" fmla="*/ 2611565 h 3797612"/>
              <a:gd name="connsiteX3150" fmla="*/ 2237688 w 3911893"/>
              <a:gd name="connsiteY3150" fmla="*/ 2624877 h 3797612"/>
              <a:gd name="connsiteX3151" fmla="*/ 2241341 w 3911893"/>
              <a:gd name="connsiteY3151" fmla="*/ 2624524 h 3797612"/>
              <a:gd name="connsiteX3152" fmla="*/ 2238403 w 3911893"/>
              <a:gd name="connsiteY3152" fmla="*/ 2632182 h 3797612"/>
              <a:gd name="connsiteX3153" fmla="*/ 2241622 w 3911893"/>
              <a:gd name="connsiteY3153" fmla="*/ 2665054 h 3797612"/>
              <a:gd name="connsiteX3154" fmla="*/ 2247637 w 3911893"/>
              <a:gd name="connsiteY3154" fmla="*/ 2670003 h 3797612"/>
              <a:gd name="connsiteX3155" fmla="*/ 2235388 w 3911893"/>
              <a:gd name="connsiteY3155" fmla="*/ 2676717 h 3797612"/>
              <a:gd name="connsiteX3156" fmla="*/ 2240829 w 3911893"/>
              <a:gd name="connsiteY3156" fmla="*/ 2694626 h 3797612"/>
              <a:gd name="connsiteX3157" fmla="*/ 2249425 w 3911893"/>
              <a:gd name="connsiteY3157" fmla="*/ 2688266 h 3797612"/>
              <a:gd name="connsiteX3158" fmla="*/ 2255083 w 3911893"/>
              <a:gd name="connsiteY3158" fmla="*/ 2689563 h 3797612"/>
              <a:gd name="connsiteX3159" fmla="*/ 2256296 w 3911893"/>
              <a:gd name="connsiteY3159" fmla="*/ 2720785 h 3797612"/>
              <a:gd name="connsiteX3160" fmla="*/ 2250280 w 3911893"/>
              <a:gd name="connsiteY3160" fmla="*/ 2715836 h 3797612"/>
              <a:gd name="connsiteX3161" fmla="*/ 2240752 w 3911893"/>
              <a:gd name="connsiteY3161" fmla="*/ 2731503 h 3797612"/>
              <a:gd name="connsiteX3162" fmla="*/ 2233804 w 3911893"/>
              <a:gd name="connsiteY3162" fmla="*/ 2735861 h 3797612"/>
              <a:gd name="connsiteX3163" fmla="*/ 2247125 w 3911893"/>
              <a:gd name="connsiteY3163" fmla="*/ 2740105 h 3797612"/>
              <a:gd name="connsiteX3164" fmla="*/ 2248416 w 3911893"/>
              <a:gd name="connsiteY3164" fmla="*/ 2734450 h 3797612"/>
              <a:gd name="connsiteX3165" fmla="*/ 2250063 w 3911893"/>
              <a:gd name="connsiteY3165" fmla="*/ 2732448 h 3797612"/>
              <a:gd name="connsiteX3166" fmla="*/ 2253141 w 3911893"/>
              <a:gd name="connsiteY3166" fmla="*/ 2745055 h 3797612"/>
              <a:gd name="connsiteX3167" fmla="*/ 2246193 w 3911893"/>
              <a:gd name="connsiteY3167" fmla="*/ 2749413 h 3797612"/>
              <a:gd name="connsiteX3168" fmla="*/ 2233944 w 3911893"/>
              <a:gd name="connsiteY3168" fmla="*/ 2756126 h 3797612"/>
              <a:gd name="connsiteX3169" fmla="*/ 2234302 w 3911893"/>
              <a:gd name="connsiteY3169" fmla="*/ 2759778 h 3797612"/>
              <a:gd name="connsiteX3170" fmla="*/ 2246908 w 3911893"/>
              <a:gd name="connsiteY3170" fmla="*/ 2756718 h 3797612"/>
              <a:gd name="connsiteX3171" fmla="*/ 2245758 w 3911893"/>
              <a:gd name="connsiteY3171" fmla="*/ 2782638 h 3797612"/>
              <a:gd name="connsiteX3172" fmla="*/ 2251417 w 3911893"/>
              <a:gd name="connsiteY3172" fmla="*/ 2783934 h 3797612"/>
              <a:gd name="connsiteX3173" fmla="*/ 2256360 w 3911893"/>
              <a:gd name="connsiteY3173" fmla="*/ 2777927 h 3797612"/>
              <a:gd name="connsiteX3174" fmla="*/ 2258007 w 3911893"/>
              <a:gd name="connsiteY3174" fmla="*/ 2775924 h 3797612"/>
              <a:gd name="connsiteX3175" fmla="*/ 2257789 w 3911893"/>
              <a:gd name="connsiteY3175" fmla="*/ 2792537 h 3797612"/>
              <a:gd name="connsiteX3176" fmla="*/ 2248479 w 3911893"/>
              <a:gd name="connsiteY3176" fmla="*/ 2791592 h 3797612"/>
              <a:gd name="connsiteX3177" fmla="*/ 2244608 w 3911893"/>
              <a:gd name="connsiteY3177" fmla="*/ 2808557 h 3797612"/>
              <a:gd name="connsiteX3178" fmla="*/ 2255925 w 3911893"/>
              <a:gd name="connsiteY3178" fmla="*/ 2811151 h 3797612"/>
              <a:gd name="connsiteX3179" fmla="*/ 2256998 w 3911893"/>
              <a:gd name="connsiteY3179" fmla="*/ 2822109 h 3797612"/>
              <a:gd name="connsiteX3180" fmla="*/ 2266309 w 3911893"/>
              <a:gd name="connsiteY3180" fmla="*/ 2823053 h 3797612"/>
              <a:gd name="connsiteX3181" fmla="*/ 2270319 w 3911893"/>
              <a:gd name="connsiteY3181" fmla="*/ 2826353 h 3797612"/>
              <a:gd name="connsiteX3182" fmla="*/ 2264661 w 3911893"/>
              <a:gd name="connsiteY3182" fmla="*/ 2825056 h 3797612"/>
              <a:gd name="connsiteX3183" fmla="*/ 2250905 w 3911893"/>
              <a:gd name="connsiteY3183" fmla="*/ 2854036 h 3797612"/>
              <a:gd name="connsiteX3184" fmla="*/ 2251262 w 3911893"/>
              <a:gd name="connsiteY3184" fmla="*/ 2857689 h 3797612"/>
              <a:gd name="connsiteX3185" fmla="*/ 2262221 w 3911893"/>
              <a:gd name="connsiteY3185" fmla="*/ 2856630 h 3797612"/>
              <a:gd name="connsiteX3186" fmla="*/ 2259501 w 3911893"/>
              <a:gd name="connsiteY3186" fmla="*/ 2847676 h 3797612"/>
              <a:gd name="connsiteX3187" fmla="*/ 2265516 w 3911893"/>
              <a:gd name="connsiteY3187" fmla="*/ 2852626 h 3797612"/>
              <a:gd name="connsiteX3188" fmla="*/ 2261646 w 3911893"/>
              <a:gd name="connsiteY3188" fmla="*/ 2869591 h 3797612"/>
              <a:gd name="connsiteX3189" fmla="*/ 2257993 w 3911893"/>
              <a:gd name="connsiteY3189" fmla="*/ 2869943 h 3797612"/>
              <a:gd name="connsiteX3190" fmla="*/ 2264009 w 3911893"/>
              <a:gd name="connsiteY3190" fmla="*/ 2874893 h 3797612"/>
              <a:gd name="connsiteX3191" fmla="*/ 2252118 w 3911893"/>
              <a:gd name="connsiteY3191" fmla="*/ 2885258 h 3797612"/>
              <a:gd name="connsiteX3192" fmla="*/ 2260279 w 3911893"/>
              <a:gd name="connsiteY3192" fmla="*/ 2912123 h 3797612"/>
              <a:gd name="connsiteX3193" fmla="*/ 2262284 w 3911893"/>
              <a:gd name="connsiteY3193" fmla="*/ 2913773 h 3797612"/>
              <a:gd name="connsiteX3194" fmla="*/ 2253688 w 3911893"/>
              <a:gd name="connsiteY3194" fmla="*/ 2920133 h 3797612"/>
              <a:gd name="connsiteX3195" fmla="*/ 2251683 w 3911893"/>
              <a:gd name="connsiteY3195" fmla="*/ 2918483 h 3797612"/>
              <a:gd name="connsiteX3196" fmla="*/ 2248030 w 3911893"/>
              <a:gd name="connsiteY3196" fmla="*/ 2918835 h 3797612"/>
              <a:gd name="connsiteX3197" fmla="*/ 2246382 w 3911893"/>
              <a:gd name="connsiteY3197" fmla="*/ 2920839 h 3797612"/>
              <a:gd name="connsiteX3198" fmla="*/ 2260419 w 3911893"/>
              <a:gd name="connsiteY3198" fmla="*/ 2932388 h 3797612"/>
              <a:gd name="connsiteX3199" fmla="*/ 2267009 w 3911893"/>
              <a:gd name="connsiteY3199" fmla="*/ 2924377 h 3797612"/>
              <a:gd name="connsiteX3200" fmla="*/ 2274673 w 3911893"/>
              <a:gd name="connsiteY3200" fmla="*/ 2927325 h 3797612"/>
              <a:gd name="connsiteX3201" fmla="*/ 2272093 w 3911893"/>
              <a:gd name="connsiteY3201" fmla="*/ 2938634 h 3797612"/>
              <a:gd name="connsiteX3202" fmla="*/ 2263140 w 3911893"/>
              <a:gd name="connsiteY3202" fmla="*/ 2941342 h 3797612"/>
              <a:gd name="connsiteX3203" fmla="*/ 2256906 w 3911893"/>
              <a:gd name="connsiteY3203" fmla="*/ 2953005 h 3797612"/>
              <a:gd name="connsiteX3204" fmla="*/ 2259627 w 3911893"/>
              <a:gd name="connsiteY3204" fmla="*/ 2961960 h 3797612"/>
              <a:gd name="connsiteX3205" fmla="*/ 2265345 w 3911893"/>
              <a:gd name="connsiteY3205" fmla="*/ 2955010 h 3797612"/>
              <a:gd name="connsiteX3206" fmla="*/ 2271658 w 3911893"/>
              <a:gd name="connsiteY3206" fmla="*/ 2971859 h 3797612"/>
              <a:gd name="connsiteX3207" fmla="*/ 2270487 w 3911893"/>
              <a:gd name="connsiteY3207" fmla="*/ 2974912 h 3797612"/>
              <a:gd name="connsiteX3208" fmla="*/ 2269804 w 3911893"/>
              <a:gd name="connsiteY3208" fmla="*/ 2974112 h 3797612"/>
              <a:gd name="connsiteX3209" fmla="*/ 2268721 w 3911893"/>
              <a:gd name="connsiteY3209" fmla="*/ 2979517 h 3797612"/>
              <a:gd name="connsiteX3210" fmla="*/ 2269088 w 3911893"/>
              <a:gd name="connsiteY3210" fmla="*/ 2978560 h 3797612"/>
              <a:gd name="connsiteX3211" fmla="*/ 2270487 w 3911893"/>
              <a:gd name="connsiteY3211" fmla="*/ 2974912 h 3797612"/>
              <a:gd name="connsiteX3212" fmla="*/ 2272961 w 3911893"/>
              <a:gd name="connsiteY3212" fmla="*/ 2977811 h 3797612"/>
              <a:gd name="connsiteX3213" fmla="*/ 2271582 w 3911893"/>
              <a:gd name="connsiteY3213" fmla="*/ 2985314 h 3797612"/>
              <a:gd name="connsiteX3214" fmla="*/ 2268406 w 3911893"/>
              <a:gd name="connsiteY3214" fmla="*/ 2993928 h 3797612"/>
              <a:gd name="connsiteX3215" fmla="*/ 2266786 w 3911893"/>
              <a:gd name="connsiteY3215" fmla="*/ 2994768 h 3797612"/>
              <a:gd name="connsiteX3216" fmla="*/ 2260623 w 3911893"/>
              <a:gd name="connsiteY3216" fmla="*/ 3009794 h 3797612"/>
              <a:gd name="connsiteX3217" fmla="*/ 2269934 w 3911893"/>
              <a:gd name="connsiteY3217" fmla="*/ 3010738 h 3797612"/>
              <a:gd name="connsiteX3218" fmla="*/ 2275234 w 3911893"/>
              <a:gd name="connsiteY3218" fmla="*/ 3008383 h 3797612"/>
              <a:gd name="connsiteX3219" fmla="*/ 2281608 w 3911893"/>
              <a:gd name="connsiteY3219" fmla="*/ 3016985 h 3797612"/>
              <a:gd name="connsiteX3220" fmla="*/ 2272437 w 3911893"/>
              <a:gd name="connsiteY3220" fmla="*/ 3036305 h 3797612"/>
              <a:gd name="connsiteX3221" fmla="*/ 2273152 w 3911893"/>
              <a:gd name="connsiteY3221" fmla="*/ 3043611 h 3797612"/>
              <a:gd name="connsiteX3222" fmla="*/ 2278453 w 3911893"/>
              <a:gd name="connsiteY3222" fmla="*/ 3041255 h 3797612"/>
              <a:gd name="connsiteX3223" fmla="*/ 2279883 w 3911893"/>
              <a:gd name="connsiteY3223" fmla="*/ 3055865 h 3797612"/>
              <a:gd name="connsiteX3224" fmla="*/ 2274940 w 3911893"/>
              <a:gd name="connsiteY3224" fmla="*/ 3061873 h 3797612"/>
              <a:gd name="connsiteX3225" fmla="*/ 2271912 w 3911893"/>
              <a:gd name="connsiteY3225" fmla="*/ 3062968 h 3797612"/>
              <a:gd name="connsiteX3226" fmla="*/ 2273893 w 3911893"/>
              <a:gd name="connsiteY3226" fmla="*/ 3059122 h 3797612"/>
              <a:gd name="connsiteX3227" fmla="*/ 2271574 w 3911893"/>
              <a:gd name="connsiteY3227" fmla="*/ 3063090 h 3797612"/>
              <a:gd name="connsiteX3228" fmla="*/ 2271912 w 3911893"/>
              <a:gd name="connsiteY3228" fmla="*/ 3062968 h 3797612"/>
              <a:gd name="connsiteX3229" fmla="*/ 2268349 w 3911893"/>
              <a:gd name="connsiteY3229" fmla="*/ 3069883 h 3797612"/>
              <a:gd name="connsiteX3230" fmla="*/ 2273894 w 3911893"/>
              <a:gd name="connsiteY3230" fmla="*/ 3070446 h 3797612"/>
              <a:gd name="connsiteX3231" fmla="*/ 2271070 w 3911893"/>
              <a:gd name="connsiteY3231" fmla="*/ 3078838 h 3797612"/>
              <a:gd name="connsiteX3232" fmla="*/ 2275080 w 3911893"/>
              <a:gd name="connsiteY3232" fmla="*/ 3082138 h 3797612"/>
              <a:gd name="connsiteX3233" fmla="*/ 2268847 w 3911893"/>
              <a:gd name="connsiteY3233" fmla="*/ 3093800 h 3797612"/>
              <a:gd name="connsiteX3234" fmla="*/ 2277801 w 3911893"/>
              <a:gd name="connsiteY3234" fmla="*/ 3091092 h 3797612"/>
              <a:gd name="connsiteX3235" fmla="*/ 2284174 w 3911893"/>
              <a:gd name="connsiteY3235" fmla="*/ 3099695 h 3797612"/>
              <a:gd name="connsiteX3236" fmla="*/ 2268987 w 3911893"/>
              <a:gd name="connsiteY3236" fmla="*/ 3114065 h 3797612"/>
              <a:gd name="connsiteX3237" fmla="*/ 2273713 w 3911893"/>
              <a:gd name="connsiteY3237" fmla="*/ 3124669 h 3797612"/>
              <a:gd name="connsiteX3238" fmla="*/ 2277366 w 3911893"/>
              <a:gd name="connsiteY3238" fmla="*/ 3124317 h 3797612"/>
              <a:gd name="connsiteX3239" fmla="*/ 2275501 w 3911893"/>
              <a:gd name="connsiteY3239" fmla="*/ 3142932 h 3797612"/>
              <a:gd name="connsiteX3240" fmla="*/ 2281159 w 3911893"/>
              <a:gd name="connsiteY3240" fmla="*/ 3144230 h 3797612"/>
              <a:gd name="connsiteX3241" fmla="*/ 2287174 w 3911893"/>
              <a:gd name="connsiteY3241" fmla="*/ 3149179 h 3797612"/>
              <a:gd name="connsiteX3242" fmla="*/ 2281721 w 3911893"/>
              <a:gd name="connsiteY3242" fmla="*/ 3159384 h 3797612"/>
              <a:gd name="connsiteX3243" fmla="*/ 2281294 w 3911893"/>
              <a:gd name="connsiteY3243" fmla="*/ 3160181 h 3797612"/>
              <a:gd name="connsiteX3244" fmla="*/ 2278936 w 3911893"/>
              <a:gd name="connsiteY3244" fmla="*/ 3159192 h 3797612"/>
              <a:gd name="connsiteX3245" fmla="*/ 2275284 w 3911893"/>
              <a:gd name="connsiteY3245" fmla="*/ 3159544 h 3797612"/>
              <a:gd name="connsiteX3246" fmla="*/ 2275999 w 3911893"/>
              <a:gd name="connsiteY3246" fmla="*/ 3166849 h 3797612"/>
              <a:gd name="connsiteX3247" fmla="*/ 2281082 w 3911893"/>
              <a:gd name="connsiteY3247" fmla="*/ 3181107 h 3797612"/>
              <a:gd name="connsiteX3248" fmla="*/ 2276139 w 3911893"/>
              <a:gd name="connsiteY3248" fmla="*/ 3187114 h 3797612"/>
              <a:gd name="connsiteX3249" fmla="*/ 2283445 w 3911893"/>
              <a:gd name="connsiteY3249" fmla="*/ 3186409 h 3797612"/>
              <a:gd name="connsiteX3250" fmla="*/ 2286383 w 3911893"/>
              <a:gd name="connsiteY3250" fmla="*/ 3178751 h 3797612"/>
              <a:gd name="connsiteX3251" fmla="*/ 2294046 w 3911893"/>
              <a:gd name="connsiteY3251" fmla="*/ 3181698 h 3797612"/>
              <a:gd name="connsiteX3252" fmla="*/ 2297341 w 3911893"/>
              <a:gd name="connsiteY3252" fmla="*/ 3177693 h 3797612"/>
              <a:gd name="connsiteX3253" fmla="*/ 2288528 w 3911893"/>
              <a:gd name="connsiteY3253" fmla="*/ 3200665 h 3797612"/>
              <a:gd name="connsiteX3254" fmla="*/ 2281580 w 3911893"/>
              <a:gd name="connsiteY3254" fmla="*/ 3205023 h 3797612"/>
              <a:gd name="connsiteX3255" fmla="*/ 2282295 w 3911893"/>
              <a:gd name="connsiteY3255" fmla="*/ 3212328 h 3797612"/>
              <a:gd name="connsiteX3256" fmla="*/ 2287596 w 3911893"/>
              <a:gd name="connsiteY3256" fmla="*/ 3209973 h 3797612"/>
              <a:gd name="connsiteX3257" fmla="*/ 2289538 w 3911893"/>
              <a:gd name="connsiteY3257" fmla="*/ 3208084 h 3797612"/>
              <a:gd name="connsiteX3258" fmla="*/ 2293612 w 3911893"/>
              <a:gd name="connsiteY3258" fmla="*/ 3214922 h 3797612"/>
              <a:gd name="connsiteX3259" fmla="*/ 2287020 w 3911893"/>
              <a:gd name="connsiteY3259" fmla="*/ 3222933 h 3797612"/>
              <a:gd name="connsiteX3260" fmla="*/ 2287876 w 3911893"/>
              <a:gd name="connsiteY3260" fmla="*/ 3250503 h 3797612"/>
              <a:gd name="connsiteX3261" fmla="*/ 2290435 w 3911893"/>
              <a:gd name="connsiteY3261" fmla="*/ 3242219 h 3797612"/>
              <a:gd name="connsiteX3262" fmla="*/ 2285694 w 3911893"/>
              <a:gd name="connsiteY3262" fmla="*/ 3260295 h 3797612"/>
              <a:gd name="connsiteX3263" fmla="*/ 2285116 w 3911893"/>
              <a:gd name="connsiteY3263" fmla="*/ 3259987 h 3797612"/>
              <a:gd name="connsiteX3264" fmla="*/ 2285296 w 3911893"/>
              <a:gd name="connsiteY3264" fmla="*/ 3261813 h 3797612"/>
              <a:gd name="connsiteX3265" fmla="*/ 2285694 w 3911893"/>
              <a:gd name="connsiteY3265" fmla="*/ 3260295 h 3797612"/>
              <a:gd name="connsiteX3266" fmla="*/ 2290954 w 3911893"/>
              <a:gd name="connsiteY3266" fmla="*/ 3263110 h 3797612"/>
              <a:gd name="connsiteX3267" fmla="*/ 2288016 w 3911893"/>
              <a:gd name="connsiteY3267" fmla="*/ 3270767 h 3797612"/>
              <a:gd name="connsiteX3268" fmla="*/ 2275767 w 3911893"/>
              <a:gd name="connsiteY3268" fmla="*/ 3277481 h 3797612"/>
              <a:gd name="connsiteX3269" fmla="*/ 2276125 w 3911893"/>
              <a:gd name="connsiteY3269" fmla="*/ 3281133 h 3797612"/>
              <a:gd name="connsiteX3270" fmla="*/ 2291452 w 3911893"/>
              <a:gd name="connsiteY3270" fmla="*/ 3287027 h 3797612"/>
              <a:gd name="connsiteX3271" fmla="*/ 2287365 w 3911893"/>
              <a:gd name="connsiteY3271" fmla="*/ 3320604 h 3797612"/>
              <a:gd name="connsiteX3272" fmla="*/ 2291732 w 3911893"/>
              <a:gd name="connsiteY3272" fmla="*/ 3327557 h 3797612"/>
              <a:gd name="connsiteX3273" fmla="*/ 2285141 w 3911893"/>
              <a:gd name="connsiteY3273" fmla="*/ 3335567 h 3797612"/>
              <a:gd name="connsiteX3274" fmla="*/ 2292805 w 3911893"/>
              <a:gd name="connsiteY3274" fmla="*/ 3338514 h 3797612"/>
              <a:gd name="connsiteX3275" fmla="*/ 2285499 w 3911893"/>
              <a:gd name="connsiteY3275" fmla="*/ 3339219 h 3797612"/>
              <a:gd name="connsiteX3276" fmla="*/ 2277976 w 3911893"/>
              <a:gd name="connsiteY3276" fmla="*/ 3356537 h 3797612"/>
              <a:gd name="connsiteX3277" fmla="*/ 2287287 w 3911893"/>
              <a:gd name="connsiteY3277" fmla="*/ 3357481 h 3797612"/>
              <a:gd name="connsiteX3278" fmla="*/ 2283992 w 3911893"/>
              <a:gd name="connsiteY3278" fmla="*/ 3361487 h 3797612"/>
              <a:gd name="connsiteX3279" fmla="*/ 2296598 w 3911893"/>
              <a:gd name="connsiteY3279" fmla="*/ 3358426 h 3797612"/>
              <a:gd name="connsiteX3280" fmla="*/ 2298603 w 3911893"/>
              <a:gd name="connsiteY3280" fmla="*/ 3360076 h 3797612"/>
              <a:gd name="connsiteX3281" fmla="*/ 2287070 w 3911893"/>
              <a:gd name="connsiteY3281" fmla="*/ 3374094 h 3797612"/>
              <a:gd name="connsiteX3282" fmla="*/ 2281552 w 3911893"/>
              <a:gd name="connsiteY3282" fmla="*/ 3393062 h 3797612"/>
              <a:gd name="connsiteX3283" fmla="*/ 2285562 w 3911893"/>
              <a:gd name="connsiteY3283" fmla="*/ 3396361 h 3797612"/>
              <a:gd name="connsiteX3284" fmla="*/ 2284056 w 3911893"/>
              <a:gd name="connsiteY3284" fmla="*/ 3418628 h 3797612"/>
              <a:gd name="connsiteX3285" fmla="*/ 2285485 w 3911893"/>
              <a:gd name="connsiteY3285" fmla="*/ 3433238 h 3797612"/>
              <a:gd name="connsiteX3286" fmla="*/ 2280185 w 3911893"/>
              <a:gd name="connsiteY3286" fmla="*/ 3435593 h 3797612"/>
              <a:gd name="connsiteX3287" fmla="*/ 2283620 w 3911893"/>
              <a:gd name="connsiteY3287" fmla="*/ 3451853 h 3797612"/>
              <a:gd name="connsiteX3288" fmla="*/ 2281973 w 3911893"/>
              <a:gd name="connsiteY3288" fmla="*/ 3453855 h 3797612"/>
              <a:gd name="connsiteX3289" fmla="*/ 2287989 w 3911893"/>
              <a:gd name="connsiteY3289" fmla="*/ 3458805 h 3797612"/>
              <a:gd name="connsiteX3290" fmla="*/ 2285766 w 3911893"/>
              <a:gd name="connsiteY3290" fmla="*/ 3473768 h 3797612"/>
              <a:gd name="connsiteX3291" fmla="*/ 2290492 w 3911893"/>
              <a:gd name="connsiteY3291" fmla="*/ 3484372 h 3797612"/>
              <a:gd name="connsiteX3292" fmla="*/ 2278958 w 3911893"/>
              <a:gd name="connsiteY3292" fmla="*/ 3498390 h 3797612"/>
              <a:gd name="connsiteX3293" fmla="*/ 2276020 w 3911893"/>
              <a:gd name="connsiteY3293" fmla="*/ 3506048 h 3797612"/>
              <a:gd name="connsiteX3294" fmla="*/ 2287694 w 3911893"/>
              <a:gd name="connsiteY3294" fmla="*/ 3512295 h 3797612"/>
              <a:gd name="connsiteX3295" fmla="*/ 2290415 w 3911893"/>
              <a:gd name="connsiteY3295" fmla="*/ 3521249 h 3797612"/>
              <a:gd name="connsiteX3296" fmla="*/ 2279456 w 3911893"/>
              <a:gd name="connsiteY3296" fmla="*/ 3522307 h 3797612"/>
              <a:gd name="connsiteX3297" fmla="*/ 2281819 w 3911893"/>
              <a:gd name="connsiteY3297" fmla="*/ 3527609 h 3797612"/>
              <a:gd name="connsiteX3298" fmla="*/ 2273222 w 3911893"/>
              <a:gd name="connsiteY3298" fmla="*/ 3533970 h 3797612"/>
              <a:gd name="connsiteX3299" fmla="*/ 2268855 w 3911893"/>
              <a:gd name="connsiteY3299" fmla="*/ 3527018 h 3797612"/>
              <a:gd name="connsiteX3300" fmla="*/ 2266990 w 3911893"/>
              <a:gd name="connsiteY3300" fmla="*/ 3545633 h 3797612"/>
              <a:gd name="connsiteX3301" fmla="*/ 2260041 w 3911893"/>
              <a:gd name="connsiteY3301" fmla="*/ 3549991 h 3797612"/>
              <a:gd name="connsiteX3302" fmla="*/ 2253808 w 3911893"/>
              <a:gd name="connsiteY3302" fmla="*/ 3561653 h 3797612"/>
              <a:gd name="connsiteX3303" fmla="*/ 2247435 w 3911893"/>
              <a:gd name="connsiteY3303" fmla="*/ 3553051 h 3797612"/>
              <a:gd name="connsiteX3304" fmla="*/ 2251087 w 3911893"/>
              <a:gd name="connsiteY3304" fmla="*/ 3552699 h 3797612"/>
              <a:gd name="connsiteX3305" fmla="*/ 2255804 w 3911893"/>
              <a:gd name="connsiteY3305" fmla="*/ 3544944 h 3797612"/>
              <a:gd name="connsiteX3306" fmla="*/ 2258682 w 3911893"/>
              <a:gd name="connsiteY3306" fmla="*/ 3545513 h 3797612"/>
              <a:gd name="connsiteX3307" fmla="*/ 2260617 w 3911893"/>
              <a:gd name="connsiteY3307" fmla="*/ 3537030 h 3797612"/>
              <a:gd name="connsiteX3308" fmla="*/ 2259426 w 3911893"/>
              <a:gd name="connsiteY3308" fmla="*/ 3538989 h 3797612"/>
              <a:gd name="connsiteX3309" fmla="*/ 2255804 w 3911893"/>
              <a:gd name="connsiteY3309" fmla="*/ 3544944 h 3797612"/>
              <a:gd name="connsiteX3310" fmla="*/ 2255156 w 3911893"/>
              <a:gd name="connsiteY3310" fmla="*/ 3544816 h 3797612"/>
              <a:gd name="connsiteX3311" fmla="*/ 2248585 w 3911893"/>
              <a:gd name="connsiteY3311" fmla="*/ 3527131 h 3797612"/>
              <a:gd name="connsiteX3312" fmla="*/ 2244932 w 3911893"/>
              <a:gd name="connsiteY3312" fmla="*/ 3527484 h 3797612"/>
              <a:gd name="connsiteX3313" fmla="*/ 2243284 w 3911893"/>
              <a:gd name="connsiteY3313" fmla="*/ 3529487 h 3797612"/>
              <a:gd name="connsiteX3314" fmla="*/ 2230678 w 3911893"/>
              <a:gd name="connsiteY3314" fmla="*/ 3532547 h 3797612"/>
              <a:gd name="connsiteX3315" fmla="*/ 2231450 w 3911893"/>
              <a:gd name="connsiteY3315" fmla="*/ 3540440 h 3797612"/>
              <a:gd name="connsiteX3316" fmla="*/ 2230930 w 3911893"/>
              <a:gd name="connsiteY3316" fmla="*/ 3541884 h 3797612"/>
              <a:gd name="connsiteX3317" fmla="*/ 2229745 w 3911893"/>
              <a:gd name="connsiteY3317" fmla="*/ 3541855 h 3797612"/>
              <a:gd name="connsiteX3318" fmla="*/ 2231710 w 3911893"/>
              <a:gd name="connsiteY3318" fmla="*/ 3543471 h 3797612"/>
              <a:gd name="connsiteX3319" fmla="*/ 2230921 w 3911893"/>
              <a:gd name="connsiteY3319" fmla="*/ 3546404 h 3797612"/>
              <a:gd name="connsiteX3320" fmla="*/ 2224942 w 3911893"/>
              <a:gd name="connsiteY3320" fmla="*/ 3568128 h 3797612"/>
              <a:gd name="connsiteX3321" fmla="*/ 2221289 w 3911893"/>
              <a:gd name="connsiteY3321" fmla="*/ 3568480 h 3797612"/>
              <a:gd name="connsiteX3322" fmla="*/ 2223870 w 3911893"/>
              <a:gd name="connsiteY3322" fmla="*/ 3557170 h 3797612"/>
              <a:gd name="connsiteX3323" fmla="*/ 2222440 w 3911893"/>
              <a:gd name="connsiteY3323" fmla="*/ 3542560 h 3797612"/>
              <a:gd name="connsiteX3324" fmla="*/ 2225735 w 3911893"/>
              <a:gd name="connsiteY3324" fmla="*/ 3538555 h 3797612"/>
              <a:gd name="connsiteX3325" fmla="*/ 2221724 w 3911893"/>
              <a:gd name="connsiteY3325" fmla="*/ 3535255 h 3797612"/>
              <a:gd name="connsiteX3326" fmla="*/ 2219361 w 3911893"/>
              <a:gd name="connsiteY3326" fmla="*/ 3529953 h 3797612"/>
              <a:gd name="connsiteX3327" fmla="*/ 2228890 w 3911893"/>
              <a:gd name="connsiteY3327" fmla="*/ 3514285 h 3797612"/>
              <a:gd name="connsiteX3328" fmla="*/ 2230397 w 3911893"/>
              <a:gd name="connsiteY3328" fmla="*/ 3492018 h 3797612"/>
              <a:gd name="connsiteX3329" fmla="*/ 2240641 w 3911893"/>
              <a:gd name="connsiteY3329" fmla="*/ 3483654 h 3797612"/>
              <a:gd name="connsiteX3330" fmla="*/ 2239926 w 3911893"/>
              <a:gd name="connsiteY3330" fmla="*/ 3476350 h 3797612"/>
              <a:gd name="connsiteX3331" fmla="*/ 2237921 w 3911893"/>
              <a:gd name="connsiteY3331" fmla="*/ 3474700 h 3797612"/>
              <a:gd name="connsiteX3332" fmla="*/ 2235915 w 3911893"/>
              <a:gd name="connsiteY3332" fmla="*/ 3473050 h 3797612"/>
              <a:gd name="connsiteX3333" fmla="*/ 2236631 w 3911893"/>
              <a:gd name="connsiteY3333" fmla="*/ 3480355 h 3797612"/>
              <a:gd name="connsiteX3334" fmla="*/ 2230832 w 3911893"/>
              <a:gd name="connsiteY3334" fmla="*/ 3458793 h 3797612"/>
              <a:gd name="connsiteX3335" fmla="*/ 2232480 w 3911893"/>
              <a:gd name="connsiteY3335" fmla="*/ 3456791 h 3797612"/>
              <a:gd name="connsiteX3336" fmla="*/ 2237780 w 3911893"/>
              <a:gd name="connsiteY3336" fmla="*/ 3454435 h 3797612"/>
              <a:gd name="connsiteX3337" fmla="*/ 2231049 w 3911893"/>
              <a:gd name="connsiteY3337" fmla="*/ 3442181 h 3797612"/>
              <a:gd name="connsiteX3338" fmla="*/ 2231266 w 3911893"/>
              <a:gd name="connsiteY3338" fmla="*/ 3425569 h 3797612"/>
              <a:gd name="connsiteX3339" fmla="*/ 2225826 w 3911893"/>
              <a:gd name="connsiteY3339" fmla="*/ 3407659 h 3797612"/>
              <a:gd name="connsiteX3340" fmla="*/ 2239147 w 3911893"/>
              <a:gd name="connsiteY3340" fmla="*/ 3411903 h 3797612"/>
              <a:gd name="connsiteX3341" fmla="*/ 2242085 w 3911893"/>
              <a:gd name="connsiteY3341" fmla="*/ 3404246 h 3797612"/>
              <a:gd name="connsiteX3342" fmla="*/ 2237717 w 3911893"/>
              <a:gd name="connsiteY3342" fmla="*/ 3397294 h 3797612"/>
              <a:gd name="connsiteX3343" fmla="*/ 2228406 w 3911893"/>
              <a:gd name="connsiteY3343" fmla="*/ 3396349 h 3797612"/>
              <a:gd name="connsiteX3344" fmla="*/ 2225328 w 3911893"/>
              <a:gd name="connsiteY3344" fmla="*/ 3383742 h 3797612"/>
              <a:gd name="connsiteX3345" fmla="*/ 2226618 w 3911893"/>
              <a:gd name="connsiteY3345" fmla="*/ 3378087 h 3797612"/>
              <a:gd name="connsiteX3346" fmla="*/ 2223540 w 3911893"/>
              <a:gd name="connsiteY3346" fmla="*/ 3365479 h 3797612"/>
              <a:gd name="connsiteX3347" fmla="*/ 2226120 w 3911893"/>
              <a:gd name="connsiteY3347" fmla="*/ 3354170 h 3797612"/>
              <a:gd name="connsiteX3348" fmla="*/ 2228294 w 3911893"/>
              <a:gd name="connsiteY3348" fmla="*/ 3354958 h 3797612"/>
              <a:gd name="connsiteX3349" fmla="*/ 2227550 w 3911893"/>
              <a:gd name="connsiteY3349" fmla="*/ 3358179 h 3797612"/>
              <a:gd name="connsiteX3350" fmla="*/ 2228629 w 3911893"/>
              <a:gd name="connsiteY3350" fmla="*/ 3355080 h 3797612"/>
              <a:gd name="connsiteX3351" fmla="*/ 2228294 w 3911893"/>
              <a:gd name="connsiteY3351" fmla="*/ 3354958 h 3797612"/>
              <a:gd name="connsiteX3352" fmla="*/ 2230706 w 3911893"/>
              <a:gd name="connsiteY3352" fmla="*/ 3344509 h 3797612"/>
              <a:gd name="connsiteX3353" fmla="*/ 2227053 w 3911893"/>
              <a:gd name="connsiteY3353" fmla="*/ 3344862 h 3797612"/>
              <a:gd name="connsiteX3354" fmla="*/ 2224332 w 3911893"/>
              <a:gd name="connsiteY3354" fmla="*/ 3335908 h 3797612"/>
              <a:gd name="connsiteX3355" fmla="*/ 2228917 w 3911893"/>
              <a:gd name="connsiteY3355" fmla="*/ 3326247 h 3797612"/>
              <a:gd name="connsiteX3356" fmla="*/ 2222545 w 3911893"/>
              <a:gd name="connsiteY3356" fmla="*/ 3317645 h 3797612"/>
              <a:gd name="connsiteX3357" fmla="*/ 2217679 w 3911893"/>
              <a:gd name="connsiteY3357" fmla="*/ 3286776 h 3797612"/>
              <a:gd name="connsiteX3358" fmla="*/ 2216963 w 3911893"/>
              <a:gd name="connsiteY3358" fmla="*/ 3279471 h 3797612"/>
              <a:gd name="connsiteX3359" fmla="*/ 2214958 w 3911893"/>
              <a:gd name="connsiteY3359" fmla="*/ 3277821 h 3797612"/>
              <a:gd name="connsiteX3360" fmla="*/ 2214243 w 3911893"/>
              <a:gd name="connsiteY3360" fmla="*/ 3270516 h 3797612"/>
              <a:gd name="connsiteX3361" fmla="*/ 2216465 w 3911893"/>
              <a:gd name="connsiteY3361" fmla="*/ 3255554 h 3797612"/>
              <a:gd name="connsiteX3362" fmla="*/ 2225061 w 3911893"/>
              <a:gd name="connsiteY3362" fmla="*/ 3249194 h 3797612"/>
              <a:gd name="connsiteX3363" fmla="*/ 2218331 w 3911893"/>
              <a:gd name="connsiteY3363" fmla="*/ 3236939 h 3797612"/>
              <a:gd name="connsiteX3364" fmla="*/ 2213387 w 3911893"/>
              <a:gd name="connsiteY3364" fmla="*/ 3242946 h 3797612"/>
              <a:gd name="connsiteX3365" fmla="*/ 2212672 w 3911893"/>
              <a:gd name="connsiteY3365" fmla="*/ 3235642 h 3797612"/>
              <a:gd name="connsiteX3366" fmla="*/ 2215610 w 3911893"/>
              <a:gd name="connsiteY3366" fmla="*/ 3227984 h 3797612"/>
              <a:gd name="connsiteX3367" fmla="*/ 2210527 w 3911893"/>
              <a:gd name="connsiteY3367" fmla="*/ 3213727 h 3797612"/>
              <a:gd name="connsiteX3368" fmla="*/ 2212175 w 3911893"/>
              <a:gd name="connsiteY3368" fmla="*/ 3211724 h 3797612"/>
              <a:gd name="connsiteX3369" fmla="*/ 2207806 w 3911893"/>
              <a:gd name="connsiteY3369" fmla="*/ 3204772 h 3797612"/>
              <a:gd name="connsiteX3370" fmla="*/ 2212392 w 3911893"/>
              <a:gd name="connsiteY3370" fmla="*/ 3195112 h 3797612"/>
              <a:gd name="connsiteX3371" fmla="*/ 2205303 w 3911893"/>
              <a:gd name="connsiteY3371" fmla="*/ 3179205 h 3797612"/>
              <a:gd name="connsiteX3372" fmla="*/ 2210757 w 3911893"/>
              <a:gd name="connsiteY3372" fmla="*/ 3169000 h 3797612"/>
              <a:gd name="connsiteX3373" fmla="*/ 2207014 w 3911893"/>
              <a:gd name="connsiteY3373" fmla="*/ 3164420 h 3797612"/>
              <a:gd name="connsiteX3374" fmla="*/ 2210821 w 3911893"/>
              <a:gd name="connsiteY3374" fmla="*/ 3160238 h 3797612"/>
              <a:gd name="connsiteX3375" fmla="*/ 2210106 w 3911893"/>
              <a:gd name="connsiteY3375" fmla="*/ 3152933 h 3797612"/>
              <a:gd name="connsiteX3376" fmla="*/ 2204805 w 3911893"/>
              <a:gd name="connsiteY3376" fmla="*/ 3155288 h 3797612"/>
              <a:gd name="connsiteX3377" fmla="*/ 2211039 w 3911893"/>
              <a:gd name="connsiteY3377" fmla="*/ 3143625 h 3797612"/>
              <a:gd name="connsiteX3378" fmla="*/ 2214691 w 3911893"/>
              <a:gd name="connsiteY3378" fmla="*/ 3143273 h 3797612"/>
              <a:gd name="connsiteX3379" fmla="*/ 2213976 w 3911893"/>
              <a:gd name="connsiteY3379" fmla="*/ 3135967 h 3797612"/>
              <a:gd name="connsiteX3380" fmla="*/ 2205381 w 3911893"/>
              <a:gd name="connsiteY3380" fmla="*/ 3142328 h 3797612"/>
              <a:gd name="connsiteX3381" fmla="*/ 2202660 w 3911893"/>
              <a:gd name="connsiteY3381" fmla="*/ 3133373 h 3797612"/>
              <a:gd name="connsiteX3382" fmla="*/ 2199224 w 3911893"/>
              <a:gd name="connsiteY3382" fmla="*/ 3117114 h 3797612"/>
              <a:gd name="connsiteX3383" fmla="*/ 2204742 w 3911893"/>
              <a:gd name="connsiteY3383" fmla="*/ 3098146 h 3797612"/>
              <a:gd name="connsiteX3384" fmla="*/ 2197654 w 3911893"/>
              <a:gd name="connsiteY3384" fmla="*/ 3082239 h 3797612"/>
              <a:gd name="connsiteX3385" fmla="*/ 2196798 w 3911893"/>
              <a:gd name="connsiteY3385" fmla="*/ 3054670 h 3797612"/>
              <a:gd name="connsiteX3386" fmla="*/ 2208690 w 3911893"/>
              <a:gd name="connsiteY3386" fmla="*/ 3044304 h 3797612"/>
              <a:gd name="connsiteX3387" fmla="*/ 2207974 w 3911893"/>
              <a:gd name="connsiteY3387" fmla="*/ 3036999 h 3797612"/>
              <a:gd name="connsiteX3388" fmla="*/ 2201958 w 3911893"/>
              <a:gd name="connsiteY3388" fmla="*/ 3032050 h 3797612"/>
              <a:gd name="connsiteX3389" fmla="*/ 2207119 w 3911893"/>
              <a:gd name="connsiteY3389" fmla="*/ 3009430 h 3797612"/>
              <a:gd name="connsiteX3390" fmla="*/ 2201103 w 3911893"/>
              <a:gd name="connsiteY3390" fmla="*/ 3004480 h 3797612"/>
              <a:gd name="connsiteX3391" fmla="*/ 2203684 w 3911893"/>
              <a:gd name="connsiteY3391" fmla="*/ 2993169 h 3797612"/>
              <a:gd name="connsiteX3392" fmla="*/ 2202253 w 3911893"/>
              <a:gd name="connsiteY3392" fmla="*/ 2978560 h 3797612"/>
              <a:gd name="connsiteX3393" fmla="*/ 2203543 w 3911893"/>
              <a:gd name="connsiteY3393" fmla="*/ 2972905 h 3797612"/>
              <a:gd name="connsiteX3394" fmla="*/ 2200823 w 3911893"/>
              <a:gd name="connsiteY3394" fmla="*/ 2963950 h 3797612"/>
              <a:gd name="connsiteX3395" fmla="*/ 2210491 w 3911893"/>
              <a:gd name="connsiteY3395" fmla="*/ 2968547 h 3797612"/>
              <a:gd name="connsiteX3396" fmla="*/ 2213787 w 3911893"/>
              <a:gd name="connsiteY3396" fmla="*/ 2964542 h 3797612"/>
              <a:gd name="connsiteX3397" fmla="*/ 2215077 w 3911893"/>
              <a:gd name="connsiteY3397" fmla="*/ 2958887 h 3797612"/>
              <a:gd name="connsiteX3398" fmla="*/ 2211424 w 3911893"/>
              <a:gd name="connsiteY3398" fmla="*/ 2959240 h 3797612"/>
              <a:gd name="connsiteX3399" fmla="*/ 2216724 w 3911893"/>
              <a:gd name="connsiteY3399" fmla="*/ 2956885 h 3797612"/>
              <a:gd name="connsiteX3400" fmla="*/ 2212714 w 3911893"/>
              <a:gd name="connsiteY3400" fmla="*/ 2953585 h 3797612"/>
              <a:gd name="connsiteX3401" fmla="*/ 2203761 w 3911893"/>
              <a:gd name="connsiteY3401" fmla="*/ 2956292 h 3797612"/>
              <a:gd name="connsiteX3402" fmla="*/ 2201398 w 3911893"/>
              <a:gd name="connsiteY3402" fmla="*/ 2950990 h 3797612"/>
              <a:gd name="connsiteX3403" fmla="*/ 2197745 w 3911893"/>
              <a:gd name="connsiteY3403" fmla="*/ 2951343 h 3797612"/>
              <a:gd name="connsiteX3404" fmla="*/ 2198320 w 3911893"/>
              <a:gd name="connsiteY3404" fmla="*/ 2938383 h 3797612"/>
              <a:gd name="connsiteX3405" fmla="*/ 2201973 w 3911893"/>
              <a:gd name="connsiteY3405" fmla="*/ 2938030 h 3797612"/>
              <a:gd name="connsiteX3406" fmla="*/ 2197247 w 3911893"/>
              <a:gd name="connsiteY3406" fmla="*/ 2927426 h 3797612"/>
              <a:gd name="connsiteX3407" fmla="*/ 2201833 w 3911893"/>
              <a:gd name="connsiteY3407" fmla="*/ 2917765 h 3797612"/>
              <a:gd name="connsiteX3408" fmla="*/ 2198537 w 3911893"/>
              <a:gd name="connsiteY3408" fmla="*/ 2921771 h 3797612"/>
              <a:gd name="connsiteX3409" fmla="*/ 2197681 w 3911893"/>
              <a:gd name="connsiteY3409" fmla="*/ 2894201 h 3797612"/>
              <a:gd name="connsiteX3410" fmla="*/ 2198831 w 3911893"/>
              <a:gd name="connsiteY3410" fmla="*/ 2868282 h 3797612"/>
              <a:gd name="connsiteX3411" fmla="*/ 2200121 w 3911893"/>
              <a:gd name="connsiteY3411" fmla="*/ 2862626 h 3797612"/>
              <a:gd name="connsiteX3412" fmla="*/ 2192458 w 3911893"/>
              <a:gd name="connsiteY3412" fmla="*/ 2859680 h 3797612"/>
              <a:gd name="connsiteX3413" fmla="*/ 2197401 w 3911893"/>
              <a:gd name="connsiteY3413" fmla="*/ 2853672 h 3797612"/>
              <a:gd name="connsiteX3414" fmla="*/ 2191028 w 3911893"/>
              <a:gd name="connsiteY3414" fmla="*/ 2845069 h 3797612"/>
              <a:gd name="connsiteX3415" fmla="*/ 2189597 w 3911893"/>
              <a:gd name="connsiteY3415" fmla="*/ 2830460 h 3797612"/>
              <a:gd name="connsiteX3416" fmla="*/ 2192535 w 3911893"/>
              <a:gd name="connsiteY3416" fmla="*/ 2822803 h 3797612"/>
              <a:gd name="connsiteX3417" fmla="*/ 2193467 w 3911893"/>
              <a:gd name="connsiteY3417" fmla="*/ 2813495 h 3797612"/>
              <a:gd name="connsiteX3418" fmla="*/ 2194260 w 3911893"/>
              <a:gd name="connsiteY3418" fmla="*/ 2783922 h 3797612"/>
              <a:gd name="connsiteX3419" fmla="*/ 2192472 w 3911893"/>
              <a:gd name="connsiteY3419" fmla="*/ 2765661 h 3797612"/>
              <a:gd name="connsiteX3420" fmla="*/ 2184808 w 3911893"/>
              <a:gd name="connsiteY3420" fmla="*/ 2762713 h 3797612"/>
              <a:gd name="connsiteX3421" fmla="*/ 2182088 w 3911893"/>
              <a:gd name="connsiteY3421" fmla="*/ 2753758 h 3797612"/>
              <a:gd name="connsiteX3422" fmla="*/ 2191041 w 3911893"/>
              <a:gd name="connsiteY3422" fmla="*/ 2751051 h 3797612"/>
              <a:gd name="connsiteX3423" fmla="*/ 2193621 w 3911893"/>
              <a:gd name="connsiteY3423" fmla="*/ 2739741 h 3797612"/>
              <a:gd name="connsiteX3424" fmla="*/ 2188538 w 3911893"/>
              <a:gd name="connsiteY3424" fmla="*/ 2725484 h 3797612"/>
              <a:gd name="connsiteX3425" fmla="*/ 2187326 w 3911893"/>
              <a:gd name="connsiteY3425" fmla="*/ 2694261 h 3797612"/>
              <a:gd name="connsiteX3426" fmla="*/ 2190264 w 3911893"/>
              <a:gd name="connsiteY3426" fmla="*/ 2686603 h 3797612"/>
              <a:gd name="connsiteX3427" fmla="*/ 2182243 w 3911893"/>
              <a:gd name="connsiteY3427" fmla="*/ 2680004 h 3797612"/>
              <a:gd name="connsiteX3428" fmla="*/ 2175651 w 3911893"/>
              <a:gd name="connsiteY3428" fmla="*/ 2688015 h 3797612"/>
              <a:gd name="connsiteX3429" fmla="*/ 2175434 w 3911893"/>
              <a:gd name="connsiteY3429" fmla="*/ 2704627 h 3797612"/>
              <a:gd name="connsiteX3430" fmla="*/ 2181450 w 3911893"/>
              <a:gd name="connsiteY3430" fmla="*/ 2709577 h 3797612"/>
              <a:gd name="connsiteX3431" fmla="*/ 2174502 w 3911893"/>
              <a:gd name="connsiteY3431" fmla="*/ 2713935 h 3797612"/>
              <a:gd name="connsiteX3432" fmla="*/ 2174284 w 3911893"/>
              <a:gd name="connsiteY3432" fmla="*/ 2730546 h 3797612"/>
              <a:gd name="connsiteX3433" fmla="*/ 2180300 w 3911893"/>
              <a:gd name="connsiteY3433" fmla="*/ 2735496 h 3797612"/>
              <a:gd name="connsiteX3434" fmla="*/ 2176647 w 3911893"/>
              <a:gd name="connsiteY3434" fmla="*/ 2735850 h 3797612"/>
              <a:gd name="connsiteX3435" fmla="*/ 2170989 w 3911893"/>
              <a:gd name="connsiteY3435" fmla="*/ 2734552 h 3797612"/>
              <a:gd name="connsiteX3436" fmla="*/ 2166263 w 3911893"/>
              <a:gd name="connsiteY3436" fmla="*/ 2723947 h 3797612"/>
              <a:gd name="connsiteX3437" fmla="*/ 2164833 w 3911893"/>
              <a:gd name="connsiteY3437" fmla="*/ 2709337 h 3797612"/>
              <a:gd name="connsiteX3438" fmla="*/ 2165408 w 3911893"/>
              <a:gd name="connsiteY3438" fmla="*/ 2696378 h 3797612"/>
              <a:gd name="connsiteX3439" fmla="*/ 2168703 w 3911893"/>
              <a:gd name="connsiteY3439" fmla="*/ 2692373 h 3797612"/>
              <a:gd name="connsiteX3440" fmla="*/ 2162330 w 3911893"/>
              <a:gd name="connsiteY3440" fmla="*/ 2683770 h 3797612"/>
              <a:gd name="connsiteX3441" fmla="*/ 2163620 w 3911893"/>
              <a:gd name="connsiteY3441" fmla="*/ 2678116 h 3797612"/>
              <a:gd name="connsiteX3442" fmla="*/ 2156887 w 3911893"/>
              <a:gd name="connsiteY3442" fmla="*/ 2680152 h 3797612"/>
              <a:gd name="connsiteX3443" fmla="*/ 2155281 w 3911893"/>
              <a:gd name="connsiteY3443" fmla="*/ 2674683 h 3797612"/>
              <a:gd name="connsiteX3444" fmla="*/ 2155482 w 3911893"/>
              <a:gd name="connsiteY3444" fmla="*/ 2672680 h 3797612"/>
              <a:gd name="connsiteX3445" fmla="*/ 2155599 w 3911893"/>
              <a:gd name="connsiteY3445" fmla="*/ 2671516 h 3797612"/>
              <a:gd name="connsiteX3446" fmla="*/ 2159609 w 3911893"/>
              <a:gd name="connsiteY3446" fmla="*/ 2674816 h 3797612"/>
              <a:gd name="connsiteX3447" fmla="*/ 2161832 w 3911893"/>
              <a:gd name="connsiteY3447" fmla="*/ 2659853 h 3797612"/>
              <a:gd name="connsiteX3448" fmla="*/ 2154169 w 3911893"/>
              <a:gd name="connsiteY3448" fmla="*/ 2656906 h 3797612"/>
              <a:gd name="connsiteX3449" fmla="*/ 2151806 w 3911893"/>
              <a:gd name="connsiteY3449" fmla="*/ 2651604 h 3797612"/>
              <a:gd name="connsiteX3450" fmla="*/ 2157681 w 3911893"/>
              <a:gd name="connsiteY3450" fmla="*/ 2636289 h 3797612"/>
              <a:gd name="connsiteX3451" fmla="*/ 2159546 w 3911893"/>
              <a:gd name="connsiteY3451" fmla="*/ 2617674 h 3797612"/>
              <a:gd name="connsiteX3452" fmla="*/ 2153888 w 3911893"/>
              <a:gd name="connsiteY3452" fmla="*/ 2616376 h 3797612"/>
              <a:gd name="connsiteX3453" fmla="*/ 2144360 w 3911893"/>
              <a:gd name="connsiteY3453" fmla="*/ 2632044 h 3797612"/>
              <a:gd name="connsiteX3454" fmla="*/ 2145075 w 3911893"/>
              <a:gd name="connsiteY3454" fmla="*/ 2639349 h 3797612"/>
              <a:gd name="connsiteX3455" fmla="*/ 2142540 w 3911893"/>
              <a:gd name="connsiteY3455" fmla="*/ 2642430 h 3797612"/>
              <a:gd name="connsiteX3456" fmla="*/ 2139774 w 3911893"/>
              <a:gd name="connsiteY3456" fmla="*/ 2641704 h 3797612"/>
              <a:gd name="connsiteX3457" fmla="*/ 2136479 w 3911893"/>
              <a:gd name="connsiteY3457" fmla="*/ 2645710 h 3797612"/>
              <a:gd name="connsiteX3458" fmla="*/ 2145215 w 3911893"/>
              <a:gd name="connsiteY3458" fmla="*/ 2659614 h 3797612"/>
              <a:gd name="connsiteX3459" fmla="*/ 2140987 w 3911893"/>
              <a:gd name="connsiteY3459" fmla="*/ 2672927 h 3797612"/>
              <a:gd name="connsiteX3460" fmla="*/ 2143681 w 3911893"/>
              <a:gd name="connsiteY3460" fmla="*/ 2683958 h 3797612"/>
              <a:gd name="connsiteX3461" fmla="*/ 2143865 w 3911893"/>
              <a:gd name="connsiteY3461" fmla="*/ 2684710 h 3797612"/>
              <a:gd name="connsiteX3462" fmla="*/ 2140770 w 3911893"/>
              <a:gd name="connsiteY3462" fmla="*/ 2689539 h 3797612"/>
              <a:gd name="connsiteX3463" fmla="*/ 2146428 w 3911893"/>
              <a:gd name="connsiteY3463" fmla="*/ 2690836 h 3797612"/>
              <a:gd name="connsiteX3464" fmla="*/ 2144780 w 3911893"/>
              <a:gd name="connsiteY3464" fmla="*/ 2692838 h 3797612"/>
              <a:gd name="connsiteX3465" fmla="*/ 2148791 w 3911893"/>
              <a:gd name="connsiteY3465" fmla="*/ 2696138 h 3797612"/>
              <a:gd name="connsiteX3466" fmla="*/ 2154092 w 3911893"/>
              <a:gd name="connsiteY3466" fmla="*/ 2693783 h 3797612"/>
              <a:gd name="connsiteX3467" fmla="*/ 2153376 w 3911893"/>
              <a:gd name="connsiteY3467" fmla="*/ 2686478 h 3797612"/>
              <a:gd name="connsiteX3468" fmla="*/ 2154970 w 3911893"/>
              <a:gd name="connsiteY3468" fmla="*/ 2673621 h 3797612"/>
              <a:gd name="connsiteX3469" fmla="*/ 2155281 w 3911893"/>
              <a:gd name="connsiteY3469" fmla="*/ 2674683 h 3797612"/>
              <a:gd name="connsiteX3470" fmla="*/ 2154666 w 3911893"/>
              <a:gd name="connsiteY3470" fmla="*/ 2680824 h 3797612"/>
              <a:gd name="connsiteX3471" fmla="*/ 2155786 w 3911893"/>
              <a:gd name="connsiteY3471" fmla="*/ 2680485 h 3797612"/>
              <a:gd name="connsiteX3472" fmla="*/ 2156887 w 3911893"/>
              <a:gd name="connsiteY3472" fmla="*/ 2680152 h 3797612"/>
              <a:gd name="connsiteX3473" fmla="*/ 2161755 w 3911893"/>
              <a:gd name="connsiteY3473" fmla="*/ 2696730 h 3797612"/>
              <a:gd name="connsiteX3474" fmla="*/ 2157170 w 3911893"/>
              <a:gd name="connsiteY3474" fmla="*/ 2706390 h 3797612"/>
              <a:gd name="connsiteX3475" fmla="*/ 2142557 w 3911893"/>
              <a:gd name="connsiteY3475" fmla="*/ 2707801 h 3797612"/>
              <a:gd name="connsiteX3476" fmla="*/ 2143631 w 3911893"/>
              <a:gd name="connsiteY3476" fmla="*/ 2718758 h 3797612"/>
              <a:gd name="connsiteX3477" fmla="*/ 2142698 w 3911893"/>
              <a:gd name="connsiteY3477" fmla="*/ 2728066 h 3797612"/>
              <a:gd name="connsiteX3478" fmla="*/ 2148356 w 3911893"/>
              <a:gd name="connsiteY3478" fmla="*/ 2729363 h 3797612"/>
              <a:gd name="connsiteX3479" fmla="*/ 2144843 w 3911893"/>
              <a:gd name="connsiteY3479" fmla="*/ 2749981 h 3797612"/>
              <a:gd name="connsiteX3480" fmla="*/ 2149212 w 3911893"/>
              <a:gd name="connsiteY3480" fmla="*/ 2756933 h 3797612"/>
              <a:gd name="connsiteX3481" fmla="*/ 2157073 w 3911893"/>
              <a:gd name="connsiteY3481" fmla="*/ 2753440 h 3797612"/>
              <a:gd name="connsiteX3482" fmla="*/ 2155967 w 3911893"/>
              <a:gd name="connsiteY3482" fmla="*/ 2754725 h 3797612"/>
              <a:gd name="connsiteX3483" fmla="*/ 2157393 w 3911893"/>
              <a:gd name="connsiteY3483" fmla="*/ 2765665 h 3797612"/>
              <a:gd name="connsiteX3484" fmla="*/ 2146632 w 3911893"/>
              <a:gd name="connsiteY3484" fmla="*/ 2768243 h 3797612"/>
              <a:gd name="connsiteX3485" fmla="*/ 2157016 w 3911893"/>
              <a:gd name="connsiteY3485" fmla="*/ 2780144 h 3797612"/>
              <a:gd name="connsiteX3486" fmla="*/ 2161026 w 3911893"/>
              <a:gd name="connsiteY3486" fmla="*/ 2783444 h 3797612"/>
              <a:gd name="connsiteX3487" fmla="*/ 2155725 w 3911893"/>
              <a:gd name="connsiteY3487" fmla="*/ 2785800 h 3797612"/>
              <a:gd name="connsiteX3488" fmla="*/ 2149709 w 3911893"/>
              <a:gd name="connsiteY3488" fmla="*/ 2780850 h 3797612"/>
              <a:gd name="connsiteX3489" fmla="*/ 2150782 w 3911893"/>
              <a:gd name="connsiteY3489" fmla="*/ 2791807 h 3797612"/>
              <a:gd name="connsiteX3490" fmla="*/ 2149135 w 3911893"/>
              <a:gd name="connsiteY3490" fmla="*/ 2793810 h 3797612"/>
              <a:gd name="connsiteX3491" fmla="*/ 2165394 w 3911893"/>
              <a:gd name="connsiteY3491" fmla="*/ 2790397 h 3797612"/>
              <a:gd name="connsiteX3492" fmla="*/ 2173632 w 3911893"/>
              <a:gd name="connsiteY3492" fmla="*/ 2780383 h 3797612"/>
              <a:gd name="connsiteX3493" fmla="*/ 2171269 w 3911893"/>
              <a:gd name="connsiteY3493" fmla="*/ 2775081 h 3797612"/>
              <a:gd name="connsiteX3494" fmla="*/ 2174207 w 3911893"/>
              <a:gd name="connsiteY3494" fmla="*/ 2767424 h 3797612"/>
              <a:gd name="connsiteX3495" fmla="*/ 2165829 w 3911893"/>
              <a:gd name="connsiteY3495" fmla="*/ 2757172 h 3797612"/>
              <a:gd name="connsiteX3496" fmla="*/ 2175140 w 3911893"/>
              <a:gd name="connsiteY3496" fmla="*/ 2758116 h 3797612"/>
              <a:gd name="connsiteX3497" fmla="*/ 2179865 w 3911893"/>
              <a:gd name="connsiteY3497" fmla="*/ 2768721 h 3797612"/>
              <a:gd name="connsiteX3498" fmla="*/ 2180006 w 3911893"/>
              <a:gd name="connsiteY3498" fmla="*/ 2788985 h 3797612"/>
              <a:gd name="connsiteX3499" fmla="*/ 2188742 w 3911893"/>
              <a:gd name="connsiteY3499" fmla="*/ 2802890 h 3797612"/>
              <a:gd name="connsiteX3500" fmla="*/ 2183880 w 3911893"/>
              <a:gd name="connsiteY3500" fmla="*/ 2802668 h 3797612"/>
              <a:gd name="connsiteX3501" fmla="*/ 2182294 w 3911893"/>
              <a:gd name="connsiteY3501" fmla="*/ 2802177 h 3797612"/>
              <a:gd name="connsiteX3502" fmla="*/ 2183084 w 3911893"/>
              <a:gd name="connsiteY3502" fmla="*/ 2801593 h 3797612"/>
              <a:gd name="connsiteX3503" fmla="*/ 2177425 w 3911893"/>
              <a:gd name="connsiteY3503" fmla="*/ 2800296 h 3797612"/>
              <a:gd name="connsiteX3504" fmla="*/ 2174130 w 3911893"/>
              <a:gd name="connsiteY3504" fmla="*/ 2804301 h 3797612"/>
              <a:gd name="connsiteX3505" fmla="*/ 2170835 w 3911893"/>
              <a:gd name="connsiteY3505" fmla="*/ 2808306 h 3797612"/>
              <a:gd name="connsiteX3506" fmla="*/ 2168472 w 3911893"/>
              <a:gd name="connsiteY3506" fmla="*/ 2803004 h 3797612"/>
              <a:gd name="connsiteX3507" fmla="*/ 2163171 w 3911893"/>
              <a:gd name="connsiteY3507" fmla="*/ 2805359 h 3797612"/>
              <a:gd name="connsiteX3508" fmla="*/ 2161166 w 3911893"/>
              <a:gd name="connsiteY3508" fmla="*/ 2803709 h 3797612"/>
              <a:gd name="connsiteX3509" fmla="*/ 2166779 w 3911893"/>
              <a:gd name="connsiteY3509" fmla="*/ 2796887 h 3797612"/>
              <a:gd name="connsiteX3510" fmla="*/ 2166518 w 3911893"/>
              <a:gd name="connsiteY3510" fmla="*/ 2798929 h 3797612"/>
              <a:gd name="connsiteX3511" fmla="*/ 2167757 w 3911893"/>
              <a:gd name="connsiteY3511" fmla="*/ 2795699 h 3797612"/>
              <a:gd name="connsiteX3512" fmla="*/ 2166933 w 3911893"/>
              <a:gd name="connsiteY3512" fmla="*/ 2796701 h 3797612"/>
              <a:gd name="connsiteX3513" fmla="*/ 2166779 w 3911893"/>
              <a:gd name="connsiteY3513" fmla="*/ 2796887 h 3797612"/>
              <a:gd name="connsiteX3514" fmla="*/ 2167399 w 3911893"/>
              <a:gd name="connsiteY3514" fmla="*/ 2792047 h 3797612"/>
              <a:gd name="connsiteX3515" fmla="*/ 2162456 w 3911893"/>
              <a:gd name="connsiteY3515" fmla="*/ 2798054 h 3797612"/>
              <a:gd name="connsiteX3516" fmla="*/ 2160093 w 3911893"/>
              <a:gd name="connsiteY3516" fmla="*/ 2792752 h 3797612"/>
              <a:gd name="connsiteX3517" fmla="*/ 2146197 w 3911893"/>
              <a:gd name="connsiteY3517" fmla="*/ 2801468 h 3797612"/>
              <a:gd name="connsiteX3518" fmla="*/ 2146495 w 3911893"/>
              <a:gd name="connsiteY3518" fmla="*/ 2804511 h 3797612"/>
              <a:gd name="connsiteX3519" fmla="*/ 2143636 w 3911893"/>
              <a:gd name="connsiteY3519" fmla="*/ 2803559 h 3797612"/>
              <a:gd name="connsiteX3520" fmla="*/ 2146554 w 3911893"/>
              <a:gd name="connsiteY3520" fmla="*/ 2805120 h 3797612"/>
              <a:gd name="connsiteX3521" fmla="*/ 2146495 w 3911893"/>
              <a:gd name="connsiteY3521" fmla="*/ 2804511 h 3797612"/>
              <a:gd name="connsiteX3522" fmla="*/ 2152212 w 3911893"/>
              <a:gd name="connsiteY3522" fmla="*/ 2806417 h 3797612"/>
              <a:gd name="connsiteX3523" fmla="*/ 2147627 w 3911893"/>
              <a:gd name="connsiteY3523" fmla="*/ 2816077 h 3797612"/>
              <a:gd name="connsiteX3524" fmla="*/ 2151280 w 3911893"/>
              <a:gd name="connsiteY3524" fmla="*/ 2815725 h 3797612"/>
              <a:gd name="connsiteX3525" fmla="*/ 2148342 w 3911893"/>
              <a:gd name="connsiteY3525" fmla="*/ 2823382 h 3797612"/>
              <a:gd name="connsiteX3526" fmla="*/ 2154358 w 3911893"/>
              <a:gd name="connsiteY3526" fmla="*/ 2828332 h 3797612"/>
              <a:gd name="connsiteX3527" fmla="*/ 2154716 w 3911893"/>
              <a:gd name="connsiteY3527" fmla="*/ 2831984 h 3797612"/>
              <a:gd name="connsiteX3528" fmla="*/ 2158368 w 3911893"/>
              <a:gd name="connsiteY3528" fmla="*/ 2831632 h 3797612"/>
              <a:gd name="connsiteX3529" fmla="*/ 2158726 w 3911893"/>
              <a:gd name="connsiteY3529" fmla="*/ 2835284 h 3797612"/>
              <a:gd name="connsiteX3530" fmla="*/ 2146477 w 3911893"/>
              <a:gd name="connsiteY3530" fmla="*/ 2841997 h 3797612"/>
              <a:gd name="connsiteX3531" fmla="*/ 2155213 w 3911893"/>
              <a:gd name="connsiteY3531" fmla="*/ 2855902 h 3797612"/>
              <a:gd name="connsiteX3532" fmla="*/ 2158867 w 3911893"/>
              <a:gd name="connsiteY3532" fmla="*/ 2855548 h 3797612"/>
              <a:gd name="connsiteX3533" fmla="*/ 2161804 w 3911893"/>
              <a:gd name="connsiteY3533" fmla="*/ 2847891 h 3797612"/>
              <a:gd name="connsiteX3534" fmla="*/ 2169630 w 3911893"/>
              <a:gd name="connsiteY3534" fmla="*/ 2851024 h 3797612"/>
              <a:gd name="connsiteX3535" fmla="*/ 2172674 w 3911893"/>
              <a:gd name="connsiteY3535" fmla="*/ 2844249 h 3797612"/>
              <a:gd name="connsiteX3536" fmla="*/ 2181001 w 3911893"/>
              <a:gd name="connsiteY3536" fmla="*/ 2836820 h 3797612"/>
              <a:gd name="connsiteX3537" fmla="*/ 2183007 w 3911893"/>
              <a:gd name="connsiteY3537" fmla="*/ 2838470 h 3797612"/>
              <a:gd name="connsiteX3538" fmla="*/ 2152633 w 3911893"/>
              <a:gd name="connsiteY3538" fmla="*/ 2867211 h 3797612"/>
              <a:gd name="connsiteX3539" fmla="*/ 2158074 w 3911893"/>
              <a:gd name="connsiteY3539" fmla="*/ 2885121 h 3797612"/>
              <a:gd name="connsiteX3540" fmla="*/ 2157141 w 3911893"/>
              <a:gd name="connsiteY3540" fmla="*/ 2894428 h 3797612"/>
              <a:gd name="connsiteX3541" fmla="*/ 2164090 w 3911893"/>
              <a:gd name="connsiteY3541" fmla="*/ 2890071 h 3797612"/>
              <a:gd name="connsiteX3542" fmla="*/ 2164789 w 3911893"/>
              <a:gd name="connsiteY3542" fmla="*/ 2883090 h 3797612"/>
              <a:gd name="connsiteX3543" fmla="*/ 2167535 w 3911893"/>
              <a:gd name="connsiteY3543" fmla="*/ 2883719 h 3797612"/>
              <a:gd name="connsiteX3544" fmla="*/ 2166847 w 3911893"/>
              <a:gd name="connsiteY3544" fmla="*/ 2885570 h 3797612"/>
              <a:gd name="connsiteX3545" fmla="*/ 2169033 w 3911893"/>
              <a:gd name="connsiteY3545" fmla="*/ 2884063 h 3797612"/>
              <a:gd name="connsiteX3546" fmla="*/ 2167535 w 3911893"/>
              <a:gd name="connsiteY3546" fmla="*/ 2883719 h 3797612"/>
              <a:gd name="connsiteX3547" fmla="*/ 2171613 w 3911893"/>
              <a:gd name="connsiteY3547" fmla="*/ 2872753 h 3797612"/>
              <a:gd name="connsiteX3548" fmla="*/ 2171513 w 3911893"/>
              <a:gd name="connsiteY3548" fmla="*/ 2871732 h 3797612"/>
              <a:gd name="connsiteX3549" fmla="*/ 2172297 w 3911893"/>
              <a:gd name="connsiteY3549" fmla="*/ 2871794 h 3797612"/>
              <a:gd name="connsiteX3550" fmla="*/ 2181857 w 3911893"/>
              <a:gd name="connsiteY3550" fmla="*/ 2864389 h 3797612"/>
              <a:gd name="connsiteX3551" fmla="*/ 2178919 w 3911893"/>
              <a:gd name="connsiteY3551" fmla="*/ 2872047 h 3797612"/>
              <a:gd name="connsiteX3552" fmla="*/ 2185650 w 3911893"/>
              <a:gd name="connsiteY3552" fmla="*/ 2884302 h 3797612"/>
              <a:gd name="connsiteX3553" fmla="*/ 2178344 w 3911893"/>
              <a:gd name="connsiteY3553" fmla="*/ 2885007 h 3797612"/>
              <a:gd name="connsiteX3554" fmla="*/ 2169117 w 3911893"/>
              <a:gd name="connsiteY3554" fmla="*/ 2888750 h 3797612"/>
              <a:gd name="connsiteX3555" fmla="*/ 2170656 w 3911893"/>
              <a:gd name="connsiteY3555" fmla="*/ 2891695 h 3797612"/>
              <a:gd name="connsiteX3556" fmla="*/ 2167696 w 3911893"/>
              <a:gd name="connsiteY3556" fmla="*/ 2901014 h 3797612"/>
              <a:gd name="connsiteX3557" fmla="*/ 2167168 w 3911893"/>
              <a:gd name="connsiteY3557" fmla="*/ 2902678 h 3797612"/>
              <a:gd name="connsiteX3558" fmla="*/ 2154204 w 3911893"/>
              <a:gd name="connsiteY3558" fmla="*/ 2902085 h 3797612"/>
              <a:gd name="connsiteX3559" fmla="*/ 2151624 w 3911893"/>
              <a:gd name="connsiteY3559" fmla="*/ 2913395 h 3797612"/>
              <a:gd name="connsiteX3560" fmla="*/ 2155277 w 3911893"/>
              <a:gd name="connsiteY3560" fmla="*/ 2913043 h 3797612"/>
              <a:gd name="connsiteX3561" fmla="*/ 2157640 w 3911893"/>
              <a:gd name="connsiteY3561" fmla="*/ 2918345 h 3797612"/>
              <a:gd name="connsiteX3562" fmla="*/ 2151189 w 3911893"/>
              <a:gd name="connsiteY3562" fmla="*/ 2946620 h 3797612"/>
              <a:gd name="connsiteX3563" fmla="*/ 2160501 w 3911893"/>
              <a:gd name="connsiteY3563" fmla="*/ 2947565 h 3797612"/>
              <a:gd name="connsiteX3564" fmla="*/ 2162506 w 3911893"/>
              <a:gd name="connsiteY3564" fmla="*/ 2949214 h 3797612"/>
              <a:gd name="connsiteX3565" fmla="*/ 2155558 w 3911893"/>
              <a:gd name="connsiteY3565" fmla="*/ 2953572 h 3797612"/>
              <a:gd name="connsiteX3566" fmla="*/ 2161573 w 3911893"/>
              <a:gd name="connsiteY3566" fmla="*/ 2958522 h 3797612"/>
              <a:gd name="connsiteX3567" fmla="*/ 2173822 w 3911893"/>
              <a:gd name="connsiteY3567" fmla="*/ 2951809 h 3797612"/>
              <a:gd name="connsiteX3568" fmla="*/ 2170744 w 3911893"/>
              <a:gd name="connsiteY3568" fmla="*/ 2939202 h 3797612"/>
              <a:gd name="connsiteX3569" fmla="*/ 2175687 w 3911893"/>
              <a:gd name="connsiteY3569" fmla="*/ 2933194 h 3797612"/>
              <a:gd name="connsiteX3570" fmla="*/ 2184065 w 3911893"/>
              <a:gd name="connsiteY3570" fmla="*/ 2943447 h 3797612"/>
              <a:gd name="connsiteX3571" fmla="*/ 2189724 w 3911893"/>
              <a:gd name="connsiteY3571" fmla="*/ 2944743 h 3797612"/>
              <a:gd name="connsiteX3572" fmla="*/ 2179838 w 3911893"/>
              <a:gd name="connsiteY3572" fmla="*/ 2956759 h 3797612"/>
              <a:gd name="connsiteX3573" fmla="*/ 2179621 w 3911893"/>
              <a:gd name="connsiteY3573" fmla="*/ 2973371 h 3797612"/>
              <a:gd name="connsiteX3574" fmla="*/ 2177972 w 3911893"/>
              <a:gd name="connsiteY3574" fmla="*/ 2975374 h 3797612"/>
              <a:gd name="connsiteX3575" fmla="*/ 2185636 w 3911893"/>
              <a:gd name="connsiteY3575" fmla="*/ 2978320 h 3797612"/>
              <a:gd name="connsiteX3576" fmla="*/ 2183771 w 3911893"/>
              <a:gd name="connsiteY3576" fmla="*/ 2996936 h 3797612"/>
              <a:gd name="connsiteX3577" fmla="*/ 2188497 w 3911893"/>
              <a:gd name="connsiteY3577" fmla="*/ 3007540 h 3797612"/>
              <a:gd name="connsiteX3578" fmla="*/ 2181906 w 3911893"/>
              <a:gd name="connsiteY3578" fmla="*/ 3015551 h 3797612"/>
              <a:gd name="connsiteX3579" fmla="*/ 2182264 w 3911893"/>
              <a:gd name="connsiteY3579" fmla="*/ 3019203 h 3797612"/>
              <a:gd name="connsiteX3580" fmla="*/ 2189570 w 3911893"/>
              <a:gd name="connsiteY3580" fmla="*/ 3018497 h 3797612"/>
              <a:gd name="connsiteX3581" fmla="*/ 2187620 w 3911893"/>
              <a:gd name="connsiteY3581" fmla="*/ 3042132 h 3797612"/>
              <a:gd name="connsiteX3582" fmla="*/ 2186644 w 3911893"/>
              <a:gd name="connsiteY3582" fmla="*/ 3053969 h 3797612"/>
              <a:gd name="connsiteX3583" fmla="*/ 2186574 w 3911893"/>
              <a:gd name="connsiteY3583" fmla="*/ 3053813 h 3797612"/>
              <a:gd name="connsiteX3584" fmla="*/ 2185111 w 3911893"/>
              <a:gd name="connsiteY3584" fmla="*/ 3056192 h 3797612"/>
              <a:gd name="connsiteX3585" fmla="*/ 2177601 w 3911893"/>
              <a:gd name="connsiteY3585" fmla="*/ 3065740 h 3797612"/>
              <a:gd name="connsiteX3586" fmla="*/ 2183617 w 3911893"/>
              <a:gd name="connsiteY3586" fmla="*/ 3070690 h 3797612"/>
              <a:gd name="connsiteX3587" fmla="*/ 2181969 w 3911893"/>
              <a:gd name="connsiteY3587" fmla="*/ 3072692 h 3797612"/>
              <a:gd name="connsiteX3588" fmla="*/ 2187627 w 3911893"/>
              <a:gd name="connsiteY3588" fmla="*/ 3073990 h 3797612"/>
              <a:gd name="connsiteX3589" fmla="*/ 2182684 w 3911893"/>
              <a:gd name="connsiteY3589" fmla="*/ 3079997 h 3797612"/>
              <a:gd name="connsiteX3590" fmla="*/ 2179032 w 3911893"/>
              <a:gd name="connsiteY3590" fmla="*/ 3080350 h 3797612"/>
              <a:gd name="connsiteX3591" fmla="*/ 2175755 w 3911893"/>
              <a:gd name="connsiteY3591" fmla="*/ 3081012 h 3797612"/>
              <a:gd name="connsiteX3592" fmla="*/ 2173374 w 3911893"/>
              <a:gd name="connsiteY3592" fmla="*/ 3079053 h 3797612"/>
              <a:gd name="connsiteX3593" fmla="*/ 2170219 w 3911893"/>
              <a:gd name="connsiteY3593" fmla="*/ 3103322 h 3797612"/>
              <a:gd name="connsiteX3594" fmla="*/ 2186120 w 3911893"/>
              <a:gd name="connsiteY3594" fmla="*/ 3096257 h 3797612"/>
              <a:gd name="connsiteX3595" fmla="*/ 2185762 w 3911893"/>
              <a:gd name="connsiteY3595" fmla="*/ 3092605 h 3797612"/>
              <a:gd name="connsiteX3596" fmla="*/ 2187767 w 3911893"/>
              <a:gd name="connsiteY3596" fmla="*/ 3094255 h 3797612"/>
              <a:gd name="connsiteX3597" fmla="*/ 2192710 w 3911893"/>
              <a:gd name="connsiteY3597" fmla="*/ 3088247 h 3797612"/>
              <a:gd name="connsiteX3598" fmla="*/ 2188840 w 3911893"/>
              <a:gd name="connsiteY3598" fmla="*/ 3105212 h 3797612"/>
              <a:gd name="connsiteX3599" fmla="*/ 2195789 w 3911893"/>
              <a:gd name="connsiteY3599" fmla="*/ 3100854 h 3797612"/>
              <a:gd name="connsiteX3600" fmla="*/ 2196861 w 3911893"/>
              <a:gd name="connsiteY3600" fmla="*/ 3111812 h 3797612"/>
              <a:gd name="connsiteX3601" fmla="*/ 2190628 w 3911893"/>
              <a:gd name="connsiteY3601" fmla="*/ 3123474 h 3797612"/>
              <a:gd name="connsiteX3602" fmla="*/ 2178022 w 3911893"/>
              <a:gd name="connsiteY3602" fmla="*/ 3126535 h 3797612"/>
              <a:gd name="connsiteX3603" fmla="*/ 2176017 w 3911893"/>
              <a:gd name="connsiteY3603" fmla="*/ 3124885 h 3797612"/>
              <a:gd name="connsiteX3604" fmla="*/ 2167779 w 3911893"/>
              <a:gd name="connsiteY3604" fmla="*/ 3134897 h 3797612"/>
              <a:gd name="connsiteX3605" fmla="*/ 2157534 w 3911893"/>
              <a:gd name="connsiteY3605" fmla="*/ 3143261 h 3797612"/>
              <a:gd name="connsiteX3606" fmla="*/ 2156245 w 3911893"/>
              <a:gd name="connsiteY3606" fmla="*/ 3148915 h 3797612"/>
              <a:gd name="connsiteX3607" fmla="*/ 2156602 w 3911893"/>
              <a:gd name="connsiteY3607" fmla="*/ 3152568 h 3797612"/>
              <a:gd name="connsiteX3608" fmla="*/ 2162260 w 3911893"/>
              <a:gd name="connsiteY3608" fmla="*/ 3153865 h 3797612"/>
              <a:gd name="connsiteX3609" fmla="*/ 2162618 w 3911893"/>
              <a:gd name="connsiteY3609" fmla="*/ 3157518 h 3797612"/>
              <a:gd name="connsiteX3610" fmla="*/ 2172862 w 3911893"/>
              <a:gd name="connsiteY3610" fmla="*/ 3149155 h 3797612"/>
              <a:gd name="connsiteX3611" fmla="*/ 2176872 w 3911893"/>
              <a:gd name="connsiteY3611" fmla="*/ 3152454 h 3797612"/>
              <a:gd name="connsiteX3612" fmla="*/ 2180168 w 3911893"/>
              <a:gd name="connsiteY3612" fmla="*/ 3148449 h 3797612"/>
              <a:gd name="connsiteX3613" fmla="*/ 2180559 w 3911893"/>
              <a:gd name="connsiteY3613" fmla="*/ 3157744 h 3797612"/>
              <a:gd name="connsiteX3614" fmla="*/ 2185060 w 3911893"/>
              <a:gd name="connsiteY3614" fmla="*/ 3155986 h 3797612"/>
              <a:gd name="connsiteX3615" fmla="*/ 2179600 w 3911893"/>
              <a:gd name="connsiteY3615" fmla="*/ 3168552 h 3797612"/>
              <a:gd name="connsiteX3616" fmla="*/ 2178660 w 3911893"/>
              <a:gd name="connsiteY3616" fmla="*/ 3170717 h 3797612"/>
              <a:gd name="connsiteX3617" fmla="*/ 2181023 w 3911893"/>
              <a:gd name="connsiteY3617" fmla="*/ 3176019 h 3797612"/>
              <a:gd name="connsiteX3618" fmla="*/ 2177142 w 3911893"/>
              <a:gd name="connsiteY3618" fmla="*/ 3180736 h 3797612"/>
              <a:gd name="connsiteX3619" fmla="*/ 2176734 w 3911893"/>
              <a:gd name="connsiteY3619" fmla="*/ 3174590 h 3797612"/>
              <a:gd name="connsiteX3620" fmla="*/ 2176666 w 3911893"/>
              <a:gd name="connsiteY3620" fmla="*/ 3177419 h 3797612"/>
              <a:gd name="connsiteX3621" fmla="*/ 2176900 w 3911893"/>
              <a:gd name="connsiteY3621" fmla="*/ 3181030 h 3797612"/>
              <a:gd name="connsiteX3622" fmla="*/ 2176698 w 3911893"/>
              <a:gd name="connsiteY3622" fmla="*/ 3181275 h 3797612"/>
              <a:gd name="connsiteX3623" fmla="*/ 2176080 w 3911893"/>
              <a:gd name="connsiteY3623" fmla="*/ 3182026 h 3797612"/>
              <a:gd name="connsiteX3624" fmla="*/ 2177015 w 3911893"/>
              <a:gd name="connsiteY3624" fmla="*/ 3182795 h 3797612"/>
              <a:gd name="connsiteX3625" fmla="*/ 2177264 w 3911893"/>
              <a:gd name="connsiteY3625" fmla="*/ 3186640 h 3797612"/>
              <a:gd name="connsiteX3626" fmla="*/ 2176795 w 3911893"/>
              <a:gd name="connsiteY3626" fmla="*/ 3189331 h 3797612"/>
              <a:gd name="connsiteX3627" fmla="*/ 2177207 w 3911893"/>
              <a:gd name="connsiteY3627" fmla="*/ 3188831 h 3797612"/>
              <a:gd name="connsiteX3628" fmla="*/ 2177392 w 3911893"/>
              <a:gd name="connsiteY3628" fmla="*/ 3188606 h 3797612"/>
              <a:gd name="connsiteX3629" fmla="*/ 2177516 w 3911893"/>
              <a:gd name="connsiteY3629" fmla="*/ 3190522 h 3797612"/>
              <a:gd name="connsiteX3630" fmla="*/ 2179298 w 3911893"/>
              <a:gd name="connsiteY3630" fmla="*/ 3214899 h 3797612"/>
              <a:gd name="connsiteX3631" fmla="*/ 2181661 w 3911893"/>
              <a:gd name="connsiteY3631" fmla="*/ 3220201 h 3797612"/>
              <a:gd name="connsiteX3632" fmla="*/ 2188609 w 3911893"/>
              <a:gd name="connsiteY3632" fmla="*/ 3215843 h 3797612"/>
              <a:gd name="connsiteX3633" fmla="*/ 2196847 w 3911893"/>
              <a:gd name="connsiteY3633" fmla="*/ 3205830 h 3797612"/>
              <a:gd name="connsiteX3634" fmla="*/ 2194726 w 3911893"/>
              <a:gd name="connsiteY3634" fmla="*/ 3210300 h 3797612"/>
              <a:gd name="connsiteX3635" fmla="*/ 2194791 w 3911893"/>
              <a:gd name="connsiteY3635" fmla="*/ 3209543 h 3797612"/>
              <a:gd name="connsiteX3636" fmla="*/ 2192262 w 3911893"/>
              <a:gd name="connsiteY3636" fmla="*/ 3215490 h 3797612"/>
              <a:gd name="connsiteX3637" fmla="*/ 2192836 w 3911893"/>
              <a:gd name="connsiteY3637" fmla="*/ 3214282 h 3797612"/>
              <a:gd name="connsiteX3638" fmla="*/ 2194726 w 3911893"/>
              <a:gd name="connsiteY3638" fmla="*/ 3210300 h 3797612"/>
              <a:gd name="connsiteX3639" fmla="*/ 2193335 w 3911893"/>
              <a:gd name="connsiteY3639" fmla="*/ 3226448 h 3797612"/>
              <a:gd name="connsiteX3640" fmla="*/ 2182019 w 3911893"/>
              <a:gd name="connsiteY3640" fmla="*/ 3223853 h 3797612"/>
              <a:gd name="connsiteX3641" fmla="*/ 2182516 w 3911893"/>
              <a:gd name="connsiteY3641" fmla="*/ 3247771 h 3797612"/>
              <a:gd name="connsiteX3642" fmla="*/ 2177931 w 3911893"/>
              <a:gd name="connsiteY3642" fmla="*/ 3257430 h 3797612"/>
              <a:gd name="connsiteX3643" fmla="*/ 2184445 w 3911893"/>
              <a:gd name="connsiteY3643" fmla="*/ 3286297 h 3797612"/>
              <a:gd name="connsiteX3644" fmla="*/ 2178927 w 3911893"/>
              <a:gd name="connsiteY3644" fmla="*/ 3305265 h 3797612"/>
              <a:gd name="connsiteX3645" fmla="*/ 2184585 w 3911893"/>
              <a:gd name="connsiteY3645" fmla="*/ 3306562 h 3797612"/>
              <a:gd name="connsiteX3646" fmla="*/ 2184010 w 3911893"/>
              <a:gd name="connsiteY3646" fmla="*/ 3319522 h 3797612"/>
              <a:gd name="connsiteX3647" fmla="*/ 2179782 w 3911893"/>
              <a:gd name="connsiteY3647" fmla="*/ 3332834 h 3797612"/>
              <a:gd name="connsiteX3648" fmla="*/ 2174482 w 3911893"/>
              <a:gd name="connsiteY3648" fmla="*/ 3335190 h 3797612"/>
              <a:gd name="connsiteX3649" fmla="*/ 2180000 w 3911893"/>
              <a:gd name="connsiteY3649" fmla="*/ 3316222 h 3797612"/>
              <a:gd name="connsiteX3650" fmla="*/ 2174699 w 3911893"/>
              <a:gd name="connsiteY3650" fmla="*/ 3318577 h 3797612"/>
              <a:gd name="connsiteX3651" fmla="*/ 2173984 w 3911893"/>
              <a:gd name="connsiteY3651" fmla="*/ 3311273 h 3797612"/>
              <a:gd name="connsiteX3652" fmla="*/ 2171621 w 3911893"/>
              <a:gd name="connsiteY3652" fmla="*/ 3305971 h 3797612"/>
              <a:gd name="connsiteX3653" fmla="*/ 2167610 w 3911893"/>
              <a:gd name="connsiteY3653" fmla="*/ 3302671 h 3797612"/>
              <a:gd name="connsiteX3654" fmla="*/ 2163957 w 3911893"/>
              <a:gd name="connsiteY3654" fmla="*/ 3303023 h 3797612"/>
              <a:gd name="connsiteX3655" fmla="*/ 2164673 w 3911893"/>
              <a:gd name="connsiteY3655" fmla="*/ 3310328 h 3797612"/>
              <a:gd name="connsiteX3656" fmla="*/ 2165746 w 3911893"/>
              <a:gd name="connsiteY3656" fmla="*/ 3321285 h 3797612"/>
              <a:gd name="connsiteX3657" fmla="*/ 2157865 w 3911893"/>
              <a:gd name="connsiteY3657" fmla="*/ 3334951 h 3797612"/>
              <a:gd name="connsiteX3658" fmla="*/ 2165528 w 3911893"/>
              <a:gd name="connsiteY3658" fmla="*/ 3337898 h 3797612"/>
              <a:gd name="connsiteX3659" fmla="*/ 2164596 w 3911893"/>
              <a:gd name="connsiteY3659" fmla="*/ 3347205 h 3797612"/>
              <a:gd name="connsiteX3660" fmla="*/ 2154710 w 3911893"/>
              <a:gd name="connsiteY3660" fmla="*/ 3359220 h 3797612"/>
              <a:gd name="connsiteX3661" fmla="*/ 2155285 w 3911893"/>
              <a:gd name="connsiteY3661" fmla="*/ 3346261 h 3797612"/>
              <a:gd name="connsiteX3662" fmla="*/ 2150201 w 3911893"/>
              <a:gd name="connsiteY3662" fmla="*/ 3332003 h 3797612"/>
              <a:gd name="connsiteX3663" fmla="*/ 2150418 w 3911893"/>
              <a:gd name="connsiteY3663" fmla="*/ 3315391 h 3797612"/>
              <a:gd name="connsiteX3664" fmla="*/ 2147698 w 3911893"/>
              <a:gd name="connsiteY3664" fmla="*/ 3306436 h 3797612"/>
              <a:gd name="connsiteX3665" fmla="*/ 2155937 w 3911893"/>
              <a:gd name="connsiteY3665" fmla="*/ 3296424 h 3797612"/>
              <a:gd name="connsiteX3666" fmla="*/ 2144978 w 3911893"/>
              <a:gd name="connsiteY3666" fmla="*/ 3297482 h 3797612"/>
              <a:gd name="connsiteX3667" fmla="*/ 2141900 w 3911893"/>
              <a:gd name="connsiteY3667" fmla="*/ 3284874 h 3797612"/>
              <a:gd name="connsiteX3668" fmla="*/ 2145770 w 3911893"/>
              <a:gd name="connsiteY3668" fmla="*/ 3267909 h 3797612"/>
              <a:gd name="connsiteX3669" fmla="*/ 2146127 w 3911893"/>
              <a:gd name="connsiteY3669" fmla="*/ 3271562 h 3797612"/>
              <a:gd name="connsiteX3670" fmla="*/ 2156728 w 3911893"/>
              <a:gd name="connsiteY3670" fmla="*/ 3266852 h 3797612"/>
              <a:gd name="connsiteX3671" fmla="*/ 2157661 w 3911893"/>
              <a:gd name="connsiteY3671" fmla="*/ 3257544 h 3797612"/>
              <a:gd name="connsiteX3672" fmla="*/ 2143049 w 3911893"/>
              <a:gd name="connsiteY3672" fmla="*/ 3258955 h 3797612"/>
              <a:gd name="connsiteX3673" fmla="*/ 2142285 w 3911893"/>
              <a:gd name="connsiteY3673" fmla="*/ 3251148 h 3797612"/>
              <a:gd name="connsiteX3674" fmla="*/ 2144199 w 3911893"/>
              <a:gd name="connsiteY3674" fmla="*/ 3233035 h 3797612"/>
              <a:gd name="connsiteX3675" fmla="*/ 2140189 w 3911893"/>
              <a:gd name="connsiteY3675" fmla="*/ 3229736 h 3797612"/>
              <a:gd name="connsiteX3676" fmla="*/ 2151148 w 3911893"/>
              <a:gd name="connsiteY3676" fmla="*/ 3228677 h 3797612"/>
              <a:gd name="connsiteX3677" fmla="*/ 2149717 w 3911893"/>
              <a:gd name="connsiteY3677" fmla="*/ 3214068 h 3797612"/>
              <a:gd name="connsiteX3678" fmla="*/ 2144059 w 3911893"/>
              <a:gd name="connsiteY3678" fmla="*/ 3212770 h 3797612"/>
              <a:gd name="connsiteX3679" fmla="*/ 2140764 w 3911893"/>
              <a:gd name="connsiteY3679" fmla="*/ 3216776 h 3797612"/>
              <a:gd name="connsiteX3680" fmla="*/ 2140049 w 3911893"/>
              <a:gd name="connsiteY3680" fmla="*/ 3209470 h 3797612"/>
              <a:gd name="connsiteX3681" fmla="*/ 2148645 w 3911893"/>
              <a:gd name="connsiteY3681" fmla="*/ 3203110 h 3797612"/>
              <a:gd name="connsiteX3682" fmla="*/ 2150362 w 3911893"/>
              <a:gd name="connsiteY3682" fmla="*/ 3191549 h 3797612"/>
              <a:gd name="connsiteX3683" fmla="*/ 2153051 w 3911893"/>
              <a:gd name="connsiteY3683" fmla="*/ 3191624 h 3797612"/>
              <a:gd name="connsiteX3684" fmla="*/ 2150867 w 3911893"/>
              <a:gd name="connsiteY3684" fmla="*/ 3188148 h 3797612"/>
              <a:gd name="connsiteX3685" fmla="*/ 2150589 w 3911893"/>
              <a:gd name="connsiteY3685" fmla="*/ 3190019 h 3797612"/>
              <a:gd name="connsiteX3686" fmla="*/ 2150362 w 3911893"/>
              <a:gd name="connsiteY3686" fmla="*/ 3191549 h 3797612"/>
              <a:gd name="connsiteX3687" fmla="*/ 2138261 w 3911893"/>
              <a:gd name="connsiteY3687" fmla="*/ 3191209 h 3797612"/>
              <a:gd name="connsiteX3688" fmla="*/ 2137545 w 3911893"/>
              <a:gd name="connsiteY3688" fmla="*/ 3183903 h 3797612"/>
              <a:gd name="connsiteX3689" fmla="*/ 2147431 w 3911893"/>
              <a:gd name="connsiteY3689" fmla="*/ 3171888 h 3797612"/>
              <a:gd name="connsiteX3690" fmla="*/ 2146716 w 3911893"/>
              <a:gd name="connsiteY3690" fmla="*/ 3164583 h 3797612"/>
              <a:gd name="connsiteX3691" fmla="*/ 2143064 w 3911893"/>
              <a:gd name="connsiteY3691" fmla="*/ 3164936 h 3797612"/>
              <a:gd name="connsiteX3692" fmla="*/ 2141991 w 3911893"/>
              <a:gd name="connsiteY3692" fmla="*/ 3153978 h 3797612"/>
              <a:gd name="connsiteX3693" fmla="*/ 2140918 w 3911893"/>
              <a:gd name="connsiteY3693" fmla="*/ 3143021 h 3797612"/>
              <a:gd name="connsiteX3694" fmla="*/ 2145503 w 3911893"/>
              <a:gd name="connsiteY3694" fmla="*/ 3133361 h 3797612"/>
              <a:gd name="connsiteX3695" fmla="*/ 2144430 w 3911893"/>
              <a:gd name="connsiteY3695" fmla="*/ 3122404 h 3797612"/>
              <a:gd name="connsiteX3696" fmla="*/ 2137700 w 3911893"/>
              <a:gd name="connsiteY3696" fmla="*/ 3110149 h 3797612"/>
              <a:gd name="connsiteX3697" fmla="*/ 2141927 w 3911893"/>
              <a:gd name="connsiteY3697" fmla="*/ 3096837 h 3797612"/>
              <a:gd name="connsiteX3698" fmla="*/ 2135197 w 3911893"/>
              <a:gd name="connsiteY3698" fmla="*/ 3084582 h 3797612"/>
              <a:gd name="connsiteX3699" fmla="*/ 2142719 w 3911893"/>
              <a:gd name="connsiteY3699" fmla="*/ 3067265 h 3797612"/>
              <a:gd name="connsiteX3700" fmla="*/ 2137419 w 3911893"/>
              <a:gd name="connsiteY3700" fmla="*/ 3069620 h 3797612"/>
              <a:gd name="connsiteX3701" fmla="*/ 2139641 w 3911893"/>
              <a:gd name="connsiteY3701" fmla="*/ 3054658 h 3797612"/>
              <a:gd name="connsiteX3702" fmla="*/ 2133486 w 3911893"/>
              <a:gd name="connsiteY3702" fmla="*/ 3029443 h 3797612"/>
              <a:gd name="connsiteX3703" fmla="*/ 2134635 w 3911893"/>
              <a:gd name="connsiteY3703" fmla="*/ 3003523 h 3797612"/>
              <a:gd name="connsiteX3704" fmla="*/ 2129195 w 3911893"/>
              <a:gd name="connsiteY3704" fmla="*/ 2985614 h 3797612"/>
              <a:gd name="connsiteX3705" fmla="*/ 2124126 w 3911893"/>
              <a:gd name="connsiteY3705" fmla="*/ 2877337 h 3797612"/>
              <a:gd name="connsiteX3706" fmla="*/ 2121623 w 3911893"/>
              <a:gd name="connsiteY3706" fmla="*/ 2851770 h 3797612"/>
              <a:gd name="connsiteX3707" fmla="*/ 2127855 w 3911893"/>
              <a:gd name="connsiteY3707" fmla="*/ 2840108 h 3797612"/>
              <a:gd name="connsiteX3708" fmla="*/ 2122197 w 3911893"/>
              <a:gd name="connsiteY3708" fmla="*/ 2838810 h 3797612"/>
              <a:gd name="connsiteX3709" fmla="*/ 2118123 w 3911893"/>
              <a:gd name="connsiteY3709" fmla="*/ 2778369 h 3797612"/>
              <a:gd name="connsiteX3710" fmla="*/ 2121278 w 3911893"/>
              <a:gd name="connsiteY3710" fmla="*/ 2754100 h 3797612"/>
              <a:gd name="connsiteX3711" fmla="*/ 2116195 w 3911893"/>
              <a:gd name="connsiteY3711" fmla="*/ 2739842 h 3797612"/>
              <a:gd name="connsiteX3712" fmla="*/ 2117843 w 3911893"/>
              <a:gd name="connsiteY3712" fmla="*/ 2737839 h 3797612"/>
              <a:gd name="connsiteX3713" fmla="*/ 2113475 w 3911893"/>
              <a:gd name="connsiteY3713" fmla="*/ 2730887 h 3797612"/>
              <a:gd name="connsiteX3714" fmla="*/ 2115697 w 3911893"/>
              <a:gd name="connsiteY3714" fmla="*/ 2715925 h 3797612"/>
              <a:gd name="connsiteX3715" fmla="*/ 2116988 w 3911893"/>
              <a:gd name="connsiteY3715" fmla="*/ 2710270 h 3797612"/>
              <a:gd name="connsiteX3716" fmla="*/ 2103091 w 3911893"/>
              <a:gd name="connsiteY3716" fmla="*/ 2718985 h 3797612"/>
              <a:gd name="connsiteX3717" fmla="*/ 2103806 w 3911893"/>
              <a:gd name="connsiteY3717" fmla="*/ 2726290 h 3797612"/>
              <a:gd name="connsiteX3718" fmla="*/ 2096500 w 3911893"/>
              <a:gd name="connsiteY3718" fmla="*/ 2726996 h 3797612"/>
              <a:gd name="connsiteX3719" fmla="*/ 2097573 w 3911893"/>
              <a:gd name="connsiteY3719" fmla="*/ 2737953 h 3797612"/>
              <a:gd name="connsiteX3720" fmla="*/ 2097215 w 3911893"/>
              <a:gd name="connsiteY3720" fmla="*/ 2734301 h 3797612"/>
              <a:gd name="connsiteX3721" fmla="*/ 2092988 w 3911893"/>
              <a:gd name="connsiteY3721" fmla="*/ 2747613 h 3797612"/>
              <a:gd name="connsiteX3722" fmla="*/ 2085464 w 3911893"/>
              <a:gd name="connsiteY3722" fmla="*/ 2764931 h 3797612"/>
              <a:gd name="connsiteX3723" fmla="*/ 2080304 w 3911893"/>
              <a:gd name="connsiteY3723" fmla="*/ 2787551 h 3797612"/>
              <a:gd name="connsiteX3724" fmla="*/ 2083382 w 3911893"/>
              <a:gd name="connsiteY3724" fmla="*/ 2800158 h 3797612"/>
              <a:gd name="connsiteX3725" fmla="*/ 2079512 w 3911893"/>
              <a:gd name="connsiteY3725" fmla="*/ 2817123 h 3797612"/>
              <a:gd name="connsiteX3726" fmla="*/ 2074211 w 3911893"/>
              <a:gd name="connsiteY3726" fmla="*/ 2819478 h 3797612"/>
              <a:gd name="connsiteX3727" fmla="*/ 2071631 w 3911893"/>
              <a:gd name="connsiteY3727" fmla="*/ 2830788 h 3797612"/>
              <a:gd name="connsiteX3728" fmla="*/ 2076000 w 3911893"/>
              <a:gd name="connsiteY3728" fmla="*/ 2837740 h 3797612"/>
              <a:gd name="connsiteX3729" fmla="*/ 2077430 w 3911893"/>
              <a:gd name="connsiteY3729" fmla="*/ 2852350 h 3797612"/>
              <a:gd name="connsiteX3730" fmla="*/ 2072129 w 3911893"/>
              <a:gd name="connsiteY3730" fmla="*/ 2854705 h 3797612"/>
              <a:gd name="connsiteX3731" fmla="*/ 2075565 w 3911893"/>
              <a:gd name="connsiteY3731" fmla="*/ 2870965 h 3797612"/>
              <a:gd name="connsiteX3732" fmla="*/ 2068974 w 3911893"/>
              <a:gd name="connsiteY3732" fmla="*/ 2878975 h 3797612"/>
              <a:gd name="connsiteX3733" fmla="*/ 2074990 w 3911893"/>
              <a:gd name="connsiteY3733" fmla="*/ 2883925 h 3797612"/>
              <a:gd name="connsiteX3734" fmla="*/ 2078068 w 3911893"/>
              <a:gd name="connsiteY3734" fmla="*/ 2896532 h 3797612"/>
              <a:gd name="connsiteX3735" fmla="*/ 2080073 w 3911893"/>
              <a:gd name="connsiteY3735" fmla="*/ 2898182 h 3797612"/>
              <a:gd name="connsiteX3736" fmla="*/ 2082078 w 3911893"/>
              <a:gd name="connsiteY3736" fmla="*/ 2899832 h 3797612"/>
              <a:gd name="connsiteX3737" fmla="*/ 2073840 w 3911893"/>
              <a:gd name="connsiteY3737" fmla="*/ 2909845 h 3797612"/>
              <a:gd name="connsiteX3738" fmla="*/ 2078208 w 3911893"/>
              <a:gd name="connsiteY3738" fmla="*/ 2916796 h 3797612"/>
              <a:gd name="connsiteX3739" fmla="*/ 2077276 w 3911893"/>
              <a:gd name="connsiteY3739" fmla="*/ 2926104 h 3797612"/>
              <a:gd name="connsiteX3740" fmla="*/ 2072333 w 3911893"/>
              <a:gd name="connsiteY3740" fmla="*/ 2932112 h 3797612"/>
              <a:gd name="connsiteX3741" fmla="*/ 2077416 w 3911893"/>
              <a:gd name="connsiteY3741" fmla="*/ 2946369 h 3797612"/>
              <a:gd name="connsiteX3742" fmla="*/ 2079421 w 3911893"/>
              <a:gd name="connsiteY3742" fmla="*/ 2948019 h 3797612"/>
              <a:gd name="connsiteX3743" fmla="*/ 2082716 w 3911893"/>
              <a:gd name="connsiteY3743" fmla="*/ 2944014 h 3797612"/>
              <a:gd name="connsiteX3744" fmla="*/ 2090022 w 3911893"/>
              <a:gd name="connsiteY3744" fmla="*/ 2943309 h 3797612"/>
              <a:gd name="connsiteX3745" fmla="*/ 2089089 w 3911893"/>
              <a:gd name="connsiteY3745" fmla="*/ 2952616 h 3797612"/>
              <a:gd name="connsiteX3746" fmla="*/ 2081784 w 3911893"/>
              <a:gd name="connsiteY3746" fmla="*/ 2953321 h 3797612"/>
              <a:gd name="connsiteX3747" fmla="*/ 2070607 w 3911893"/>
              <a:gd name="connsiteY3747" fmla="*/ 2970992 h 3797612"/>
              <a:gd name="connsiteX3748" fmla="*/ 2078054 w 3911893"/>
              <a:gd name="connsiteY3748" fmla="*/ 2990551 h 3797612"/>
              <a:gd name="connsiteX3749" fmla="*/ 2073468 w 3911893"/>
              <a:gd name="connsiteY3749" fmla="*/ 3000212 h 3797612"/>
              <a:gd name="connsiteX3750" fmla="*/ 2078194 w 3911893"/>
              <a:gd name="connsiteY3750" fmla="*/ 3010816 h 3797612"/>
              <a:gd name="connsiteX3751" fmla="*/ 2074541 w 3911893"/>
              <a:gd name="connsiteY3751" fmla="*/ 3011169 h 3797612"/>
              <a:gd name="connsiteX3752" fmla="*/ 2073609 w 3911893"/>
              <a:gd name="connsiteY3752" fmla="*/ 3020476 h 3797612"/>
              <a:gd name="connsiteX3753" fmla="*/ 2077262 w 3911893"/>
              <a:gd name="connsiteY3753" fmla="*/ 3020123 h 3797612"/>
              <a:gd name="connsiteX3754" fmla="*/ 2079050 w 3911893"/>
              <a:gd name="connsiteY3754" fmla="*/ 3038385 h 3797612"/>
              <a:gd name="connsiteX3755" fmla="*/ 2077402 w 3911893"/>
              <a:gd name="connsiteY3755" fmla="*/ 3040388 h 3797612"/>
              <a:gd name="connsiteX3756" fmla="*/ 2083775 w 3911893"/>
              <a:gd name="connsiteY3756" fmla="*/ 3048990 h 3797612"/>
              <a:gd name="connsiteX3757" fmla="*/ 2086906 w 3911893"/>
              <a:gd name="connsiteY3757" fmla="*/ 3048688 h 3797612"/>
              <a:gd name="connsiteX3758" fmla="*/ 2085018 w 3911893"/>
              <a:gd name="connsiteY3758" fmla="*/ 3054631 h 3797612"/>
              <a:gd name="connsiteX3759" fmla="*/ 2084490 w 3911893"/>
              <a:gd name="connsiteY3759" fmla="*/ 3056295 h 3797612"/>
              <a:gd name="connsiteX3760" fmla="*/ 2081553 w 3911893"/>
              <a:gd name="connsiteY3760" fmla="*/ 3063952 h 3797612"/>
              <a:gd name="connsiteX3761" fmla="*/ 2085563 w 3911893"/>
              <a:gd name="connsiteY3761" fmla="*/ 3067252 h 3797612"/>
              <a:gd name="connsiteX3762" fmla="*/ 2082983 w 3911893"/>
              <a:gd name="connsiteY3762" fmla="*/ 3078562 h 3797612"/>
              <a:gd name="connsiteX3763" fmla="*/ 2082190 w 3911893"/>
              <a:gd name="connsiteY3763" fmla="*/ 3108135 h 3797612"/>
              <a:gd name="connsiteX3764" fmla="*/ 2086189 w 3911893"/>
              <a:gd name="connsiteY3764" fmla="*/ 3113531 h 3797612"/>
              <a:gd name="connsiteX3765" fmla="*/ 2085672 w 3911893"/>
              <a:gd name="connsiteY3765" fmla="*/ 3113099 h 3797612"/>
              <a:gd name="connsiteX3766" fmla="*/ 2081973 w 3911893"/>
              <a:gd name="connsiteY3766" fmla="*/ 3124747 h 3797612"/>
              <a:gd name="connsiteX3767" fmla="*/ 2088564 w 3911893"/>
              <a:gd name="connsiteY3767" fmla="*/ 3116737 h 3797612"/>
              <a:gd name="connsiteX3768" fmla="*/ 2087767 w 3911893"/>
              <a:gd name="connsiteY3768" fmla="*/ 3115662 h 3797612"/>
              <a:gd name="connsiteX3769" fmla="*/ 2086189 w 3911893"/>
              <a:gd name="connsiteY3769" fmla="*/ 3113531 h 3797612"/>
              <a:gd name="connsiteX3770" fmla="*/ 2089156 w 3911893"/>
              <a:gd name="connsiteY3770" fmla="*/ 3116017 h 3797612"/>
              <a:gd name="connsiteX3771" fmla="*/ 2089420 w 3911893"/>
              <a:gd name="connsiteY3771" fmla="*/ 3144306 h 3797612"/>
              <a:gd name="connsiteX3772" fmla="*/ 2095077 w 3911893"/>
              <a:gd name="connsiteY3772" fmla="*/ 3145604 h 3797612"/>
              <a:gd name="connsiteX3773" fmla="*/ 2088158 w 3911893"/>
              <a:gd name="connsiteY3773" fmla="*/ 3154014 h 3797612"/>
              <a:gd name="connsiteX3774" fmla="*/ 2087484 w 3911893"/>
              <a:gd name="connsiteY3774" fmla="*/ 3152789 h 3797612"/>
              <a:gd name="connsiteX3775" fmla="*/ 2085191 w 3911893"/>
              <a:gd name="connsiteY3775" fmla="*/ 3157619 h 3797612"/>
              <a:gd name="connsiteX3776" fmla="*/ 2086427 w 3911893"/>
              <a:gd name="connsiteY3776" fmla="*/ 3156117 h 3797612"/>
              <a:gd name="connsiteX3777" fmla="*/ 2088158 w 3911893"/>
              <a:gd name="connsiteY3777" fmla="*/ 3154014 h 3797612"/>
              <a:gd name="connsiteX3778" fmla="*/ 2090850 w 3911893"/>
              <a:gd name="connsiteY3778" fmla="*/ 3158916 h 3797612"/>
              <a:gd name="connsiteX3779" fmla="*/ 2086264 w 3911893"/>
              <a:gd name="connsiteY3779" fmla="*/ 3168577 h 3797612"/>
              <a:gd name="connsiteX3780" fmla="*/ 2090275 w 3911893"/>
              <a:gd name="connsiteY3780" fmla="*/ 3171877 h 3797612"/>
              <a:gd name="connsiteX3781" fmla="*/ 2092638 w 3911893"/>
              <a:gd name="connsiteY3781" fmla="*/ 3177179 h 3797612"/>
              <a:gd name="connsiteX3782" fmla="*/ 2089343 w 3911893"/>
              <a:gd name="connsiteY3782" fmla="*/ 3181183 h 3797612"/>
              <a:gd name="connsiteX3783" fmla="*/ 2093493 w 3911893"/>
              <a:gd name="connsiteY3783" fmla="*/ 3204748 h 3797612"/>
              <a:gd name="connsiteX3784" fmla="*/ 2090555 w 3911893"/>
              <a:gd name="connsiteY3784" fmla="*/ 3212406 h 3797612"/>
              <a:gd name="connsiteX3785" fmla="*/ 2099292 w 3911893"/>
              <a:gd name="connsiteY3785" fmla="*/ 3226310 h 3797612"/>
              <a:gd name="connsiteX3786" fmla="*/ 2085395 w 3911893"/>
              <a:gd name="connsiteY3786" fmla="*/ 3235026 h 3797612"/>
              <a:gd name="connsiteX3787" fmla="*/ 2084820 w 3911893"/>
              <a:gd name="connsiteY3787" fmla="*/ 3247985 h 3797612"/>
              <a:gd name="connsiteX3788" fmla="*/ 2092484 w 3911893"/>
              <a:gd name="connsiteY3788" fmla="*/ 3250932 h 3797612"/>
              <a:gd name="connsiteX3789" fmla="*/ 2094846 w 3911893"/>
              <a:gd name="connsiteY3789" fmla="*/ 3256235 h 3797612"/>
              <a:gd name="connsiteX3790" fmla="*/ 2105805 w 3911893"/>
              <a:gd name="connsiteY3790" fmla="*/ 3255177 h 3797612"/>
              <a:gd name="connsiteX3791" fmla="*/ 2106163 w 3911893"/>
              <a:gd name="connsiteY3791" fmla="*/ 3258829 h 3797612"/>
              <a:gd name="connsiteX3792" fmla="*/ 2104158 w 3911893"/>
              <a:gd name="connsiteY3792" fmla="*/ 3257179 h 3797612"/>
              <a:gd name="connsiteX3793" fmla="*/ 2098857 w 3911893"/>
              <a:gd name="connsiteY3793" fmla="*/ 3259535 h 3797612"/>
              <a:gd name="connsiteX3794" fmla="*/ 2095919 w 3911893"/>
              <a:gd name="connsiteY3794" fmla="*/ 3267192 h 3797612"/>
              <a:gd name="connsiteX3795" fmla="*/ 2111821 w 3911893"/>
              <a:gd name="connsiteY3795" fmla="*/ 3260126 h 3797612"/>
              <a:gd name="connsiteX3796" fmla="*/ 2114542 w 3911893"/>
              <a:gd name="connsiteY3796" fmla="*/ 3269081 h 3797612"/>
              <a:gd name="connsiteX3797" fmla="*/ 2097924 w 3911893"/>
              <a:gd name="connsiteY3797" fmla="*/ 3268842 h 3797612"/>
              <a:gd name="connsiteX3798" fmla="*/ 2091831 w 3911893"/>
              <a:gd name="connsiteY3798" fmla="*/ 3300770 h 3797612"/>
              <a:gd name="connsiteX3799" fmla="*/ 2097490 w 3911893"/>
              <a:gd name="connsiteY3799" fmla="*/ 3302066 h 3797612"/>
              <a:gd name="connsiteX3800" fmla="*/ 2100848 w 3911893"/>
              <a:gd name="connsiteY3800" fmla="*/ 3355204 h 3797612"/>
              <a:gd name="connsiteX3801" fmla="*/ 2095905 w 3911893"/>
              <a:gd name="connsiteY3801" fmla="*/ 3361211 h 3797612"/>
              <a:gd name="connsiteX3802" fmla="*/ 2096263 w 3911893"/>
              <a:gd name="connsiteY3802" fmla="*/ 3364863 h 3797612"/>
              <a:gd name="connsiteX3803" fmla="*/ 2106864 w 3911893"/>
              <a:gd name="connsiteY3803" fmla="*/ 3360153 h 3797612"/>
              <a:gd name="connsiteX3804" fmla="*/ 2113097 w 3911893"/>
              <a:gd name="connsiteY3804" fmla="*/ 3348490 h 3797612"/>
              <a:gd name="connsiteX3805" fmla="*/ 2109802 w 3911893"/>
              <a:gd name="connsiteY3805" fmla="*/ 3352496 h 3797612"/>
              <a:gd name="connsiteX3806" fmla="*/ 2114528 w 3911893"/>
              <a:gd name="connsiteY3806" fmla="*/ 3363100 h 3797612"/>
              <a:gd name="connsiteX3807" fmla="*/ 2111947 w 3911893"/>
              <a:gd name="connsiteY3807" fmla="*/ 3374410 h 3797612"/>
              <a:gd name="connsiteX3808" fmla="*/ 2118321 w 3911893"/>
              <a:gd name="connsiteY3808" fmla="*/ 3383012 h 3797612"/>
              <a:gd name="connsiteX3809" fmla="*/ 2113020 w 3911893"/>
              <a:gd name="connsiteY3809" fmla="*/ 3385367 h 3797612"/>
              <a:gd name="connsiteX3810" fmla="*/ 2117745 w 3911893"/>
              <a:gd name="connsiteY3810" fmla="*/ 3395972 h 3797612"/>
              <a:gd name="connsiteX3811" fmla="*/ 2114450 w 3911893"/>
              <a:gd name="connsiteY3811" fmla="*/ 3399977 h 3797612"/>
              <a:gd name="connsiteX3812" fmla="*/ 2117528 w 3911893"/>
              <a:gd name="connsiteY3812" fmla="*/ 3412584 h 3797612"/>
              <a:gd name="connsiteX3813" fmla="*/ 2114590 w 3911893"/>
              <a:gd name="connsiteY3813" fmla="*/ 3420242 h 3797612"/>
              <a:gd name="connsiteX3814" fmla="*/ 2118959 w 3911893"/>
              <a:gd name="connsiteY3814" fmla="*/ 3427194 h 3797612"/>
              <a:gd name="connsiteX3815" fmla="*/ 2120529 w 3911893"/>
              <a:gd name="connsiteY3815" fmla="*/ 3462069 h 3797612"/>
              <a:gd name="connsiteX3816" fmla="*/ 2116876 w 3911893"/>
              <a:gd name="connsiteY3816" fmla="*/ 3462421 h 3797612"/>
              <a:gd name="connsiteX3817" fmla="*/ 2115586 w 3911893"/>
              <a:gd name="connsiteY3817" fmla="*/ 3468077 h 3797612"/>
              <a:gd name="connsiteX3818" fmla="*/ 2122892 w 3911893"/>
              <a:gd name="connsiteY3818" fmla="*/ 3467371 h 3797612"/>
              <a:gd name="connsiteX3819" fmla="*/ 2126903 w 3911893"/>
              <a:gd name="connsiteY3819" fmla="*/ 3470671 h 3797612"/>
              <a:gd name="connsiteX3820" fmla="*/ 2122317 w 3911893"/>
              <a:gd name="connsiteY3820" fmla="*/ 3480331 h 3797612"/>
              <a:gd name="connsiteX3821" fmla="*/ 2126966 w 3911893"/>
              <a:gd name="connsiteY3821" fmla="*/ 3527813 h 3797612"/>
              <a:gd name="connsiteX3822" fmla="*/ 2124386 w 3911893"/>
              <a:gd name="connsiteY3822" fmla="*/ 3539123 h 3797612"/>
              <a:gd name="connsiteX3823" fmla="*/ 2129112 w 3911893"/>
              <a:gd name="connsiteY3823" fmla="*/ 3549727 h 3797612"/>
              <a:gd name="connsiteX3824" fmla="*/ 2123811 w 3911893"/>
              <a:gd name="connsiteY3824" fmla="*/ 3552083 h 3797612"/>
              <a:gd name="connsiteX3825" fmla="*/ 2121665 w 3911893"/>
              <a:gd name="connsiteY3825" fmla="*/ 3530168 h 3797612"/>
              <a:gd name="connsiteX3826" fmla="*/ 2113069 w 3911893"/>
              <a:gd name="connsiteY3826" fmla="*/ 3536528 h 3797612"/>
              <a:gd name="connsiteX3827" fmla="*/ 2111064 w 3911893"/>
              <a:gd name="connsiteY3827" fmla="*/ 3534878 h 3797612"/>
              <a:gd name="connsiteX3828" fmla="*/ 2116582 w 3911893"/>
              <a:gd name="connsiteY3828" fmla="*/ 3515911 h 3797612"/>
              <a:gd name="connsiteX3829" fmla="*/ 2114653 w 3911893"/>
              <a:gd name="connsiteY3829" fmla="*/ 3477384 h 3797612"/>
              <a:gd name="connsiteX3830" fmla="*/ 2108638 w 3911893"/>
              <a:gd name="connsiteY3830" fmla="*/ 3472435 h 3797612"/>
              <a:gd name="connsiteX3831" fmla="*/ 2100757 w 3911893"/>
              <a:gd name="connsiteY3831" fmla="*/ 3486099 h 3797612"/>
              <a:gd name="connsiteX3832" fmla="*/ 2107488 w 3911893"/>
              <a:gd name="connsiteY3832" fmla="*/ 3498354 h 3797612"/>
              <a:gd name="connsiteX3833" fmla="*/ 2099965 w 3911893"/>
              <a:gd name="connsiteY3833" fmla="*/ 3515671 h 3797612"/>
              <a:gd name="connsiteX3834" fmla="*/ 2107551 w 3911893"/>
              <a:gd name="connsiteY3834" fmla="*/ 3555496 h 3797612"/>
              <a:gd name="connsiteX3835" fmla="*/ 2112494 w 3911893"/>
              <a:gd name="connsiteY3835" fmla="*/ 3549489 h 3797612"/>
              <a:gd name="connsiteX3836" fmla="*/ 2112992 w 3911893"/>
              <a:gd name="connsiteY3836" fmla="*/ 3573405 h 3797612"/>
              <a:gd name="connsiteX3837" fmla="*/ 2112006 w 3911893"/>
              <a:gd name="connsiteY3837" fmla="*/ 3573843 h 3797612"/>
              <a:gd name="connsiteX3838" fmla="*/ 2112397 w 3911893"/>
              <a:gd name="connsiteY3838" fmla="*/ 3569084 h 3797612"/>
              <a:gd name="connsiteX3839" fmla="*/ 2103183 w 3911893"/>
              <a:gd name="connsiteY3839" fmla="*/ 3548544 h 3797612"/>
              <a:gd name="connsiteX3840" fmla="*/ 2096235 w 3911893"/>
              <a:gd name="connsiteY3840" fmla="*/ 3552902 h 3797612"/>
              <a:gd name="connsiteX3841" fmla="*/ 2093872 w 3911893"/>
              <a:gd name="connsiteY3841" fmla="*/ 3547599 h 3797612"/>
              <a:gd name="connsiteX3842" fmla="*/ 2081623 w 3911893"/>
              <a:gd name="connsiteY3842" fmla="*/ 3554312 h 3797612"/>
              <a:gd name="connsiteX3843" fmla="*/ 2082198 w 3911893"/>
              <a:gd name="connsiteY3843" fmla="*/ 3541352 h 3797612"/>
              <a:gd name="connsiteX3844" fmla="*/ 2082415 w 3911893"/>
              <a:gd name="connsiteY3844" fmla="*/ 3524740 h 3797612"/>
              <a:gd name="connsiteX3845" fmla="*/ 2076654 w 3911893"/>
              <a:gd name="connsiteY3845" fmla="*/ 3529444 h 3797612"/>
              <a:gd name="connsiteX3846" fmla="*/ 2076219 w 3911893"/>
              <a:gd name="connsiteY3846" fmla="*/ 3519979 h 3797612"/>
              <a:gd name="connsiteX3847" fmla="*/ 2083348 w 3911893"/>
              <a:gd name="connsiteY3847" fmla="*/ 3515433 h 3797612"/>
              <a:gd name="connsiteX3848" fmla="*/ 2078622 w 3911893"/>
              <a:gd name="connsiteY3848" fmla="*/ 3504828 h 3797612"/>
              <a:gd name="connsiteX3849" fmla="*/ 2079197 w 3911893"/>
              <a:gd name="connsiteY3849" fmla="*/ 3491868 h 3797612"/>
              <a:gd name="connsiteX3850" fmla="*/ 2066233 w 3911893"/>
              <a:gd name="connsiteY3850" fmla="*/ 3491276 h 3797612"/>
              <a:gd name="connsiteX3851" fmla="*/ 2062006 w 3911893"/>
              <a:gd name="connsiteY3851" fmla="*/ 3504588 h 3797612"/>
              <a:gd name="connsiteX3852" fmla="*/ 2062721 w 3911893"/>
              <a:gd name="connsiteY3852" fmla="*/ 3511894 h 3797612"/>
              <a:gd name="connsiteX3853" fmla="*/ 2068379 w 3911893"/>
              <a:gd name="connsiteY3853" fmla="*/ 3513191 h 3797612"/>
              <a:gd name="connsiteX3854" fmla="*/ 2057420 w 3911893"/>
              <a:gd name="connsiteY3854" fmla="*/ 3514249 h 3797612"/>
              <a:gd name="connsiteX3855" fmla="*/ 2044954 w 3911893"/>
              <a:gd name="connsiteY3855" fmla="*/ 3537574 h 3797612"/>
              <a:gd name="connsiteX3856" fmla="*/ 2047675 w 3911893"/>
              <a:gd name="connsiteY3856" fmla="*/ 3546529 h 3797612"/>
              <a:gd name="connsiteX3857" fmla="*/ 2056628 w 3911893"/>
              <a:gd name="connsiteY3857" fmla="*/ 3543821 h 3797612"/>
              <a:gd name="connsiteX3858" fmla="*/ 2062861 w 3911893"/>
              <a:gd name="connsiteY3858" fmla="*/ 3532158 h 3797612"/>
              <a:gd name="connsiteX3859" fmla="*/ 2065581 w 3911893"/>
              <a:gd name="connsiteY3859" fmla="*/ 3541113 h 3797612"/>
              <a:gd name="connsiteX3860" fmla="*/ 2072887 w 3911893"/>
              <a:gd name="connsiteY3860" fmla="*/ 3540408 h 3797612"/>
              <a:gd name="connsiteX3861" fmla="*/ 2067944 w 3911893"/>
              <a:gd name="connsiteY3861" fmla="*/ 3546415 h 3797612"/>
              <a:gd name="connsiteX3862" fmla="*/ 2067370 w 3911893"/>
              <a:gd name="connsiteY3862" fmla="*/ 3559375 h 3797612"/>
              <a:gd name="connsiteX3863" fmla="*/ 2065722 w 3911893"/>
              <a:gd name="connsiteY3863" fmla="*/ 3561378 h 3797612"/>
              <a:gd name="connsiteX3864" fmla="*/ 2057343 w 3911893"/>
              <a:gd name="connsiteY3864" fmla="*/ 3551126 h 3797612"/>
              <a:gd name="connsiteX3865" fmla="*/ 2046742 w 3911893"/>
              <a:gd name="connsiteY3865" fmla="*/ 3555836 h 3797612"/>
              <a:gd name="connsiteX3866" fmla="*/ 2038861 w 3911893"/>
              <a:gd name="connsiteY3866" fmla="*/ 3569502 h 3797612"/>
              <a:gd name="connsiteX3867" fmla="*/ 2040151 w 3911893"/>
              <a:gd name="connsiteY3867" fmla="*/ 3563846 h 3797612"/>
              <a:gd name="connsiteX3868" fmla="*/ 2038146 w 3911893"/>
              <a:gd name="connsiteY3868" fmla="*/ 3562197 h 3797612"/>
              <a:gd name="connsiteX3869" fmla="*/ 2029922 w 3911893"/>
              <a:gd name="connsiteY3869" fmla="*/ 3478191 h 3797612"/>
              <a:gd name="connsiteX3870" fmla="*/ 2027916 w 3911893"/>
              <a:gd name="connsiteY3870" fmla="*/ 3476541 h 3797612"/>
              <a:gd name="connsiteX3871" fmla="*/ 2034507 w 3911893"/>
              <a:gd name="connsiteY3871" fmla="*/ 3468530 h 3797612"/>
              <a:gd name="connsiteX3872" fmla="*/ 2032502 w 3911893"/>
              <a:gd name="connsiteY3872" fmla="*/ 3466880 h 3797612"/>
              <a:gd name="connsiteX3873" fmla="*/ 2027201 w 3911893"/>
              <a:gd name="connsiteY3873" fmla="*/ 3469236 h 3797612"/>
              <a:gd name="connsiteX3874" fmla="*/ 2028491 w 3911893"/>
              <a:gd name="connsiteY3874" fmla="*/ 3463581 h 3797612"/>
              <a:gd name="connsiteX3875" fmla="*/ 2026844 w 3911893"/>
              <a:gd name="connsiteY3875" fmla="*/ 3465583 h 3797612"/>
              <a:gd name="connsiteX3876" fmla="*/ 2027419 w 3911893"/>
              <a:gd name="connsiteY3876" fmla="*/ 3452623 h 3797612"/>
              <a:gd name="connsiteX3877" fmla="*/ 2014812 w 3911893"/>
              <a:gd name="connsiteY3877" fmla="*/ 3455684 h 3797612"/>
              <a:gd name="connsiteX3878" fmla="*/ 2004568 w 3911893"/>
              <a:gd name="connsiteY3878" fmla="*/ 3464047 h 3797612"/>
              <a:gd name="connsiteX3879" fmla="*/ 1997838 w 3911893"/>
              <a:gd name="connsiteY3879" fmla="*/ 3451792 h 3797612"/>
              <a:gd name="connsiteX3880" fmla="*/ 1990174 w 3911893"/>
              <a:gd name="connsiteY3880" fmla="*/ 3448846 h 3797612"/>
              <a:gd name="connsiteX3881" fmla="*/ 1981936 w 3911893"/>
              <a:gd name="connsiteY3881" fmla="*/ 3458858 h 3797612"/>
              <a:gd name="connsiteX3882" fmla="*/ 1982293 w 3911893"/>
              <a:gd name="connsiteY3882" fmla="*/ 3462511 h 3797612"/>
              <a:gd name="connsiteX3883" fmla="*/ 1970977 w 3911893"/>
              <a:gd name="connsiteY3883" fmla="*/ 3459917 h 3797612"/>
              <a:gd name="connsiteX3884" fmla="*/ 1967682 w 3911893"/>
              <a:gd name="connsiteY3884" fmla="*/ 3463921 h 3797612"/>
              <a:gd name="connsiteX3885" fmla="*/ 1966251 w 3911893"/>
              <a:gd name="connsiteY3885" fmla="*/ 3449312 h 3797612"/>
              <a:gd name="connsiteX3886" fmla="*/ 1969135 w 3911893"/>
              <a:gd name="connsiteY3886" fmla="*/ 3445807 h 3797612"/>
              <a:gd name="connsiteX3887" fmla="*/ 1969174 w 3911893"/>
              <a:gd name="connsiteY3887" fmla="*/ 3445759 h 3797612"/>
              <a:gd name="connsiteX3888" fmla="*/ 1969360 w 3911893"/>
              <a:gd name="connsiteY3888" fmla="*/ 3448407 h 3797612"/>
              <a:gd name="connsiteX3889" fmla="*/ 1971194 w 3911893"/>
              <a:gd name="connsiteY3889" fmla="*/ 3443304 h 3797612"/>
              <a:gd name="connsiteX3890" fmla="*/ 1969017 w 3911893"/>
              <a:gd name="connsiteY3890" fmla="*/ 3443514 h 3797612"/>
              <a:gd name="connsiteX3891" fmla="*/ 1968116 w 3911893"/>
              <a:gd name="connsiteY3891" fmla="*/ 3430697 h 3797612"/>
              <a:gd name="connsiteX3892" fmla="*/ 1977070 w 3911893"/>
              <a:gd name="connsiteY3892" fmla="*/ 3427989 h 3797612"/>
              <a:gd name="connsiteX3893" fmla="*/ 1975997 w 3911893"/>
              <a:gd name="connsiteY3893" fmla="*/ 3417032 h 3797612"/>
              <a:gd name="connsiteX3894" fmla="*/ 1973992 w 3911893"/>
              <a:gd name="connsiteY3894" fmla="*/ 3415382 h 3797612"/>
              <a:gd name="connsiteX3895" fmla="*/ 1968691 w 3911893"/>
              <a:gd name="connsiteY3895" fmla="*/ 3417737 h 3797612"/>
              <a:gd name="connsiteX3896" fmla="*/ 1963608 w 3911893"/>
              <a:gd name="connsiteY3896" fmla="*/ 3403479 h 3797612"/>
              <a:gd name="connsiteX3897" fmla="*/ 1966763 w 3911893"/>
              <a:gd name="connsiteY3897" fmla="*/ 3379210 h 3797612"/>
              <a:gd name="connsiteX3898" fmla="*/ 1969266 w 3911893"/>
              <a:gd name="connsiteY3898" fmla="*/ 3404777 h 3797612"/>
              <a:gd name="connsiteX3899" fmla="*/ 1975499 w 3911893"/>
              <a:gd name="connsiteY3899" fmla="*/ 3393115 h 3797612"/>
              <a:gd name="connsiteX3900" fmla="*/ 1970416 w 3911893"/>
              <a:gd name="connsiteY3900" fmla="*/ 3378857 h 3797612"/>
              <a:gd name="connsiteX3901" fmla="*/ 1976649 w 3911893"/>
              <a:gd name="connsiteY3901" fmla="*/ 3367195 h 3797612"/>
              <a:gd name="connsiteX3902" fmla="*/ 1985960 w 3911893"/>
              <a:gd name="connsiteY3902" fmla="*/ 3368139 h 3797612"/>
              <a:gd name="connsiteX3903" fmla="*/ 1980085 w 3911893"/>
              <a:gd name="connsiteY3903" fmla="*/ 3383454 h 3797612"/>
              <a:gd name="connsiteX3904" fmla="*/ 1981873 w 3911893"/>
              <a:gd name="connsiteY3904" fmla="*/ 3401716 h 3797612"/>
              <a:gd name="connsiteX3905" fmla="*/ 1981696 w 3911893"/>
              <a:gd name="connsiteY3905" fmla="*/ 3403486 h 3797612"/>
              <a:gd name="connsiteX3906" fmla="*/ 1979400 w 3911893"/>
              <a:gd name="connsiteY3906" fmla="*/ 3409128 h 3797612"/>
              <a:gd name="connsiteX3907" fmla="*/ 1977287 w 3911893"/>
              <a:gd name="connsiteY3907" fmla="*/ 3411376 h 3797612"/>
              <a:gd name="connsiteX3908" fmla="*/ 1980940 w 3911893"/>
              <a:gd name="connsiteY3908" fmla="*/ 3411024 h 3797612"/>
              <a:gd name="connsiteX3909" fmla="*/ 1981057 w 3911893"/>
              <a:gd name="connsiteY3909" fmla="*/ 3409860 h 3797612"/>
              <a:gd name="connsiteX3910" fmla="*/ 1981696 w 3911893"/>
              <a:gd name="connsiteY3910" fmla="*/ 3403486 h 3797612"/>
              <a:gd name="connsiteX3911" fmla="*/ 1982535 w 3911893"/>
              <a:gd name="connsiteY3911" fmla="*/ 3401422 h 3797612"/>
              <a:gd name="connsiteX3912" fmla="*/ 1979075 w 3911893"/>
              <a:gd name="connsiteY3912" fmla="*/ 3429639 h 3797612"/>
              <a:gd name="connsiteX3913" fmla="*/ 1992039 w 3911893"/>
              <a:gd name="connsiteY3913" fmla="*/ 3430231 h 3797612"/>
              <a:gd name="connsiteX3914" fmla="*/ 1995692 w 3911893"/>
              <a:gd name="connsiteY3914" fmla="*/ 3429878 h 3797612"/>
              <a:gd name="connsiteX3915" fmla="*/ 2000277 w 3911893"/>
              <a:gd name="connsiteY3915" fmla="*/ 3420218 h 3797612"/>
              <a:gd name="connsiteX3916" fmla="*/ 1990966 w 3911893"/>
              <a:gd name="connsiteY3916" fmla="*/ 3419273 h 3797612"/>
              <a:gd name="connsiteX3917" fmla="*/ 1996842 w 3911893"/>
              <a:gd name="connsiteY3917" fmla="*/ 3403958 h 3797612"/>
              <a:gd name="connsiteX3918" fmla="*/ 1996216 w 3911893"/>
              <a:gd name="connsiteY3918" fmla="*/ 3397566 h 3797612"/>
              <a:gd name="connsiteX3919" fmla="*/ 1996209 w 3911893"/>
              <a:gd name="connsiteY3919" fmla="*/ 3397497 h 3797612"/>
              <a:gd name="connsiteX3920" fmla="*/ 1997514 w 3911893"/>
              <a:gd name="connsiteY3920" fmla="*/ 3399054 h 3797612"/>
              <a:gd name="connsiteX3921" fmla="*/ 1996127 w 3911893"/>
              <a:gd name="connsiteY3921" fmla="*/ 3396653 h 3797612"/>
              <a:gd name="connsiteX3922" fmla="*/ 1996209 w 3911893"/>
              <a:gd name="connsiteY3922" fmla="*/ 3397497 h 3797612"/>
              <a:gd name="connsiteX3923" fmla="*/ 1994121 w 3911893"/>
              <a:gd name="connsiteY3923" fmla="*/ 3395004 h 3797612"/>
              <a:gd name="connsiteX3924" fmla="*/ 1997775 w 3911893"/>
              <a:gd name="connsiteY3924" fmla="*/ 3394650 h 3797612"/>
              <a:gd name="connsiteX3925" fmla="*/ 1993266 w 3911893"/>
              <a:gd name="connsiteY3925" fmla="*/ 3367434 h 3797612"/>
              <a:gd name="connsiteX3926" fmla="*/ 1994914 w 3911893"/>
              <a:gd name="connsiteY3926" fmla="*/ 3365431 h 3797612"/>
              <a:gd name="connsiteX3927" fmla="*/ 1990903 w 3911893"/>
              <a:gd name="connsiteY3927" fmla="*/ 3362131 h 3797612"/>
              <a:gd name="connsiteX3928" fmla="*/ 1995846 w 3911893"/>
              <a:gd name="connsiteY3928" fmla="*/ 3356123 h 3797612"/>
              <a:gd name="connsiteX3929" fmla="*/ 1994415 w 3911893"/>
              <a:gd name="connsiteY3929" fmla="*/ 3341514 h 3797612"/>
              <a:gd name="connsiteX3930" fmla="*/ 1994633 w 3911893"/>
              <a:gd name="connsiteY3930" fmla="*/ 3324902 h 3797612"/>
              <a:gd name="connsiteX3931" fmla="*/ 2002514 w 3911893"/>
              <a:gd name="connsiteY3931" fmla="*/ 3311237 h 3797612"/>
              <a:gd name="connsiteX3932" fmla="*/ 2002157 w 3911893"/>
              <a:gd name="connsiteY3932" fmla="*/ 3307584 h 3797612"/>
              <a:gd name="connsiteX3933" fmla="*/ 2020779 w 3911893"/>
              <a:gd name="connsiteY3933" fmla="*/ 3309473 h 3797612"/>
              <a:gd name="connsiteX3934" fmla="*/ 2021353 w 3911893"/>
              <a:gd name="connsiteY3934" fmla="*/ 3296513 h 3797612"/>
              <a:gd name="connsiteX3935" fmla="*/ 2021941 w 3911893"/>
              <a:gd name="connsiteY3935" fmla="*/ 3296335 h 3797612"/>
              <a:gd name="connsiteX3936" fmla="*/ 2031163 w 3911893"/>
              <a:gd name="connsiteY3936" fmla="*/ 3321375 h 3797612"/>
              <a:gd name="connsiteX3937" fmla="*/ 2029655 w 3911893"/>
              <a:gd name="connsiteY3937" fmla="*/ 3343642 h 3797612"/>
              <a:gd name="connsiteX3938" fmla="*/ 2016116 w 3911893"/>
              <a:gd name="connsiteY3938" fmla="*/ 3356010 h 3797612"/>
              <a:gd name="connsiteX3939" fmla="*/ 2011889 w 3911893"/>
              <a:gd name="connsiteY3939" fmla="*/ 3369322 h 3797612"/>
              <a:gd name="connsiteX3940" fmla="*/ 2019910 w 3911893"/>
              <a:gd name="connsiteY3940" fmla="*/ 3375922 h 3797612"/>
              <a:gd name="connsiteX3941" fmla="*/ 2016972 w 3911893"/>
              <a:gd name="connsiteY3941" fmla="*/ 3383580 h 3797612"/>
              <a:gd name="connsiteX3942" fmla="*/ 2024635 w 3911893"/>
              <a:gd name="connsiteY3942" fmla="*/ 3386527 h 3797612"/>
              <a:gd name="connsiteX3943" fmla="*/ 2026640 w 3911893"/>
              <a:gd name="connsiteY3943" fmla="*/ 3388177 h 3797612"/>
              <a:gd name="connsiteX3944" fmla="*/ 2028645 w 3911893"/>
              <a:gd name="connsiteY3944" fmla="*/ 3389827 h 3797612"/>
              <a:gd name="connsiteX3945" fmla="*/ 2023344 w 3911893"/>
              <a:gd name="connsiteY3945" fmla="*/ 3392182 h 3797612"/>
              <a:gd name="connsiteX3946" fmla="*/ 2020050 w 3911893"/>
              <a:gd name="connsiteY3946" fmla="*/ 3396187 h 3797612"/>
              <a:gd name="connsiteX3947" fmla="*/ 2024060 w 3911893"/>
              <a:gd name="connsiteY3947" fmla="*/ 3399487 h 3797612"/>
              <a:gd name="connsiteX3948" fmla="*/ 2033371 w 3911893"/>
              <a:gd name="connsiteY3948" fmla="*/ 3400432 h 3797612"/>
              <a:gd name="connsiteX3949" fmla="*/ 2038672 w 3911893"/>
              <a:gd name="connsiteY3949" fmla="*/ 3398076 h 3797612"/>
              <a:gd name="connsiteX3950" fmla="*/ 2041175 w 3911893"/>
              <a:gd name="connsiteY3950" fmla="*/ 3423643 h 3797612"/>
              <a:gd name="connsiteX3951" fmla="*/ 2046118 w 3911893"/>
              <a:gd name="connsiteY3951" fmla="*/ 3417635 h 3797612"/>
              <a:gd name="connsiteX3952" fmla="*/ 2046693 w 3911893"/>
              <a:gd name="connsiteY3952" fmla="*/ 3404676 h 3797612"/>
              <a:gd name="connsiteX3953" fmla="*/ 2048698 w 3911893"/>
              <a:gd name="connsiteY3953" fmla="*/ 3406325 h 3797612"/>
              <a:gd name="connsiteX3954" fmla="*/ 2053283 w 3911893"/>
              <a:gd name="connsiteY3954" fmla="*/ 3396665 h 3797612"/>
              <a:gd name="connsiteX3955" fmla="*/ 2051355 w 3911893"/>
              <a:gd name="connsiteY3955" fmla="*/ 3358138 h 3797612"/>
              <a:gd name="connsiteX3956" fmla="*/ 2053935 w 3911893"/>
              <a:gd name="connsiteY3956" fmla="*/ 3346828 h 3797612"/>
              <a:gd name="connsiteX3957" fmla="*/ 2051215 w 3911893"/>
              <a:gd name="connsiteY3957" fmla="*/ 3337873 h 3797612"/>
              <a:gd name="connsiteX3958" fmla="*/ 2046132 w 3911893"/>
              <a:gd name="connsiteY3958" fmla="*/ 3323616 h 3797612"/>
              <a:gd name="connsiteX3959" fmla="*/ 2049069 w 3911893"/>
              <a:gd name="connsiteY3959" fmla="*/ 3315959 h 3797612"/>
              <a:gd name="connsiteX3960" fmla="*/ 2043986 w 3911893"/>
              <a:gd name="connsiteY3960" fmla="*/ 3301702 h 3797612"/>
              <a:gd name="connsiteX3961" fmla="*/ 2050934 w 3911893"/>
              <a:gd name="connsiteY3961" fmla="*/ 3297344 h 3797612"/>
              <a:gd name="connsiteX3962" fmla="*/ 2052582 w 3911893"/>
              <a:gd name="connsiteY3962" fmla="*/ 3295342 h 3797612"/>
              <a:gd name="connsiteX3963" fmla="*/ 2044919 w 3911893"/>
              <a:gd name="connsiteY3963" fmla="*/ 3292394 h 3797612"/>
              <a:gd name="connsiteX3964" fmla="*/ 2047856 w 3911893"/>
              <a:gd name="connsiteY3964" fmla="*/ 3284737 h 3797612"/>
              <a:gd name="connsiteX3965" fmla="*/ 2045851 w 3911893"/>
              <a:gd name="connsiteY3965" fmla="*/ 3283087 h 3797612"/>
              <a:gd name="connsiteX3966" fmla="*/ 2050794 w 3911893"/>
              <a:gd name="connsiteY3966" fmla="*/ 3277080 h 3797612"/>
              <a:gd name="connsiteX3967" fmla="*/ 2049721 w 3911893"/>
              <a:gd name="connsiteY3967" fmla="*/ 3266122 h 3797612"/>
              <a:gd name="connsiteX3968" fmla="*/ 2053375 w 3911893"/>
              <a:gd name="connsiteY3968" fmla="*/ 3265769 h 3797612"/>
              <a:gd name="connsiteX3969" fmla="*/ 2039338 w 3911893"/>
              <a:gd name="connsiteY3969" fmla="*/ 3254220 h 3797612"/>
              <a:gd name="connsiteX3970" fmla="*/ 2044498 w 3911893"/>
              <a:gd name="connsiteY3970" fmla="*/ 3231600 h 3797612"/>
              <a:gd name="connsiteX3971" fmla="*/ 2042493 w 3911893"/>
              <a:gd name="connsiteY3971" fmla="*/ 3229950 h 3797612"/>
              <a:gd name="connsiteX3972" fmla="*/ 2050948 w 3911893"/>
              <a:gd name="connsiteY3972" fmla="*/ 3203326 h 3797612"/>
              <a:gd name="connsiteX3973" fmla="*/ 2044575 w 3911893"/>
              <a:gd name="connsiteY3973" fmla="*/ 3194723 h 3797612"/>
              <a:gd name="connsiteX3974" fmla="*/ 2045865 w 3911893"/>
              <a:gd name="connsiteY3974" fmla="*/ 3189068 h 3797612"/>
              <a:gd name="connsiteX3975" fmla="*/ 2043145 w 3911893"/>
              <a:gd name="connsiteY3975" fmla="*/ 3180113 h 3797612"/>
              <a:gd name="connsiteX3976" fmla="*/ 2045725 w 3911893"/>
              <a:gd name="connsiteY3976" fmla="*/ 3168803 h 3797612"/>
              <a:gd name="connsiteX3977" fmla="*/ 2047372 w 3911893"/>
              <a:gd name="connsiteY3977" fmla="*/ 3166801 h 3797612"/>
              <a:gd name="connsiteX3978" fmla="*/ 2042647 w 3911893"/>
              <a:gd name="connsiteY3978" fmla="*/ 3156196 h 3797612"/>
              <a:gd name="connsiteX3979" fmla="*/ 2045942 w 3911893"/>
              <a:gd name="connsiteY3979" fmla="*/ 3152191 h 3797612"/>
              <a:gd name="connsiteX3980" fmla="*/ 2039926 w 3911893"/>
              <a:gd name="connsiteY3980" fmla="*/ 3147242 h 3797612"/>
              <a:gd name="connsiteX3981" fmla="*/ 2038790 w 3911893"/>
              <a:gd name="connsiteY3981" fmla="*/ 3079142 h 3797612"/>
              <a:gd name="connsiteX3982" fmla="*/ 2032417 w 3911893"/>
              <a:gd name="connsiteY3982" fmla="*/ 3070540 h 3797612"/>
              <a:gd name="connsiteX3983" fmla="*/ 2025826 w 3911893"/>
              <a:gd name="connsiteY3983" fmla="*/ 3078550 h 3797612"/>
              <a:gd name="connsiteX3984" fmla="*/ 2023106 w 3911893"/>
              <a:gd name="connsiteY3984" fmla="*/ 3069596 h 3797612"/>
              <a:gd name="connsiteX3985" fmla="*/ 2017882 w 3911893"/>
              <a:gd name="connsiteY3985" fmla="*/ 3035074 h 3797612"/>
              <a:gd name="connsiteX3986" fmla="*/ 2022826 w 3911893"/>
              <a:gd name="connsiteY3986" fmla="*/ 3029066 h 3797612"/>
              <a:gd name="connsiteX3987" fmla="*/ 2030847 w 3911893"/>
              <a:gd name="connsiteY3987" fmla="*/ 3035665 h 3797612"/>
              <a:gd name="connsiteX3988" fmla="*/ 2036364 w 3911893"/>
              <a:gd name="connsiteY3988" fmla="*/ 3016698 h 3797612"/>
              <a:gd name="connsiteX3989" fmla="*/ 2032353 w 3911893"/>
              <a:gd name="connsiteY3989" fmla="*/ 3013399 h 3797612"/>
              <a:gd name="connsiteX3990" fmla="*/ 2037296 w 3911893"/>
              <a:gd name="connsiteY3990" fmla="*/ 3007391 h 3797612"/>
              <a:gd name="connsiteX3991" fmla="*/ 2040234 w 3911893"/>
              <a:gd name="connsiteY3991" fmla="*/ 2999733 h 3797612"/>
              <a:gd name="connsiteX3992" fmla="*/ 2032929 w 3911893"/>
              <a:gd name="connsiteY3992" fmla="*/ 3000438 h 3797612"/>
              <a:gd name="connsiteX3993" fmla="*/ 2031498 w 3911893"/>
              <a:gd name="connsiteY3993" fmla="*/ 2985828 h 3797612"/>
              <a:gd name="connsiteX3994" fmla="*/ 2027488 w 3911893"/>
              <a:gd name="connsiteY3994" fmla="*/ 2982529 h 3797612"/>
              <a:gd name="connsiteX3995" fmla="*/ 2034436 w 3911893"/>
              <a:gd name="connsiteY3995" fmla="*/ 2978171 h 3797612"/>
              <a:gd name="connsiteX3996" fmla="*/ 2027347 w 3911893"/>
              <a:gd name="connsiteY3996" fmla="*/ 2962264 h 3797612"/>
              <a:gd name="connsiteX3997" fmla="*/ 2018394 w 3911893"/>
              <a:gd name="connsiteY3997" fmla="*/ 2964972 h 3797612"/>
              <a:gd name="connsiteX3998" fmla="*/ 2018751 w 3911893"/>
              <a:gd name="connsiteY3998" fmla="*/ 2968625 h 3797612"/>
              <a:gd name="connsiteX3999" fmla="*/ 2012378 w 3911893"/>
              <a:gd name="connsiteY3999" fmla="*/ 2960023 h 3797612"/>
              <a:gd name="connsiteX4000" fmla="*/ 2012021 w 3911893"/>
              <a:gd name="connsiteY4000" fmla="*/ 2956370 h 3797612"/>
              <a:gd name="connsiteX4001" fmla="*/ 2027207 w 3911893"/>
              <a:gd name="connsiteY4001" fmla="*/ 2941999 h 3797612"/>
              <a:gd name="connsiteX4002" fmla="*/ 2029430 w 3911893"/>
              <a:gd name="connsiteY4002" fmla="*/ 2927037 h 3797612"/>
              <a:gd name="connsiteX4003" fmla="*/ 2029073 w 3911893"/>
              <a:gd name="connsiteY4003" fmla="*/ 2923384 h 3797612"/>
              <a:gd name="connsiteX4004" fmla="*/ 2017181 w 3911893"/>
              <a:gd name="connsiteY4004" fmla="*/ 2933750 h 3797612"/>
              <a:gd name="connsiteX4005" fmla="*/ 1996694 w 3911893"/>
              <a:gd name="connsiteY4005" fmla="*/ 2950476 h 3797612"/>
              <a:gd name="connsiteX4006" fmla="*/ 1995762 w 3911893"/>
              <a:gd name="connsiteY4006" fmla="*/ 2959783 h 3797612"/>
              <a:gd name="connsiteX4007" fmla="*/ 1991176 w 3911893"/>
              <a:gd name="connsiteY4007" fmla="*/ 2969444 h 3797612"/>
              <a:gd name="connsiteX4008" fmla="*/ 1998840 w 3911893"/>
              <a:gd name="connsiteY4008" fmla="*/ 2972390 h 3797612"/>
              <a:gd name="connsiteX4009" fmla="*/ 1992747 w 3911893"/>
              <a:gd name="connsiteY4009" fmla="*/ 3004318 h 3797612"/>
              <a:gd name="connsiteX4010" fmla="*/ 1996757 w 3911893"/>
              <a:gd name="connsiteY4010" fmla="*/ 3007617 h 3797612"/>
              <a:gd name="connsiteX4011" fmla="*/ 1989949 w 3911893"/>
              <a:gd name="connsiteY4011" fmla="*/ 3032240 h 3797612"/>
              <a:gd name="connsiteX4012" fmla="*/ 1990665 w 3911893"/>
              <a:gd name="connsiteY4012" fmla="*/ 3039545 h 3797612"/>
              <a:gd name="connsiteX4013" fmla="*/ 1992670 w 3911893"/>
              <a:gd name="connsiteY4013" fmla="*/ 3041195 h 3797612"/>
              <a:gd name="connsiteX4014" fmla="*/ 1997970 w 3911893"/>
              <a:gd name="connsiteY4014" fmla="*/ 3038840 h 3797612"/>
              <a:gd name="connsiteX4015" fmla="*/ 1999260 w 3911893"/>
              <a:gd name="connsiteY4015" fmla="*/ 3033184 h 3797612"/>
              <a:gd name="connsiteX4016" fmla="*/ 2003629 w 3911893"/>
              <a:gd name="connsiteY4016" fmla="*/ 3040136 h 3797612"/>
              <a:gd name="connsiteX4017" fmla="*/ 1991379 w 3911893"/>
              <a:gd name="connsiteY4017" fmla="*/ 3046850 h 3797612"/>
              <a:gd name="connsiteX4018" fmla="*/ 1993882 w 3911893"/>
              <a:gd name="connsiteY4018" fmla="*/ 3072417 h 3797612"/>
              <a:gd name="connsiteX4019" fmla="*/ 1993380 w 3911893"/>
              <a:gd name="connsiteY4019" fmla="*/ 3083757 h 3797612"/>
              <a:gd name="connsiteX4020" fmla="*/ 1993308 w 3911893"/>
              <a:gd name="connsiteY4020" fmla="*/ 3085358 h 3797612"/>
              <a:gd name="connsiteX4021" fmla="*/ 1989918 w 3911893"/>
              <a:gd name="connsiteY4021" fmla="*/ 3082535 h 3797612"/>
              <a:gd name="connsiteX4022" fmla="*/ 1996168 w 3911893"/>
              <a:gd name="connsiteY4022" fmla="*/ 3114596 h 3797612"/>
              <a:gd name="connsiteX4023" fmla="*/ 1998671 w 3911893"/>
              <a:gd name="connsiteY4023" fmla="*/ 3140164 h 3797612"/>
              <a:gd name="connsiteX4024" fmla="*/ 1998714 w 3911893"/>
              <a:gd name="connsiteY4024" fmla="*/ 3140593 h 3797612"/>
              <a:gd name="connsiteX4025" fmla="*/ 1995376 w 3911893"/>
              <a:gd name="connsiteY4025" fmla="*/ 3144168 h 3797612"/>
              <a:gd name="connsiteX4026" fmla="*/ 2001392 w 3911893"/>
              <a:gd name="connsiteY4026" fmla="*/ 3149118 h 3797612"/>
              <a:gd name="connsiteX4027" fmla="*/ 1994801 w 3911893"/>
              <a:gd name="connsiteY4027" fmla="*/ 3157129 h 3797612"/>
              <a:gd name="connsiteX4028" fmla="*/ 2000025 w 3911893"/>
              <a:gd name="connsiteY4028" fmla="*/ 3191650 h 3797612"/>
              <a:gd name="connsiteX4029" fmla="*/ 1992144 w 3911893"/>
              <a:gd name="connsiteY4029" fmla="*/ 3205315 h 3797612"/>
              <a:gd name="connsiteX4030" fmla="*/ 2000880 w 3911893"/>
              <a:gd name="connsiteY4030" fmla="*/ 3219220 h 3797612"/>
              <a:gd name="connsiteX4031" fmla="*/ 1998300 w 3911893"/>
              <a:gd name="connsiteY4031" fmla="*/ 3230530 h 3797612"/>
              <a:gd name="connsiteX4032" fmla="*/ 2003026 w 3911893"/>
              <a:gd name="connsiteY4032" fmla="*/ 3241135 h 3797612"/>
              <a:gd name="connsiteX4033" fmla="*/ 1998440 w 3911893"/>
              <a:gd name="connsiteY4033" fmla="*/ 3250795 h 3797612"/>
              <a:gd name="connsiteX4034" fmla="*/ 2005528 w 3911893"/>
              <a:gd name="connsiteY4034" fmla="*/ 3266702 h 3797612"/>
              <a:gd name="connsiteX4035" fmla="*/ 2004239 w 3911893"/>
              <a:gd name="connsiteY4035" fmla="*/ 3272357 h 3797612"/>
              <a:gd name="connsiteX4036" fmla="*/ 2001161 w 3911893"/>
              <a:gd name="connsiteY4036" fmla="*/ 3259749 h 3797612"/>
              <a:gd name="connsiteX4037" fmla="*/ 1993280 w 3911893"/>
              <a:gd name="connsiteY4037" fmla="*/ 3273415 h 3797612"/>
              <a:gd name="connsiteX4038" fmla="*/ 1996001 w 3911893"/>
              <a:gd name="connsiteY4038" fmla="*/ 3282369 h 3797612"/>
              <a:gd name="connsiteX4039" fmla="*/ 2003306 w 3911893"/>
              <a:gd name="connsiteY4039" fmla="*/ 3281664 h 3797612"/>
              <a:gd name="connsiteX4040" fmla="*/ 2006244 w 3911893"/>
              <a:gd name="connsiteY4040" fmla="*/ 3274007 h 3797612"/>
              <a:gd name="connsiteX4041" fmla="*/ 2011902 w 3911893"/>
              <a:gd name="connsiteY4041" fmla="*/ 3275304 h 3797612"/>
              <a:gd name="connsiteX4042" fmla="*/ 2017472 w 3911893"/>
              <a:gd name="connsiteY4042" fmla="*/ 3268534 h 3797612"/>
              <a:gd name="connsiteX4043" fmla="*/ 2021213 w 3911893"/>
              <a:gd name="connsiteY4043" fmla="*/ 3276248 h 3797612"/>
              <a:gd name="connsiteX4044" fmla="*/ 2023219 w 3911893"/>
              <a:gd name="connsiteY4044" fmla="*/ 3277898 h 3797612"/>
              <a:gd name="connsiteX4045" fmla="*/ 2022762 w 3911893"/>
              <a:gd name="connsiteY4045" fmla="*/ 3282461 h 3797612"/>
              <a:gd name="connsiteX4046" fmla="*/ 2014265 w 3911893"/>
              <a:gd name="connsiteY4046" fmla="*/ 3280606 h 3797612"/>
              <a:gd name="connsiteX4047" fmla="*/ 1997788 w 3911893"/>
              <a:gd name="connsiteY4047" fmla="*/ 3300632 h 3797612"/>
              <a:gd name="connsiteX4048" fmla="*/ 1997430 w 3911893"/>
              <a:gd name="connsiteY4048" fmla="*/ 3296980 h 3797612"/>
              <a:gd name="connsiteX4049" fmla="*/ 1988120 w 3911893"/>
              <a:gd name="connsiteY4049" fmla="*/ 3296035 h 3797612"/>
              <a:gd name="connsiteX4050" fmla="*/ 1989985 w 3911893"/>
              <a:gd name="connsiteY4050" fmla="*/ 3277419 h 3797612"/>
              <a:gd name="connsiteX4051" fmla="*/ 1989269 w 3911893"/>
              <a:gd name="connsiteY4051" fmla="*/ 3270115 h 3797612"/>
              <a:gd name="connsiteX4052" fmla="*/ 1985259 w 3911893"/>
              <a:gd name="connsiteY4052" fmla="*/ 3266815 h 3797612"/>
              <a:gd name="connsiteX4053" fmla="*/ 1990202 w 3911893"/>
              <a:gd name="connsiteY4053" fmla="*/ 3260807 h 3797612"/>
              <a:gd name="connsiteX4054" fmla="*/ 1989346 w 3911893"/>
              <a:gd name="connsiteY4054" fmla="*/ 3233238 h 3797612"/>
              <a:gd name="connsiteX4055" fmla="*/ 1982973 w 3911893"/>
              <a:gd name="connsiteY4055" fmla="*/ 3224636 h 3797612"/>
              <a:gd name="connsiteX4056" fmla="*/ 1981900 w 3911893"/>
              <a:gd name="connsiteY4056" fmla="*/ 3213679 h 3797612"/>
              <a:gd name="connsiteX4057" fmla="*/ 1985196 w 3911893"/>
              <a:gd name="connsiteY4057" fmla="*/ 3209673 h 3797612"/>
              <a:gd name="connsiteX4058" fmla="*/ 1980828 w 3911893"/>
              <a:gd name="connsiteY4058" fmla="*/ 3202721 h 3797612"/>
              <a:gd name="connsiteX4059" fmla="*/ 1982552 w 3911893"/>
              <a:gd name="connsiteY4059" fmla="*/ 3163842 h 3797612"/>
              <a:gd name="connsiteX4060" fmla="*/ 1980764 w 3911893"/>
              <a:gd name="connsiteY4060" fmla="*/ 3145580 h 3797612"/>
              <a:gd name="connsiteX4061" fmla="*/ 1978261 w 3911893"/>
              <a:gd name="connsiteY4061" fmla="*/ 3120013 h 3797612"/>
              <a:gd name="connsiteX4062" fmla="*/ 1985567 w 3911893"/>
              <a:gd name="connsiteY4062" fmla="*/ 3119307 h 3797612"/>
              <a:gd name="connsiteX4063" fmla="*/ 1983204 w 3911893"/>
              <a:gd name="connsiteY4063" fmla="*/ 3114005 h 3797612"/>
              <a:gd name="connsiteX4064" fmla="*/ 1980484 w 3911893"/>
              <a:gd name="connsiteY4064" fmla="*/ 3105050 h 3797612"/>
              <a:gd name="connsiteX4065" fmla="*/ 1984354 w 3911893"/>
              <a:gd name="connsiteY4065" fmla="*/ 3088085 h 3797612"/>
              <a:gd name="connsiteX4066" fmla="*/ 1976333 w 3911893"/>
              <a:gd name="connsiteY4066" fmla="*/ 3081485 h 3797612"/>
              <a:gd name="connsiteX4067" fmla="*/ 1977265 w 3911893"/>
              <a:gd name="connsiteY4067" fmla="*/ 3072178 h 3797612"/>
              <a:gd name="connsiteX4068" fmla="*/ 1976908 w 3911893"/>
              <a:gd name="connsiteY4068" fmla="*/ 3068526 h 3797612"/>
              <a:gd name="connsiteX4069" fmla="*/ 1974902 w 3911893"/>
              <a:gd name="connsiteY4069" fmla="*/ 3066876 h 3797612"/>
              <a:gd name="connsiteX4070" fmla="*/ 1969959 w 3911893"/>
              <a:gd name="connsiteY4070" fmla="*/ 3072884 h 3797612"/>
              <a:gd name="connsiteX4071" fmla="*/ 1971012 w 3911893"/>
              <a:gd name="connsiteY4071" fmla="*/ 3083625 h 3797612"/>
              <a:gd name="connsiteX4072" fmla="*/ 1970524 w 3911893"/>
              <a:gd name="connsiteY4072" fmla="*/ 3083948 h 3797612"/>
              <a:gd name="connsiteX4073" fmla="*/ 1970100 w 3911893"/>
              <a:gd name="connsiteY4073" fmla="*/ 3093148 h 3797612"/>
              <a:gd name="connsiteX4074" fmla="*/ 1964876 w 3911893"/>
              <a:gd name="connsiteY4074" fmla="*/ 3058626 h 3797612"/>
              <a:gd name="connsiteX4075" fmla="*/ 1975120 w 3911893"/>
              <a:gd name="connsiteY4075" fmla="*/ 3050263 h 3797612"/>
              <a:gd name="connsiteX4076" fmla="*/ 1977700 w 3911893"/>
              <a:gd name="connsiteY4076" fmla="*/ 3038953 h 3797612"/>
              <a:gd name="connsiteX4077" fmla="*/ 1976052 w 3911893"/>
              <a:gd name="connsiteY4077" fmla="*/ 3040956 h 3797612"/>
              <a:gd name="connsiteX4078" fmla="*/ 1974265 w 3911893"/>
              <a:gd name="connsiteY4078" fmla="*/ 3022693 h 3797612"/>
              <a:gd name="connsiteX4079" fmla="*/ 1966958 w 3911893"/>
              <a:gd name="connsiteY4079" fmla="*/ 3023399 h 3797612"/>
              <a:gd name="connsiteX4080" fmla="*/ 1964736 w 3911893"/>
              <a:gd name="connsiteY4080" fmla="*/ 3038361 h 3797612"/>
              <a:gd name="connsiteX4081" fmla="*/ 1962015 w 3911893"/>
              <a:gd name="connsiteY4081" fmla="*/ 3029407 h 3797612"/>
              <a:gd name="connsiteX4082" fmla="*/ 1964239 w 3911893"/>
              <a:gd name="connsiteY4082" fmla="*/ 3014444 h 3797612"/>
              <a:gd name="connsiteX4083" fmla="*/ 1959513 w 3911893"/>
              <a:gd name="connsiteY4083" fmla="*/ 3003839 h 3797612"/>
              <a:gd name="connsiteX4084" fmla="*/ 1953280 w 3911893"/>
              <a:gd name="connsiteY4084" fmla="*/ 3015502 h 3797612"/>
              <a:gd name="connsiteX4085" fmla="*/ 1953637 w 3911893"/>
              <a:gd name="connsiteY4085" fmla="*/ 3019154 h 3797612"/>
              <a:gd name="connsiteX4086" fmla="*/ 1952705 w 3911893"/>
              <a:gd name="connsiteY4086" fmla="*/ 3028462 h 3797612"/>
              <a:gd name="connsiteX4087" fmla="*/ 1951057 w 3911893"/>
              <a:gd name="connsiteY4087" fmla="*/ 3030465 h 3797612"/>
              <a:gd name="connsiteX4088" fmla="*/ 1948694 w 3911893"/>
              <a:gd name="connsiteY4088" fmla="*/ 3025162 h 3797612"/>
              <a:gd name="connsiteX4089" fmla="*/ 1938233 w 3911893"/>
              <a:gd name="connsiteY4089" fmla="*/ 3050138 h 3797612"/>
              <a:gd name="connsiteX4090" fmla="*/ 1932358 w 3911893"/>
              <a:gd name="connsiteY4090" fmla="*/ 3065452 h 3797612"/>
              <a:gd name="connsiteX4091" fmla="*/ 1942384 w 3911893"/>
              <a:gd name="connsiteY4091" fmla="*/ 3073702 h 3797612"/>
              <a:gd name="connsiteX4092" fmla="*/ 1939446 w 3911893"/>
              <a:gd name="connsiteY4092" fmla="*/ 3081360 h 3797612"/>
              <a:gd name="connsiteX4093" fmla="*/ 1932498 w 3911893"/>
              <a:gd name="connsiteY4093" fmla="*/ 3085718 h 3797612"/>
              <a:gd name="connsiteX4094" fmla="*/ 1927555 w 3911893"/>
              <a:gd name="connsiteY4094" fmla="*/ 3091725 h 3797612"/>
              <a:gd name="connsiteX4095" fmla="*/ 1933571 w 3911893"/>
              <a:gd name="connsiteY4095" fmla="*/ 3096675 h 3797612"/>
              <a:gd name="connsiteX4096" fmla="*/ 1928053 w 3911893"/>
              <a:gd name="connsiteY4096" fmla="*/ 3115642 h 3797612"/>
              <a:gd name="connsiteX4097" fmla="*/ 1930058 w 3911893"/>
              <a:gd name="connsiteY4097" fmla="*/ 3117292 h 3797612"/>
              <a:gd name="connsiteX4098" fmla="*/ 1927836 w 3911893"/>
              <a:gd name="connsiteY4098" fmla="*/ 3132255 h 3797612"/>
              <a:gd name="connsiteX4099" fmla="*/ 1933851 w 3911893"/>
              <a:gd name="connsiteY4099" fmla="*/ 3137204 h 3797612"/>
              <a:gd name="connsiteX4100" fmla="*/ 1927619 w 3911893"/>
              <a:gd name="connsiteY4100" fmla="*/ 3148867 h 3797612"/>
              <a:gd name="connsiteX4101" fmla="*/ 1931769 w 3911893"/>
              <a:gd name="connsiteY4101" fmla="*/ 3172432 h 3797612"/>
              <a:gd name="connsiteX4102" fmla="*/ 1932484 w 3911893"/>
              <a:gd name="connsiteY4102" fmla="*/ 3179737 h 3797612"/>
              <a:gd name="connsiteX4103" fmla="*/ 1922815 w 3911893"/>
              <a:gd name="connsiteY4103" fmla="*/ 3175140 h 3797612"/>
              <a:gd name="connsiteX4104" fmla="*/ 1915868 w 3911893"/>
              <a:gd name="connsiteY4104" fmla="*/ 3179497 h 3797612"/>
              <a:gd name="connsiteX4105" fmla="*/ 1913505 w 3911893"/>
              <a:gd name="connsiteY4105" fmla="*/ 3174195 h 3797612"/>
              <a:gd name="connsiteX4106" fmla="*/ 1906556 w 3911893"/>
              <a:gd name="connsiteY4106" fmla="*/ 3178553 h 3797612"/>
              <a:gd name="connsiteX4107" fmla="*/ 1907987 w 3911893"/>
              <a:gd name="connsiteY4107" fmla="*/ 3193162 h 3797612"/>
              <a:gd name="connsiteX4108" fmla="*/ 1919661 w 3911893"/>
              <a:gd name="connsiteY4108" fmla="*/ 3199409 h 3797612"/>
              <a:gd name="connsiteX4109" fmla="*/ 1918728 w 3911893"/>
              <a:gd name="connsiteY4109" fmla="*/ 3208717 h 3797612"/>
              <a:gd name="connsiteX4110" fmla="*/ 1916722 w 3911893"/>
              <a:gd name="connsiteY4110" fmla="*/ 3207067 h 3797612"/>
              <a:gd name="connsiteX4111" fmla="*/ 1913070 w 3911893"/>
              <a:gd name="connsiteY4111" fmla="*/ 3207420 h 3797612"/>
              <a:gd name="connsiteX4112" fmla="*/ 1907194 w 3911893"/>
              <a:gd name="connsiteY4112" fmla="*/ 3222735 h 3797612"/>
              <a:gd name="connsiteX4113" fmla="*/ 1903184 w 3911893"/>
              <a:gd name="connsiteY4113" fmla="*/ 3219435 h 3797612"/>
              <a:gd name="connsiteX4114" fmla="*/ 1897526 w 3911893"/>
              <a:gd name="connsiteY4114" fmla="*/ 3218138 h 3797612"/>
              <a:gd name="connsiteX4115" fmla="*/ 1900246 w 3911893"/>
              <a:gd name="connsiteY4115" fmla="*/ 3227093 h 3797612"/>
              <a:gd name="connsiteX4116" fmla="*/ 1909557 w 3911893"/>
              <a:gd name="connsiteY4116" fmla="*/ 3228037 h 3797612"/>
              <a:gd name="connsiteX4117" fmla="*/ 1915573 w 3911893"/>
              <a:gd name="connsiteY4117" fmla="*/ 3232987 h 3797612"/>
              <a:gd name="connsiteX4118" fmla="*/ 1910988 w 3911893"/>
              <a:gd name="connsiteY4118" fmla="*/ 3242647 h 3797612"/>
              <a:gd name="connsiteX4119" fmla="*/ 1917361 w 3911893"/>
              <a:gd name="connsiteY4119" fmla="*/ 3251249 h 3797612"/>
              <a:gd name="connsiteX4120" fmla="*/ 1910770 w 3911893"/>
              <a:gd name="connsiteY4120" fmla="*/ 3259259 h 3797612"/>
              <a:gd name="connsiteX4121" fmla="*/ 1918076 w 3911893"/>
              <a:gd name="connsiteY4121" fmla="*/ 3258554 h 3797612"/>
              <a:gd name="connsiteX4122" fmla="*/ 1919149 w 3911893"/>
              <a:gd name="connsiteY4122" fmla="*/ 3269511 h 3797612"/>
              <a:gd name="connsiteX4123" fmla="*/ 1915496 w 3911893"/>
              <a:gd name="connsiteY4123" fmla="*/ 3269864 h 3797612"/>
              <a:gd name="connsiteX4124" fmla="*/ 1920221 w 3911893"/>
              <a:gd name="connsiteY4124" fmla="*/ 3280469 h 3797612"/>
              <a:gd name="connsiteX4125" fmla="*/ 1918216 w 3911893"/>
              <a:gd name="connsiteY4125" fmla="*/ 3278819 h 3797612"/>
              <a:gd name="connsiteX4126" fmla="*/ 1904320 w 3911893"/>
              <a:gd name="connsiteY4126" fmla="*/ 3287534 h 3797612"/>
              <a:gd name="connsiteX4127" fmla="*/ 1901024 w 3911893"/>
              <a:gd name="connsiteY4127" fmla="*/ 3291540 h 3797612"/>
              <a:gd name="connsiteX4128" fmla="*/ 1908330 w 3911893"/>
              <a:gd name="connsiteY4128" fmla="*/ 3290834 h 3797612"/>
              <a:gd name="connsiteX4129" fmla="*/ 1914921 w 3911893"/>
              <a:gd name="connsiteY4129" fmla="*/ 3282824 h 3797612"/>
              <a:gd name="connsiteX4130" fmla="*/ 1922009 w 3911893"/>
              <a:gd name="connsiteY4130" fmla="*/ 3298731 h 3797612"/>
              <a:gd name="connsiteX4131" fmla="*/ 1916134 w 3911893"/>
              <a:gd name="connsiteY4131" fmla="*/ 3314046 h 3797612"/>
              <a:gd name="connsiteX4132" fmla="*/ 1921792 w 3911893"/>
              <a:gd name="connsiteY4132" fmla="*/ 3315343 h 3797612"/>
              <a:gd name="connsiteX4133" fmla="*/ 1924512 w 3911893"/>
              <a:gd name="connsiteY4133" fmla="*/ 3324298 h 3797612"/>
              <a:gd name="connsiteX4134" fmla="*/ 1915559 w 3911893"/>
              <a:gd name="connsiteY4134" fmla="*/ 3327005 h 3797612"/>
              <a:gd name="connsiteX4135" fmla="*/ 1922290 w 3911893"/>
              <a:gd name="connsiteY4135" fmla="*/ 3339260 h 3797612"/>
              <a:gd name="connsiteX4136" fmla="*/ 1919352 w 3911893"/>
              <a:gd name="connsiteY4136" fmla="*/ 3346918 h 3797612"/>
              <a:gd name="connsiteX4137" fmla="*/ 1929378 w 3911893"/>
              <a:gd name="connsiteY4137" fmla="*/ 3355167 h 3797612"/>
              <a:gd name="connsiteX4138" fmla="*/ 1926798 w 3911893"/>
              <a:gd name="connsiteY4138" fmla="*/ 3366477 h 3797612"/>
              <a:gd name="connsiteX4139" fmla="*/ 1915482 w 3911893"/>
              <a:gd name="connsiteY4139" fmla="*/ 3363882 h 3797612"/>
              <a:gd name="connsiteX4140" fmla="*/ 1914896 w 3911893"/>
              <a:gd name="connsiteY4140" fmla="*/ 3366453 h 3797612"/>
              <a:gd name="connsiteX4141" fmla="*/ 1914085 w 3911893"/>
              <a:gd name="connsiteY4141" fmla="*/ 3366092 h 3797612"/>
              <a:gd name="connsiteX4142" fmla="*/ 1914192 w 3911893"/>
              <a:gd name="connsiteY4142" fmla="*/ 3369538 h 3797612"/>
              <a:gd name="connsiteX4143" fmla="*/ 1914353 w 3911893"/>
              <a:gd name="connsiteY4143" fmla="*/ 3368831 h 3797612"/>
              <a:gd name="connsiteX4144" fmla="*/ 1914896 w 3911893"/>
              <a:gd name="connsiteY4144" fmla="*/ 3366453 h 3797612"/>
              <a:gd name="connsiteX4145" fmla="*/ 1915200 w 3911893"/>
              <a:gd name="connsiteY4145" fmla="*/ 3366588 h 3797612"/>
              <a:gd name="connsiteX4146" fmla="*/ 1916555 w 3911893"/>
              <a:gd name="connsiteY4146" fmla="*/ 3374840 h 3797612"/>
              <a:gd name="connsiteX4147" fmla="*/ 1923861 w 3911893"/>
              <a:gd name="connsiteY4147" fmla="*/ 3374135 h 3797612"/>
              <a:gd name="connsiteX4148" fmla="*/ 1924576 w 3911893"/>
              <a:gd name="connsiteY4148" fmla="*/ 3381439 h 3797612"/>
              <a:gd name="connsiteX4149" fmla="*/ 1928229 w 3911893"/>
              <a:gd name="connsiteY4149" fmla="*/ 3381087 h 3797612"/>
              <a:gd name="connsiteX4150" fmla="*/ 1923286 w 3911893"/>
              <a:gd name="connsiteY4150" fmla="*/ 3387095 h 3797612"/>
              <a:gd name="connsiteX4151" fmla="*/ 1924000 w 3911893"/>
              <a:gd name="connsiteY4151" fmla="*/ 3394400 h 3797612"/>
              <a:gd name="connsiteX4152" fmla="*/ 1931307 w 3911893"/>
              <a:gd name="connsiteY4152" fmla="*/ 3393694 h 3797612"/>
              <a:gd name="connsiteX4153" fmla="*/ 1935100 w 3911893"/>
              <a:gd name="connsiteY4153" fmla="*/ 3413606 h 3797612"/>
              <a:gd name="connsiteX4154" fmla="*/ 1928509 w 3911893"/>
              <a:gd name="connsiteY4154" fmla="*/ 3421616 h 3797612"/>
              <a:gd name="connsiteX4155" fmla="*/ 1929224 w 3911893"/>
              <a:gd name="connsiteY4155" fmla="*/ 3428921 h 3797612"/>
              <a:gd name="connsiteX4156" fmla="*/ 1938178 w 3911893"/>
              <a:gd name="connsiteY4156" fmla="*/ 3426213 h 3797612"/>
              <a:gd name="connsiteX4157" fmla="*/ 1935815 w 3911893"/>
              <a:gd name="connsiteY4157" fmla="*/ 3420911 h 3797612"/>
              <a:gd name="connsiteX4158" fmla="*/ 1940183 w 3911893"/>
              <a:gd name="connsiteY4158" fmla="*/ 3427863 h 3797612"/>
              <a:gd name="connsiteX4159" fmla="*/ 1947132 w 3911893"/>
              <a:gd name="connsiteY4159" fmla="*/ 3423505 h 3797612"/>
              <a:gd name="connsiteX4160" fmla="*/ 1942188 w 3911893"/>
              <a:gd name="connsiteY4160" fmla="*/ 3429513 h 3797612"/>
              <a:gd name="connsiteX4161" fmla="*/ 1940541 w 3911893"/>
              <a:gd name="connsiteY4161" fmla="*/ 3431515 h 3797612"/>
              <a:gd name="connsiteX4162" fmla="*/ 1933235 w 3911893"/>
              <a:gd name="connsiteY4162" fmla="*/ 3432221 h 3797612"/>
              <a:gd name="connsiteX4163" fmla="*/ 1936670 w 3911893"/>
              <a:gd name="connsiteY4163" fmla="*/ 3448481 h 3797612"/>
              <a:gd name="connsiteX4164" fmla="*/ 1924064 w 3911893"/>
              <a:gd name="connsiteY4164" fmla="*/ 3451541 h 3797612"/>
              <a:gd name="connsiteX4165" fmla="*/ 1926784 w 3911893"/>
              <a:gd name="connsiteY4165" fmla="*/ 3460496 h 3797612"/>
              <a:gd name="connsiteX4166" fmla="*/ 1935381 w 3911893"/>
              <a:gd name="connsiteY4166" fmla="*/ 3454135 h 3797612"/>
              <a:gd name="connsiteX4167" fmla="*/ 1937386 w 3911893"/>
              <a:gd name="connsiteY4167" fmla="*/ 3455785 h 3797612"/>
              <a:gd name="connsiteX4168" fmla="*/ 1940681 w 3911893"/>
              <a:gd name="connsiteY4168" fmla="*/ 3451781 h 3797612"/>
              <a:gd name="connsiteX4169" fmla="*/ 1943402 w 3911893"/>
              <a:gd name="connsiteY4169" fmla="*/ 3460735 h 3797612"/>
              <a:gd name="connsiteX4170" fmla="*/ 1938101 w 3911893"/>
              <a:gd name="connsiteY4170" fmla="*/ 3463090 h 3797612"/>
              <a:gd name="connsiteX4171" fmla="*/ 1939173 w 3911893"/>
              <a:gd name="connsiteY4171" fmla="*/ 3474048 h 3797612"/>
              <a:gd name="connsiteX4172" fmla="*/ 1941179 w 3911893"/>
              <a:gd name="connsiteY4172" fmla="*/ 3475698 h 3797612"/>
              <a:gd name="connsiteX4173" fmla="*/ 1944474 w 3911893"/>
              <a:gd name="connsiteY4173" fmla="*/ 3471692 h 3797612"/>
              <a:gd name="connsiteX4174" fmla="*/ 1948842 w 3911893"/>
              <a:gd name="connsiteY4174" fmla="*/ 3478645 h 3797612"/>
              <a:gd name="connsiteX4175" fmla="*/ 1955138 w 3911893"/>
              <a:gd name="connsiteY4175" fmla="*/ 3524124 h 3797612"/>
              <a:gd name="connsiteX4176" fmla="*/ 1948906 w 3911893"/>
              <a:gd name="connsiteY4176" fmla="*/ 3535786 h 3797612"/>
              <a:gd name="connsiteX4177" fmla="*/ 1956352 w 3911893"/>
              <a:gd name="connsiteY4177" fmla="*/ 3555346 h 3797612"/>
              <a:gd name="connsiteX4178" fmla="*/ 1949761 w 3911893"/>
              <a:gd name="connsiteY4178" fmla="*/ 3563356 h 3797612"/>
              <a:gd name="connsiteX4179" fmla="*/ 1954486 w 3911893"/>
              <a:gd name="connsiteY4179" fmla="*/ 3573961 h 3797612"/>
              <a:gd name="connsiteX4180" fmla="*/ 1957207 w 3911893"/>
              <a:gd name="connsiteY4180" fmla="*/ 3582915 h 3797612"/>
              <a:gd name="connsiteX4181" fmla="*/ 1950616 w 3911893"/>
              <a:gd name="connsiteY4181" fmla="*/ 3590926 h 3797612"/>
              <a:gd name="connsiteX4182" fmla="*/ 1951331 w 3911893"/>
              <a:gd name="connsiteY4182" fmla="*/ 3598231 h 3797612"/>
              <a:gd name="connsiteX4183" fmla="*/ 1946605 w 3911893"/>
              <a:gd name="connsiteY4183" fmla="*/ 3587626 h 3797612"/>
              <a:gd name="connsiteX4184" fmla="*/ 1950259 w 3911893"/>
              <a:gd name="connsiteY4184" fmla="*/ 3587273 h 3797612"/>
              <a:gd name="connsiteX4185" fmla="*/ 1947896 w 3911893"/>
              <a:gd name="connsiteY4185" fmla="*/ 3581971 h 3797612"/>
              <a:gd name="connsiteX4186" fmla="*/ 1944243 w 3911893"/>
              <a:gd name="connsiteY4186" fmla="*/ 3582324 h 3797612"/>
              <a:gd name="connsiteX4187" fmla="*/ 1940310 w 3911893"/>
              <a:gd name="connsiteY4187" fmla="*/ 3542147 h 3797612"/>
              <a:gd name="connsiteX4188" fmla="*/ 1936656 w 3911893"/>
              <a:gd name="connsiteY4188" fmla="*/ 3542500 h 3797612"/>
              <a:gd name="connsiteX4189" fmla="*/ 1931791 w 3911893"/>
              <a:gd name="connsiteY4189" fmla="*/ 3511630 h 3797612"/>
              <a:gd name="connsiteX4190" fmla="*/ 1938686 w 3911893"/>
              <a:gd name="connsiteY4190" fmla="*/ 3499673 h 3797612"/>
              <a:gd name="connsiteX4191" fmla="*/ 1939482 w 3911893"/>
              <a:gd name="connsiteY4191" fmla="*/ 3498293 h 3797612"/>
              <a:gd name="connsiteX4192" fmla="*/ 1940396 w 3911893"/>
              <a:gd name="connsiteY4192" fmla="*/ 3500661 h 3797612"/>
              <a:gd name="connsiteX4193" fmla="*/ 1939671 w 3911893"/>
              <a:gd name="connsiteY4193" fmla="*/ 3497965 h 3797612"/>
              <a:gd name="connsiteX4194" fmla="*/ 1939482 w 3911893"/>
              <a:gd name="connsiteY4194" fmla="*/ 3498293 h 3797612"/>
              <a:gd name="connsiteX4195" fmla="*/ 1937309 w 3911893"/>
              <a:gd name="connsiteY4195" fmla="*/ 3492662 h 3797612"/>
              <a:gd name="connsiteX4196" fmla="*/ 1929786 w 3911893"/>
              <a:gd name="connsiteY4196" fmla="*/ 3509980 h 3797612"/>
              <a:gd name="connsiteX4197" fmla="*/ 1923629 w 3911893"/>
              <a:gd name="connsiteY4197" fmla="*/ 3484766 h 3797612"/>
              <a:gd name="connsiteX4198" fmla="*/ 1926567 w 3911893"/>
              <a:gd name="connsiteY4198" fmla="*/ 3477108 h 3797612"/>
              <a:gd name="connsiteX4199" fmla="*/ 1922914 w 3911893"/>
              <a:gd name="connsiteY4199" fmla="*/ 3477461 h 3797612"/>
              <a:gd name="connsiteX4200" fmla="*/ 1919836 w 3911893"/>
              <a:gd name="connsiteY4200" fmla="*/ 3464854 h 3797612"/>
              <a:gd name="connsiteX4201" fmla="*/ 1923131 w 3911893"/>
              <a:gd name="connsiteY4201" fmla="*/ 3460849 h 3797612"/>
              <a:gd name="connsiteX4202" fmla="*/ 1922417 w 3911893"/>
              <a:gd name="connsiteY4202" fmla="*/ 3453544 h 3797612"/>
              <a:gd name="connsiteX4203" fmla="*/ 1915110 w 3911893"/>
              <a:gd name="connsiteY4203" fmla="*/ 3454249 h 3797612"/>
              <a:gd name="connsiteX4204" fmla="*/ 1916043 w 3911893"/>
              <a:gd name="connsiteY4204" fmla="*/ 3444942 h 3797612"/>
              <a:gd name="connsiteX4205" fmla="*/ 1905519 w 3911893"/>
              <a:gd name="connsiteY4205" fmla="*/ 3412775 h 3797612"/>
              <a:gd name="connsiteX4206" fmla="*/ 1903871 w 3911893"/>
              <a:gd name="connsiteY4206" fmla="*/ 3414777 h 3797612"/>
              <a:gd name="connsiteX4207" fmla="*/ 1895851 w 3911893"/>
              <a:gd name="connsiteY4207" fmla="*/ 3408178 h 3797612"/>
              <a:gd name="connsiteX4208" fmla="*/ 1901509 w 3911893"/>
              <a:gd name="connsiteY4208" fmla="*/ 3409475 h 3797612"/>
              <a:gd name="connsiteX4209" fmla="*/ 1901725 w 3911893"/>
              <a:gd name="connsiteY4209" fmla="*/ 3392863 h 3797612"/>
              <a:gd name="connsiteX4210" fmla="*/ 1896068 w 3911893"/>
              <a:gd name="connsiteY4210" fmla="*/ 3391566 h 3797612"/>
              <a:gd name="connsiteX4211" fmla="*/ 1900295 w 3911893"/>
              <a:gd name="connsiteY4211" fmla="*/ 3378254 h 3797612"/>
              <a:gd name="connsiteX4212" fmla="*/ 1897932 w 3911893"/>
              <a:gd name="connsiteY4212" fmla="*/ 3372951 h 3797612"/>
              <a:gd name="connsiteX4213" fmla="*/ 1897792 w 3911893"/>
              <a:gd name="connsiteY4213" fmla="*/ 3352686 h 3797612"/>
              <a:gd name="connsiteX4214" fmla="*/ 1886476 w 3911893"/>
              <a:gd name="connsiteY4214" fmla="*/ 3350092 h 3797612"/>
              <a:gd name="connsiteX4215" fmla="*/ 1889056 w 3911893"/>
              <a:gd name="connsiteY4215" fmla="*/ 3338782 h 3797612"/>
              <a:gd name="connsiteX4216" fmla="*/ 1884688 w 3911893"/>
              <a:gd name="connsiteY4216" fmla="*/ 3331830 h 3797612"/>
              <a:gd name="connsiteX4217" fmla="*/ 1887268 w 3911893"/>
              <a:gd name="connsiteY4217" fmla="*/ 3320520 h 3797612"/>
              <a:gd name="connsiteX4218" fmla="*/ 1884905 w 3911893"/>
              <a:gd name="connsiteY4218" fmla="*/ 3315218 h 3797612"/>
              <a:gd name="connsiteX4219" fmla="*/ 1882402 w 3911893"/>
              <a:gd name="connsiteY4219" fmla="*/ 3289651 h 3797612"/>
              <a:gd name="connsiteX4220" fmla="*/ 1880832 w 3911893"/>
              <a:gd name="connsiteY4220" fmla="*/ 3254776 h 3797612"/>
              <a:gd name="connsiteX4221" fmla="*/ 1878329 w 3911893"/>
              <a:gd name="connsiteY4221" fmla="*/ 3229209 h 3797612"/>
              <a:gd name="connsiteX4222" fmla="*/ 1872172 w 3911893"/>
              <a:gd name="connsiteY4222" fmla="*/ 3203995 h 3797612"/>
              <a:gd name="connsiteX4223" fmla="*/ 1877473 w 3911893"/>
              <a:gd name="connsiteY4223" fmla="*/ 3201639 h 3797612"/>
              <a:gd name="connsiteX4224" fmla="*/ 1876758 w 3911893"/>
              <a:gd name="connsiteY4224" fmla="*/ 3194334 h 3797612"/>
              <a:gd name="connsiteX4225" fmla="*/ 1868162 w 3911893"/>
              <a:gd name="connsiteY4225" fmla="*/ 3200695 h 3797612"/>
              <a:gd name="connsiteX4226" fmla="*/ 1877333 w 3911893"/>
              <a:gd name="connsiteY4226" fmla="*/ 3181374 h 3797612"/>
              <a:gd name="connsiteX4227" fmla="*/ 1874970 w 3911893"/>
              <a:gd name="connsiteY4227" fmla="*/ 3176072 h 3797612"/>
              <a:gd name="connsiteX4228" fmla="*/ 1866374 w 3911893"/>
              <a:gd name="connsiteY4228" fmla="*/ 3182432 h 3797612"/>
              <a:gd name="connsiteX4229" fmla="*/ 1859209 w 3911893"/>
              <a:gd name="connsiteY4229" fmla="*/ 3203402 h 3797612"/>
              <a:gd name="connsiteX4230" fmla="*/ 1849680 w 3911893"/>
              <a:gd name="connsiteY4230" fmla="*/ 3219070 h 3797612"/>
              <a:gd name="connsiteX4231" fmla="*/ 1852043 w 3911893"/>
              <a:gd name="connsiteY4231" fmla="*/ 3224373 h 3797612"/>
              <a:gd name="connsiteX4232" fmla="*/ 1857701 w 3911893"/>
              <a:gd name="connsiteY4232" fmla="*/ 3225669 h 3797612"/>
              <a:gd name="connsiteX4233" fmla="*/ 1846167 w 3911893"/>
              <a:gd name="connsiteY4233" fmla="*/ 3239687 h 3797612"/>
              <a:gd name="connsiteX4234" fmla="*/ 1844162 w 3911893"/>
              <a:gd name="connsiteY4234" fmla="*/ 3238038 h 3797612"/>
              <a:gd name="connsiteX4235" fmla="*/ 1848748 w 3911893"/>
              <a:gd name="connsiteY4235" fmla="*/ 3228378 h 3797612"/>
              <a:gd name="connsiteX4236" fmla="*/ 1843447 w 3911893"/>
              <a:gd name="connsiteY4236" fmla="*/ 3230732 h 3797612"/>
              <a:gd name="connsiteX4237" fmla="*/ 1826753 w 3911893"/>
              <a:gd name="connsiteY4237" fmla="*/ 3267371 h 3797612"/>
              <a:gd name="connsiteX4238" fmla="*/ 1830763 w 3911893"/>
              <a:gd name="connsiteY4238" fmla="*/ 3270671 h 3797612"/>
              <a:gd name="connsiteX4239" fmla="*/ 1820162 w 3911893"/>
              <a:gd name="connsiteY4239" fmla="*/ 3275381 h 3797612"/>
              <a:gd name="connsiteX4240" fmla="*/ 1811349 w 3911893"/>
              <a:gd name="connsiteY4240" fmla="*/ 3298354 h 3797612"/>
              <a:gd name="connsiteX4241" fmla="*/ 1813355 w 3911893"/>
              <a:gd name="connsiteY4241" fmla="*/ 3300004 h 3797612"/>
              <a:gd name="connsiteX4242" fmla="*/ 1806048 w 3911893"/>
              <a:gd name="connsiteY4242" fmla="*/ 3300709 h 3797612"/>
              <a:gd name="connsiteX4243" fmla="*/ 1806406 w 3911893"/>
              <a:gd name="connsiteY4243" fmla="*/ 3304361 h 3797612"/>
              <a:gd name="connsiteX4244" fmla="*/ 1801106 w 3911893"/>
              <a:gd name="connsiteY4244" fmla="*/ 3306716 h 3797612"/>
              <a:gd name="connsiteX4245" fmla="*/ 1802179 w 3911893"/>
              <a:gd name="connsiteY4245" fmla="*/ 3317674 h 3797612"/>
              <a:gd name="connsiteX4246" fmla="*/ 1795230 w 3911893"/>
              <a:gd name="connsiteY4246" fmla="*/ 3322032 h 3797612"/>
              <a:gd name="connsiteX4247" fmla="*/ 1801246 w 3911893"/>
              <a:gd name="connsiteY4247" fmla="*/ 3326981 h 3797612"/>
              <a:gd name="connsiteX4248" fmla="*/ 1793451 w 3911893"/>
              <a:gd name="connsiteY4248" fmla="*/ 3330445 h 3797612"/>
              <a:gd name="connsiteX4249" fmla="*/ 1794019 w 3911893"/>
              <a:gd name="connsiteY4249" fmla="*/ 3326441 h 3797612"/>
              <a:gd name="connsiteX4250" fmla="*/ 1790645 w 3911893"/>
              <a:gd name="connsiteY4250" fmla="*/ 3331692 h 3797612"/>
              <a:gd name="connsiteX4251" fmla="*/ 1791970 w 3911893"/>
              <a:gd name="connsiteY4251" fmla="*/ 3331103 h 3797612"/>
              <a:gd name="connsiteX4252" fmla="*/ 1793451 w 3911893"/>
              <a:gd name="connsiteY4252" fmla="*/ 3330445 h 3797612"/>
              <a:gd name="connsiteX4253" fmla="*/ 1791717 w 3911893"/>
              <a:gd name="connsiteY4253" fmla="*/ 3342649 h 3797612"/>
              <a:gd name="connsiteX4254" fmla="*/ 1786059 w 3911893"/>
              <a:gd name="connsiteY4254" fmla="*/ 3341352 h 3797612"/>
              <a:gd name="connsiteX4255" fmla="*/ 1791500 w 3911893"/>
              <a:gd name="connsiteY4255" fmla="*/ 3359261 h 3797612"/>
              <a:gd name="connsiteX4256" fmla="*/ 1788337 w 3911893"/>
              <a:gd name="connsiteY4256" fmla="*/ 3363106 h 3797612"/>
              <a:gd name="connsiteX4257" fmla="*/ 1787082 w 3911893"/>
              <a:gd name="connsiteY4257" fmla="*/ 3360034 h 3797612"/>
              <a:gd name="connsiteX4258" fmla="*/ 1786557 w 3911893"/>
              <a:gd name="connsiteY4258" fmla="*/ 3365269 h 3797612"/>
              <a:gd name="connsiteX4259" fmla="*/ 1787175 w 3911893"/>
              <a:gd name="connsiteY4259" fmla="*/ 3364518 h 3797612"/>
              <a:gd name="connsiteX4260" fmla="*/ 1788337 w 3911893"/>
              <a:gd name="connsiteY4260" fmla="*/ 3363106 h 3797612"/>
              <a:gd name="connsiteX4261" fmla="*/ 1789768 w 3911893"/>
              <a:gd name="connsiteY4261" fmla="*/ 3366612 h 3797612"/>
              <a:gd name="connsiteX4262" fmla="*/ 1789745 w 3911893"/>
              <a:gd name="connsiteY4262" fmla="*/ 3366632 h 3797612"/>
              <a:gd name="connsiteX4263" fmla="*/ 1790066 w 3911893"/>
              <a:gd name="connsiteY4263" fmla="*/ 3367390 h 3797612"/>
              <a:gd name="connsiteX4264" fmla="*/ 1783619 w 3911893"/>
              <a:gd name="connsiteY4264" fmla="*/ 3372927 h 3797612"/>
              <a:gd name="connsiteX4265" fmla="*/ 1791640 w 3911893"/>
              <a:gd name="connsiteY4265" fmla="*/ 3379526 h 3797612"/>
              <a:gd name="connsiteX4266" fmla="*/ 1785765 w 3911893"/>
              <a:gd name="connsiteY4266" fmla="*/ 3394841 h 3797612"/>
              <a:gd name="connsiteX4267" fmla="*/ 1786838 w 3911893"/>
              <a:gd name="connsiteY4267" fmla="*/ 3405799 h 3797612"/>
              <a:gd name="connsiteX4268" fmla="*/ 1792496 w 3911893"/>
              <a:gd name="connsiteY4268" fmla="*/ 3407096 h 3797612"/>
              <a:gd name="connsiteX4269" fmla="*/ 1790848 w 3911893"/>
              <a:gd name="connsiteY4269" fmla="*/ 3409098 h 3797612"/>
              <a:gd name="connsiteX4270" fmla="*/ 1798512 w 3911893"/>
              <a:gd name="connsiteY4270" fmla="*/ 3412046 h 3797612"/>
              <a:gd name="connsiteX4271" fmla="*/ 1796289 w 3911893"/>
              <a:gd name="connsiteY4271" fmla="*/ 3427008 h 3797612"/>
              <a:gd name="connsiteX4272" fmla="*/ 1797720 w 3911893"/>
              <a:gd name="connsiteY4272" fmla="*/ 3441617 h 3797612"/>
              <a:gd name="connsiteX4273" fmla="*/ 1800082 w 3911893"/>
              <a:gd name="connsiteY4273" fmla="*/ 3446920 h 3797612"/>
              <a:gd name="connsiteX4274" fmla="*/ 1798435 w 3911893"/>
              <a:gd name="connsiteY4274" fmla="*/ 3448923 h 3797612"/>
              <a:gd name="connsiteX4275" fmla="*/ 1796072 w 3911893"/>
              <a:gd name="connsiteY4275" fmla="*/ 3443621 h 3797612"/>
              <a:gd name="connsiteX4276" fmla="*/ 1783465 w 3911893"/>
              <a:gd name="connsiteY4276" fmla="*/ 3446681 h 3797612"/>
              <a:gd name="connsiteX4277" fmla="*/ 1783823 w 3911893"/>
              <a:gd name="connsiteY4277" fmla="*/ 3450333 h 3797612"/>
              <a:gd name="connsiteX4278" fmla="*/ 1793491 w 3911893"/>
              <a:gd name="connsiteY4278" fmla="*/ 3454930 h 3797612"/>
              <a:gd name="connsiteX4279" fmla="*/ 1792053 w 3911893"/>
              <a:gd name="connsiteY4279" fmla="*/ 3458680 h 3797612"/>
              <a:gd name="connsiteX4280" fmla="*/ 1790062 w 3911893"/>
              <a:gd name="connsiteY4280" fmla="*/ 3457566 h 3797612"/>
              <a:gd name="connsiteX4281" fmla="*/ 1790553 w 3911893"/>
              <a:gd name="connsiteY4281" fmla="*/ 3462588 h 3797612"/>
              <a:gd name="connsiteX4282" fmla="*/ 1790921 w 3911893"/>
              <a:gd name="connsiteY4282" fmla="*/ 3461630 h 3797612"/>
              <a:gd name="connsiteX4283" fmla="*/ 1792053 w 3911893"/>
              <a:gd name="connsiteY4283" fmla="*/ 3458680 h 3797612"/>
              <a:gd name="connsiteX4284" fmla="*/ 1792257 w 3911893"/>
              <a:gd name="connsiteY4284" fmla="*/ 3458794 h 3797612"/>
              <a:gd name="connsiteX4285" fmla="*/ 1795507 w 3911893"/>
              <a:gd name="connsiteY4285" fmla="*/ 3467420 h 3797612"/>
              <a:gd name="connsiteX4286" fmla="*/ 1794052 w 3911893"/>
              <a:gd name="connsiteY4286" fmla="*/ 3472129 h 3797612"/>
              <a:gd name="connsiteX4287" fmla="*/ 1793632 w 3911893"/>
              <a:gd name="connsiteY4287" fmla="*/ 3475195 h 3797612"/>
              <a:gd name="connsiteX4288" fmla="*/ 1794044 w 3911893"/>
              <a:gd name="connsiteY4288" fmla="*/ 3474694 h 3797612"/>
              <a:gd name="connsiteX4289" fmla="*/ 1796773 w 3911893"/>
              <a:gd name="connsiteY4289" fmla="*/ 3471378 h 3797612"/>
              <a:gd name="connsiteX4290" fmla="*/ 1795937 w 3911893"/>
              <a:gd name="connsiteY4290" fmla="*/ 3476863 h 3797612"/>
              <a:gd name="connsiteX4291" fmla="*/ 1792124 w 3911893"/>
              <a:gd name="connsiteY4291" fmla="*/ 3497463 h 3797612"/>
              <a:gd name="connsiteX4292" fmla="*/ 1795343 w 3911893"/>
              <a:gd name="connsiteY4292" fmla="*/ 3530335 h 3797612"/>
              <a:gd name="connsiteX4293" fmla="*/ 1794919 w 3911893"/>
              <a:gd name="connsiteY4293" fmla="*/ 3539885 h 3797612"/>
              <a:gd name="connsiteX4294" fmla="*/ 1792397 w 3911893"/>
              <a:gd name="connsiteY4294" fmla="*/ 3530849 h 3797612"/>
              <a:gd name="connsiteX4295" fmla="*/ 1791332 w 3911893"/>
              <a:gd name="connsiteY4295" fmla="*/ 3527035 h 3797612"/>
              <a:gd name="connsiteX4296" fmla="*/ 1790617 w 3911893"/>
              <a:gd name="connsiteY4296" fmla="*/ 3519730 h 3797612"/>
              <a:gd name="connsiteX4297" fmla="*/ 1784601 w 3911893"/>
              <a:gd name="connsiteY4297" fmla="*/ 3514780 h 3797612"/>
              <a:gd name="connsiteX4298" fmla="*/ 1782673 w 3911893"/>
              <a:gd name="connsiteY4298" fmla="*/ 3476253 h 3797612"/>
              <a:gd name="connsiteX4299" fmla="*/ 1774154 w 3911893"/>
              <a:gd name="connsiteY4299" fmla="*/ 3445737 h 3797612"/>
              <a:gd name="connsiteX4300" fmla="*/ 1763911 w 3911893"/>
              <a:gd name="connsiteY4300" fmla="*/ 3454100 h 3797612"/>
              <a:gd name="connsiteX4301" fmla="*/ 1761765 w 3911893"/>
              <a:gd name="connsiteY4301" fmla="*/ 3432185 h 3797612"/>
              <a:gd name="connsiteX4302" fmla="*/ 1756464 w 3911893"/>
              <a:gd name="connsiteY4302" fmla="*/ 3434540 h 3797612"/>
              <a:gd name="connsiteX4303" fmla="*/ 1757538 w 3911893"/>
              <a:gd name="connsiteY4303" fmla="*/ 3445497 h 3797612"/>
              <a:gd name="connsiteX4304" fmla="*/ 1751522 w 3911893"/>
              <a:gd name="connsiteY4304" fmla="*/ 3440547 h 3797612"/>
              <a:gd name="connsiteX4305" fmla="*/ 1750091 w 3911893"/>
              <a:gd name="connsiteY4305" fmla="*/ 3425938 h 3797612"/>
              <a:gd name="connsiteX4306" fmla="*/ 1748086 w 3911893"/>
              <a:gd name="connsiteY4306" fmla="*/ 3424288 h 3797612"/>
              <a:gd name="connsiteX4307" fmla="*/ 1743858 w 3911893"/>
              <a:gd name="connsiteY4307" fmla="*/ 3437601 h 3797612"/>
              <a:gd name="connsiteX4308" fmla="*/ 1749657 w 3911893"/>
              <a:gd name="connsiteY4308" fmla="*/ 3459162 h 3797612"/>
              <a:gd name="connsiteX4309" fmla="*/ 1743641 w 3911893"/>
              <a:gd name="connsiteY4309" fmla="*/ 3454213 h 3797612"/>
              <a:gd name="connsiteX4310" fmla="*/ 1740345 w 3911893"/>
              <a:gd name="connsiteY4310" fmla="*/ 3458218 h 3797612"/>
              <a:gd name="connsiteX4311" fmla="*/ 1738340 w 3911893"/>
              <a:gd name="connsiteY4311" fmla="*/ 3456568 h 3797612"/>
              <a:gd name="connsiteX4312" fmla="*/ 1744931 w 3911893"/>
              <a:gd name="connsiteY4312" fmla="*/ 3448558 h 3797612"/>
              <a:gd name="connsiteX4313" fmla="*/ 1739847 w 3911893"/>
              <a:gd name="connsiteY4313" fmla="*/ 3434301 h 3797612"/>
              <a:gd name="connsiteX4314" fmla="*/ 1731609 w 3911893"/>
              <a:gd name="connsiteY4314" fmla="*/ 3444313 h 3797612"/>
              <a:gd name="connsiteX4315" fmla="*/ 1732682 w 3911893"/>
              <a:gd name="connsiteY4315" fmla="*/ 3455271 h 3797612"/>
              <a:gd name="connsiteX4316" fmla="*/ 1726449 w 3911893"/>
              <a:gd name="connsiteY4316" fmla="*/ 3466933 h 3797612"/>
              <a:gd name="connsiteX4317" fmla="*/ 1733475 w 3911893"/>
              <a:gd name="connsiteY4317" fmla="*/ 3425698 h 3797612"/>
              <a:gd name="connsiteX4318" fmla="*/ 1711122 w 3911893"/>
              <a:gd name="connsiteY4318" fmla="*/ 3461040 h 3797612"/>
              <a:gd name="connsiteX4319" fmla="*/ 1708736 w 3911893"/>
              <a:gd name="connsiteY4319" fmla="*/ 3468554 h 3797612"/>
              <a:gd name="connsiteX4320" fmla="*/ 1705918 w 3911893"/>
              <a:gd name="connsiteY4320" fmla="*/ 3470557 h 3797612"/>
              <a:gd name="connsiteX4321" fmla="*/ 1706894 w 3911893"/>
              <a:gd name="connsiteY4321" fmla="*/ 3474352 h 3797612"/>
              <a:gd name="connsiteX4322" fmla="*/ 1707423 w 3911893"/>
              <a:gd name="connsiteY4322" fmla="*/ 3472688 h 3797612"/>
              <a:gd name="connsiteX4323" fmla="*/ 1708736 w 3911893"/>
              <a:gd name="connsiteY4323" fmla="*/ 3468554 h 3797612"/>
              <a:gd name="connsiteX4324" fmla="*/ 1709716 w 3911893"/>
              <a:gd name="connsiteY4324" fmla="*/ 3467857 h 3797612"/>
              <a:gd name="connsiteX4325" fmla="*/ 1703024 w 3911893"/>
              <a:gd name="connsiteY4325" fmla="*/ 3491317 h 3797612"/>
              <a:gd name="connsiteX4326" fmla="*/ 1701019 w 3911893"/>
              <a:gd name="connsiteY4326" fmla="*/ 3489667 h 3797612"/>
              <a:gd name="connsiteX4327" fmla="*/ 1690775 w 3911893"/>
              <a:gd name="connsiteY4327" fmla="*/ 3498030 h 3797612"/>
              <a:gd name="connsiteX4328" fmla="*/ 1691490 w 3911893"/>
              <a:gd name="connsiteY4328" fmla="*/ 3505335 h 3797612"/>
              <a:gd name="connsiteX4329" fmla="*/ 1687837 w 3911893"/>
              <a:gd name="connsiteY4329" fmla="*/ 3505688 h 3797612"/>
              <a:gd name="connsiteX4330" fmla="*/ 1685257 w 3911893"/>
              <a:gd name="connsiteY4330" fmla="*/ 3516998 h 3797612"/>
              <a:gd name="connsiteX4331" fmla="*/ 1679956 w 3911893"/>
              <a:gd name="connsiteY4331" fmla="*/ 3519353 h 3797612"/>
              <a:gd name="connsiteX4332" fmla="*/ 1677376 w 3911893"/>
              <a:gd name="connsiteY4332" fmla="*/ 3530663 h 3797612"/>
              <a:gd name="connsiteX4333" fmla="*/ 1672390 w 3911893"/>
              <a:gd name="connsiteY4333" fmla="*/ 3539993 h 3797612"/>
              <a:gd name="connsiteX4334" fmla="*/ 1666775 w 3911893"/>
              <a:gd name="connsiteY4334" fmla="*/ 3535373 h 3797612"/>
              <a:gd name="connsiteX4335" fmla="*/ 1656174 w 3911893"/>
              <a:gd name="connsiteY4335" fmla="*/ 3540084 h 3797612"/>
              <a:gd name="connsiteX4336" fmla="*/ 1655816 w 3911893"/>
              <a:gd name="connsiteY4336" fmla="*/ 3536432 h 3797612"/>
              <a:gd name="connsiteX4337" fmla="*/ 1672651 w 3911893"/>
              <a:gd name="connsiteY4337" fmla="*/ 3520058 h 3797612"/>
              <a:gd name="connsiteX4338" fmla="*/ 1667925 w 3911893"/>
              <a:gd name="connsiteY4338" fmla="*/ 3509454 h 3797612"/>
              <a:gd name="connsiteX4339" fmla="*/ 1674873 w 3911893"/>
              <a:gd name="connsiteY4339" fmla="*/ 3505096 h 3797612"/>
              <a:gd name="connsiteX4340" fmla="*/ 1676521 w 3911893"/>
              <a:gd name="connsiteY4340" fmla="*/ 3503094 h 3797612"/>
              <a:gd name="connsiteX4341" fmla="*/ 1685692 w 3911893"/>
              <a:gd name="connsiteY4341" fmla="*/ 3483773 h 3797612"/>
              <a:gd name="connsiteX4342" fmla="*/ 1682039 w 3911893"/>
              <a:gd name="connsiteY4342" fmla="*/ 3484126 h 3797612"/>
              <a:gd name="connsiteX4343" fmla="*/ 1688987 w 3911893"/>
              <a:gd name="connsiteY4343" fmla="*/ 3479768 h 3797612"/>
              <a:gd name="connsiteX4344" fmla="*/ 1687914 w 3911893"/>
              <a:gd name="connsiteY4344" fmla="*/ 3468810 h 3797612"/>
              <a:gd name="connsiteX4345" fmla="*/ 1694863 w 3911893"/>
              <a:gd name="connsiteY4345" fmla="*/ 3464453 h 3797612"/>
              <a:gd name="connsiteX4346" fmla="*/ 1692500 w 3911893"/>
              <a:gd name="connsiteY4346" fmla="*/ 3459150 h 3797612"/>
              <a:gd name="connsiteX4347" fmla="*/ 1697800 w 3911893"/>
              <a:gd name="connsiteY4347" fmla="*/ 3456796 h 3797612"/>
              <a:gd name="connsiteX4348" fmla="*/ 1692717 w 3911893"/>
              <a:gd name="connsiteY4348" fmla="*/ 3442538 h 3797612"/>
              <a:gd name="connsiteX4349" fmla="*/ 1698018 w 3911893"/>
              <a:gd name="connsiteY4349" fmla="*/ 3440183 h 3797612"/>
              <a:gd name="connsiteX4350" fmla="*/ 1702028 w 3911893"/>
              <a:gd name="connsiteY4350" fmla="*/ 3443483 h 3797612"/>
              <a:gd name="connsiteX4351" fmla="*/ 1711557 w 3911893"/>
              <a:gd name="connsiteY4351" fmla="*/ 3427815 h 3797612"/>
              <a:gd name="connsiteX4352" fmla="*/ 1709194 w 3911893"/>
              <a:gd name="connsiteY4352" fmla="*/ 3422513 h 3797612"/>
              <a:gd name="connsiteX4353" fmla="*/ 1716500 w 3911893"/>
              <a:gd name="connsiteY4353" fmla="*/ 3421807 h 3797612"/>
              <a:gd name="connsiteX4354" fmla="*/ 1720868 w 3911893"/>
              <a:gd name="connsiteY4354" fmla="*/ 3428760 h 3797612"/>
              <a:gd name="connsiteX4355" fmla="*/ 1729106 w 3911893"/>
              <a:gd name="connsiteY4355" fmla="*/ 3418746 h 3797612"/>
              <a:gd name="connsiteX4356" fmla="*/ 1715784 w 3911893"/>
              <a:gd name="connsiteY4356" fmla="*/ 3414502 h 3797612"/>
              <a:gd name="connsiteX4357" fmla="*/ 1718722 w 3911893"/>
              <a:gd name="connsiteY4357" fmla="*/ 3406845 h 3797612"/>
              <a:gd name="connsiteX4358" fmla="*/ 1730256 w 3911893"/>
              <a:gd name="connsiteY4358" fmla="*/ 3392827 h 3797612"/>
              <a:gd name="connsiteX4359" fmla="*/ 1735774 w 3911893"/>
              <a:gd name="connsiteY4359" fmla="*/ 3373859 h 3797612"/>
              <a:gd name="connsiteX4360" fmla="*/ 1743297 w 3911893"/>
              <a:gd name="connsiteY4360" fmla="*/ 3356541 h 3797612"/>
              <a:gd name="connsiteX4361" fmla="*/ 1744089 w 3911893"/>
              <a:gd name="connsiteY4361" fmla="*/ 3326969 h 3797612"/>
              <a:gd name="connsiteX4362" fmla="*/ 1735136 w 3911893"/>
              <a:gd name="connsiteY4362" fmla="*/ 3329677 h 3797612"/>
              <a:gd name="connsiteX4363" fmla="*/ 1736861 w 3911893"/>
              <a:gd name="connsiteY4363" fmla="*/ 3290797 h 3797612"/>
              <a:gd name="connsiteX4364" fmla="*/ 1729772 w 3911893"/>
              <a:gd name="connsiteY4364" fmla="*/ 3274891 h 3797612"/>
              <a:gd name="connsiteX4365" fmla="*/ 1726477 w 3911893"/>
              <a:gd name="connsiteY4365" fmla="*/ 3278896 h 3797612"/>
              <a:gd name="connsiteX4366" fmla="*/ 1728840 w 3911893"/>
              <a:gd name="connsiteY4366" fmla="*/ 3284198 h 3797612"/>
              <a:gd name="connsiteX4367" fmla="*/ 1711865 w 3911893"/>
              <a:gd name="connsiteY4367" fmla="*/ 3280306 h 3797612"/>
              <a:gd name="connsiteX4368" fmla="*/ 1705275 w 3911893"/>
              <a:gd name="connsiteY4368" fmla="*/ 3288317 h 3797612"/>
              <a:gd name="connsiteX4369" fmla="*/ 1705632 w 3911893"/>
              <a:gd name="connsiteY4369" fmla="*/ 3291969 h 3797612"/>
              <a:gd name="connsiteX4370" fmla="*/ 1712580 w 3911893"/>
              <a:gd name="connsiteY4370" fmla="*/ 3287612 h 3797612"/>
              <a:gd name="connsiteX4371" fmla="*/ 1707062 w 3911893"/>
              <a:gd name="connsiteY4371" fmla="*/ 3306579 h 3797612"/>
              <a:gd name="connsiteX4372" fmla="*/ 1703409 w 3911893"/>
              <a:gd name="connsiteY4372" fmla="*/ 3306932 h 3797612"/>
              <a:gd name="connsiteX4373" fmla="*/ 1703014 w 3911893"/>
              <a:gd name="connsiteY4373" fmla="*/ 3310876 h 3797612"/>
              <a:gd name="connsiteX4374" fmla="*/ 1702236 w 3911893"/>
              <a:gd name="connsiteY4374" fmla="*/ 3311423 h 3797612"/>
              <a:gd name="connsiteX4375" fmla="*/ 1702477 w 3911893"/>
              <a:gd name="connsiteY4375" fmla="*/ 3316239 h 3797612"/>
              <a:gd name="connsiteX4376" fmla="*/ 1702593 w 3911893"/>
              <a:gd name="connsiteY4376" fmla="*/ 3315076 h 3797612"/>
              <a:gd name="connsiteX4377" fmla="*/ 1703014 w 3911893"/>
              <a:gd name="connsiteY4377" fmla="*/ 3310876 h 3797612"/>
              <a:gd name="connsiteX4378" fmla="*/ 1703233 w 3911893"/>
              <a:gd name="connsiteY4378" fmla="*/ 3310722 h 3797612"/>
              <a:gd name="connsiteX4379" fmla="*/ 1709783 w 3911893"/>
              <a:gd name="connsiteY4379" fmla="*/ 3315533 h 3797612"/>
              <a:gd name="connsiteX4380" fmla="*/ 1699182 w 3911893"/>
              <a:gd name="connsiteY4380" fmla="*/ 3320244 h 3797612"/>
              <a:gd name="connsiteX4381" fmla="*/ 1689295 w 3911893"/>
              <a:gd name="connsiteY4381" fmla="*/ 3332260 h 3797612"/>
              <a:gd name="connsiteX4382" fmla="*/ 1688005 w 3911893"/>
              <a:gd name="connsiteY4382" fmla="*/ 3337915 h 3797612"/>
              <a:gd name="connsiteX4383" fmla="*/ 1682130 w 3911893"/>
              <a:gd name="connsiteY4383" fmla="*/ 3353230 h 3797612"/>
              <a:gd name="connsiteX4384" fmla="*/ 1677762 w 3911893"/>
              <a:gd name="connsiteY4384" fmla="*/ 3346278 h 3797612"/>
              <a:gd name="connsiteX4385" fmla="*/ 1672462 w 3911893"/>
              <a:gd name="connsiteY4385" fmla="*/ 3348632 h 3797612"/>
              <a:gd name="connsiteX4386" fmla="*/ 1655052 w 3911893"/>
              <a:gd name="connsiteY4386" fmla="*/ 3377966 h 3797612"/>
              <a:gd name="connsiteX4387" fmla="*/ 1633415 w 3911893"/>
              <a:gd name="connsiteY4387" fmla="*/ 3420612 h 3797612"/>
              <a:gd name="connsiteX4388" fmla="*/ 1625892 w 3911893"/>
              <a:gd name="connsiteY4388" fmla="*/ 3437929 h 3797612"/>
              <a:gd name="connsiteX4389" fmla="*/ 1624244 w 3911893"/>
              <a:gd name="connsiteY4389" fmla="*/ 3439932 h 3797612"/>
              <a:gd name="connsiteX4390" fmla="*/ 1623312 w 3911893"/>
              <a:gd name="connsiteY4390" fmla="*/ 3449239 h 3797612"/>
              <a:gd name="connsiteX4391" fmla="*/ 1636851 w 3911893"/>
              <a:gd name="connsiteY4391" fmla="*/ 3436871 h 3797612"/>
              <a:gd name="connsiteX4392" fmla="*/ 1632265 w 3911893"/>
              <a:gd name="connsiteY4392" fmla="*/ 3446531 h 3797612"/>
              <a:gd name="connsiteX4393" fmla="*/ 1630975 w 3911893"/>
              <a:gd name="connsiteY4393" fmla="*/ 3452186 h 3797612"/>
              <a:gd name="connsiteX4394" fmla="*/ 1620157 w 3911893"/>
              <a:gd name="connsiteY4394" fmla="*/ 3473509 h 3797612"/>
              <a:gd name="connsiteX4395" fmla="*/ 1622520 w 3911893"/>
              <a:gd name="connsiteY4395" fmla="*/ 3478811 h 3797612"/>
              <a:gd name="connsiteX4396" fmla="*/ 1612276 w 3911893"/>
              <a:gd name="connsiteY4396" fmla="*/ 3487174 h 3797612"/>
              <a:gd name="connsiteX4397" fmla="*/ 1608981 w 3911893"/>
              <a:gd name="connsiteY4397" fmla="*/ 3491179 h 3797612"/>
              <a:gd name="connsiteX4398" fmla="*/ 1609696 w 3911893"/>
              <a:gd name="connsiteY4398" fmla="*/ 3498484 h 3797612"/>
              <a:gd name="connsiteX4399" fmla="*/ 1601815 w 3911893"/>
              <a:gd name="connsiteY4399" fmla="*/ 3512149 h 3797612"/>
              <a:gd name="connsiteX4400" fmla="*/ 1607473 w 3911893"/>
              <a:gd name="connsiteY4400" fmla="*/ 3513447 h 3797612"/>
              <a:gd name="connsiteX4401" fmla="*/ 1604178 w 3911893"/>
              <a:gd name="connsiteY4401" fmla="*/ 3517452 h 3797612"/>
              <a:gd name="connsiteX4402" fmla="*/ 1595224 w 3911893"/>
              <a:gd name="connsiteY4402" fmla="*/ 3520160 h 3797612"/>
              <a:gd name="connsiteX4403" fmla="*/ 1589706 w 3911893"/>
              <a:gd name="connsiteY4403" fmla="*/ 3539127 h 3797612"/>
              <a:gd name="connsiteX4404" fmla="*/ 1586411 w 3911893"/>
              <a:gd name="connsiteY4404" fmla="*/ 3543132 h 3797612"/>
              <a:gd name="connsiteX4405" fmla="*/ 1586053 w 3911893"/>
              <a:gd name="connsiteY4405" fmla="*/ 3539480 h 3797612"/>
              <a:gd name="connsiteX4406" fmla="*/ 1579105 w 3911893"/>
              <a:gd name="connsiteY4406" fmla="*/ 3543837 h 3797612"/>
              <a:gd name="connsiteX4407" fmla="*/ 1572655 w 3911893"/>
              <a:gd name="connsiteY4407" fmla="*/ 3572113 h 3797612"/>
              <a:gd name="connsiteX4408" fmla="*/ 1563701 w 3911893"/>
              <a:gd name="connsiteY4408" fmla="*/ 3574821 h 3797612"/>
              <a:gd name="connsiteX4409" fmla="*/ 1559116 w 3911893"/>
              <a:gd name="connsiteY4409" fmla="*/ 3584481 h 3797612"/>
              <a:gd name="connsiteX4410" fmla="*/ 1561479 w 3911893"/>
              <a:gd name="connsiteY4410" fmla="*/ 3589783 h 3797612"/>
              <a:gd name="connsiteX4411" fmla="*/ 1557608 w 3911893"/>
              <a:gd name="connsiteY4411" fmla="*/ 3606748 h 3797612"/>
              <a:gd name="connsiteX4412" fmla="*/ 1544427 w 3911893"/>
              <a:gd name="connsiteY4412" fmla="*/ 3622769 h 3797612"/>
              <a:gd name="connsiteX4413" fmla="*/ 1551593 w 3911893"/>
              <a:gd name="connsiteY4413" fmla="*/ 3601799 h 3797612"/>
              <a:gd name="connsiteX4414" fmla="*/ 1555820 w 3911893"/>
              <a:gd name="connsiteY4414" fmla="*/ 3588486 h 3797612"/>
              <a:gd name="connsiteX4415" fmla="*/ 1552168 w 3911893"/>
              <a:gd name="connsiteY4415" fmla="*/ 3588839 h 3797612"/>
              <a:gd name="connsiteX4416" fmla="*/ 1554748 w 3911893"/>
              <a:gd name="connsiteY4416" fmla="*/ 3577529 h 3797612"/>
              <a:gd name="connsiteX4417" fmla="*/ 1547799 w 3911893"/>
              <a:gd name="connsiteY4417" fmla="*/ 3581887 h 3797612"/>
              <a:gd name="connsiteX4418" fmla="*/ 1538333 w 3911893"/>
              <a:gd name="connsiteY4418" fmla="*/ 3600544 h 3797612"/>
              <a:gd name="connsiteX4419" fmla="*/ 1537552 w 3911893"/>
              <a:gd name="connsiteY4419" fmla="*/ 3602084 h 3797612"/>
              <a:gd name="connsiteX4420" fmla="*/ 1535551 w 3911893"/>
              <a:gd name="connsiteY4420" fmla="*/ 3588599 h 3797612"/>
              <a:gd name="connsiteX4421" fmla="*/ 1549090 w 3911893"/>
              <a:gd name="connsiteY4421" fmla="*/ 3576231 h 3797612"/>
              <a:gd name="connsiteX4422" fmla="*/ 1550022 w 3911893"/>
              <a:gd name="connsiteY4422" fmla="*/ 3566924 h 3797612"/>
              <a:gd name="connsiteX4423" fmla="*/ 1557328 w 3911893"/>
              <a:gd name="connsiteY4423" fmla="*/ 3566218 h 3797612"/>
              <a:gd name="connsiteX4424" fmla="*/ 1554965 w 3911893"/>
              <a:gd name="connsiteY4424" fmla="*/ 3560916 h 3797612"/>
              <a:gd name="connsiteX4425" fmla="*/ 1565209 w 3911893"/>
              <a:gd name="connsiteY4425" fmla="*/ 3552553 h 3797612"/>
              <a:gd name="connsiteX4426" fmla="*/ 1575670 w 3911893"/>
              <a:gd name="connsiteY4426" fmla="*/ 3527578 h 3797612"/>
              <a:gd name="connsiteX4427" fmla="*/ 1578250 w 3911893"/>
              <a:gd name="connsiteY4427" fmla="*/ 3516268 h 3797612"/>
              <a:gd name="connsiteX4428" fmla="*/ 1583192 w 3911893"/>
              <a:gd name="connsiteY4428" fmla="*/ 3510261 h 3797612"/>
              <a:gd name="connsiteX4429" fmla="*/ 1598239 w 3911893"/>
              <a:gd name="connsiteY4429" fmla="*/ 3475625 h 3797612"/>
              <a:gd name="connsiteX4430" fmla="*/ 1601535 w 3911893"/>
              <a:gd name="connsiteY4430" fmla="*/ 3471620 h 3797612"/>
              <a:gd name="connsiteX4431" fmla="*/ 1604830 w 3911893"/>
              <a:gd name="connsiteY4431" fmla="*/ 3467614 h 3797612"/>
              <a:gd name="connsiteX4432" fmla="*/ 1607767 w 3911893"/>
              <a:gd name="connsiteY4432" fmla="*/ 3459957 h 3797612"/>
              <a:gd name="connsiteX4433" fmla="*/ 1605404 w 3911893"/>
              <a:gd name="connsiteY4433" fmla="*/ 3454655 h 3797612"/>
              <a:gd name="connsiteX4434" fmla="*/ 1602109 w 3911893"/>
              <a:gd name="connsiteY4434" fmla="*/ 3458660 h 3797612"/>
              <a:gd name="connsiteX4435" fmla="*/ 1620809 w 3911893"/>
              <a:gd name="connsiteY4435" fmla="*/ 3423672 h 3797612"/>
              <a:gd name="connsiteX4436" fmla="*/ 1617156 w 3911893"/>
              <a:gd name="connsiteY4436" fmla="*/ 3424025 h 3797612"/>
              <a:gd name="connsiteX4437" fmla="*/ 1633275 w 3911893"/>
              <a:gd name="connsiteY4437" fmla="*/ 3400346 h 3797612"/>
              <a:gd name="connsiteX4438" fmla="*/ 1646456 w 3911893"/>
              <a:gd name="connsiteY4438" fmla="*/ 3384326 h 3797612"/>
              <a:gd name="connsiteX4439" fmla="*/ 1669741 w 3911893"/>
              <a:gd name="connsiteY4439" fmla="*/ 3339678 h 3797612"/>
              <a:gd name="connsiteX4440" fmla="*/ 1680202 w 3911893"/>
              <a:gd name="connsiteY4440" fmla="*/ 3314703 h 3797612"/>
              <a:gd name="connsiteX4441" fmla="*/ 1683280 w 3911893"/>
              <a:gd name="connsiteY4441" fmla="*/ 3327310 h 3797612"/>
              <a:gd name="connsiteX4442" fmla="*/ 1686932 w 3911893"/>
              <a:gd name="connsiteY4442" fmla="*/ 3326957 h 3797612"/>
              <a:gd name="connsiteX4443" fmla="*/ 1689870 w 3911893"/>
              <a:gd name="connsiteY4443" fmla="*/ 3319300 h 3797612"/>
              <a:gd name="connsiteX4444" fmla="*/ 1691161 w 3911893"/>
              <a:gd name="connsiteY4444" fmla="*/ 3313644 h 3797612"/>
              <a:gd name="connsiteX4445" fmla="*/ 1687508 w 3911893"/>
              <a:gd name="connsiteY4445" fmla="*/ 3313997 h 3797612"/>
              <a:gd name="connsiteX4446" fmla="*/ 1683497 w 3911893"/>
              <a:gd name="connsiteY4446" fmla="*/ 3310697 h 3797612"/>
              <a:gd name="connsiteX4447" fmla="*/ 1689373 w 3911893"/>
              <a:gd name="connsiteY4447" fmla="*/ 3295382 h 3797612"/>
              <a:gd name="connsiteX4448" fmla="*/ 1697611 w 3911893"/>
              <a:gd name="connsiteY4448" fmla="*/ 3285369 h 3797612"/>
              <a:gd name="connsiteX4449" fmla="*/ 1698761 w 3911893"/>
              <a:gd name="connsiteY4449" fmla="*/ 3259449 h 3797612"/>
              <a:gd name="connsiteX4450" fmla="*/ 1703129 w 3911893"/>
              <a:gd name="connsiteY4450" fmla="*/ 3266402 h 3797612"/>
              <a:gd name="connsiteX4451" fmla="*/ 1710077 w 3911893"/>
              <a:gd name="connsiteY4451" fmla="*/ 3262044 h 3797612"/>
              <a:gd name="connsiteX4452" fmla="*/ 1718891 w 3911893"/>
              <a:gd name="connsiteY4452" fmla="*/ 3239071 h 3797612"/>
              <a:gd name="connsiteX4453" fmla="*/ 1720180 w 3911893"/>
              <a:gd name="connsiteY4453" fmla="*/ 3233417 h 3797612"/>
              <a:gd name="connsiteX4454" fmla="*/ 1716528 w 3911893"/>
              <a:gd name="connsiteY4454" fmla="*/ 3233769 h 3797612"/>
              <a:gd name="connsiteX4455" fmla="*/ 1729351 w 3911893"/>
              <a:gd name="connsiteY4455" fmla="*/ 3214097 h 3797612"/>
              <a:gd name="connsiteX4456" fmla="*/ 1726273 w 3911893"/>
              <a:gd name="connsiteY4456" fmla="*/ 3201489 h 3797612"/>
              <a:gd name="connsiteX4457" fmla="*/ 1719682 w 3911893"/>
              <a:gd name="connsiteY4457" fmla="*/ 3209499 h 3797612"/>
              <a:gd name="connsiteX4458" fmla="*/ 1718035 w 3911893"/>
              <a:gd name="connsiteY4458" fmla="*/ 3211502 h 3797612"/>
              <a:gd name="connsiteX4459" fmla="*/ 1717772 w 3911893"/>
              <a:gd name="connsiteY4459" fmla="*/ 3208813 h 3797612"/>
              <a:gd name="connsiteX4460" fmla="*/ 1720105 w 3911893"/>
              <a:gd name="connsiteY4460" fmla="*/ 3200461 h 3797612"/>
              <a:gd name="connsiteX4461" fmla="*/ 1724485 w 3911893"/>
              <a:gd name="connsiteY4461" fmla="*/ 3183227 h 3797612"/>
              <a:gd name="connsiteX4462" fmla="*/ 1720474 w 3911893"/>
              <a:gd name="connsiteY4462" fmla="*/ 3179927 h 3797612"/>
              <a:gd name="connsiteX4463" fmla="*/ 1700920 w 3911893"/>
              <a:gd name="connsiteY4463" fmla="*/ 3187345 h 3797612"/>
              <a:gd name="connsiteX4464" fmla="*/ 1695977 w 3911893"/>
              <a:gd name="connsiteY4464" fmla="*/ 3193353 h 3797612"/>
              <a:gd name="connsiteX4465" fmla="*/ 1701993 w 3911893"/>
              <a:gd name="connsiteY4465" fmla="*/ 3198303 h 3797612"/>
              <a:gd name="connsiteX4466" fmla="*/ 1699412 w 3911893"/>
              <a:gd name="connsiteY4466" fmla="*/ 3209613 h 3797612"/>
              <a:gd name="connsiteX4467" fmla="*/ 1690817 w 3911893"/>
              <a:gd name="connsiteY4467" fmla="*/ 3215973 h 3797612"/>
              <a:gd name="connsiteX4468" fmla="*/ 1685158 w 3911893"/>
              <a:gd name="connsiteY4468" fmla="*/ 3214676 h 3797612"/>
              <a:gd name="connsiteX4469" fmla="*/ 1680573 w 3911893"/>
              <a:gd name="connsiteY4469" fmla="*/ 3224336 h 3797612"/>
              <a:gd name="connsiteX4470" fmla="*/ 1682003 w 3911893"/>
              <a:gd name="connsiteY4470" fmla="*/ 3238946 h 3797612"/>
              <a:gd name="connsiteX4471" fmla="*/ 1705569 w 3911893"/>
              <a:gd name="connsiteY4471" fmla="*/ 3234827 h 3797612"/>
              <a:gd name="connsiteX4472" fmla="*/ 1677776 w 3911893"/>
              <a:gd name="connsiteY4472" fmla="*/ 3252258 h 3797612"/>
              <a:gd name="connsiteX4473" fmla="*/ 1675196 w 3911893"/>
              <a:gd name="connsiteY4473" fmla="*/ 3263568 h 3797612"/>
              <a:gd name="connsiteX4474" fmla="*/ 1670610 w 3911893"/>
              <a:gd name="connsiteY4474" fmla="*/ 3273228 h 3797612"/>
              <a:gd name="connsiteX4475" fmla="*/ 1666242 w 3911893"/>
              <a:gd name="connsiteY4475" fmla="*/ 3266276 h 3797612"/>
              <a:gd name="connsiteX4476" fmla="*/ 1672833 w 3911893"/>
              <a:gd name="connsiteY4476" fmla="*/ 3258266 h 3797612"/>
              <a:gd name="connsiteX4477" fmla="*/ 1663164 w 3911893"/>
              <a:gd name="connsiteY4477" fmla="*/ 3253669 h 3797612"/>
              <a:gd name="connsiteX4478" fmla="*/ 1658936 w 3911893"/>
              <a:gd name="connsiteY4478" fmla="*/ 3266982 h 3797612"/>
              <a:gd name="connsiteX4479" fmla="*/ 1653636 w 3911893"/>
              <a:gd name="connsiteY4479" fmla="*/ 3269337 h 3797612"/>
              <a:gd name="connsiteX4480" fmla="*/ 1640594 w 3911893"/>
              <a:gd name="connsiteY4480" fmla="*/ 3305622 h 3797612"/>
              <a:gd name="connsiteX4481" fmla="*/ 1621895 w 3911893"/>
              <a:gd name="connsiteY4481" fmla="*/ 3340610 h 3797612"/>
              <a:gd name="connsiteX4482" fmla="*/ 1614014 w 3911893"/>
              <a:gd name="connsiteY4482" fmla="*/ 3354276 h 3797612"/>
              <a:gd name="connsiteX4483" fmla="*/ 1607999 w 3911893"/>
              <a:gd name="connsiteY4483" fmla="*/ 3349326 h 3797612"/>
              <a:gd name="connsiteX4484" fmla="*/ 1606709 w 3911893"/>
              <a:gd name="connsiteY4484" fmla="*/ 3354981 h 3797612"/>
              <a:gd name="connsiteX4485" fmla="*/ 1612367 w 3911893"/>
              <a:gd name="connsiteY4485" fmla="*/ 3356278 h 3797612"/>
              <a:gd name="connsiteX4486" fmla="*/ 1598828 w 3911893"/>
              <a:gd name="connsiteY4486" fmla="*/ 3368646 h 3797612"/>
              <a:gd name="connsiteX4487" fmla="*/ 1601191 w 3911893"/>
              <a:gd name="connsiteY4487" fmla="*/ 3373948 h 3797612"/>
              <a:gd name="connsiteX4488" fmla="*/ 1588725 w 3911893"/>
              <a:gd name="connsiteY4488" fmla="*/ 3397274 h 3797612"/>
              <a:gd name="connsiteX4489" fmla="*/ 1575543 w 3911893"/>
              <a:gd name="connsiteY4489" fmla="*/ 3413294 h 3797612"/>
              <a:gd name="connsiteX4490" fmla="*/ 1549679 w 3911893"/>
              <a:gd name="connsiteY4490" fmla="*/ 3469252 h 3797612"/>
              <a:gd name="connsiteX4491" fmla="*/ 1548388 w 3911893"/>
              <a:gd name="connsiteY4491" fmla="*/ 3474908 h 3797612"/>
              <a:gd name="connsiteX4492" fmla="*/ 1535922 w 3911893"/>
              <a:gd name="connsiteY4492" fmla="*/ 3498233 h 3797612"/>
              <a:gd name="connsiteX4493" fmla="*/ 1539932 w 3911893"/>
              <a:gd name="connsiteY4493" fmla="*/ 3501533 h 3797612"/>
              <a:gd name="connsiteX4494" fmla="*/ 1539001 w 3911893"/>
              <a:gd name="connsiteY4494" fmla="*/ 3510840 h 3797612"/>
              <a:gd name="connsiteX4495" fmla="*/ 1533342 w 3911893"/>
              <a:gd name="connsiteY4495" fmla="*/ 3509543 h 3797612"/>
              <a:gd name="connsiteX4496" fmla="*/ 1530980 w 3911893"/>
              <a:gd name="connsiteY4496" fmla="*/ 3504240 h 3797612"/>
              <a:gd name="connsiteX4497" fmla="*/ 1540150 w 3911893"/>
              <a:gd name="connsiteY4497" fmla="*/ 3484920 h 3797612"/>
              <a:gd name="connsiteX4498" fmla="*/ 1524606 w 3911893"/>
              <a:gd name="connsiteY4498" fmla="*/ 3495639 h 3797612"/>
              <a:gd name="connsiteX4499" fmla="*/ 1526394 w 3911893"/>
              <a:gd name="connsiteY4499" fmla="*/ 3513900 h 3797612"/>
              <a:gd name="connsiteX4500" fmla="*/ 1518730 w 3911893"/>
              <a:gd name="connsiteY4500" fmla="*/ 3510954 h 3797612"/>
              <a:gd name="connsiteX4501" fmla="*/ 1506840 w 3911893"/>
              <a:gd name="connsiteY4501" fmla="*/ 3521319 h 3797612"/>
              <a:gd name="connsiteX4502" fmla="*/ 1504476 w 3911893"/>
              <a:gd name="connsiteY4502" fmla="*/ 3516017 h 3797612"/>
              <a:gd name="connsiteX4503" fmla="*/ 1490937 w 3911893"/>
              <a:gd name="connsiteY4503" fmla="*/ 3528385 h 3797612"/>
              <a:gd name="connsiteX4504" fmla="*/ 1476824 w 3911893"/>
              <a:gd name="connsiteY4504" fmla="*/ 3553713 h 3797612"/>
              <a:gd name="connsiteX4505" fmla="*/ 1472238 w 3911893"/>
              <a:gd name="connsiteY4505" fmla="*/ 3563373 h 3797612"/>
              <a:gd name="connsiteX4506" fmla="*/ 1475891 w 3911893"/>
              <a:gd name="connsiteY4506" fmla="*/ 3563020 h 3797612"/>
              <a:gd name="connsiteX4507" fmla="*/ 1470949 w 3911893"/>
              <a:gd name="connsiteY4507" fmla="*/ 3569028 h 3797612"/>
              <a:gd name="connsiteX4508" fmla="*/ 1463642 w 3911893"/>
              <a:gd name="connsiteY4508" fmla="*/ 3569733 h 3797612"/>
              <a:gd name="connsiteX4509" fmla="*/ 1452109 w 3911893"/>
              <a:gd name="connsiteY4509" fmla="*/ 3583751 h 3797612"/>
              <a:gd name="connsiteX4510" fmla="*/ 1434342 w 3911893"/>
              <a:gd name="connsiteY4510" fmla="*/ 3609432 h 3797612"/>
              <a:gd name="connsiteX4511" fmla="*/ 1424291 w 3911893"/>
              <a:gd name="connsiteY4511" fmla="*/ 3621647 h 3797612"/>
              <a:gd name="connsiteX4512" fmla="*/ 1423660 w 3911893"/>
              <a:gd name="connsiteY4512" fmla="*/ 3620371 h 3797612"/>
              <a:gd name="connsiteX4513" fmla="*/ 1422808 w 3911893"/>
              <a:gd name="connsiteY4513" fmla="*/ 3623450 h 3797612"/>
              <a:gd name="connsiteX4514" fmla="*/ 1424250 w 3911893"/>
              <a:gd name="connsiteY4514" fmla="*/ 3621698 h 3797612"/>
              <a:gd name="connsiteX4515" fmla="*/ 1424291 w 3911893"/>
              <a:gd name="connsiteY4515" fmla="*/ 3621647 h 3797612"/>
              <a:gd name="connsiteX4516" fmla="*/ 1426819 w 3911893"/>
              <a:gd name="connsiteY4516" fmla="*/ 3626749 h 3797612"/>
              <a:gd name="connsiteX4517" fmla="*/ 1417865 w 3911893"/>
              <a:gd name="connsiteY4517" fmla="*/ 3629458 h 3797612"/>
              <a:gd name="connsiteX4518" fmla="*/ 1413280 w 3911893"/>
              <a:gd name="connsiteY4518" fmla="*/ 3639118 h 3797612"/>
              <a:gd name="connsiteX4519" fmla="*/ 1377964 w 3911893"/>
              <a:gd name="connsiteY4519" fmla="*/ 3673866 h 3797612"/>
              <a:gd name="connsiteX4520" fmla="*/ 1362777 w 3911893"/>
              <a:gd name="connsiteY4520" fmla="*/ 3688238 h 3797612"/>
              <a:gd name="connsiteX4521" fmla="*/ 1354181 w 3911893"/>
              <a:gd name="connsiteY4521" fmla="*/ 3694597 h 3797612"/>
              <a:gd name="connsiteX4522" fmla="*/ 1355471 w 3911893"/>
              <a:gd name="connsiteY4522" fmla="*/ 3688943 h 3797612"/>
              <a:gd name="connsiteX4523" fmla="*/ 1346518 w 3911893"/>
              <a:gd name="connsiteY4523" fmla="*/ 3691651 h 3797612"/>
              <a:gd name="connsiteX4524" fmla="*/ 1350886 w 3911893"/>
              <a:gd name="connsiteY4524" fmla="*/ 3698603 h 3797612"/>
              <a:gd name="connsiteX4525" fmla="*/ 1340285 w 3911893"/>
              <a:gd name="connsiteY4525" fmla="*/ 3703313 h 3797612"/>
              <a:gd name="connsiteX4526" fmla="*/ 1333911 w 3911893"/>
              <a:gd name="connsiteY4526" fmla="*/ 3694711 h 3797612"/>
              <a:gd name="connsiteX4527" fmla="*/ 1336849 w 3911893"/>
              <a:gd name="connsiteY4527" fmla="*/ 3687053 h 3797612"/>
              <a:gd name="connsiteX4528" fmla="*/ 1332698 w 3911893"/>
              <a:gd name="connsiteY4528" fmla="*/ 3663489 h 3797612"/>
              <a:gd name="connsiteX4529" fmla="*/ 1343594 w 3911893"/>
              <a:gd name="connsiteY4529" fmla="*/ 3605289 h 3797612"/>
              <a:gd name="connsiteX4530" fmla="*/ 1340873 w 3911893"/>
              <a:gd name="connsiteY4530" fmla="*/ 3596335 h 3797612"/>
              <a:gd name="connsiteX4531" fmla="*/ 1348179 w 3911893"/>
              <a:gd name="connsiteY4531" fmla="*/ 3595629 h 3797612"/>
              <a:gd name="connsiteX4532" fmla="*/ 1351692 w 3911893"/>
              <a:gd name="connsiteY4532" fmla="*/ 3575011 h 3797612"/>
              <a:gd name="connsiteX4533" fmla="*/ 1360645 w 3911893"/>
              <a:gd name="connsiteY4533" fmla="*/ 3572303 h 3797612"/>
              <a:gd name="connsiteX4534" fmla="*/ 1359930 w 3911893"/>
              <a:gd name="connsiteY4534" fmla="*/ 3564999 h 3797612"/>
              <a:gd name="connsiteX4535" fmla="*/ 1354630 w 3911893"/>
              <a:gd name="connsiteY4535" fmla="*/ 3567354 h 3797612"/>
              <a:gd name="connsiteX4536" fmla="*/ 1355919 w 3911893"/>
              <a:gd name="connsiteY4536" fmla="*/ 3561699 h 3797612"/>
              <a:gd name="connsiteX4537" fmla="*/ 1345676 w 3911893"/>
              <a:gd name="connsiteY4537" fmla="*/ 3570062 h 3797612"/>
              <a:gd name="connsiteX4538" fmla="*/ 1333568 w 3911893"/>
              <a:gd name="connsiteY4538" fmla="*/ 3597040 h 3797612"/>
              <a:gd name="connsiteX4539" fmla="*/ 1324257 w 3911893"/>
              <a:gd name="connsiteY4539" fmla="*/ 3596095 h 3797612"/>
              <a:gd name="connsiteX4540" fmla="*/ 1316593 w 3911893"/>
              <a:gd name="connsiteY4540" fmla="*/ 3593148 h 3797612"/>
              <a:gd name="connsiteX4541" fmla="*/ 1317665 w 3911893"/>
              <a:gd name="connsiteY4541" fmla="*/ 3604106 h 3797612"/>
              <a:gd name="connsiteX4542" fmla="*/ 1319314 w 3911893"/>
              <a:gd name="connsiteY4542" fmla="*/ 3602102 h 3797612"/>
              <a:gd name="connsiteX4543" fmla="*/ 1320029 w 3911893"/>
              <a:gd name="connsiteY4543" fmla="*/ 3609408 h 3797612"/>
              <a:gd name="connsiteX4544" fmla="*/ 1316376 w 3911893"/>
              <a:gd name="connsiteY4544" fmla="*/ 3609760 h 3797612"/>
              <a:gd name="connsiteX4545" fmla="*/ 1320743 w 3911893"/>
              <a:gd name="connsiteY4545" fmla="*/ 3616713 h 3797612"/>
              <a:gd name="connsiteX4546" fmla="*/ 1313438 w 3911893"/>
              <a:gd name="connsiteY4546" fmla="*/ 3617418 h 3797612"/>
              <a:gd name="connsiteX4547" fmla="*/ 1311433 w 3911893"/>
              <a:gd name="connsiteY4547" fmla="*/ 3615768 h 3797612"/>
              <a:gd name="connsiteX4548" fmla="*/ 1310500 w 3911893"/>
              <a:gd name="connsiteY4548" fmla="*/ 3625076 h 3797612"/>
              <a:gd name="connsiteX4549" fmla="*/ 1303552 w 3911893"/>
              <a:gd name="connsiteY4549" fmla="*/ 3629434 h 3797612"/>
              <a:gd name="connsiteX4550" fmla="*/ 1301189 w 3911893"/>
              <a:gd name="connsiteY4550" fmla="*/ 3624131 h 3797612"/>
              <a:gd name="connsiteX4551" fmla="*/ 1295888 w 3911893"/>
              <a:gd name="connsiteY4551" fmla="*/ 3626486 h 3797612"/>
              <a:gd name="connsiteX4552" fmla="*/ 1292593 w 3911893"/>
              <a:gd name="connsiteY4552" fmla="*/ 3630492 h 3797612"/>
              <a:gd name="connsiteX4553" fmla="*/ 1301904 w 3911893"/>
              <a:gd name="connsiteY4553" fmla="*/ 3631436 h 3797612"/>
              <a:gd name="connsiteX4554" fmla="*/ 1300614 w 3911893"/>
              <a:gd name="connsiteY4554" fmla="*/ 3637091 h 3797612"/>
              <a:gd name="connsiteX4555" fmla="*/ 1291303 w 3911893"/>
              <a:gd name="connsiteY4555" fmla="*/ 3636146 h 3797612"/>
              <a:gd name="connsiteX4556" fmla="*/ 1290182 w 3911893"/>
              <a:gd name="connsiteY4556" fmla="*/ 3641063 h 3797612"/>
              <a:gd name="connsiteX4557" fmla="*/ 1288008 w 3911893"/>
              <a:gd name="connsiteY4557" fmla="*/ 3640151 h 3797612"/>
              <a:gd name="connsiteX4558" fmla="*/ 1284712 w 3911893"/>
              <a:gd name="connsiteY4558" fmla="*/ 3644156 h 3797612"/>
              <a:gd name="connsiteX4559" fmla="*/ 1287433 w 3911893"/>
              <a:gd name="connsiteY4559" fmla="*/ 3653112 h 3797612"/>
              <a:gd name="connsiteX4560" fmla="*/ 1292733 w 3911893"/>
              <a:gd name="connsiteY4560" fmla="*/ 3650756 h 3797612"/>
              <a:gd name="connsiteX4561" fmla="*/ 1293448 w 3911893"/>
              <a:gd name="connsiteY4561" fmla="*/ 3658061 h 3797612"/>
              <a:gd name="connsiteX4562" fmla="*/ 1277329 w 3911893"/>
              <a:gd name="connsiteY4562" fmla="*/ 3681739 h 3797612"/>
              <a:gd name="connsiteX4563" fmla="*/ 1265438 w 3911893"/>
              <a:gd name="connsiteY4563" fmla="*/ 3692104 h 3797612"/>
              <a:gd name="connsiteX4564" fmla="*/ 1273319 w 3911893"/>
              <a:gd name="connsiteY4564" fmla="*/ 3678439 h 3797612"/>
              <a:gd name="connsiteX4565" fmla="*/ 1263650 w 3911893"/>
              <a:gd name="connsiteY4565" fmla="*/ 3673842 h 3797612"/>
              <a:gd name="connsiteX4566" fmla="*/ 1264941 w 3911893"/>
              <a:gd name="connsiteY4566" fmla="*/ 3668187 h 3797612"/>
              <a:gd name="connsiteX4567" fmla="*/ 1249396 w 3911893"/>
              <a:gd name="connsiteY4567" fmla="*/ 3678905 h 3797612"/>
              <a:gd name="connsiteX4568" fmla="*/ 1246459 w 3911893"/>
              <a:gd name="connsiteY4568" fmla="*/ 3686563 h 3797612"/>
              <a:gd name="connsiteX4569" fmla="*/ 1244274 w 3911893"/>
              <a:gd name="connsiteY4569" fmla="*/ 3686774 h 3797612"/>
              <a:gd name="connsiteX4570" fmla="*/ 1243813 w 3911893"/>
              <a:gd name="connsiteY4570" fmla="*/ 3683967 h 3797612"/>
              <a:gd name="connsiteX4571" fmla="*/ 1242806 w 3911893"/>
              <a:gd name="connsiteY4571" fmla="*/ 3686915 h 3797612"/>
              <a:gd name="connsiteX4572" fmla="*/ 1244274 w 3911893"/>
              <a:gd name="connsiteY4572" fmla="*/ 3686774 h 3797612"/>
              <a:gd name="connsiteX4573" fmla="*/ 1245168 w 3911893"/>
              <a:gd name="connsiteY4573" fmla="*/ 3692218 h 3797612"/>
              <a:gd name="connsiteX4574" fmla="*/ 1239868 w 3911893"/>
              <a:gd name="connsiteY4574" fmla="*/ 3694573 h 3797612"/>
              <a:gd name="connsiteX4575" fmla="*/ 1240941 w 3911893"/>
              <a:gd name="connsiteY4575" fmla="*/ 3705531 h 3797612"/>
              <a:gd name="connsiteX4576" fmla="*/ 1238003 w 3911893"/>
              <a:gd name="connsiteY4576" fmla="*/ 3713188 h 3797612"/>
              <a:gd name="connsiteX4577" fmla="*/ 1242371 w 3911893"/>
              <a:gd name="connsiteY4577" fmla="*/ 3720140 h 3797612"/>
              <a:gd name="connsiteX4578" fmla="*/ 1233417 w 3911893"/>
              <a:gd name="connsiteY4578" fmla="*/ 3722848 h 3797612"/>
              <a:gd name="connsiteX4579" fmla="*/ 1232485 w 3911893"/>
              <a:gd name="connsiteY4579" fmla="*/ 3732155 h 3797612"/>
              <a:gd name="connsiteX4580" fmla="*/ 1224821 w 3911893"/>
              <a:gd name="connsiteY4580" fmla="*/ 3729209 h 3797612"/>
              <a:gd name="connsiteX4581" fmla="*/ 1219521 w 3911893"/>
              <a:gd name="connsiteY4581" fmla="*/ 3731564 h 3797612"/>
              <a:gd name="connsiteX4582" fmla="*/ 1205764 w 3911893"/>
              <a:gd name="connsiteY4582" fmla="*/ 3760544 h 3797612"/>
              <a:gd name="connsiteX4583" fmla="*/ 1209558 w 3911893"/>
              <a:gd name="connsiteY4583" fmla="*/ 3780456 h 3797612"/>
              <a:gd name="connsiteX4584" fmla="*/ 1205905 w 3911893"/>
              <a:gd name="connsiteY4584" fmla="*/ 3780809 h 3797612"/>
              <a:gd name="connsiteX4585" fmla="*/ 1203682 w 3911893"/>
              <a:gd name="connsiteY4585" fmla="*/ 3795772 h 3797612"/>
              <a:gd name="connsiteX4586" fmla="*/ 1196952 w 3911893"/>
              <a:gd name="connsiteY4586" fmla="*/ 3783517 h 3797612"/>
              <a:gd name="connsiteX4587" fmla="*/ 1195521 w 3911893"/>
              <a:gd name="connsiteY4587" fmla="*/ 3768907 h 3797612"/>
              <a:gd name="connsiteX4588" fmla="*/ 1199174 w 3911893"/>
              <a:gd name="connsiteY4588" fmla="*/ 3768555 h 3797612"/>
              <a:gd name="connsiteX4589" fmla="*/ 1198816 w 3911893"/>
              <a:gd name="connsiteY4589" fmla="*/ 3764902 h 3797612"/>
              <a:gd name="connsiteX4590" fmla="*/ 1189505 w 3911893"/>
              <a:gd name="connsiteY4590" fmla="*/ 3763957 h 3797612"/>
              <a:gd name="connsiteX4591" fmla="*/ 1191868 w 3911893"/>
              <a:gd name="connsiteY4591" fmla="*/ 3769260 h 3797612"/>
              <a:gd name="connsiteX4592" fmla="*/ 1179262 w 3911893"/>
              <a:gd name="connsiteY4592" fmla="*/ 3772320 h 3797612"/>
              <a:gd name="connsiteX4593" fmla="*/ 1172671 w 3911893"/>
              <a:gd name="connsiteY4593" fmla="*/ 3780331 h 3797612"/>
              <a:gd name="connsiteX4594" fmla="*/ 1167013 w 3911893"/>
              <a:gd name="connsiteY4594" fmla="*/ 3779034 h 3797612"/>
              <a:gd name="connsiteX4595" fmla="*/ 1165008 w 3911893"/>
              <a:gd name="connsiteY4595" fmla="*/ 3777384 h 3797612"/>
              <a:gd name="connsiteX4596" fmla="*/ 1164433 w 3911893"/>
              <a:gd name="connsiteY4596" fmla="*/ 3790344 h 3797612"/>
              <a:gd name="connsiteX4597" fmla="*/ 1160422 w 3911893"/>
              <a:gd name="connsiteY4597" fmla="*/ 3787044 h 3797612"/>
              <a:gd name="connsiteX4598" fmla="*/ 1151518 w 3911893"/>
              <a:gd name="connsiteY4598" fmla="*/ 3788913 h 3797612"/>
              <a:gd name="connsiteX4599" fmla="*/ 1152492 w 3911893"/>
              <a:gd name="connsiteY4599" fmla="*/ 3786081 h 3797612"/>
              <a:gd name="connsiteX4600" fmla="*/ 1152573 w 3911893"/>
              <a:gd name="connsiteY4600" fmla="*/ 3785477 h 3797612"/>
              <a:gd name="connsiteX4601" fmla="*/ 1155697 w 3911893"/>
              <a:gd name="connsiteY4601" fmla="*/ 3776439 h 3797612"/>
              <a:gd name="connsiteX4602" fmla="*/ 1150039 w 3911893"/>
              <a:gd name="connsiteY4602" fmla="*/ 3775141 h 3797612"/>
              <a:gd name="connsiteX4603" fmla="*/ 1132847 w 3911893"/>
              <a:gd name="connsiteY4603" fmla="*/ 3787863 h 3797612"/>
              <a:gd name="connsiteX4604" fmla="*/ 1131282 w 3911893"/>
              <a:gd name="connsiteY4604" fmla="*/ 3771883 h 3797612"/>
              <a:gd name="connsiteX4605" fmla="*/ 1131271 w 3911893"/>
              <a:gd name="connsiteY4605" fmla="*/ 3771766 h 3797612"/>
              <a:gd name="connsiteX4606" fmla="*/ 1132349 w 3911893"/>
              <a:gd name="connsiteY4606" fmla="*/ 3763946 h 3797612"/>
              <a:gd name="connsiteX4607" fmla="*/ 1130344 w 3911893"/>
              <a:gd name="connsiteY4607" fmla="*/ 3762296 h 3797612"/>
              <a:gd name="connsiteX4608" fmla="*/ 1122106 w 3911893"/>
              <a:gd name="connsiteY4608" fmla="*/ 3772308 h 3797612"/>
              <a:gd name="connsiteX4609" fmla="*/ 1113867 w 3911893"/>
              <a:gd name="connsiteY4609" fmla="*/ 3782321 h 3797612"/>
              <a:gd name="connsiteX4610" fmla="*/ 1112577 w 3911893"/>
              <a:gd name="connsiteY4610" fmla="*/ 3787976 h 3797612"/>
              <a:gd name="connsiteX4611" fmla="*/ 1099255 w 3911893"/>
              <a:gd name="connsiteY4611" fmla="*/ 3783732 h 3797612"/>
              <a:gd name="connsiteX4612" fmla="*/ 1092664 w 3911893"/>
              <a:gd name="connsiteY4612" fmla="*/ 3791742 h 3797612"/>
              <a:gd name="connsiteX4613" fmla="*/ 1093597 w 3911893"/>
              <a:gd name="connsiteY4613" fmla="*/ 3782435 h 3797612"/>
              <a:gd name="connsiteX4614" fmla="*/ 1089587 w 3911893"/>
              <a:gd name="connsiteY4614" fmla="*/ 3779135 h 3797612"/>
              <a:gd name="connsiteX4615" fmla="*/ 1080991 w 3911893"/>
              <a:gd name="connsiteY4615" fmla="*/ 3785495 h 3797612"/>
              <a:gd name="connsiteX4616" fmla="*/ 1076265 w 3911893"/>
              <a:gd name="connsiteY4616" fmla="*/ 3774891 h 3797612"/>
              <a:gd name="connsiteX4617" fmla="*/ 1068384 w 3911893"/>
              <a:gd name="connsiteY4617" fmla="*/ 3788556 h 3797612"/>
              <a:gd name="connsiteX4618" fmla="*/ 1070390 w 3911893"/>
              <a:gd name="connsiteY4618" fmla="*/ 3790206 h 3797612"/>
              <a:gd name="connsiteX4619" fmla="*/ 1065446 w 3911893"/>
              <a:gd name="connsiteY4619" fmla="*/ 3796214 h 3797612"/>
              <a:gd name="connsiteX4620" fmla="*/ 1061794 w 3911893"/>
              <a:gd name="connsiteY4620" fmla="*/ 3796566 h 3797612"/>
              <a:gd name="connsiteX4621" fmla="*/ 1064374 w 3911893"/>
              <a:gd name="connsiteY4621" fmla="*/ 3785256 h 3797612"/>
              <a:gd name="connsiteX4622" fmla="*/ 1060721 w 3911893"/>
              <a:gd name="connsiteY4622" fmla="*/ 3785609 h 3797612"/>
              <a:gd name="connsiteX4623" fmla="*/ 1065664 w 3911893"/>
              <a:gd name="connsiteY4623" fmla="*/ 3779601 h 3797612"/>
              <a:gd name="connsiteX4624" fmla="*/ 1066814 w 3911893"/>
              <a:gd name="connsiteY4624" fmla="*/ 3753681 h 3797612"/>
              <a:gd name="connsiteX4625" fmla="*/ 1056570 w 3911893"/>
              <a:gd name="connsiteY4625" fmla="*/ 3762045 h 3797612"/>
              <a:gd name="connsiteX4626" fmla="*/ 1043747 w 3911893"/>
              <a:gd name="connsiteY4626" fmla="*/ 3781717 h 3797612"/>
              <a:gd name="connsiteX4627" fmla="*/ 1044321 w 3911893"/>
              <a:gd name="connsiteY4627" fmla="*/ 3768757 h 3797612"/>
              <a:gd name="connsiteX4628" fmla="*/ 1049264 w 3911893"/>
              <a:gd name="connsiteY4628" fmla="*/ 3762749 h 3797612"/>
              <a:gd name="connsiteX4629" fmla="*/ 1044896 w 3911893"/>
              <a:gd name="connsiteY4629" fmla="*/ 3755798 h 3797612"/>
              <a:gd name="connsiteX4630" fmla="*/ 1029710 w 3911893"/>
              <a:gd name="connsiteY4630" fmla="*/ 3770168 h 3797612"/>
              <a:gd name="connsiteX4631" fmla="*/ 1028061 w 3911893"/>
              <a:gd name="connsiteY4631" fmla="*/ 3772171 h 3797612"/>
              <a:gd name="connsiteX4632" fmla="*/ 1015813 w 3911893"/>
              <a:gd name="connsiteY4632" fmla="*/ 3778884 h 3797612"/>
              <a:gd name="connsiteX4633" fmla="*/ 1012875 w 3911893"/>
              <a:gd name="connsiteY4633" fmla="*/ 3786542 h 3797612"/>
              <a:gd name="connsiteX4634" fmla="*/ 1007217 w 3911893"/>
              <a:gd name="connsiteY4634" fmla="*/ 3785244 h 3797612"/>
              <a:gd name="connsiteX4635" fmla="*/ 1011802 w 3911893"/>
              <a:gd name="connsiteY4635" fmla="*/ 3775584 h 3797612"/>
              <a:gd name="connsiteX4636" fmla="*/ 982579 w 3911893"/>
              <a:gd name="connsiteY4636" fmla="*/ 3778405 h 3797612"/>
              <a:gd name="connsiteX4637" fmla="*/ 975989 w 3911893"/>
              <a:gd name="connsiteY4637" fmla="*/ 3786416 h 3797612"/>
              <a:gd name="connsiteX4638" fmla="*/ 983652 w 3911893"/>
              <a:gd name="connsiteY4638" fmla="*/ 3789363 h 3797612"/>
              <a:gd name="connsiteX4639" fmla="*/ 988595 w 3911893"/>
              <a:gd name="connsiteY4639" fmla="*/ 3783355 h 3797612"/>
              <a:gd name="connsiteX4640" fmla="*/ 990958 w 3911893"/>
              <a:gd name="connsiteY4640" fmla="*/ 3788657 h 3797612"/>
              <a:gd name="connsiteX4641" fmla="*/ 996258 w 3911893"/>
              <a:gd name="connsiteY4641" fmla="*/ 3786302 h 3797612"/>
              <a:gd name="connsiteX4642" fmla="*/ 1003564 w 3911893"/>
              <a:gd name="connsiteY4642" fmla="*/ 3785597 h 3797612"/>
              <a:gd name="connsiteX4643" fmla="*/ 993678 w 3911893"/>
              <a:gd name="connsiteY4643" fmla="*/ 3797612 h 3797612"/>
              <a:gd name="connsiteX4644" fmla="*/ 991316 w 3911893"/>
              <a:gd name="connsiteY4644" fmla="*/ 3792309 h 3797612"/>
              <a:gd name="connsiteX4645" fmla="*/ 972693 w 3911893"/>
              <a:gd name="connsiteY4645" fmla="*/ 3790421 h 3797612"/>
              <a:gd name="connsiteX4646" fmla="*/ 966677 w 3911893"/>
              <a:gd name="connsiteY4646" fmla="*/ 3785471 h 3797612"/>
              <a:gd name="connsiteX4647" fmla="*/ 954072 w 3911893"/>
              <a:gd name="connsiteY4647" fmla="*/ 3788531 h 3797612"/>
              <a:gd name="connsiteX4648" fmla="*/ 949128 w 3911893"/>
              <a:gd name="connsiteY4648" fmla="*/ 3794539 h 3797612"/>
              <a:gd name="connsiteX4649" fmla="*/ 942397 w 3911893"/>
              <a:gd name="connsiteY4649" fmla="*/ 3782285 h 3797612"/>
              <a:gd name="connsiteX4650" fmla="*/ 951351 w 3911893"/>
              <a:gd name="connsiteY4650" fmla="*/ 3779577 h 3797612"/>
              <a:gd name="connsiteX4651" fmla="*/ 952283 w 3911893"/>
              <a:gd name="connsiteY4651" fmla="*/ 3770269 h 3797612"/>
              <a:gd name="connsiteX4652" fmla="*/ 946982 w 3911893"/>
              <a:gd name="connsiteY4652" fmla="*/ 3772625 h 3797612"/>
              <a:gd name="connsiteX4653" fmla="*/ 948630 w 3911893"/>
              <a:gd name="connsiteY4653" fmla="*/ 3770623 h 3797612"/>
              <a:gd name="connsiteX4654" fmla="*/ 940392 w 3911893"/>
              <a:gd name="connsiteY4654" fmla="*/ 3780635 h 3797612"/>
              <a:gd name="connsiteX4655" fmla="*/ 933444 w 3911893"/>
              <a:gd name="connsiteY4655" fmla="*/ 3784993 h 3797612"/>
              <a:gd name="connsiteX4656" fmla="*/ 932511 w 3911893"/>
              <a:gd name="connsiteY4656" fmla="*/ 3794301 h 3797612"/>
              <a:gd name="connsiteX4657" fmla="*/ 919547 w 3911893"/>
              <a:gd name="connsiteY4657" fmla="*/ 3793709 h 3797612"/>
              <a:gd name="connsiteX4658" fmla="*/ 917184 w 3911893"/>
              <a:gd name="connsiteY4658" fmla="*/ 3788406 h 3797612"/>
              <a:gd name="connsiteX4659" fmla="*/ 911526 w 3911893"/>
              <a:gd name="connsiteY4659" fmla="*/ 3787109 h 3797612"/>
              <a:gd name="connsiteX4660" fmla="*/ 909163 w 3911893"/>
              <a:gd name="connsiteY4660" fmla="*/ 3781807 h 3797612"/>
              <a:gd name="connsiteX4661" fmla="*/ 923993 w 3911893"/>
              <a:gd name="connsiteY4661" fmla="*/ 3763783 h 3797612"/>
              <a:gd name="connsiteX4662" fmla="*/ 924781 w 3911893"/>
              <a:gd name="connsiteY4662" fmla="*/ 3757716 h 3797612"/>
              <a:gd name="connsiteX4663" fmla="*/ 924712 w 3911893"/>
              <a:gd name="connsiteY4663" fmla="*/ 3757442 h 3797612"/>
              <a:gd name="connsiteX4664" fmla="*/ 929275 w 3911893"/>
              <a:gd name="connsiteY4664" fmla="*/ 3758895 h 3797612"/>
              <a:gd name="connsiteX4665" fmla="*/ 930940 w 3911893"/>
              <a:gd name="connsiteY4665" fmla="*/ 3759426 h 3797612"/>
              <a:gd name="connsiteX4666" fmla="*/ 934019 w 3911893"/>
              <a:gd name="connsiteY4666" fmla="*/ 3772033 h 3797612"/>
              <a:gd name="connsiteX4667" fmla="*/ 949205 w 3911893"/>
              <a:gd name="connsiteY4667" fmla="*/ 3757662 h 3797612"/>
              <a:gd name="connsiteX4668" fmla="*/ 952143 w 3911893"/>
              <a:gd name="connsiteY4668" fmla="*/ 3750005 h 3797612"/>
              <a:gd name="connsiteX4669" fmla="*/ 955130 w 3911893"/>
              <a:gd name="connsiteY4669" fmla="*/ 3746375 h 3797612"/>
              <a:gd name="connsiteX4670" fmla="*/ 952266 w 3911893"/>
              <a:gd name="connsiteY4670" fmla="*/ 3752729 h 3797612"/>
              <a:gd name="connsiteX4671" fmla="*/ 958733 w 3911893"/>
              <a:gd name="connsiteY4671" fmla="*/ 3741995 h 3797612"/>
              <a:gd name="connsiteX4672" fmla="*/ 957909 w 3911893"/>
              <a:gd name="connsiteY4672" fmla="*/ 3742996 h 3797612"/>
              <a:gd name="connsiteX4673" fmla="*/ 955130 w 3911893"/>
              <a:gd name="connsiteY4673" fmla="*/ 3746375 h 3797612"/>
              <a:gd name="connsiteX4674" fmla="*/ 957635 w 3911893"/>
              <a:gd name="connsiteY4674" fmla="*/ 3740815 h 3797612"/>
              <a:gd name="connsiteX4675" fmla="*/ 967547 w 3911893"/>
              <a:gd name="connsiteY4675" fmla="*/ 3719022 h 3797612"/>
              <a:gd name="connsiteX4676" fmla="*/ 963536 w 3911893"/>
              <a:gd name="connsiteY4676" fmla="*/ 3715722 h 3797612"/>
              <a:gd name="connsiteX4677" fmla="*/ 947992 w 3911893"/>
              <a:gd name="connsiteY4677" fmla="*/ 3726440 h 3797612"/>
              <a:gd name="connsiteX4678" fmla="*/ 952003 w 3911893"/>
              <a:gd name="connsiteY4678" fmla="*/ 3729740 h 3797612"/>
              <a:gd name="connsiteX4679" fmla="*/ 932806 w 3911893"/>
              <a:gd name="connsiteY4679" fmla="*/ 3740811 h 3797612"/>
              <a:gd name="connsiteX4680" fmla="*/ 932231 w 3911893"/>
              <a:gd name="connsiteY4680" fmla="*/ 3753771 h 3797612"/>
              <a:gd name="connsiteX4681" fmla="*/ 925857 w 3911893"/>
              <a:gd name="connsiteY4681" fmla="*/ 3745169 h 3797612"/>
              <a:gd name="connsiteX4682" fmla="*/ 922562 w 3911893"/>
              <a:gd name="connsiteY4682" fmla="*/ 3749174 h 3797612"/>
              <a:gd name="connsiteX4683" fmla="*/ 918551 w 3911893"/>
              <a:gd name="connsiteY4683" fmla="*/ 3745874 h 3797612"/>
              <a:gd name="connsiteX4684" fmla="*/ 905946 w 3911893"/>
              <a:gd name="connsiteY4684" fmla="*/ 3748934 h 3797612"/>
              <a:gd name="connsiteX4685" fmla="*/ 907593 w 3911893"/>
              <a:gd name="connsiteY4685" fmla="*/ 3746932 h 3797612"/>
              <a:gd name="connsiteX4686" fmla="*/ 900287 w 3911893"/>
              <a:gd name="connsiteY4686" fmla="*/ 3747637 h 3797612"/>
              <a:gd name="connsiteX4687" fmla="*/ 906661 w 3911893"/>
              <a:gd name="connsiteY4687" fmla="*/ 3756239 h 3797612"/>
              <a:gd name="connsiteX4688" fmla="*/ 903365 w 3911893"/>
              <a:gd name="connsiteY4688" fmla="*/ 3760245 h 3797612"/>
              <a:gd name="connsiteX4689" fmla="*/ 891691 w 3911893"/>
              <a:gd name="connsiteY4689" fmla="*/ 3753998 h 3797612"/>
              <a:gd name="connsiteX4690" fmla="*/ 896634 w 3911893"/>
              <a:gd name="connsiteY4690" fmla="*/ 3747990 h 3797612"/>
              <a:gd name="connsiteX4691" fmla="*/ 898282 w 3911893"/>
              <a:gd name="connsiteY4691" fmla="*/ 3745988 h 3797612"/>
              <a:gd name="connsiteX4692" fmla="*/ 891909 w 3911893"/>
              <a:gd name="connsiteY4692" fmla="*/ 3737385 h 3797612"/>
              <a:gd name="connsiteX4693" fmla="*/ 888971 w 3911893"/>
              <a:gd name="connsiteY4693" fmla="*/ 3745043 h 3797612"/>
              <a:gd name="connsiteX4694" fmla="*/ 880017 w 3911893"/>
              <a:gd name="connsiteY4694" fmla="*/ 3747751 h 3797612"/>
              <a:gd name="connsiteX4695" fmla="*/ 882955 w 3911893"/>
              <a:gd name="connsiteY4695" fmla="*/ 3740093 h 3797612"/>
              <a:gd name="connsiteX4696" fmla="*/ 889903 w 3911893"/>
              <a:gd name="connsiteY4696" fmla="*/ 3735735 h 3797612"/>
              <a:gd name="connsiteX4697" fmla="*/ 892841 w 3911893"/>
              <a:gd name="connsiteY4697" fmla="*/ 3728078 h 3797612"/>
              <a:gd name="connsiteX4698" fmla="*/ 892483 w 3911893"/>
              <a:gd name="connsiteY4698" fmla="*/ 3724426 h 3797612"/>
              <a:gd name="connsiteX4699" fmla="*/ 886825 w 3911893"/>
              <a:gd name="connsiteY4699" fmla="*/ 3723129 h 3797612"/>
              <a:gd name="connsiteX4700" fmla="*/ 883888 w 3911893"/>
              <a:gd name="connsiteY4700" fmla="*/ 3730786 h 3797612"/>
              <a:gd name="connsiteX4701" fmla="*/ 880234 w 3911893"/>
              <a:gd name="connsiteY4701" fmla="*/ 3731139 h 3797612"/>
              <a:gd name="connsiteX4702" fmla="*/ 865405 w 3911893"/>
              <a:gd name="connsiteY4702" fmla="*/ 3749162 h 3797612"/>
              <a:gd name="connsiteX4703" fmla="*/ 861177 w 3911893"/>
              <a:gd name="connsiteY4703" fmla="*/ 3762474 h 3797612"/>
              <a:gd name="connsiteX4704" fmla="*/ 863898 w 3911893"/>
              <a:gd name="connsiteY4704" fmla="*/ 3771429 h 3797612"/>
              <a:gd name="connsiteX4705" fmla="*/ 858240 w 3911893"/>
              <a:gd name="connsiteY4705" fmla="*/ 3770132 h 3797612"/>
              <a:gd name="connsiteX4706" fmla="*/ 858597 w 3911893"/>
              <a:gd name="connsiteY4706" fmla="*/ 3773784 h 3797612"/>
              <a:gd name="connsiteX4707" fmla="*/ 853296 w 3911893"/>
              <a:gd name="connsiteY4707" fmla="*/ 3776140 h 3797612"/>
              <a:gd name="connsiteX4708" fmla="*/ 852224 w 3911893"/>
              <a:gd name="connsiteY4708" fmla="*/ 3765183 h 3797612"/>
              <a:gd name="connsiteX4709" fmla="*/ 858100 w 3911893"/>
              <a:gd name="connsiteY4709" fmla="*/ 3749867 h 3797612"/>
              <a:gd name="connsiteX4710" fmla="*/ 847856 w 3911893"/>
              <a:gd name="connsiteY4710" fmla="*/ 3758230 h 3797612"/>
              <a:gd name="connsiteX4711" fmla="*/ 840269 w 3911893"/>
              <a:gd name="connsiteY4711" fmla="*/ 3718406 h 3797612"/>
              <a:gd name="connsiteX4712" fmla="*/ 833539 w 3911893"/>
              <a:gd name="connsiteY4712" fmla="*/ 3706151 h 3797612"/>
              <a:gd name="connsiteX4713" fmla="*/ 837191 w 3911893"/>
              <a:gd name="connsiteY4713" fmla="*/ 3705799 h 3797612"/>
              <a:gd name="connsiteX4714" fmla="*/ 839772 w 3911893"/>
              <a:gd name="connsiteY4714" fmla="*/ 3694488 h 3797612"/>
              <a:gd name="connsiteX4715" fmla="*/ 836633 w 3911893"/>
              <a:gd name="connsiteY4715" fmla="*/ 3689491 h 3797612"/>
              <a:gd name="connsiteX4716" fmla="*/ 840704 w 3911893"/>
              <a:gd name="connsiteY4716" fmla="*/ 3685181 h 3797612"/>
              <a:gd name="connsiteX4717" fmla="*/ 838341 w 3911893"/>
              <a:gd name="connsiteY4717" fmla="*/ 3679879 h 3797612"/>
              <a:gd name="connsiteX4718" fmla="*/ 845289 w 3911893"/>
              <a:gd name="connsiteY4718" fmla="*/ 3675521 h 3797612"/>
              <a:gd name="connsiteX4719" fmla="*/ 833258 w 3911893"/>
              <a:gd name="connsiteY4719" fmla="*/ 3665622 h 3797612"/>
              <a:gd name="connsiteX4720" fmla="*/ 843144 w 3911893"/>
              <a:gd name="connsiteY4720" fmla="*/ 3653606 h 3797612"/>
              <a:gd name="connsiteX4721" fmla="*/ 833833 w 3911893"/>
              <a:gd name="connsiteY4721" fmla="*/ 3652662 h 3797612"/>
              <a:gd name="connsiteX4722" fmla="*/ 833693 w 3911893"/>
              <a:gd name="connsiteY4722" fmla="*/ 3632397 h 3797612"/>
              <a:gd name="connsiteX4723" fmla="*/ 828035 w 3911893"/>
              <a:gd name="connsiteY4723" fmla="*/ 3631100 h 3797612"/>
              <a:gd name="connsiteX4724" fmla="*/ 826744 w 3911893"/>
              <a:gd name="connsiteY4724" fmla="*/ 3636755 h 3797612"/>
              <a:gd name="connsiteX4725" fmla="*/ 825591 w 3911893"/>
              <a:gd name="connsiteY4725" fmla="*/ 3638157 h 3797612"/>
              <a:gd name="connsiteX4726" fmla="*/ 823092 w 3911893"/>
              <a:gd name="connsiteY4726" fmla="*/ 3637108 h 3797612"/>
              <a:gd name="connsiteX4727" fmla="*/ 817216 w 3911893"/>
              <a:gd name="connsiteY4727" fmla="*/ 3652423 h 3797612"/>
              <a:gd name="connsiteX4728" fmla="*/ 815926 w 3911893"/>
              <a:gd name="connsiteY4728" fmla="*/ 3658078 h 3797612"/>
              <a:gd name="connsiteX4729" fmla="*/ 806615 w 3911893"/>
              <a:gd name="connsiteY4729" fmla="*/ 3657133 h 3797612"/>
              <a:gd name="connsiteX4730" fmla="*/ 798735 w 3911893"/>
              <a:gd name="connsiteY4730" fmla="*/ 3670798 h 3797612"/>
              <a:gd name="connsiteX4731" fmla="*/ 798159 w 3911893"/>
              <a:gd name="connsiteY4731" fmla="*/ 3683759 h 3797612"/>
              <a:gd name="connsiteX4732" fmla="*/ 794506 w 3911893"/>
              <a:gd name="connsiteY4732" fmla="*/ 3684111 h 3797612"/>
              <a:gd name="connsiteX4733" fmla="*/ 793574 w 3911893"/>
              <a:gd name="connsiteY4733" fmla="*/ 3693418 h 3797612"/>
              <a:gd name="connsiteX4734" fmla="*/ 784263 w 3911893"/>
              <a:gd name="connsiteY4734" fmla="*/ 3692474 h 3797612"/>
              <a:gd name="connsiteX4735" fmla="*/ 785553 w 3911893"/>
              <a:gd name="connsiteY4735" fmla="*/ 3686818 h 3797612"/>
              <a:gd name="connsiteX4736" fmla="*/ 780610 w 3911893"/>
              <a:gd name="connsiteY4736" fmla="*/ 3692826 h 3797612"/>
              <a:gd name="connsiteX4737" fmla="*/ 782973 w 3911893"/>
              <a:gd name="connsiteY4737" fmla="*/ 3698129 h 3797612"/>
              <a:gd name="connsiteX4738" fmla="*/ 784045 w 3911893"/>
              <a:gd name="connsiteY4738" fmla="*/ 3709087 h 3797612"/>
              <a:gd name="connsiteX4739" fmla="*/ 782040 w 3911893"/>
              <a:gd name="connsiteY4739" fmla="*/ 3707437 h 3797612"/>
              <a:gd name="connsiteX4740" fmla="*/ 770149 w 3911893"/>
              <a:gd name="connsiteY4740" fmla="*/ 3717802 h 3797612"/>
              <a:gd name="connsiteX4741" fmla="*/ 757326 w 3911893"/>
              <a:gd name="connsiteY4741" fmla="*/ 3737474 h 3797612"/>
              <a:gd name="connsiteX4742" fmla="*/ 752383 w 3911893"/>
              <a:gd name="connsiteY4742" fmla="*/ 3743482 h 3797612"/>
              <a:gd name="connsiteX4743" fmla="*/ 746009 w 3911893"/>
              <a:gd name="connsiteY4743" fmla="*/ 3734880 h 3797612"/>
              <a:gd name="connsiteX4744" fmla="*/ 749305 w 3911893"/>
              <a:gd name="connsiteY4744" fmla="*/ 3730875 h 3797612"/>
              <a:gd name="connsiteX4745" fmla="*/ 741641 w 3911893"/>
              <a:gd name="connsiteY4745" fmla="*/ 3727928 h 3797612"/>
              <a:gd name="connsiteX4746" fmla="*/ 728677 w 3911893"/>
              <a:gd name="connsiteY4746" fmla="*/ 3727337 h 3797612"/>
              <a:gd name="connsiteX4747" fmla="*/ 737630 w 3911893"/>
              <a:gd name="connsiteY4747" fmla="*/ 3724629 h 3797612"/>
              <a:gd name="connsiteX4748" fmla="*/ 737273 w 3911893"/>
              <a:gd name="connsiteY4748" fmla="*/ 3720976 h 3797612"/>
              <a:gd name="connsiteX4749" fmla="*/ 725956 w 3911893"/>
              <a:gd name="connsiteY4749" fmla="*/ 3718381 h 3797612"/>
              <a:gd name="connsiteX4750" fmla="*/ 717718 w 3911893"/>
              <a:gd name="connsiteY4750" fmla="*/ 3728395 h 3797612"/>
              <a:gd name="connsiteX4751" fmla="*/ 717003 w 3911893"/>
              <a:gd name="connsiteY4751" fmla="*/ 3721090 h 3797612"/>
              <a:gd name="connsiteX4752" fmla="*/ 702748 w 3911893"/>
              <a:gd name="connsiteY4752" fmla="*/ 3726153 h 3797612"/>
              <a:gd name="connsiteX4753" fmla="*/ 702860 w 3911893"/>
              <a:gd name="connsiteY4753" fmla="*/ 3721994 h 3797612"/>
              <a:gd name="connsiteX4754" fmla="*/ 702182 w 3911893"/>
              <a:gd name="connsiteY4754" fmla="*/ 3722330 h 3797612"/>
              <a:gd name="connsiteX4755" fmla="*/ 704039 w 3911893"/>
              <a:gd name="connsiteY4755" fmla="*/ 3720497 h 3797612"/>
              <a:gd name="connsiteX4756" fmla="*/ 702926 w 3911893"/>
              <a:gd name="connsiteY4756" fmla="*/ 3709125 h 3797612"/>
              <a:gd name="connsiteX4757" fmla="*/ 703424 w 3911893"/>
              <a:gd name="connsiteY4757" fmla="*/ 3708920 h 3797612"/>
              <a:gd name="connsiteX4758" fmla="*/ 713210 w 3911893"/>
              <a:gd name="connsiteY4758" fmla="*/ 3701177 h 3797612"/>
              <a:gd name="connsiteX4759" fmla="*/ 712852 w 3911893"/>
              <a:gd name="connsiteY4759" fmla="*/ 3697526 h 3797612"/>
              <a:gd name="connsiteX4760" fmla="*/ 705546 w 3911893"/>
              <a:gd name="connsiteY4760" fmla="*/ 3698230 h 3797612"/>
              <a:gd name="connsiteX4761" fmla="*/ 706404 w 3911893"/>
              <a:gd name="connsiteY4761" fmla="*/ 3697188 h 3797612"/>
              <a:gd name="connsiteX4762" fmla="*/ 706625 w 3911893"/>
              <a:gd name="connsiteY4762" fmla="*/ 3698069 h 3797612"/>
              <a:gd name="connsiteX4763" fmla="*/ 708841 w 3911893"/>
              <a:gd name="connsiteY4763" fmla="*/ 3694226 h 3797612"/>
              <a:gd name="connsiteX4764" fmla="*/ 708430 w 3911893"/>
              <a:gd name="connsiteY4764" fmla="*/ 3694726 h 3797612"/>
              <a:gd name="connsiteX4765" fmla="*/ 706404 w 3911893"/>
              <a:gd name="connsiteY4765" fmla="*/ 3697188 h 3797612"/>
              <a:gd name="connsiteX4766" fmla="*/ 704831 w 3911893"/>
              <a:gd name="connsiteY4766" fmla="*/ 3690926 h 3797612"/>
              <a:gd name="connsiteX4767" fmla="*/ 715283 w 3911893"/>
              <a:gd name="connsiteY4767" fmla="*/ 3688001 h 3797612"/>
              <a:gd name="connsiteX4768" fmla="*/ 717575 w 3911893"/>
              <a:gd name="connsiteY4768" fmla="*/ 3682461 h 3797612"/>
              <a:gd name="connsiteX4769" fmla="*/ 717609 w 3911893"/>
              <a:gd name="connsiteY4769" fmla="*/ 3682548 h 3797612"/>
              <a:gd name="connsiteX4770" fmla="*/ 720018 w 3911893"/>
              <a:gd name="connsiteY4770" fmla="*/ 3676555 h 3797612"/>
              <a:gd name="connsiteX4771" fmla="*/ 717575 w 3911893"/>
              <a:gd name="connsiteY4771" fmla="*/ 3682461 h 3797612"/>
              <a:gd name="connsiteX4772" fmla="*/ 717107 w 3911893"/>
              <a:gd name="connsiteY4772" fmla="*/ 3681243 h 3797612"/>
              <a:gd name="connsiteX4773" fmla="*/ 717298 w 3911893"/>
              <a:gd name="connsiteY4773" fmla="*/ 3667600 h 3797612"/>
              <a:gd name="connsiteX4774" fmla="*/ 715293 w 3911893"/>
              <a:gd name="connsiteY4774" fmla="*/ 3665950 h 3797612"/>
              <a:gd name="connsiteX4775" fmla="*/ 712355 w 3911893"/>
              <a:gd name="connsiteY4775" fmla="*/ 3673608 h 3797612"/>
              <a:gd name="connsiteX4776" fmla="*/ 707629 w 3911893"/>
              <a:gd name="connsiteY4776" fmla="*/ 3663003 h 3797612"/>
              <a:gd name="connsiteX4777" fmla="*/ 705981 w 3911893"/>
              <a:gd name="connsiteY4777" fmla="*/ 3665006 h 3797612"/>
              <a:gd name="connsiteX4778" fmla="*/ 711499 w 3911893"/>
              <a:gd name="connsiteY4778" fmla="*/ 3646038 h 3797612"/>
              <a:gd name="connsiteX4779" fmla="*/ 708421 w 3911893"/>
              <a:gd name="connsiteY4779" fmla="*/ 3633431 h 3797612"/>
              <a:gd name="connsiteX4780" fmla="*/ 713364 w 3911893"/>
              <a:gd name="connsiteY4780" fmla="*/ 3627423 h 3797612"/>
              <a:gd name="connsiteX4781" fmla="*/ 719022 w 3911893"/>
              <a:gd name="connsiteY4781" fmla="*/ 3628721 h 3797612"/>
              <a:gd name="connsiteX4782" fmla="*/ 722675 w 3911893"/>
              <a:gd name="connsiteY4782" fmla="*/ 3628368 h 3797612"/>
              <a:gd name="connsiteX4783" fmla="*/ 724496 w 3911893"/>
              <a:gd name="connsiteY4783" fmla="*/ 3616109 h 3797612"/>
              <a:gd name="connsiteX4784" fmla="*/ 725461 w 3911893"/>
              <a:gd name="connsiteY4784" fmla="*/ 3616808 h 3797612"/>
              <a:gd name="connsiteX4785" fmla="*/ 724897 w 3911893"/>
              <a:gd name="connsiteY4785" fmla="*/ 3613406 h 3797612"/>
              <a:gd name="connsiteX4786" fmla="*/ 724619 w 3911893"/>
              <a:gd name="connsiteY4786" fmla="*/ 3615276 h 3797612"/>
              <a:gd name="connsiteX4787" fmla="*/ 724496 w 3911893"/>
              <a:gd name="connsiteY4787" fmla="*/ 3616109 h 3797612"/>
              <a:gd name="connsiteX4788" fmla="*/ 721245 w 3911893"/>
              <a:gd name="connsiteY4788" fmla="*/ 3613758 h 3797612"/>
              <a:gd name="connsiteX4789" fmla="*/ 719954 w 3911893"/>
              <a:gd name="connsiteY4789" fmla="*/ 3619413 h 3797612"/>
              <a:gd name="connsiteX4790" fmla="*/ 706058 w 3911893"/>
              <a:gd name="connsiteY4790" fmla="*/ 3628128 h 3797612"/>
              <a:gd name="connsiteX4791" fmla="*/ 705343 w 3911893"/>
              <a:gd name="connsiteY4791" fmla="*/ 3620823 h 3797612"/>
              <a:gd name="connsiteX4792" fmla="*/ 700043 w 3911893"/>
              <a:gd name="connsiteY4792" fmla="*/ 3623179 h 3797612"/>
              <a:gd name="connsiteX4793" fmla="*/ 698612 w 3911893"/>
              <a:gd name="connsiteY4793" fmla="*/ 3608569 h 3797612"/>
              <a:gd name="connsiteX4794" fmla="*/ 702623 w 3911893"/>
              <a:gd name="connsiteY4794" fmla="*/ 3611869 h 3797612"/>
              <a:gd name="connsiteX4795" fmla="*/ 708076 w 3911893"/>
              <a:gd name="connsiteY4795" fmla="*/ 3601664 h 3797612"/>
              <a:gd name="connsiteX4796" fmla="*/ 708459 w 3911893"/>
              <a:gd name="connsiteY4796" fmla="*/ 3600948 h 3797612"/>
              <a:gd name="connsiteX4797" fmla="*/ 709672 w 3911893"/>
              <a:gd name="connsiteY4797" fmla="*/ 3604680 h 3797612"/>
              <a:gd name="connsiteX4798" fmla="*/ 709848 w 3911893"/>
              <a:gd name="connsiteY4798" fmla="*/ 3605641 h 3797612"/>
              <a:gd name="connsiteX4799" fmla="*/ 709872 w 3911893"/>
              <a:gd name="connsiteY4799" fmla="*/ 3605293 h 3797612"/>
              <a:gd name="connsiteX4800" fmla="*/ 709672 w 3911893"/>
              <a:gd name="connsiteY4800" fmla="*/ 3604680 h 3797612"/>
              <a:gd name="connsiteX4801" fmla="*/ 708855 w 3911893"/>
              <a:gd name="connsiteY4801" fmla="*/ 3600207 h 3797612"/>
              <a:gd name="connsiteX4802" fmla="*/ 708459 w 3911893"/>
              <a:gd name="connsiteY4802" fmla="*/ 3600948 h 3797612"/>
              <a:gd name="connsiteX4803" fmla="*/ 706493 w 3911893"/>
              <a:gd name="connsiteY4803" fmla="*/ 3594904 h 3797612"/>
              <a:gd name="connsiteX4804" fmla="*/ 709788 w 3911893"/>
              <a:gd name="connsiteY4804" fmla="*/ 3590899 h 3797612"/>
              <a:gd name="connsiteX4805" fmla="*/ 706980 w 3911893"/>
              <a:gd name="connsiteY4805" fmla="*/ 3588589 h 3797612"/>
              <a:gd name="connsiteX4806" fmla="*/ 708607 w 3911893"/>
              <a:gd name="connsiteY4806" fmla="*/ 3588248 h 3797612"/>
              <a:gd name="connsiteX4807" fmla="*/ 705778 w 3911893"/>
              <a:gd name="connsiteY4807" fmla="*/ 3587599 h 3797612"/>
              <a:gd name="connsiteX4808" fmla="*/ 706980 w 3911893"/>
              <a:gd name="connsiteY4808" fmla="*/ 3588589 h 3797612"/>
              <a:gd name="connsiteX4809" fmla="*/ 700477 w 3911893"/>
              <a:gd name="connsiteY4809" fmla="*/ 3589954 h 3797612"/>
              <a:gd name="connsiteX4810" fmla="*/ 696467 w 3911893"/>
              <a:gd name="connsiteY4810" fmla="*/ 3586654 h 3797612"/>
              <a:gd name="connsiteX4811" fmla="*/ 711653 w 3911893"/>
              <a:gd name="connsiteY4811" fmla="*/ 3572284 h 3797612"/>
              <a:gd name="connsiteX4812" fmla="*/ 714948 w 3911893"/>
              <a:gd name="connsiteY4812" fmla="*/ 3568279 h 3797612"/>
              <a:gd name="connsiteX4813" fmla="*/ 712368 w 3911893"/>
              <a:gd name="connsiteY4813" fmla="*/ 3579589 h 3797612"/>
              <a:gd name="connsiteX4814" fmla="*/ 714373 w 3911893"/>
              <a:gd name="connsiteY4814" fmla="*/ 3581239 h 3797612"/>
              <a:gd name="connsiteX4815" fmla="*/ 732498 w 3911893"/>
              <a:gd name="connsiteY4815" fmla="*/ 3559211 h 3797612"/>
              <a:gd name="connsiteX4816" fmla="*/ 733072 w 3911893"/>
              <a:gd name="connsiteY4816" fmla="*/ 3546251 h 3797612"/>
              <a:gd name="connsiteX4817" fmla="*/ 724119 w 3911893"/>
              <a:gd name="connsiteY4817" fmla="*/ 3548959 h 3797612"/>
              <a:gd name="connsiteX4818" fmla="*/ 723762 w 3911893"/>
              <a:gd name="connsiteY4818" fmla="*/ 3545306 h 3797612"/>
              <a:gd name="connsiteX4819" fmla="*/ 734005 w 3911893"/>
              <a:gd name="connsiteY4819" fmla="*/ 3536943 h 3797612"/>
              <a:gd name="connsiteX4820" fmla="*/ 729279 w 3911893"/>
              <a:gd name="connsiteY4820" fmla="*/ 3526339 h 3797612"/>
              <a:gd name="connsiteX4821" fmla="*/ 732575 w 3911893"/>
              <a:gd name="connsiteY4821" fmla="*/ 3522333 h 3797612"/>
              <a:gd name="connsiteX4822" fmla="*/ 738885 w 3911893"/>
              <a:gd name="connsiteY4822" fmla="*/ 3473793 h 3797612"/>
              <a:gd name="connsiteX4823" fmla="*/ 740709 w 3911893"/>
              <a:gd name="connsiteY4823" fmla="*/ 3459762 h 3797612"/>
              <a:gd name="connsiteX4824" fmla="*/ 741397 w 3911893"/>
              <a:gd name="connsiteY4824" fmla="*/ 3454476 h 3797612"/>
              <a:gd name="connsiteX4825" fmla="*/ 741224 w 3911893"/>
              <a:gd name="connsiteY4825" fmla="*/ 3457668 h 3797612"/>
              <a:gd name="connsiteX4826" fmla="*/ 744978 w 3911893"/>
              <a:gd name="connsiteY4826" fmla="*/ 3441866 h 3797612"/>
              <a:gd name="connsiteX4827" fmla="*/ 732729 w 3911893"/>
              <a:gd name="connsiteY4827" fmla="*/ 3448579 h 3797612"/>
              <a:gd name="connsiteX4828" fmla="*/ 731438 w 3911893"/>
              <a:gd name="connsiteY4828" fmla="*/ 3454235 h 3797612"/>
              <a:gd name="connsiteX4829" fmla="*/ 735092 w 3911893"/>
              <a:gd name="connsiteY4829" fmla="*/ 3453881 h 3797612"/>
              <a:gd name="connsiteX4830" fmla="*/ 733802 w 3911893"/>
              <a:gd name="connsiteY4830" fmla="*/ 3459537 h 3797612"/>
              <a:gd name="connsiteX4831" fmla="*/ 730149 w 3911893"/>
              <a:gd name="connsiteY4831" fmla="*/ 3459889 h 3797612"/>
              <a:gd name="connsiteX4832" fmla="*/ 729216 w 3911893"/>
              <a:gd name="connsiteY4832" fmla="*/ 3469197 h 3797612"/>
              <a:gd name="connsiteX4833" fmla="*/ 725564 w 3911893"/>
              <a:gd name="connsiteY4833" fmla="*/ 3469549 h 3797612"/>
              <a:gd name="connsiteX4834" fmla="*/ 726278 w 3911893"/>
              <a:gd name="connsiteY4834" fmla="*/ 3476855 h 3797612"/>
              <a:gd name="connsiteX4835" fmla="*/ 722268 w 3911893"/>
              <a:gd name="connsiteY4835" fmla="*/ 3473555 h 3797612"/>
              <a:gd name="connsiteX4836" fmla="*/ 720620 w 3911893"/>
              <a:gd name="connsiteY4836" fmla="*/ 3475557 h 3797612"/>
              <a:gd name="connsiteX4837" fmla="*/ 720045 w 3911893"/>
              <a:gd name="connsiteY4837" fmla="*/ 3488517 h 3797612"/>
              <a:gd name="connsiteX4838" fmla="*/ 729574 w 3911893"/>
              <a:gd name="connsiteY4838" fmla="*/ 3472849 h 3797612"/>
              <a:gd name="connsiteX4839" fmla="*/ 733584 w 3911893"/>
              <a:gd name="connsiteY4839" fmla="*/ 3476149 h 3797612"/>
              <a:gd name="connsiteX4840" fmla="*/ 722051 w 3911893"/>
              <a:gd name="connsiteY4840" fmla="*/ 3490167 h 3797612"/>
              <a:gd name="connsiteX4841" fmla="*/ 726419 w 3911893"/>
              <a:gd name="connsiteY4841" fmla="*/ 3497119 h 3797612"/>
              <a:gd name="connsiteX4842" fmla="*/ 721476 w 3911893"/>
              <a:gd name="connsiteY4842" fmla="*/ 3503127 h 3797612"/>
              <a:gd name="connsiteX4843" fmla="*/ 720403 w 3911893"/>
              <a:gd name="connsiteY4843" fmla="*/ 3492169 h 3797612"/>
              <a:gd name="connsiteX4844" fmla="*/ 705932 w 3911893"/>
              <a:gd name="connsiteY4844" fmla="*/ 3513845 h 3797612"/>
              <a:gd name="connsiteX4845" fmla="*/ 715600 w 3911893"/>
              <a:gd name="connsiteY4845" fmla="*/ 3518442 h 3797612"/>
              <a:gd name="connsiteX4846" fmla="*/ 699839 w 3911893"/>
              <a:gd name="connsiteY4846" fmla="*/ 3545772 h 3797612"/>
              <a:gd name="connsiteX4847" fmla="*/ 693248 w 3911893"/>
              <a:gd name="connsiteY4847" fmla="*/ 3553783 h 3797612"/>
              <a:gd name="connsiteX4848" fmla="*/ 692891 w 3911893"/>
              <a:gd name="connsiteY4848" fmla="*/ 3550130 h 3797612"/>
              <a:gd name="connsiteX4849" fmla="*/ 687590 w 3911893"/>
              <a:gd name="connsiteY4849" fmla="*/ 3552485 h 3797612"/>
              <a:gd name="connsiteX4850" fmla="*/ 680425 w 3911893"/>
              <a:gd name="connsiteY4850" fmla="*/ 3573455 h 3797612"/>
              <a:gd name="connsiteX4851" fmla="*/ 663730 w 3911893"/>
              <a:gd name="connsiteY4851" fmla="*/ 3610094 h 3797612"/>
              <a:gd name="connsiteX4852" fmla="*/ 650907 w 3911893"/>
              <a:gd name="connsiteY4852" fmla="*/ 3629766 h 3797612"/>
              <a:gd name="connsiteX4853" fmla="*/ 644099 w 3911893"/>
              <a:gd name="connsiteY4853" fmla="*/ 3654389 h 3797612"/>
              <a:gd name="connsiteX4854" fmla="*/ 627047 w 3911893"/>
              <a:gd name="connsiteY4854" fmla="*/ 3687374 h 3797612"/>
              <a:gd name="connsiteX4855" fmla="*/ 625758 w 3911893"/>
              <a:gd name="connsiteY4855" fmla="*/ 3693029 h 3797612"/>
              <a:gd name="connsiteX4856" fmla="*/ 615040 w 3911893"/>
              <a:gd name="connsiteY4856" fmla="*/ 3698903 h 3797612"/>
              <a:gd name="connsiteX4857" fmla="*/ 613774 w 3911893"/>
              <a:gd name="connsiteY4857" fmla="*/ 3699597 h 3797612"/>
              <a:gd name="connsiteX4858" fmla="*/ 619203 w 3911893"/>
              <a:gd name="connsiteY4858" fmla="*/ 3694353 h 3797612"/>
              <a:gd name="connsiteX4859" fmla="*/ 617541 w 3911893"/>
              <a:gd name="connsiteY4859" fmla="*/ 3694139 h 3797612"/>
              <a:gd name="connsiteX4860" fmla="*/ 611486 w 3911893"/>
              <a:gd name="connsiteY4860" fmla="*/ 3699975 h 3797612"/>
              <a:gd name="connsiteX4861" fmla="*/ 607850 w 3911893"/>
              <a:gd name="connsiteY4861" fmla="*/ 3698445 h 3797612"/>
              <a:gd name="connsiteX4862" fmla="*/ 608647 w 3911893"/>
              <a:gd name="connsiteY4862" fmla="*/ 3699520 h 3797612"/>
              <a:gd name="connsiteX4863" fmla="*/ 610059 w 3911893"/>
              <a:gd name="connsiteY4863" fmla="*/ 3701427 h 3797612"/>
              <a:gd name="connsiteX4864" fmla="*/ 599954 w 3911893"/>
              <a:gd name="connsiteY4864" fmla="*/ 3712349 h 3797612"/>
              <a:gd name="connsiteX4865" fmla="*/ 599969 w 3911893"/>
              <a:gd name="connsiteY4865" fmla="*/ 3712111 h 3797612"/>
              <a:gd name="connsiteX4866" fmla="*/ 587363 w 3911893"/>
              <a:gd name="connsiteY4866" fmla="*/ 3715171 h 3797612"/>
              <a:gd name="connsiteX4867" fmla="*/ 588653 w 3911893"/>
              <a:gd name="connsiteY4867" fmla="*/ 3709516 h 3797612"/>
              <a:gd name="connsiteX4868" fmla="*/ 592306 w 3911893"/>
              <a:gd name="connsiteY4868" fmla="*/ 3709163 h 3797612"/>
              <a:gd name="connsiteX4869" fmla="*/ 592741 w 3911893"/>
              <a:gd name="connsiteY4869" fmla="*/ 3675938 h 3797612"/>
              <a:gd name="connsiteX4870" fmla="*/ 596968 w 3911893"/>
              <a:gd name="connsiteY4870" fmla="*/ 3662626 h 3797612"/>
              <a:gd name="connsiteX4871" fmla="*/ 597901 w 3911893"/>
              <a:gd name="connsiteY4871" fmla="*/ 3653319 h 3797612"/>
              <a:gd name="connsiteX4872" fmla="*/ 601837 w 3911893"/>
              <a:gd name="connsiteY4872" fmla="*/ 3639084 h 3797612"/>
              <a:gd name="connsiteX4873" fmla="*/ 603589 w 3911893"/>
              <a:gd name="connsiteY4873" fmla="*/ 3632745 h 3797612"/>
              <a:gd name="connsiteX4874" fmla="*/ 603992 w 3911893"/>
              <a:gd name="connsiteY4874" fmla="*/ 3633144 h 3797612"/>
              <a:gd name="connsiteX4875" fmla="*/ 604709 w 3911893"/>
              <a:gd name="connsiteY4875" fmla="*/ 3628696 h 3797612"/>
              <a:gd name="connsiteX4876" fmla="*/ 603858 w 3911893"/>
              <a:gd name="connsiteY4876" fmla="*/ 3631774 h 3797612"/>
              <a:gd name="connsiteX4877" fmla="*/ 603589 w 3911893"/>
              <a:gd name="connsiteY4877" fmla="*/ 3632745 h 3797612"/>
              <a:gd name="connsiteX4878" fmla="*/ 602110 w 3911893"/>
              <a:gd name="connsiteY4878" fmla="*/ 3631281 h 3797612"/>
              <a:gd name="connsiteX4879" fmla="*/ 605641 w 3911893"/>
              <a:gd name="connsiteY4879" fmla="*/ 3619389 h 3797612"/>
              <a:gd name="connsiteX4880" fmla="*/ 611657 w 3911893"/>
              <a:gd name="connsiteY4880" fmla="*/ 3624338 h 3797612"/>
              <a:gd name="connsiteX4881" fmla="*/ 613125 w 3911893"/>
              <a:gd name="connsiteY4881" fmla="*/ 3620510 h 3797612"/>
              <a:gd name="connsiteX4882" fmla="*/ 612560 w 3911893"/>
              <a:gd name="connsiteY4882" fmla="*/ 3628860 h 3797612"/>
              <a:gd name="connsiteX4883" fmla="*/ 612372 w 3911893"/>
              <a:gd name="connsiteY4883" fmla="*/ 3631644 h 3797612"/>
              <a:gd name="connsiteX4884" fmla="*/ 605424 w 3911893"/>
              <a:gd name="connsiteY4884" fmla="*/ 3636002 h 3797612"/>
              <a:gd name="connsiteX4885" fmla="*/ 607787 w 3911893"/>
              <a:gd name="connsiteY4885" fmla="*/ 3641303 h 3797612"/>
              <a:gd name="connsiteX4886" fmla="*/ 626626 w 3911893"/>
              <a:gd name="connsiteY4886" fmla="*/ 3626581 h 3797612"/>
              <a:gd name="connsiteX4887" fmla="*/ 632502 w 3911893"/>
              <a:gd name="connsiteY4887" fmla="*/ 3611265 h 3797612"/>
              <a:gd name="connsiteX4888" fmla="*/ 633217 w 3911893"/>
              <a:gd name="connsiteY4888" fmla="*/ 3618570 h 3797612"/>
              <a:gd name="connsiteX4889" fmla="*/ 620751 w 3911893"/>
              <a:gd name="connsiteY4889" fmla="*/ 3641895 h 3797612"/>
              <a:gd name="connsiteX4890" fmla="*/ 617098 w 3911893"/>
              <a:gd name="connsiteY4890" fmla="*/ 3642248 h 3797612"/>
              <a:gd name="connsiteX4891" fmla="*/ 613585 w 3911893"/>
              <a:gd name="connsiteY4891" fmla="*/ 3662865 h 3797612"/>
              <a:gd name="connsiteX4892" fmla="*/ 616530 w 3911893"/>
              <a:gd name="connsiteY4892" fmla="*/ 3659287 h 3797612"/>
              <a:gd name="connsiteX4893" fmla="*/ 612653 w 3911893"/>
              <a:gd name="connsiteY4893" fmla="*/ 3672173 h 3797612"/>
              <a:gd name="connsiteX4894" fmla="*/ 609000 w 3911893"/>
              <a:gd name="connsiteY4894" fmla="*/ 3672525 h 3797612"/>
              <a:gd name="connsiteX4895" fmla="*/ 598181 w 3911893"/>
              <a:gd name="connsiteY4895" fmla="*/ 3693849 h 3797612"/>
              <a:gd name="connsiteX4896" fmla="*/ 596892 w 3911893"/>
              <a:gd name="connsiteY4896" fmla="*/ 3699503 h 3797612"/>
              <a:gd name="connsiteX4897" fmla="*/ 612435 w 3911893"/>
              <a:gd name="connsiteY4897" fmla="*/ 3688786 h 3797612"/>
              <a:gd name="connsiteX4898" fmla="*/ 634430 w 3911893"/>
              <a:gd name="connsiteY4898" fmla="*/ 3649792 h 3797612"/>
              <a:gd name="connsiteX4899" fmla="*/ 634508 w 3911893"/>
              <a:gd name="connsiteY4899" fmla="*/ 3648035 h 3797612"/>
              <a:gd name="connsiteX4900" fmla="*/ 635860 w 3911893"/>
              <a:gd name="connsiteY4900" fmla="*/ 3645564 h 3797612"/>
              <a:gd name="connsiteX4901" fmla="*/ 640523 w 3911893"/>
              <a:gd name="connsiteY4901" fmla="*/ 3617865 h 3797612"/>
              <a:gd name="connsiteX4902" fmla="*/ 648761 w 3911893"/>
              <a:gd name="connsiteY4902" fmla="*/ 3607852 h 3797612"/>
              <a:gd name="connsiteX4903" fmla="*/ 652274 w 3911893"/>
              <a:gd name="connsiteY4903" fmla="*/ 3587234 h 3797612"/>
              <a:gd name="connsiteX4904" fmla="*/ 659580 w 3911893"/>
              <a:gd name="connsiteY4904" fmla="*/ 3586529 h 3797612"/>
              <a:gd name="connsiteX4905" fmla="*/ 653207 w 3911893"/>
              <a:gd name="connsiteY4905" fmla="*/ 3577926 h 3797612"/>
              <a:gd name="connsiteX4906" fmla="*/ 662020 w 3911893"/>
              <a:gd name="connsiteY4906" fmla="*/ 3554954 h 3797612"/>
              <a:gd name="connsiteX4907" fmla="*/ 661305 w 3911893"/>
              <a:gd name="connsiteY4907" fmla="*/ 3547649 h 3797612"/>
              <a:gd name="connsiteX4908" fmla="*/ 677781 w 3911893"/>
              <a:gd name="connsiteY4908" fmla="*/ 3527624 h 3797612"/>
              <a:gd name="connsiteX4909" fmla="*/ 683299 w 3911893"/>
              <a:gd name="connsiteY4909" fmla="*/ 3508656 h 3797612"/>
              <a:gd name="connsiteX4910" fmla="*/ 679289 w 3911893"/>
              <a:gd name="connsiteY4910" fmla="*/ 3505356 h 3797612"/>
              <a:gd name="connsiteX4911" fmla="*/ 697272 w 3911893"/>
              <a:gd name="connsiteY4911" fmla="*/ 3463064 h 3797612"/>
              <a:gd name="connsiteX4912" fmla="*/ 695267 w 3911893"/>
              <a:gd name="connsiteY4912" fmla="*/ 3461414 h 3797612"/>
              <a:gd name="connsiteX4913" fmla="*/ 700568 w 3911893"/>
              <a:gd name="connsiteY4913" fmla="*/ 3459058 h 3797612"/>
              <a:gd name="connsiteX4914" fmla="*/ 713251 w 3911893"/>
              <a:gd name="connsiteY4914" fmla="*/ 3419121 h 3797612"/>
              <a:gd name="connsiteX4915" fmla="*/ 723712 w 3911893"/>
              <a:gd name="connsiteY4915" fmla="*/ 3394145 h 3797612"/>
              <a:gd name="connsiteX4916" fmla="*/ 721707 w 3911893"/>
              <a:gd name="connsiteY4916" fmla="*/ 3392495 h 3797612"/>
              <a:gd name="connsiteX4917" fmla="*/ 733101 w 3911893"/>
              <a:gd name="connsiteY4917" fmla="*/ 3358212 h 3797612"/>
              <a:gd name="connsiteX4918" fmla="*/ 732028 w 3911893"/>
              <a:gd name="connsiteY4918" fmla="*/ 3347256 h 3797612"/>
              <a:gd name="connsiteX4919" fmla="*/ 737903 w 3911893"/>
              <a:gd name="connsiteY4919" fmla="*/ 3331940 h 3797612"/>
              <a:gd name="connsiteX4920" fmla="*/ 741914 w 3911893"/>
              <a:gd name="connsiteY4920" fmla="*/ 3335240 h 3797612"/>
              <a:gd name="connsiteX4921" fmla="*/ 745427 w 3911893"/>
              <a:gd name="connsiteY4921" fmla="*/ 3314623 h 3797612"/>
              <a:gd name="connsiteX4922" fmla="*/ 750727 w 3911893"/>
              <a:gd name="connsiteY4922" fmla="*/ 3312268 h 3797612"/>
              <a:gd name="connsiteX4923" fmla="*/ 748007 w 3911893"/>
              <a:gd name="connsiteY4923" fmla="*/ 3303313 h 3797612"/>
              <a:gd name="connsiteX4924" fmla="*/ 761903 w 3911893"/>
              <a:gd name="connsiteY4924" fmla="*/ 3294597 h 3797612"/>
              <a:gd name="connsiteX4925" fmla="*/ 770219 w 3911893"/>
              <a:gd name="connsiteY4925" fmla="*/ 3247707 h 3797612"/>
              <a:gd name="connsiteX4926" fmla="*/ 775162 w 3911893"/>
              <a:gd name="connsiteY4926" fmla="*/ 3241699 h 3797612"/>
              <a:gd name="connsiteX4927" fmla="*/ 777167 w 3911893"/>
              <a:gd name="connsiteY4927" fmla="*/ 3243349 h 3797612"/>
              <a:gd name="connsiteX4928" fmla="*/ 776809 w 3911893"/>
              <a:gd name="connsiteY4928" fmla="*/ 3239697 h 3797612"/>
              <a:gd name="connsiteX4929" fmla="*/ 769146 w 3911893"/>
              <a:gd name="connsiteY4929" fmla="*/ 3236749 h 3797612"/>
              <a:gd name="connsiteX4930" fmla="*/ 770793 w 3911893"/>
              <a:gd name="connsiteY4930" fmla="*/ 3234747 h 3797612"/>
              <a:gd name="connsiteX4931" fmla="*/ 763130 w 3911893"/>
              <a:gd name="connsiteY4931" fmla="*/ 3231800 h 3797612"/>
              <a:gd name="connsiteX4932" fmla="*/ 776388 w 3911893"/>
              <a:gd name="connsiteY4932" fmla="*/ 3178902 h 3797612"/>
              <a:gd name="connsiteX4933" fmla="*/ 782839 w 3911893"/>
              <a:gd name="connsiteY4933" fmla="*/ 3150627 h 3797612"/>
              <a:gd name="connsiteX4934" fmla="*/ 786538 w 3911893"/>
              <a:gd name="connsiteY4934" fmla="*/ 3138979 h 3797612"/>
              <a:gd name="connsiteX4935" fmla="*/ 786545 w 3911893"/>
              <a:gd name="connsiteY4935" fmla="*/ 3138957 h 3797612"/>
              <a:gd name="connsiteX4936" fmla="*/ 787087 w 3911893"/>
              <a:gd name="connsiteY4936" fmla="*/ 3140165 h 3797612"/>
              <a:gd name="connsiteX4937" fmla="*/ 787067 w 3911893"/>
              <a:gd name="connsiteY4937" fmla="*/ 3137315 h 3797612"/>
              <a:gd name="connsiteX4938" fmla="*/ 786545 w 3911893"/>
              <a:gd name="connsiteY4938" fmla="*/ 3138957 h 3797612"/>
              <a:gd name="connsiteX4939" fmla="*/ 782698 w 3911893"/>
              <a:gd name="connsiteY4939" fmla="*/ 3130363 h 3797612"/>
              <a:gd name="connsiteX4940" fmla="*/ 779046 w 3911893"/>
              <a:gd name="connsiteY4940" fmla="*/ 3130716 h 3797612"/>
              <a:gd name="connsiteX4941" fmla="*/ 779403 w 3911893"/>
              <a:gd name="connsiteY4941" fmla="*/ 3134368 h 3797612"/>
              <a:gd name="connsiteX4942" fmla="*/ 775268 w 3911893"/>
              <a:gd name="connsiteY4942" fmla="*/ 3125089 h 3797612"/>
              <a:gd name="connsiteX4943" fmla="*/ 774976 w 3911893"/>
              <a:gd name="connsiteY4943" fmla="*/ 3124434 h 3797612"/>
              <a:gd name="connsiteX4944" fmla="*/ 777377 w 3911893"/>
              <a:gd name="connsiteY4944" fmla="*/ 3122207 h 3797612"/>
              <a:gd name="connsiteX4945" fmla="*/ 774677 w 3911893"/>
              <a:gd name="connsiteY4945" fmla="*/ 3123763 h 3797612"/>
              <a:gd name="connsiteX4946" fmla="*/ 774976 w 3911893"/>
              <a:gd name="connsiteY4946" fmla="*/ 3124434 h 3797612"/>
              <a:gd name="connsiteX4947" fmla="*/ 771382 w 3911893"/>
              <a:gd name="connsiteY4947" fmla="*/ 3127769 h 3797612"/>
              <a:gd name="connsiteX4948" fmla="*/ 767371 w 3911893"/>
              <a:gd name="connsiteY4948" fmla="*/ 3124469 h 3797612"/>
              <a:gd name="connsiteX4949" fmla="*/ 771010 w 3911893"/>
              <a:gd name="connsiteY4949" fmla="*/ 3120543 h 3797612"/>
              <a:gd name="connsiteX4950" fmla="*/ 776325 w 3911893"/>
              <a:gd name="connsiteY4950" fmla="*/ 3121761 h 3797612"/>
              <a:gd name="connsiteX4951" fmla="*/ 790222 w 3911893"/>
              <a:gd name="connsiteY4951" fmla="*/ 3113045 h 3797612"/>
              <a:gd name="connsiteX4952" fmla="*/ 786211 w 3911893"/>
              <a:gd name="connsiteY4952" fmla="*/ 3109745 h 3797612"/>
              <a:gd name="connsiteX4953" fmla="*/ 796097 w 3911893"/>
              <a:gd name="connsiteY4953" fmla="*/ 3097730 h 3797612"/>
              <a:gd name="connsiteX4954" fmla="*/ 792444 w 3911893"/>
              <a:gd name="connsiteY4954" fmla="*/ 3098083 h 3797612"/>
              <a:gd name="connsiteX4955" fmla="*/ 795740 w 3911893"/>
              <a:gd name="connsiteY4955" fmla="*/ 3094078 h 3797612"/>
              <a:gd name="connsiteX4956" fmla="*/ 795025 w 3911893"/>
              <a:gd name="connsiteY4956" fmla="*/ 3086772 h 3797612"/>
              <a:gd name="connsiteX4957" fmla="*/ 787719 w 3911893"/>
              <a:gd name="connsiteY4957" fmla="*/ 3087478 h 3797612"/>
              <a:gd name="connsiteX4958" fmla="*/ 787361 w 3911893"/>
              <a:gd name="connsiteY4958" fmla="*/ 3083826 h 3797612"/>
              <a:gd name="connsiteX4959" fmla="*/ 789583 w 3911893"/>
              <a:gd name="connsiteY4959" fmla="*/ 3068864 h 3797612"/>
              <a:gd name="connsiteX4960" fmla="*/ 793237 w 3911893"/>
              <a:gd name="connsiteY4960" fmla="*/ 3068511 h 3797612"/>
              <a:gd name="connsiteX4961" fmla="*/ 792521 w 3911893"/>
              <a:gd name="connsiteY4961" fmla="*/ 3061206 h 3797612"/>
              <a:gd name="connsiteX4962" fmla="*/ 795817 w 3911893"/>
              <a:gd name="connsiteY4962" fmla="*/ 3057200 h 3797612"/>
              <a:gd name="connsiteX4963" fmla="*/ 799827 w 3911893"/>
              <a:gd name="connsiteY4963" fmla="*/ 3060500 h 3797612"/>
              <a:gd name="connsiteX4964" fmla="*/ 803123 w 3911893"/>
              <a:gd name="connsiteY4964" fmla="*/ 3056495 h 3797612"/>
              <a:gd name="connsiteX4965" fmla="*/ 802407 w 3911893"/>
              <a:gd name="connsiteY4965" fmla="*/ 3049190 h 3797612"/>
              <a:gd name="connsiteX4966" fmla="*/ 800044 w 3911893"/>
              <a:gd name="connsiteY4966" fmla="*/ 3043888 h 3797612"/>
              <a:gd name="connsiteX4967" fmla="*/ 806581 w 3911893"/>
              <a:gd name="connsiteY4967" fmla="*/ 3040031 h 3797612"/>
              <a:gd name="connsiteX4968" fmla="*/ 804662 w 3911893"/>
              <a:gd name="connsiteY4968" fmla="*/ 3034325 h 3797612"/>
              <a:gd name="connsiteX4969" fmla="*/ 807568 w 3911893"/>
              <a:gd name="connsiteY4969" fmla="*/ 3026570 h 3797612"/>
              <a:gd name="connsiteX4970" fmla="*/ 812868 w 3911893"/>
              <a:gd name="connsiteY4970" fmla="*/ 3024215 h 3797612"/>
              <a:gd name="connsiteX4971" fmla="*/ 824479 w 3911893"/>
              <a:gd name="connsiteY4971" fmla="*/ 2973320 h 3797612"/>
              <a:gd name="connsiteX4972" fmla="*/ 831287 w 3911893"/>
              <a:gd name="connsiteY4972" fmla="*/ 2948697 h 3797612"/>
              <a:gd name="connsiteX4973" fmla="*/ 829282 w 3911893"/>
              <a:gd name="connsiteY4973" fmla="*/ 2947048 h 3797612"/>
              <a:gd name="connsiteX4974" fmla="*/ 833509 w 3911893"/>
              <a:gd name="connsiteY4974" fmla="*/ 2933735 h 3797612"/>
              <a:gd name="connsiteX4975" fmla="*/ 829142 w 3911893"/>
              <a:gd name="connsiteY4975" fmla="*/ 2926783 h 3797612"/>
              <a:gd name="connsiteX4976" fmla="*/ 822193 w 3911893"/>
              <a:gd name="connsiteY4976" fmla="*/ 2931140 h 3797612"/>
              <a:gd name="connsiteX4977" fmla="*/ 816317 w 3911893"/>
              <a:gd name="connsiteY4977" fmla="*/ 2946456 h 3797612"/>
              <a:gd name="connsiteX4978" fmla="*/ 814670 w 3911893"/>
              <a:gd name="connsiteY4978" fmla="*/ 2948458 h 3797612"/>
              <a:gd name="connsiteX4979" fmla="*/ 815028 w 3911893"/>
              <a:gd name="connsiteY4979" fmla="*/ 2952111 h 3797612"/>
              <a:gd name="connsiteX4980" fmla="*/ 818323 w 3911893"/>
              <a:gd name="connsiteY4980" fmla="*/ 2948106 h 3797612"/>
              <a:gd name="connsiteX4981" fmla="*/ 817033 w 3911893"/>
              <a:gd name="connsiteY4981" fmla="*/ 2953760 h 3797612"/>
              <a:gd name="connsiteX4982" fmla="*/ 820686 w 3911893"/>
              <a:gd name="connsiteY4982" fmla="*/ 2953408 h 3797612"/>
              <a:gd name="connsiteX4983" fmla="*/ 824189 w 3911893"/>
              <a:gd name="connsiteY4983" fmla="*/ 2954178 h 3797612"/>
              <a:gd name="connsiteX4984" fmla="*/ 819468 w 3911893"/>
              <a:gd name="connsiteY4984" fmla="*/ 2965882 h 3797612"/>
              <a:gd name="connsiteX4985" fmla="*/ 808437 w 3911893"/>
              <a:gd name="connsiteY4985" fmla="*/ 2960121 h 3797612"/>
              <a:gd name="connsiteX4986" fmla="*/ 795971 w 3911893"/>
              <a:gd name="connsiteY4986" fmla="*/ 2983446 h 3797612"/>
              <a:gd name="connsiteX4987" fmla="*/ 795038 w 3911893"/>
              <a:gd name="connsiteY4987" fmla="*/ 2992754 h 3797612"/>
              <a:gd name="connsiteX4988" fmla="*/ 801987 w 3911893"/>
              <a:gd name="connsiteY4988" fmla="*/ 2988396 h 3797612"/>
              <a:gd name="connsiteX4989" fmla="*/ 806355 w 3911893"/>
              <a:gd name="connsiteY4989" fmla="*/ 2995348 h 3797612"/>
              <a:gd name="connsiteX4990" fmla="*/ 814018 w 3911893"/>
              <a:gd name="connsiteY4990" fmla="*/ 2998295 h 3797612"/>
              <a:gd name="connsiteX4991" fmla="*/ 812728 w 3911893"/>
              <a:gd name="connsiteY4991" fmla="*/ 3003951 h 3797612"/>
              <a:gd name="connsiteX4992" fmla="*/ 809075 w 3911893"/>
              <a:gd name="connsiteY4992" fmla="*/ 3004303 h 3797612"/>
              <a:gd name="connsiteX4993" fmla="*/ 806712 w 3911893"/>
              <a:gd name="connsiteY4993" fmla="*/ 2999001 h 3797612"/>
              <a:gd name="connsiteX4994" fmla="*/ 801412 w 3911893"/>
              <a:gd name="connsiteY4994" fmla="*/ 3001356 h 3797612"/>
              <a:gd name="connsiteX4995" fmla="*/ 798116 w 3911893"/>
              <a:gd name="connsiteY4995" fmla="*/ 3005361 h 3797612"/>
              <a:gd name="connsiteX4996" fmla="*/ 801054 w 3911893"/>
              <a:gd name="connsiteY4996" fmla="*/ 2997703 h 3797612"/>
              <a:gd name="connsiteX4997" fmla="*/ 797044 w 3911893"/>
              <a:gd name="connsiteY4997" fmla="*/ 2994404 h 3797612"/>
              <a:gd name="connsiteX4998" fmla="*/ 783862 w 3911893"/>
              <a:gd name="connsiteY4998" fmla="*/ 3010424 h 3797612"/>
              <a:gd name="connsiteX4999" fmla="*/ 781997 w 3911893"/>
              <a:gd name="connsiteY4999" fmla="*/ 3029039 h 3797612"/>
              <a:gd name="connsiteX5000" fmla="*/ 780350 w 3911893"/>
              <a:gd name="connsiteY5000" fmla="*/ 3031042 h 3797612"/>
              <a:gd name="connsiteX5001" fmla="*/ 781288 w 3911893"/>
              <a:gd name="connsiteY5001" fmla="*/ 3040630 h 3797612"/>
              <a:gd name="connsiteX5002" fmla="*/ 781324 w 3911893"/>
              <a:gd name="connsiteY5002" fmla="*/ 3041003 h 3797612"/>
              <a:gd name="connsiteX5003" fmla="*/ 778271 w 3911893"/>
              <a:gd name="connsiteY5003" fmla="*/ 3042764 h 3797612"/>
              <a:gd name="connsiteX5004" fmla="*/ 781422 w 3911893"/>
              <a:gd name="connsiteY5004" fmla="*/ 3041999 h 3797612"/>
              <a:gd name="connsiteX5005" fmla="*/ 781324 w 3911893"/>
              <a:gd name="connsiteY5005" fmla="*/ 3041003 h 3797612"/>
              <a:gd name="connsiteX5006" fmla="*/ 783070 w 3911893"/>
              <a:gd name="connsiteY5006" fmla="*/ 3039996 h 3797612"/>
              <a:gd name="connsiteX5007" fmla="*/ 782138 w 3911893"/>
              <a:gd name="connsiteY5007" fmla="*/ 3049304 h 3797612"/>
              <a:gd name="connsiteX5008" fmla="*/ 774364 w 3911893"/>
              <a:gd name="connsiteY5008" fmla="*/ 3051191 h 3797612"/>
              <a:gd name="connsiteX5009" fmla="*/ 774465 w 3911893"/>
              <a:gd name="connsiteY5009" fmla="*/ 3050390 h 3797612"/>
              <a:gd name="connsiteX5010" fmla="*/ 772460 w 3911893"/>
              <a:gd name="connsiteY5010" fmla="*/ 3049316 h 3797612"/>
              <a:gd name="connsiteX5011" fmla="*/ 770261 w 3911893"/>
              <a:gd name="connsiteY5011" fmla="*/ 3052187 h 3797612"/>
              <a:gd name="connsiteX5012" fmla="*/ 769531 w 3911893"/>
              <a:gd name="connsiteY5012" fmla="*/ 3052365 h 3797612"/>
              <a:gd name="connsiteX5013" fmla="*/ 766236 w 3911893"/>
              <a:gd name="connsiteY5013" fmla="*/ 3056370 h 3797612"/>
              <a:gd name="connsiteX5014" fmla="*/ 768934 w 3911893"/>
              <a:gd name="connsiteY5014" fmla="*/ 3053920 h 3797612"/>
              <a:gd name="connsiteX5015" fmla="*/ 770261 w 3911893"/>
              <a:gd name="connsiteY5015" fmla="*/ 3052187 h 3797612"/>
              <a:gd name="connsiteX5016" fmla="*/ 771107 w 3911893"/>
              <a:gd name="connsiteY5016" fmla="*/ 3051982 h 3797612"/>
              <a:gd name="connsiteX5017" fmla="*/ 774364 w 3911893"/>
              <a:gd name="connsiteY5017" fmla="*/ 3051191 h 3797612"/>
              <a:gd name="connsiteX5018" fmla="*/ 772609 w 3911893"/>
              <a:gd name="connsiteY5018" fmla="*/ 3064971 h 3797612"/>
              <a:gd name="connsiteX5019" fmla="*/ 768957 w 3911893"/>
              <a:gd name="connsiteY5019" fmla="*/ 3065324 h 3797612"/>
              <a:gd name="connsiteX5020" fmla="*/ 771319 w 3911893"/>
              <a:gd name="connsiteY5020" fmla="*/ 3070627 h 3797612"/>
              <a:gd name="connsiteX5021" fmla="*/ 768024 w 3911893"/>
              <a:gd name="connsiteY5021" fmla="*/ 3074631 h 3797612"/>
              <a:gd name="connsiteX5022" fmla="*/ 763656 w 3911893"/>
              <a:gd name="connsiteY5022" fmla="*/ 3067679 h 3797612"/>
              <a:gd name="connsiteX5023" fmla="*/ 764946 w 3911893"/>
              <a:gd name="connsiteY5023" fmla="*/ 3062024 h 3797612"/>
              <a:gd name="connsiteX5024" fmla="*/ 753769 w 3911893"/>
              <a:gd name="connsiteY5024" fmla="*/ 3079695 h 3797612"/>
              <a:gd name="connsiteX5025" fmla="*/ 754127 w 3911893"/>
              <a:gd name="connsiteY5025" fmla="*/ 3083347 h 3797612"/>
              <a:gd name="connsiteX5026" fmla="*/ 746246 w 3911893"/>
              <a:gd name="connsiteY5026" fmla="*/ 3097013 h 3797612"/>
              <a:gd name="connsiteX5027" fmla="*/ 754625 w 3911893"/>
              <a:gd name="connsiteY5027" fmla="*/ 3107265 h 3797612"/>
              <a:gd name="connsiteX5028" fmla="*/ 748392 w 3911893"/>
              <a:gd name="connsiteY5028" fmla="*/ 3118927 h 3797612"/>
              <a:gd name="connsiteX5029" fmla="*/ 749107 w 3911893"/>
              <a:gd name="connsiteY5029" fmla="*/ 3126232 h 3797612"/>
              <a:gd name="connsiteX5030" fmla="*/ 745454 w 3911893"/>
              <a:gd name="connsiteY5030" fmla="*/ 3126585 h 3797612"/>
              <a:gd name="connsiteX5031" fmla="*/ 742516 w 3911893"/>
              <a:gd name="connsiteY5031" fmla="*/ 3134242 h 3797612"/>
              <a:gd name="connsiteX5032" fmla="*/ 734853 w 3911893"/>
              <a:gd name="connsiteY5032" fmla="*/ 3131295 h 3797612"/>
              <a:gd name="connsiteX5033" fmla="*/ 722029 w 3911893"/>
              <a:gd name="connsiteY5033" fmla="*/ 3150969 h 3797612"/>
              <a:gd name="connsiteX5034" fmla="*/ 725107 w 3911893"/>
              <a:gd name="connsiteY5034" fmla="*/ 3163576 h 3797612"/>
              <a:gd name="connsiteX5035" fmla="*/ 722170 w 3911893"/>
              <a:gd name="connsiteY5035" fmla="*/ 3171233 h 3797612"/>
              <a:gd name="connsiteX5036" fmla="*/ 718517 w 3911893"/>
              <a:gd name="connsiteY5036" fmla="*/ 3171585 h 3797612"/>
              <a:gd name="connsiteX5037" fmla="*/ 715697 w 3911893"/>
              <a:gd name="connsiteY5037" fmla="*/ 3178935 h 3797612"/>
              <a:gd name="connsiteX5038" fmla="*/ 711409 w 3911893"/>
              <a:gd name="connsiteY5038" fmla="*/ 3181525 h 3797612"/>
              <a:gd name="connsiteX5039" fmla="*/ 700035 w 3911893"/>
              <a:gd name="connsiteY5039" fmla="*/ 3189961 h 3797612"/>
              <a:gd name="connsiteX5040" fmla="*/ 710061 w 3911893"/>
              <a:gd name="connsiteY5040" fmla="*/ 3198211 h 3797612"/>
              <a:gd name="connsiteX5041" fmla="*/ 698527 w 3911893"/>
              <a:gd name="connsiteY5041" fmla="*/ 3212229 h 3797612"/>
              <a:gd name="connsiteX5042" fmla="*/ 697595 w 3911893"/>
              <a:gd name="connsiteY5042" fmla="*/ 3221536 h 3797612"/>
              <a:gd name="connsiteX5043" fmla="*/ 693942 w 3911893"/>
              <a:gd name="connsiteY5043" fmla="*/ 3221889 h 3797612"/>
              <a:gd name="connsiteX5044" fmla="*/ 691004 w 3911893"/>
              <a:gd name="connsiteY5044" fmla="*/ 3229547 h 3797612"/>
              <a:gd name="connsiteX5045" fmla="*/ 693367 w 3911893"/>
              <a:gd name="connsiteY5045" fmla="*/ 3234849 h 3797612"/>
              <a:gd name="connsiteX5046" fmla="*/ 700315 w 3911893"/>
              <a:gd name="connsiteY5046" fmla="*/ 3230491 h 3797612"/>
              <a:gd name="connsiteX5047" fmla="*/ 697844 w 3911893"/>
              <a:gd name="connsiteY5047" fmla="*/ 3233494 h 3797612"/>
              <a:gd name="connsiteX5048" fmla="*/ 697020 w 3911893"/>
              <a:gd name="connsiteY5048" fmla="*/ 3234496 h 3797612"/>
              <a:gd name="connsiteX5049" fmla="*/ 688424 w 3911893"/>
              <a:gd name="connsiteY5049" fmla="*/ 3240856 h 3797612"/>
              <a:gd name="connsiteX5050" fmla="*/ 691145 w 3911893"/>
              <a:gd name="connsiteY5050" fmla="*/ 3249811 h 3797612"/>
              <a:gd name="connsiteX5051" fmla="*/ 690171 w 3911893"/>
              <a:gd name="connsiteY5051" fmla="*/ 3250421 h 3797612"/>
              <a:gd name="connsiteX5052" fmla="*/ 690345 w 3911893"/>
              <a:gd name="connsiteY5052" fmla="*/ 3248420 h 3797612"/>
              <a:gd name="connsiteX5053" fmla="*/ 682548 w 3911893"/>
              <a:gd name="connsiteY5053" fmla="*/ 3256172 h 3797612"/>
              <a:gd name="connsiteX5054" fmla="*/ 684197 w 3911893"/>
              <a:gd name="connsiteY5054" fmla="*/ 3254169 h 3797612"/>
              <a:gd name="connsiteX5055" fmla="*/ 685065 w 3911893"/>
              <a:gd name="connsiteY5055" fmla="*/ 3253624 h 3797612"/>
              <a:gd name="connsiteX5056" fmla="*/ 690171 w 3911893"/>
              <a:gd name="connsiteY5056" fmla="*/ 3250421 h 3797612"/>
              <a:gd name="connsiteX5057" fmla="*/ 689302 w 3911893"/>
              <a:gd name="connsiteY5057" fmla="*/ 3260403 h 3797612"/>
              <a:gd name="connsiteX5058" fmla="*/ 684911 w 3911893"/>
              <a:gd name="connsiteY5058" fmla="*/ 3261474 h 3797612"/>
              <a:gd name="connsiteX5059" fmla="*/ 679393 w 3911893"/>
              <a:gd name="connsiteY5059" fmla="*/ 3280441 h 3797612"/>
              <a:gd name="connsiteX5060" fmla="*/ 680466 w 3911893"/>
              <a:gd name="connsiteY5060" fmla="*/ 3291399 h 3797612"/>
              <a:gd name="connsiteX5061" fmla="*/ 676813 w 3911893"/>
              <a:gd name="connsiteY5061" fmla="*/ 3291751 h 3797612"/>
              <a:gd name="connsiteX5062" fmla="*/ 679176 w 3911893"/>
              <a:gd name="connsiteY5062" fmla="*/ 3297053 h 3797612"/>
              <a:gd name="connsiteX5063" fmla="*/ 664564 w 3911893"/>
              <a:gd name="connsiteY5063" fmla="*/ 3298464 h 3797612"/>
              <a:gd name="connsiteX5064" fmla="*/ 660694 w 3911893"/>
              <a:gd name="connsiteY5064" fmla="*/ 3315430 h 3797612"/>
              <a:gd name="connsiteX5065" fmla="*/ 664705 w 3911893"/>
              <a:gd name="connsiteY5065" fmla="*/ 3318729 h 3797612"/>
              <a:gd name="connsiteX5066" fmla="*/ 656467 w 3911893"/>
              <a:gd name="connsiteY5066" fmla="*/ 3328742 h 3797612"/>
              <a:gd name="connsiteX5067" fmla="*/ 658472 w 3911893"/>
              <a:gd name="connsiteY5067" fmla="*/ 3330392 h 3797612"/>
              <a:gd name="connsiteX5068" fmla="*/ 654819 w 3911893"/>
              <a:gd name="connsiteY5068" fmla="*/ 3330744 h 3797612"/>
              <a:gd name="connsiteX5069" fmla="*/ 655892 w 3911893"/>
              <a:gd name="connsiteY5069" fmla="*/ 3341702 h 3797612"/>
              <a:gd name="connsiteX5070" fmla="*/ 647653 w 3911893"/>
              <a:gd name="connsiteY5070" fmla="*/ 3351715 h 3797612"/>
              <a:gd name="connsiteX5071" fmla="*/ 639773 w 3911893"/>
              <a:gd name="connsiteY5071" fmla="*/ 3365380 h 3797612"/>
              <a:gd name="connsiteX5072" fmla="*/ 645788 w 3911893"/>
              <a:gd name="connsiteY5072" fmla="*/ 3370329 h 3797612"/>
              <a:gd name="connsiteX5073" fmla="*/ 640845 w 3911893"/>
              <a:gd name="connsiteY5073" fmla="*/ 3376337 h 3797612"/>
              <a:gd name="connsiteX5074" fmla="*/ 651804 w 3911893"/>
              <a:gd name="connsiteY5074" fmla="*/ 3375279 h 3797612"/>
              <a:gd name="connsiteX5075" fmla="*/ 641918 w 3911893"/>
              <a:gd name="connsiteY5075" fmla="*/ 3387295 h 3797612"/>
              <a:gd name="connsiteX5076" fmla="*/ 647933 w 3911893"/>
              <a:gd name="connsiteY5076" fmla="*/ 3392244 h 3797612"/>
              <a:gd name="connsiteX5077" fmla="*/ 644638 w 3911893"/>
              <a:gd name="connsiteY5077" fmla="*/ 3396249 h 3797612"/>
              <a:gd name="connsiteX5078" fmla="*/ 646644 w 3911893"/>
              <a:gd name="connsiteY5078" fmla="*/ 3397899 h 3797612"/>
              <a:gd name="connsiteX5079" fmla="*/ 654882 w 3911893"/>
              <a:gd name="connsiteY5079" fmla="*/ 3387886 h 3797612"/>
              <a:gd name="connsiteX5080" fmla="*/ 653452 w 3911893"/>
              <a:gd name="connsiteY5080" fmla="*/ 3373277 h 3797612"/>
              <a:gd name="connsiteX5081" fmla="*/ 649441 w 3911893"/>
              <a:gd name="connsiteY5081" fmla="*/ 3369977 h 3797612"/>
              <a:gd name="connsiteX5082" fmla="*/ 655674 w 3911893"/>
              <a:gd name="connsiteY5082" fmla="*/ 3358314 h 3797612"/>
              <a:gd name="connsiteX5083" fmla="*/ 664270 w 3911893"/>
              <a:gd name="connsiteY5083" fmla="*/ 3351954 h 3797612"/>
              <a:gd name="connsiteX5084" fmla="*/ 665203 w 3911893"/>
              <a:gd name="connsiteY5084" fmla="*/ 3342647 h 3797612"/>
              <a:gd name="connsiteX5085" fmla="*/ 652954 w 3911893"/>
              <a:gd name="connsiteY5085" fmla="*/ 3349359 h 3797612"/>
              <a:gd name="connsiteX5086" fmla="*/ 661192 w 3911893"/>
              <a:gd name="connsiteY5086" fmla="*/ 3339347 h 3797612"/>
              <a:gd name="connsiteX5087" fmla="*/ 665062 w 3911893"/>
              <a:gd name="connsiteY5087" fmla="*/ 3322381 h 3797612"/>
              <a:gd name="connsiteX5088" fmla="*/ 670363 w 3911893"/>
              <a:gd name="connsiteY5088" fmla="*/ 3320027 h 3797612"/>
              <a:gd name="connsiteX5089" fmla="*/ 664347 w 3911893"/>
              <a:gd name="connsiteY5089" fmla="*/ 3315077 h 3797612"/>
              <a:gd name="connsiteX5090" fmla="*/ 667642 w 3911893"/>
              <a:gd name="connsiteY5090" fmla="*/ 3311071 h 3797612"/>
              <a:gd name="connsiteX5091" fmla="*/ 671653 w 3911893"/>
              <a:gd name="connsiteY5091" fmla="*/ 3314371 h 3797612"/>
              <a:gd name="connsiteX5092" fmla="*/ 676596 w 3911893"/>
              <a:gd name="connsiteY5092" fmla="*/ 3308363 h 3797612"/>
              <a:gd name="connsiteX5093" fmla="*/ 682969 w 3911893"/>
              <a:gd name="connsiteY5093" fmla="*/ 3316965 h 3797612"/>
              <a:gd name="connsiteX5094" fmla="*/ 677311 w 3911893"/>
              <a:gd name="connsiteY5094" fmla="*/ 3315669 h 3797612"/>
              <a:gd name="connsiteX5095" fmla="*/ 670720 w 3911893"/>
              <a:gd name="connsiteY5095" fmla="*/ 3323679 h 3797612"/>
              <a:gd name="connsiteX5096" fmla="*/ 674731 w 3911893"/>
              <a:gd name="connsiteY5096" fmla="*/ 3326979 h 3797612"/>
              <a:gd name="connsiteX5097" fmla="*/ 681321 w 3911893"/>
              <a:gd name="connsiteY5097" fmla="*/ 3318968 h 3797612"/>
              <a:gd name="connsiteX5098" fmla="*/ 683684 w 3911893"/>
              <a:gd name="connsiteY5098" fmla="*/ 3324271 h 3797612"/>
              <a:gd name="connsiteX5099" fmla="*/ 676877 w 3911893"/>
              <a:gd name="connsiteY5099" fmla="*/ 3348893 h 3797612"/>
              <a:gd name="connsiteX5100" fmla="*/ 673223 w 3911893"/>
              <a:gd name="connsiteY5100" fmla="*/ 3349246 h 3797612"/>
              <a:gd name="connsiteX5101" fmla="*/ 673006 w 3911893"/>
              <a:gd name="connsiteY5101" fmla="*/ 3365858 h 3797612"/>
              <a:gd name="connsiteX5102" fmla="*/ 668063 w 3911893"/>
              <a:gd name="connsiteY5102" fmla="*/ 3371866 h 3797612"/>
              <a:gd name="connsiteX5103" fmla="*/ 661115 w 3911893"/>
              <a:gd name="connsiteY5103" fmla="*/ 3376224 h 3797612"/>
              <a:gd name="connsiteX5104" fmla="*/ 656529 w 3911893"/>
              <a:gd name="connsiteY5104" fmla="*/ 3385884 h 3797612"/>
              <a:gd name="connsiteX5105" fmla="*/ 660540 w 3911893"/>
              <a:gd name="connsiteY5105" fmla="*/ 3389184 h 3797612"/>
              <a:gd name="connsiteX5106" fmla="*/ 657244 w 3911893"/>
              <a:gd name="connsiteY5106" fmla="*/ 3393189 h 3797612"/>
              <a:gd name="connsiteX5107" fmla="*/ 655955 w 3911893"/>
              <a:gd name="connsiteY5107" fmla="*/ 3398844 h 3797612"/>
              <a:gd name="connsiteX5108" fmla="*/ 661255 w 3911893"/>
              <a:gd name="connsiteY5108" fmla="*/ 3396489 h 3797612"/>
              <a:gd name="connsiteX5109" fmla="*/ 658318 w 3911893"/>
              <a:gd name="connsiteY5109" fmla="*/ 3404146 h 3797612"/>
              <a:gd name="connsiteX5110" fmla="*/ 663043 w 3911893"/>
              <a:gd name="connsiteY5110" fmla="*/ 3414751 h 3797612"/>
              <a:gd name="connsiteX5111" fmla="*/ 656452 w 3911893"/>
              <a:gd name="connsiteY5111" fmla="*/ 3422761 h 3797612"/>
              <a:gd name="connsiteX5112" fmla="*/ 657167 w 3911893"/>
              <a:gd name="connsiteY5112" fmla="*/ 3430066 h 3797612"/>
              <a:gd name="connsiteX5113" fmla="*/ 651509 w 3911893"/>
              <a:gd name="connsiteY5113" fmla="*/ 3428769 h 3797612"/>
              <a:gd name="connsiteX5114" fmla="*/ 651867 w 3911893"/>
              <a:gd name="connsiteY5114" fmla="*/ 3432421 h 3797612"/>
              <a:gd name="connsiteX5115" fmla="*/ 643488 w 3911893"/>
              <a:gd name="connsiteY5115" fmla="*/ 3422169 h 3797612"/>
              <a:gd name="connsiteX5116" fmla="*/ 648359 w 3911893"/>
              <a:gd name="connsiteY5116" fmla="*/ 3417782 h 3797612"/>
              <a:gd name="connsiteX5117" fmla="*/ 649159 w 3911893"/>
              <a:gd name="connsiteY5117" fmla="*/ 3417320 h 3797612"/>
              <a:gd name="connsiteX5118" fmla="*/ 652800 w 3911893"/>
              <a:gd name="connsiteY5118" fmla="*/ 3423114 h 3797612"/>
              <a:gd name="connsiteX5119" fmla="*/ 650459 w 3911893"/>
              <a:gd name="connsiteY5119" fmla="*/ 3416570 h 3797612"/>
              <a:gd name="connsiteX5120" fmla="*/ 649159 w 3911893"/>
              <a:gd name="connsiteY5120" fmla="*/ 3417320 h 3797612"/>
              <a:gd name="connsiteX5121" fmla="*/ 648431 w 3911893"/>
              <a:gd name="connsiteY5121" fmla="*/ 3416162 h 3797612"/>
              <a:gd name="connsiteX5122" fmla="*/ 654665 w 3911893"/>
              <a:gd name="connsiteY5122" fmla="*/ 3404498 h 3797612"/>
              <a:gd name="connsiteX5123" fmla="*/ 644996 w 3911893"/>
              <a:gd name="connsiteY5123" fmla="*/ 3399902 h 3797612"/>
              <a:gd name="connsiteX5124" fmla="*/ 640053 w 3911893"/>
              <a:gd name="connsiteY5124" fmla="*/ 3405910 h 3797612"/>
              <a:gd name="connsiteX5125" fmla="*/ 642416 w 3911893"/>
              <a:gd name="connsiteY5125" fmla="*/ 3411212 h 3797612"/>
              <a:gd name="connsiteX5126" fmla="*/ 636758 w 3911893"/>
              <a:gd name="connsiteY5126" fmla="*/ 3409915 h 3797612"/>
              <a:gd name="connsiteX5127" fmla="*/ 633377 w 3911893"/>
              <a:gd name="connsiteY5127" fmla="*/ 3413640 h 3797612"/>
              <a:gd name="connsiteX5128" fmla="*/ 628783 w 3911893"/>
              <a:gd name="connsiteY5128" fmla="*/ 3417287 h 3797612"/>
              <a:gd name="connsiteX5129" fmla="*/ 629386 w 3911893"/>
              <a:gd name="connsiteY5129" fmla="*/ 3413845 h 3797612"/>
              <a:gd name="connsiteX5130" fmla="*/ 636835 w 3911893"/>
              <a:gd name="connsiteY5130" fmla="*/ 3373037 h 3797612"/>
              <a:gd name="connsiteX5131" fmla="*/ 641637 w 3911893"/>
              <a:gd name="connsiteY5131" fmla="*/ 3346765 h 3797612"/>
              <a:gd name="connsiteX5132" fmla="*/ 647295 w 3911893"/>
              <a:gd name="connsiteY5132" fmla="*/ 3348063 h 3797612"/>
              <a:gd name="connsiteX5133" fmla="*/ 642788 w 3911893"/>
              <a:gd name="connsiteY5133" fmla="*/ 3320845 h 3797612"/>
              <a:gd name="connsiteX5134" fmla="*/ 645725 w 3911893"/>
              <a:gd name="connsiteY5134" fmla="*/ 3313188 h 3797612"/>
              <a:gd name="connsiteX5135" fmla="*/ 647730 w 3911893"/>
              <a:gd name="connsiteY5135" fmla="*/ 3314838 h 3797612"/>
              <a:gd name="connsiteX5136" fmla="*/ 654538 w 3911893"/>
              <a:gd name="connsiteY5136" fmla="*/ 3290215 h 3797612"/>
              <a:gd name="connsiteX5137" fmla="*/ 654180 w 3911893"/>
              <a:gd name="connsiteY5137" fmla="*/ 3286563 h 3797612"/>
              <a:gd name="connsiteX5138" fmla="*/ 645593 w 3911893"/>
              <a:gd name="connsiteY5138" fmla="*/ 3300065 h 3797612"/>
              <a:gd name="connsiteX5139" fmla="*/ 629639 w 3911893"/>
              <a:gd name="connsiteY5139" fmla="*/ 3328240 h 3797612"/>
              <a:gd name="connsiteX5140" fmla="*/ 627888 w 3911893"/>
              <a:gd name="connsiteY5140" fmla="*/ 3328736 h 3797612"/>
              <a:gd name="connsiteX5141" fmla="*/ 631969 w 3911893"/>
              <a:gd name="connsiteY5141" fmla="*/ 3342168 h 3797612"/>
              <a:gd name="connsiteX5142" fmla="*/ 629963 w 3911893"/>
              <a:gd name="connsiteY5142" fmla="*/ 3340518 h 3797612"/>
              <a:gd name="connsiteX5143" fmla="*/ 628674 w 3911893"/>
              <a:gd name="connsiteY5143" fmla="*/ 3346173 h 3797612"/>
              <a:gd name="connsiteX5144" fmla="*/ 620793 w 3911893"/>
              <a:gd name="connsiteY5144" fmla="*/ 3359838 h 3797612"/>
              <a:gd name="connsiteX5145" fmla="*/ 621725 w 3911893"/>
              <a:gd name="connsiteY5145" fmla="*/ 3350531 h 3797612"/>
              <a:gd name="connsiteX5146" fmla="*/ 604533 w 3911893"/>
              <a:gd name="connsiteY5146" fmla="*/ 3363251 h 3797612"/>
              <a:gd name="connsiteX5147" fmla="*/ 604891 w 3911893"/>
              <a:gd name="connsiteY5147" fmla="*/ 3366904 h 3797612"/>
              <a:gd name="connsiteX5148" fmla="*/ 600880 w 3911893"/>
              <a:gd name="connsiteY5148" fmla="*/ 3363605 h 3797612"/>
              <a:gd name="connsiteX5149" fmla="*/ 595937 w 3911893"/>
              <a:gd name="connsiteY5149" fmla="*/ 3369613 h 3797612"/>
              <a:gd name="connsiteX5150" fmla="*/ 599948 w 3911893"/>
              <a:gd name="connsiteY5150" fmla="*/ 3372912 h 3797612"/>
              <a:gd name="connsiteX5151" fmla="*/ 599015 w 3911893"/>
              <a:gd name="connsiteY5151" fmla="*/ 3382220 h 3797612"/>
              <a:gd name="connsiteX5152" fmla="*/ 594647 w 3911893"/>
              <a:gd name="connsiteY5152" fmla="*/ 3375267 h 3797612"/>
              <a:gd name="connsiteX5153" fmla="*/ 586409 w 3911893"/>
              <a:gd name="connsiteY5153" fmla="*/ 3385279 h 3797612"/>
              <a:gd name="connsiteX5154" fmla="*/ 589129 w 3911893"/>
              <a:gd name="connsiteY5154" fmla="*/ 3394235 h 3797612"/>
              <a:gd name="connsiteX5155" fmla="*/ 584186 w 3911893"/>
              <a:gd name="connsiteY5155" fmla="*/ 3400243 h 3797612"/>
              <a:gd name="connsiteX5156" fmla="*/ 592782 w 3911893"/>
              <a:gd name="connsiteY5156" fmla="*/ 3393882 h 3797612"/>
              <a:gd name="connsiteX5157" fmla="*/ 594430 w 3911893"/>
              <a:gd name="connsiteY5157" fmla="*/ 3391879 h 3797612"/>
              <a:gd name="connsiteX5158" fmla="*/ 594787 w 3911893"/>
              <a:gd name="connsiteY5158" fmla="*/ 3395532 h 3797612"/>
              <a:gd name="connsiteX5159" fmla="*/ 600088 w 3911893"/>
              <a:gd name="connsiteY5159" fmla="*/ 3393176 h 3797612"/>
              <a:gd name="connsiteX5160" fmla="*/ 608109 w 3911893"/>
              <a:gd name="connsiteY5160" fmla="*/ 3399776 h 3797612"/>
              <a:gd name="connsiteX5161" fmla="*/ 601161 w 3911893"/>
              <a:gd name="connsiteY5161" fmla="*/ 3404134 h 3797612"/>
              <a:gd name="connsiteX5162" fmla="*/ 595145 w 3911893"/>
              <a:gd name="connsiteY5162" fmla="*/ 3399184 h 3797612"/>
              <a:gd name="connsiteX5163" fmla="*/ 590560 w 3911893"/>
              <a:gd name="connsiteY5163" fmla="*/ 3408844 h 3797612"/>
              <a:gd name="connsiteX5164" fmla="*/ 598581 w 3911893"/>
              <a:gd name="connsiteY5164" fmla="*/ 3415444 h 3797612"/>
              <a:gd name="connsiteX5165" fmla="*/ 587047 w 3911893"/>
              <a:gd name="connsiteY5165" fmla="*/ 3429462 h 3797612"/>
              <a:gd name="connsiteX5166" fmla="*/ 580456 w 3911893"/>
              <a:gd name="connsiteY5166" fmla="*/ 3437472 h 3797612"/>
              <a:gd name="connsiteX5167" fmla="*/ 577736 w 3911893"/>
              <a:gd name="connsiteY5167" fmla="*/ 3428518 h 3797612"/>
              <a:gd name="connsiteX5168" fmla="*/ 572435 w 3911893"/>
              <a:gd name="connsiteY5168" fmla="*/ 3430873 h 3797612"/>
              <a:gd name="connsiteX5169" fmla="*/ 565627 w 3911893"/>
              <a:gd name="connsiteY5169" fmla="*/ 3455496 h 3797612"/>
              <a:gd name="connsiteX5170" fmla="*/ 569638 w 3911893"/>
              <a:gd name="connsiteY5170" fmla="*/ 3458796 h 3797612"/>
              <a:gd name="connsiteX5171" fmla="*/ 558819 w 3911893"/>
              <a:gd name="connsiteY5171" fmla="*/ 3480118 h 3797612"/>
              <a:gd name="connsiteX5172" fmla="*/ 553659 w 3911893"/>
              <a:gd name="connsiteY5172" fmla="*/ 3502738 h 3797612"/>
              <a:gd name="connsiteX5173" fmla="*/ 545420 w 3911893"/>
              <a:gd name="connsiteY5173" fmla="*/ 3512751 h 3797612"/>
              <a:gd name="connsiteX5174" fmla="*/ 551436 w 3911893"/>
              <a:gd name="connsiteY5174" fmla="*/ 3517701 h 3797612"/>
              <a:gd name="connsiteX5175" fmla="*/ 544846 w 3911893"/>
              <a:gd name="connsiteY5175" fmla="*/ 3525710 h 3797612"/>
              <a:gd name="connsiteX5176" fmla="*/ 548857 w 3911893"/>
              <a:gd name="connsiteY5176" fmla="*/ 3529010 h 3797612"/>
              <a:gd name="connsiteX5177" fmla="*/ 543198 w 3911893"/>
              <a:gd name="connsiteY5177" fmla="*/ 3527713 h 3797612"/>
              <a:gd name="connsiteX5178" fmla="*/ 542590 w 3911893"/>
              <a:gd name="connsiteY5178" fmla="*/ 3529696 h 3797612"/>
              <a:gd name="connsiteX5179" fmla="*/ 543415 w 3911893"/>
              <a:gd name="connsiteY5179" fmla="*/ 3511101 h 3797612"/>
              <a:gd name="connsiteX5180" fmla="*/ 547643 w 3911893"/>
              <a:gd name="connsiteY5180" fmla="*/ 3497788 h 3797612"/>
              <a:gd name="connsiteX5181" fmla="*/ 545638 w 3911893"/>
              <a:gd name="connsiteY5181" fmla="*/ 3496138 h 3797612"/>
              <a:gd name="connsiteX5182" fmla="*/ 537042 w 3911893"/>
              <a:gd name="connsiteY5182" fmla="*/ 3502498 h 3797612"/>
              <a:gd name="connsiteX5183" fmla="*/ 532456 w 3911893"/>
              <a:gd name="connsiteY5183" fmla="*/ 3512159 h 3797612"/>
              <a:gd name="connsiteX5184" fmla="*/ 536825 w 3911893"/>
              <a:gd name="connsiteY5184" fmla="*/ 3519110 h 3797612"/>
              <a:gd name="connsiteX5185" fmla="*/ 530234 w 3911893"/>
              <a:gd name="connsiteY5185" fmla="*/ 3527121 h 3797612"/>
              <a:gd name="connsiteX5186" fmla="*/ 528944 w 3911893"/>
              <a:gd name="connsiteY5186" fmla="*/ 3532776 h 3797612"/>
              <a:gd name="connsiteX5187" fmla="*/ 528804 w 3911893"/>
              <a:gd name="connsiteY5187" fmla="*/ 3512511 h 3797612"/>
              <a:gd name="connsiteX5188" fmla="*/ 523708 w 3911893"/>
              <a:gd name="connsiteY5188" fmla="*/ 3525793 h 3797612"/>
              <a:gd name="connsiteX5189" fmla="*/ 522804 w 3911893"/>
              <a:gd name="connsiteY5189" fmla="*/ 3528150 h 3797612"/>
              <a:gd name="connsiteX5190" fmla="*/ 522966 w 3911893"/>
              <a:gd name="connsiteY5190" fmla="*/ 3526998 h 3797612"/>
              <a:gd name="connsiteX5191" fmla="*/ 522311 w 3911893"/>
              <a:gd name="connsiteY5191" fmla="*/ 3528577 h 3797612"/>
              <a:gd name="connsiteX5192" fmla="*/ 520105 w 3911893"/>
              <a:gd name="connsiteY5192" fmla="*/ 3534839 h 3797612"/>
              <a:gd name="connsiteX5193" fmla="*/ 520250 w 3911893"/>
              <a:gd name="connsiteY5193" fmla="*/ 3534019 h 3797612"/>
              <a:gd name="connsiteX5194" fmla="*/ 513400 w 3911893"/>
              <a:gd name="connsiteY5194" fmla="*/ 3543494 h 3797612"/>
              <a:gd name="connsiteX5195" fmla="*/ 518456 w 3911893"/>
              <a:gd name="connsiteY5195" fmla="*/ 3539521 h 3797612"/>
              <a:gd name="connsiteX5196" fmla="*/ 520105 w 3911893"/>
              <a:gd name="connsiteY5196" fmla="*/ 3534839 h 3797612"/>
              <a:gd name="connsiteX5197" fmla="*/ 519991 w 3911893"/>
              <a:gd name="connsiteY5197" fmla="*/ 3535484 h 3797612"/>
              <a:gd name="connsiteX5198" fmla="*/ 521092 w 3911893"/>
              <a:gd name="connsiteY5198" fmla="*/ 3532613 h 3797612"/>
              <a:gd name="connsiteX5199" fmla="*/ 522804 w 3911893"/>
              <a:gd name="connsiteY5199" fmla="*/ 3528150 h 3797612"/>
              <a:gd name="connsiteX5200" fmla="*/ 522336 w 3911893"/>
              <a:gd name="connsiteY5200" fmla="*/ 3531484 h 3797612"/>
              <a:gd name="connsiteX5201" fmla="*/ 515903 w 3911893"/>
              <a:gd name="connsiteY5201" fmla="*/ 3569061 h 3797612"/>
              <a:gd name="connsiteX5202" fmla="*/ 514255 w 3911893"/>
              <a:gd name="connsiteY5202" fmla="*/ 3571065 h 3797612"/>
              <a:gd name="connsiteX5203" fmla="*/ 513323 w 3911893"/>
              <a:gd name="connsiteY5203" fmla="*/ 3580371 h 3797612"/>
              <a:gd name="connsiteX5204" fmla="*/ 525929 w 3911893"/>
              <a:gd name="connsiteY5204" fmla="*/ 3577311 h 3797612"/>
              <a:gd name="connsiteX5205" fmla="*/ 534167 w 3911893"/>
              <a:gd name="connsiteY5205" fmla="*/ 3567298 h 3797612"/>
              <a:gd name="connsiteX5206" fmla="*/ 533810 w 3911893"/>
              <a:gd name="connsiteY5206" fmla="*/ 3563645 h 3797612"/>
              <a:gd name="connsiteX5207" fmla="*/ 537463 w 3911893"/>
              <a:gd name="connsiteY5207" fmla="*/ 3563293 h 3797612"/>
              <a:gd name="connsiteX5208" fmla="*/ 538178 w 3911893"/>
              <a:gd name="connsiteY5208" fmla="*/ 3570598 h 3797612"/>
              <a:gd name="connsiteX5209" fmla="*/ 540183 w 3911893"/>
              <a:gd name="connsiteY5209" fmla="*/ 3572248 h 3797612"/>
              <a:gd name="connsiteX5210" fmla="*/ 542904 w 3911893"/>
              <a:gd name="connsiteY5210" fmla="*/ 3581202 h 3797612"/>
              <a:gd name="connsiteX5211" fmla="*/ 537604 w 3911893"/>
              <a:gd name="connsiteY5211" fmla="*/ 3583557 h 3797612"/>
              <a:gd name="connsiteX5212" fmla="*/ 533235 w 3911893"/>
              <a:gd name="connsiteY5212" fmla="*/ 3576606 h 3797612"/>
              <a:gd name="connsiteX5213" fmla="*/ 533950 w 3911893"/>
              <a:gd name="connsiteY5213" fmla="*/ 3583910 h 3797612"/>
              <a:gd name="connsiteX5214" fmla="*/ 529940 w 3911893"/>
              <a:gd name="connsiteY5214" fmla="*/ 3580611 h 3797612"/>
              <a:gd name="connsiteX5215" fmla="*/ 521344 w 3911893"/>
              <a:gd name="connsiteY5215" fmla="*/ 3586971 h 3797612"/>
              <a:gd name="connsiteX5216" fmla="*/ 518406 w 3911893"/>
              <a:gd name="connsiteY5216" fmla="*/ 3594629 h 3797612"/>
              <a:gd name="connsiteX5217" fmla="*/ 512748 w 3911893"/>
              <a:gd name="connsiteY5217" fmla="*/ 3593331 h 3797612"/>
              <a:gd name="connsiteX5218" fmla="*/ 510526 w 3911893"/>
              <a:gd name="connsiteY5218" fmla="*/ 3608293 h 3797612"/>
              <a:gd name="connsiteX5219" fmla="*/ 518188 w 3911893"/>
              <a:gd name="connsiteY5219" fmla="*/ 3611241 h 3797612"/>
              <a:gd name="connsiteX5220" fmla="*/ 518904 w 3911893"/>
              <a:gd name="connsiteY5220" fmla="*/ 3618546 h 3797612"/>
              <a:gd name="connsiteX5221" fmla="*/ 511955 w 3911893"/>
              <a:gd name="connsiteY5221" fmla="*/ 3622904 h 3797612"/>
              <a:gd name="connsiteX5222" fmla="*/ 514676 w 3911893"/>
              <a:gd name="connsiteY5222" fmla="*/ 3631858 h 3797612"/>
              <a:gd name="connsiteX5223" fmla="*/ 511381 w 3911893"/>
              <a:gd name="connsiteY5223" fmla="*/ 3635863 h 3797612"/>
              <a:gd name="connsiteX5224" fmla="*/ 501355 w 3911893"/>
              <a:gd name="connsiteY5224" fmla="*/ 3627613 h 3797612"/>
              <a:gd name="connsiteX5225" fmla="*/ 504292 w 3911893"/>
              <a:gd name="connsiteY5225" fmla="*/ 3619957 h 3797612"/>
              <a:gd name="connsiteX5226" fmla="*/ 500639 w 3911893"/>
              <a:gd name="connsiteY5226" fmla="*/ 3620309 h 3797612"/>
              <a:gd name="connsiteX5227" fmla="*/ 499924 w 3911893"/>
              <a:gd name="connsiteY5227" fmla="*/ 3613005 h 3797612"/>
              <a:gd name="connsiteX5228" fmla="*/ 492261 w 3911893"/>
              <a:gd name="connsiteY5228" fmla="*/ 3610057 h 3797612"/>
              <a:gd name="connsiteX5229" fmla="*/ 500499 w 3911893"/>
              <a:gd name="connsiteY5229" fmla="*/ 3600044 h 3797612"/>
              <a:gd name="connsiteX5230" fmla="*/ 493193 w 3911893"/>
              <a:gd name="connsiteY5230" fmla="*/ 3600750 h 3797612"/>
              <a:gd name="connsiteX5231" fmla="*/ 506732 w 3911893"/>
              <a:gd name="connsiteY5231" fmla="*/ 3588382 h 3797612"/>
              <a:gd name="connsiteX5232" fmla="*/ 499427 w 3911893"/>
              <a:gd name="connsiteY5232" fmla="*/ 3589087 h 3797612"/>
              <a:gd name="connsiteX5233" fmla="*/ 509670 w 3911893"/>
              <a:gd name="connsiteY5233" fmla="*/ 3580724 h 3797612"/>
              <a:gd name="connsiteX5234" fmla="*/ 508814 w 3911893"/>
              <a:gd name="connsiteY5234" fmla="*/ 3553154 h 3797612"/>
              <a:gd name="connsiteX5235" fmla="*/ 503514 w 3911893"/>
              <a:gd name="connsiteY5235" fmla="*/ 3555509 h 3797612"/>
              <a:gd name="connsiteX5236" fmla="*/ 494343 w 3911893"/>
              <a:gd name="connsiteY5236" fmla="*/ 3574830 h 3797612"/>
              <a:gd name="connsiteX5237" fmla="*/ 482094 w 3911893"/>
              <a:gd name="connsiteY5237" fmla="*/ 3581544 h 3797612"/>
              <a:gd name="connsiteX5238" fmla="*/ 474571 w 3911893"/>
              <a:gd name="connsiteY5238" fmla="*/ 3598861 h 3797612"/>
              <a:gd name="connsiteX5239" fmla="*/ 417618 w 3911893"/>
              <a:gd name="connsiteY5239" fmla="*/ 3676255 h 3797612"/>
              <a:gd name="connsiteX5240" fmla="*/ 409379 w 3911893"/>
              <a:gd name="connsiteY5240" fmla="*/ 3686268 h 3797612"/>
              <a:gd name="connsiteX5241" fmla="*/ 405726 w 3911893"/>
              <a:gd name="connsiteY5241" fmla="*/ 3686621 h 3797612"/>
              <a:gd name="connsiteX5242" fmla="*/ 414898 w 3911893"/>
              <a:gd name="connsiteY5242" fmla="*/ 3667300 h 3797612"/>
              <a:gd name="connsiteX5243" fmla="*/ 348275 w 3911893"/>
              <a:gd name="connsiteY5243" fmla="*/ 3740098 h 3797612"/>
              <a:gd name="connsiteX5244" fmla="*/ 320980 w 3911893"/>
              <a:gd name="connsiteY5244" fmla="*/ 3781446 h 3797612"/>
              <a:gd name="connsiteX5245" fmla="*/ 320623 w 3911893"/>
              <a:gd name="connsiteY5245" fmla="*/ 3777794 h 3797612"/>
              <a:gd name="connsiteX5246" fmla="*/ 314965 w 3911893"/>
              <a:gd name="connsiteY5246" fmla="*/ 3776497 h 3797612"/>
              <a:gd name="connsiteX5247" fmla="*/ 337674 w 3911893"/>
              <a:gd name="connsiteY5247" fmla="*/ 3744808 h 3797612"/>
              <a:gd name="connsiteX5248" fmla="*/ 328005 w 3911893"/>
              <a:gd name="connsiteY5248" fmla="*/ 3740212 h 3797612"/>
              <a:gd name="connsiteX5249" fmla="*/ 321990 w 3911893"/>
              <a:gd name="connsiteY5249" fmla="*/ 3735263 h 3797612"/>
              <a:gd name="connsiteX5250" fmla="*/ 323638 w 3911893"/>
              <a:gd name="connsiteY5250" fmla="*/ 3733259 h 3797612"/>
              <a:gd name="connsiteX5251" fmla="*/ 323280 w 3911893"/>
              <a:gd name="connsiteY5251" fmla="*/ 3729607 h 3797612"/>
              <a:gd name="connsiteX5252" fmla="*/ 317979 w 3911893"/>
              <a:gd name="connsiteY5252" fmla="*/ 3731963 h 3797612"/>
              <a:gd name="connsiteX5253" fmla="*/ 322565 w 3911893"/>
              <a:gd name="connsiteY5253" fmla="*/ 3722302 h 3797612"/>
              <a:gd name="connsiteX5254" fmla="*/ 329870 w 3911893"/>
              <a:gd name="connsiteY5254" fmla="*/ 3721597 h 3797612"/>
              <a:gd name="connsiteX5255" fmla="*/ 329156 w 3911893"/>
              <a:gd name="connsiteY5255" fmla="*/ 3714292 h 3797612"/>
              <a:gd name="connsiteX5256" fmla="*/ 337394 w 3911893"/>
              <a:gd name="connsiteY5256" fmla="*/ 3704279 h 3797612"/>
              <a:gd name="connsiteX5257" fmla="*/ 338326 w 3911893"/>
              <a:gd name="connsiteY5257" fmla="*/ 3694971 h 3797612"/>
              <a:gd name="connsiteX5258" fmla="*/ 338684 w 3911893"/>
              <a:gd name="connsiteY5258" fmla="*/ 3698624 h 3797612"/>
              <a:gd name="connsiteX5259" fmla="*/ 348212 w 3911893"/>
              <a:gd name="connsiteY5259" fmla="*/ 3682957 h 3797612"/>
              <a:gd name="connsiteX5260" fmla="*/ 353731 w 3911893"/>
              <a:gd name="connsiteY5260" fmla="*/ 3663988 h 3797612"/>
              <a:gd name="connsiteX5261" fmla="*/ 359031 w 3911893"/>
              <a:gd name="connsiteY5261" fmla="*/ 3661633 h 3797612"/>
              <a:gd name="connsiteX5262" fmla="*/ 360321 w 3911893"/>
              <a:gd name="connsiteY5262" fmla="*/ 3655979 h 3797612"/>
              <a:gd name="connsiteX5263" fmla="*/ 356310 w 3911893"/>
              <a:gd name="connsiteY5263" fmla="*/ 3652679 h 3797612"/>
              <a:gd name="connsiteX5264" fmla="*/ 359248 w 3911893"/>
              <a:gd name="connsiteY5264" fmla="*/ 3645021 h 3797612"/>
              <a:gd name="connsiteX5265" fmla="*/ 373362 w 3911893"/>
              <a:gd name="connsiteY5265" fmla="*/ 3619693 h 3797612"/>
              <a:gd name="connsiteX5266" fmla="*/ 375943 w 3911893"/>
              <a:gd name="connsiteY5266" fmla="*/ 3608383 h 3797612"/>
              <a:gd name="connsiteX5267" fmla="*/ 381243 w 3911893"/>
              <a:gd name="connsiteY5267" fmla="*/ 3606028 h 3797612"/>
              <a:gd name="connsiteX5268" fmla="*/ 387834 w 3911893"/>
              <a:gd name="connsiteY5268" fmla="*/ 3598018 h 3797612"/>
              <a:gd name="connsiteX5269" fmla="*/ 395140 w 3911893"/>
              <a:gd name="connsiteY5269" fmla="*/ 3597312 h 3797612"/>
              <a:gd name="connsiteX5270" fmla="*/ 392062 w 3911893"/>
              <a:gd name="connsiteY5270" fmla="*/ 3584705 h 3797612"/>
              <a:gd name="connsiteX5271" fmla="*/ 392636 w 3911893"/>
              <a:gd name="connsiteY5271" fmla="*/ 3571746 h 3797612"/>
              <a:gd name="connsiteX5272" fmla="*/ 394641 w 3911893"/>
              <a:gd name="connsiteY5272" fmla="*/ 3573395 h 3797612"/>
              <a:gd name="connsiteX5273" fmla="*/ 400160 w 3911893"/>
              <a:gd name="connsiteY5273" fmla="*/ 3554427 h 3797612"/>
              <a:gd name="connsiteX5274" fmla="*/ 399802 w 3911893"/>
              <a:gd name="connsiteY5274" fmla="*/ 3550775 h 3797612"/>
              <a:gd name="connsiteX5275" fmla="*/ 390848 w 3911893"/>
              <a:gd name="connsiteY5275" fmla="*/ 3553483 h 3797612"/>
              <a:gd name="connsiteX5276" fmla="*/ 364626 w 3911893"/>
              <a:gd name="connsiteY5276" fmla="*/ 3605789 h 3797612"/>
              <a:gd name="connsiteX5277" fmla="*/ 355455 w 3911893"/>
              <a:gd name="connsiteY5277" fmla="*/ 3625109 h 3797612"/>
              <a:gd name="connsiteX5278" fmla="*/ 330382 w 3911893"/>
              <a:gd name="connsiteY5278" fmla="*/ 3651495 h 3797612"/>
              <a:gd name="connsiteX5279" fmla="*/ 329092 w 3911893"/>
              <a:gd name="connsiteY5279" fmla="*/ 3657150 h 3797612"/>
              <a:gd name="connsiteX5280" fmla="*/ 320497 w 3911893"/>
              <a:gd name="connsiteY5280" fmla="*/ 3663510 h 3797612"/>
              <a:gd name="connsiteX5281" fmla="*/ 314481 w 3911893"/>
              <a:gd name="connsiteY5281" fmla="*/ 3658560 h 3797612"/>
              <a:gd name="connsiteX5282" fmla="*/ 317061 w 3911893"/>
              <a:gd name="connsiteY5282" fmla="*/ 3647251 h 3797612"/>
              <a:gd name="connsiteX5283" fmla="*/ 328595 w 3911893"/>
              <a:gd name="connsiteY5283" fmla="*/ 3633232 h 3797612"/>
              <a:gd name="connsiteX5284" fmla="*/ 332247 w 3911893"/>
              <a:gd name="connsiteY5284" fmla="*/ 3632881 h 3797612"/>
              <a:gd name="connsiteX5285" fmla="*/ 342709 w 3911893"/>
              <a:gd name="connsiteY5285" fmla="*/ 3607904 h 3797612"/>
              <a:gd name="connsiteX5286" fmla="*/ 354600 w 3911893"/>
              <a:gd name="connsiteY5286" fmla="*/ 3597539 h 3797612"/>
              <a:gd name="connsiteX5287" fmla="*/ 365776 w 3911893"/>
              <a:gd name="connsiteY5287" fmla="*/ 3579869 h 3797612"/>
              <a:gd name="connsiteX5288" fmla="*/ 364128 w 3911893"/>
              <a:gd name="connsiteY5288" fmla="*/ 3581871 h 3797612"/>
              <a:gd name="connsiteX5289" fmla="*/ 361050 w 3911893"/>
              <a:gd name="connsiteY5289" fmla="*/ 3569264 h 3797612"/>
              <a:gd name="connsiteX5290" fmla="*/ 366708 w 3911893"/>
              <a:gd name="connsiteY5290" fmla="*/ 3570561 h 3797612"/>
              <a:gd name="connsiteX5291" fmla="*/ 369646 w 3911893"/>
              <a:gd name="connsiteY5291" fmla="*/ 3562904 h 3797612"/>
              <a:gd name="connsiteX5292" fmla="*/ 367283 w 3911893"/>
              <a:gd name="connsiteY5292" fmla="*/ 3557602 h 3797612"/>
              <a:gd name="connsiteX5293" fmla="*/ 344931 w 3911893"/>
              <a:gd name="connsiteY5293" fmla="*/ 3592942 h 3797612"/>
              <a:gd name="connsiteX5294" fmla="*/ 344573 w 3911893"/>
              <a:gd name="connsiteY5294" fmla="*/ 3589290 h 3797612"/>
              <a:gd name="connsiteX5295" fmla="*/ 340921 w 3911893"/>
              <a:gd name="connsiteY5295" fmla="*/ 3589642 h 3797612"/>
              <a:gd name="connsiteX5296" fmla="*/ 347869 w 3911893"/>
              <a:gd name="connsiteY5296" fmla="*/ 3585284 h 3797612"/>
              <a:gd name="connsiteX5297" fmla="*/ 345148 w 3911893"/>
              <a:gd name="connsiteY5297" fmla="*/ 3576330 h 3797612"/>
              <a:gd name="connsiteX5298" fmla="*/ 330179 w 3911893"/>
              <a:gd name="connsiteY5298" fmla="*/ 3574089 h 3797612"/>
              <a:gd name="connsiteX5299" fmla="*/ 320651 w 3911893"/>
              <a:gd name="connsiteY5299" fmla="*/ 3589756 h 3797612"/>
              <a:gd name="connsiteX5300" fmla="*/ 323013 w 3911893"/>
              <a:gd name="connsiteY5300" fmla="*/ 3595059 h 3797612"/>
              <a:gd name="connsiteX5301" fmla="*/ 314775 w 3911893"/>
              <a:gd name="connsiteY5301" fmla="*/ 3605071 h 3797612"/>
              <a:gd name="connsiteX5302" fmla="*/ 312770 w 3911893"/>
              <a:gd name="connsiteY5302" fmla="*/ 3603421 h 3797612"/>
              <a:gd name="connsiteX5303" fmla="*/ 306179 w 3911893"/>
              <a:gd name="connsiteY5303" fmla="*/ 3611432 h 3797612"/>
              <a:gd name="connsiteX5304" fmla="*/ 304174 w 3911893"/>
              <a:gd name="connsiteY5304" fmla="*/ 3609782 h 3797612"/>
              <a:gd name="connsiteX5305" fmla="*/ 314031 w 3911893"/>
              <a:gd name="connsiteY5305" fmla="*/ 3590713 h 3797612"/>
              <a:gd name="connsiteX5306" fmla="*/ 318856 w 3911893"/>
              <a:gd name="connsiteY5306" fmla="*/ 3581380 h 3797612"/>
              <a:gd name="connsiteX5307" fmla="*/ 318801 w 3911893"/>
              <a:gd name="connsiteY5307" fmla="*/ 3581613 h 3797612"/>
              <a:gd name="connsiteX5308" fmla="*/ 318037 w 3911893"/>
              <a:gd name="connsiteY5308" fmla="*/ 3584248 h 3797612"/>
              <a:gd name="connsiteX5309" fmla="*/ 318465 w 3911893"/>
              <a:gd name="connsiteY5309" fmla="*/ 3583025 h 3797612"/>
              <a:gd name="connsiteX5310" fmla="*/ 318801 w 3911893"/>
              <a:gd name="connsiteY5310" fmla="*/ 3581613 h 3797612"/>
              <a:gd name="connsiteX5311" fmla="*/ 318884 w 3911893"/>
              <a:gd name="connsiteY5311" fmla="*/ 3581327 h 3797612"/>
              <a:gd name="connsiteX5312" fmla="*/ 319094 w 3911893"/>
              <a:gd name="connsiteY5312" fmla="*/ 3580920 h 3797612"/>
              <a:gd name="connsiteX5313" fmla="*/ 321225 w 3911893"/>
              <a:gd name="connsiteY5313" fmla="*/ 3576797 h 3797612"/>
              <a:gd name="connsiteX5314" fmla="*/ 319436 w 3911893"/>
              <a:gd name="connsiteY5314" fmla="*/ 3579418 h 3797612"/>
              <a:gd name="connsiteX5315" fmla="*/ 318884 w 3911893"/>
              <a:gd name="connsiteY5315" fmla="*/ 3581327 h 3797612"/>
              <a:gd name="connsiteX5316" fmla="*/ 318856 w 3911893"/>
              <a:gd name="connsiteY5316" fmla="*/ 3581380 h 3797612"/>
              <a:gd name="connsiteX5317" fmla="*/ 322158 w 3911893"/>
              <a:gd name="connsiteY5317" fmla="*/ 3567489 h 3797612"/>
              <a:gd name="connsiteX5318" fmla="*/ 330396 w 3911893"/>
              <a:gd name="connsiteY5318" fmla="*/ 3557476 h 3797612"/>
              <a:gd name="connsiteX5319" fmla="*/ 338060 w 3911893"/>
              <a:gd name="connsiteY5319" fmla="*/ 3560423 h 3797612"/>
              <a:gd name="connsiteX5320" fmla="*/ 343220 w 3911893"/>
              <a:gd name="connsiteY5320" fmla="*/ 3537803 h 3797612"/>
              <a:gd name="connsiteX5321" fmla="*/ 353106 w 3911893"/>
              <a:gd name="connsiteY5321" fmla="*/ 3525787 h 3797612"/>
              <a:gd name="connsiteX5322" fmla="*/ 357621 w 3911893"/>
              <a:gd name="connsiteY5322" fmla="*/ 3505995 h 3797612"/>
              <a:gd name="connsiteX5323" fmla="*/ 358266 w 3911893"/>
              <a:gd name="connsiteY5323" fmla="*/ 3503168 h 3797612"/>
              <a:gd name="connsiteX5324" fmla="*/ 358534 w 3911893"/>
              <a:gd name="connsiteY5324" fmla="*/ 3505908 h 3797612"/>
              <a:gd name="connsiteX5325" fmla="*/ 358624 w 3911893"/>
              <a:gd name="connsiteY5325" fmla="*/ 3506821 h 3797612"/>
              <a:gd name="connsiteX5326" fmla="*/ 373593 w 3911893"/>
              <a:gd name="connsiteY5326" fmla="*/ 3509062 h 3797612"/>
              <a:gd name="connsiteX5327" fmla="*/ 365355 w 3911893"/>
              <a:gd name="connsiteY5327" fmla="*/ 3519075 h 3797612"/>
              <a:gd name="connsiteX5328" fmla="*/ 374309 w 3911893"/>
              <a:gd name="connsiteY5328" fmla="*/ 3516367 h 3797612"/>
              <a:gd name="connsiteX5329" fmla="*/ 383836 w 3911893"/>
              <a:gd name="connsiteY5329" fmla="*/ 3500700 h 3797612"/>
              <a:gd name="connsiteX5330" fmla="*/ 396801 w 3911893"/>
              <a:gd name="connsiteY5330" fmla="*/ 3501291 h 3797612"/>
              <a:gd name="connsiteX5331" fmla="*/ 390070 w 3911893"/>
              <a:gd name="connsiteY5331" fmla="*/ 3489036 h 3797612"/>
              <a:gd name="connsiteX5332" fmla="*/ 404184 w 3911893"/>
              <a:gd name="connsiteY5332" fmla="*/ 3463708 h 3797612"/>
              <a:gd name="connsiteX5333" fmla="*/ 407122 w 3911893"/>
              <a:gd name="connsiteY5333" fmla="*/ 3456051 h 3797612"/>
              <a:gd name="connsiteX5334" fmla="*/ 416650 w 3911893"/>
              <a:gd name="connsiteY5334" fmla="*/ 3440383 h 3797612"/>
              <a:gd name="connsiteX5335" fmla="*/ 424888 w 3911893"/>
              <a:gd name="connsiteY5335" fmla="*/ 3430370 h 3797612"/>
              <a:gd name="connsiteX5336" fmla="*/ 428899 w 3911893"/>
              <a:gd name="connsiteY5336" fmla="*/ 3433670 h 3797612"/>
              <a:gd name="connsiteX5337" fmla="*/ 434059 w 3911893"/>
              <a:gd name="connsiteY5337" fmla="*/ 3411050 h 3797612"/>
              <a:gd name="connsiteX5338" fmla="*/ 441365 w 3911893"/>
              <a:gd name="connsiteY5338" fmla="*/ 3410344 h 3797612"/>
              <a:gd name="connsiteX5339" fmla="*/ 438286 w 3911893"/>
              <a:gd name="connsiteY5339" fmla="*/ 3397738 h 3797612"/>
              <a:gd name="connsiteX5340" fmla="*/ 441940 w 3911893"/>
              <a:gd name="connsiteY5340" fmla="*/ 3397385 h 3797612"/>
              <a:gd name="connsiteX5341" fmla="*/ 448173 w 3911893"/>
              <a:gd name="connsiteY5341" fmla="*/ 3385722 h 3797612"/>
              <a:gd name="connsiteX5342" fmla="*/ 441224 w 3911893"/>
              <a:gd name="connsiteY5342" fmla="*/ 3390080 h 3797612"/>
              <a:gd name="connsiteX5343" fmla="*/ 432271 w 3911893"/>
              <a:gd name="connsiteY5343" fmla="*/ 3392788 h 3797612"/>
              <a:gd name="connsiteX5344" fmla="*/ 433203 w 3911893"/>
              <a:gd name="connsiteY5344" fmla="*/ 3383481 h 3797612"/>
              <a:gd name="connsiteX5345" fmla="*/ 421312 w 3911893"/>
              <a:gd name="connsiteY5345" fmla="*/ 3393846 h 3797612"/>
              <a:gd name="connsiteX5346" fmla="*/ 414722 w 3911893"/>
              <a:gd name="connsiteY5346" fmla="*/ 3401856 h 3797612"/>
              <a:gd name="connsiteX5347" fmla="*/ 414147 w 3911893"/>
              <a:gd name="connsiteY5347" fmla="*/ 3414816 h 3797612"/>
              <a:gd name="connsiteX5348" fmla="*/ 398743 w 3911893"/>
              <a:gd name="connsiteY5348" fmla="*/ 3445799 h 3797612"/>
              <a:gd name="connsiteX5349" fmla="*/ 397095 w 3911893"/>
              <a:gd name="connsiteY5349" fmla="*/ 3447801 h 3797612"/>
              <a:gd name="connsiteX5350" fmla="*/ 407199 w 3911893"/>
              <a:gd name="connsiteY5350" fmla="*/ 3419173 h 3797612"/>
              <a:gd name="connsiteX5351" fmla="*/ 404836 w 3911893"/>
              <a:gd name="connsiteY5351" fmla="*/ 3413871 h 3797612"/>
              <a:gd name="connsiteX5352" fmla="*/ 401183 w 3911893"/>
              <a:gd name="connsiteY5352" fmla="*/ 3414224 h 3797612"/>
              <a:gd name="connsiteX5353" fmla="*/ 402831 w 3911893"/>
              <a:gd name="connsiteY5353" fmla="*/ 3412222 h 3797612"/>
              <a:gd name="connsiteX5354" fmla="*/ 398820 w 3911893"/>
              <a:gd name="connsiteY5354" fmla="*/ 3408922 h 3797612"/>
              <a:gd name="connsiteX5355" fmla="*/ 395167 w 3911893"/>
              <a:gd name="connsiteY5355" fmla="*/ 3409274 h 3797612"/>
              <a:gd name="connsiteX5356" fmla="*/ 395525 w 3911893"/>
              <a:gd name="connsiteY5356" fmla="*/ 3412927 h 3797612"/>
              <a:gd name="connsiteX5357" fmla="*/ 391871 w 3911893"/>
              <a:gd name="connsiteY5357" fmla="*/ 3413280 h 3797612"/>
              <a:gd name="connsiteX5358" fmla="*/ 357271 w 3911893"/>
              <a:gd name="connsiteY5358" fmla="*/ 3455333 h 3797612"/>
              <a:gd name="connsiteX5359" fmla="*/ 351970 w 3911893"/>
              <a:gd name="connsiteY5359" fmla="*/ 3457689 h 3797612"/>
              <a:gd name="connsiteX5360" fmla="*/ 356198 w 3911893"/>
              <a:gd name="connsiteY5360" fmla="*/ 3444376 h 3797612"/>
              <a:gd name="connsiteX5361" fmla="*/ 357488 w 3911893"/>
              <a:gd name="connsiteY5361" fmla="*/ 3438721 h 3797612"/>
              <a:gd name="connsiteX5362" fmla="*/ 350183 w 3911893"/>
              <a:gd name="connsiteY5362" fmla="*/ 3439426 h 3797612"/>
              <a:gd name="connsiteX5363" fmla="*/ 340079 w 3911893"/>
              <a:gd name="connsiteY5363" fmla="*/ 3468054 h 3797612"/>
              <a:gd name="connsiteX5364" fmla="*/ 330193 w 3911893"/>
              <a:gd name="connsiteY5364" fmla="*/ 3480069 h 3797612"/>
              <a:gd name="connsiteX5365" fmla="*/ 313141 w 3911893"/>
              <a:gd name="connsiteY5365" fmla="*/ 3513055 h 3797612"/>
              <a:gd name="connsiteX5366" fmla="*/ 297380 w 3911893"/>
              <a:gd name="connsiteY5366" fmla="*/ 3540385 h 3797612"/>
              <a:gd name="connsiteX5367" fmla="*/ 274095 w 3911893"/>
              <a:gd name="connsiteY5367" fmla="*/ 3585034 h 3797612"/>
              <a:gd name="connsiteX5368" fmla="*/ 253250 w 3911893"/>
              <a:gd name="connsiteY5368" fmla="*/ 3598107 h 3797612"/>
              <a:gd name="connsiteX5369" fmla="*/ 238997 w 3911893"/>
              <a:gd name="connsiteY5369" fmla="*/ 3603170 h 3797612"/>
              <a:gd name="connsiteX5370" fmla="*/ 235701 w 3911893"/>
              <a:gd name="connsiteY5370" fmla="*/ 3607176 h 3797612"/>
              <a:gd name="connsiteX5371" fmla="*/ 238029 w 3911893"/>
              <a:gd name="connsiteY5371" fmla="*/ 3609091 h 3797612"/>
              <a:gd name="connsiteX5372" fmla="*/ 232406 w 3911893"/>
              <a:gd name="connsiteY5372" fmla="*/ 3611180 h 3797612"/>
              <a:gd name="connsiteX5373" fmla="*/ 236773 w 3911893"/>
              <a:gd name="connsiteY5373" fmla="*/ 3618133 h 3797612"/>
              <a:gd name="connsiteX5374" fmla="*/ 232189 w 3911893"/>
              <a:gd name="connsiteY5374" fmla="*/ 3627792 h 3797612"/>
              <a:gd name="connsiteX5375" fmla="*/ 225240 w 3911893"/>
              <a:gd name="connsiteY5375" fmla="*/ 3632150 h 3797612"/>
              <a:gd name="connsiteX5376" fmla="*/ 221012 w 3911893"/>
              <a:gd name="connsiteY5376" fmla="*/ 3645463 h 3797612"/>
              <a:gd name="connsiteX5377" fmla="*/ 215711 w 3911893"/>
              <a:gd name="connsiteY5377" fmla="*/ 3647819 h 3797612"/>
              <a:gd name="connsiteX5378" fmla="*/ 197013 w 3911893"/>
              <a:gd name="connsiteY5378" fmla="*/ 3682806 h 3797612"/>
              <a:gd name="connsiteX5379" fmla="*/ 190064 w 3911893"/>
              <a:gd name="connsiteY5379" fmla="*/ 3687164 h 3797612"/>
              <a:gd name="connsiteX5380" fmla="*/ 189349 w 3911893"/>
              <a:gd name="connsiteY5380" fmla="*/ 3679860 h 3797612"/>
              <a:gd name="connsiteX5381" fmla="*/ 179105 w 3911893"/>
              <a:gd name="connsiteY5381" fmla="*/ 3688222 h 3797612"/>
              <a:gd name="connsiteX5382" fmla="*/ 178033 w 3911893"/>
              <a:gd name="connsiteY5382" fmla="*/ 3677265 h 3797612"/>
              <a:gd name="connsiteX5383" fmla="*/ 191214 w 3911893"/>
              <a:gd name="connsiteY5383" fmla="*/ 3661244 h 3797612"/>
              <a:gd name="connsiteX5384" fmla="*/ 201100 w 3911893"/>
              <a:gd name="connsiteY5384" fmla="*/ 3649229 h 3797612"/>
              <a:gd name="connsiteX5385" fmla="*/ 193436 w 3911893"/>
              <a:gd name="connsiteY5385" fmla="*/ 3646282 h 3797612"/>
              <a:gd name="connsiteX5386" fmla="*/ 203323 w 3911893"/>
              <a:gd name="connsiteY5386" fmla="*/ 3634266 h 3797612"/>
              <a:gd name="connsiteX5387" fmla="*/ 208483 w 3911893"/>
              <a:gd name="connsiteY5387" fmla="*/ 3611647 h 3797612"/>
              <a:gd name="connsiteX5388" fmla="*/ 218229 w 3911893"/>
              <a:gd name="connsiteY5388" fmla="*/ 3579366 h 3797612"/>
              <a:gd name="connsiteX5389" fmla="*/ 223529 w 3911893"/>
              <a:gd name="connsiteY5389" fmla="*/ 3577011 h 3797612"/>
              <a:gd name="connsiteX5390" fmla="*/ 225177 w 3911893"/>
              <a:gd name="connsiteY5390" fmla="*/ 3575009 h 3797612"/>
              <a:gd name="connsiteX5391" fmla="*/ 222814 w 3911893"/>
              <a:gd name="connsiteY5391" fmla="*/ 3569707 h 3797612"/>
              <a:gd name="connsiteX5392" fmla="*/ 229762 w 3911893"/>
              <a:gd name="connsiteY5392" fmla="*/ 3565349 h 3797612"/>
              <a:gd name="connsiteX5393" fmla="*/ 231053 w 3911893"/>
              <a:gd name="connsiteY5393" fmla="*/ 3559693 h 3797612"/>
              <a:gd name="connsiteX5394" fmla="*/ 225752 w 3911893"/>
              <a:gd name="connsiteY5394" fmla="*/ 3562049 h 3797612"/>
              <a:gd name="connsiteX5395" fmla="*/ 236571 w 3911893"/>
              <a:gd name="connsiteY5395" fmla="*/ 3540726 h 3797612"/>
              <a:gd name="connsiteX5396" fmla="*/ 236788 w 3911893"/>
              <a:gd name="connsiteY5396" fmla="*/ 3524114 h 3797612"/>
              <a:gd name="connsiteX5397" fmla="*/ 250186 w 3911893"/>
              <a:gd name="connsiteY5397" fmla="*/ 3491481 h 3797612"/>
              <a:gd name="connsiteX5398" fmla="*/ 253839 w 3911893"/>
              <a:gd name="connsiteY5398" fmla="*/ 3491128 h 3797612"/>
              <a:gd name="connsiteX5399" fmla="*/ 252604 w 3911893"/>
              <a:gd name="connsiteY5399" fmla="*/ 3488357 h 3797612"/>
              <a:gd name="connsiteX5400" fmla="*/ 259140 w 3911893"/>
              <a:gd name="connsiteY5400" fmla="*/ 3488773 h 3797612"/>
              <a:gd name="connsiteX5401" fmla="*/ 261363 w 3911893"/>
              <a:gd name="connsiteY5401" fmla="*/ 3473810 h 3797612"/>
              <a:gd name="connsiteX5402" fmla="*/ 265015 w 3911893"/>
              <a:gd name="connsiteY5402" fmla="*/ 3473458 h 3797612"/>
              <a:gd name="connsiteX5403" fmla="*/ 262653 w 3911893"/>
              <a:gd name="connsiteY5403" fmla="*/ 3468155 h 3797612"/>
              <a:gd name="connsiteX5404" fmla="*/ 252984 w 3911893"/>
              <a:gd name="connsiteY5404" fmla="*/ 3463559 h 3797612"/>
              <a:gd name="connsiteX5405" fmla="*/ 248746 w 3911893"/>
              <a:gd name="connsiteY5405" fmla="*/ 3461174 h 3797612"/>
              <a:gd name="connsiteX5406" fmla="*/ 245904 w 3911893"/>
              <a:gd name="connsiteY5406" fmla="*/ 3463088 h 3797612"/>
              <a:gd name="connsiteX5407" fmla="*/ 248888 w 3911893"/>
              <a:gd name="connsiteY5407" fmla="*/ 3460602 h 3797612"/>
              <a:gd name="connsiteX5408" fmla="*/ 260865 w 3911893"/>
              <a:gd name="connsiteY5408" fmla="*/ 3449893 h 3797612"/>
              <a:gd name="connsiteX5409" fmla="*/ 250263 w 3911893"/>
              <a:gd name="connsiteY5409" fmla="*/ 3454604 h 3797612"/>
              <a:gd name="connsiteX5410" fmla="*/ 242025 w 3911893"/>
              <a:gd name="connsiteY5410" fmla="*/ 3464617 h 3797612"/>
              <a:gd name="connsiteX5411" fmla="*/ 242124 w 3911893"/>
              <a:gd name="connsiteY5411" fmla="*/ 3465635 h 3797612"/>
              <a:gd name="connsiteX5412" fmla="*/ 241909 w 3911893"/>
              <a:gd name="connsiteY5412" fmla="*/ 3465780 h 3797612"/>
              <a:gd name="connsiteX5413" fmla="*/ 242142 w 3911893"/>
              <a:gd name="connsiteY5413" fmla="*/ 3465807 h 3797612"/>
              <a:gd name="connsiteX5414" fmla="*/ 242383 w 3911893"/>
              <a:gd name="connsiteY5414" fmla="*/ 3468269 h 3797612"/>
              <a:gd name="connsiteX5415" fmla="*/ 238870 w 3911893"/>
              <a:gd name="connsiteY5415" fmla="*/ 3488886 h 3797612"/>
              <a:gd name="connsiteX5416" fmla="*/ 233570 w 3911893"/>
              <a:gd name="connsiteY5416" fmla="*/ 3491241 h 3797612"/>
              <a:gd name="connsiteX5417" fmla="*/ 233927 w 3911893"/>
              <a:gd name="connsiteY5417" fmla="*/ 3494894 h 3797612"/>
              <a:gd name="connsiteX5418" fmla="*/ 223684 w 3911893"/>
              <a:gd name="connsiteY5418" fmla="*/ 3503257 h 3797612"/>
              <a:gd name="connsiteX5419" fmla="*/ 221103 w 3911893"/>
              <a:gd name="connsiteY5419" fmla="*/ 3514567 h 3797612"/>
              <a:gd name="connsiteX5420" fmla="*/ 214155 w 3911893"/>
              <a:gd name="connsiteY5420" fmla="*/ 3518925 h 3797612"/>
              <a:gd name="connsiteX5421" fmla="*/ 210145 w 3911893"/>
              <a:gd name="connsiteY5421" fmla="*/ 3515625 h 3797612"/>
              <a:gd name="connsiteX5422" fmla="*/ 207424 w 3911893"/>
              <a:gd name="connsiteY5422" fmla="*/ 3506670 h 3797612"/>
              <a:gd name="connsiteX5423" fmla="*/ 220606 w 3911893"/>
              <a:gd name="connsiteY5423" fmla="*/ 3490650 h 3797612"/>
              <a:gd name="connsiteX5424" fmla="*/ 221181 w 3911893"/>
              <a:gd name="connsiteY5424" fmla="*/ 3477690 h 3797612"/>
              <a:gd name="connsiteX5425" fmla="*/ 223761 w 3911893"/>
              <a:gd name="connsiteY5425" fmla="*/ 3466380 h 3797612"/>
              <a:gd name="connsiteX5426" fmla="*/ 227413 w 3911893"/>
              <a:gd name="connsiteY5426" fmla="*/ 3466027 h 3797612"/>
              <a:gd name="connsiteX5427" fmla="*/ 237657 w 3911893"/>
              <a:gd name="connsiteY5427" fmla="*/ 3457664 h 3797612"/>
              <a:gd name="connsiteX5428" fmla="*/ 240952 w 3911893"/>
              <a:gd name="connsiteY5428" fmla="*/ 3453659 h 3797612"/>
              <a:gd name="connsiteX5429" fmla="*/ 240595 w 3911893"/>
              <a:gd name="connsiteY5429" fmla="*/ 3450006 h 3797612"/>
              <a:gd name="connsiteX5430" fmla="*/ 227988 w 3911893"/>
              <a:gd name="connsiteY5430" fmla="*/ 3453068 h 3797612"/>
              <a:gd name="connsiteX5431" fmla="*/ 228921 w 3911893"/>
              <a:gd name="connsiteY5431" fmla="*/ 3443760 h 3797612"/>
              <a:gd name="connsiteX5432" fmla="*/ 238807 w 3911893"/>
              <a:gd name="connsiteY5432" fmla="*/ 3431744 h 3797612"/>
              <a:gd name="connsiteX5433" fmla="*/ 241387 w 3911893"/>
              <a:gd name="connsiteY5433" fmla="*/ 3420434 h 3797612"/>
              <a:gd name="connsiteX5434" fmla="*/ 245615 w 3911893"/>
              <a:gd name="connsiteY5434" fmla="*/ 3407122 h 3797612"/>
              <a:gd name="connsiteX5435" fmla="*/ 243610 w 3911893"/>
              <a:gd name="connsiteY5435" fmla="*/ 3405472 h 3797612"/>
              <a:gd name="connsiteX5436" fmla="*/ 235729 w 3911893"/>
              <a:gd name="connsiteY5436" fmla="*/ 3419137 h 3797612"/>
              <a:gd name="connsiteX5437" fmla="*/ 237952 w 3911893"/>
              <a:gd name="connsiteY5437" fmla="*/ 3404175 h 3797612"/>
              <a:gd name="connsiteX5438" fmla="*/ 232651 w 3911893"/>
              <a:gd name="connsiteY5438" fmla="*/ 3406530 h 3797612"/>
              <a:gd name="connsiteX5439" fmla="*/ 226418 w 3911893"/>
              <a:gd name="connsiteY5439" fmla="*/ 3418193 h 3797612"/>
              <a:gd name="connsiteX5440" fmla="*/ 218754 w 3911893"/>
              <a:gd name="connsiteY5440" fmla="*/ 3415245 h 3797612"/>
              <a:gd name="connsiteX5441" fmla="*/ 225345 w 3911893"/>
              <a:gd name="connsiteY5441" fmla="*/ 3407235 h 3797612"/>
              <a:gd name="connsiteX5442" fmla="*/ 223340 w 3911893"/>
              <a:gd name="connsiteY5442" fmla="*/ 3405586 h 3797612"/>
              <a:gd name="connsiteX5443" fmla="*/ 219687 w 3911893"/>
              <a:gd name="connsiteY5443" fmla="*/ 3405938 h 3797612"/>
              <a:gd name="connsiteX5444" fmla="*/ 226636 w 3911893"/>
              <a:gd name="connsiteY5444" fmla="*/ 3401580 h 3797612"/>
              <a:gd name="connsiteX5445" fmla="*/ 226277 w 3911893"/>
              <a:gd name="connsiteY5445" fmla="*/ 3397928 h 3797612"/>
              <a:gd name="connsiteX5446" fmla="*/ 239241 w 3911893"/>
              <a:gd name="connsiteY5446" fmla="*/ 3398520 h 3797612"/>
              <a:gd name="connsiteX5447" fmla="*/ 243461 w 3911893"/>
              <a:gd name="connsiteY5447" fmla="*/ 3395398 h 3797612"/>
              <a:gd name="connsiteX5448" fmla="*/ 244646 w 3911893"/>
              <a:gd name="connsiteY5448" fmla="*/ 3398431 h 3797612"/>
              <a:gd name="connsiteX5449" fmla="*/ 244900 w 3911893"/>
              <a:gd name="connsiteY5449" fmla="*/ 3399817 h 3797612"/>
              <a:gd name="connsiteX5450" fmla="*/ 245043 w 3911893"/>
              <a:gd name="connsiteY5450" fmla="*/ 3399444 h 3797612"/>
              <a:gd name="connsiteX5451" fmla="*/ 247262 w 3911893"/>
              <a:gd name="connsiteY5451" fmla="*/ 3405120 h 3797612"/>
              <a:gd name="connsiteX5452" fmla="*/ 258796 w 3911893"/>
              <a:gd name="connsiteY5452" fmla="*/ 3391101 h 3797612"/>
              <a:gd name="connsiteX5453" fmla="*/ 258438 w 3911893"/>
              <a:gd name="connsiteY5453" fmla="*/ 3387450 h 3797612"/>
              <a:gd name="connsiteX5454" fmla="*/ 271262 w 3911893"/>
              <a:gd name="connsiteY5454" fmla="*/ 3367776 h 3797612"/>
              <a:gd name="connsiteX5455" fmla="*/ 270190 w 3911893"/>
              <a:gd name="connsiteY5455" fmla="*/ 3356819 h 3797612"/>
              <a:gd name="connsiteX5456" fmla="*/ 268184 w 3911893"/>
              <a:gd name="connsiteY5456" fmla="*/ 3355169 h 3797612"/>
              <a:gd name="connsiteX5457" fmla="*/ 271837 w 3911893"/>
              <a:gd name="connsiteY5457" fmla="*/ 3354816 h 3797612"/>
              <a:gd name="connsiteX5458" fmla="*/ 270764 w 3911893"/>
              <a:gd name="connsiteY5458" fmla="*/ 3343859 h 3797612"/>
              <a:gd name="connsiteX5459" fmla="*/ 270019 w 3911893"/>
              <a:gd name="connsiteY5459" fmla="*/ 3337650 h 3797612"/>
              <a:gd name="connsiteX5460" fmla="*/ 272674 w 3911893"/>
              <a:gd name="connsiteY5460" fmla="*/ 3333578 h 3797612"/>
              <a:gd name="connsiteX5461" fmla="*/ 273640 w 3911893"/>
              <a:gd name="connsiteY5461" fmla="*/ 3333212 h 3797612"/>
              <a:gd name="connsiteX5462" fmla="*/ 288174 w 3911893"/>
              <a:gd name="connsiteY5462" fmla="*/ 3314525 h 3797612"/>
              <a:gd name="connsiteX5463" fmla="*/ 288531 w 3911893"/>
              <a:gd name="connsiteY5463" fmla="*/ 3318179 h 3797612"/>
              <a:gd name="connsiteX5464" fmla="*/ 292184 w 3911893"/>
              <a:gd name="connsiteY5464" fmla="*/ 3317825 h 3797612"/>
              <a:gd name="connsiteX5465" fmla="*/ 303935 w 3911893"/>
              <a:gd name="connsiteY5465" fmla="*/ 3287196 h 3797612"/>
              <a:gd name="connsiteX5466" fmla="*/ 306873 w 3911893"/>
              <a:gd name="connsiteY5466" fmla="*/ 3279538 h 3797612"/>
              <a:gd name="connsiteX5467" fmla="*/ 302862 w 3911893"/>
              <a:gd name="connsiteY5467" fmla="*/ 3276239 h 3797612"/>
              <a:gd name="connsiteX5468" fmla="*/ 297562 w 3911893"/>
              <a:gd name="connsiteY5468" fmla="*/ 3278593 h 3797612"/>
              <a:gd name="connsiteX5469" fmla="*/ 296272 w 3911893"/>
              <a:gd name="connsiteY5469" fmla="*/ 3284248 h 3797612"/>
              <a:gd name="connsiteX5470" fmla="*/ 261313 w 3911893"/>
              <a:gd name="connsiteY5470" fmla="*/ 3322650 h 3797612"/>
              <a:gd name="connsiteX5471" fmla="*/ 259665 w 3911893"/>
              <a:gd name="connsiteY5471" fmla="*/ 3324653 h 3797612"/>
              <a:gd name="connsiteX5472" fmla="*/ 260024 w 3911893"/>
              <a:gd name="connsiteY5472" fmla="*/ 3328304 h 3797612"/>
              <a:gd name="connsiteX5473" fmla="*/ 265681 w 3911893"/>
              <a:gd name="connsiteY5473" fmla="*/ 3329602 h 3797612"/>
              <a:gd name="connsiteX5474" fmla="*/ 262743 w 3911893"/>
              <a:gd name="connsiteY5474" fmla="*/ 3337259 h 3797612"/>
              <a:gd name="connsiteX5475" fmla="*/ 273345 w 3911893"/>
              <a:gd name="connsiteY5475" fmla="*/ 3332549 h 3797612"/>
              <a:gd name="connsiteX5476" fmla="*/ 272674 w 3911893"/>
              <a:gd name="connsiteY5476" fmla="*/ 3333578 h 3797612"/>
              <a:gd name="connsiteX5477" fmla="*/ 269668 w 3911893"/>
              <a:gd name="connsiteY5477" fmla="*/ 3334719 h 3797612"/>
              <a:gd name="connsiteX5478" fmla="*/ 270019 w 3911893"/>
              <a:gd name="connsiteY5478" fmla="*/ 3337650 h 3797612"/>
              <a:gd name="connsiteX5479" fmla="*/ 265931 w 3911893"/>
              <a:gd name="connsiteY5479" fmla="*/ 3343922 h 3797612"/>
              <a:gd name="connsiteX5480" fmla="*/ 260521 w 3911893"/>
              <a:gd name="connsiteY5480" fmla="*/ 3352222 h 3797612"/>
              <a:gd name="connsiteX5481" fmla="*/ 259806 w 3911893"/>
              <a:gd name="connsiteY5481" fmla="*/ 3344917 h 3797612"/>
              <a:gd name="connsiteX5482" fmla="*/ 241541 w 3911893"/>
              <a:gd name="connsiteY5482" fmla="*/ 3346681 h 3797612"/>
              <a:gd name="connsiteX5483" fmla="*/ 240251 w 3911893"/>
              <a:gd name="connsiteY5483" fmla="*/ 3352336 h 3797612"/>
              <a:gd name="connsiteX5484" fmla="*/ 234951 w 3911893"/>
              <a:gd name="connsiteY5484" fmla="*/ 3354690 h 3797612"/>
              <a:gd name="connsiteX5485" fmla="*/ 236956 w 3911893"/>
              <a:gd name="connsiteY5485" fmla="*/ 3356340 h 3797612"/>
              <a:gd name="connsiteX5486" fmla="*/ 227070 w 3911893"/>
              <a:gd name="connsiteY5486" fmla="*/ 3368356 h 3797612"/>
              <a:gd name="connsiteX5487" fmla="*/ 226713 w 3911893"/>
              <a:gd name="connsiteY5487" fmla="*/ 3364703 h 3797612"/>
              <a:gd name="connsiteX5488" fmla="*/ 220479 w 3911893"/>
              <a:gd name="connsiteY5488" fmla="*/ 3376366 h 3797612"/>
              <a:gd name="connsiteX5489" fmla="*/ 227785 w 3911893"/>
              <a:gd name="connsiteY5489" fmla="*/ 3375660 h 3797612"/>
              <a:gd name="connsiteX5490" fmla="*/ 218832 w 3911893"/>
              <a:gd name="connsiteY5490" fmla="*/ 3378369 h 3797612"/>
              <a:gd name="connsiteX5491" fmla="*/ 217184 w 3911893"/>
              <a:gd name="connsiteY5491" fmla="*/ 3380372 h 3797612"/>
              <a:gd name="connsiteX5492" fmla="*/ 215536 w 3911893"/>
              <a:gd name="connsiteY5492" fmla="*/ 3382374 h 3797612"/>
              <a:gd name="connsiteX5493" fmla="*/ 215894 w 3911893"/>
              <a:gd name="connsiteY5493" fmla="*/ 3386026 h 3797612"/>
              <a:gd name="connsiteX5494" fmla="*/ 203288 w 3911893"/>
              <a:gd name="connsiteY5494" fmla="*/ 3389087 h 3797612"/>
              <a:gd name="connsiteX5495" fmla="*/ 201997 w 3911893"/>
              <a:gd name="connsiteY5495" fmla="*/ 3394742 h 3797612"/>
              <a:gd name="connsiteX5496" fmla="*/ 202355 w 3911893"/>
              <a:gd name="connsiteY5496" fmla="*/ 3398394 h 3797612"/>
              <a:gd name="connsiteX5497" fmla="*/ 198702 w 3911893"/>
              <a:gd name="connsiteY5497" fmla="*/ 3398747 h 3797612"/>
              <a:gd name="connsiteX5498" fmla="*/ 199775 w 3911893"/>
              <a:gd name="connsiteY5498" fmla="*/ 3409704 h 3797612"/>
              <a:gd name="connsiteX5499" fmla="*/ 205433 w 3911893"/>
              <a:gd name="connsiteY5499" fmla="*/ 3411002 h 3797612"/>
              <a:gd name="connsiteX5500" fmla="*/ 196837 w 3911893"/>
              <a:gd name="connsiteY5500" fmla="*/ 3417362 h 3797612"/>
              <a:gd name="connsiteX5501" fmla="*/ 197195 w 3911893"/>
              <a:gd name="connsiteY5501" fmla="*/ 3421014 h 3797612"/>
              <a:gd name="connsiteX5502" fmla="*/ 187308 w 3911893"/>
              <a:gd name="connsiteY5502" fmla="*/ 3433030 h 3797612"/>
              <a:gd name="connsiteX5503" fmla="*/ 182723 w 3911893"/>
              <a:gd name="connsiteY5503" fmla="*/ 3442690 h 3797612"/>
              <a:gd name="connsiteX5504" fmla="*/ 149552 w 3911893"/>
              <a:gd name="connsiteY5504" fmla="*/ 3499353 h 3797612"/>
              <a:gd name="connsiteX5505" fmla="*/ 132501 w 3911893"/>
              <a:gd name="connsiteY5505" fmla="*/ 3532339 h 3797612"/>
              <a:gd name="connsiteX5506" fmla="*/ 94962 w 3911893"/>
              <a:gd name="connsiteY5506" fmla="*/ 3582050 h 3797612"/>
              <a:gd name="connsiteX5507" fmla="*/ 91667 w 3911893"/>
              <a:gd name="connsiteY5507" fmla="*/ 3586055 h 3797612"/>
              <a:gd name="connsiteX5508" fmla="*/ 93889 w 3911893"/>
              <a:gd name="connsiteY5508" fmla="*/ 3571093 h 3797612"/>
              <a:gd name="connsiteX5509" fmla="*/ 109293 w 3911893"/>
              <a:gd name="connsiteY5509" fmla="*/ 3540110 h 3797612"/>
              <a:gd name="connsiteX5510" fmla="*/ 113164 w 3911893"/>
              <a:gd name="connsiteY5510" fmla="*/ 3523145 h 3797612"/>
              <a:gd name="connsiteX5511" fmla="*/ 122334 w 3911893"/>
              <a:gd name="connsiteY5511" fmla="*/ 3503825 h 3797612"/>
              <a:gd name="connsiteX5512" fmla="*/ 111951 w 3911893"/>
              <a:gd name="connsiteY5512" fmla="*/ 3491922 h 3797612"/>
              <a:gd name="connsiteX5513" fmla="*/ 106432 w 3911893"/>
              <a:gd name="connsiteY5513" fmla="*/ 3510891 h 3797612"/>
              <a:gd name="connsiteX5514" fmla="*/ 104427 w 3911893"/>
              <a:gd name="connsiteY5514" fmla="*/ 3509241 h 3797612"/>
              <a:gd name="connsiteX5515" fmla="*/ 105935 w 3911893"/>
              <a:gd name="connsiteY5515" fmla="*/ 3486973 h 3797612"/>
              <a:gd name="connsiteX5516" fmla="*/ 126282 w 3911893"/>
              <a:gd name="connsiteY5516" fmla="*/ 3449982 h 3797612"/>
              <a:gd name="connsiteX5517" fmla="*/ 133447 w 3911893"/>
              <a:gd name="connsiteY5517" fmla="*/ 3429012 h 3797612"/>
              <a:gd name="connsiteX5518" fmla="*/ 128147 w 3911893"/>
              <a:gd name="connsiteY5518" fmla="*/ 3431367 h 3797612"/>
              <a:gd name="connsiteX5519" fmla="*/ 125783 w 3911893"/>
              <a:gd name="connsiteY5519" fmla="*/ 3426066 h 3797612"/>
              <a:gd name="connsiteX5520" fmla="*/ 143207 w 3911893"/>
              <a:gd name="connsiteY5520" fmla="*/ 3422770 h 3797612"/>
              <a:gd name="connsiteX5521" fmla="*/ 144105 w 3911893"/>
              <a:gd name="connsiteY5521" fmla="*/ 3422600 h 3797612"/>
              <a:gd name="connsiteX5522" fmla="*/ 143475 w 3911893"/>
              <a:gd name="connsiteY5522" fmla="*/ 3425510 h 3797612"/>
              <a:gd name="connsiteX5523" fmla="*/ 144124 w 3911893"/>
              <a:gd name="connsiteY5523" fmla="*/ 3424784 h 3797612"/>
              <a:gd name="connsiteX5524" fmla="*/ 144608 w 3911893"/>
              <a:gd name="connsiteY5524" fmla="*/ 3422505 h 3797612"/>
              <a:gd name="connsiteX5525" fmla="*/ 145696 w 3911893"/>
              <a:gd name="connsiteY5525" fmla="*/ 3422300 h 3797612"/>
              <a:gd name="connsiteX5526" fmla="*/ 144652 w 3911893"/>
              <a:gd name="connsiteY5526" fmla="*/ 3422302 h 3797612"/>
              <a:gd name="connsiteX5527" fmla="*/ 146628 w 3911893"/>
              <a:gd name="connsiteY5527" fmla="*/ 3412992 h 3797612"/>
              <a:gd name="connsiteX5528" fmla="*/ 137318 w 3911893"/>
              <a:gd name="connsiteY5528" fmla="*/ 3412047 h 3797612"/>
              <a:gd name="connsiteX5529" fmla="*/ 141902 w 3911893"/>
              <a:gd name="connsiteY5529" fmla="*/ 3402388 h 3797612"/>
              <a:gd name="connsiteX5530" fmla="*/ 135887 w 3911893"/>
              <a:gd name="connsiteY5530" fmla="*/ 3397438 h 3797612"/>
              <a:gd name="connsiteX5531" fmla="*/ 142478 w 3911893"/>
              <a:gd name="connsiteY5531" fmla="*/ 3389427 h 3797612"/>
              <a:gd name="connsiteX5532" fmla="*/ 142695 w 3911893"/>
              <a:gd name="connsiteY5532" fmla="*/ 3372815 h 3797612"/>
              <a:gd name="connsiteX5533" fmla="*/ 148928 w 3911893"/>
              <a:gd name="connsiteY5533" fmla="*/ 3361153 h 3797612"/>
              <a:gd name="connsiteX5534" fmla="*/ 144560 w 3911893"/>
              <a:gd name="connsiteY5534" fmla="*/ 3354200 h 3797612"/>
              <a:gd name="connsiteX5535" fmla="*/ 140907 w 3911893"/>
              <a:gd name="connsiteY5535" fmla="*/ 3354553 h 3797612"/>
              <a:gd name="connsiteX5536" fmla="*/ 140550 w 3911893"/>
              <a:gd name="connsiteY5536" fmla="*/ 3350900 h 3797612"/>
              <a:gd name="connsiteX5537" fmla="*/ 163042 w 3911893"/>
              <a:gd name="connsiteY5537" fmla="*/ 3335825 h 3797612"/>
              <a:gd name="connsiteX5538" fmla="*/ 176581 w 3911893"/>
              <a:gd name="connsiteY5538" fmla="*/ 3323456 h 3797612"/>
              <a:gd name="connsiteX5539" fmla="*/ 180809 w 3911893"/>
              <a:gd name="connsiteY5539" fmla="*/ 3310144 h 3797612"/>
              <a:gd name="connsiteX5540" fmla="*/ 159248 w 3911893"/>
              <a:gd name="connsiteY5540" fmla="*/ 3315913 h 3797612"/>
              <a:gd name="connsiteX5541" fmla="*/ 153591 w 3911893"/>
              <a:gd name="connsiteY5541" fmla="*/ 3314615 h 3797612"/>
              <a:gd name="connsiteX5542" fmla="*/ 158176 w 3911893"/>
              <a:gd name="connsiteY5542" fmla="*/ 3304956 h 3797612"/>
              <a:gd name="connsiteX5543" fmla="*/ 172430 w 3911893"/>
              <a:gd name="connsiteY5543" fmla="*/ 3299892 h 3797612"/>
              <a:gd name="connsiteX5544" fmla="*/ 179021 w 3911893"/>
              <a:gd name="connsiteY5544" fmla="*/ 3291882 h 3797612"/>
              <a:gd name="connsiteX5545" fmla="*/ 180669 w 3911893"/>
              <a:gd name="connsiteY5545" fmla="*/ 3289879 h 3797612"/>
              <a:gd name="connsiteX5546" fmla="*/ 183388 w 3911893"/>
              <a:gd name="connsiteY5546" fmla="*/ 3298834 h 3797612"/>
              <a:gd name="connsiteX5547" fmla="*/ 194565 w 3911893"/>
              <a:gd name="connsiteY5547" fmla="*/ 3281163 h 3797612"/>
              <a:gd name="connsiteX5548" fmla="*/ 195497 w 3911893"/>
              <a:gd name="connsiteY5548" fmla="*/ 3271857 h 3797612"/>
              <a:gd name="connsiteX5549" fmla="*/ 213621 w 3911893"/>
              <a:gd name="connsiteY5549" fmla="*/ 3249828 h 3797612"/>
              <a:gd name="connsiteX5550" fmla="*/ 205243 w 3911893"/>
              <a:gd name="connsiteY5550" fmla="*/ 3239576 h 3797612"/>
              <a:gd name="connsiteX5551" fmla="*/ 201948 w 3911893"/>
              <a:gd name="connsiteY5551" fmla="*/ 3243581 h 3797612"/>
              <a:gd name="connsiteX5552" fmla="*/ 207727 w 3911893"/>
              <a:gd name="connsiteY5552" fmla="*/ 3233561 h 3797612"/>
              <a:gd name="connsiteX5553" fmla="*/ 214367 w 3911893"/>
              <a:gd name="connsiteY5553" fmla="*/ 3231552 h 3797612"/>
              <a:gd name="connsiteX5554" fmla="*/ 215487 w 3911893"/>
              <a:gd name="connsiteY5554" fmla="*/ 3231213 h 3797612"/>
              <a:gd name="connsiteX5555" fmla="*/ 220430 w 3911893"/>
              <a:gd name="connsiteY5555" fmla="*/ 3225205 h 3797612"/>
              <a:gd name="connsiteX5556" fmla="*/ 232896 w 3911893"/>
              <a:gd name="connsiteY5556" fmla="*/ 3201880 h 3797612"/>
              <a:gd name="connsiteX5557" fmla="*/ 238414 w 3911893"/>
              <a:gd name="connsiteY5557" fmla="*/ 3182912 h 3797612"/>
              <a:gd name="connsiteX5558" fmla="*/ 243714 w 3911893"/>
              <a:gd name="connsiteY5558" fmla="*/ 3180557 h 3797612"/>
              <a:gd name="connsiteX5559" fmla="*/ 258761 w 3911893"/>
              <a:gd name="connsiteY5559" fmla="*/ 3145922 h 3797612"/>
              <a:gd name="connsiteX5560" fmla="*/ 263704 w 3911893"/>
              <a:gd name="connsiteY5560" fmla="*/ 3139914 h 3797612"/>
              <a:gd name="connsiteX5561" fmla="*/ 260766 w 3911893"/>
              <a:gd name="connsiteY5561" fmla="*/ 3147572 h 3797612"/>
              <a:gd name="connsiteX5562" fmla="*/ 271367 w 3911893"/>
              <a:gd name="connsiteY5562" fmla="*/ 3142861 h 3797612"/>
              <a:gd name="connsiteX5563" fmla="*/ 269004 w 3911893"/>
              <a:gd name="connsiteY5563" fmla="*/ 3137559 h 3797612"/>
              <a:gd name="connsiteX5564" fmla="*/ 270673 w 3911893"/>
              <a:gd name="connsiteY5564" fmla="*/ 3137650 h 3797612"/>
              <a:gd name="connsiteX5565" fmla="*/ 270283 w 3911893"/>
              <a:gd name="connsiteY5565" fmla="*/ 3140028 h 3797612"/>
              <a:gd name="connsiteX5566" fmla="*/ 271668 w 3911893"/>
              <a:gd name="connsiteY5566" fmla="*/ 3137705 h 3797612"/>
              <a:gd name="connsiteX5567" fmla="*/ 270673 w 3911893"/>
              <a:gd name="connsiteY5567" fmla="*/ 3137650 h 3797612"/>
              <a:gd name="connsiteX5568" fmla="*/ 271942 w 3911893"/>
              <a:gd name="connsiteY5568" fmla="*/ 3129902 h 3797612"/>
              <a:gd name="connsiteX5569" fmla="*/ 279248 w 3911893"/>
              <a:gd name="connsiteY5569" fmla="*/ 3129196 h 3797612"/>
              <a:gd name="connsiteX5570" fmla="*/ 273232 w 3911893"/>
              <a:gd name="connsiteY5570" fmla="*/ 3124246 h 3797612"/>
              <a:gd name="connsiteX5571" fmla="*/ 276885 w 3911893"/>
              <a:gd name="connsiteY5571" fmla="*/ 3123894 h 3797612"/>
              <a:gd name="connsiteX5572" fmla="*/ 281470 w 3911893"/>
              <a:gd name="connsiteY5572" fmla="*/ 3114234 h 3797612"/>
              <a:gd name="connsiteX5573" fmla="*/ 280879 w 3911893"/>
              <a:gd name="connsiteY5573" fmla="*/ 3112908 h 3797612"/>
              <a:gd name="connsiteX5574" fmla="*/ 285123 w 3911893"/>
              <a:gd name="connsiteY5574" fmla="*/ 3113881 h 3797612"/>
              <a:gd name="connsiteX5575" fmla="*/ 287704 w 3911893"/>
              <a:gd name="connsiteY5575" fmla="*/ 3102570 h 3797612"/>
              <a:gd name="connsiteX5576" fmla="*/ 293937 w 3911893"/>
              <a:gd name="connsiteY5576" fmla="*/ 3090908 h 3797612"/>
              <a:gd name="connsiteX5577" fmla="*/ 293221 w 3911893"/>
              <a:gd name="connsiteY5577" fmla="*/ 3083603 h 3797612"/>
              <a:gd name="connsiteX5578" fmla="*/ 299812 w 3911893"/>
              <a:gd name="connsiteY5578" fmla="*/ 3075593 h 3797612"/>
              <a:gd name="connsiteX5579" fmla="*/ 304040 w 3911893"/>
              <a:gd name="connsiteY5579" fmla="*/ 3062280 h 3797612"/>
              <a:gd name="connsiteX5580" fmla="*/ 306564 w 3911893"/>
              <a:gd name="connsiteY5580" fmla="*/ 3061159 h 3797612"/>
              <a:gd name="connsiteX5581" fmla="*/ 303941 w 3911893"/>
              <a:gd name="connsiteY5581" fmla="*/ 3065977 h 3797612"/>
              <a:gd name="connsiteX5582" fmla="*/ 305220 w 3911893"/>
              <a:gd name="connsiteY5582" fmla="*/ 3065507 h 3797612"/>
              <a:gd name="connsiteX5583" fmla="*/ 308573 w 3911893"/>
              <a:gd name="connsiteY5583" fmla="*/ 3060267 h 3797612"/>
              <a:gd name="connsiteX5584" fmla="*/ 308678 w 3911893"/>
              <a:gd name="connsiteY5584" fmla="*/ 3060220 h 3797612"/>
              <a:gd name="connsiteX5585" fmla="*/ 309340 w 3911893"/>
              <a:gd name="connsiteY5585" fmla="*/ 3059926 h 3797612"/>
              <a:gd name="connsiteX5586" fmla="*/ 308692 w 3911893"/>
              <a:gd name="connsiteY5586" fmla="*/ 3060081 h 3797612"/>
              <a:gd name="connsiteX5587" fmla="*/ 308962 w 3911893"/>
              <a:gd name="connsiteY5587" fmla="*/ 3059659 h 3797612"/>
              <a:gd name="connsiteX5588" fmla="*/ 315574 w 3911893"/>
              <a:gd name="connsiteY5588" fmla="*/ 3048262 h 3797612"/>
              <a:gd name="connsiteX5589" fmla="*/ 311563 w 3911893"/>
              <a:gd name="connsiteY5589" fmla="*/ 3044962 h 3797612"/>
              <a:gd name="connsiteX5590" fmla="*/ 301319 w 3911893"/>
              <a:gd name="connsiteY5590" fmla="*/ 3053326 h 3797612"/>
              <a:gd name="connsiteX5591" fmla="*/ 301895 w 3911893"/>
              <a:gd name="connsiteY5591" fmla="*/ 3040365 h 3797612"/>
              <a:gd name="connsiteX5592" fmla="*/ 307770 w 3911893"/>
              <a:gd name="connsiteY5592" fmla="*/ 3025051 h 3797612"/>
              <a:gd name="connsiteX5593" fmla="*/ 307412 w 3911893"/>
              <a:gd name="connsiteY5593" fmla="*/ 3021399 h 3797612"/>
              <a:gd name="connsiteX5594" fmla="*/ 310708 w 3911893"/>
              <a:gd name="connsiteY5594" fmla="*/ 3017393 h 3797612"/>
              <a:gd name="connsiteX5595" fmla="*/ 304909 w 3911893"/>
              <a:gd name="connsiteY5595" fmla="*/ 2995831 h 3797612"/>
              <a:gd name="connsiteX5596" fmla="*/ 300401 w 3911893"/>
              <a:gd name="connsiteY5596" fmla="*/ 2968614 h 3797612"/>
              <a:gd name="connsiteX5597" fmla="*/ 293095 w 3911893"/>
              <a:gd name="connsiteY5597" fmla="*/ 2969319 h 3797612"/>
              <a:gd name="connsiteX5598" fmla="*/ 290872 w 3911893"/>
              <a:gd name="connsiteY5598" fmla="*/ 2984282 h 3797612"/>
              <a:gd name="connsiteX5599" fmla="*/ 277333 w 3911893"/>
              <a:gd name="connsiteY5599" fmla="*/ 2996650 h 3797612"/>
              <a:gd name="connsiteX5600" fmla="*/ 287935 w 3911893"/>
              <a:gd name="connsiteY5600" fmla="*/ 2991939 h 3797612"/>
              <a:gd name="connsiteX5601" fmla="*/ 288292 w 3911893"/>
              <a:gd name="connsiteY5601" fmla="*/ 2995592 h 3797612"/>
              <a:gd name="connsiteX5602" fmla="*/ 279339 w 3911893"/>
              <a:gd name="connsiteY5602" fmla="*/ 2998300 h 3797612"/>
              <a:gd name="connsiteX5603" fmla="*/ 269235 w 3911893"/>
              <a:gd name="connsiteY5603" fmla="*/ 3026928 h 3797612"/>
              <a:gd name="connsiteX5604" fmla="*/ 266873 w 3911893"/>
              <a:gd name="connsiteY5604" fmla="*/ 3021625 h 3797612"/>
              <a:gd name="connsiteX5605" fmla="*/ 253692 w 3911893"/>
              <a:gd name="connsiteY5605" fmla="*/ 3037645 h 3797612"/>
              <a:gd name="connsiteX5606" fmla="*/ 254049 w 3911893"/>
              <a:gd name="connsiteY5606" fmla="*/ 3041298 h 3797612"/>
              <a:gd name="connsiteX5607" fmla="*/ 264292 w 3911893"/>
              <a:gd name="connsiteY5607" fmla="*/ 3032936 h 3797612"/>
              <a:gd name="connsiteX5608" fmla="*/ 268303 w 3911893"/>
              <a:gd name="connsiteY5608" fmla="*/ 3036235 h 3797612"/>
              <a:gd name="connsiteX5609" fmla="*/ 264433 w 3911893"/>
              <a:gd name="connsiteY5609" fmla="*/ 3053200 h 3797612"/>
              <a:gd name="connsiteX5610" fmla="*/ 256770 w 3911893"/>
              <a:gd name="connsiteY5610" fmla="*/ 3050253 h 3797612"/>
              <a:gd name="connsiteX5611" fmla="*/ 241940 w 3911893"/>
              <a:gd name="connsiteY5611" fmla="*/ 3068276 h 3797612"/>
              <a:gd name="connsiteX5612" fmla="*/ 233603 w 3911893"/>
              <a:gd name="connsiteY5612" fmla="*/ 3081986 h 3797612"/>
              <a:gd name="connsiteX5613" fmla="*/ 233355 w 3911893"/>
              <a:gd name="connsiteY5613" fmla="*/ 3082392 h 3797612"/>
              <a:gd name="connsiteX5614" fmla="*/ 232391 w 3911893"/>
              <a:gd name="connsiteY5614" fmla="*/ 3080865 h 3797612"/>
              <a:gd name="connsiteX5615" fmla="*/ 232377 w 3911893"/>
              <a:gd name="connsiteY5615" fmla="*/ 3078878 h 3797612"/>
              <a:gd name="connsiteX5616" fmla="*/ 231446 w 3911893"/>
              <a:gd name="connsiteY5616" fmla="*/ 3079371 h 3797612"/>
              <a:gd name="connsiteX5617" fmla="*/ 232391 w 3911893"/>
              <a:gd name="connsiteY5617" fmla="*/ 3080865 h 3797612"/>
              <a:gd name="connsiteX5618" fmla="*/ 232412 w 3911893"/>
              <a:gd name="connsiteY5618" fmla="*/ 3083944 h 3797612"/>
              <a:gd name="connsiteX5619" fmla="*/ 233355 w 3911893"/>
              <a:gd name="connsiteY5619" fmla="*/ 3082392 h 3797612"/>
              <a:gd name="connsiteX5620" fmla="*/ 236422 w 3911893"/>
              <a:gd name="connsiteY5620" fmla="*/ 3087244 h 3797612"/>
              <a:gd name="connsiteX5621" fmla="*/ 234775 w 3911893"/>
              <a:gd name="connsiteY5621" fmla="*/ 3089246 h 3797612"/>
              <a:gd name="connsiteX5622" fmla="*/ 232770 w 3911893"/>
              <a:gd name="connsiteY5622" fmla="*/ 3087596 h 3797612"/>
              <a:gd name="connsiteX5623" fmla="*/ 226537 w 3911893"/>
              <a:gd name="connsiteY5623" fmla="*/ 3099259 h 3797612"/>
              <a:gd name="connsiteX5624" fmla="*/ 228542 w 3911893"/>
              <a:gd name="connsiteY5624" fmla="*/ 3100909 h 3797612"/>
              <a:gd name="connsiteX5625" fmla="*/ 222666 w 3911893"/>
              <a:gd name="connsiteY5625" fmla="*/ 3116224 h 3797612"/>
              <a:gd name="connsiteX5626" fmla="*/ 218656 w 3911893"/>
              <a:gd name="connsiteY5626" fmla="*/ 3112924 h 3797612"/>
              <a:gd name="connsiteX5627" fmla="*/ 219371 w 3911893"/>
              <a:gd name="connsiteY5627" fmla="*/ 3120229 h 3797612"/>
              <a:gd name="connsiteX5628" fmla="*/ 221376 w 3911893"/>
              <a:gd name="connsiteY5628" fmla="*/ 3121879 h 3797612"/>
              <a:gd name="connsiteX5629" fmla="*/ 218796 w 3911893"/>
              <a:gd name="connsiteY5629" fmla="*/ 3133189 h 3797612"/>
              <a:gd name="connsiteX5630" fmla="*/ 219907 w 3911893"/>
              <a:gd name="connsiteY5630" fmla="*/ 3135415 h 3797612"/>
              <a:gd name="connsiteX5631" fmla="*/ 218518 w 3911893"/>
              <a:gd name="connsiteY5631" fmla="*/ 3137500 h 3797612"/>
              <a:gd name="connsiteX5632" fmla="*/ 216664 w 3911893"/>
              <a:gd name="connsiteY5632" fmla="*/ 3137312 h 3797612"/>
              <a:gd name="connsiteX5633" fmla="*/ 215501 w 3911893"/>
              <a:gd name="connsiteY5633" fmla="*/ 3137194 h 3797612"/>
              <a:gd name="connsiteX5634" fmla="*/ 206330 w 3911893"/>
              <a:gd name="connsiteY5634" fmla="*/ 3156514 h 3797612"/>
              <a:gd name="connsiteX5635" fmla="*/ 200671 w 3911893"/>
              <a:gd name="connsiteY5635" fmla="*/ 3155217 h 3797612"/>
              <a:gd name="connsiteX5636" fmla="*/ 207620 w 3911893"/>
              <a:gd name="connsiteY5636" fmla="*/ 3150860 h 3797612"/>
              <a:gd name="connsiteX5637" fmla="*/ 203609 w 3911893"/>
              <a:gd name="connsiteY5637" fmla="*/ 3147560 h 3797612"/>
              <a:gd name="connsiteX5638" fmla="*/ 198666 w 3911893"/>
              <a:gd name="connsiteY5638" fmla="*/ 3153568 h 3797612"/>
              <a:gd name="connsiteX5639" fmla="*/ 199146 w 3911893"/>
              <a:gd name="connsiteY5639" fmla="*/ 3158462 h 3797612"/>
              <a:gd name="connsiteX5640" fmla="*/ 196903 w 3911893"/>
              <a:gd name="connsiteY5640" fmla="*/ 3156733 h 3797612"/>
              <a:gd name="connsiteX5641" fmla="*/ 196087 w 3911893"/>
              <a:gd name="connsiteY5641" fmla="*/ 3164877 h 3797612"/>
              <a:gd name="connsiteX5642" fmla="*/ 197206 w 3911893"/>
              <a:gd name="connsiteY5642" fmla="*/ 3164539 h 3797612"/>
              <a:gd name="connsiteX5643" fmla="*/ 199207 w 3911893"/>
              <a:gd name="connsiteY5643" fmla="*/ 3163933 h 3797612"/>
              <a:gd name="connsiteX5644" fmla="*/ 198655 w 3911893"/>
              <a:gd name="connsiteY5644" fmla="*/ 3167679 h 3797612"/>
              <a:gd name="connsiteX5645" fmla="*/ 194222 w 3911893"/>
              <a:gd name="connsiteY5645" fmla="*/ 3183492 h 3797612"/>
              <a:gd name="connsiteX5646" fmla="*/ 191859 w 3911893"/>
              <a:gd name="connsiteY5646" fmla="*/ 3178190 h 3797612"/>
              <a:gd name="connsiteX5647" fmla="*/ 188563 w 3911893"/>
              <a:gd name="connsiteY5647" fmla="*/ 3182195 h 3797612"/>
              <a:gd name="connsiteX5648" fmla="*/ 190926 w 3911893"/>
              <a:gd name="connsiteY5648" fmla="*/ 3187498 h 3797612"/>
              <a:gd name="connsiteX5649" fmla="*/ 177527 w 3911893"/>
              <a:gd name="connsiteY5649" fmla="*/ 3220131 h 3797612"/>
              <a:gd name="connsiteX5650" fmla="*/ 169646 w 3911893"/>
              <a:gd name="connsiteY5650" fmla="*/ 3233795 h 3797612"/>
              <a:gd name="connsiteX5651" fmla="*/ 185548 w 3911893"/>
              <a:gd name="connsiteY5651" fmla="*/ 3226730 h 3797612"/>
              <a:gd name="connsiteX5652" fmla="*/ 188486 w 3911893"/>
              <a:gd name="connsiteY5652" fmla="*/ 3219072 h 3797612"/>
              <a:gd name="connsiteX5653" fmla="*/ 194144 w 3911893"/>
              <a:gd name="connsiteY5653" fmla="*/ 3220369 h 3797612"/>
              <a:gd name="connsiteX5654" fmla="*/ 210620 w 3911893"/>
              <a:gd name="connsiteY5654" fmla="*/ 3200344 h 3797612"/>
              <a:gd name="connsiteX5655" fmla="*/ 216279 w 3911893"/>
              <a:gd name="connsiteY5655" fmla="*/ 3201641 h 3797612"/>
              <a:gd name="connsiteX5656" fmla="*/ 220507 w 3911893"/>
              <a:gd name="connsiteY5656" fmla="*/ 3188328 h 3797612"/>
              <a:gd name="connsiteX5657" fmla="*/ 227813 w 3911893"/>
              <a:gd name="connsiteY5657" fmla="*/ 3187623 h 3797612"/>
              <a:gd name="connsiteX5658" fmla="*/ 220647 w 3911893"/>
              <a:gd name="connsiteY5658" fmla="*/ 3208593 h 3797612"/>
              <a:gd name="connsiteX5659" fmla="*/ 215346 w 3911893"/>
              <a:gd name="connsiteY5659" fmla="*/ 3210948 h 3797612"/>
              <a:gd name="connsiteX5660" fmla="*/ 216636 w 3911893"/>
              <a:gd name="connsiteY5660" fmla="*/ 3205294 h 3797612"/>
              <a:gd name="connsiteX5661" fmla="*/ 204388 w 3911893"/>
              <a:gd name="connsiteY5661" fmla="*/ 3212006 h 3797612"/>
              <a:gd name="connsiteX5662" fmla="*/ 202740 w 3911893"/>
              <a:gd name="connsiteY5662" fmla="*/ 3214009 h 3797612"/>
              <a:gd name="connsiteX5663" fmla="*/ 212051 w 3911893"/>
              <a:gd name="connsiteY5663" fmla="*/ 3214953 h 3797612"/>
              <a:gd name="connsiteX5664" fmla="*/ 215704 w 3911893"/>
              <a:gd name="connsiteY5664" fmla="*/ 3214601 h 3797612"/>
              <a:gd name="connsiteX5665" fmla="*/ 212766 w 3911893"/>
              <a:gd name="connsiteY5665" fmla="*/ 3222258 h 3797612"/>
              <a:gd name="connsiteX5666" fmla="*/ 210761 w 3911893"/>
              <a:gd name="connsiteY5666" fmla="*/ 3220608 h 3797612"/>
              <a:gd name="connsiteX5667" fmla="*/ 190849 w 3911893"/>
              <a:gd name="connsiteY5667" fmla="*/ 3224374 h 3797612"/>
              <a:gd name="connsiteX5668" fmla="*/ 176020 w 3911893"/>
              <a:gd name="connsiteY5668" fmla="*/ 3242397 h 3797612"/>
              <a:gd name="connsiteX5669" fmla="*/ 163771 w 3911893"/>
              <a:gd name="connsiteY5669" fmla="*/ 3249110 h 3797612"/>
              <a:gd name="connsiteX5670" fmla="*/ 157397 w 3911893"/>
              <a:gd name="connsiteY5670" fmla="*/ 3240509 h 3797612"/>
              <a:gd name="connsiteX5671" fmla="*/ 146797 w 3911893"/>
              <a:gd name="connsiteY5671" fmla="*/ 3245218 h 3797612"/>
              <a:gd name="connsiteX5672" fmla="*/ 148802 w 3911893"/>
              <a:gd name="connsiteY5672" fmla="*/ 3246869 h 3797612"/>
              <a:gd name="connsiteX5673" fmla="*/ 145149 w 3911893"/>
              <a:gd name="connsiteY5673" fmla="*/ 3247222 h 3797612"/>
              <a:gd name="connsiteX5674" fmla="*/ 143501 w 3911893"/>
              <a:gd name="connsiteY5674" fmla="*/ 3249224 h 3797612"/>
              <a:gd name="connsiteX5675" fmla="*/ 143859 w 3911893"/>
              <a:gd name="connsiteY5675" fmla="*/ 3252876 h 3797612"/>
              <a:gd name="connsiteX5676" fmla="*/ 147512 w 3911893"/>
              <a:gd name="connsiteY5676" fmla="*/ 3252524 h 3797612"/>
              <a:gd name="connsiteX5677" fmla="*/ 130678 w 3911893"/>
              <a:gd name="connsiteY5677" fmla="*/ 3268897 h 3797612"/>
              <a:gd name="connsiteX5678" fmla="*/ 127164 w 3911893"/>
              <a:gd name="connsiteY5678" fmla="*/ 3289515 h 3797612"/>
              <a:gd name="connsiteX5679" fmla="*/ 116347 w 3911893"/>
              <a:gd name="connsiteY5679" fmla="*/ 3310837 h 3797612"/>
              <a:gd name="connsiteX5680" fmla="*/ 120357 w 3911893"/>
              <a:gd name="connsiteY5680" fmla="*/ 3314136 h 3797612"/>
              <a:gd name="connsiteX5681" fmla="*/ 110113 w 3911893"/>
              <a:gd name="connsiteY5681" fmla="*/ 3322500 h 3797612"/>
              <a:gd name="connsiteX5682" fmla="*/ 89766 w 3911893"/>
              <a:gd name="connsiteY5682" fmla="*/ 3359491 h 3797612"/>
              <a:gd name="connsiteX5683" fmla="*/ 87761 w 3911893"/>
              <a:gd name="connsiteY5683" fmla="*/ 3357841 h 3797612"/>
              <a:gd name="connsiteX5684" fmla="*/ 80148 w 3911893"/>
              <a:gd name="connsiteY5684" fmla="*/ 3367093 h 3797612"/>
              <a:gd name="connsiteX5685" fmla="*/ 80373 w 3911893"/>
              <a:gd name="connsiteY5685" fmla="*/ 3366245 h 3797612"/>
              <a:gd name="connsiteX5686" fmla="*/ 77875 w 3911893"/>
              <a:gd name="connsiteY5686" fmla="*/ 3369856 h 3797612"/>
              <a:gd name="connsiteX5687" fmla="*/ 79111 w 3911893"/>
              <a:gd name="connsiteY5687" fmla="*/ 3368354 h 3797612"/>
              <a:gd name="connsiteX5688" fmla="*/ 80148 w 3911893"/>
              <a:gd name="connsiteY5688" fmla="*/ 3367093 h 3797612"/>
              <a:gd name="connsiteX5689" fmla="*/ 76942 w 3911893"/>
              <a:gd name="connsiteY5689" fmla="*/ 3379163 h 3797612"/>
              <a:gd name="connsiteX5690" fmla="*/ 72932 w 3911893"/>
              <a:gd name="connsiteY5690" fmla="*/ 3375864 h 3797612"/>
              <a:gd name="connsiteX5691" fmla="*/ 63404 w 3911893"/>
              <a:gd name="connsiteY5691" fmla="*/ 3391532 h 3797612"/>
              <a:gd name="connsiteX5692" fmla="*/ 63761 w 3911893"/>
              <a:gd name="connsiteY5692" fmla="*/ 3395184 h 3797612"/>
              <a:gd name="connsiteX5693" fmla="*/ 72715 w 3911893"/>
              <a:gd name="connsiteY5693" fmla="*/ 3392476 h 3797612"/>
              <a:gd name="connsiteX5694" fmla="*/ 66481 w 3911893"/>
              <a:gd name="connsiteY5694" fmla="*/ 3404139 h 3797612"/>
              <a:gd name="connsiteX5695" fmla="*/ 62828 w 3911893"/>
              <a:gd name="connsiteY5695" fmla="*/ 3404491 h 3797612"/>
              <a:gd name="connsiteX5696" fmla="*/ 58026 w 3911893"/>
              <a:gd name="connsiteY5696" fmla="*/ 3430764 h 3797612"/>
              <a:gd name="connsiteX5697" fmla="*/ 42840 w 3911893"/>
              <a:gd name="connsiteY5697" fmla="*/ 3445134 h 3797612"/>
              <a:gd name="connsiteX5698" fmla="*/ 33093 w 3911893"/>
              <a:gd name="connsiteY5698" fmla="*/ 3477415 h 3797612"/>
              <a:gd name="connsiteX5699" fmla="*/ 35456 w 3911893"/>
              <a:gd name="connsiteY5699" fmla="*/ 3482717 h 3797612"/>
              <a:gd name="connsiteX5700" fmla="*/ 29798 w 3911893"/>
              <a:gd name="connsiteY5700" fmla="*/ 3481419 h 3797612"/>
              <a:gd name="connsiteX5701" fmla="*/ 26861 w 3911893"/>
              <a:gd name="connsiteY5701" fmla="*/ 3489077 h 3797612"/>
              <a:gd name="connsiteX5702" fmla="*/ 16260 w 3911893"/>
              <a:gd name="connsiteY5702" fmla="*/ 3493788 h 3797612"/>
              <a:gd name="connsiteX5703" fmla="*/ 0 w 3911893"/>
              <a:gd name="connsiteY5703" fmla="*/ 3497201 h 3797612"/>
              <a:gd name="connsiteX5704" fmla="*/ 575 w 3911893"/>
              <a:gd name="connsiteY5704" fmla="*/ 3484241 h 3797612"/>
              <a:gd name="connsiteX5705" fmla="*/ 7524 w 3911893"/>
              <a:gd name="connsiteY5705" fmla="*/ 3479883 h 3797612"/>
              <a:gd name="connsiteX5706" fmla="*/ 4803 w 3911893"/>
              <a:gd name="connsiteY5706" fmla="*/ 3470929 h 3797612"/>
              <a:gd name="connsiteX5707" fmla="*/ 8455 w 3911893"/>
              <a:gd name="connsiteY5707" fmla="*/ 3470576 h 3797612"/>
              <a:gd name="connsiteX5708" fmla="*/ 20206 w 3911893"/>
              <a:gd name="connsiteY5708" fmla="*/ 3439946 h 3797612"/>
              <a:gd name="connsiteX5709" fmla="*/ 15839 w 3911893"/>
              <a:gd name="connsiteY5709" fmla="*/ 3432993 h 3797612"/>
              <a:gd name="connsiteX5710" fmla="*/ 36901 w 3911893"/>
              <a:gd name="connsiteY5710" fmla="*/ 3403307 h 3797612"/>
              <a:gd name="connsiteX5711" fmla="*/ 34180 w 3911893"/>
              <a:gd name="connsiteY5711" fmla="*/ 3394353 h 3797612"/>
              <a:gd name="connsiteX5712" fmla="*/ 43351 w 3911893"/>
              <a:gd name="connsiteY5712" fmla="*/ 3375033 h 3797612"/>
              <a:gd name="connsiteX5713" fmla="*/ 44284 w 3911893"/>
              <a:gd name="connsiteY5713" fmla="*/ 3365725 h 3797612"/>
              <a:gd name="connsiteX5714" fmla="*/ 51449 w 3911893"/>
              <a:gd name="connsiteY5714" fmla="*/ 3344755 h 3797612"/>
              <a:gd name="connsiteX5715" fmla="*/ 45433 w 3911893"/>
              <a:gd name="connsiteY5715" fmla="*/ 3339806 h 3797612"/>
              <a:gd name="connsiteX5716" fmla="*/ 54084 w 3911893"/>
              <a:gd name="connsiteY5716" fmla="*/ 3329292 h 3797612"/>
              <a:gd name="connsiteX5717" fmla="*/ 54939 w 3911893"/>
              <a:gd name="connsiteY5717" fmla="*/ 3328253 h 3797612"/>
              <a:gd name="connsiteX5718" fmla="*/ 57325 w 3911893"/>
              <a:gd name="connsiteY5718" fmla="*/ 3329440 h 3797612"/>
              <a:gd name="connsiteX5719" fmla="*/ 60480 w 3911893"/>
              <a:gd name="connsiteY5719" fmla="*/ 3305170 h 3797612"/>
              <a:gd name="connsiteX5720" fmla="*/ 65423 w 3911893"/>
              <a:gd name="connsiteY5720" fmla="*/ 3299162 h 3797612"/>
              <a:gd name="connsiteX5721" fmla="*/ 62702 w 3911893"/>
              <a:gd name="connsiteY5721" fmla="*/ 3290208 h 3797612"/>
              <a:gd name="connsiteX5722" fmla="*/ 70366 w 3911893"/>
              <a:gd name="connsiteY5722" fmla="*/ 3293155 h 3797612"/>
              <a:gd name="connsiteX5723" fmla="*/ 72946 w 3911893"/>
              <a:gd name="connsiteY5723" fmla="*/ 3281845 h 3797612"/>
              <a:gd name="connsiteX5724" fmla="*/ 66930 w 3911893"/>
              <a:gd name="connsiteY5724" fmla="*/ 3276895 h 3797612"/>
              <a:gd name="connsiteX5725" fmla="*/ 71873 w 3911893"/>
              <a:gd name="connsiteY5725" fmla="*/ 3270888 h 3797612"/>
              <a:gd name="connsiteX5726" fmla="*/ 69510 w 3911893"/>
              <a:gd name="connsiteY5726" fmla="*/ 3265585 h 3797612"/>
              <a:gd name="connsiteX5727" fmla="*/ 76101 w 3911893"/>
              <a:gd name="connsiteY5727" fmla="*/ 3257575 h 3797612"/>
              <a:gd name="connsiteX5728" fmla="*/ 73381 w 3911893"/>
              <a:gd name="connsiteY5728" fmla="*/ 3248620 h 3797612"/>
              <a:gd name="connsiteX5729" fmla="*/ 87277 w 3911893"/>
              <a:gd name="connsiteY5729" fmla="*/ 3239904 h 3797612"/>
              <a:gd name="connsiteX5730" fmla="*/ 93510 w 3911893"/>
              <a:gd name="connsiteY5730" fmla="*/ 3228241 h 3797612"/>
              <a:gd name="connsiteX5731" fmla="*/ 89500 w 3911893"/>
              <a:gd name="connsiteY5731" fmla="*/ 3224942 h 3797612"/>
              <a:gd name="connsiteX5732" fmla="*/ 75246 w 3911893"/>
              <a:gd name="connsiteY5732" fmla="*/ 3230005 h 3797612"/>
              <a:gd name="connsiteX5733" fmla="*/ 60634 w 3911893"/>
              <a:gd name="connsiteY5733" fmla="*/ 3231416 h 3797612"/>
              <a:gd name="connsiteX5734" fmla="*/ 61567 w 3911893"/>
              <a:gd name="connsiteY5734" fmla="*/ 3222108 h 3797612"/>
              <a:gd name="connsiteX5735" fmla="*/ 76178 w 3911893"/>
              <a:gd name="connsiteY5735" fmla="*/ 3220698 h 3797612"/>
              <a:gd name="connsiteX5736" fmla="*/ 101468 w 3911893"/>
              <a:gd name="connsiteY5736" fmla="*/ 3177699 h 3797612"/>
              <a:gd name="connsiteX5737" fmla="*/ 106769 w 3911893"/>
              <a:gd name="connsiteY5737" fmla="*/ 3175344 h 3797612"/>
              <a:gd name="connsiteX5738" fmla="*/ 120525 w 3911893"/>
              <a:gd name="connsiteY5738" fmla="*/ 3146364 h 3797612"/>
              <a:gd name="connsiteX5739" fmla="*/ 130411 w 3911893"/>
              <a:gd name="connsiteY5739" fmla="*/ 3134349 h 3797612"/>
              <a:gd name="connsiteX5740" fmla="*/ 128405 w 3911893"/>
              <a:gd name="connsiteY5740" fmla="*/ 3132699 h 3797612"/>
              <a:gd name="connsiteX5741" fmla="*/ 135354 w 3911893"/>
              <a:gd name="connsiteY5741" fmla="*/ 3128341 h 3797612"/>
              <a:gd name="connsiteX5742" fmla="*/ 135929 w 3911893"/>
              <a:gd name="connsiteY5742" fmla="*/ 3115380 h 3797612"/>
              <a:gd name="connsiteX5743" fmla="*/ 141229 w 3911893"/>
              <a:gd name="connsiteY5743" fmla="*/ 3113026 h 3797612"/>
              <a:gd name="connsiteX5744" fmla="*/ 140872 w 3911893"/>
              <a:gd name="connsiteY5744" fmla="*/ 3109373 h 3797612"/>
              <a:gd name="connsiteX5745" fmla="*/ 158281 w 3911893"/>
              <a:gd name="connsiteY5745" fmla="*/ 3080040 h 3797612"/>
              <a:gd name="connsiteX5746" fmla="*/ 186368 w 3911893"/>
              <a:gd name="connsiteY5746" fmla="*/ 3009120 h 3797612"/>
              <a:gd name="connsiteX5747" fmla="*/ 188591 w 3911893"/>
              <a:gd name="connsiteY5747" fmla="*/ 2994157 h 3797612"/>
              <a:gd name="connsiteX5748" fmla="*/ 195540 w 3911893"/>
              <a:gd name="connsiteY5748" fmla="*/ 2989799 h 3797612"/>
              <a:gd name="connsiteX5749" fmla="*/ 198477 w 3911893"/>
              <a:gd name="connsiteY5749" fmla="*/ 2982142 h 3797612"/>
              <a:gd name="connsiteX5750" fmla="*/ 196472 w 3911893"/>
              <a:gd name="connsiteY5750" fmla="*/ 2980492 h 3797612"/>
              <a:gd name="connsiteX5751" fmla="*/ 191171 w 3911893"/>
              <a:gd name="connsiteY5751" fmla="*/ 2982847 h 3797612"/>
              <a:gd name="connsiteX5752" fmla="*/ 215963 w 3911893"/>
              <a:gd name="connsiteY5752" fmla="*/ 2915931 h 3797612"/>
              <a:gd name="connsiteX5753" fmla="*/ 221124 w 3911893"/>
              <a:gd name="connsiteY5753" fmla="*/ 2893312 h 3797612"/>
              <a:gd name="connsiteX5754" fmla="*/ 226067 w 3911893"/>
              <a:gd name="connsiteY5754" fmla="*/ 2887304 h 3797612"/>
              <a:gd name="connsiteX5755" fmla="*/ 223704 w 3911893"/>
              <a:gd name="connsiteY5755" fmla="*/ 2882002 h 3797612"/>
              <a:gd name="connsiteX5756" fmla="*/ 229004 w 3911893"/>
              <a:gd name="connsiteY5756" fmla="*/ 2879646 h 3797612"/>
              <a:gd name="connsiteX5757" fmla="*/ 232874 w 3911893"/>
              <a:gd name="connsiteY5757" fmla="*/ 2862682 h 3797612"/>
              <a:gd name="connsiteX5758" fmla="*/ 236527 w 3911893"/>
              <a:gd name="connsiteY5758" fmla="*/ 2862329 h 3797612"/>
              <a:gd name="connsiteX5759" fmla="*/ 254869 w 3911893"/>
              <a:gd name="connsiteY5759" fmla="*/ 2823688 h 3797612"/>
              <a:gd name="connsiteX5760" fmla="*/ 259454 w 3911893"/>
              <a:gd name="connsiteY5760" fmla="*/ 2814028 h 3797612"/>
              <a:gd name="connsiteX5761" fmla="*/ 271205 w 3911893"/>
              <a:gd name="connsiteY5761" fmla="*/ 2783398 h 3797612"/>
              <a:gd name="connsiteX5762" fmla="*/ 275076 w 3911893"/>
              <a:gd name="connsiteY5762" fmla="*/ 2766433 h 3797612"/>
              <a:gd name="connsiteX5763" fmla="*/ 269712 w 3911893"/>
              <a:gd name="connsiteY5763" fmla="*/ 2711646 h 3797612"/>
              <a:gd name="connsiteX5764" fmla="*/ 265561 w 3911893"/>
              <a:gd name="connsiteY5764" fmla="*/ 2688081 h 3797612"/>
              <a:gd name="connsiteX5765" fmla="*/ 265620 w 3911893"/>
              <a:gd name="connsiteY5765" fmla="*/ 2683616 h 3797612"/>
              <a:gd name="connsiteX5766" fmla="*/ 266553 w 3911893"/>
              <a:gd name="connsiteY5766" fmla="*/ 2682023 h 3797612"/>
              <a:gd name="connsiteX5767" fmla="*/ 263633 w 3911893"/>
              <a:gd name="connsiteY5767" fmla="*/ 2649554 h 3797612"/>
              <a:gd name="connsiteX5768" fmla="*/ 264783 w 3911893"/>
              <a:gd name="connsiteY5768" fmla="*/ 2623635 h 3797612"/>
              <a:gd name="connsiteX5769" fmla="*/ 264425 w 3911893"/>
              <a:gd name="connsiteY5769" fmla="*/ 2619982 h 3797612"/>
              <a:gd name="connsiteX5770" fmla="*/ 260772 w 3911893"/>
              <a:gd name="connsiteY5770" fmla="*/ 2620335 h 3797612"/>
              <a:gd name="connsiteX5771" fmla="*/ 258410 w 3911893"/>
              <a:gd name="connsiteY5771" fmla="*/ 2615033 h 3797612"/>
              <a:gd name="connsiteX5772" fmla="*/ 262062 w 3911893"/>
              <a:gd name="connsiteY5772" fmla="*/ 2614680 h 3797612"/>
              <a:gd name="connsiteX5773" fmla="*/ 262279 w 3911893"/>
              <a:gd name="connsiteY5773" fmla="*/ 2598068 h 3797612"/>
              <a:gd name="connsiteX5774" fmla="*/ 258269 w 3911893"/>
              <a:gd name="connsiteY5774" fmla="*/ 2594768 h 3797612"/>
              <a:gd name="connsiteX5775" fmla="*/ 256839 w 3911893"/>
              <a:gd name="connsiteY5775" fmla="*/ 2580158 h 3797612"/>
              <a:gd name="connsiteX5776" fmla="*/ 256558 w 3911893"/>
              <a:gd name="connsiteY5776" fmla="*/ 2539629 h 3797612"/>
              <a:gd name="connsiteX5777" fmla="*/ 251833 w 3911893"/>
              <a:gd name="connsiteY5777" fmla="*/ 2529024 h 3797612"/>
              <a:gd name="connsiteX5778" fmla="*/ 255703 w 3911893"/>
              <a:gd name="connsiteY5778" fmla="*/ 2512059 h 3797612"/>
              <a:gd name="connsiteX5779" fmla="*/ 258999 w 3911893"/>
              <a:gd name="connsiteY5779" fmla="*/ 2508054 h 3797612"/>
              <a:gd name="connsiteX5780" fmla="*/ 252625 w 3911893"/>
              <a:gd name="connsiteY5780" fmla="*/ 2499452 h 3797612"/>
              <a:gd name="connsiteX5781" fmla="*/ 251769 w 3911893"/>
              <a:gd name="connsiteY5781" fmla="*/ 2471882 h 3797612"/>
              <a:gd name="connsiteX5782" fmla="*/ 253417 w 3911893"/>
              <a:gd name="connsiteY5782" fmla="*/ 2469880 h 3797612"/>
              <a:gd name="connsiteX5783" fmla="*/ 255065 w 3911893"/>
              <a:gd name="connsiteY5783" fmla="*/ 2467877 h 3797612"/>
              <a:gd name="connsiteX5784" fmla="*/ 249049 w 3911893"/>
              <a:gd name="connsiteY5784" fmla="*/ 2462927 h 3797612"/>
              <a:gd name="connsiteX5785" fmla="*/ 248551 w 3911893"/>
              <a:gd name="connsiteY5785" fmla="*/ 2439011 h 3797612"/>
              <a:gd name="connsiteX5786" fmla="*/ 249484 w 3911893"/>
              <a:gd name="connsiteY5786" fmla="*/ 2429703 h 3797612"/>
              <a:gd name="connsiteX5787" fmla="*/ 249126 w 3911893"/>
              <a:gd name="connsiteY5787" fmla="*/ 2426050 h 3797612"/>
              <a:gd name="connsiteX5788" fmla="*/ 250774 w 3911893"/>
              <a:gd name="connsiteY5788" fmla="*/ 2424048 h 3797612"/>
              <a:gd name="connsiteX5789" fmla="*/ 243111 w 3911893"/>
              <a:gd name="connsiteY5789" fmla="*/ 2421100 h 3797612"/>
              <a:gd name="connsiteX5790" fmla="*/ 245690 w 3911893"/>
              <a:gd name="connsiteY5790" fmla="*/ 2409791 h 3797612"/>
              <a:gd name="connsiteX5791" fmla="*/ 245333 w 3911893"/>
              <a:gd name="connsiteY5791" fmla="*/ 2406138 h 3797612"/>
              <a:gd name="connsiteX5792" fmla="*/ 252281 w 3911893"/>
              <a:gd name="connsiteY5792" fmla="*/ 2401780 h 3797612"/>
              <a:gd name="connsiteX5793" fmla="*/ 249561 w 3911893"/>
              <a:gd name="connsiteY5793" fmla="*/ 2392826 h 3797612"/>
              <a:gd name="connsiteX5794" fmla="*/ 244260 w 3911893"/>
              <a:gd name="connsiteY5794" fmla="*/ 2395181 h 3797612"/>
              <a:gd name="connsiteX5795" fmla="*/ 246125 w 3911893"/>
              <a:gd name="connsiteY5795" fmla="*/ 2376566 h 3797612"/>
              <a:gd name="connsiteX5796" fmla="*/ 249421 w 3911893"/>
              <a:gd name="connsiteY5796" fmla="*/ 2372561 h 3797612"/>
              <a:gd name="connsiteX5797" fmla="*/ 243405 w 3911893"/>
              <a:gd name="connsiteY5797" fmla="*/ 2367611 h 3797612"/>
              <a:gd name="connsiteX5798" fmla="*/ 243980 w 3911893"/>
              <a:gd name="connsiteY5798" fmla="*/ 2354651 h 3797612"/>
              <a:gd name="connsiteX5799" fmla="*/ 241617 w 3911893"/>
              <a:gd name="connsiteY5799" fmla="*/ 2349349 h 3797612"/>
              <a:gd name="connsiteX5800" fmla="*/ 248207 w 3911893"/>
              <a:gd name="connsiteY5800" fmla="*/ 2341339 h 3797612"/>
              <a:gd name="connsiteX5801" fmla="*/ 244197 w 3911893"/>
              <a:gd name="connsiteY5801" fmla="*/ 2338039 h 3797612"/>
              <a:gd name="connsiteX5802" fmla="*/ 245494 w 3911893"/>
              <a:gd name="connsiteY5802" fmla="*/ 2318878 h 3797612"/>
              <a:gd name="connsiteX5803" fmla="*/ 247933 w 3911893"/>
              <a:gd name="connsiteY5803" fmla="*/ 2319704 h 3797612"/>
              <a:gd name="connsiteX5804" fmla="*/ 245704 w 3911893"/>
              <a:gd name="connsiteY5804" fmla="*/ 2315772 h 3797612"/>
              <a:gd name="connsiteX5805" fmla="*/ 245516 w 3911893"/>
              <a:gd name="connsiteY5805" fmla="*/ 2318555 h 3797612"/>
              <a:gd name="connsiteX5806" fmla="*/ 245494 w 3911893"/>
              <a:gd name="connsiteY5806" fmla="*/ 2318878 h 3797612"/>
              <a:gd name="connsiteX5807" fmla="*/ 238399 w 3911893"/>
              <a:gd name="connsiteY5807" fmla="*/ 2316477 h 3797612"/>
              <a:gd name="connsiteX5808" fmla="*/ 241337 w 3911893"/>
              <a:gd name="connsiteY5808" fmla="*/ 2308819 h 3797612"/>
              <a:gd name="connsiteX5809" fmla="*/ 238616 w 3911893"/>
              <a:gd name="connsiteY5809" fmla="*/ 2299865 h 3797612"/>
              <a:gd name="connsiteX5810" fmla="*/ 244849 w 3911893"/>
              <a:gd name="connsiteY5810" fmla="*/ 2288203 h 3797612"/>
              <a:gd name="connsiteX5811" fmla="*/ 238833 w 3911893"/>
              <a:gd name="connsiteY5811" fmla="*/ 2283253 h 3797612"/>
              <a:gd name="connsiteX5812" fmla="*/ 239409 w 3911893"/>
              <a:gd name="connsiteY5812" fmla="*/ 2270292 h 3797612"/>
              <a:gd name="connsiteX5813" fmla="*/ 244351 w 3911893"/>
              <a:gd name="connsiteY5813" fmla="*/ 2264285 h 3797612"/>
              <a:gd name="connsiteX5814" fmla="*/ 236688 w 3911893"/>
              <a:gd name="connsiteY5814" fmla="*/ 2261338 h 3797612"/>
              <a:gd name="connsiteX5815" fmla="*/ 235257 w 3911893"/>
              <a:gd name="connsiteY5815" fmla="*/ 2246728 h 3797612"/>
              <a:gd name="connsiteX5816" fmla="*/ 238553 w 3911893"/>
              <a:gd name="connsiteY5816" fmla="*/ 2242723 h 3797612"/>
              <a:gd name="connsiteX5817" fmla="*/ 239920 w 3911893"/>
              <a:gd name="connsiteY5817" fmla="*/ 2200191 h 3797612"/>
              <a:gd name="connsiteX5818" fmla="*/ 236267 w 3911893"/>
              <a:gd name="connsiteY5818" fmla="*/ 2200543 h 3797612"/>
              <a:gd name="connsiteX5819" fmla="*/ 237200 w 3911893"/>
              <a:gd name="connsiteY5819" fmla="*/ 2191236 h 3797612"/>
              <a:gd name="connsiteX5820" fmla="*/ 239460 w 3911893"/>
              <a:gd name="connsiteY5820" fmla="*/ 2188947 h 3797612"/>
              <a:gd name="connsiteX5821" fmla="*/ 239567 w 3911893"/>
              <a:gd name="connsiteY5821" fmla="*/ 2188934 h 3797612"/>
              <a:gd name="connsiteX5822" fmla="*/ 239716 w 3911893"/>
              <a:gd name="connsiteY5822" fmla="*/ 2188688 h 3797612"/>
              <a:gd name="connsiteX5823" fmla="*/ 239460 w 3911893"/>
              <a:gd name="connsiteY5823" fmla="*/ 2188947 h 3797612"/>
              <a:gd name="connsiteX5824" fmla="*/ 238804 w 3911893"/>
              <a:gd name="connsiteY5824" fmla="*/ 2189029 h 3797612"/>
              <a:gd name="connsiteX5825" fmla="*/ 235841 w 3911893"/>
              <a:gd name="connsiteY5825" fmla="*/ 2175007 h 3797612"/>
              <a:gd name="connsiteX5826" fmla="*/ 235411 w 3911893"/>
              <a:gd name="connsiteY5826" fmla="*/ 2172974 h 3797612"/>
              <a:gd name="connsiteX5827" fmla="*/ 239997 w 3911893"/>
              <a:gd name="connsiteY5827" fmla="*/ 2163314 h 3797612"/>
              <a:gd name="connsiteX5828" fmla="*/ 233981 w 3911893"/>
              <a:gd name="connsiteY5828" fmla="*/ 2158364 h 3797612"/>
              <a:gd name="connsiteX5829" fmla="*/ 236203 w 3911893"/>
              <a:gd name="connsiteY5829" fmla="*/ 2143402 h 3797612"/>
              <a:gd name="connsiteX5830" fmla="*/ 231836 w 3911893"/>
              <a:gd name="connsiteY5830" fmla="*/ 2136449 h 3797612"/>
              <a:gd name="connsiteX5831" fmla="*/ 236421 w 3911893"/>
              <a:gd name="connsiteY5831" fmla="*/ 2126789 h 3797612"/>
              <a:gd name="connsiteX5832" fmla="*/ 231338 w 3911893"/>
              <a:gd name="connsiteY5832" fmla="*/ 2112532 h 3797612"/>
              <a:gd name="connsiteX5833" fmla="*/ 219194 w 3911893"/>
              <a:gd name="connsiteY5833" fmla="*/ 1894330 h 3797612"/>
              <a:gd name="connsiteX5834" fmla="*/ 215541 w 3911893"/>
              <a:gd name="connsiteY5834" fmla="*/ 1894683 h 3797612"/>
              <a:gd name="connsiteX5835" fmla="*/ 219131 w 3911893"/>
              <a:gd name="connsiteY5835" fmla="*/ 1837189 h 3797612"/>
              <a:gd name="connsiteX5836" fmla="*/ 215478 w 3911893"/>
              <a:gd name="connsiteY5836" fmla="*/ 1837541 h 3797612"/>
              <a:gd name="connsiteX5837" fmla="*/ 208109 w 3911893"/>
              <a:gd name="connsiteY5837" fmla="*/ 1781105 h 3797612"/>
              <a:gd name="connsiteX5838" fmla="*/ 206321 w 3911893"/>
              <a:gd name="connsiteY5838" fmla="*/ 1762843 h 3797612"/>
              <a:gd name="connsiteX5839" fmla="*/ 202668 w 3911893"/>
              <a:gd name="connsiteY5839" fmla="*/ 1763195 h 3797612"/>
              <a:gd name="connsiteX5840" fmla="*/ 200305 w 3911893"/>
              <a:gd name="connsiteY5840" fmla="*/ 1757893 h 3797612"/>
              <a:gd name="connsiteX5841" fmla="*/ 197332 w 3911893"/>
              <a:gd name="connsiteY5841" fmla="*/ 1759214 h 3797612"/>
              <a:gd name="connsiteX5842" fmla="*/ 192642 w 3911893"/>
              <a:gd name="connsiteY5842" fmla="*/ 1754946 h 3797612"/>
              <a:gd name="connsiteX5843" fmla="*/ 203243 w 3911893"/>
              <a:gd name="connsiteY5843" fmla="*/ 1750235 h 3797612"/>
              <a:gd name="connsiteX5844" fmla="*/ 203538 w 3911893"/>
              <a:gd name="connsiteY5844" fmla="*/ 1696746 h 3797612"/>
              <a:gd name="connsiteX5845" fmla="*/ 199169 w 3911893"/>
              <a:gd name="connsiteY5845" fmla="*/ 1689794 h 3797612"/>
              <a:gd name="connsiteX5846" fmla="*/ 205044 w 3911893"/>
              <a:gd name="connsiteY5846" fmla="*/ 1674479 h 3797612"/>
              <a:gd name="connsiteX5847" fmla="*/ 228112 w 3911893"/>
              <a:gd name="connsiteY5847" fmla="*/ 1646443 h 3797612"/>
              <a:gd name="connsiteX5848" fmla="*/ 240718 w 3911893"/>
              <a:gd name="connsiteY5848" fmla="*/ 1643382 h 3797612"/>
              <a:gd name="connsiteX5849" fmla="*/ 237780 w 3911893"/>
              <a:gd name="connsiteY5849" fmla="*/ 1651040 h 3797612"/>
              <a:gd name="connsiteX5850" fmla="*/ 241791 w 3911893"/>
              <a:gd name="connsiteY5850" fmla="*/ 1654340 h 3797612"/>
              <a:gd name="connsiteX5851" fmla="*/ 245584 w 3911893"/>
              <a:gd name="connsiteY5851" fmla="*/ 1674252 h 3797612"/>
              <a:gd name="connsiteX5852" fmla="*/ 249237 w 3911893"/>
              <a:gd name="connsiteY5852" fmla="*/ 1673899 h 3797612"/>
              <a:gd name="connsiteX5853" fmla="*/ 249952 w 3911893"/>
              <a:gd name="connsiteY5853" fmla="*/ 1681204 h 3797612"/>
              <a:gd name="connsiteX5854" fmla="*/ 253605 w 3911893"/>
              <a:gd name="connsiteY5854" fmla="*/ 1680851 h 3797612"/>
              <a:gd name="connsiteX5855" fmla="*/ 258765 w 3911893"/>
              <a:gd name="connsiteY5855" fmla="*/ 1658231 h 3797612"/>
              <a:gd name="connsiteX5856" fmla="*/ 251677 w 3911893"/>
              <a:gd name="connsiteY5856" fmla="*/ 1642324 h 3797612"/>
              <a:gd name="connsiteX5857" fmla="*/ 254257 w 3911893"/>
              <a:gd name="connsiteY5857" fmla="*/ 1631014 h 3797612"/>
              <a:gd name="connsiteX5858" fmla="*/ 250604 w 3911893"/>
              <a:gd name="connsiteY5858" fmla="*/ 1631367 h 3797612"/>
              <a:gd name="connsiteX5859" fmla="*/ 249531 w 3911893"/>
              <a:gd name="connsiteY5859" fmla="*/ 1620410 h 3797612"/>
              <a:gd name="connsiteX5860" fmla="*/ 279190 w 3911893"/>
              <a:gd name="connsiteY5860" fmla="*/ 1584363 h 3797612"/>
              <a:gd name="connsiteX5861" fmla="*/ 283200 w 3911893"/>
              <a:gd name="connsiteY5861" fmla="*/ 1587663 h 3797612"/>
              <a:gd name="connsiteX5862" fmla="*/ 277325 w 3911893"/>
              <a:gd name="connsiteY5862" fmla="*/ 1602978 h 3797612"/>
              <a:gd name="connsiteX5863" fmla="*/ 278397 w 3911893"/>
              <a:gd name="connsiteY5863" fmla="*/ 1613936 h 3797612"/>
              <a:gd name="connsiteX5864" fmla="*/ 284055 w 3911893"/>
              <a:gd name="connsiteY5864" fmla="*/ 1615233 h 3797612"/>
              <a:gd name="connsiteX5865" fmla="*/ 282191 w 3911893"/>
              <a:gd name="connsiteY5865" fmla="*/ 1633847 h 3797612"/>
              <a:gd name="connsiteX5866" fmla="*/ 285843 w 3911893"/>
              <a:gd name="connsiteY5866" fmla="*/ 1633495 h 3797612"/>
              <a:gd name="connsiteX5867" fmla="*/ 269941 w 3911893"/>
              <a:gd name="connsiteY5867" fmla="*/ 1640561 h 3797612"/>
              <a:gd name="connsiteX5868" fmla="*/ 270299 w 3911893"/>
              <a:gd name="connsiteY5868" fmla="*/ 1644213 h 3797612"/>
              <a:gd name="connsiteX5869" fmla="*/ 273952 w 3911893"/>
              <a:gd name="connsiteY5869" fmla="*/ 1643861 h 3797612"/>
              <a:gd name="connsiteX5870" fmla="*/ 280900 w 3911893"/>
              <a:gd name="connsiteY5870" fmla="*/ 1639503 h 3797612"/>
              <a:gd name="connsiteX5871" fmla="*/ 281615 w 3911893"/>
              <a:gd name="connsiteY5871" fmla="*/ 1646808 h 3797612"/>
              <a:gd name="connsiteX5872" fmla="*/ 285626 w 3911893"/>
              <a:gd name="connsiteY5872" fmla="*/ 1650108 h 3797612"/>
              <a:gd name="connsiteX5873" fmla="*/ 301388 w 3911893"/>
              <a:gd name="connsiteY5873" fmla="*/ 1622777 h 3797612"/>
              <a:gd name="connsiteX5874" fmla="*/ 300890 w 3911893"/>
              <a:gd name="connsiteY5874" fmla="*/ 1598859 h 3797612"/>
              <a:gd name="connsiteX5875" fmla="*/ 299242 w 3911893"/>
              <a:gd name="connsiteY5875" fmla="*/ 1600862 h 3797612"/>
              <a:gd name="connsiteX5876" fmla="*/ 295666 w 3911893"/>
              <a:gd name="connsiteY5876" fmla="*/ 1564338 h 3797612"/>
              <a:gd name="connsiteX5877" fmla="*/ 323677 w 3911893"/>
              <a:gd name="connsiteY5877" fmla="*/ 1530294 h 3797612"/>
              <a:gd name="connsiteX5878" fmla="*/ 328044 w 3911893"/>
              <a:gd name="connsiteY5878" fmla="*/ 1537247 h 3797612"/>
              <a:gd name="connsiteX5879" fmla="*/ 330982 w 3911893"/>
              <a:gd name="connsiteY5879" fmla="*/ 1529589 h 3797612"/>
              <a:gd name="connsiteX5880" fmla="*/ 337713 w 3911893"/>
              <a:gd name="connsiteY5880" fmla="*/ 1541843 h 3797612"/>
              <a:gd name="connsiteX5881" fmla="*/ 335133 w 3911893"/>
              <a:gd name="connsiteY5881" fmla="*/ 1553153 h 3797612"/>
              <a:gd name="connsiteX5882" fmla="*/ 338786 w 3911893"/>
              <a:gd name="connsiteY5882" fmla="*/ 1552801 h 3797612"/>
              <a:gd name="connsiteX5883" fmla="*/ 347957 w 3911893"/>
              <a:gd name="connsiteY5883" fmla="*/ 1533481 h 3797612"/>
              <a:gd name="connsiteX5884" fmla="*/ 349170 w 3911893"/>
              <a:gd name="connsiteY5884" fmla="*/ 1564702 h 3797612"/>
              <a:gd name="connsiteX5885" fmla="*/ 346730 w 3911893"/>
              <a:gd name="connsiteY5885" fmla="*/ 1596277 h 3797612"/>
              <a:gd name="connsiteX5886" fmla="*/ 352746 w 3911893"/>
              <a:gd name="connsiteY5886" fmla="*/ 1601227 h 3797612"/>
              <a:gd name="connsiteX5887" fmla="*/ 347803 w 3911893"/>
              <a:gd name="connsiteY5887" fmla="*/ 1607235 h 3797612"/>
              <a:gd name="connsiteX5888" fmla="*/ 357612 w 3911893"/>
              <a:gd name="connsiteY5888" fmla="*/ 1632096 h 3797612"/>
              <a:gd name="connsiteX5889" fmla="*/ 356539 w 3911893"/>
              <a:gd name="connsiteY5889" fmla="*/ 1621139 h 3797612"/>
              <a:gd name="connsiteX5890" fmla="*/ 357485 w 3911893"/>
              <a:gd name="connsiteY5890" fmla="*/ 1517813 h 3797612"/>
              <a:gd name="connsiteX5891" fmla="*/ 351470 w 3911893"/>
              <a:gd name="connsiteY5891" fmla="*/ 1512863 h 3797612"/>
              <a:gd name="connsiteX5892" fmla="*/ 350039 w 3911893"/>
              <a:gd name="connsiteY5892" fmla="*/ 1498253 h 3797612"/>
              <a:gd name="connsiteX5893" fmla="*/ 373107 w 3911893"/>
              <a:gd name="connsiteY5893" fmla="*/ 1470217 h 3797612"/>
              <a:gd name="connsiteX5894" fmla="*/ 377615 w 3911893"/>
              <a:gd name="connsiteY5894" fmla="*/ 1497434 h 3797612"/>
              <a:gd name="connsiteX5895" fmla="*/ 379620 w 3911893"/>
              <a:gd name="connsiteY5895" fmla="*/ 1499084 h 3797612"/>
              <a:gd name="connsiteX5896" fmla="*/ 385559 w 3911893"/>
              <a:gd name="connsiteY5896" fmla="*/ 1540911 h 3797612"/>
              <a:gd name="connsiteX5897" fmla="*/ 397232 w 3911893"/>
              <a:gd name="connsiteY5897" fmla="*/ 1547158 h 3797612"/>
              <a:gd name="connsiteX5898" fmla="*/ 399238 w 3911893"/>
              <a:gd name="connsiteY5898" fmla="*/ 1548808 h 3797612"/>
              <a:gd name="connsiteX5899" fmla="*/ 401103 w 3911893"/>
              <a:gd name="connsiteY5899" fmla="*/ 1530193 h 3797612"/>
              <a:gd name="connsiteX5900" fmla="*/ 402968 w 3911893"/>
              <a:gd name="connsiteY5900" fmla="*/ 1511578 h 3797612"/>
              <a:gd name="connsiteX5901" fmla="*/ 409124 w 3911893"/>
              <a:gd name="connsiteY5901" fmla="*/ 1536792 h 3797612"/>
              <a:gd name="connsiteX5902" fmla="*/ 409840 w 3911893"/>
              <a:gd name="connsiteY5902" fmla="*/ 1544097 h 3797612"/>
              <a:gd name="connsiteX5903" fmla="*/ 413492 w 3911893"/>
              <a:gd name="connsiteY5903" fmla="*/ 1543744 h 3797612"/>
              <a:gd name="connsiteX5904" fmla="*/ 416213 w 3911893"/>
              <a:gd name="connsiteY5904" fmla="*/ 1552699 h 3797612"/>
              <a:gd name="connsiteX5905" fmla="*/ 419866 w 3911893"/>
              <a:gd name="connsiteY5905" fmla="*/ 1552346 h 3797612"/>
              <a:gd name="connsiteX5906" fmla="*/ 422803 w 3911893"/>
              <a:gd name="connsiteY5906" fmla="*/ 1544689 h 3797612"/>
              <a:gd name="connsiteX5907" fmla="*/ 418435 w 3911893"/>
              <a:gd name="connsiteY5907" fmla="*/ 1537737 h 3797612"/>
              <a:gd name="connsiteX5908" fmla="*/ 414782 w 3911893"/>
              <a:gd name="connsiteY5908" fmla="*/ 1538090 h 3797612"/>
              <a:gd name="connsiteX5909" fmla="*/ 414067 w 3911893"/>
              <a:gd name="connsiteY5909" fmla="*/ 1530784 h 3797612"/>
              <a:gd name="connsiteX5910" fmla="*/ 421730 w 3911893"/>
              <a:gd name="connsiteY5910" fmla="*/ 1533732 h 3797612"/>
              <a:gd name="connsiteX5911" fmla="*/ 420160 w 3911893"/>
              <a:gd name="connsiteY5911" fmla="*/ 1498857 h 3797612"/>
              <a:gd name="connsiteX5912" fmla="*/ 425460 w 3911893"/>
              <a:gd name="connsiteY5912" fmla="*/ 1496502 h 3797612"/>
              <a:gd name="connsiteX5913" fmla="*/ 433839 w 3911893"/>
              <a:gd name="connsiteY5913" fmla="*/ 1506754 h 3797612"/>
              <a:gd name="connsiteX5914" fmla="*/ 432191 w 3911893"/>
              <a:gd name="connsiteY5914" fmla="*/ 1508756 h 3797612"/>
              <a:gd name="connsiteX5915" fmla="*/ 431780 w 3911893"/>
              <a:gd name="connsiteY5915" fmla="*/ 1509257 h 3797612"/>
              <a:gd name="connsiteX5916" fmla="*/ 429514 w 3911893"/>
              <a:gd name="connsiteY5916" fmla="*/ 1512010 h 3797612"/>
              <a:gd name="connsiteX5917" fmla="*/ 428896 w 3911893"/>
              <a:gd name="connsiteY5917" fmla="*/ 1512762 h 3797612"/>
              <a:gd name="connsiteX5918" fmla="*/ 427866 w 3911893"/>
              <a:gd name="connsiteY5918" fmla="*/ 1514013 h 3797612"/>
              <a:gd name="connsiteX5919" fmla="*/ 427248 w 3911893"/>
              <a:gd name="connsiteY5919" fmla="*/ 1514764 h 3797612"/>
              <a:gd name="connsiteX5920" fmla="*/ 429611 w 3911893"/>
              <a:gd name="connsiteY5920" fmla="*/ 1520066 h 3797612"/>
              <a:gd name="connsiteX5921" fmla="*/ 436917 w 3911893"/>
              <a:gd name="connsiteY5921" fmla="*/ 1519361 h 3797612"/>
              <a:gd name="connsiteX5922" fmla="*/ 438922 w 3911893"/>
              <a:gd name="connsiteY5922" fmla="*/ 1521011 h 3797612"/>
              <a:gd name="connsiteX5923" fmla="*/ 440787 w 3911893"/>
              <a:gd name="connsiteY5923" fmla="*/ 1502396 h 3797612"/>
              <a:gd name="connsiteX5924" fmla="*/ 438067 w 3911893"/>
              <a:gd name="connsiteY5924" fmla="*/ 1493442 h 3797612"/>
              <a:gd name="connsiteX5925" fmla="*/ 437352 w 3911893"/>
              <a:gd name="connsiteY5925" fmla="*/ 1486136 h 3797612"/>
              <a:gd name="connsiteX5926" fmla="*/ 445015 w 3911893"/>
              <a:gd name="connsiteY5926" fmla="*/ 1489084 h 3797612"/>
              <a:gd name="connsiteX5927" fmla="*/ 445233 w 3911893"/>
              <a:gd name="connsiteY5927" fmla="*/ 1472471 h 3797612"/>
              <a:gd name="connsiteX5928" fmla="*/ 439217 w 3911893"/>
              <a:gd name="connsiteY5928" fmla="*/ 1467521 h 3797612"/>
              <a:gd name="connsiteX5929" fmla="*/ 443802 w 3911893"/>
              <a:gd name="connsiteY5929" fmla="*/ 1457861 h 3797612"/>
              <a:gd name="connsiteX5930" fmla="*/ 442372 w 3911893"/>
              <a:gd name="connsiteY5930" fmla="*/ 1443251 h 3797612"/>
              <a:gd name="connsiteX5931" fmla="*/ 438361 w 3911893"/>
              <a:gd name="connsiteY5931" fmla="*/ 1439952 h 3797612"/>
              <a:gd name="connsiteX5932" fmla="*/ 439651 w 3911893"/>
              <a:gd name="connsiteY5932" fmla="*/ 1434297 h 3797612"/>
              <a:gd name="connsiteX5933" fmla="*/ 452257 w 3911893"/>
              <a:gd name="connsiteY5933" fmla="*/ 1431237 h 3797612"/>
              <a:gd name="connsiteX5934" fmla="*/ 451543 w 3911893"/>
              <a:gd name="connsiteY5934" fmla="*/ 1423931 h 3797612"/>
              <a:gd name="connsiteX5935" fmla="*/ 456666 w 3911893"/>
              <a:gd name="connsiteY5935" fmla="*/ 1417705 h 3797612"/>
              <a:gd name="connsiteX5936" fmla="*/ 456936 w 3911893"/>
              <a:gd name="connsiteY5936" fmla="*/ 1418399 h 3797612"/>
              <a:gd name="connsiteX5937" fmla="*/ 457058 w 3911893"/>
              <a:gd name="connsiteY5937" fmla="*/ 1418146 h 3797612"/>
              <a:gd name="connsiteX5938" fmla="*/ 457336 w 3911893"/>
              <a:gd name="connsiteY5938" fmla="*/ 1419253 h 3797612"/>
              <a:gd name="connsiteX5939" fmla="*/ 466154 w 3911893"/>
              <a:gd name="connsiteY5939" fmla="*/ 1422521 h 3797612"/>
              <a:gd name="connsiteX5940" fmla="*/ 463357 w 3911893"/>
              <a:gd name="connsiteY5940" fmla="*/ 1450443 h 3797612"/>
              <a:gd name="connsiteX5941" fmla="*/ 469373 w 3911893"/>
              <a:gd name="connsiteY5941" fmla="*/ 1455392 h 3797612"/>
              <a:gd name="connsiteX5942" fmla="*/ 479973 w 3911893"/>
              <a:gd name="connsiteY5942" fmla="*/ 1450683 h 3797612"/>
              <a:gd name="connsiteX5943" fmla="*/ 483269 w 3911893"/>
              <a:gd name="connsiteY5943" fmla="*/ 1446677 h 3797612"/>
              <a:gd name="connsiteX5944" fmla="*/ 480191 w 3911893"/>
              <a:gd name="connsiteY5944" fmla="*/ 1434070 h 3797612"/>
              <a:gd name="connsiteX5945" fmla="*/ 485849 w 3911893"/>
              <a:gd name="connsiteY5945" fmla="*/ 1435367 h 3797612"/>
              <a:gd name="connsiteX5946" fmla="*/ 486424 w 3911893"/>
              <a:gd name="connsiteY5946" fmla="*/ 1422407 h 3797612"/>
              <a:gd name="connsiteX5947" fmla="*/ 490077 w 3911893"/>
              <a:gd name="connsiteY5947" fmla="*/ 1422055 h 3797612"/>
              <a:gd name="connsiteX5948" fmla="*/ 493014 w 3911893"/>
              <a:gd name="connsiteY5948" fmla="*/ 1414397 h 3797612"/>
              <a:gd name="connsiteX5949" fmla="*/ 494663 w 3911893"/>
              <a:gd name="connsiteY5949" fmla="*/ 1412394 h 3797612"/>
              <a:gd name="connsiteX5950" fmla="*/ 507332 w 3911893"/>
              <a:gd name="connsiteY5950" fmla="*/ 1466476 h 3797612"/>
              <a:gd name="connsiteX5951" fmla="*/ 508979 w 3911893"/>
              <a:gd name="connsiteY5951" fmla="*/ 1464473 h 3797612"/>
              <a:gd name="connsiteX5952" fmla="*/ 518368 w 3911893"/>
              <a:gd name="connsiteY5952" fmla="*/ 1428541 h 3797612"/>
              <a:gd name="connsiteX5953" fmla="*/ 517078 w 3911893"/>
              <a:gd name="connsiteY5953" fmla="*/ 1434196 h 3797612"/>
              <a:gd name="connsiteX5954" fmla="*/ 523451 w 3911893"/>
              <a:gd name="connsiteY5954" fmla="*/ 1442798 h 3797612"/>
              <a:gd name="connsiteX5955" fmla="*/ 526747 w 3911893"/>
              <a:gd name="connsiteY5955" fmla="*/ 1438792 h 3797612"/>
              <a:gd name="connsiteX5956" fmla="*/ 523528 w 3911893"/>
              <a:gd name="connsiteY5956" fmla="*/ 1405921 h 3797612"/>
              <a:gd name="connsiteX5957" fmla="*/ 528829 w 3911893"/>
              <a:gd name="connsiteY5957" fmla="*/ 1403565 h 3797612"/>
              <a:gd name="connsiteX5958" fmla="*/ 528471 w 3911893"/>
              <a:gd name="connsiteY5958" fmla="*/ 1399913 h 3797612"/>
              <a:gd name="connsiteX5959" fmla="*/ 522813 w 3911893"/>
              <a:gd name="connsiteY5959" fmla="*/ 1398615 h 3797612"/>
              <a:gd name="connsiteX5960" fmla="*/ 528114 w 3911893"/>
              <a:gd name="connsiteY5960" fmla="*/ 1396261 h 3797612"/>
              <a:gd name="connsiteX5961" fmla="*/ 532699 w 3911893"/>
              <a:gd name="connsiteY5961" fmla="*/ 1386600 h 3797612"/>
              <a:gd name="connsiteX5962" fmla="*/ 533772 w 3911893"/>
              <a:gd name="connsiteY5962" fmla="*/ 1397557 h 3797612"/>
              <a:gd name="connsiteX5963" fmla="*/ 537783 w 3911893"/>
              <a:gd name="connsiteY5963" fmla="*/ 1400857 h 3797612"/>
              <a:gd name="connsiteX5964" fmla="*/ 536275 w 3911893"/>
              <a:gd name="connsiteY5964" fmla="*/ 1423125 h 3797612"/>
              <a:gd name="connsiteX5965" fmla="*/ 538638 w 3911893"/>
              <a:gd name="connsiteY5965" fmla="*/ 1428427 h 3797612"/>
              <a:gd name="connsiteX5966" fmla="*/ 542290 w 3911893"/>
              <a:gd name="connsiteY5966" fmla="*/ 1428075 h 3797612"/>
              <a:gd name="connsiteX5967" fmla="*/ 547949 w 3911893"/>
              <a:gd name="connsiteY5967" fmla="*/ 1429371 h 3797612"/>
              <a:gd name="connsiteX5968" fmla="*/ 548664 w 3911893"/>
              <a:gd name="connsiteY5968" fmla="*/ 1436677 h 3797612"/>
              <a:gd name="connsiteX5969" fmla="*/ 552317 w 3911893"/>
              <a:gd name="connsiteY5969" fmla="*/ 1436324 h 3797612"/>
              <a:gd name="connsiteX5970" fmla="*/ 559840 w 3911893"/>
              <a:gd name="connsiteY5970" fmla="*/ 1419006 h 3797612"/>
              <a:gd name="connsiteX5971" fmla="*/ 559483 w 3911893"/>
              <a:gd name="connsiteY5971" fmla="*/ 1415353 h 3797612"/>
              <a:gd name="connsiteX5972" fmla="*/ 551244 w 3911893"/>
              <a:gd name="connsiteY5972" fmla="*/ 1425367 h 3797612"/>
              <a:gd name="connsiteX5973" fmla="*/ 565715 w 3911893"/>
              <a:gd name="connsiteY5973" fmla="*/ 1403691 h 3797612"/>
              <a:gd name="connsiteX5974" fmla="*/ 568793 w 3911893"/>
              <a:gd name="connsiteY5974" fmla="*/ 1416298 h 3797612"/>
              <a:gd name="connsiteX5975" fmla="*/ 574451 w 3911893"/>
              <a:gd name="connsiteY5975" fmla="*/ 1417596 h 3797612"/>
              <a:gd name="connsiteX5976" fmla="*/ 572089 w 3911893"/>
              <a:gd name="connsiteY5976" fmla="*/ 1412293 h 3797612"/>
              <a:gd name="connsiteX5977" fmla="*/ 577389 w 3911893"/>
              <a:gd name="connsiteY5977" fmla="*/ 1409938 h 3797612"/>
              <a:gd name="connsiteX5978" fmla="*/ 584835 w 3911893"/>
              <a:gd name="connsiteY5978" fmla="*/ 1429497 h 3797612"/>
              <a:gd name="connsiteX5979" fmla="*/ 578960 w 3911893"/>
              <a:gd name="connsiteY5979" fmla="*/ 1444812 h 3797612"/>
              <a:gd name="connsiteX5980" fmla="*/ 584043 w 3911893"/>
              <a:gd name="connsiteY5980" fmla="*/ 1459069 h 3797612"/>
              <a:gd name="connsiteX5981" fmla="*/ 581105 w 3911893"/>
              <a:gd name="connsiteY5981" fmla="*/ 1466727 h 3797612"/>
              <a:gd name="connsiteX5982" fmla="*/ 583468 w 3911893"/>
              <a:gd name="connsiteY5982" fmla="*/ 1472029 h 3797612"/>
              <a:gd name="connsiteX5983" fmla="*/ 590059 w 3911893"/>
              <a:gd name="connsiteY5983" fmla="*/ 1464019 h 3797612"/>
              <a:gd name="connsiteX5984" fmla="*/ 585333 w 3911893"/>
              <a:gd name="connsiteY5984" fmla="*/ 1453415 h 3797612"/>
              <a:gd name="connsiteX5985" fmla="*/ 592639 w 3911893"/>
              <a:gd name="connsiteY5985" fmla="*/ 1452709 h 3797612"/>
              <a:gd name="connsiteX5986" fmla="*/ 592997 w 3911893"/>
              <a:gd name="connsiteY5986" fmla="*/ 1456361 h 3797612"/>
              <a:gd name="connsiteX5987" fmla="*/ 596650 w 3911893"/>
              <a:gd name="connsiteY5987" fmla="*/ 1456009 h 3797612"/>
              <a:gd name="connsiteX5988" fmla="*/ 606101 w 3911893"/>
              <a:gd name="connsiteY5988" fmla="*/ 1477218 h 3797612"/>
              <a:gd name="connsiteX5989" fmla="*/ 603303 w 3911893"/>
              <a:gd name="connsiteY5989" fmla="*/ 1505141 h 3797612"/>
              <a:gd name="connsiteX5990" fmla="*/ 605308 w 3911893"/>
              <a:gd name="connsiteY5990" fmla="*/ 1506790 h 3797612"/>
              <a:gd name="connsiteX5991" fmla="*/ 608962 w 3911893"/>
              <a:gd name="connsiteY5991" fmla="*/ 1506437 h 3797612"/>
              <a:gd name="connsiteX5992" fmla="*/ 608246 w 3911893"/>
              <a:gd name="connsiteY5992" fmla="*/ 1499133 h 3797612"/>
              <a:gd name="connsiteX5993" fmla="*/ 611184 w 3911893"/>
              <a:gd name="connsiteY5993" fmla="*/ 1491475 h 3797612"/>
              <a:gd name="connsiteX5994" fmla="*/ 605463 w 3911893"/>
              <a:gd name="connsiteY5994" fmla="*/ 1433036 h 3797612"/>
              <a:gd name="connsiteX5995" fmla="*/ 612054 w 3911893"/>
              <a:gd name="connsiteY5995" fmla="*/ 1425025 h 3797612"/>
              <a:gd name="connsiteX5996" fmla="*/ 609691 w 3911893"/>
              <a:gd name="connsiteY5996" fmla="*/ 1419723 h 3797612"/>
              <a:gd name="connsiteX5997" fmla="*/ 611913 w 3911893"/>
              <a:gd name="connsiteY5997" fmla="*/ 1404761 h 3797612"/>
              <a:gd name="connsiteX5998" fmla="*/ 608261 w 3911893"/>
              <a:gd name="connsiteY5998" fmla="*/ 1405114 h 3797612"/>
              <a:gd name="connsiteX5999" fmla="*/ 608478 w 3911893"/>
              <a:gd name="connsiteY5999" fmla="*/ 1388502 h 3797612"/>
              <a:gd name="connsiteX6000" fmla="*/ 613779 w 3911893"/>
              <a:gd name="connsiteY6000" fmla="*/ 1386146 h 3797612"/>
              <a:gd name="connsiteX6001" fmla="*/ 609768 w 3911893"/>
              <a:gd name="connsiteY6001" fmla="*/ 1382846 h 3797612"/>
              <a:gd name="connsiteX6002" fmla="*/ 606332 w 3911893"/>
              <a:gd name="connsiteY6002" fmla="*/ 1366587 h 3797612"/>
              <a:gd name="connsiteX6003" fmla="*/ 600317 w 3911893"/>
              <a:gd name="connsiteY6003" fmla="*/ 1361637 h 3797612"/>
              <a:gd name="connsiteX6004" fmla="*/ 605260 w 3911893"/>
              <a:gd name="connsiteY6004" fmla="*/ 1355629 h 3797612"/>
              <a:gd name="connsiteX6005" fmla="*/ 607622 w 3911893"/>
              <a:gd name="connsiteY6005" fmla="*/ 1360932 h 3797612"/>
              <a:gd name="connsiteX6006" fmla="*/ 612923 w 3911893"/>
              <a:gd name="connsiteY6006" fmla="*/ 1358576 h 3797612"/>
              <a:gd name="connsiteX6007" fmla="*/ 610203 w 3911893"/>
              <a:gd name="connsiteY6007" fmla="*/ 1349621 h 3797612"/>
              <a:gd name="connsiteX6008" fmla="*/ 620803 w 3911893"/>
              <a:gd name="connsiteY6008" fmla="*/ 1344912 h 3797612"/>
              <a:gd name="connsiteX6009" fmla="*/ 622094 w 3911893"/>
              <a:gd name="connsiteY6009" fmla="*/ 1339256 h 3797612"/>
              <a:gd name="connsiteX6010" fmla="*/ 617726 w 3911893"/>
              <a:gd name="connsiteY6010" fmla="*/ 1332304 h 3797612"/>
              <a:gd name="connsiteX6011" fmla="*/ 623384 w 3911893"/>
              <a:gd name="connsiteY6011" fmla="*/ 1333601 h 3797612"/>
              <a:gd name="connsiteX6012" fmla="*/ 625606 w 3911893"/>
              <a:gd name="connsiteY6012" fmla="*/ 1318639 h 3797612"/>
              <a:gd name="connsiteX6013" fmla="*/ 620166 w 3911893"/>
              <a:gd name="connsiteY6013" fmla="*/ 1300729 h 3797612"/>
              <a:gd name="connsiteX6014" fmla="*/ 621813 w 3911893"/>
              <a:gd name="connsiteY6014" fmla="*/ 1298727 h 3797612"/>
              <a:gd name="connsiteX6015" fmla="*/ 627829 w 3911893"/>
              <a:gd name="connsiteY6015" fmla="*/ 1303677 h 3797612"/>
              <a:gd name="connsiteX6016" fmla="*/ 634420 w 3911893"/>
              <a:gd name="connsiteY6016" fmla="*/ 1295666 h 3797612"/>
              <a:gd name="connsiteX6017" fmla="*/ 631839 w 3911893"/>
              <a:gd name="connsiteY6017" fmla="*/ 1306976 h 3797612"/>
              <a:gd name="connsiteX6018" fmla="*/ 635850 w 3911893"/>
              <a:gd name="connsiteY6018" fmla="*/ 1310276 h 3797612"/>
              <a:gd name="connsiteX6019" fmla="*/ 634202 w 3911893"/>
              <a:gd name="connsiteY6019" fmla="*/ 1312279 h 3797612"/>
              <a:gd name="connsiteX6020" fmla="*/ 640576 w 3911893"/>
              <a:gd name="connsiteY6020" fmla="*/ 1320880 h 3797612"/>
              <a:gd name="connsiteX6021" fmla="*/ 633627 w 3911893"/>
              <a:gd name="connsiteY6021" fmla="*/ 1325238 h 3797612"/>
              <a:gd name="connsiteX6022" fmla="*/ 631405 w 3911893"/>
              <a:gd name="connsiteY6022" fmla="*/ 1340201 h 3797612"/>
              <a:gd name="connsiteX6023" fmla="*/ 635773 w 3911893"/>
              <a:gd name="connsiteY6023" fmla="*/ 1347153 h 3797612"/>
              <a:gd name="connsiteX6024" fmla="*/ 640716 w 3911893"/>
              <a:gd name="connsiteY6024" fmla="*/ 1341145 h 3797612"/>
              <a:gd name="connsiteX6025" fmla="*/ 640001 w 3911893"/>
              <a:gd name="connsiteY6025" fmla="*/ 1333840 h 3797612"/>
              <a:gd name="connsiteX6026" fmla="*/ 643296 w 3911893"/>
              <a:gd name="connsiteY6026" fmla="*/ 1329836 h 3797612"/>
              <a:gd name="connsiteX6027" fmla="*/ 644726 w 3911893"/>
              <a:gd name="connsiteY6027" fmla="*/ 1344445 h 3797612"/>
              <a:gd name="connsiteX6028" fmla="*/ 652965 w 3911893"/>
              <a:gd name="connsiteY6028" fmla="*/ 1334432 h 3797612"/>
              <a:gd name="connsiteX6029" fmla="*/ 652032 w 3911893"/>
              <a:gd name="connsiteY6029" fmla="*/ 1343739 h 3797612"/>
              <a:gd name="connsiteX6030" fmla="*/ 658048 w 3911893"/>
              <a:gd name="connsiteY6030" fmla="*/ 1348689 h 3797612"/>
              <a:gd name="connsiteX6031" fmla="*/ 662851 w 3911893"/>
              <a:gd name="connsiteY6031" fmla="*/ 1322417 h 3797612"/>
              <a:gd name="connsiteX6032" fmla="*/ 668866 w 3911893"/>
              <a:gd name="connsiteY6032" fmla="*/ 1327367 h 3797612"/>
              <a:gd name="connsiteX6033" fmla="*/ 669799 w 3911893"/>
              <a:gd name="connsiteY6033" fmla="*/ 1318059 h 3797612"/>
              <a:gd name="connsiteX6034" fmla="*/ 672519 w 3911893"/>
              <a:gd name="connsiteY6034" fmla="*/ 1327014 h 3797612"/>
              <a:gd name="connsiteX6035" fmla="*/ 669224 w 3911893"/>
              <a:gd name="connsiteY6035" fmla="*/ 1331019 h 3797612"/>
              <a:gd name="connsiteX6036" fmla="*/ 669939 w 3911893"/>
              <a:gd name="connsiteY6036" fmla="*/ 1338324 h 3797612"/>
              <a:gd name="connsiteX6037" fmla="*/ 664639 w 3911893"/>
              <a:gd name="connsiteY6037" fmla="*/ 1340679 h 3797612"/>
              <a:gd name="connsiteX6038" fmla="*/ 663348 w 3911893"/>
              <a:gd name="connsiteY6038" fmla="*/ 1346334 h 3797612"/>
              <a:gd name="connsiteX6039" fmla="*/ 669007 w 3911893"/>
              <a:gd name="connsiteY6039" fmla="*/ 1347631 h 3797612"/>
              <a:gd name="connsiteX6040" fmla="*/ 677603 w 3911893"/>
              <a:gd name="connsiteY6040" fmla="*/ 1341271 h 3797612"/>
              <a:gd name="connsiteX6041" fmla="*/ 678318 w 3911893"/>
              <a:gd name="connsiteY6041" fmla="*/ 1348576 h 3797612"/>
              <a:gd name="connsiteX6042" fmla="*/ 679965 w 3911893"/>
              <a:gd name="connsiteY6042" fmla="*/ 1346573 h 3797612"/>
              <a:gd name="connsiteX6043" fmla="*/ 684334 w 3911893"/>
              <a:gd name="connsiteY6043" fmla="*/ 1353525 h 3797612"/>
              <a:gd name="connsiteX6044" fmla="*/ 687986 w 3911893"/>
              <a:gd name="connsiteY6044" fmla="*/ 1353173 h 3797612"/>
              <a:gd name="connsiteX6045" fmla="*/ 687271 w 3911893"/>
              <a:gd name="connsiteY6045" fmla="*/ 1345868 h 3797612"/>
              <a:gd name="connsiteX6046" fmla="*/ 692355 w 3911893"/>
              <a:gd name="connsiteY6046" fmla="*/ 1360125 h 3797612"/>
              <a:gd name="connsiteX6047" fmla="*/ 705676 w 3911893"/>
              <a:gd name="connsiteY6047" fmla="*/ 1364369 h 3797612"/>
              <a:gd name="connsiteX6048" fmla="*/ 708397 w 3911893"/>
              <a:gd name="connsiteY6048" fmla="*/ 1373324 h 3797612"/>
              <a:gd name="connsiteX6049" fmla="*/ 699801 w 3911893"/>
              <a:gd name="connsiteY6049" fmla="*/ 1379684 h 3797612"/>
              <a:gd name="connsiteX6050" fmla="*/ 698153 w 3911893"/>
              <a:gd name="connsiteY6050" fmla="*/ 1381687 h 3797612"/>
              <a:gd name="connsiteX6051" fmla="*/ 696863 w 3911893"/>
              <a:gd name="connsiteY6051" fmla="*/ 1387342 h 3797612"/>
              <a:gd name="connsiteX6052" fmla="*/ 707822 w 3911893"/>
              <a:gd name="connsiteY6052" fmla="*/ 1386284 h 3797612"/>
              <a:gd name="connsiteX6053" fmla="*/ 716915 w 3911893"/>
              <a:gd name="connsiteY6053" fmla="*/ 1403841 h 3797612"/>
              <a:gd name="connsiteX6054" fmla="*/ 711972 w 3911893"/>
              <a:gd name="connsiteY6054" fmla="*/ 1409849 h 3797612"/>
              <a:gd name="connsiteX6055" fmla="*/ 717771 w 3911893"/>
              <a:gd name="connsiteY6055" fmla="*/ 1431410 h 3797612"/>
              <a:gd name="connsiteX6056" fmla="*/ 722139 w 3911893"/>
              <a:gd name="connsiteY6056" fmla="*/ 1438362 h 3797612"/>
              <a:gd name="connsiteX6057" fmla="*/ 722497 w 3911893"/>
              <a:gd name="connsiteY6057" fmla="*/ 1442015 h 3797612"/>
              <a:gd name="connsiteX6058" fmla="*/ 714833 w 3911893"/>
              <a:gd name="connsiteY6058" fmla="*/ 1439068 h 3797612"/>
              <a:gd name="connsiteX6059" fmla="*/ 709890 w 3911893"/>
              <a:gd name="connsiteY6059" fmla="*/ 1445076 h 3797612"/>
              <a:gd name="connsiteX6060" fmla="*/ 713900 w 3911893"/>
              <a:gd name="connsiteY6060" fmla="*/ 1448376 h 3797612"/>
              <a:gd name="connsiteX6061" fmla="*/ 712968 w 3911893"/>
              <a:gd name="connsiteY6061" fmla="*/ 1457683 h 3797612"/>
              <a:gd name="connsiteX6062" fmla="*/ 716046 w 3911893"/>
              <a:gd name="connsiteY6062" fmla="*/ 1470290 h 3797612"/>
              <a:gd name="connsiteX6063" fmla="*/ 712176 w 3911893"/>
              <a:gd name="connsiteY6063" fmla="*/ 1487255 h 3797612"/>
              <a:gd name="connsiteX6064" fmla="*/ 718192 w 3911893"/>
              <a:gd name="connsiteY6064" fmla="*/ 1492205 h 3797612"/>
              <a:gd name="connsiteX6065" fmla="*/ 716032 w 3911893"/>
              <a:gd name="connsiteY6065" fmla="*/ 1564309 h 3797612"/>
              <a:gd name="connsiteX6066" fmla="*/ 722048 w 3911893"/>
              <a:gd name="connsiteY6066" fmla="*/ 1569259 h 3797612"/>
              <a:gd name="connsiteX6067" fmla="*/ 718395 w 3911893"/>
              <a:gd name="connsiteY6067" fmla="*/ 1569611 h 3797612"/>
              <a:gd name="connsiteX6068" fmla="*/ 715457 w 3911893"/>
              <a:gd name="connsiteY6068" fmla="*/ 1577269 h 3797612"/>
              <a:gd name="connsiteX6069" fmla="*/ 721831 w 3911893"/>
              <a:gd name="connsiteY6069" fmla="*/ 1585871 h 3797612"/>
              <a:gd name="connsiteX6070" fmla="*/ 716530 w 3911893"/>
              <a:gd name="connsiteY6070" fmla="*/ 1588226 h 3797612"/>
              <a:gd name="connsiteX6071" fmla="*/ 721971 w 3911893"/>
              <a:gd name="connsiteY6071" fmla="*/ 1606136 h 3797612"/>
              <a:gd name="connsiteX6072" fmla="*/ 732572 w 3911893"/>
              <a:gd name="connsiteY6072" fmla="*/ 1601425 h 3797612"/>
              <a:gd name="connsiteX6073" fmla="*/ 734360 w 3911893"/>
              <a:gd name="connsiteY6073" fmla="*/ 1619687 h 3797612"/>
              <a:gd name="connsiteX6074" fmla="*/ 729417 w 3911893"/>
              <a:gd name="connsiteY6074" fmla="*/ 1625695 h 3797612"/>
              <a:gd name="connsiteX6075" fmla="*/ 731422 w 3911893"/>
              <a:gd name="connsiteY6075" fmla="*/ 1627345 h 3797612"/>
              <a:gd name="connsiteX6076" fmla="*/ 727195 w 3911893"/>
              <a:gd name="connsiteY6076" fmla="*/ 1640657 h 3797612"/>
              <a:gd name="connsiteX6077" fmla="*/ 734143 w 3911893"/>
              <a:gd name="connsiteY6077" fmla="*/ 1636299 h 3797612"/>
              <a:gd name="connsiteX6078" fmla="*/ 731205 w 3911893"/>
              <a:gd name="connsiteY6078" fmla="*/ 1643957 h 3797612"/>
              <a:gd name="connsiteX6079" fmla="*/ 729915 w 3911893"/>
              <a:gd name="connsiteY6079" fmla="*/ 1649612 h 3797612"/>
              <a:gd name="connsiteX6080" fmla="*/ 735216 w 3911893"/>
              <a:gd name="connsiteY6080" fmla="*/ 1647257 h 3797612"/>
              <a:gd name="connsiteX6081" fmla="*/ 731345 w 3911893"/>
              <a:gd name="connsiteY6081" fmla="*/ 1664222 h 3797612"/>
              <a:gd name="connsiteX6082" fmla="*/ 728050 w 3911893"/>
              <a:gd name="connsiteY6082" fmla="*/ 1668227 h 3797612"/>
              <a:gd name="connsiteX6083" fmla="*/ 726402 w 3911893"/>
              <a:gd name="connsiteY6083" fmla="*/ 1670230 h 3797612"/>
              <a:gd name="connsiteX6084" fmla="*/ 725112 w 3911893"/>
              <a:gd name="connsiteY6084" fmla="*/ 1675885 h 3797612"/>
              <a:gd name="connsiteX6085" fmla="*/ 737003 w 3911893"/>
              <a:gd name="connsiteY6085" fmla="*/ 1665520 h 3797612"/>
              <a:gd name="connsiteX6086" fmla="*/ 734066 w 3911893"/>
              <a:gd name="connsiteY6086" fmla="*/ 1673176 h 3797612"/>
              <a:gd name="connsiteX6087" fmla="*/ 725469 w 3911893"/>
              <a:gd name="connsiteY6087" fmla="*/ 1679538 h 3797612"/>
              <a:gd name="connsiteX6088" fmla="*/ 725827 w 3911893"/>
              <a:gd name="connsiteY6088" fmla="*/ 1683190 h 3797612"/>
              <a:gd name="connsiteX6089" fmla="*/ 737144 w 3911893"/>
              <a:gd name="connsiteY6089" fmla="*/ 1685784 h 3797612"/>
              <a:gd name="connsiteX6090" fmla="*/ 743300 w 3911893"/>
              <a:gd name="connsiteY6090" fmla="*/ 1710998 h 3797612"/>
              <a:gd name="connsiteX6091" fmla="*/ 737642 w 3911893"/>
              <a:gd name="connsiteY6091" fmla="*/ 1709701 h 3797612"/>
              <a:gd name="connsiteX6092" fmla="*/ 737067 w 3911893"/>
              <a:gd name="connsiteY6092" fmla="*/ 1722661 h 3797612"/>
              <a:gd name="connsiteX6093" fmla="*/ 733056 w 3911893"/>
              <a:gd name="connsiteY6093" fmla="*/ 1719361 h 3797612"/>
              <a:gd name="connsiteX6094" fmla="*/ 730118 w 3911893"/>
              <a:gd name="connsiteY6094" fmla="*/ 1727019 h 3797612"/>
              <a:gd name="connsiteX6095" fmla="*/ 732481 w 3911893"/>
              <a:gd name="connsiteY6095" fmla="*/ 1732321 h 3797612"/>
              <a:gd name="connsiteX6096" fmla="*/ 740145 w 3911893"/>
              <a:gd name="connsiteY6096" fmla="*/ 1735268 h 3797612"/>
              <a:gd name="connsiteX6097" fmla="*/ 745088 w 3911893"/>
              <a:gd name="connsiteY6097" fmla="*/ 1729260 h 3797612"/>
              <a:gd name="connsiteX6098" fmla="*/ 744015 w 3911893"/>
              <a:gd name="connsiteY6098" fmla="*/ 1718303 h 3797612"/>
              <a:gd name="connsiteX6099" fmla="*/ 757553 w 3911893"/>
              <a:gd name="connsiteY6099" fmla="*/ 1705936 h 3797612"/>
              <a:gd name="connsiteX6100" fmla="*/ 763212 w 3911893"/>
              <a:gd name="connsiteY6100" fmla="*/ 1707232 h 3797612"/>
              <a:gd name="connsiteX6101" fmla="*/ 760274 w 3911893"/>
              <a:gd name="connsiteY6101" fmla="*/ 1714890 h 3797612"/>
              <a:gd name="connsiteX6102" fmla="*/ 763352 w 3911893"/>
              <a:gd name="connsiteY6102" fmla="*/ 1727497 h 3797612"/>
              <a:gd name="connsiteX6103" fmla="*/ 759342 w 3911893"/>
              <a:gd name="connsiteY6103" fmla="*/ 1724197 h 3797612"/>
              <a:gd name="connsiteX6104" fmla="*/ 753466 w 3911893"/>
              <a:gd name="connsiteY6104" fmla="*/ 1739513 h 3797612"/>
              <a:gd name="connsiteX6105" fmla="*/ 746160 w 3911893"/>
              <a:gd name="connsiteY6105" fmla="*/ 1740218 h 3797612"/>
              <a:gd name="connsiteX6106" fmla="*/ 752534 w 3911893"/>
              <a:gd name="connsiteY6106" fmla="*/ 1748820 h 3797612"/>
              <a:gd name="connsiteX6107" fmla="*/ 749954 w 3911893"/>
              <a:gd name="connsiteY6107" fmla="*/ 1760130 h 3797612"/>
              <a:gd name="connsiteX6108" fmla="*/ 742648 w 3911893"/>
              <a:gd name="connsiteY6108" fmla="*/ 1760835 h 3797612"/>
              <a:gd name="connsiteX6109" fmla="*/ 745725 w 3911893"/>
              <a:gd name="connsiteY6109" fmla="*/ 1773443 h 3797612"/>
              <a:gd name="connsiteX6110" fmla="*/ 741461 w 3911893"/>
              <a:gd name="connsiteY6110" fmla="*/ 1781422 h 3797612"/>
              <a:gd name="connsiteX6111" fmla="*/ 741167 w 3911893"/>
              <a:gd name="connsiteY6111" fmla="*/ 1781026 h 3797612"/>
              <a:gd name="connsiteX6112" fmla="*/ 739493 w 3911893"/>
              <a:gd name="connsiteY6112" fmla="*/ 1785105 h 3797612"/>
              <a:gd name="connsiteX6113" fmla="*/ 740272 w 3911893"/>
              <a:gd name="connsiteY6113" fmla="*/ 1783647 h 3797612"/>
              <a:gd name="connsiteX6114" fmla="*/ 741461 w 3911893"/>
              <a:gd name="connsiteY6114" fmla="*/ 1781422 h 3797612"/>
              <a:gd name="connsiteX6115" fmla="*/ 745151 w 3911893"/>
              <a:gd name="connsiteY6115" fmla="*/ 1786403 h 3797612"/>
              <a:gd name="connsiteX6116" fmla="*/ 751026 w 3911893"/>
              <a:gd name="connsiteY6116" fmla="*/ 1771087 h 3797612"/>
              <a:gd name="connsiteX6117" fmla="*/ 754104 w 3911893"/>
              <a:gd name="connsiteY6117" fmla="*/ 1783694 h 3797612"/>
              <a:gd name="connsiteX6118" fmla="*/ 763633 w 3911893"/>
              <a:gd name="connsiteY6118" fmla="*/ 1768027 h 3797612"/>
              <a:gd name="connsiteX6119" fmla="*/ 756684 w 3911893"/>
              <a:gd name="connsiteY6119" fmla="*/ 1772385 h 3797612"/>
              <a:gd name="connsiteX6120" fmla="*/ 753964 w 3911893"/>
              <a:gd name="connsiteY6120" fmla="*/ 1763429 h 3797612"/>
              <a:gd name="connsiteX6121" fmla="*/ 760912 w 3911893"/>
              <a:gd name="connsiteY6121" fmla="*/ 1759072 h 3797612"/>
              <a:gd name="connsiteX6122" fmla="*/ 761627 w 3911893"/>
              <a:gd name="connsiteY6122" fmla="*/ 1766377 h 3797612"/>
              <a:gd name="connsiteX6123" fmla="*/ 771513 w 3911893"/>
              <a:gd name="connsiteY6123" fmla="*/ 1754362 h 3797612"/>
              <a:gd name="connsiteX6124" fmla="*/ 760197 w 3911893"/>
              <a:gd name="connsiteY6124" fmla="*/ 1751767 h 3797612"/>
              <a:gd name="connsiteX6125" fmla="*/ 765497 w 3911893"/>
              <a:gd name="connsiteY6125" fmla="*/ 1749412 h 3797612"/>
              <a:gd name="connsiteX6126" fmla="*/ 767145 w 3911893"/>
              <a:gd name="connsiteY6126" fmla="*/ 1747409 h 3797612"/>
              <a:gd name="connsiteX6127" fmla="*/ 763135 w 3911893"/>
              <a:gd name="connsiteY6127" fmla="*/ 1744109 h 3797612"/>
              <a:gd name="connsiteX6128" fmla="*/ 775958 w 3911893"/>
              <a:gd name="connsiteY6128" fmla="*/ 1724437 h 3797612"/>
              <a:gd name="connsiteX6129" fmla="*/ 780187 w 3911893"/>
              <a:gd name="connsiteY6129" fmla="*/ 1711124 h 3797612"/>
              <a:gd name="connsiteX6130" fmla="*/ 785487 w 3911893"/>
              <a:gd name="connsiteY6130" fmla="*/ 1708769 h 3797612"/>
              <a:gd name="connsiteX6131" fmla="*/ 784771 w 3911893"/>
              <a:gd name="connsiteY6131" fmla="*/ 1701464 h 3797612"/>
              <a:gd name="connsiteX6132" fmla="*/ 794658 w 3911893"/>
              <a:gd name="connsiteY6132" fmla="*/ 1689449 h 3797612"/>
              <a:gd name="connsiteX6133" fmla="*/ 796663 w 3911893"/>
              <a:gd name="connsiteY6133" fmla="*/ 1691099 h 3797612"/>
              <a:gd name="connsiteX6134" fmla="*/ 790430 w 3911893"/>
              <a:gd name="connsiteY6134" fmla="*/ 1702761 h 3797612"/>
              <a:gd name="connsiteX6135" fmla="*/ 793150 w 3911893"/>
              <a:gd name="connsiteY6135" fmla="*/ 1711716 h 3797612"/>
              <a:gd name="connsiteX6136" fmla="*/ 795155 w 3911893"/>
              <a:gd name="connsiteY6136" fmla="*/ 1713366 h 3797612"/>
              <a:gd name="connsiteX6137" fmla="*/ 799384 w 3911893"/>
              <a:gd name="connsiteY6137" fmla="*/ 1700053 h 3797612"/>
              <a:gd name="connsiteX6138" fmla="*/ 797378 w 3911893"/>
              <a:gd name="connsiteY6138" fmla="*/ 1698403 h 3797612"/>
              <a:gd name="connsiteX6139" fmla="*/ 808694 w 3911893"/>
              <a:gd name="connsiteY6139" fmla="*/ 1700998 h 3797612"/>
              <a:gd name="connsiteX6140" fmla="*/ 812705 w 3911893"/>
              <a:gd name="connsiteY6140" fmla="*/ 1704298 h 3797612"/>
              <a:gd name="connsiteX6141" fmla="*/ 806114 w 3911893"/>
              <a:gd name="connsiteY6141" fmla="*/ 1712308 h 3797612"/>
              <a:gd name="connsiteX6142" fmla="*/ 804824 w 3911893"/>
              <a:gd name="connsiteY6142" fmla="*/ 1717963 h 3797612"/>
              <a:gd name="connsiteX6143" fmla="*/ 801171 w 3911893"/>
              <a:gd name="connsiteY6143" fmla="*/ 1718316 h 3797612"/>
              <a:gd name="connsiteX6144" fmla="*/ 800813 w 3911893"/>
              <a:gd name="connsiteY6144" fmla="*/ 1714663 h 3797612"/>
              <a:gd name="connsiteX6145" fmla="*/ 798808 w 3911893"/>
              <a:gd name="connsiteY6145" fmla="*/ 1713013 h 3797612"/>
              <a:gd name="connsiteX6146" fmla="*/ 792575 w 3911893"/>
              <a:gd name="connsiteY6146" fmla="*/ 1724676 h 3797612"/>
              <a:gd name="connsiteX6147" fmla="*/ 794938 w 3911893"/>
              <a:gd name="connsiteY6147" fmla="*/ 1729978 h 3797612"/>
              <a:gd name="connsiteX6148" fmla="*/ 802601 w 3911893"/>
              <a:gd name="connsiteY6148" fmla="*/ 1732925 h 3797612"/>
              <a:gd name="connsiteX6149" fmla="*/ 806255 w 3911893"/>
              <a:gd name="connsiteY6149" fmla="*/ 1732572 h 3797612"/>
              <a:gd name="connsiteX6150" fmla="*/ 809192 w 3911893"/>
              <a:gd name="connsiteY6150" fmla="*/ 1724915 h 3797612"/>
              <a:gd name="connsiteX6151" fmla="*/ 814850 w 3911893"/>
              <a:gd name="connsiteY6151" fmla="*/ 1726213 h 3797612"/>
              <a:gd name="connsiteX6152" fmla="*/ 814276 w 3911893"/>
              <a:gd name="connsiteY6152" fmla="*/ 1739172 h 3797612"/>
              <a:gd name="connsiteX6153" fmla="*/ 821224 w 3911893"/>
              <a:gd name="connsiteY6153" fmla="*/ 1734815 h 3797612"/>
              <a:gd name="connsiteX6154" fmla="*/ 825234 w 3911893"/>
              <a:gd name="connsiteY6154" fmla="*/ 1738114 h 3797612"/>
              <a:gd name="connsiteX6155" fmla="*/ 820649 w 3911893"/>
              <a:gd name="connsiteY6155" fmla="*/ 1747774 h 3797612"/>
              <a:gd name="connsiteX6156" fmla="*/ 812628 w 3911893"/>
              <a:gd name="connsiteY6156" fmla="*/ 1741175 h 3797612"/>
              <a:gd name="connsiteX6157" fmla="*/ 812271 w 3911893"/>
              <a:gd name="connsiteY6157" fmla="*/ 1737522 h 3797612"/>
              <a:gd name="connsiteX6158" fmla="*/ 808975 w 3911893"/>
              <a:gd name="connsiteY6158" fmla="*/ 1741527 h 3797612"/>
              <a:gd name="connsiteX6159" fmla="*/ 799664 w 3911893"/>
              <a:gd name="connsiteY6159" fmla="*/ 1740583 h 3797612"/>
              <a:gd name="connsiteX6160" fmla="*/ 798016 w 3911893"/>
              <a:gd name="connsiteY6160" fmla="*/ 1742585 h 3797612"/>
              <a:gd name="connsiteX6161" fmla="*/ 795436 w 3911893"/>
              <a:gd name="connsiteY6161" fmla="*/ 1753895 h 3797612"/>
              <a:gd name="connsiteX6162" fmla="*/ 799447 w 3911893"/>
              <a:gd name="connsiteY6162" fmla="*/ 1757195 h 3797612"/>
              <a:gd name="connsiteX6163" fmla="*/ 794861 w 3911893"/>
              <a:gd name="connsiteY6163" fmla="*/ 1766855 h 3797612"/>
              <a:gd name="connsiteX6164" fmla="*/ 799230 w 3911893"/>
              <a:gd name="connsiteY6164" fmla="*/ 1773807 h 3797612"/>
              <a:gd name="connsiteX6165" fmla="*/ 788628 w 3911893"/>
              <a:gd name="connsiteY6165" fmla="*/ 1778518 h 3797612"/>
              <a:gd name="connsiteX6166" fmla="*/ 787696 w 3911893"/>
              <a:gd name="connsiteY6166" fmla="*/ 1787825 h 3797612"/>
              <a:gd name="connsiteX6167" fmla="*/ 784618 w 3911893"/>
              <a:gd name="connsiteY6167" fmla="*/ 1775218 h 3797612"/>
              <a:gd name="connsiteX6168" fmla="*/ 793571 w 3911893"/>
              <a:gd name="connsiteY6168" fmla="*/ 1772511 h 3797612"/>
              <a:gd name="connsiteX6169" fmla="*/ 793214 w 3911893"/>
              <a:gd name="connsiteY6169" fmla="*/ 1768858 h 3797612"/>
              <a:gd name="connsiteX6170" fmla="*/ 790851 w 3911893"/>
              <a:gd name="connsiteY6170" fmla="*/ 1763555 h 3797612"/>
              <a:gd name="connsiteX6171" fmla="*/ 782255 w 3911893"/>
              <a:gd name="connsiteY6171" fmla="*/ 1769916 h 3797612"/>
              <a:gd name="connsiteX6172" fmla="*/ 785193 w 3911893"/>
              <a:gd name="connsiteY6172" fmla="*/ 1762258 h 3797612"/>
              <a:gd name="connsiteX6173" fmla="*/ 784835 w 3911893"/>
              <a:gd name="connsiteY6173" fmla="*/ 1758606 h 3797612"/>
              <a:gd name="connsiteX6174" fmla="*/ 781182 w 3911893"/>
              <a:gd name="connsiteY6174" fmla="*/ 1758958 h 3797612"/>
              <a:gd name="connsiteX6175" fmla="*/ 777669 w 3911893"/>
              <a:gd name="connsiteY6175" fmla="*/ 1779576 h 3797612"/>
              <a:gd name="connsiteX6176" fmla="*/ 780033 w 3911893"/>
              <a:gd name="connsiteY6176" fmla="*/ 1784878 h 3797612"/>
              <a:gd name="connsiteX6177" fmla="*/ 783685 w 3911893"/>
              <a:gd name="connsiteY6177" fmla="*/ 1784525 h 3797612"/>
              <a:gd name="connsiteX6178" fmla="*/ 780747 w 3911893"/>
              <a:gd name="connsiteY6178" fmla="*/ 1792183 h 3797612"/>
              <a:gd name="connsiteX6179" fmla="*/ 777592 w 3911893"/>
              <a:gd name="connsiteY6179" fmla="*/ 1816453 h 3797612"/>
              <a:gd name="connsiteX6180" fmla="*/ 775945 w 3911893"/>
              <a:gd name="connsiteY6180" fmla="*/ 1818455 h 3797612"/>
              <a:gd name="connsiteX6181" fmla="*/ 775080 w 3911893"/>
              <a:gd name="connsiteY6181" fmla="*/ 1820710 h 3797612"/>
              <a:gd name="connsiteX6182" fmla="*/ 774509 w 3911893"/>
              <a:gd name="connsiteY6182" fmla="*/ 1820265 h 3797612"/>
              <a:gd name="connsiteX6183" fmla="*/ 765343 w 3911893"/>
              <a:gd name="connsiteY6183" fmla="*/ 1823166 h 3797612"/>
              <a:gd name="connsiteX6184" fmla="*/ 761018 w 3911893"/>
              <a:gd name="connsiteY6184" fmla="*/ 1828423 h 3797612"/>
              <a:gd name="connsiteX6185" fmla="*/ 760912 w 3911893"/>
              <a:gd name="connsiteY6185" fmla="*/ 1828553 h 3797612"/>
              <a:gd name="connsiteX6186" fmla="*/ 758038 w 3911893"/>
              <a:gd name="connsiteY6186" fmla="*/ 1823871 h 3797612"/>
              <a:gd name="connsiteX6187" fmla="*/ 761116 w 3911893"/>
              <a:gd name="connsiteY6187" fmla="*/ 1836479 h 3797612"/>
              <a:gd name="connsiteX6188" fmla="*/ 758178 w 3911893"/>
              <a:gd name="connsiteY6188" fmla="*/ 1844136 h 3797612"/>
              <a:gd name="connsiteX6189" fmla="*/ 749365 w 3911893"/>
              <a:gd name="connsiteY6189" fmla="*/ 1867109 h 3797612"/>
              <a:gd name="connsiteX6190" fmla="*/ 756811 w 3911893"/>
              <a:gd name="connsiteY6190" fmla="*/ 1886668 h 3797612"/>
              <a:gd name="connsiteX6191" fmla="*/ 755521 w 3911893"/>
              <a:gd name="connsiteY6191" fmla="*/ 1892323 h 3797612"/>
              <a:gd name="connsiteX6192" fmla="*/ 758241 w 3911893"/>
              <a:gd name="connsiteY6192" fmla="*/ 1901278 h 3797612"/>
              <a:gd name="connsiteX6193" fmla="*/ 757726 w 3911893"/>
              <a:gd name="connsiteY6193" fmla="*/ 1901904 h 3797612"/>
              <a:gd name="connsiteX6194" fmla="*/ 749288 w 3911893"/>
              <a:gd name="connsiteY6194" fmla="*/ 1903986 h 3797612"/>
              <a:gd name="connsiteX6195" fmla="*/ 752008 w 3911893"/>
              <a:gd name="connsiteY6195" fmla="*/ 1912941 h 3797612"/>
              <a:gd name="connsiteX6196" fmla="*/ 739759 w 3911893"/>
              <a:gd name="connsiteY6196" fmla="*/ 1919654 h 3797612"/>
              <a:gd name="connsiteX6197" fmla="*/ 742480 w 3911893"/>
              <a:gd name="connsiteY6197" fmla="*/ 1928608 h 3797612"/>
              <a:gd name="connsiteX6198" fmla="*/ 746133 w 3911893"/>
              <a:gd name="connsiteY6198" fmla="*/ 1928256 h 3797612"/>
              <a:gd name="connsiteX6199" fmla="*/ 749785 w 3911893"/>
              <a:gd name="connsiteY6199" fmla="*/ 1927903 h 3797612"/>
              <a:gd name="connsiteX6200" fmla="*/ 752723 w 3911893"/>
              <a:gd name="connsiteY6200" fmla="*/ 1920245 h 3797612"/>
              <a:gd name="connsiteX6201" fmla="*/ 752506 w 3911893"/>
              <a:gd name="connsiteY6201" fmla="*/ 1936857 h 3797612"/>
              <a:gd name="connsiteX6202" fmla="*/ 751023 w 3911893"/>
              <a:gd name="connsiteY6202" fmla="*/ 1946841 h 3797612"/>
              <a:gd name="connsiteX6203" fmla="*/ 746273 w 3911893"/>
              <a:gd name="connsiteY6203" fmla="*/ 1948521 h 3797612"/>
              <a:gd name="connsiteX6204" fmla="*/ 745340 w 3911893"/>
              <a:gd name="connsiteY6204" fmla="*/ 1957828 h 3797612"/>
              <a:gd name="connsiteX6205" fmla="*/ 755941 w 3911893"/>
              <a:gd name="connsiteY6205" fmla="*/ 1953118 h 3797612"/>
              <a:gd name="connsiteX6206" fmla="*/ 755724 w 3911893"/>
              <a:gd name="connsiteY6206" fmla="*/ 1969730 h 3797612"/>
              <a:gd name="connsiteX6207" fmla="*/ 755366 w 3911893"/>
              <a:gd name="connsiteY6207" fmla="*/ 1966078 h 3797612"/>
              <a:gd name="connsiteX6208" fmla="*/ 749133 w 3911893"/>
              <a:gd name="connsiteY6208" fmla="*/ 1977740 h 3797612"/>
              <a:gd name="connsiteX6209" fmla="*/ 753859 w 3911893"/>
              <a:gd name="connsiteY6209" fmla="*/ 1988345 h 3797612"/>
              <a:gd name="connsiteX6210" fmla="*/ 754714 w 3911893"/>
              <a:gd name="connsiteY6210" fmla="*/ 2015915 h 3797612"/>
              <a:gd name="connsiteX6211" fmla="*/ 758368 w 3911893"/>
              <a:gd name="connsiteY6211" fmla="*/ 2015561 h 3797612"/>
              <a:gd name="connsiteX6212" fmla="*/ 760947 w 3911893"/>
              <a:gd name="connsiteY6212" fmla="*/ 2004252 h 3797612"/>
              <a:gd name="connsiteX6213" fmla="*/ 767896 w 3911893"/>
              <a:gd name="connsiteY6213" fmla="*/ 1999894 h 3797612"/>
              <a:gd name="connsiteX6214" fmla="*/ 771191 w 3911893"/>
              <a:gd name="connsiteY6214" fmla="*/ 1995889 h 3797612"/>
              <a:gd name="connsiteX6215" fmla="*/ 768471 w 3911893"/>
              <a:gd name="connsiteY6215" fmla="*/ 1986934 h 3797612"/>
              <a:gd name="connsiteX6216" fmla="*/ 780937 w 3911893"/>
              <a:gd name="connsiteY6216" fmla="*/ 1963609 h 3797612"/>
              <a:gd name="connsiteX6217" fmla="*/ 782227 w 3911893"/>
              <a:gd name="connsiteY6217" fmla="*/ 1957953 h 3797612"/>
              <a:gd name="connsiteX6218" fmla="*/ 788102 w 3911893"/>
              <a:gd name="connsiteY6218" fmla="*/ 1942639 h 3797612"/>
              <a:gd name="connsiteX6219" fmla="*/ 800709 w 3911893"/>
              <a:gd name="connsiteY6219" fmla="*/ 1939577 h 3797612"/>
              <a:gd name="connsiteX6220" fmla="*/ 808590 w 3911893"/>
              <a:gd name="connsiteY6220" fmla="*/ 1925913 h 3797612"/>
              <a:gd name="connsiteX6221" fmla="*/ 800926 w 3911893"/>
              <a:gd name="connsiteY6221" fmla="*/ 1922965 h 3797612"/>
              <a:gd name="connsiteX6222" fmla="*/ 800211 w 3911893"/>
              <a:gd name="connsiteY6222" fmla="*/ 1915661 h 3797612"/>
              <a:gd name="connsiteX6223" fmla="*/ 803864 w 3911893"/>
              <a:gd name="connsiteY6223" fmla="*/ 1915308 h 3797612"/>
              <a:gd name="connsiteX6224" fmla="*/ 809739 w 3911893"/>
              <a:gd name="connsiteY6224" fmla="*/ 1899993 h 3797612"/>
              <a:gd name="connsiteX6225" fmla="*/ 820698 w 3911893"/>
              <a:gd name="connsiteY6225" fmla="*/ 1898935 h 3797612"/>
              <a:gd name="connsiteX6226" fmla="*/ 840688 w 3911893"/>
              <a:gd name="connsiteY6226" fmla="*/ 1858292 h 3797612"/>
              <a:gd name="connsiteX6227" fmla="*/ 848568 w 3911893"/>
              <a:gd name="connsiteY6227" fmla="*/ 1844627 h 3797612"/>
              <a:gd name="connsiteX6228" fmla="*/ 844201 w 3911893"/>
              <a:gd name="connsiteY6228" fmla="*/ 1837674 h 3797612"/>
              <a:gd name="connsiteX6229" fmla="*/ 831734 w 3911893"/>
              <a:gd name="connsiteY6229" fmla="*/ 1861000 h 3797612"/>
              <a:gd name="connsiteX6230" fmla="*/ 826076 w 3911893"/>
              <a:gd name="connsiteY6230" fmla="*/ 1859702 h 3797612"/>
              <a:gd name="connsiteX6231" fmla="*/ 839832 w 3911893"/>
              <a:gd name="connsiteY6231" fmla="*/ 1830722 h 3797612"/>
              <a:gd name="connsiteX6232" fmla="*/ 852656 w 3911893"/>
              <a:gd name="connsiteY6232" fmla="*/ 1811049 h 3797612"/>
              <a:gd name="connsiteX6233" fmla="*/ 853728 w 3911893"/>
              <a:gd name="connsiteY6233" fmla="*/ 1822007 h 3797612"/>
              <a:gd name="connsiteX6234" fmla="*/ 848428 w 3911893"/>
              <a:gd name="connsiteY6234" fmla="*/ 1824362 h 3797612"/>
              <a:gd name="connsiteX6235" fmla="*/ 845848 w 3911893"/>
              <a:gd name="connsiteY6235" fmla="*/ 1835672 h 3797612"/>
              <a:gd name="connsiteX6236" fmla="*/ 854444 w 3911893"/>
              <a:gd name="connsiteY6236" fmla="*/ 1829311 h 3797612"/>
              <a:gd name="connsiteX6237" fmla="*/ 866195 w 3911893"/>
              <a:gd name="connsiteY6237" fmla="*/ 1798681 h 3797612"/>
              <a:gd name="connsiteX6238" fmla="*/ 860537 w 3911893"/>
              <a:gd name="connsiteY6238" fmla="*/ 1797384 h 3797612"/>
              <a:gd name="connsiteX6239" fmla="*/ 857241 w 3911893"/>
              <a:gd name="connsiteY6239" fmla="*/ 1801389 h 3797612"/>
              <a:gd name="connsiteX6240" fmla="*/ 858531 w 3911893"/>
              <a:gd name="connsiteY6240" fmla="*/ 1795734 h 3797612"/>
              <a:gd name="connsiteX6241" fmla="*/ 860179 w 3911893"/>
              <a:gd name="connsiteY6241" fmla="*/ 1793732 h 3797612"/>
              <a:gd name="connsiteX6242" fmla="*/ 866055 w 3911893"/>
              <a:gd name="connsiteY6242" fmla="*/ 1778416 h 3797612"/>
              <a:gd name="connsiteX6243" fmla="*/ 870065 w 3911893"/>
              <a:gd name="connsiteY6243" fmla="*/ 1781716 h 3797612"/>
              <a:gd name="connsiteX6244" fmla="*/ 863475 w 3911893"/>
              <a:gd name="connsiteY6244" fmla="*/ 1789726 h 3797612"/>
              <a:gd name="connsiteX6245" fmla="*/ 867485 w 3911893"/>
              <a:gd name="connsiteY6245" fmla="*/ 1793026 h 3797612"/>
              <a:gd name="connsiteX6246" fmla="*/ 867485 w 3911893"/>
              <a:gd name="connsiteY6246" fmla="*/ 1793026 h 3797612"/>
              <a:gd name="connsiteX6247" fmla="*/ 863832 w 3911893"/>
              <a:gd name="connsiteY6247" fmla="*/ 1793379 h 3797612"/>
              <a:gd name="connsiteX6248" fmla="*/ 869284 w 3911893"/>
              <a:gd name="connsiteY6248" fmla="*/ 1794927 h 3797612"/>
              <a:gd name="connsiteX6249" fmla="*/ 867485 w 3911893"/>
              <a:gd name="connsiteY6249" fmla="*/ 1793026 h 3797612"/>
              <a:gd name="connsiteX6250" fmla="*/ 873421 w 3911893"/>
              <a:gd name="connsiteY6250" fmla="*/ 1792453 h 3797612"/>
              <a:gd name="connsiteX6251" fmla="*/ 874791 w 3911893"/>
              <a:gd name="connsiteY6251" fmla="*/ 1792321 h 3797612"/>
              <a:gd name="connsiteX6252" fmla="*/ 875723 w 3911893"/>
              <a:gd name="connsiteY6252" fmla="*/ 1783013 h 3797612"/>
              <a:gd name="connsiteX6253" fmla="*/ 877921 w 3911893"/>
              <a:gd name="connsiteY6253" fmla="*/ 1782454 h 3797612"/>
              <a:gd name="connsiteX6254" fmla="*/ 875743 w 3911893"/>
              <a:gd name="connsiteY6254" fmla="*/ 1785863 h 3797612"/>
              <a:gd name="connsiteX6255" fmla="*/ 879911 w 3911893"/>
              <a:gd name="connsiteY6255" fmla="*/ 1781946 h 3797612"/>
              <a:gd name="connsiteX6256" fmla="*/ 877921 w 3911893"/>
              <a:gd name="connsiteY6256" fmla="*/ 1782454 h 3797612"/>
              <a:gd name="connsiteX6257" fmla="*/ 883961 w 3911893"/>
              <a:gd name="connsiteY6257" fmla="*/ 1773001 h 3797612"/>
              <a:gd name="connsiteX6258" fmla="*/ 891127 w 3911893"/>
              <a:gd name="connsiteY6258" fmla="*/ 1752031 h 3797612"/>
              <a:gd name="connsiteX6259" fmla="*/ 899366 w 3911893"/>
              <a:gd name="connsiteY6259" fmla="*/ 1742018 h 3797612"/>
              <a:gd name="connsiteX6260" fmla="*/ 915127 w 3911893"/>
              <a:gd name="connsiteY6260" fmla="*/ 1714687 h 3797612"/>
              <a:gd name="connsiteX6261" fmla="*/ 914770 w 3911893"/>
              <a:gd name="connsiteY6261" fmla="*/ 1711034 h 3797612"/>
              <a:gd name="connsiteX6262" fmla="*/ 921360 w 3911893"/>
              <a:gd name="connsiteY6262" fmla="*/ 1703025 h 3797612"/>
              <a:gd name="connsiteX6263" fmla="*/ 923940 w 3911893"/>
              <a:gd name="connsiteY6263" fmla="*/ 1691714 h 3797612"/>
              <a:gd name="connsiteX6264" fmla="*/ 930173 w 3911893"/>
              <a:gd name="connsiteY6264" fmla="*/ 1680052 h 3797612"/>
              <a:gd name="connsiteX6265" fmla="*/ 933826 w 3911893"/>
              <a:gd name="connsiteY6265" fmla="*/ 1679699 h 3797612"/>
              <a:gd name="connsiteX6266" fmla="*/ 934642 w 3911893"/>
              <a:gd name="connsiteY6266" fmla="*/ 1671556 h 3797612"/>
              <a:gd name="connsiteX6267" fmla="*/ 934736 w 3911893"/>
              <a:gd name="connsiteY6267" fmla="*/ 1670618 h 3797612"/>
              <a:gd name="connsiteX6268" fmla="*/ 935834 w 3911893"/>
              <a:gd name="connsiteY6268" fmla="*/ 1670928 h 3797612"/>
              <a:gd name="connsiteX6269" fmla="*/ 937030 w 3911893"/>
              <a:gd name="connsiteY6269" fmla="*/ 1671526 h 3797612"/>
              <a:gd name="connsiteX6270" fmla="*/ 937598 w 3911893"/>
              <a:gd name="connsiteY6270" fmla="*/ 1675562 h 3797612"/>
              <a:gd name="connsiteX6271" fmla="*/ 938097 w 3911893"/>
              <a:gd name="connsiteY6271" fmla="*/ 1668932 h 3797612"/>
              <a:gd name="connsiteX6272" fmla="*/ 942843 w 3911893"/>
              <a:gd name="connsiteY6272" fmla="*/ 1664398 h 3797612"/>
              <a:gd name="connsiteX6273" fmla="*/ 946650 w 3911893"/>
              <a:gd name="connsiteY6273" fmla="*/ 1660026 h 3797612"/>
              <a:gd name="connsiteX6274" fmla="*/ 940692 w 3911893"/>
              <a:gd name="connsiteY6274" fmla="*/ 1657734 h 3797612"/>
              <a:gd name="connsiteX6275" fmla="*/ 942921 w 3911893"/>
              <a:gd name="connsiteY6275" fmla="*/ 1653606 h 3797612"/>
              <a:gd name="connsiteX6276" fmla="*/ 955106 w 3911893"/>
              <a:gd name="connsiteY6276" fmla="*/ 1633401 h 3797612"/>
              <a:gd name="connsiteX6277" fmla="*/ 969220 w 3911893"/>
              <a:gd name="connsiteY6277" fmla="*/ 1608073 h 3797612"/>
              <a:gd name="connsiteX6278" fmla="*/ 997805 w 3911893"/>
              <a:gd name="connsiteY6278" fmla="*/ 1561070 h 3797612"/>
              <a:gd name="connsiteX6279" fmla="*/ 1005111 w 3911893"/>
              <a:gd name="connsiteY6279" fmla="*/ 1560364 h 3797612"/>
              <a:gd name="connsiteX6280" fmla="*/ 1006758 w 3911893"/>
              <a:gd name="connsiteY6280" fmla="*/ 1558362 h 3797612"/>
              <a:gd name="connsiteX6281" fmla="*/ 1002748 w 3911893"/>
              <a:gd name="connsiteY6281" fmla="*/ 1555062 h 3797612"/>
              <a:gd name="connsiteX6282" fmla="*/ 1006618 w 3911893"/>
              <a:gd name="connsiteY6282" fmla="*/ 1538097 h 3797612"/>
              <a:gd name="connsiteX6283" fmla="*/ 1032623 w 3911893"/>
              <a:gd name="connsiteY6283" fmla="*/ 1502404 h 3797612"/>
              <a:gd name="connsiteX6284" fmla="*/ 1034628 w 3911893"/>
              <a:gd name="connsiteY6284" fmla="*/ 1504054 h 3797612"/>
              <a:gd name="connsiteX6285" fmla="*/ 1041219 w 3911893"/>
              <a:gd name="connsiteY6285" fmla="*/ 1496043 h 3797612"/>
              <a:gd name="connsiteX6286" fmla="*/ 1040504 w 3911893"/>
              <a:gd name="connsiteY6286" fmla="*/ 1488738 h 3797612"/>
              <a:gd name="connsiteX6287" fmla="*/ 1051322 w 3911893"/>
              <a:gd name="connsiteY6287" fmla="*/ 1467416 h 3797612"/>
              <a:gd name="connsiteX6288" fmla="*/ 1061923 w 3911893"/>
              <a:gd name="connsiteY6288" fmla="*/ 1462705 h 3797612"/>
              <a:gd name="connsiteX6289" fmla="*/ 1060851 w 3911893"/>
              <a:gd name="connsiteY6289" fmla="*/ 1451748 h 3797612"/>
              <a:gd name="connsiteX6290" fmla="*/ 1060493 w 3911893"/>
              <a:gd name="connsiteY6290" fmla="*/ 1448096 h 3797612"/>
              <a:gd name="connsiteX6291" fmla="*/ 1075105 w 3911893"/>
              <a:gd name="connsiteY6291" fmla="*/ 1446685 h 3797612"/>
              <a:gd name="connsiteX6292" fmla="*/ 1076395 w 3911893"/>
              <a:gd name="connsiteY6292" fmla="*/ 1441030 h 3797612"/>
              <a:gd name="connsiteX6293" fmla="*/ 1075322 w 3911893"/>
              <a:gd name="connsiteY6293" fmla="*/ 1430072 h 3797612"/>
              <a:gd name="connsiteX6294" fmla="*/ 1079550 w 3911893"/>
              <a:gd name="connsiteY6294" fmla="*/ 1416760 h 3797612"/>
              <a:gd name="connsiteX6295" fmla="*/ 1107203 w 3911893"/>
              <a:gd name="connsiteY6295" fmla="*/ 1379064 h 3797612"/>
              <a:gd name="connsiteX6296" fmla="*/ 1106845 w 3911893"/>
              <a:gd name="connsiteY6296" fmla="*/ 1375411 h 3797612"/>
              <a:gd name="connsiteX6297" fmla="*/ 1110140 w 3911893"/>
              <a:gd name="connsiteY6297" fmla="*/ 1371406 h 3797612"/>
              <a:gd name="connsiteX6298" fmla="*/ 1113793 w 3911893"/>
              <a:gd name="connsiteY6298" fmla="*/ 1371053 h 3797612"/>
              <a:gd name="connsiteX6299" fmla="*/ 1113436 w 3911893"/>
              <a:gd name="connsiteY6299" fmla="*/ 1367401 h 3797612"/>
              <a:gd name="connsiteX6300" fmla="*/ 1119669 w 3911893"/>
              <a:gd name="connsiteY6300" fmla="*/ 1355738 h 3797612"/>
              <a:gd name="connsiteX6301" fmla="*/ 1145316 w 3911893"/>
              <a:gd name="connsiteY6301" fmla="*/ 1316392 h 3797612"/>
              <a:gd name="connsiteX6302" fmla="*/ 1148254 w 3911893"/>
              <a:gd name="connsiteY6302" fmla="*/ 1308735 h 3797612"/>
              <a:gd name="connsiteX6303" fmla="*/ 1162368 w 3911893"/>
              <a:gd name="connsiteY6303" fmla="*/ 1283407 h 3797612"/>
              <a:gd name="connsiteX6304" fmla="*/ 1170249 w 3911893"/>
              <a:gd name="connsiteY6304" fmla="*/ 1269742 h 3797612"/>
              <a:gd name="connsiteX6305" fmla="*/ 1175549 w 3911893"/>
              <a:gd name="connsiteY6305" fmla="*/ 1267387 h 3797612"/>
              <a:gd name="connsiteX6306" fmla="*/ 1181782 w 3911893"/>
              <a:gd name="connsiteY6306" fmla="*/ 1255724 h 3797612"/>
              <a:gd name="connsiteX6307" fmla="*/ 1183430 w 3911893"/>
              <a:gd name="connsiteY6307" fmla="*/ 1253721 h 3797612"/>
              <a:gd name="connsiteX6308" fmla="*/ 1187083 w 3911893"/>
              <a:gd name="connsiteY6308" fmla="*/ 1253368 h 3797612"/>
              <a:gd name="connsiteX6309" fmla="*/ 1195896 w 3911893"/>
              <a:gd name="connsiteY6309" fmla="*/ 1230396 h 3797612"/>
              <a:gd name="connsiteX6310" fmla="*/ 1212015 w 3911893"/>
              <a:gd name="connsiteY6310" fmla="*/ 1206718 h 3797612"/>
              <a:gd name="connsiteX6311" fmla="*/ 1228134 w 3911893"/>
              <a:gd name="connsiteY6311" fmla="*/ 1183040 h 3797612"/>
              <a:gd name="connsiteX6312" fmla="*/ 1229782 w 3911893"/>
              <a:gd name="connsiteY6312" fmla="*/ 1181037 h 3797612"/>
              <a:gd name="connsiteX6313" fmla="*/ 1232720 w 3911893"/>
              <a:gd name="connsiteY6313" fmla="*/ 1173380 h 3797612"/>
              <a:gd name="connsiteX6314" fmla="*/ 1236372 w 3911893"/>
              <a:gd name="connsiteY6314" fmla="*/ 1173027 h 3797612"/>
              <a:gd name="connsiteX6315" fmla="*/ 1243538 w 3911893"/>
              <a:gd name="connsiteY6315" fmla="*/ 1152057 h 3797612"/>
              <a:gd name="connsiteX6316" fmla="*/ 1258367 w 3911893"/>
              <a:gd name="connsiteY6316" fmla="*/ 1134034 h 3797612"/>
              <a:gd name="connsiteX6317" fmla="*/ 1259657 w 3911893"/>
              <a:gd name="connsiteY6317" fmla="*/ 1128379 h 3797612"/>
              <a:gd name="connsiteX6318" fmla="*/ 1268253 w 3911893"/>
              <a:gd name="connsiteY6318" fmla="*/ 1122018 h 3797612"/>
              <a:gd name="connsiteX6319" fmla="*/ 1284015 w 3911893"/>
              <a:gd name="connsiteY6319" fmla="*/ 1094688 h 3797612"/>
              <a:gd name="connsiteX6320" fmla="*/ 1288958 w 3911893"/>
              <a:gd name="connsiteY6320" fmla="*/ 1088680 h 3797612"/>
              <a:gd name="connsiteX6321" fmla="*/ 1286595 w 3911893"/>
              <a:gd name="connsiteY6321" fmla="*/ 1083378 h 3797612"/>
              <a:gd name="connsiteX6322" fmla="*/ 1329651 w 3911893"/>
              <a:gd name="connsiteY6322" fmla="*/ 1014699 h 3797612"/>
              <a:gd name="connsiteX6323" fmla="*/ 1340828 w 3911893"/>
              <a:gd name="connsiteY6323" fmla="*/ 997029 h 3797612"/>
              <a:gd name="connsiteX6324" fmla="*/ 1338465 w 3911893"/>
              <a:gd name="connsiteY6324" fmla="*/ 991726 h 3797612"/>
              <a:gd name="connsiteX6325" fmla="*/ 1341403 w 3911893"/>
              <a:gd name="connsiteY6325" fmla="*/ 984069 h 3797612"/>
              <a:gd name="connsiteX6326" fmla="*/ 1342475 w 3911893"/>
              <a:gd name="connsiteY6326" fmla="*/ 995026 h 3797612"/>
              <a:gd name="connsiteX6327" fmla="*/ 1350714 w 3911893"/>
              <a:gd name="connsiteY6327" fmla="*/ 985013 h 3797612"/>
              <a:gd name="connsiteX6328" fmla="*/ 1363537 w 3911893"/>
              <a:gd name="connsiteY6328" fmla="*/ 965340 h 3797612"/>
              <a:gd name="connsiteX6329" fmla="*/ 1364470 w 3911893"/>
              <a:gd name="connsiteY6329" fmla="*/ 956033 h 3797612"/>
              <a:gd name="connsiteX6330" fmla="*/ 1374713 w 3911893"/>
              <a:gd name="connsiteY6330" fmla="*/ 947670 h 3797612"/>
              <a:gd name="connsiteX6331" fmla="*/ 1380589 w 3911893"/>
              <a:gd name="connsiteY6331" fmla="*/ 932355 h 3797612"/>
              <a:gd name="connsiteX6332" fmla="*/ 1387537 w 3911893"/>
              <a:gd name="connsiteY6332" fmla="*/ 927997 h 3797612"/>
              <a:gd name="connsiteX6333" fmla="*/ 1401651 w 3911893"/>
              <a:gd name="connsiteY6333" fmla="*/ 902669 h 3797612"/>
              <a:gd name="connsiteX6334" fmla="*/ 1414475 w 3911893"/>
              <a:gd name="connsiteY6334" fmla="*/ 882996 h 3797612"/>
              <a:gd name="connsiteX6335" fmla="*/ 1420708 w 3911893"/>
              <a:gd name="connsiteY6335" fmla="*/ 871333 h 3797612"/>
              <a:gd name="connsiteX6336" fmla="*/ 1435179 w 3911893"/>
              <a:gd name="connsiteY6336" fmla="*/ 849658 h 3797612"/>
              <a:gd name="connsiteX6337" fmla="*/ 1436469 w 3911893"/>
              <a:gd name="connsiteY6337" fmla="*/ 844003 h 3797612"/>
              <a:gd name="connsiteX6338" fmla="*/ 1441412 w 3911893"/>
              <a:gd name="connsiteY6338" fmla="*/ 837995 h 3797612"/>
              <a:gd name="connsiteX6339" fmla="*/ 1445640 w 3911893"/>
              <a:gd name="connsiteY6339" fmla="*/ 824683 h 3797612"/>
              <a:gd name="connsiteX6340" fmla="*/ 1474941 w 3911893"/>
              <a:gd name="connsiteY6340" fmla="*/ 784984 h 3797612"/>
              <a:gd name="connsiteX6341" fmla="*/ 1491060 w 3911893"/>
              <a:gd name="connsiteY6341" fmla="*/ 761306 h 3797612"/>
              <a:gd name="connsiteX6342" fmla="*/ 1488339 w 3911893"/>
              <a:gd name="connsiteY6342" fmla="*/ 752351 h 3797612"/>
              <a:gd name="connsiteX6343" fmla="*/ 1492350 w 3911893"/>
              <a:gd name="connsiteY6343" fmla="*/ 755651 h 3797612"/>
              <a:gd name="connsiteX6344" fmla="*/ 1491724 w 3911893"/>
              <a:gd name="connsiteY6344" fmla="*/ 749260 h 3797612"/>
              <a:gd name="connsiteX6345" fmla="*/ 1491716 w 3911893"/>
              <a:gd name="connsiteY6345" fmla="*/ 749173 h 3797612"/>
              <a:gd name="connsiteX6346" fmla="*/ 1496935 w 3911893"/>
              <a:gd name="connsiteY6346" fmla="*/ 745991 h 3797612"/>
              <a:gd name="connsiteX6347" fmla="*/ 1492925 w 3911893"/>
              <a:gd name="connsiteY6347" fmla="*/ 742691 h 3797612"/>
              <a:gd name="connsiteX6348" fmla="*/ 1498419 w 3911893"/>
              <a:gd name="connsiteY6348" fmla="*/ 739246 h 3797612"/>
              <a:gd name="connsiteX6349" fmla="*/ 1500230 w 3911893"/>
              <a:gd name="connsiteY6349" fmla="*/ 741986 h 3797612"/>
              <a:gd name="connsiteX6350" fmla="*/ 1506464 w 3911893"/>
              <a:gd name="connsiteY6350" fmla="*/ 730323 h 3797612"/>
              <a:gd name="connsiteX6351" fmla="*/ 1511764 w 3911893"/>
              <a:gd name="connsiteY6351" fmla="*/ 727968 h 3797612"/>
              <a:gd name="connsiteX6352" fmla="*/ 1526810 w 3911893"/>
              <a:gd name="connsiteY6352" fmla="*/ 693333 h 3797612"/>
              <a:gd name="connsiteX6353" fmla="*/ 1507038 w 3911893"/>
              <a:gd name="connsiteY6353" fmla="*/ 717363 h 3797612"/>
              <a:gd name="connsiteX6354" fmla="*/ 1504367 w 3911893"/>
              <a:gd name="connsiteY6354" fmla="*/ 722362 h 3797612"/>
              <a:gd name="connsiteX6355" fmla="*/ 1505733 w 3911893"/>
              <a:gd name="connsiteY6355" fmla="*/ 708733 h 3797612"/>
              <a:gd name="connsiteX6356" fmla="*/ 1505966 w 3911893"/>
              <a:gd name="connsiteY6356" fmla="*/ 706406 h 3797612"/>
              <a:gd name="connsiteX6357" fmla="*/ 1522442 w 3911893"/>
              <a:gd name="connsiteY6357" fmla="*/ 686381 h 3797612"/>
              <a:gd name="connsiteX6358" fmla="*/ 1519007 w 3911893"/>
              <a:gd name="connsiteY6358" fmla="*/ 670121 h 3797612"/>
              <a:gd name="connsiteX6359" fmla="*/ 1527245 w 3911893"/>
              <a:gd name="connsiteY6359" fmla="*/ 660108 h 3797612"/>
              <a:gd name="connsiteX6360" fmla="*/ 1533038 w 3911893"/>
              <a:gd name="connsiteY6360" fmla="*/ 662775 h 3797612"/>
              <a:gd name="connsiteX6361" fmla="*/ 1534036 w 3911893"/>
              <a:gd name="connsiteY6361" fmla="*/ 664687 h 3797612"/>
              <a:gd name="connsiteX6362" fmla="*/ 1528676 w 3911893"/>
              <a:gd name="connsiteY6362" fmla="*/ 674718 h 3797612"/>
              <a:gd name="connsiteX6363" fmla="*/ 1534527 w 3911893"/>
              <a:gd name="connsiteY6363" fmla="*/ 665627 h 3797612"/>
              <a:gd name="connsiteX6364" fmla="*/ 1534036 w 3911893"/>
              <a:gd name="connsiteY6364" fmla="*/ 664687 h 3797612"/>
              <a:gd name="connsiteX6365" fmla="*/ 1534129 w 3911893"/>
              <a:gd name="connsiteY6365" fmla="*/ 664513 h 3797612"/>
              <a:gd name="connsiteX6366" fmla="*/ 1534908 w 3911893"/>
              <a:gd name="connsiteY6366" fmla="*/ 663055 h 3797612"/>
              <a:gd name="connsiteX6367" fmla="*/ 1540209 w 3911893"/>
              <a:gd name="connsiteY6367" fmla="*/ 660700 h 3797612"/>
              <a:gd name="connsiteX6368" fmla="*/ 1541142 w 3911893"/>
              <a:gd name="connsiteY6368" fmla="*/ 651393 h 3797612"/>
              <a:gd name="connsiteX6369" fmla="*/ 1532188 w 3911893"/>
              <a:gd name="connsiteY6369" fmla="*/ 654100 h 3797612"/>
              <a:gd name="connsiteX6370" fmla="*/ 1539396 w 3911893"/>
              <a:gd name="connsiteY6370" fmla="*/ 645339 h 3797612"/>
              <a:gd name="connsiteX6371" fmla="*/ 1540125 w 3911893"/>
              <a:gd name="connsiteY6371" fmla="*/ 644454 h 3797612"/>
              <a:gd name="connsiteX6372" fmla="*/ 1542498 w 3911893"/>
              <a:gd name="connsiteY6372" fmla="*/ 648467 h 3797612"/>
              <a:gd name="connsiteX6373" fmla="*/ 1544732 w 3911893"/>
              <a:gd name="connsiteY6373" fmla="*/ 648050 h 3797612"/>
              <a:gd name="connsiteX6374" fmla="*/ 1544590 w 3911893"/>
              <a:gd name="connsiteY6374" fmla="*/ 646834 h 3797612"/>
              <a:gd name="connsiteX6375" fmla="*/ 1547733 w 3911893"/>
              <a:gd name="connsiteY6375" fmla="*/ 643382 h 3797612"/>
              <a:gd name="connsiteX6376" fmla="*/ 1545370 w 3911893"/>
              <a:gd name="connsiteY6376" fmla="*/ 638080 h 3797612"/>
              <a:gd name="connsiteX6377" fmla="*/ 1543866 w 3911893"/>
              <a:gd name="connsiteY6377" fmla="*/ 640673 h 3797612"/>
              <a:gd name="connsiteX6378" fmla="*/ 1544590 w 3911893"/>
              <a:gd name="connsiteY6378" fmla="*/ 646834 h 3797612"/>
              <a:gd name="connsiteX6379" fmla="*/ 1543362 w 3911893"/>
              <a:gd name="connsiteY6379" fmla="*/ 648182 h 3797612"/>
              <a:gd name="connsiteX6380" fmla="*/ 1542432 w 3911893"/>
              <a:gd name="connsiteY6380" fmla="*/ 645738 h 3797612"/>
              <a:gd name="connsiteX6381" fmla="*/ 1540426 w 3911893"/>
              <a:gd name="connsiteY6381" fmla="*/ 644088 h 3797612"/>
              <a:gd name="connsiteX6382" fmla="*/ 1540125 w 3911893"/>
              <a:gd name="connsiteY6382" fmla="*/ 644454 h 3797612"/>
              <a:gd name="connsiteX6383" fmla="*/ 1531690 w 3911893"/>
              <a:gd name="connsiteY6383" fmla="*/ 630183 h 3797612"/>
              <a:gd name="connsiteX6384" fmla="*/ 1533338 w 3911893"/>
              <a:gd name="connsiteY6384" fmla="*/ 628180 h 3797612"/>
              <a:gd name="connsiteX6385" fmla="*/ 1535701 w 3911893"/>
              <a:gd name="connsiteY6385" fmla="*/ 633483 h 3797612"/>
              <a:gd name="connsiteX6386" fmla="*/ 1539712 w 3911893"/>
              <a:gd name="connsiteY6386" fmla="*/ 636782 h 3797612"/>
              <a:gd name="connsiteX6387" fmla="*/ 1549955 w 3911893"/>
              <a:gd name="connsiteY6387" fmla="*/ 628420 h 3797612"/>
              <a:gd name="connsiteX6388" fmla="*/ 1548307 w 3911893"/>
              <a:gd name="connsiteY6388" fmla="*/ 630422 h 3797612"/>
              <a:gd name="connsiteX6389" fmla="*/ 1551960 w 3911893"/>
              <a:gd name="connsiteY6389" fmla="*/ 630070 h 3797612"/>
              <a:gd name="connsiteX6390" fmla="*/ 1556545 w 3911893"/>
              <a:gd name="connsiteY6390" fmla="*/ 620410 h 3797612"/>
              <a:gd name="connsiteX6391" fmla="*/ 1556188 w 3911893"/>
              <a:gd name="connsiteY6391" fmla="*/ 616757 h 3797612"/>
              <a:gd name="connsiteX6392" fmla="*/ 1571231 w 3911893"/>
              <a:gd name="connsiteY6392" fmla="*/ 605626 h 3797612"/>
              <a:gd name="connsiteX6393" fmla="*/ 1572058 w 3911893"/>
              <a:gd name="connsiteY6393" fmla="*/ 605015 h 3797612"/>
              <a:gd name="connsiteX6394" fmla="*/ 1572216 w 3911893"/>
              <a:gd name="connsiteY6394" fmla="*/ 605387 h 3797612"/>
              <a:gd name="connsiteX6395" fmla="*/ 1577033 w 3911893"/>
              <a:gd name="connsiteY6395" fmla="*/ 603684 h 3797612"/>
              <a:gd name="connsiteX6396" fmla="*/ 1569510 w 3911893"/>
              <a:gd name="connsiteY6396" fmla="*/ 621001 h 3797612"/>
              <a:gd name="connsiteX6397" fmla="*/ 1569205 w 3911893"/>
              <a:gd name="connsiteY6397" fmla="*/ 626938 h 3797612"/>
              <a:gd name="connsiteX6398" fmla="*/ 1560223 w 3911893"/>
              <a:gd name="connsiteY6398" fmla="*/ 630309 h 3797612"/>
              <a:gd name="connsiteX6399" fmla="*/ 1560671 w 3911893"/>
              <a:gd name="connsiteY6399" fmla="*/ 634298 h 3797612"/>
              <a:gd name="connsiteX6400" fmla="*/ 1561475 w 3911893"/>
              <a:gd name="connsiteY6400" fmla="*/ 634854 h 3797612"/>
              <a:gd name="connsiteX6401" fmla="*/ 1558746 w 3911893"/>
              <a:gd name="connsiteY6401" fmla="*/ 638171 h 3797612"/>
              <a:gd name="connsiteX6402" fmla="*/ 1558334 w 3911893"/>
              <a:gd name="connsiteY6402" fmla="*/ 638672 h 3797612"/>
              <a:gd name="connsiteX6403" fmla="*/ 1562702 w 3911893"/>
              <a:gd name="connsiteY6403" fmla="*/ 645624 h 3797612"/>
              <a:gd name="connsiteX6404" fmla="*/ 1563417 w 3911893"/>
              <a:gd name="connsiteY6404" fmla="*/ 652929 h 3797612"/>
              <a:gd name="connsiteX6405" fmla="*/ 1573303 w 3911893"/>
              <a:gd name="connsiteY6405" fmla="*/ 640913 h 3797612"/>
              <a:gd name="connsiteX6406" fmla="*/ 1574593 w 3911893"/>
              <a:gd name="connsiteY6406" fmla="*/ 635259 h 3797612"/>
              <a:gd name="connsiteX6407" fmla="*/ 1566355 w 3911893"/>
              <a:gd name="connsiteY6407" fmla="*/ 645271 h 3797612"/>
              <a:gd name="connsiteX6408" fmla="*/ 1566666 w 3911893"/>
              <a:gd name="connsiteY6408" fmla="*/ 638443 h 3797612"/>
              <a:gd name="connsiteX6409" fmla="*/ 1561475 w 3911893"/>
              <a:gd name="connsiteY6409" fmla="*/ 634854 h 3797612"/>
              <a:gd name="connsiteX6410" fmla="*/ 1561629 w 3911893"/>
              <a:gd name="connsiteY6410" fmla="*/ 634666 h 3797612"/>
              <a:gd name="connsiteX6411" fmla="*/ 1565282 w 3911893"/>
              <a:gd name="connsiteY6411" fmla="*/ 634314 h 3797612"/>
              <a:gd name="connsiteX6412" fmla="*/ 1569034 w 3911893"/>
              <a:gd name="connsiteY6412" fmla="*/ 630265 h 3797612"/>
              <a:gd name="connsiteX6413" fmla="*/ 1569205 w 3911893"/>
              <a:gd name="connsiteY6413" fmla="*/ 626938 h 3797612"/>
              <a:gd name="connsiteX6414" fmla="*/ 1577173 w 3911893"/>
              <a:gd name="connsiteY6414" fmla="*/ 623949 h 3797612"/>
              <a:gd name="connsiteX6415" fmla="*/ 1580826 w 3911893"/>
              <a:gd name="connsiteY6415" fmla="*/ 623596 h 3797612"/>
              <a:gd name="connsiteX6416" fmla="*/ 1580468 w 3911893"/>
              <a:gd name="connsiteY6416" fmla="*/ 619943 h 3797612"/>
              <a:gd name="connsiteX6417" fmla="*/ 1590354 w 3911893"/>
              <a:gd name="connsiteY6417" fmla="*/ 607928 h 3797612"/>
              <a:gd name="connsiteX6418" fmla="*/ 1592002 w 3911893"/>
              <a:gd name="connsiteY6418" fmla="*/ 605925 h 3797612"/>
              <a:gd name="connsiteX6419" fmla="*/ 1587991 w 3911893"/>
              <a:gd name="connsiteY6419" fmla="*/ 602626 h 3797612"/>
              <a:gd name="connsiteX6420" fmla="*/ 1582691 w 3911893"/>
              <a:gd name="connsiteY6420" fmla="*/ 604981 h 3797612"/>
              <a:gd name="connsiteX6421" fmla="*/ 1585629 w 3911893"/>
              <a:gd name="connsiteY6421" fmla="*/ 597323 h 3797612"/>
              <a:gd name="connsiteX6422" fmla="*/ 1593292 w 3911893"/>
              <a:gd name="connsiteY6422" fmla="*/ 600271 h 3797612"/>
              <a:gd name="connsiteX6423" fmla="*/ 1599883 w 3911893"/>
              <a:gd name="connsiteY6423" fmla="*/ 592260 h 3797612"/>
              <a:gd name="connsiteX6424" fmla="*/ 1596945 w 3911893"/>
              <a:gd name="connsiteY6424" fmla="*/ 599918 h 3797612"/>
              <a:gd name="connsiteX6425" fmla="*/ 1602603 w 3911893"/>
              <a:gd name="connsiteY6425" fmla="*/ 601215 h 3797612"/>
              <a:gd name="connsiteX6426" fmla="*/ 1608976 w 3911893"/>
              <a:gd name="connsiteY6426" fmla="*/ 609817 h 3797612"/>
              <a:gd name="connsiteX6427" fmla="*/ 1600738 w 3911893"/>
              <a:gd name="connsiteY6427" fmla="*/ 619830 h 3797612"/>
              <a:gd name="connsiteX6428" fmla="*/ 1599448 w 3911893"/>
              <a:gd name="connsiteY6428" fmla="*/ 625485 h 3797612"/>
              <a:gd name="connsiteX6429" fmla="*/ 1594505 w 3911893"/>
              <a:gd name="connsiteY6429" fmla="*/ 631492 h 3797612"/>
              <a:gd name="connsiteX6430" fmla="*/ 1588272 w 3911893"/>
              <a:gd name="connsiteY6430" fmla="*/ 643155 h 3797612"/>
              <a:gd name="connsiteX6431" fmla="*/ 1590277 w 3911893"/>
              <a:gd name="connsiteY6431" fmla="*/ 644805 h 3797612"/>
              <a:gd name="connsiteX6432" fmla="*/ 1591727 w 3911893"/>
              <a:gd name="connsiteY6432" fmla="*/ 650195 h 3797612"/>
              <a:gd name="connsiteX6433" fmla="*/ 1584464 w 3911893"/>
              <a:gd name="connsiteY6433" fmla="*/ 650897 h 3797612"/>
              <a:gd name="connsiteX6434" fmla="*/ 1584157 w 3911893"/>
              <a:gd name="connsiteY6434" fmla="*/ 650264 h 3797612"/>
              <a:gd name="connsiteX6435" fmla="*/ 1583210 w 3911893"/>
              <a:gd name="connsiteY6435" fmla="*/ 650609 h 3797612"/>
              <a:gd name="connsiteX6436" fmla="*/ 1581974 w 3911893"/>
              <a:gd name="connsiteY6436" fmla="*/ 648165 h 3797612"/>
              <a:gd name="connsiteX6437" fmla="*/ 1588489 w 3911893"/>
              <a:gd name="connsiteY6437" fmla="*/ 626543 h 3797612"/>
              <a:gd name="connsiteX6438" fmla="*/ 1592717 w 3911893"/>
              <a:gd name="connsiteY6438" fmla="*/ 613230 h 3797612"/>
              <a:gd name="connsiteX6439" fmla="*/ 1587417 w 3911893"/>
              <a:gd name="connsiteY6439" fmla="*/ 615586 h 3797612"/>
              <a:gd name="connsiteX6440" fmla="*/ 1576241 w 3911893"/>
              <a:gd name="connsiteY6440" fmla="*/ 633256 h 3797612"/>
              <a:gd name="connsiteX6441" fmla="*/ 1578603 w 3911893"/>
              <a:gd name="connsiteY6441" fmla="*/ 638558 h 3797612"/>
              <a:gd name="connsiteX6442" fmla="*/ 1572370 w 3911893"/>
              <a:gd name="connsiteY6442" fmla="*/ 650221 h 3797612"/>
              <a:gd name="connsiteX6443" fmla="*/ 1578028 w 3911893"/>
              <a:gd name="connsiteY6443" fmla="*/ 651518 h 3797612"/>
              <a:gd name="connsiteX6444" fmla="*/ 1571438 w 3911893"/>
              <a:gd name="connsiteY6444" fmla="*/ 659528 h 3797612"/>
              <a:gd name="connsiteX6445" fmla="*/ 1567427 w 3911893"/>
              <a:gd name="connsiteY6445" fmla="*/ 656229 h 3797612"/>
              <a:gd name="connsiteX6446" fmla="*/ 1562484 w 3911893"/>
              <a:gd name="connsiteY6446" fmla="*/ 662236 h 3797612"/>
              <a:gd name="connsiteX6447" fmla="*/ 1564847 w 3911893"/>
              <a:gd name="connsiteY6447" fmla="*/ 667538 h 3797612"/>
              <a:gd name="connsiteX6448" fmla="*/ 1547438 w 3911893"/>
              <a:gd name="connsiteY6448" fmla="*/ 696871 h 3797612"/>
              <a:gd name="connsiteX6449" fmla="*/ 1553096 w 3911893"/>
              <a:gd name="connsiteY6449" fmla="*/ 698169 h 3797612"/>
              <a:gd name="connsiteX6450" fmla="*/ 1558039 w 3911893"/>
              <a:gd name="connsiteY6450" fmla="*/ 692161 h 3797612"/>
              <a:gd name="connsiteX6451" fmla="*/ 1558863 w 3911893"/>
              <a:gd name="connsiteY6451" fmla="*/ 691159 h 3797612"/>
              <a:gd name="connsiteX6452" fmla="*/ 1559687 w 3911893"/>
              <a:gd name="connsiteY6452" fmla="*/ 690158 h 3797612"/>
              <a:gd name="connsiteX6453" fmla="*/ 1563806 w 3911893"/>
              <a:gd name="connsiteY6453" fmla="*/ 685152 h 3797612"/>
              <a:gd name="connsiteX6454" fmla="*/ 1564630 w 3911893"/>
              <a:gd name="connsiteY6454" fmla="*/ 684151 h 3797612"/>
              <a:gd name="connsiteX6455" fmla="*/ 1571935 w 3911893"/>
              <a:gd name="connsiteY6455" fmla="*/ 683446 h 3797612"/>
              <a:gd name="connsiteX6456" fmla="*/ 1577811 w 3911893"/>
              <a:gd name="connsiteY6456" fmla="*/ 668130 h 3797612"/>
              <a:gd name="connsiteX6457" fmla="*/ 1581464 w 3911893"/>
              <a:gd name="connsiteY6457" fmla="*/ 667778 h 3797612"/>
              <a:gd name="connsiteX6458" fmla="*/ 1584044 w 3911893"/>
              <a:gd name="connsiteY6458" fmla="*/ 656468 h 3797612"/>
              <a:gd name="connsiteX6459" fmla="*/ 1592998 w 3911893"/>
              <a:gd name="connsiteY6459" fmla="*/ 653760 h 3797612"/>
              <a:gd name="connsiteX6460" fmla="*/ 1597366 w 3911893"/>
              <a:gd name="connsiteY6460" fmla="*/ 660712 h 3797612"/>
              <a:gd name="connsiteX6461" fmla="*/ 1583827 w 3911893"/>
              <a:gd name="connsiteY6461" fmla="*/ 673080 h 3797612"/>
              <a:gd name="connsiteX6462" fmla="*/ 1587837 w 3911893"/>
              <a:gd name="connsiteY6462" fmla="*/ 676379 h 3797612"/>
              <a:gd name="connsiteX6463" fmla="*/ 1581604 w 3911893"/>
              <a:gd name="connsiteY6463" fmla="*/ 688042 h 3797612"/>
              <a:gd name="connsiteX6464" fmla="*/ 1570645 w 3911893"/>
              <a:gd name="connsiteY6464" fmla="*/ 689100 h 3797612"/>
              <a:gd name="connsiteX6465" fmla="*/ 1568423 w 3911893"/>
              <a:gd name="connsiteY6465" fmla="*/ 704063 h 3797612"/>
              <a:gd name="connsiteX6466" fmla="*/ 1559827 w 3911893"/>
              <a:gd name="connsiteY6466" fmla="*/ 710423 h 3797612"/>
              <a:gd name="connsiteX6467" fmla="*/ 1557247 w 3911893"/>
              <a:gd name="connsiteY6467" fmla="*/ 721733 h 3797612"/>
              <a:gd name="connsiteX6468" fmla="*/ 1551077 w 3911893"/>
              <a:gd name="connsiteY6468" fmla="*/ 731487 h 3797612"/>
              <a:gd name="connsiteX6469" fmla="*/ 1551981 w 3911893"/>
              <a:gd name="connsiteY6469" fmla="*/ 729155 h 3797612"/>
              <a:gd name="connsiteX6470" fmla="*/ 1548527 w 3911893"/>
              <a:gd name="connsiteY6470" fmla="*/ 732714 h 3797612"/>
              <a:gd name="connsiteX6471" fmla="*/ 1540290 w 3911893"/>
              <a:gd name="connsiteY6471" fmla="*/ 748543 h 3797612"/>
              <a:gd name="connsiteX6472" fmla="*/ 1537863 w 3911893"/>
              <a:gd name="connsiteY6472" fmla="*/ 752380 h 3797612"/>
              <a:gd name="connsiteX6473" fmla="*/ 1523719 w 3911893"/>
              <a:gd name="connsiteY6473" fmla="*/ 774744 h 3797612"/>
              <a:gd name="connsiteX6474" fmla="*/ 1517128 w 3911893"/>
              <a:gd name="connsiteY6474" fmla="*/ 782755 h 3797612"/>
              <a:gd name="connsiteX6475" fmla="*/ 1514548 w 3911893"/>
              <a:gd name="connsiteY6475" fmla="*/ 794064 h 3797612"/>
              <a:gd name="connsiteX6476" fmla="*/ 1521592 w 3911893"/>
              <a:gd name="connsiteY6476" fmla="*/ 784797 h 3797612"/>
              <a:gd name="connsiteX6477" fmla="*/ 1520569 w 3911893"/>
              <a:gd name="connsiteY6477" fmla="*/ 786792 h 3797612"/>
              <a:gd name="connsiteX6478" fmla="*/ 1504087 w 3911893"/>
              <a:gd name="connsiteY6478" fmla="*/ 819040 h 3797612"/>
              <a:gd name="connsiteX6479" fmla="*/ 1498926 w 3911893"/>
              <a:gd name="connsiteY6479" fmla="*/ 841660 h 3797612"/>
              <a:gd name="connsiteX6480" fmla="*/ 1489398 w 3911893"/>
              <a:gd name="connsiteY6480" fmla="*/ 857328 h 3797612"/>
              <a:gd name="connsiteX6481" fmla="*/ 1493408 w 3911893"/>
              <a:gd name="connsiteY6481" fmla="*/ 860627 h 3797612"/>
              <a:gd name="connsiteX6482" fmla="*/ 1491761 w 3911893"/>
              <a:gd name="connsiteY6482" fmla="*/ 862630 h 3797612"/>
              <a:gd name="connsiteX6483" fmla="*/ 1489755 w 3911893"/>
              <a:gd name="connsiteY6483" fmla="*/ 860980 h 3797612"/>
              <a:gd name="connsiteX6484" fmla="*/ 1485867 w 3911893"/>
              <a:gd name="connsiteY6484" fmla="*/ 861356 h 3797612"/>
              <a:gd name="connsiteX6485" fmla="*/ 1485387 w 3911893"/>
              <a:gd name="connsiteY6485" fmla="*/ 859904 h 3797612"/>
              <a:gd name="connsiteX6486" fmla="*/ 1485011 w 3911893"/>
              <a:gd name="connsiteY6486" fmla="*/ 859595 h 3797612"/>
              <a:gd name="connsiteX6487" fmla="*/ 1484276 w 3911893"/>
              <a:gd name="connsiteY6487" fmla="*/ 861509 h 3797612"/>
              <a:gd name="connsiteX6488" fmla="*/ 1483363 w 3911893"/>
              <a:gd name="connsiteY6488" fmla="*/ 861597 h 3797612"/>
              <a:gd name="connsiteX6489" fmla="*/ 1482450 w 3911893"/>
              <a:gd name="connsiteY6489" fmla="*/ 861685 h 3797612"/>
              <a:gd name="connsiteX6490" fmla="*/ 1482807 w 3911893"/>
              <a:gd name="connsiteY6490" fmla="*/ 865338 h 3797612"/>
              <a:gd name="connsiteX6491" fmla="*/ 1484276 w 3911893"/>
              <a:gd name="connsiteY6491" fmla="*/ 861509 h 3797612"/>
              <a:gd name="connsiteX6492" fmla="*/ 1485867 w 3911893"/>
              <a:gd name="connsiteY6492" fmla="*/ 861356 h 3797612"/>
              <a:gd name="connsiteX6493" fmla="*/ 1488823 w 3911893"/>
              <a:gd name="connsiteY6493" fmla="*/ 870287 h 3797612"/>
              <a:gd name="connsiteX6494" fmla="*/ 1488248 w 3911893"/>
              <a:gd name="connsiteY6494" fmla="*/ 883247 h 3797612"/>
              <a:gd name="connsiteX6495" fmla="*/ 1477430 w 3911893"/>
              <a:gd name="connsiteY6495" fmla="*/ 904570 h 3797612"/>
              <a:gd name="connsiteX6496" fmla="*/ 1467901 w 3911893"/>
              <a:gd name="connsiteY6496" fmla="*/ 920238 h 3797612"/>
              <a:gd name="connsiteX6497" fmla="*/ 1468259 w 3911893"/>
              <a:gd name="connsiteY6497" fmla="*/ 923890 h 3797612"/>
              <a:gd name="connsiteX6498" fmla="*/ 1486741 w 3911893"/>
              <a:gd name="connsiteY6498" fmla="*/ 905515 h 3797612"/>
              <a:gd name="connsiteX6499" fmla="*/ 1485808 w 3911893"/>
              <a:gd name="connsiteY6499" fmla="*/ 914822 h 3797612"/>
              <a:gd name="connsiteX6500" fmla="*/ 1496410 w 3911893"/>
              <a:gd name="connsiteY6500" fmla="*/ 910111 h 3797612"/>
              <a:gd name="connsiteX6501" fmla="*/ 1498632 w 3911893"/>
              <a:gd name="connsiteY6501" fmla="*/ 895149 h 3797612"/>
              <a:gd name="connsiteX6502" fmla="*/ 1490036 w 3911893"/>
              <a:gd name="connsiteY6502" fmla="*/ 901510 h 3797612"/>
              <a:gd name="connsiteX6503" fmla="*/ 1490484 w 3911893"/>
              <a:gd name="connsiteY6503" fmla="*/ 891411 h 3797612"/>
              <a:gd name="connsiteX6504" fmla="*/ 1491740 w 3911893"/>
              <a:gd name="connsiteY6504" fmla="*/ 889524 h 3797612"/>
              <a:gd name="connsiteX6505" fmla="*/ 1498849 w 3911893"/>
              <a:gd name="connsiteY6505" fmla="*/ 878537 h 3797612"/>
              <a:gd name="connsiteX6506" fmla="*/ 1499117 w 3911893"/>
              <a:gd name="connsiteY6506" fmla="*/ 881276 h 3797612"/>
              <a:gd name="connsiteX6507" fmla="*/ 1499207 w 3911893"/>
              <a:gd name="connsiteY6507" fmla="*/ 882189 h 3797612"/>
              <a:gd name="connsiteX6508" fmla="*/ 1492616 w 3911893"/>
              <a:gd name="connsiteY6508" fmla="*/ 890200 h 3797612"/>
              <a:gd name="connsiteX6509" fmla="*/ 1502518 w 3911893"/>
              <a:gd name="connsiteY6509" fmla="*/ 892470 h 3797612"/>
              <a:gd name="connsiteX6510" fmla="*/ 1502972 w 3911893"/>
              <a:gd name="connsiteY6510" fmla="*/ 892574 h 3797612"/>
              <a:gd name="connsiteX6511" fmla="*/ 1502719 w 3911893"/>
              <a:gd name="connsiteY6511" fmla="*/ 893055 h 3797612"/>
              <a:gd name="connsiteX6512" fmla="*/ 1502719 w 3911893"/>
              <a:gd name="connsiteY6512" fmla="*/ 893055 h 3797612"/>
              <a:gd name="connsiteX6513" fmla="*/ 1501797 w 3911893"/>
              <a:gd name="connsiteY6513" fmla="*/ 894815 h 3797612"/>
              <a:gd name="connsiteX6514" fmla="*/ 1502719 w 3911893"/>
              <a:gd name="connsiteY6514" fmla="*/ 893055 h 3797612"/>
              <a:gd name="connsiteX6515" fmla="*/ 1503932 w 3911893"/>
              <a:gd name="connsiteY6515" fmla="*/ 892794 h 3797612"/>
              <a:gd name="connsiteX6516" fmla="*/ 1502972 w 3911893"/>
              <a:gd name="connsiteY6516" fmla="*/ 892574 h 3797612"/>
              <a:gd name="connsiteX6517" fmla="*/ 1506870 w 3911893"/>
              <a:gd name="connsiteY6517" fmla="*/ 885136 h 3797612"/>
              <a:gd name="connsiteX6518" fmla="*/ 1504865 w 3911893"/>
              <a:gd name="connsiteY6518" fmla="*/ 883487 h 3797612"/>
              <a:gd name="connsiteX6519" fmla="*/ 1515824 w 3911893"/>
              <a:gd name="connsiteY6519" fmla="*/ 882429 h 3797612"/>
              <a:gd name="connsiteX6520" fmla="*/ 1503715 w 3911893"/>
              <a:gd name="connsiteY6520" fmla="*/ 909407 h 3797612"/>
              <a:gd name="connsiteX6521" fmla="*/ 1496767 w 3911893"/>
              <a:gd name="connsiteY6521" fmla="*/ 913764 h 3797612"/>
              <a:gd name="connsiteX6522" fmla="*/ 1483586 w 3911893"/>
              <a:gd name="connsiteY6522" fmla="*/ 929785 h 3797612"/>
              <a:gd name="connsiteX6523" fmla="*/ 1486306 w 3911893"/>
              <a:gd name="connsiteY6523" fmla="*/ 938739 h 3797612"/>
              <a:gd name="connsiteX6524" fmla="*/ 1486664 w 3911893"/>
              <a:gd name="connsiteY6524" fmla="*/ 942392 h 3797612"/>
              <a:gd name="connsiteX6525" fmla="*/ 1479358 w 3911893"/>
              <a:gd name="connsiteY6525" fmla="*/ 943097 h 3797612"/>
              <a:gd name="connsiteX6526" fmla="*/ 1474773 w 3911893"/>
              <a:gd name="connsiteY6526" fmla="*/ 952757 h 3797612"/>
              <a:gd name="connsiteX6527" fmla="*/ 1463814 w 3911893"/>
              <a:gd name="connsiteY6527" fmla="*/ 953816 h 3797612"/>
              <a:gd name="connsiteX6528" fmla="*/ 1462524 w 3911893"/>
              <a:gd name="connsiteY6528" fmla="*/ 959470 h 3797612"/>
              <a:gd name="connsiteX6529" fmla="*/ 1468182 w 3911893"/>
              <a:gd name="connsiteY6529" fmla="*/ 960767 h 3797612"/>
              <a:gd name="connsiteX6530" fmla="*/ 1466317 w 3911893"/>
              <a:gd name="connsiteY6530" fmla="*/ 979383 h 3797612"/>
              <a:gd name="connsiteX6531" fmla="*/ 1482794 w 3911893"/>
              <a:gd name="connsiteY6531" fmla="*/ 959357 h 3797612"/>
              <a:gd name="connsiteX6532" fmla="*/ 1487021 w 3911893"/>
              <a:gd name="connsiteY6532" fmla="*/ 946045 h 3797612"/>
              <a:gd name="connsiteX6533" fmla="*/ 1488669 w 3911893"/>
              <a:gd name="connsiteY6533" fmla="*/ 944042 h 3797612"/>
              <a:gd name="connsiteX6534" fmla="*/ 1492680 w 3911893"/>
              <a:gd name="connsiteY6534" fmla="*/ 947342 h 3797612"/>
              <a:gd name="connsiteX6535" fmla="*/ 1506576 w 3911893"/>
              <a:gd name="connsiteY6535" fmla="*/ 938626 h 3797612"/>
              <a:gd name="connsiteX6536" fmla="*/ 1519042 w 3911893"/>
              <a:gd name="connsiteY6536" fmla="*/ 915300 h 3797612"/>
              <a:gd name="connsiteX6537" fmla="*/ 1516679 w 3911893"/>
              <a:gd name="connsiteY6537" fmla="*/ 909998 h 3797612"/>
              <a:gd name="connsiteX6538" fmla="*/ 1510089 w 3911893"/>
              <a:gd name="connsiteY6538" fmla="*/ 918009 h 3797612"/>
              <a:gd name="connsiteX6539" fmla="*/ 1511083 w 3911893"/>
              <a:gd name="connsiteY6539" fmla="*/ 914877 h 3797612"/>
              <a:gd name="connsiteX6540" fmla="*/ 1516055 w 3911893"/>
              <a:gd name="connsiteY6540" fmla="*/ 905713 h 3797612"/>
              <a:gd name="connsiteX6541" fmla="*/ 1527140 w 3911893"/>
              <a:gd name="connsiteY6541" fmla="*/ 885023 h 3797612"/>
              <a:gd name="connsiteX6542" fmla="*/ 1532441 w 3911893"/>
              <a:gd name="connsiteY6542" fmla="*/ 882668 h 3797612"/>
              <a:gd name="connsiteX6543" fmla="*/ 1533731 w 3911893"/>
              <a:gd name="connsiteY6543" fmla="*/ 877013 h 3797612"/>
              <a:gd name="connsiteX6544" fmla="*/ 1551140 w 3911893"/>
              <a:gd name="connsiteY6544" fmla="*/ 847680 h 3797612"/>
              <a:gd name="connsiteX6545" fmla="*/ 1554793 w 3911893"/>
              <a:gd name="connsiteY6545" fmla="*/ 847327 h 3797612"/>
              <a:gd name="connsiteX6546" fmla="*/ 1557015 w 3911893"/>
              <a:gd name="connsiteY6546" fmla="*/ 832364 h 3797612"/>
              <a:gd name="connsiteX6547" fmla="*/ 1562316 w 3911893"/>
              <a:gd name="connsiteY6547" fmla="*/ 830009 h 3797612"/>
              <a:gd name="connsiteX6548" fmla="*/ 1587606 w 3911893"/>
              <a:gd name="connsiteY6548" fmla="*/ 787011 h 3797612"/>
              <a:gd name="connsiteX6549" fmla="*/ 1585243 w 3911893"/>
              <a:gd name="connsiteY6549" fmla="*/ 781709 h 3797612"/>
              <a:gd name="connsiteX6550" fmla="*/ 1579585 w 3911893"/>
              <a:gd name="connsiteY6550" fmla="*/ 780411 h 3797612"/>
              <a:gd name="connsiteX6551" fmla="*/ 1580300 w 3911893"/>
              <a:gd name="connsiteY6551" fmla="*/ 787716 h 3797612"/>
              <a:gd name="connsiteX6552" fmla="*/ 1558523 w 3911893"/>
              <a:gd name="connsiteY6552" fmla="*/ 810097 h 3797612"/>
              <a:gd name="connsiteX6553" fmla="*/ 1556518 w 3911893"/>
              <a:gd name="connsiteY6553" fmla="*/ 808447 h 3797612"/>
              <a:gd name="connsiteX6554" fmla="*/ 1565114 w 3911893"/>
              <a:gd name="connsiteY6554" fmla="*/ 802087 h 3797612"/>
              <a:gd name="connsiteX6555" fmla="*/ 1562036 w 3911893"/>
              <a:gd name="connsiteY6555" fmla="*/ 789480 h 3797612"/>
              <a:gd name="connsiteX6556" fmla="*/ 1556735 w 3911893"/>
              <a:gd name="connsiteY6556" fmla="*/ 791835 h 3797612"/>
              <a:gd name="connsiteX6557" fmla="*/ 1568626 w 3911893"/>
              <a:gd name="connsiteY6557" fmla="*/ 781469 h 3797612"/>
              <a:gd name="connsiteX6558" fmla="*/ 1573569 w 3911893"/>
              <a:gd name="connsiteY6558" fmla="*/ 775462 h 3797612"/>
              <a:gd name="connsiteX6559" fmla="*/ 1586891 w 3911893"/>
              <a:gd name="connsiteY6559" fmla="*/ 779706 h 3797612"/>
              <a:gd name="connsiteX6560" fmla="*/ 1589471 w 3911893"/>
              <a:gd name="connsiteY6560" fmla="*/ 768396 h 3797612"/>
              <a:gd name="connsiteX6561" fmla="*/ 1582165 w 3911893"/>
              <a:gd name="connsiteY6561" fmla="*/ 769101 h 3797612"/>
              <a:gd name="connsiteX6562" fmla="*/ 1590046 w 3911893"/>
              <a:gd name="connsiteY6562" fmla="*/ 755436 h 3797612"/>
              <a:gd name="connsiteX6563" fmla="*/ 1586968 w 3911893"/>
              <a:gd name="connsiteY6563" fmla="*/ 742829 h 3797612"/>
              <a:gd name="connsiteX6564" fmla="*/ 1592269 w 3911893"/>
              <a:gd name="connsiteY6564" fmla="*/ 740474 h 3797612"/>
              <a:gd name="connsiteX6565" fmla="*/ 1591553 w 3911893"/>
              <a:gd name="connsiteY6565" fmla="*/ 733169 h 3797612"/>
              <a:gd name="connsiteX6566" fmla="*/ 1599217 w 3911893"/>
              <a:gd name="connsiteY6566" fmla="*/ 736116 h 3797612"/>
              <a:gd name="connsiteX6567" fmla="*/ 1606165 w 3911893"/>
              <a:gd name="connsiteY6567" fmla="*/ 731758 h 3797612"/>
              <a:gd name="connsiteX6568" fmla="*/ 1608745 w 3911893"/>
              <a:gd name="connsiteY6568" fmla="*/ 720448 h 3797612"/>
              <a:gd name="connsiteX6569" fmla="*/ 1605667 w 3911893"/>
              <a:gd name="connsiteY6569" fmla="*/ 707841 h 3797612"/>
              <a:gd name="connsiteX6570" fmla="*/ 1616626 w 3911893"/>
              <a:gd name="connsiteY6570" fmla="*/ 706783 h 3797612"/>
              <a:gd name="connsiteX6571" fmla="*/ 1617916 w 3911893"/>
              <a:gd name="connsiteY6571" fmla="*/ 701128 h 3797612"/>
              <a:gd name="connsiteX6572" fmla="*/ 1616963 w 3911893"/>
              <a:gd name="connsiteY6572" fmla="*/ 698954 h 3797612"/>
              <a:gd name="connsiteX6573" fmla="*/ 1619619 w 3911893"/>
              <a:gd name="connsiteY6573" fmla="*/ 697334 h 3797612"/>
              <a:gd name="connsiteX6574" fmla="*/ 1616729 w 3911893"/>
              <a:gd name="connsiteY6574" fmla="*/ 698420 h 3797612"/>
              <a:gd name="connsiteX6575" fmla="*/ 1616963 w 3911893"/>
              <a:gd name="connsiteY6575" fmla="*/ 698954 h 3797612"/>
              <a:gd name="connsiteX6576" fmla="*/ 1608963 w 3911893"/>
              <a:gd name="connsiteY6576" fmla="*/ 703836 h 3797612"/>
              <a:gd name="connsiteX6577" fmla="*/ 1617201 w 3911893"/>
              <a:gd name="connsiteY6577" fmla="*/ 693823 h 3797612"/>
              <a:gd name="connsiteX6578" fmla="*/ 1621211 w 3911893"/>
              <a:gd name="connsiteY6578" fmla="*/ 697123 h 3797612"/>
              <a:gd name="connsiteX6579" fmla="*/ 1612398 w 3911893"/>
              <a:gd name="connsiteY6579" fmla="*/ 720095 h 3797612"/>
              <a:gd name="connsiteX6580" fmla="*/ 1618056 w 3911893"/>
              <a:gd name="connsiteY6580" fmla="*/ 721393 h 3797612"/>
              <a:gd name="connsiteX6581" fmla="*/ 1621709 w 3911893"/>
              <a:gd name="connsiteY6581" fmla="*/ 721040 h 3797612"/>
              <a:gd name="connsiteX6582" fmla="*/ 1622642 w 3911893"/>
              <a:gd name="connsiteY6582" fmla="*/ 711733 h 3797612"/>
              <a:gd name="connsiteX6583" fmla="*/ 1636398 w 3911893"/>
              <a:gd name="connsiteY6583" fmla="*/ 682752 h 3797612"/>
              <a:gd name="connsiteX6584" fmla="*/ 1638978 w 3911893"/>
              <a:gd name="connsiteY6584" fmla="*/ 671442 h 3797612"/>
              <a:gd name="connsiteX6585" fmla="*/ 1626372 w 3911893"/>
              <a:gd name="connsiteY6585" fmla="*/ 674503 h 3797612"/>
              <a:gd name="connsiteX6586" fmla="*/ 1627087 w 3911893"/>
              <a:gd name="connsiteY6586" fmla="*/ 681808 h 3797612"/>
              <a:gd name="connsiteX6587" fmla="*/ 1618848 w 3911893"/>
              <a:gd name="connsiteY6587" fmla="*/ 691820 h 3797612"/>
              <a:gd name="connsiteX6588" fmla="*/ 1622361 w 3911893"/>
              <a:gd name="connsiteY6588" fmla="*/ 671203 h 3797612"/>
              <a:gd name="connsiteX6589" fmla="*/ 1632247 w 3911893"/>
              <a:gd name="connsiteY6589" fmla="*/ 659188 h 3797612"/>
              <a:gd name="connsiteX6590" fmla="*/ 1642491 w 3911893"/>
              <a:gd name="connsiteY6590" fmla="*/ 650825 h 3797612"/>
              <a:gd name="connsiteX6591" fmla="*/ 1646719 w 3911893"/>
              <a:gd name="connsiteY6591" fmla="*/ 637512 h 3797612"/>
              <a:gd name="connsiteX6592" fmla="*/ 1655315 w 3911893"/>
              <a:gd name="connsiteY6592" fmla="*/ 631152 h 3797612"/>
              <a:gd name="connsiteX6593" fmla="*/ 1686838 w 3911893"/>
              <a:gd name="connsiteY6593" fmla="*/ 576491 h 3797612"/>
              <a:gd name="connsiteX6594" fmla="*/ 1695293 w 3911893"/>
              <a:gd name="connsiteY6594" fmla="*/ 549866 h 3797612"/>
              <a:gd name="connsiteX6595" fmla="*/ 1689993 w 3911893"/>
              <a:gd name="connsiteY6595" fmla="*/ 552221 h 3797612"/>
              <a:gd name="connsiteX6596" fmla="*/ 1684117 w 3911893"/>
              <a:gd name="connsiteY6596" fmla="*/ 567536 h 3797612"/>
              <a:gd name="connsiteX6597" fmla="*/ 1675879 w 3911893"/>
              <a:gd name="connsiteY6597" fmla="*/ 577549 h 3797612"/>
              <a:gd name="connsiteX6598" fmla="*/ 1675521 w 3911893"/>
              <a:gd name="connsiteY6598" fmla="*/ 573896 h 3797612"/>
              <a:gd name="connsiteX6599" fmla="*/ 1673516 w 3911893"/>
              <a:gd name="connsiteY6599" fmla="*/ 572246 h 3797612"/>
              <a:gd name="connsiteX6600" fmla="*/ 1641278 w 3911893"/>
              <a:gd name="connsiteY6600" fmla="*/ 619603 h 3797612"/>
              <a:gd name="connsiteX6601" fmla="*/ 1629744 w 3911893"/>
              <a:gd name="connsiteY6601" fmla="*/ 633621 h 3797612"/>
              <a:gd name="connsiteX6602" fmla="*/ 1620433 w 3911893"/>
              <a:gd name="connsiteY6602" fmla="*/ 632676 h 3797612"/>
              <a:gd name="connsiteX6603" fmla="*/ 1627024 w 3911893"/>
              <a:gd name="connsiteY6603" fmla="*/ 624666 h 3797612"/>
              <a:gd name="connsiteX6604" fmla="*/ 1642568 w 3911893"/>
              <a:gd name="connsiteY6604" fmla="*/ 613948 h 3797612"/>
              <a:gd name="connsiteX6605" fmla="*/ 1664920 w 3911893"/>
              <a:gd name="connsiteY6605" fmla="*/ 578607 h 3797612"/>
              <a:gd name="connsiteX6606" fmla="*/ 1668573 w 3911893"/>
              <a:gd name="connsiteY6606" fmla="*/ 578254 h 3797612"/>
              <a:gd name="connsiteX6607" fmla="*/ 1695868 w 3911893"/>
              <a:gd name="connsiteY6607" fmla="*/ 536906 h 3797612"/>
              <a:gd name="connsiteX6608" fmla="*/ 1707759 w 3911893"/>
              <a:gd name="connsiteY6608" fmla="*/ 526540 h 3797612"/>
              <a:gd name="connsiteX6609" fmla="*/ 1713992 w 3911893"/>
              <a:gd name="connsiteY6609" fmla="*/ 514878 h 3797612"/>
              <a:gd name="connsiteX6610" fmla="*/ 1711630 w 3911893"/>
              <a:gd name="connsiteY6610" fmla="*/ 509575 h 3797612"/>
              <a:gd name="connsiteX6611" fmla="*/ 1720226 w 3911893"/>
              <a:gd name="connsiteY6611" fmla="*/ 503215 h 3797612"/>
              <a:gd name="connsiteX6612" fmla="*/ 1728106 w 3911893"/>
              <a:gd name="connsiteY6612" fmla="*/ 489550 h 3797612"/>
              <a:gd name="connsiteX6613" fmla="*/ 1731581 w 3911893"/>
              <a:gd name="connsiteY6613" fmla="*/ 473065 h 3797612"/>
              <a:gd name="connsiteX6614" fmla="*/ 1733624 w 3911893"/>
              <a:gd name="connsiteY6614" fmla="*/ 470582 h 3797612"/>
              <a:gd name="connsiteX6615" fmla="*/ 1733348 w 3911893"/>
              <a:gd name="connsiteY6615" fmla="*/ 469963 h 3797612"/>
              <a:gd name="connsiteX6616" fmla="*/ 1744800 w 3911893"/>
              <a:gd name="connsiteY6616" fmla="*/ 452912 h 3797612"/>
              <a:gd name="connsiteX6617" fmla="*/ 1742795 w 3911893"/>
              <a:gd name="connsiteY6617" fmla="*/ 451262 h 3797612"/>
              <a:gd name="connsiteX6618" fmla="*/ 1731261 w 3911893"/>
              <a:gd name="connsiteY6618" fmla="*/ 465280 h 3797612"/>
              <a:gd name="connsiteX6619" fmla="*/ 1716790 w 3911893"/>
              <a:gd name="connsiteY6619" fmla="*/ 486955 h 3797612"/>
              <a:gd name="connsiteX6620" fmla="*/ 1706189 w 3911893"/>
              <a:gd name="connsiteY6620" fmla="*/ 491666 h 3797612"/>
              <a:gd name="connsiteX6621" fmla="*/ 1701603 w 3911893"/>
              <a:gd name="connsiteY6621" fmla="*/ 501326 h 3797612"/>
              <a:gd name="connsiteX6622" fmla="*/ 1699598 w 3911893"/>
              <a:gd name="connsiteY6622" fmla="*/ 499676 h 3797612"/>
              <a:gd name="connsiteX6623" fmla="*/ 1691360 w 3911893"/>
              <a:gd name="connsiteY6623" fmla="*/ 509689 h 3797612"/>
              <a:gd name="connsiteX6624" fmla="*/ 1671588 w 3911893"/>
              <a:gd name="connsiteY6624" fmla="*/ 533719 h 3797612"/>
              <a:gd name="connsiteX6625" fmla="*/ 1662417 w 3911893"/>
              <a:gd name="connsiteY6625" fmla="*/ 553040 h 3797612"/>
              <a:gd name="connsiteX6626" fmla="*/ 1661702 w 3911893"/>
              <a:gd name="connsiteY6626" fmla="*/ 545735 h 3797612"/>
              <a:gd name="connsiteX6627" fmla="*/ 1654754 w 3911893"/>
              <a:gd name="connsiteY6627" fmla="*/ 550093 h 3797612"/>
              <a:gd name="connsiteX6628" fmla="*/ 1640282 w 3911893"/>
              <a:gd name="connsiteY6628" fmla="*/ 571768 h 3797612"/>
              <a:gd name="connsiteX6629" fmla="*/ 1641215 w 3911893"/>
              <a:gd name="connsiteY6629" fmla="*/ 562461 h 3797612"/>
              <a:gd name="connsiteX6630" fmla="*/ 1635914 w 3911893"/>
              <a:gd name="connsiteY6630" fmla="*/ 564816 h 3797612"/>
              <a:gd name="connsiteX6631" fmla="*/ 1636987 w 3911893"/>
              <a:gd name="connsiteY6631" fmla="*/ 575773 h 3797612"/>
              <a:gd name="connsiteX6632" fmla="*/ 1629681 w 3911893"/>
              <a:gd name="connsiteY6632" fmla="*/ 576479 h 3797612"/>
              <a:gd name="connsiteX6633" fmla="*/ 1633691 w 3911893"/>
              <a:gd name="connsiteY6633" fmla="*/ 579779 h 3797612"/>
              <a:gd name="connsiteX6634" fmla="*/ 1628391 w 3911893"/>
              <a:gd name="connsiteY6634" fmla="*/ 582134 h 3797612"/>
              <a:gd name="connsiteX6635" fmla="*/ 1622793 w 3911893"/>
              <a:gd name="connsiteY6635" fmla="*/ 595579 h 3797612"/>
              <a:gd name="connsiteX6636" fmla="*/ 1614984 w 3911893"/>
              <a:gd name="connsiteY6636" fmla="*/ 602822 h 3797612"/>
              <a:gd name="connsiteX6637" fmla="*/ 1615086 w 3911893"/>
              <a:gd name="connsiteY6637" fmla="*/ 599837 h 3797612"/>
              <a:gd name="connsiteX6638" fmla="*/ 1615210 w 3911893"/>
              <a:gd name="connsiteY6638" fmla="*/ 598154 h 3797612"/>
              <a:gd name="connsiteX6639" fmla="*/ 1615048 w 3911893"/>
              <a:gd name="connsiteY6639" fmla="*/ 598861 h 3797612"/>
              <a:gd name="connsiteX6640" fmla="*/ 1614108 w 3911893"/>
              <a:gd name="connsiteY6640" fmla="*/ 602983 h 3797612"/>
              <a:gd name="connsiteX6641" fmla="*/ 1612489 w 3911893"/>
              <a:gd name="connsiteY6641" fmla="*/ 589199 h 3797612"/>
              <a:gd name="connsiteX6642" fmla="*/ 1616142 w 3911893"/>
              <a:gd name="connsiteY6642" fmla="*/ 588847 h 3797612"/>
              <a:gd name="connsiteX6643" fmla="*/ 1615427 w 3911893"/>
              <a:gd name="connsiteY6643" fmla="*/ 581542 h 3797612"/>
              <a:gd name="connsiteX6644" fmla="*/ 1628251 w 3911893"/>
              <a:gd name="connsiteY6644" fmla="*/ 561869 h 3797612"/>
              <a:gd name="connsiteX6645" fmla="*/ 1635199 w 3911893"/>
              <a:gd name="connsiteY6645" fmla="*/ 557511 h 3797612"/>
              <a:gd name="connsiteX6646" fmla="*/ 1643795 w 3911893"/>
              <a:gd name="connsiteY6646" fmla="*/ 551151 h 3797612"/>
              <a:gd name="connsiteX6647" fmla="*/ 1635774 w 3911893"/>
              <a:gd name="connsiteY6647" fmla="*/ 544551 h 3797612"/>
              <a:gd name="connsiteX6648" fmla="*/ 1637422 w 3911893"/>
              <a:gd name="connsiteY6648" fmla="*/ 542549 h 3797612"/>
              <a:gd name="connsiteX6649" fmla="*/ 1643437 w 3911893"/>
              <a:gd name="connsiteY6649" fmla="*/ 547498 h 3797612"/>
              <a:gd name="connsiteX6650" fmla="*/ 1655903 w 3911893"/>
              <a:gd name="connsiteY6650" fmla="*/ 524173 h 3797612"/>
              <a:gd name="connsiteX6651" fmla="*/ 1655188 w 3911893"/>
              <a:gd name="connsiteY6651" fmla="*/ 516868 h 3797612"/>
              <a:gd name="connsiteX6652" fmla="*/ 1658483 w 3911893"/>
              <a:gd name="connsiteY6652" fmla="*/ 512863 h 3797612"/>
              <a:gd name="connsiteX6653" fmla="*/ 1657193 w 3911893"/>
              <a:gd name="connsiteY6653" fmla="*/ 518518 h 3797612"/>
              <a:gd name="connsiteX6654" fmla="*/ 1660107 w 3911893"/>
              <a:gd name="connsiteY6654" fmla="*/ 517224 h 3797612"/>
              <a:gd name="connsiteX6655" fmla="*/ 1661237 w 3911893"/>
              <a:gd name="connsiteY6655" fmla="*/ 518329 h 3797612"/>
              <a:gd name="connsiteX6656" fmla="*/ 1682406 w 3911893"/>
              <a:gd name="connsiteY6656" fmla="*/ 512397 h 3797612"/>
              <a:gd name="connsiteX6657" fmla="*/ 1677681 w 3911893"/>
              <a:gd name="connsiteY6657" fmla="*/ 501792 h 3797612"/>
              <a:gd name="connsiteX6658" fmla="*/ 1678971 w 3911893"/>
              <a:gd name="connsiteY6658" fmla="*/ 496137 h 3797612"/>
              <a:gd name="connsiteX6659" fmla="*/ 1686277 w 3911893"/>
              <a:gd name="connsiteY6659" fmla="*/ 495432 h 3797612"/>
              <a:gd name="connsiteX6660" fmla="*/ 1688142 w 3911893"/>
              <a:gd name="connsiteY6660" fmla="*/ 476817 h 3797612"/>
              <a:gd name="connsiteX6661" fmla="*/ 1693442 w 3911893"/>
              <a:gd name="connsiteY6661" fmla="*/ 474462 h 3797612"/>
              <a:gd name="connsiteX6662" fmla="*/ 1700965 w 3911893"/>
              <a:gd name="connsiteY6662" fmla="*/ 457144 h 3797612"/>
              <a:gd name="connsiteX6663" fmla="*/ 1717800 w 3911893"/>
              <a:gd name="connsiteY6663" fmla="*/ 440771 h 3797612"/>
              <a:gd name="connsiteX6664" fmla="*/ 1718174 w 3911893"/>
              <a:gd name="connsiteY6664" fmla="*/ 432326 h 3797612"/>
              <a:gd name="connsiteX6665" fmla="*/ 1720251 w 3911893"/>
              <a:gd name="connsiteY6665" fmla="*/ 430881 h 3797612"/>
              <a:gd name="connsiteX6666" fmla="*/ 1720308 w 3911893"/>
              <a:gd name="connsiteY6666" fmla="*/ 431081 h 3797612"/>
              <a:gd name="connsiteX6667" fmla="*/ 1721038 w 3911893"/>
              <a:gd name="connsiteY6667" fmla="*/ 430334 h 3797612"/>
              <a:gd name="connsiteX6668" fmla="*/ 1725680 w 3911893"/>
              <a:gd name="connsiteY6668" fmla="*/ 427106 h 3797612"/>
              <a:gd name="connsiteX6669" fmla="*/ 1723948 w 3911893"/>
              <a:gd name="connsiteY6669" fmla="*/ 427359 h 3797612"/>
              <a:gd name="connsiteX6670" fmla="*/ 1721038 w 3911893"/>
              <a:gd name="connsiteY6670" fmla="*/ 430334 h 3797612"/>
              <a:gd name="connsiteX6671" fmla="*/ 1720251 w 3911893"/>
              <a:gd name="connsiteY6671" fmla="*/ 430881 h 3797612"/>
              <a:gd name="connsiteX6672" fmla="*/ 1719999 w 3911893"/>
              <a:gd name="connsiteY6672" fmla="*/ 429987 h 3797612"/>
              <a:gd name="connsiteX6673" fmla="*/ 1728260 w 3911893"/>
              <a:gd name="connsiteY6673" fmla="*/ 415796 h 3797612"/>
              <a:gd name="connsiteX6674" fmla="*/ 1736690 w 3911893"/>
              <a:gd name="connsiteY6674" fmla="*/ 414982 h 3797612"/>
              <a:gd name="connsiteX6675" fmla="*/ 1737616 w 3911893"/>
              <a:gd name="connsiteY6675" fmla="*/ 417197 h 3797612"/>
              <a:gd name="connsiteX6676" fmla="*/ 1739219 w 3911893"/>
              <a:gd name="connsiteY6676" fmla="*/ 414737 h 3797612"/>
              <a:gd name="connsiteX6677" fmla="*/ 1737849 w 3911893"/>
              <a:gd name="connsiteY6677" fmla="*/ 414870 h 3797612"/>
              <a:gd name="connsiteX6678" fmla="*/ 1736690 w 3911893"/>
              <a:gd name="connsiteY6678" fmla="*/ 414982 h 3797612"/>
              <a:gd name="connsiteX6679" fmla="*/ 1735209 w 3911893"/>
              <a:gd name="connsiteY6679" fmla="*/ 411438 h 3797612"/>
              <a:gd name="connsiteX6680" fmla="*/ 1737214 w 3911893"/>
              <a:gd name="connsiteY6680" fmla="*/ 413088 h 3797612"/>
              <a:gd name="connsiteX6681" fmla="*/ 1740152 w 3911893"/>
              <a:gd name="connsiteY6681" fmla="*/ 405430 h 3797612"/>
              <a:gd name="connsiteX6682" fmla="*/ 1736141 w 3911893"/>
              <a:gd name="connsiteY6682" fmla="*/ 402131 h 3797612"/>
              <a:gd name="connsiteX6683" fmla="*/ 1752975 w 3911893"/>
              <a:gd name="connsiteY6683" fmla="*/ 385757 h 3797612"/>
              <a:gd name="connsiteX6684" fmla="*/ 1748748 w 3911893"/>
              <a:gd name="connsiteY6684" fmla="*/ 399070 h 3797612"/>
              <a:gd name="connsiteX6685" fmla="*/ 1756053 w 3911893"/>
              <a:gd name="connsiteY6685" fmla="*/ 398365 h 3797612"/>
              <a:gd name="connsiteX6686" fmla="*/ 1759673 w 3911893"/>
              <a:gd name="connsiteY6686" fmla="*/ 386967 h 3797612"/>
              <a:gd name="connsiteX6687" fmla="*/ 1760663 w 3911893"/>
              <a:gd name="connsiteY6687" fmla="*/ 386376 h 3797612"/>
              <a:gd name="connsiteX6688" fmla="*/ 1772530 w 3911893"/>
              <a:gd name="connsiteY6688" fmla="*/ 378339 h 3797612"/>
              <a:gd name="connsiteX6689" fmla="*/ 1770167 w 3911893"/>
              <a:gd name="connsiteY6689" fmla="*/ 373036 h 3797612"/>
              <a:gd name="connsiteX6690" fmla="*/ 1767804 w 3911893"/>
              <a:gd name="connsiteY6690" fmla="*/ 367734 h 3797612"/>
              <a:gd name="connsiteX6691" fmla="*/ 1762504 w 3911893"/>
              <a:gd name="connsiteY6691" fmla="*/ 370089 h 3797612"/>
              <a:gd name="connsiteX6692" fmla="*/ 1782276 w 3911893"/>
              <a:gd name="connsiteY6692" fmla="*/ 346059 h 3797612"/>
              <a:gd name="connsiteX6693" fmla="*/ 1782739 w 3911893"/>
              <a:gd name="connsiteY6693" fmla="*/ 350795 h 3797612"/>
              <a:gd name="connsiteX6694" fmla="*/ 1780852 w 3911893"/>
              <a:gd name="connsiteY6694" fmla="*/ 350344 h 3797612"/>
              <a:gd name="connsiteX6695" fmla="*/ 1779299 w 3911893"/>
              <a:gd name="connsiteY6695" fmla="*/ 353317 h 3797612"/>
              <a:gd name="connsiteX6696" fmla="*/ 1782068 w 3911893"/>
              <a:gd name="connsiteY6696" fmla="*/ 353352 h 3797612"/>
              <a:gd name="connsiteX6697" fmla="*/ 1780053 w 3911893"/>
              <a:gd name="connsiteY6697" fmla="*/ 361021 h 3797612"/>
              <a:gd name="connsiteX6698" fmla="*/ 1790297 w 3911893"/>
              <a:gd name="connsiteY6698" fmla="*/ 352658 h 3797612"/>
              <a:gd name="connsiteX6699" fmla="*/ 1789939 w 3911893"/>
              <a:gd name="connsiteY6699" fmla="*/ 349006 h 3797612"/>
              <a:gd name="connsiteX6700" fmla="*/ 1793592 w 3911893"/>
              <a:gd name="connsiteY6700" fmla="*/ 348653 h 3797612"/>
              <a:gd name="connsiteX6701" fmla="*/ 1794882 w 3911893"/>
              <a:gd name="connsiteY6701" fmla="*/ 342998 h 3797612"/>
              <a:gd name="connsiteX6702" fmla="*/ 1795080 w 3911893"/>
              <a:gd name="connsiteY6702" fmla="*/ 338543 h 3797612"/>
              <a:gd name="connsiteX6703" fmla="*/ 1796438 w 3911893"/>
              <a:gd name="connsiteY6703" fmla="*/ 336207 h 3797612"/>
              <a:gd name="connsiteX6704" fmla="*/ 1803031 w 3911893"/>
              <a:gd name="connsiteY6704" fmla="*/ 332072 h 3797612"/>
              <a:gd name="connsiteX6705" fmla="*/ 1804768 w 3911893"/>
              <a:gd name="connsiteY6705" fmla="*/ 330983 h 3797612"/>
              <a:gd name="connsiteX6706" fmla="*/ 1808468 w 3911893"/>
              <a:gd name="connsiteY6706" fmla="*/ 319334 h 3797612"/>
              <a:gd name="connsiteX6707" fmla="*/ 1808644 w 3911893"/>
              <a:gd name="connsiteY6707" fmla="*/ 318779 h 3797612"/>
              <a:gd name="connsiteX6708" fmla="*/ 1811001 w 3911893"/>
              <a:gd name="connsiteY6708" fmla="*/ 319320 h 3797612"/>
              <a:gd name="connsiteX6709" fmla="*/ 1809441 w 3911893"/>
              <a:gd name="connsiteY6709" fmla="*/ 316837 h 3797612"/>
              <a:gd name="connsiteX6710" fmla="*/ 1809775 w 3911893"/>
              <a:gd name="connsiteY6710" fmla="*/ 316212 h 3797612"/>
              <a:gd name="connsiteX6711" fmla="*/ 1809197 w 3911893"/>
              <a:gd name="connsiteY6711" fmla="*/ 316448 h 3797612"/>
              <a:gd name="connsiteX6712" fmla="*/ 1806633 w 3911893"/>
              <a:gd name="connsiteY6712" fmla="*/ 312368 h 3797612"/>
              <a:gd name="connsiteX6713" fmla="*/ 1810286 w 3911893"/>
              <a:gd name="connsiteY6713" fmla="*/ 312015 h 3797612"/>
              <a:gd name="connsiteX6714" fmla="*/ 1809571 w 3911893"/>
              <a:gd name="connsiteY6714" fmla="*/ 304710 h 3797612"/>
              <a:gd name="connsiteX6715" fmla="*/ 1811576 w 3911893"/>
              <a:gd name="connsiteY6715" fmla="*/ 306360 h 3797612"/>
              <a:gd name="connsiteX6716" fmla="*/ 1815229 w 3911893"/>
              <a:gd name="connsiteY6716" fmla="*/ 306008 h 3797612"/>
              <a:gd name="connsiteX6717" fmla="*/ 1824400 w 3911893"/>
              <a:gd name="connsiteY6717" fmla="*/ 286687 h 3797612"/>
              <a:gd name="connsiteX6718" fmla="*/ 1826763 w 3911893"/>
              <a:gd name="connsiteY6718" fmla="*/ 291990 h 3797612"/>
              <a:gd name="connsiteX6719" fmla="*/ 1834284 w 3911893"/>
              <a:gd name="connsiteY6719" fmla="*/ 286424 h 3797612"/>
              <a:gd name="connsiteX6720" fmla="*/ 1834792 w 3911893"/>
              <a:gd name="connsiteY6720" fmla="*/ 286049 h 3797612"/>
              <a:gd name="connsiteX6721" fmla="*/ 1832961 w 3911893"/>
              <a:gd name="connsiteY6721" fmla="*/ 290268 h 3797612"/>
              <a:gd name="connsiteX6722" fmla="*/ 1835359 w 3911893"/>
              <a:gd name="connsiteY6722" fmla="*/ 285629 h 3797612"/>
              <a:gd name="connsiteX6723" fmla="*/ 1834792 w 3911893"/>
              <a:gd name="connsiteY6723" fmla="*/ 286049 h 3797612"/>
              <a:gd name="connsiteX6724" fmla="*/ 1838297 w 3911893"/>
              <a:gd name="connsiteY6724" fmla="*/ 277972 h 3797612"/>
              <a:gd name="connsiteX6725" fmla="*/ 1839944 w 3911893"/>
              <a:gd name="connsiteY6725" fmla="*/ 275969 h 3797612"/>
              <a:gd name="connsiteX6726" fmla="*/ 1846177 w 3911893"/>
              <a:gd name="connsiteY6726" fmla="*/ 264306 h 3797612"/>
              <a:gd name="connsiteX6727" fmla="*/ 1851120 w 3911893"/>
              <a:gd name="connsiteY6727" fmla="*/ 258299 h 3797612"/>
              <a:gd name="connsiteX6728" fmla="*/ 1845104 w 3911893"/>
              <a:gd name="connsiteY6728" fmla="*/ 253349 h 3797612"/>
              <a:gd name="connsiteX6729" fmla="*/ 1844866 w 3911893"/>
              <a:gd name="connsiteY6729" fmla="*/ 251328 h 3797612"/>
              <a:gd name="connsiteX6730" fmla="*/ 1857353 w 3911893"/>
              <a:gd name="connsiteY6730" fmla="*/ 246636 h 3797612"/>
              <a:gd name="connsiteX6731" fmla="*/ 1854990 w 3911893"/>
              <a:gd name="connsiteY6731" fmla="*/ 241334 h 3797612"/>
              <a:gd name="connsiteX6732" fmla="*/ 1872540 w 3911893"/>
              <a:gd name="connsiteY6732" fmla="*/ 232265 h 3797612"/>
              <a:gd name="connsiteX6733" fmla="*/ 1864302 w 3911893"/>
              <a:gd name="connsiteY6733" fmla="*/ 242278 h 3797612"/>
              <a:gd name="connsiteX6734" fmla="*/ 1870317 w 3911893"/>
              <a:gd name="connsiteY6734" fmla="*/ 247228 h 3797612"/>
              <a:gd name="connsiteX6735" fmla="*/ 1869027 w 3911893"/>
              <a:gd name="connsiteY6735" fmla="*/ 252883 h 3797612"/>
              <a:gd name="connsiteX6736" fmla="*/ 1872323 w 3911893"/>
              <a:gd name="connsiteY6736" fmla="*/ 248878 h 3797612"/>
              <a:gd name="connsiteX6737" fmla="*/ 1872897 w 3911893"/>
              <a:gd name="connsiteY6737" fmla="*/ 235918 h 3797612"/>
              <a:gd name="connsiteX6738" fmla="*/ 1888084 w 3911893"/>
              <a:gd name="connsiteY6738" fmla="*/ 221547 h 3797612"/>
              <a:gd name="connsiteX6739" fmla="*/ 1892670 w 3911893"/>
              <a:gd name="connsiteY6739" fmla="*/ 211887 h 3797612"/>
              <a:gd name="connsiteX6740" fmla="*/ 1877483 w 3911893"/>
              <a:gd name="connsiteY6740" fmla="*/ 226258 h 3797612"/>
              <a:gd name="connsiteX6741" fmla="*/ 1876768 w 3911893"/>
              <a:gd name="connsiteY6741" fmla="*/ 218953 h 3797612"/>
              <a:gd name="connsiteX6742" fmla="*/ 1875589 w 3911893"/>
              <a:gd name="connsiteY6742" fmla="*/ 218499 h 3797612"/>
              <a:gd name="connsiteX6743" fmla="*/ 1877484 w 3911893"/>
              <a:gd name="connsiteY6743" fmla="*/ 214505 h 3797612"/>
              <a:gd name="connsiteX6744" fmla="*/ 1878058 w 3911893"/>
              <a:gd name="connsiteY6744" fmla="*/ 213298 h 3797612"/>
              <a:gd name="connsiteX6745" fmla="*/ 1879348 w 3911893"/>
              <a:gd name="connsiteY6745" fmla="*/ 207643 h 3797612"/>
              <a:gd name="connsiteX6746" fmla="*/ 1870394 w 3911893"/>
              <a:gd name="connsiteY6746" fmla="*/ 210351 h 3797612"/>
              <a:gd name="connsiteX6747" fmla="*/ 1879207 w 3911893"/>
              <a:gd name="connsiteY6747" fmla="*/ 187378 h 3797612"/>
              <a:gd name="connsiteX6748" fmla="*/ 1887803 w 3911893"/>
              <a:gd name="connsiteY6748" fmla="*/ 181018 h 3797612"/>
              <a:gd name="connsiteX6749" fmla="*/ 1884866 w 3911893"/>
              <a:gd name="connsiteY6749" fmla="*/ 188675 h 3797612"/>
              <a:gd name="connsiteX6750" fmla="*/ 1895467 w 3911893"/>
              <a:gd name="connsiteY6750" fmla="*/ 183965 h 3797612"/>
              <a:gd name="connsiteX6751" fmla="*/ 1898047 w 3911893"/>
              <a:gd name="connsiteY6751" fmla="*/ 172655 h 3797612"/>
              <a:gd name="connsiteX6752" fmla="*/ 1895684 w 3911893"/>
              <a:gd name="connsiteY6752" fmla="*/ 167352 h 3797612"/>
              <a:gd name="connsiteX6753" fmla="*/ 1894611 w 3911893"/>
              <a:gd name="connsiteY6753" fmla="*/ 156395 h 3797612"/>
              <a:gd name="connsiteX6754" fmla="*/ 1888953 w 3911893"/>
              <a:gd name="connsiteY6754" fmla="*/ 155098 h 3797612"/>
              <a:gd name="connsiteX6755" fmla="*/ 1885300 w 3911893"/>
              <a:gd name="connsiteY6755" fmla="*/ 155450 h 3797612"/>
              <a:gd name="connsiteX6756" fmla="*/ 1886016 w 3911893"/>
              <a:gd name="connsiteY6756" fmla="*/ 162755 h 3797612"/>
              <a:gd name="connsiteX6757" fmla="*/ 1879425 w 3911893"/>
              <a:gd name="connsiteY6757" fmla="*/ 170765 h 3797612"/>
              <a:gd name="connsiteX6758" fmla="*/ 1879067 w 3911893"/>
              <a:gd name="connsiteY6758" fmla="*/ 167113 h 3797612"/>
              <a:gd name="connsiteX6759" fmla="*/ 1873409 w 3911893"/>
              <a:gd name="connsiteY6759" fmla="*/ 165816 h 3797612"/>
              <a:gd name="connsiteX6760" fmla="*/ 1874699 w 3911893"/>
              <a:gd name="connsiteY6760" fmla="*/ 160161 h 3797612"/>
              <a:gd name="connsiteX6761" fmla="*/ 1865746 w 3911893"/>
              <a:gd name="connsiteY6761" fmla="*/ 162869 h 3797612"/>
              <a:gd name="connsiteX6762" fmla="*/ 1860088 w 3911893"/>
              <a:gd name="connsiteY6762" fmla="*/ 161572 h 3797612"/>
              <a:gd name="connsiteX6763" fmla="*/ 1858798 w 3911893"/>
              <a:gd name="connsiteY6763" fmla="*/ 167227 h 3797612"/>
              <a:gd name="connsiteX6764" fmla="*/ 1862450 w 3911893"/>
              <a:gd name="connsiteY6764" fmla="*/ 166874 h 3797612"/>
              <a:gd name="connsiteX6765" fmla="*/ 1862233 w 3911893"/>
              <a:gd name="connsiteY6765" fmla="*/ 183486 h 3797612"/>
              <a:gd name="connsiteX6766" fmla="*/ 1855285 w 3911893"/>
              <a:gd name="connsiteY6766" fmla="*/ 187844 h 3797612"/>
              <a:gd name="connsiteX6767" fmla="*/ 1859949 w 3911893"/>
              <a:gd name="connsiteY6767" fmla="*/ 196336 h 3797612"/>
              <a:gd name="connsiteX6768" fmla="*/ 1847762 w 3911893"/>
              <a:gd name="connsiteY6768" fmla="*/ 205162 h 3797612"/>
              <a:gd name="connsiteX6769" fmla="*/ 1846829 w 3911893"/>
              <a:gd name="connsiteY6769" fmla="*/ 214469 h 3797612"/>
              <a:gd name="connsiteX6770" fmla="*/ 1841528 w 3911893"/>
              <a:gd name="connsiteY6770" fmla="*/ 216825 h 3797612"/>
              <a:gd name="connsiteX6771" fmla="*/ 1840813 w 3911893"/>
              <a:gd name="connsiteY6771" fmla="*/ 209520 h 3797612"/>
              <a:gd name="connsiteX6772" fmla="*/ 1829855 w 3911893"/>
              <a:gd name="connsiteY6772" fmla="*/ 210578 h 3797612"/>
              <a:gd name="connsiteX6773" fmla="*/ 1823622 w 3911893"/>
              <a:gd name="connsiteY6773" fmla="*/ 222240 h 3797612"/>
              <a:gd name="connsiteX6774" fmla="*/ 1813736 w 3911893"/>
              <a:gd name="connsiteY6774" fmla="*/ 234256 h 3797612"/>
              <a:gd name="connsiteX6775" fmla="*/ 1811730 w 3911893"/>
              <a:gd name="connsiteY6775" fmla="*/ 232606 h 3797612"/>
              <a:gd name="connsiteX6776" fmla="*/ 1817248 w 3911893"/>
              <a:gd name="connsiteY6776" fmla="*/ 213638 h 3797612"/>
              <a:gd name="connsiteX6777" fmla="*/ 1810160 w 3911893"/>
              <a:gd name="connsiteY6777" fmla="*/ 197731 h 3797612"/>
              <a:gd name="connsiteX6778" fmla="*/ 1826637 w 3911893"/>
              <a:gd name="connsiteY6778" fmla="*/ 177706 h 3797612"/>
              <a:gd name="connsiteX6779" fmla="*/ 1828642 w 3911893"/>
              <a:gd name="connsiteY6779" fmla="*/ 179355 h 3797612"/>
              <a:gd name="connsiteX6780" fmla="*/ 1823699 w 3911893"/>
              <a:gd name="connsiteY6780" fmla="*/ 185363 h 3797612"/>
              <a:gd name="connsiteX6781" fmla="*/ 1831004 w 3911893"/>
              <a:gd name="connsiteY6781" fmla="*/ 184658 h 3797612"/>
              <a:gd name="connsiteX6782" fmla="*/ 1842538 w 3911893"/>
              <a:gd name="connsiteY6782" fmla="*/ 170640 h 3797612"/>
              <a:gd name="connsiteX6783" fmla="*/ 1846191 w 3911893"/>
              <a:gd name="connsiteY6783" fmla="*/ 170287 h 3797612"/>
              <a:gd name="connsiteX6784" fmla="*/ 1849129 w 3911893"/>
              <a:gd name="connsiteY6784" fmla="*/ 162630 h 3797612"/>
              <a:gd name="connsiteX6785" fmla="*/ 1839818 w 3911893"/>
              <a:gd name="connsiteY6785" fmla="*/ 161685 h 3797612"/>
              <a:gd name="connsiteX6786" fmla="*/ 1842756 w 3911893"/>
              <a:gd name="connsiteY6786" fmla="*/ 154028 h 3797612"/>
              <a:gd name="connsiteX6787" fmla="*/ 1837455 w 3911893"/>
              <a:gd name="connsiteY6787" fmla="*/ 156383 h 3797612"/>
              <a:gd name="connsiteX6788" fmla="*/ 1833444 w 3911893"/>
              <a:gd name="connsiteY6788" fmla="*/ 153083 h 3797612"/>
              <a:gd name="connsiteX6789" fmla="*/ 1836382 w 3911893"/>
              <a:gd name="connsiteY6789" fmla="*/ 145426 h 3797612"/>
              <a:gd name="connsiteX6790" fmla="*/ 1839803 w 3911893"/>
              <a:gd name="connsiteY6790" fmla="*/ 145095 h 3797612"/>
              <a:gd name="connsiteX6791" fmla="*/ 1840171 w 3911893"/>
              <a:gd name="connsiteY6791" fmla="*/ 149697 h 3797612"/>
              <a:gd name="connsiteX6792" fmla="*/ 1865388 w 3911893"/>
              <a:gd name="connsiteY6792" fmla="*/ 159216 h 3797612"/>
              <a:gd name="connsiteX6793" fmla="*/ 1867036 w 3911893"/>
              <a:gd name="connsiteY6793" fmla="*/ 157214 h 3797612"/>
              <a:gd name="connsiteX6794" fmla="*/ 1867968 w 3911893"/>
              <a:gd name="connsiteY6794" fmla="*/ 147906 h 3797612"/>
              <a:gd name="connsiteX6795" fmla="*/ 1878927 w 3911893"/>
              <a:gd name="connsiteY6795" fmla="*/ 146848 h 3797612"/>
              <a:gd name="connsiteX6796" fmla="*/ 1881865 w 3911893"/>
              <a:gd name="connsiteY6796" fmla="*/ 139191 h 3797612"/>
              <a:gd name="connsiteX6797" fmla="*/ 1880792 w 3911893"/>
              <a:gd name="connsiteY6797" fmla="*/ 128233 h 3797612"/>
              <a:gd name="connsiteX6798" fmla="*/ 1875134 w 3911893"/>
              <a:gd name="connsiteY6798" fmla="*/ 126936 h 3797612"/>
              <a:gd name="connsiteX6799" fmla="*/ 1878429 w 3911893"/>
              <a:gd name="connsiteY6799" fmla="*/ 122931 h 3797612"/>
              <a:gd name="connsiteX6800" fmla="*/ 1872771 w 3911893"/>
              <a:gd name="connsiteY6800" fmla="*/ 121634 h 3797612"/>
              <a:gd name="connsiteX6801" fmla="*/ 1868403 w 3911893"/>
              <a:gd name="connsiteY6801" fmla="*/ 114682 h 3797612"/>
              <a:gd name="connsiteX6802" fmla="*/ 1875351 w 3911893"/>
              <a:gd name="connsiteY6802" fmla="*/ 110324 h 3797612"/>
              <a:gd name="connsiteX6803" fmla="*/ 1883015 w 3911893"/>
              <a:gd name="connsiteY6803" fmla="*/ 113271 h 3797612"/>
              <a:gd name="connsiteX6804" fmla="*/ 1887383 w 3911893"/>
              <a:gd name="connsiteY6804" fmla="*/ 120223 h 3797612"/>
              <a:gd name="connsiteX6805" fmla="*/ 1895046 w 3911893"/>
              <a:gd name="connsiteY6805" fmla="*/ 123170 h 3797612"/>
              <a:gd name="connsiteX6806" fmla="*/ 1902352 w 3911893"/>
              <a:gd name="connsiteY6806" fmla="*/ 122465 h 3797612"/>
              <a:gd name="connsiteX6807" fmla="*/ 1910233 w 3911893"/>
              <a:gd name="connsiteY6807" fmla="*/ 108800 h 3797612"/>
              <a:gd name="connsiteX6808" fmla="*/ 1911165 w 3911893"/>
              <a:gd name="connsiteY6808" fmla="*/ 99492 h 3797612"/>
              <a:gd name="connsiteX6809" fmla="*/ 1924190 w 3911893"/>
              <a:gd name="connsiteY6809" fmla="*/ 101443 h 3797612"/>
              <a:gd name="connsiteX6810" fmla="*/ 1923197 w 3911893"/>
              <a:gd name="connsiteY6810" fmla="*/ 109391 h 3797612"/>
              <a:gd name="connsiteX6811" fmla="*/ 1919186 w 3911893"/>
              <a:gd name="connsiteY6811" fmla="*/ 106092 h 3797612"/>
              <a:gd name="connsiteX6812" fmla="*/ 1911880 w 3911893"/>
              <a:gd name="connsiteY6812" fmla="*/ 106797 h 3797612"/>
              <a:gd name="connsiteX6813" fmla="*/ 1911961 w 3911893"/>
              <a:gd name="connsiteY6813" fmla="*/ 107630 h 3797612"/>
              <a:gd name="connsiteX6814" fmla="*/ 1911710 w 3911893"/>
              <a:gd name="connsiteY6814" fmla="*/ 107706 h 3797612"/>
              <a:gd name="connsiteX6815" fmla="*/ 1904357 w 3911893"/>
              <a:gd name="connsiteY6815" fmla="*/ 124115 h 3797612"/>
              <a:gd name="connsiteX6816" fmla="*/ 1908746 w 3911893"/>
              <a:gd name="connsiteY6816" fmla="*/ 123691 h 3797612"/>
              <a:gd name="connsiteX6817" fmla="*/ 1901777 w 3911893"/>
              <a:gd name="connsiteY6817" fmla="*/ 135425 h 3797612"/>
              <a:gd name="connsiteX6818" fmla="*/ 1904855 w 3911893"/>
              <a:gd name="connsiteY6818" fmla="*/ 148032 h 3797612"/>
              <a:gd name="connsiteX6819" fmla="*/ 1898264 w 3911893"/>
              <a:gd name="connsiteY6819" fmla="*/ 156042 h 3797612"/>
              <a:gd name="connsiteX6820" fmla="*/ 1898622 w 3911893"/>
              <a:gd name="connsiteY6820" fmla="*/ 159695 h 3797612"/>
              <a:gd name="connsiteX6821" fmla="*/ 1908866 w 3911893"/>
              <a:gd name="connsiteY6821" fmla="*/ 151332 h 3797612"/>
              <a:gd name="connsiteX6822" fmla="*/ 1906285 w 3911893"/>
              <a:gd name="connsiteY6822" fmla="*/ 162642 h 3797612"/>
              <a:gd name="connsiteX6823" fmla="*/ 1897830 w 3911893"/>
              <a:gd name="connsiteY6823" fmla="*/ 189267 h 3797612"/>
              <a:gd name="connsiteX6824" fmla="*/ 1908073 w 3911893"/>
              <a:gd name="connsiteY6824" fmla="*/ 180904 h 3797612"/>
              <a:gd name="connsiteX6825" fmla="*/ 1912441 w 3911893"/>
              <a:gd name="connsiteY6825" fmla="*/ 187856 h 3797612"/>
              <a:gd name="connsiteX6826" fmla="*/ 1909504 w 3911893"/>
              <a:gd name="connsiteY6826" fmla="*/ 195514 h 3797612"/>
              <a:gd name="connsiteX6827" fmla="*/ 1905276 w 3911893"/>
              <a:gd name="connsiteY6827" fmla="*/ 208826 h 3797612"/>
              <a:gd name="connsiteX6828" fmla="*/ 1914945 w 3911893"/>
              <a:gd name="connsiteY6828" fmla="*/ 213423 h 3797612"/>
              <a:gd name="connsiteX6829" fmla="*/ 1912007 w 3911893"/>
              <a:gd name="connsiteY6829" fmla="*/ 221081 h 3797612"/>
              <a:gd name="connsiteX6830" fmla="*/ 1904701 w 3911893"/>
              <a:gd name="connsiteY6830" fmla="*/ 221786 h 3797612"/>
              <a:gd name="connsiteX6831" fmla="*/ 1897535 w 3911893"/>
              <a:gd name="connsiteY6831" fmla="*/ 242757 h 3797612"/>
              <a:gd name="connsiteX6832" fmla="*/ 1885644 w 3911893"/>
              <a:gd name="connsiteY6832" fmla="*/ 253122 h 3797612"/>
              <a:gd name="connsiteX6833" fmla="*/ 1889245 w 3911893"/>
              <a:gd name="connsiteY6833" fmla="*/ 253947 h 3797612"/>
              <a:gd name="connsiteX6834" fmla="*/ 1891660 w 3911893"/>
              <a:gd name="connsiteY6834" fmla="*/ 258072 h 3797612"/>
              <a:gd name="connsiteX6835" fmla="*/ 1897893 w 3911893"/>
              <a:gd name="connsiteY6835" fmla="*/ 246409 h 3797612"/>
              <a:gd name="connsiteX6836" fmla="*/ 1903909 w 3911893"/>
              <a:gd name="connsiteY6836" fmla="*/ 251359 h 3797612"/>
              <a:gd name="connsiteX6837" fmla="*/ 1898966 w 3911893"/>
              <a:gd name="connsiteY6837" fmla="*/ 257366 h 3797612"/>
              <a:gd name="connsiteX6838" fmla="*/ 1902976 w 3911893"/>
              <a:gd name="connsiteY6838" fmla="*/ 260666 h 3797612"/>
              <a:gd name="connsiteX6839" fmla="*/ 1903334 w 3911893"/>
              <a:gd name="connsiteY6839" fmla="*/ 264318 h 3797612"/>
              <a:gd name="connsiteX6840" fmla="*/ 1908992 w 3911893"/>
              <a:gd name="connsiteY6840" fmla="*/ 265616 h 3797612"/>
              <a:gd name="connsiteX6841" fmla="*/ 1915582 w 3911893"/>
              <a:gd name="connsiteY6841" fmla="*/ 257606 h 3797612"/>
              <a:gd name="connsiteX6842" fmla="*/ 1917945 w 3911893"/>
              <a:gd name="connsiteY6842" fmla="*/ 262908 h 3797612"/>
              <a:gd name="connsiteX6843" fmla="*/ 1936503 w 3911893"/>
              <a:gd name="connsiteY6843" fmla="*/ 261116 h 3797612"/>
              <a:gd name="connsiteX6844" fmla="*/ 1936317 w 3911893"/>
              <a:gd name="connsiteY6844" fmla="*/ 261652 h 3797612"/>
              <a:gd name="connsiteX6845" fmla="*/ 1939863 w 3911893"/>
              <a:gd name="connsiteY6845" fmla="*/ 260792 h 3797612"/>
              <a:gd name="connsiteX6846" fmla="*/ 1937123 w 3911893"/>
              <a:gd name="connsiteY6846" fmla="*/ 261056 h 3797612"/>
              <a:gd name="connsiteX6847" fmla="*/ 1936503 w 3911893"/>
              <a:gd name="connsiteY6847" fmla="*/ 261116 h 3797612"/>
              <a:gd name="connsiteX6848" fmla="*/ 1939148 w 3911893"/>
              <a:gd name="connsiteY6848" fmla="*/ 253487 h 3797612"/>
              <a:gd name="connsiteX6849" fmla="*/ 1941511 w 3911893"/>
              <a:gd name="connsiteY6849" fmla="*/ 258789 h 3797612"/>
              <a:gd name="connsiteX6850" fmla="*/ 1957055 w 3911893"/>
              <a:gd name="connsiteY6850" fmla="*/ 248071 h 3797612"/>
              <a:gd name="connsiteX6851" fmla="*/ 1954334 w 3911893"/>
              <a:gd name="connsiteY6851" fmla="*/ 239116 h 3797612"/>
              <a:gd name="connsiteX6852" fmla="*/ 1961640 w 3911893"/>
              <a:gd name="connsiteY6852" fmla="*/ 238411 h 3797612"/>
              <a:gd name="connsiteX6853" fmla="*/ 1960350 w 3911893"/>
              <a:gd name="connsiteY6853" fmla="*/ 244066 h 3797612"/>
              <a:gd name="connsiteX6854" fmla="*/ 1965293 w 3911893"/>
              <a:gd name="connsiteY6854" fmla="*/ 238058 h 3797612"/>
              <a:gd name="connsiteX6855" fmla="*/ 1964578 w 3911893"/>
              <a:gd name="connsiteY6855" fmla="*/ 230753 h 3797612"/>
              <a:gd name="connsiteX6856" fmla="*/ 1962215 w 3911893"/>
              <a:gd name="connsiteY6856" fmla="*/ 225451 h 3797612"/>
              <a:gd name="connsiteX6857" fmla="*/ 1968231 w 3911893"/>
              <a:gd name="connsiteY6857" fmla="*/ 230400 h 3797612"/>
              <a:gd name="connsiteX6858" fmla="*/ 1982127 w 3911893"/>
              <a:gd name="connsiteY6858" fmla="*/ 221685 h 3797612"/>
              <a:gd name="connsiteX6859" fmla="*/ 1985640 w 3911893"/>
              <a:gd name="connsiteY6859" fmla="*/ 201067 h 3797612"/>
              <a:gd name="connsiteX6860" fmla="*/ 1990941 w 3911893"/>
              <a:gd name="connsiteY6860" fmla="*/ 198712 h 3797612"/>
              <a:gd name="connsiteX6861" fmla="*/ 1989510 w 3911893"/>
              <a:gd name="connsiteY6861" fmla="*/ 184102 h 3797612"/>
              <a:gd name="connsiteX6862" fmla="*/ 1999915 w 3911893"/>
              <a:gd name="connsiteY6862" fmla="*/ 175032 h 3797612"/>
              <a:gd name="connsiteX6863" fmla="*/ 2000919 w 3911893"/>
              <a:gd name="connsiteY6863" fmla="*/ 174158 h 3797612"/>
              <a:gd name="connsiteX6864" fmla="*/ 2000797 w 3911893"/>
              <a:gd name="connsiteY6864" fmla="*/ 174471 h 3797612"/>
              <a:gd name="connsiteX6865" fmla="*/ 1998518 w 3911893"/>
              <a:gd name="connsiteY6865" fmla="*/ 177241 h 3797612"/>
              <a:gd name="connsiteX6866" fmla="*/ 1998106 w 3911893"/>
              <a:gd name="connsiteY6866" fmla="*/ 177742 h 3797612"/>
              <a:gd name="connsiteX6867" fmla="*/ 1999187 w 3911893"/>
              <a:gd name="connsiteY6867" fmla="*/ 178632 h 3797612"/>
              <a:gd name="connsiteX6868" fmla="*/ 1998581 w 3911893"/>
              <a:gd name="connsiteY6868" fmla="*/ 180199 h 3797612"/>
              <a:gd name="connsiteX6869" fmla="*/ 1994236 w 3911893"/>
              <a:gd name="connsiteY6869" fmla="*/ 194707 h 3797612"/>
              <a:gd name="connsiteX6870" fmla="*/ 2001542 w 3911893"/>
              <a:gd name="connsiteY6870" fmla="*/ 194002 h 3797612"/>
              <a:gd name="connsiteX6871" fmla="*/ 2010355 w 3911893"/>
              <a:gd name="connsiteY6871" fmla="*/ 171029 h 3797612"/>
              <a:gd name="connsiteX6872" fmla="*/ 2012360 w 3911893"/>
              <a:gd name="connsiteY6872" fmla="*/ 172679 h 3797612"/>
              <a:gd name="connsiteX6873" fmla="*/ 2011785 w 3911893"/>
              <a:gd name="connsiteY6873" fmla="*/ 185639 h 3797612"/>
              <a:gd name="connsiteX6874" fmla="*/ 2003190 w 3911893"/>
              <a:gd name="connsiteY6874" fmla="*/ 191999 h 3797612"/>
              <a:gd name="connsiteX6875" fmla="*/ 2000967 w 3911893"/>
              <a:gd name="connsiteY6875" fmla="*/ 206962 h 3797612"/>
              <a:gd name="connsiteX6876" fmla="*/ 2013931 w 3911893"/>
              <a:gd name="connsiteY6876" fmla="*/ 207553 h 3797612"/>
              <a:gd name="connsiteX6877" fmla="*/ 2014646 w 3911893"/>
              <a:gd name="connsiteY6877" fmla="*/ 214858 h 3797612"/>
              <a:gd name="connsiteX6878" fmla="*/ 2012283 w 3911893"/>
              <a:gd name="connsiteY6878" fmla="*/ 209556 h 3797612"/>
              <a:gd name="connsiteX6879" fmla="*/ 2008630 w 3911893"/>
              <a:gd name="connsiteY6879" fmla="*/ 209908 h 3797612"/>
              <a:gd name="connsiteX6880" fmla="*/ 2003112 w 3911893"/>
              <a:gd name="connsiteY6880" fmla="*/ 228876 h 3797612"/>
              <a:gd name="connsiteX6881" fmla="*/ 1996164 w 3911893"/>
              <a:gd name="connsiteY6881" fmla="*/ 233234 h 3797612"/>
              <a:gd name="connsiteX6882" fmla="*/ 1991004 w 3911893"/>
              <a:gd name="connsiteY6882" fmla="*/ 255854 h 3797612"/>
              <a:gd name="connsiteX6883" fmla="*/ 1992651 w 3911893"/>
              <a:gd name="connsiteY6883" fmla="*/ 253852 h 3797612"/>
              <a:gd name="connsiteX6884" fmla="*/ 1994642 w 3911893"/>
              <a:gd name="connsiteY6884" fmla="*/ 253659 h 3797612"/>
              <a:gd name="connsiteX6885" fmla="*/ 1993403 w 3911893"/>
              <a:gd name="connsiteY6885" fmla="*/ 254470 h 3797612"/>
              <a:gd name="connsiteX6886" fmla="*/ 1994941 w 3911893"/>
              <a:gd name="connsiteY6886" fmla="*/ 254581 h 3797612"/>
              <a:gd name="connsiteX6887" fmla="*/ 1998136 w 3911893"/>
              <a:gd name="connsiteY6887" fmla="*/ 253322 h 3797612"/>
              <a:gd name="connsiteX6888" fmla="*/ 1999044 w 3911893"/>
              <a:gd name="connsiteY6888" fmla="*/ 253234 h 3797612"/>
              <a:gd name="connsiteX6889" fmla="*/ 1999957 w 3911893"/>
              <a:gd name="connsiteY6889" fmla="*/ 253146 h 3797612"/>
              <a:gd name="connsiteX6890" fmla="*/ 2000181 w 3911893"/>
              <a:gd name="connsiteY6890" fmla="*/ 255429 h 3797612"/>
              <a:gd name="connsiteX6891" fmla="*/ 1999906 w 3911893"/>
              <a:gd name="connsiteY6891" fmla="*/ 252625 h 3797612"/>
              <a:gd name="connsiteX6892" fmla="*/ 2002240 w 3911893"/>
              <a:gd name="connsiteY6892" fmla="*/ 251705 h 3797612"/>
              <a:gd name="connsiteX6893" fmla="*/ 2015859 w 3911893"/>
              <a:gd name="connsiteY6893" fmla="*/ 246080 h 3797612"/>
              <a:gd name="connsiteX6894" fmla="*/ 2019870 w 3911893"/>
              <a:gd name="connsiteY6894" fmla="*/ 249380 h 3797612"/>
              <a:gd name="connsiteX6895" fmla="*/ 2020227 w 3911893"/>
              <a:gd name="connsiteY6895" fmla="*/ 253033 h 3797612"/>
              <a:gd name="connsiteX6896" fmla="*/ 2028823 w 3911893"/>
              <a:gd name="connsiteY6896" fmla="*/ 246672 h 3797612"/>
              <a:gd name="connsiteX6897" fmla="*/ 2030828 w 3911893"/>
              <a:gd name="connsiteY6897" fmla="*/ 248322 h 3797612"/>
              <a:gd name="connsiteX6898" fmla="*/ 2036129 w 3911893"/>
              <a:gd name="connsiteY6898" fmla="*/ 245967 h 3797612"/>
              <a:gd name="connsiteX6899" fmla="*/ 2036091 w 3911893"/>
              <a:gd name="connsiteY6899" fmla="*/ 248816 h 3797612"/>
              <a:gd name="connsiteX6900" fmla="*/ 2035967 w 3911893"/>
              <a:gd name="connsiteY6900" fmla="*/ 249612 h 3797612"/>
              <a:gd name="connsiteX6901" fmla="*/ 2036075 w 3911893"/>
              <a:gd name="connsiteY6901" fmla="*/ 250120 h 3797612"/>
              <a:gd name="connsiteX6902" fmla="*/ 2036091 w 3911893"/>
              <a:gd name="connsiteY6902" fmla="*/ 248816 h 3797612"/>
              <a:gd name="connsiteX6903" fmla="*/ 2037419 w 3911893"/>
              <a:gd name="connsiteY6903" fmla="*/ 240312 h 3797612"/>
              <a:gd name="connsiteX6904" fmla="*/ 2032118 w 3911893"/>
              <a:gd name="connsiteY6904" fmla="*/ 242667 h 3797612"/>
              <a:gd name="connsiteX6905" fmla="*/ 2035056 w 3911893"/>
              <a:gd name="connsiteY6905" fmla="*/ 235009 h 3797612"/>
              <a:gd name="connsiteX6906" fmla="*/ 2028108 w 3911893"/>
              <a:gd name="connsiteY6906" fmla="*/ 239367 h 3797612"/>
              <a:gd name="connsiteX6907" fmla="*/ 2024672 w 3911893"/>
              <a:gd name="connsiteY6907" fmla="*/ 223107 h 3797612"/>
              <a:gd name="connsiteX6908" fmla="*/ 2027319 w 3911893"/>
              <a:gd name="connsiteY6908" fmla="*/ 219891 h 3797612"/>
              <a:gd name="connsiteX6909" fmla="*/ 2027681 w 3911893"/>
              <a:gd name="connsiteY6909" fmla="*/ 221175 h 3797612"/>
              <a:gd name="connsiteX6910" fmla="*/ 2029615 w 3911893"/>
              <a:gd name="connsiteY6910" fmla="*/ 217100 h 3797612"/>
              <a:gd name="connsiteX6911" fmla="*/ 2028997 w 3911893"/>
              <a:gd name="connsiteY6911" fmla="*/ 217851 h 3797612"/>
              <a:gd name="connsiteX6912" fmla="*/ 2027319 w 3911893"/>
              <a:gd name="connsiteY6912" fmla="*/ 219891 h 3797612"/>
              <a:gd name="connsiteX6913" fmla="*/ 2025605 w 3911893"/>
              <a:gd name="connsiteY6913" fmla="*/ 213800 h 3797612"/>
              <a:gd name="connsiteX6914" fmla="*/ 2030905 w 3911893"/>
              <a:gd name="connsiteY6914" fmla="*/ 211445 h 3797612"/>
              <a:gd name="connsiteX6915" fmla="*/ 2034699 w 3911893"/>
              <a:gd name="connsiteY6915" fmla="*/ 231357 h 3797612"/>
              <a:gd name="connsiteX6916" fmla="*/ 2041647 w 3911893"/>
              <a:gd name="connsiteY6916" fmla="*/ 226999 h 3797612"/>
              <a:gd name="connsiteX6917" fmla="*/ 2037636 w 3911893"/>
              <a:gd name="connsiteY6917" fmla="*/ 223700 h 3797612"/>
              <a:gd name="connsiteX6918" fmla="*/ 2045783 w 3911893"/>
              <a:gd name="connsiteY6918" fmla="*/ 224526 h 3797612"/>
              <a:gd name="connsiteX6919" fmla="*/ 2046509 w 3911893"/>
              <a:gd name="connsiteY6919" fmla="*/ 224599 h 3797612"/>
              <a:gd name="connsiteX6920" fmla="*/ 2046010 w 3911893"/>
              <a:gd name="connsiteY6920" fmla="*/ 230956 h 3797612"/>
              <a:gd name="connsiteX6921" fmla="*/ 2046947 w 3911893"/>
              <a:gd name="connsiteY6921" fmla="*/ 224644 h 3797612"/>
              <a:gd name="connsiteX6922" fmla="*/ 2046509 w 3911893"/>
              <a:gd name="connsiteY6922" fmla="*/ 224599 h 3797612"/>
              <a:gd name="connsiteX6923" fmla="*/ 2047522 w 3911893"/>
              <a:gd name="connsiteY6923" fmla="*/ 211684 h 3797612"/>
              <a:gd name="connsiteX6924" fmla="*/ 2045517 w 3911893"/>
              <a:gd name="connsiteY6924" fmla="*/ 210034 h 3797612"/>
              <a:gd name="connsiteX6925" fmla="*/ 2042222 w 3911893"/>
              <a:gd name="connsiteY6925" fmla="*/ 214039 h 3797612"/>
              <a:gd name="connsiteX6926" fmla="*/ 2043372 w 3911893"/>
              <a:gd name="connsiteY6926" fmla="*/ 188119 h 3797612"/>
              <a:gd name="connsiteX6927" fmla="*/ 2047165 w 3911893"/>
              <a:gd name="connsiteY6927" fmla="*/ 208032 h 3797612"/>
              <a:gd name="connsiteX6928" fmla="*/ 2049028 w 3911893"/>
              <a:gd name="connsiteY6928" fmla="*/ 205766 h 3797612"/>
              <a:gd name="connsiteX6929" fmla="*/ 2051185 w 3911893"/>
              <a:gd name="connsiteY6929" fmla="*/ 206721 h 3797612"/>
              <a:gd name="connsiteX6930" fmla="*/ 2053538 w 3911893"/>
              <a:gd name="connsiteY6930" fmla="*/ 216634 h 3797612"/>
              <a:gd name="connsiteX6931" fmla="*/ 2058838 w 3911893"/>
              <a:gd name="connsiteY6931" fmla="*/ 214279 h 3797612"/>
              <a:gd name="connsiteX6932" fmla="*/ 2054253 w 3911893"/>
              <a:gd name="connsiteY6932" fmla="*/ 223939 h 3797612"/>
              <a:gd name="connsiteX6933" fmla="*/ 2050600 w 3911893"/>
              <a:gd name="connsiteY6933" fmla="*/ 224291 h 3797612"/>
              <a:gd name="connsiteX6934" fmla="*/ 2050958 w 3911893"/>
              <a:gd name="connsiteY6934" fmla="*/ 227944 h 3797612"/>
              <a:gd name="connsiteX6935" fmla="*/ 2049451 w 3911893"/>
              <a:gd name="connsiteY6935" fmla="*/ 250211 h 3797612"/>
              <a:gd name="connsiteX6936" fmla="*/ 2048518 w 3911893"/>
              <a:gd name="connsiteY6936" fmla="*/ 259519 h 3797612"/>
              <a:gd name="connsiteX6937" fmla="*/ 2058923 w 3911893"/>
              <a:gd name="connsiteY6937" fmla="*/ 250449 h 3797612"/>
              <a:gd name="connsiteX6938" fmla="*/ 2059959 w 3911893"/>
              <a:gd name="connsiteY6938" fmla="*/ 249545 h 3797612"/>
              <a:gd name="connsiteX6939" fmla="*/ 2059791 w 3911893"/>
              <a:gd name="connsiteY6939" fmla="*/ 249904 h 3797612"/>
              <a:gd name="connsiteX6940" fmla="*/ 2061446 w 3911893"/>
              <a:gd name="connsiteY6940" fmla="*/ 251213 h 3797612"/>
              <a:gd name="connsiteX6941" fmla="*/ 2063968 w 3911893"/>
              <a:gd name="connsiteY6941" fmla="*/ 249097 h 3797612"/>
              <a:gd name="connsiteX6942" fmla="*/ 2060363 w 3911893"/>
              <a:gd name="connsiteY6942" fmla="*/ 260449 h 3797612"/>
              <a:gd name="connsiteX6943" fmla="*/ 2059834 w 3911893"/>
              <a:gd name="connsiteY6943" fmla="*/ 262113 h 3797612"/>
              <a:gd name="connsiteX6944" fmla="*/ 2064560 w 3911893"/>
              <a:gd name="connsiteY6944" fmla="*/ 272718 h 3797612"/>
              <a:gd name="connsiteX6945" fmla="*/ 2069145 w 3911893"/>
              <a:gd name="connsiteY6945" fmla="*/ 263058 h 3797612"/>
              <a:gd name="connsiteX6946" fmla="*/ 2067638 w 3911893"/>
              <a:gd name="connsiteY6946" fmla="*/ 285325 h 3797612"/>
              <a:gd name="connsiteX6947" fmla="*/ 2065633 w 3911893"/>
              <a:gd name="connsiteY6947" fmla="*/ 283675 h 3797612"/>
              <a:gd name="connsiteX6948" fmla="*/ 2068571 w 3911893"/>
              <a:gd name="connsiteY6948" fmla="*/ 276017 h 3797612"/>
              <a:gd name="connsiteX6949" fmla="*/ 2059260 w 3911893"/>
              <a:gd name="connsiteY6949" fmla="*/ 275073 h 3797612"/>
              <a:gd name="connsiteX6950" fmla="*/ 2054316 w 3911893"/>
              <a:gd name="connsiteY6950" fmla="*/ 281081 h 3797612"/>
              <a:gd name="connsiteX6951" fmla="*/ 2060332 w 3911893"/>
              <a:gd name="connsiteY6951" fmla="*/ 286030 h 3797612"/>
              <a:gd name="connsiteX6952" fmla="*/ 2056679 w 3911893"/>
              <a:gd name="connsiteY6952" fmla="*/ 286383 h 3797612"/>
              <a:gd name="connsiteX6953" fmla="*/ 2052451 w 3911893"/>
              <a:gd name="connsiteY6953" fmla="*/ 299695 h 3797612"/>
              <a:gd name="connsiteX6954" fmla="*/ 2050804 w 3911893"/>
              <a:gd name="connsiteY6954" fmla="*/ 301698 h 3797612"/>
              <a:gd name="connsiteX6955" fmla="*/ 2059757 w 3911893"/>
              <a:gd name="connsiteY6955" fmla="*/ 298990 h 3797612"/>
              <a:gd name="connsiteX6956" fmla="*/ 2064125 w 3911893"/>
              <a:gd name="connsiteY6956" fmla="*/ 305942 h 3797612"/>
              <a:gd name="connsiteX6957" fmla="*/ 2060395 w 3911893"/>
              <a:gd name="connsiteY6957" fmla="*/ 309369 h 3797612"/>
              <a:gd name="connsiteX6958" fmla="*/ 2060956 w 3911893"/>
              <a:gd name="connsiteY6958" fmla="*/ 304174 h 3797612"/>
              <a:gd name="connsiteX6959" fmla="*/ 2060150 w 3911893"/>
              <a:gd name="connsiteY6959" fmla="*/ 306239 h 3797612"/>
              <a:gd name="connsiteX6960" fmla="*/ 2059681 w 3911893"/>
              <a:gd name="connsiteY6960" fmla="*/ 310026 h 3797612"/>
              <a:gd name="connsiteX6961" fmla="*/ 2059606 w 3911893"/>
              <a:gd name="connsiteY6961" fmla="*/ 310095 h 3797612"/>
              <a:gd name="connsiteX6962" fmla="*/ 2059387 w 3911893"/>
              <a:gd name="connsiteY6962" fmla="*/ 312389 h 3797612"/>
              <a:gd name="connsiteX6963" fmla="*/ 2058957 w 3911893"/>
              <a:gd name="connsiteY6963" fmla="*/ 315861 h 3797612"/>
              <a:gd name="connsiteX6964" fmla="*/ 2057892 w 3911893"/>
              <a:gd name="connsiteY6964" fmla="*/ 317605 h 3797612"/>
              <a:gd name="connsiteX6965" fmla="*/ 2055586 w 3911893"/>
              <a:gd name="connsiteY6965" fmla="*/ 318799 h 3797612"/>
              <a:gd name="connsiteX6966" fmla="*/ 2048224 w 3911893"/>
              <a:gd name="connsiteY6966" fmla="*/ 313008 h 3797612"/>
              <a:gd name="connsiteX6967" fmla="*/ 2045286 w 3911893"/>
              <a:gd name="connsiteY6967" fmla="*/ 320665 h 3797612"/>
              <a:gd name="connsiteX6968" fmla="*/ 2045097 w 3911893"/>
              <a:gd name="connsiteY6968" fmla="*/ 323449 h 3797612"/>
              <a:gd name="connsiteX6969" fmla="*/ 2045616 w 3911893"/>
              <a:gd name="connsiteY6969" fmla="*/ 323960 h 3797612"/>
              <a:gd name="connsiteX6970" fmla="*/ 2045444 w 3911893"/>
              <a:gd name="connsiteY6970" fmla="*/ 324049 h 3797612"/>
              <a:gd name="connsiteX6971" fmla="*/ 2045231 w 3911893"/>
              <a:gd name="connsiteY6971" fmla="*/ 324819 h 3797612"/>
              <a:gd name="connsiteX6972" fmla="*/ 2046124 w 3911893"/>
              <a:gd name="connsiteY6972" fmla="*/ 324463 h 3797612"/>
              <a:gd name="connsiteX6973" fmla="*/ 2047649 w 3911893"/>
              <a:gd name="connsiteY6973" fmla="*/ 325968 h 3797612"/>
              <a:gd name="connsiteX6974" fmla="*/ 2050944 w 3911893"/>
              <a:gd name="connsiteY6974" fmla="*/ 321963 h 3797612"/>
              <a:gd name="connsiteX6975" fmla="*/ 2049612 w 3911893"/>
              <a:gd name="connsiteY6975" fmla="*/ 323071 h 3797612"/>
              <a:gd name="connsiteX6976" fmla="*/ 2046124 w 3911893"/>
              <a:gd name="connsiteY6976" fmla="*/ 324463 h 3797612"/>
              <a:gd name="connsiteX6977" fmla="*/ 2045616 w 3911893"/>
              <a:gd name="connsiteY6977" fmla="*/ 323960 h 3797612"/>
              <a:gd name="connsiteX6978" fmla="*/ 2055586 w 3911893"/>
              <a:gd name="connsiteY6978" fmla="*/ 318799 h 3797612"/>
              <a:gd name="connsiteX6979" fmla="*/ 2056932 w 3911893"/>
              <a:gd name="connsiteY6979" fmla="*/ 319858 h 3797612"/>
              <a:gd name="connsiteX6980" fmla="*/ 2058810 w 3911893"/>
              <a:gd name="connsiteY6980" fmla="*/ 317045 h 3797612"/>
              <a:gd name="connsiteX6981" fmla="*/ 2058703 w 3911893"/>
              <a:gd name="connsiteY6981" fmla="*/ 317905 h 3797612"/>
              <a:gd name="connsiteX6982" fmla="*/ 2056385 w 3911893"/>
              <a:gd name="connsiteY6982" fmla="*/ 339872 h 3797612"/>
              <a:gd name="connsiteX6983" fmla="*/ 2056027 w 3911893"/>
              <a:gd name="connsiteY6983" fmla="*/ 336220 h 3797612"/>
              <a:gd name="connsiteX6984" fmla="*/ 2052157 w 3911893"/>
              <a:gd name="connsiteY6984" fmla="*/ 353185 h 3797612"/>
              <a:gd name="connsiteX6985" fmla="*/ 2043918 w 3911893"/>
              <a:gd name="connsiteY6985" fmla="*/ 363198 h 3797612"/>
              <a:gd name="connsiteX6986" fmla="*/ 2044276 w 3911893"/>
              <a:gd name="connsiteY6986" fmla="*/ 366850 h 3797612"/>
              <a:gd name="connsiteX6987" fmla="*/ 2057815 w 3911893"/>
              <a:gd name="connsiteY6987" fmla="*/ 354482 h 3797612"/>
              <a:gd name="connsiteX6988" fmla="*/ 2073717 w 3911893"/>
              <a:gd name="connsiteY6988" fmla="*/ 347416 h 3797612"/>
              <a:gd name="connsiteX6989" fmla="*/ 2083603 w 3911893"/>
              <a:gd name="connsiteY6989" fmla="*/ 335401 h 3797612"/>
              <a:gd name="connsiteX6990" fmla="*/ 2081815 w 3911893"/>
              <a:gd name="connsiteY6990" fmla="*/ 317139 h 3797612"/>
              <a:gd name="connsiteX6991" fmla="*/ 2086541 w 3911893"/>
              <a:gd name="connsiteY6991" fmla="*/ 327743 h 3797612"/>
              <a:gd name="connsiteX6992" fmla="*/ 2091484 w 3911893"/>
              <a:gd name="connsiteY6992" fmla="*/ 321735 h 3797612"/>
              <a:gd name="connsiteX6993" fmla="*/ 2092059 w 3911893"/>
              <a:gd name="connsiteY6993" fmla="*/ 308776 h 3797612"/>
              <a:gd name="connsiteX6994" fmla="*/ 2097934 w 3911893"/>
              <a:gd name="connsiteY6994" fmla="*/ 293461 h 3797612"/>
              <a:gd name="connsiteX6995" fmla="*/ 2097577 w 3911893"/>
              <a:gd name="connsiteY6995" fmla="*/ 289808 h 3797612"/>
              <a:gd name="connsiteX6996" fmla="*/ 2096073 w 3911893"/>
              <a:gd name="connsiteY6996" fmla="*/ 286434 h 3797612"/>
              <a:gd name="connsiteX6997" fmla="*/ 2098867 w 3911893"/>
              <a:gd name="connsiteY6997" fmla="*/ 284153 h 3797612"/>
              <a:gd name="connsiteX6998" fmla="*/ 2095214 w 3911893"/>
              <a:gd name="connsiteY6998" fmla="*/ 284506 h 3797612"/>
              <a:gd name="connsiteX6999" fmla="*/ 2096073 w 3911893"/>
              <a:gd name="connsiteY6999" fmla="*/ 286434 h 3797612"/>
              <a:gd name="connsiteX7000" fmla="*/ 2093176 w 3911893"/>
              <a:gd name="connsiteY7000" fmla="*/ 288799 h 3797612"/>
              <a:gd name="connsiteX7001" fmla="*/ 2092419 w 3911893"/>
              <a:gd name="connsiteY7001" fmla="*/ 288626 h 3797612"/>
              <a:gd name="connsiteX7002" fmla="*/ 2092189 w 3911893"/>
              <a:gd name="connsiteY7002" fmla="*/ 284798 h 3797612"/>
              <a:gd name="connsiteX7003" fmla="*/ 2092146 w 3911893"/>
              <a:gd name="connsiteY7003" fmla="*/ 274281 h 3797612"/>
              <a:gd name="connsiteX7004" fmla="*/ 2096146 w 3911893"/>
              <a:gd name="connsiteY7004" fmla="*/ 275198 h 3797612"/>
              <a:gd name="connsiteX7005" fmla="*/ 2102379 w 3911893"/>
              <a:gd name="connsiteY7005" fmla="*/ 263536 h 3797612"/>
              <a:gd name="connsiteX7006" fmla="*/ 2093426 w 3911893"/>
              <a:gd name="connsiteY7006" fmla="*/ 266244 h 3797612"/>
              <a:gd name="connsiteX7007" fmla="*/ 2089773 w 3911893"/>
              <a:gd name="connsiteY7007" fmla="*/ 266596 h 3797612"/>
              <a:gd name="connsiteX7008" fmla="*/ 2087768 w 3911893"/>
              <a:gd name="connsiteY7008" fmla="*/ 264947 h 3797612"/>
              <a:gd name="connsiteX7009" fmla="*/ 2095649 w 3911893"/>
              <a:gd name="connsiteY7009" fmla="*/ 251281 h 3797612"/>
              <a:gd name="connsiteX7010" fmla="*/ 2088342 w 3911893"/>
              <a:gd name="connsiteY7010" fmla="*/ 251987 h 3797612"/>
              <a:gd name="connsiteX7011" fmla="*/ 2086337 w 3911893"/>
              <a:gd name="connsiteY7011" fmla="*/ 250337 h 3797612"/>
              <a:gd name="connsiteX7012" fmla="*/ 2094933 w 3911893"/>
              <a:gd name="connsiteY7012" fmla="*/ 243977 h 3797612"/>
              <a:gd name="connsiteX7013" fmla="*/ 2096581 w 3911893"/>
              <a:gd name="connsiteY7013" fmla="*/ 241974 h 3797612"/>
              <a:gd name="connsiteX7014" fmla="*/ 2090208 w 3911893"/>
              <a:gd name="connsiteY7014" fmla="*/ 233372 h 3797612"/>
              <a:gd name="connsiteX7015" fmla="*/ 2092788 w 3911893"/>
              <a:gd name="connsiteY7015" fmla="*/ 222062 h 3797612"/>
              <a:gd name="connsiteX7016" fmla="*/ 2096083 w 3911893"/>
              <a:gd name="connsiteY7016" fmla="*/ 218057 h 3797612"/>
              <a:gd name="connsiteX7017" fmla="*/ 2098446 w 3911893"/>
              <a:gd name="connsiteY7017" fmla="*/ 223359 h 3797612"/>
              <a:gd name="connsiteX7018" fmla="*/ 2104461 w 3911893"/>
              <a:gd name="connsiteY7018" fmla="*/ 228309 h 3797612"/>
              <a:gd name="connsiteX7019" fmla="*/ 2109047 w 3911893"/>
              <a:gd name="connsiteY7019" fmla="*/ 218649 h 3797612"/>
              <a:gd name="connsiteX7020" fmla="*/ 2111052 w 3911893"/>
              <a:gd name="connsiteY7020" fmla="*/ 220299 h 3797612"/>
              <a:gd name="connsiteX7021" fmla="*/ 2108115 w 3911893"/>
              <a:gd name="connsiteY7021" fmla="*/ 227956 h 3797612"/>
              <a:gd name="connsiteX7022" fmla="*/ 2114845 w 3911893"/>
              <a:gd name="connsiteY7022" fmla="*/ 240210 h 3797612"/>
              <a:gd name="connsiteX7023" fmla="*/ 2120146 w 3911893"/>
              <a:gd name="connsiteY7023" fmla="*/ 237855 h 3797612"/>
              <a:gd name="connsiteX7024" fmla="*/ 2120861 w 3911893"/>
              <a:gd name="connsiteY7024" fmla="*/ 245160 h 3797612"/>
              <a:gd name="connsiteX7025" fmla="*/ 2115701 w 3911893"/>
              <a:gd name="connsiteY7025" fmla="*/ 267780 h 3797612"/>
              <a:gd name="connsiteX7026" fmla="*/ 2114053 w 3911893"/>
              <a:gd name="connsiteY7026" fmla="*/ 269783 h 3797612"/>
              <a:gd name="connsiteX7027" fmla="*/ 2104525 w 3911893"/>
              <a:gd name="connsiteY7027" fmla="*/ 285450 h 3797612"/>
              <a:gd name="connsiteX7028" fmla="*/ 2104167 w 3911893"/>
              <a:gd name="connsiteY7028" fmla="*/ 281798 h 3797612"/>
              <a:gd name="connsiteX7029" fmla="*/ 2100514 w 3911893"/>
              <a:gd name="connsiteY7029" fmla="*/ 282151 h 3797612"/>
              <a:gd name="connsiteX7030" fmla="*/ 2101229 w 3911893"/>
              <a:gd name="connsiteY7030" fmla="*/ 289456 h 3797612"/>
              <a:gd name="connsiteX7031" fmla="*/ 2108535 w 3911893"/>
              <a:gd name="connsiteY7031" fmla="*/ 288750 h 3797612"/>
              <a:gd name="connsiteX7032" fmla="*/ 2111256 w 3911893"/>
              <a:gd name="connsiteY7032" fmla="*/ 297705 h 3797612"/>
              <a:gd name="connsiteX7033" fmla="*/ 2117336 w 3911893"/>
              <a:gd name="connsiteY7033" fmla="*/ 293892 h 3797612"/>
              <a:gd name="connsiteX7034" fmla="*/ 2118204 w 3911893"/>
              <a:gd name="connsiteY7034" fmla="*/ 293347 h 3797612"/>
              <a:gd name="connsiteX7035" fmla="*/ 2118204 w 3911893"/>
              <a:gd name="connsiteY7035" fmla="*/ 293347 h 3797612"/>
              <a:gd name="connsiteX7036" fmla="*/ 2117271 w 3911893"/>
              <a:gd name="connsiteY7036" fmla="*/ 302655 h 3797612"/>
              <a:gd name="connsiteX7037" fmla="*/ 2111613 w 3911893"/>
              <a:gd name="connsiteY7037" fmla="*/ 301357 h 3797612"/>
              <a:gd name="connsiteX7038" fmla="*/ 2120349 w 3911893"/>
              <a:gd name="connsiteY7038" fmla="*/ 315262 h 3797612"/>
              <a:gd name="connsiteX7039" fmla="*/ 2124002 w 3911893"/>
              <a:gd name="connsiteY7039" fmla="*/ 314909 h 3797612"/>
              <a:gd name="connsiteX7040" fmla="*/ 2130018 w 3911893"/>
              <a:gd name="connsiteY7040" fmla="*/ 319859 h 3797612"/>
              <a:gd name="connsiteX7041" fmla="*/ 2119059 w 3911893"/>
              <a:gd name="connsiteY7041" fmla="*/ 320917 h 3797612"/>
              <a:gd name="connsiteX7042" fmla="*/ 2117412 w 3911893"/>
              <a:gd name="connsiteY7042" fmla="*/ 322919 h 3797612"/>
              <a:gd name="connsiteX7043" fmla="*/ 2121269 w 3911893"/>
              <a:gd name="connsiteY7043" fmla="*/ 329058 h 3797612"/>
              <a:gd name="connsiteX7044" fmla="*/ 2121103 w 3911893"/>
              <a:gd name="connsiteY7044" fmla="*/ 329315 h 3797612"/>
              <a:gd name="connsiteX7045" fmla="*/ 2119774 w 3911893"/>
              <a:gd name="connsiteY7045" fmla="*/ 328222 h 3797612"/>
              <a:gd name="connsiteX7046" fmla="*/ 2116837 w 3911893"/>
              <a:gd name="connsiteY7046" fmla="*/ 335879 h 3797612"/>
              <a:gd name="connsiteX7047" fmla="*/ 2115189 w 3911893"/>
              <a:gd name="connsiteY7047" fmla="*/ 337882 h 3797612"/>
              <a:gd name="connsiteX7048" fmla="*/ 2115904 w 3911893"/>
              <a:gd name="connsiteY7048" fmla="*/ 345187 h 3797612"/>
              <a:gd name="connsiteX7049" fmla="*/ 2110961 w 3911893"/>
              <a:gd name="connsiteY7049" fmla="*/ 351194 h 3797612"/>
              <a:gd name="connsiteX7050" fmla="*/ 2117353 w 3911893"/>
              <a:gd name="connsiteY7050" fmla="*/ 350577 h 3797612"/>
              <a:gd name="connsiteX7051" fmla="*/ 2117437 w 3911893"/>
              <a:gd name="connsiteY7051" fmla="*/ 350569 h 3797612"/>
              <a:gd name="connsiteX7052" fmla="*/ 2115330 w 3911893"/>
              <a:gd name="connsiteY7052" fmla="*/ 358147 h 3797612"/>
              <a:gd name="connsiteX7053" fmla="*/ 2115687 w 3911893"/>
              <a:gd name="connsiteY7053" fmla="*/ 361799 h 3797612"/>
              <a:gd name="connsiteX7054" fmla="*/ 2116359 w 3911893"/>
              <a:gd name="connsiteY7054" fmla="*/ 361500 h 3797612"/>
              <a:gd name="connsiteX7055" fmla="*/ 2117260 w 3911893"/>
              <a:gd name="connsiteY7055" fmla="*/ 362472 h 3797612"/>
              <a:gd name="connsiteX7056" fmla="*/ 2115574 w 3911893"/>
              <a:gd name="connsiteY7056" fmla="*/ 368043 h 3797612"/>
              <a:gd name="connsiteX7057" fmla="*/ 2108879 w 3911893"/>
              <a:gd name="connsiteY7057" fmla="*/ 386422 h 3797612"/>
              <a:gd name="connsiteX7058" fmla="*/ 2105583 w 3911893"/>
              <a:gd name="connsiteY7058" fmla="*/ 390427 h 3797612"/>
              <a:gd name="connsiteX7059" fmla="*/ 2105226 w 3911893"/>
              <a:gd name="connsiteY7059" fmla="*/ 386774 h 3797612"/>
              <a:gd name="connsiteX7060" fmla="*/ 2099925 w 3911893"/>
              <a:gd name="connsiteY7060" fmla="*/ 389129 h 3797612"/>
              <a:gd name="connsiteX7061" fmla="*/ 2099568 w 3911893"/>
              <a:gd name="connsiteY7061" fmla="*/ 385477 h 3797612"/>
              <a:gd name="connsiteX7062" fmla="*/ 2086961 w 3911893"/>
              <a:gd name="connsiteY7062" fmla="*/ 388538 h 3797612"/>
              <a:gd name="connsiteX7063" fmla="*/ 2089899 w 3911893"/>
              <a:gd name="connsiteY7063" fmla="*/ 380880 h 3797612"/>
              <a:gd name="connsiteX7064" fmla="*/ 2086677 w 3911893"/>
              <a:gd name="connsiteY7064" fmla="*/ 379971 h 3797612"/>
              <a:gd name="connsiteX7065" fmla="*/ 2089215 w 3911893"/>
              <a:gd name="connsiteY7065" fmla="*/ 376539 h 3797612"/>
              <a:gd name="connsiteX7066" fmla="*/ 2086018 w 3911893"/>
              <a:gd name="connsiteY7066" fmla="*/ 379786 h 3797612"/>
              <a:gd name="connsiteX7067" fmla="*/ 2086677 w 3911893"/>
              <a:gd name="connsiteY7067" fmla="*/ 379971 h 3797612"/>
              <a:gd name="connsiteX7068" fmla="*/ 2081303 w 3911893"/>
              <a:gd name="connsiteY7068" fmla="*/ 387240 h 3797612"/>
              <a:gd name="connsiteX7069" fmla="*/ 2087319 w 3911893"/>
              <a:gd name="connsiteY7069" fmla="*/ 392190 h 3797612"/>
              <a:gd name="connsiteX7070" fmla="*/ 2086386 w 3911893"/>
              <a:gd name="connsiteY7070" fmla="*/ 401497 h 3797612"/>
              <a:gd name="connsiteX7071" fmla="*/ 2073563 w 3911893"/>
              <a:gd name="connsiteY7071" fmla="*/ 421170 h 3797612"/>
              <a:gd name="connsiteX7072" fmla="*/ 2077573 w 3911893"/>
              <a:gd name="connsiteY7072" fmla="*/ 424470 h 3797612"/>
              <a:gd name="connsiteX7073" fmla="*/ 2085812 w 3911893"/>
              <a:gd name="connsiteY7073" fmla="*/ 414457 h 3797612"/>
              <a:gd name="connsiteX7074" fmla="*/ 2100854 w 3911893"/>
              <a:gd name="connsiteY7074" fmla="*/ 403327 h 3797612"/>
              <a:gd name="connsiteX7075" fmla="*/ 2101486 w 3911893"/>
              <a:gd name="connsiteY7075" fmla="*/ 402859 h 3797612"/>
              <a:gd name="connsiteX7076" fmla="*/ 2109019 w 3911893"/>
              <a:gd name="connsiteY7076" fmla="*/ 406686 h 3797612"/>
              <a:gd name="connsiteX7077" fmla="*/ 2114894 w 3911893"/>
              <a:gd name="connsiteY7077" fmla="*/ 391371 h 3797612"/>
              <a:gd name="connsiteX7078" fmla="*/ 2123848 w 3911893"/>
              <a:gd name="connsiteY7078" fmla="*/ 388663 h 3797612"/>
              <a:gd name="connsiteX7079" fmla="*/ 2118905 w 3911893"/>
              <a:gd name="connsiteY7079" fmla="*/ 394671 h 3797612"/>
              <a:gd name="connsiteX7080" fmla="*/ 2117258 w 3911893"/>
              <a:gd name="connsiteY7080" fmla="*/ 396674 h 3797612"/>
              <a:gd name="connsiteX7081" fmla="*/ 2122916 w 3911893"/>
              <a:gd name="connsiteY7081" fmla="*/ 397971 h 3797612"/>
              <a:gd name="connsiteX7082" fmla="*/ 2110667 w 3911893"/>
              <a:gd name="connsiteY7082" fmla="*/ 404684 h 3797612"/>
              <a:gd name="connsiteX7083" fmla="*/ 2118330 w 3911893"/>
              <a:gd name="connsiteY7083" fmla="*/ 407631 h 3797612"/>
              <a:gd name="connsiteX7084" fmla="*/ 2131869 w 3911893"/>
              <a:gd name="connsiteY7084" fmla="*/ 395263 h 3797612"/>
              <a:gd name="connsiteX7085" fmla="*/ 2135522 w 3911893"/>
              <a:gd name="connsiteY7085" fmla="*/ 394910 h 3797612"/>
              <a:gd name="connsiteX7086" fmla="*/ 2144118 w 3911893"/>
              <a:gd name="connsiteY7086" fmla="*/ 388550 h 3797612"/>
              <a:gd name="connsiteX7087" fmla="*/ 2144934 w 3911893"/>
              <a:gd name="connsiteY7087" fmla="*/ 380406 h 3797612"/>
              <a:gd name="connsiteX7088" fmla="*/ 2144988 w 3911893"/>
              <a:gd name="connsiteY7088" fmla="*/ 379863 h 3797612"/>
              <a:gd name="connsiteX7089" fmla="*/ 2145923 w 3911893"/>
              <a:gd name="connsiteY7089" fmla="*/ 382269 h 3797612"/>
              <a:gd name="connsiteX7090" fmla="*/ 2147736 w 3911893"/>
              <a:gd name="connsiteY7090" fmla="*/ 383131 h 3797612"/>
              <a:gd name="connsiteX7091" fmla="*/ 2148704 w 3911893"/>
              <a:gd name="connsiteY7091" fmla="*/ 378890 h 3797612"/>
              <a:gd name="connsiteX7092" fmla="*/ 2151443 w 3911893"/>
              <a:gd name="connsiteY7092" fmla="*/ 378625 h 3797612"/>
              <a:gd name="connsiteX7093" fmla="*/ 2152356 w 3911893"/>
              <a:gd name="connsiteY7093" fmla="*/ 378537 h 3797612"/>
              <a:gd name="connsiteX7094" fmla="*/ 2158589 w 3911893"/>
              <a:gd name="connsiteY7094" fmla="*/ 366874 h 3797612"/>
              <a:gd name="connsiteX7095" fmla="*/ 2149636 w 3911893"/>
              <a:gd name="connsiteY7095" fmla="*/ 369582 h 3797612"/>
              <a:gd name="connsiteX7096" fmla="*/ 2154579 w 3911893"/>
              <a:gd name="connsiteY7096" fmla="*/ 363575 h 3797612"/>
              <a:gd name="connsiteX7097" fmla="*/ 2161885 w 3911893"/>
              <a:gd name="connsiteY7097" fmla="*/ 362869 h 3797612"/>
              <a:gd name="connsiteX7098" fmla="*/ 2169766 w 3911893"/>
              <a:gd name="connsiteY7098" fmla="*/ 349204 h 3797612"/>
              <a:gd name="connsiteX7099" fmla="*/ 2166688 w 3911893"/>
              <a:gd name="connsiteY7099" fmla="*/ 336597 h 3797612"/>
              <a:gd name="connsiteX7100" fmla="*/ 2173993 w 3911893"/>
              <a:gd name="connsiteY7100" fmla="*/ 335891 h 3797612"/>
              <a:gd name="connsiteX7101" fmla="*/ 2172703 w 3911893"/>
              <a:gd name="connsiteY7101" fmla="*/ 341546 h 3797612"/>
              <a:gd name="connsiteX7102" fmla="*/ 2185992 w 3911893"/>
              <a:gd name="connsiteY7102" fmla="*/ 328972 h 3797612"/>
              <a:gd name="connsiteX7103" fmla="*/ 2186223 w 3911893"/>
              <a:gd name="connsiteY7103" fmla="*/ 328753 h 3797612"/>
              <a:gd name="connsiteX7104" fmla="*/ 2185492 w 3911893"/>
              <a:gd name="connsiteY7104" fmla="*/ 331815 h 3797612"/>
              <a:gd name="connsiteX7105" fmla="*/ 2185581 w 3911893"/>
              <a:gd name="connsiteY7105" fmla="*/ 332077 h 3797612"/>
              <a:gd name="connsiteX7106" fmla="*/ 2183823 w 3911893"/>
              <a:gd name="connsiteY7106" fmla="*/ 339782 h 3797612"/>
              <a:gd name="connsiteX7107" fmla="*/ 2176356 w 3911893"/>
              <a:gd name="connsiteY7107" fmla="*/ 341194 h 3797612"/>
              <a:gd name="connsiteX7108" fmla="*/ 2182372 w 3911893"/>
              <a:gd name="connsiteY7108" fmla="*/ 346143 h 3797612"/>
              <a:gd name="connsiteX7109" fmla="*/ 2179792 w 3911893"/>
              <a:gd name="connsiteY7109" fmla="*/ 357453 h 3797612"/>
              <a:gd name="connsiteX7110" fmla="*/ 2188745 w 3911893"/>
              <a:gd name="connsiteY7110" fmla="*/ 354745 h 3797612"/>
              <a:gd name="connsiteX7111" fmla="*/ 2188388 w 3911893"/>
              <a:gd name="connsiteY7111" fmla="*/ 351093 h 3797612"/>
              <a:gd name="connsiteX7112" fmla="*/ 2192041 w 3911893"/>
              <a:gd name="connsiteY7112" fmla="*/ 350740 h 3797612"/>
              <a:gd name="connsiteX7113" fmla="*/ 2190968 w 3911893"/>
              <a:gd name="connsiteY7113" fmla="*/ 339783 h 3797612"/>
              <a:gd name="connsiteX7114" fmla="*/ 2193331 w 3911893"/>
              <a:gd name="connsiteY7114" fmla="*/ 345085 h 3797612"/>
              <a:gd name="connsiteX7115" fmla="*/ 2192882 w 3911893"/>
              <a:gd name="connsiteY7115" fmla="*/ 352272 h 3797612"/>
              <a:gd name="connsiteX7116" fmla="*/ 2193557 w 3911893"/>
              <a:gd name="connsiteY7116" fmla="*/ 352383 h 3797612"/>
              <a:gd name="connsiteX7117" fmla="*/ 2193384 w 3911893"/>
              <a:gd name="connsiteY7117" fmla="*/ 352684 h 3797612"/>
              <a:gd name="connsiteX7118" fmla="*/ 2192398 w 3911893"/>
              <a:gd name="connsiteY7118" fmla="*/ 354393 h 3797612"/>
              <a:gd name="connsiteX7119" fmla="*/ 2199704 w 3911893"/>
              <a:gd name="connsiteY7119" fmla="*/ 353687 h 3797612"/>
              <a:gd name="connsiteX7120" fmla="*/ 2204290 w 3911893"/>
              <a:gd name="connsiteY7120" fmla="*/ 344027 h 3797612"/>
              <a:gd name="connsiteX7121" fmla="*/ 2218326 w 3911893"/>
              <a:gd name="connsiteY7121" fmla="*/ 355576 h 3797612"/>
              <a:gd name="connsiteX7122" fmla="*/ 2213383 w 3911893"/>
              <a:gd name="connsiteY7122" fmla="*/ 361584 h 3797612"/>
              <a:gd name="connsiteX7123" fmla="*/ 2215746 w 3911893"/>
              <a:gd name="connsiteY7123" fmla="*/ 366886 h 3797612"/>
              <a:gd name="connsiteX7124" fmla="*/ 2209156 w 3911893"/>
              <a:gd name="connsiteY7124" fmla="*/ 374896 h 3797612"/>
              <a:gd name="connsiteX7125" fmla="*/ 2211161 w 3911893"/>
              <a:gd name="connsiteY7125" fmla="*/ 376546 h 3797612"/>
              <a:gd name="connsiteX7126" fmla="*/ 2204928 w 3911893"/>
              <a:gd name="connsiteY7126" fmla="*/ 388209 h 3797612"/>
              <a:gd name="connsiteX7127" fmla="*/ 2208662 w 3911893"/>
              <a:gd name="connsiteY7127" fmla="*/ 386550 h 3797612"/>
              <a:gd name="connsiteX7128" fmla="*/ 2208124 w 3911893"/>
              <a:gd name="connsiteY7128" fmla="*/ 387901 h 3797612"/>
              <a:gd name="connsiteX7129" fmla="*/ 2209554 w 3911893"/>
              <a:gd name="connsiteY7129" fmla="*/ 387611 h 3797612"/>
              <a:gd name="connsiteX7130" fmla="*/ 2208392 w 3911893"/>
              <a:gd name="connsiteY7130" fmla="*/ 390640 h 3797612"/>
              <a:gd name="connsiteX7131" fmla="*/ 2209296 w 3911893"/>
              <a:gd name="connsiteY7131" fmla="*/ 395161 h 3797612"/>
              <a:gd name="connsiteX7132" fmla="*/ 2221544 w 3911893"/>
              <a:gd name="connsiteY7132" fmla="*/ 388448 h 3797612"/>
              <a:gd name="connsiteX7133" fmla="*/ 2217389 w 3911893"/>
              <a:gd name="connsiteY7133" fmla="*/ 386027 h 3797612"/>
              <a:gd name="connsiteX7134" fmla="*/ 2209554 w 3911893"/>
              <a:gd name="connsiteY7134" fmla="*/ 387611 h 3797612"/>
              <a:gd name="connsiteX7135" fmla="*/ 2210228 w 3911893"/>
              <a:gd name="connsiteY7135" fmla="*/ 385854 h 3797612"/>
              <a:gd name="connsiteX7136" fmla="*/ 2209566 w 3911893"/>
              <a:gd name="connsiteY7136" fmla="*/ 386149 h 3797612"/>
              <a:gd name="connsiteX7137" fmla="*/ 2208662 w 3911893"/>
              <a:gd name="connsiteY7137" fmla="*/ 386550 h 3797612"/>
              <a:gd name="connsiteX7138" fmla="*/ 2208864 w 3911893"/>
              <a:gd name="connsiteY7138" fmla="*/ 386043 h 3797612"/>
              <a:gd name="connsiteX7139" fmla="*/ 2234726 w 3911893"/>
              <a:gd name="connsiteY7139" fmla="*/ 372428 h 3797612"/>
              <a:gd name="connsiteX7140" fmla="*/ 2245685 w 3911893"/>
              <a:gd name="connsiteY7140" fmla="*/ 371370 h 3797612"/>
              <a:gd name="connsiteX7141" fmla="*/ 2245327 w 3911893"/>
              <a:gd name="connsiteY7141" fmla="*/ 367718 h 3797612"/>
              <a:gd name="connsiteX7142" fmla="*/ 2246757 w 3911893"/>
              <a:gd name="connsiteY7142" fmla="*/ 382327 h 3797612"/>
              <a:gd name="connsiteX7143" fmla="*/ 2238161 w 3911893"/>
              <a:gd name="connsiteY7143" fmla="*/ 388688 h 3797612"/>
              <a:gd name="connsiteX7144" fmla="*/ 2238519 w 3911893"/>
              <a:gd name="connsiteY7144" fmla="*/ 392340 h 3797612"/>
              <a:gd name="connsiteX7145" fmla="*/ 2242172 w 3911893"/>
              <a:gd name="connsiteY7145" fmla="*/ 391987 h 3797612"/>
              <a:gd name="connsiteX7146" fmla="*/ 2239592 w 3911893"/>
              <a:gd name="connsiteY7146" fmla="*/ 403297 h 3797612"/>
              <a:gd name="connsiteX7147" fmla="*/ 2246540 w 3911893"/>
              <a:gd name="connsiteY7147" fmla="*/ 398939 h 3797612"/>
              <a:gd name="connsiteX7148" fmla="*/ 2247255 w 3911893"/>
              <a:gd name="connsiteY7148" fmla="*/ 406244 h 3797612"/>
              <a:gd name="connsiteX7149" fmla="*/ 2253271 w 3911893"/>
              <a:gd name="connsiteY7149" fmla="*/ 411194 h 3797612"/>
              <a:gd name="connsiteX7150" fmla="*/ 2263872 w 3911893"/>
              <a:gd name="connsiteY7150" fmla="*/ 406483 h 3797612"/>
              <a:gd name="connsiteX7151" fmla="*/ 2264587 w 3911893"/>
              <a:gd name="connsiteY7151" fmla="*/ 413788 h 3797612"/>
              <a:gd name="connsiteX7152" fmla="*/ 2282494 w 3911893"/>
              <a:gd name="connsiteY7152" fmla="*/ 408372 h 3797612"/>
              <a:gd name="connsiteX7153" fmla="*/ 2292521 w 3911893"/>
              <a:gd name="connsiteY7153" fmla="*/ 416622 h 3797612"/>
              <a:gd name="connsiteX7154" fmla="*/ 2289583 w 3911893"/>
              <a:gd name="connsiteY7154" fmla="*/ 424279 h 3797612"/>
              <a:gd name="connsiteX7155" fmla="*/ 2296601 w 3911893"/>
              <a:gd name="connsiteY7155" fmla="*/ 430054 h 3797612"/>
              <a:gd name="connsiteX7156" fmla="*/ 2297228 w 3911893"/>
              <a:gd name="connsiteY7156" fmla="*/ 430570 h 3797612"/>
              <a:gd name="connsiteX7157" fmla="*/ 2295956 w 3911893"/>
              <a:gd name="connsiteY7157" fmla="*/ 432881 h 3797612"/>
              <a:gd name="connsiteX7158" fmla="*/ 2306557 w 3911893"/>
              <a:gd name="connsiteY7158" fmla="*/ 428171 h 3797612"/>
              <a:gd name="connsiteX7159" fmla="*/ 2305267 w 3911893"/>
              <a:gd name="connsiteY7159" fmla="*/ 433826 h 3797612"/>
              <a:gd name="connsiteX7160" fmla="*/ 2291728 w 3911893"/>
              <a:gd name="connsiteY7160" fmla="*/ 446194 h 3797612"/>
              <a:gd name="connsiteX7161" fmla="*/ 2290081 w 3911893"/>
              <a:gd name="connsiteY7161" fmla="*/ 448196 h 3797612"/>
              <a:gd name="connsiteX7162" fmla="*/ 2294091 w 3911893"/>
              <a:gd name="connsiteY7162" fmla="*/ 451496 h 3797612"/>
              <a:gd name="connsiteX7163" fmla="*/ 2294449 w 3911893"/>
              <a:gd name="connsiteY7163" fmla="*/ 455149 h 3797612"/>
              <a:gd name="connsiteX7164" fmla="*/ 2307055 w 3911893"/>
              <a:gd name="connsiteY7164" fmla="*/ 452088 h 3797612"/>
              <a:gd name="connsiteX7165" fmla="*/ 2308703 w 3911893"/>
              <a:gd name="connsiteY7165" fmla="*/ 450086 h 3797612"/>
              <a:gd name="connsiteX7166" fmla="*/ 2302827 w 3911893"/>
              <a:gd name="connsiteY7166" fmla="*/ 465401 h 3797612"/>
              <a:gd name="connsiteX7167" fmla="*/ 2301180 w 3911893"/>
              <a:gd name="connsiteY7167" fmla="*/ 467404 h 3797612"/>
              <a:gd name="connsiteX7168" fmla="*/ 2302470 w 3911893"/>
              <a:gd name="connsiteY7168" fmla="*/ 461748 h 3797612"/>
              <a:gd name="connsiteX7169" fmla="*/ 2293874 w 3911893"/>
              <a:gd name="connsiteY7169" fmla="*/ 468109 h 3797612"/>
              <a:gd name="connsiteX7170" fmla="*/ 2289288 w 3911893"/>
              <a:gd name="connsiteY7170" fmla="*/ 477769 h 3797612"/>
              <a:gd name="connsiteX7171" fmla="*/ 2297309 w 3911893"/>
              <a:gd name="connsiteY7171" fmla="*/ 484368 h 3797612"/>
              <a:gd name="connsiteX7172" fmla="*/ 2289071 w 3911893"/>
              <a:gd name="connsiteY7172" fmla="*/ 494381 h 3797612"/>
              <a:gd name="connsiteX7173" fmla="*/ 2291076 w 3911893"/>
              <a:gd name="connsiteY7173" fmla="*/ 496031 h 3797612"/>
              <a:gd name="connsiteX7174" fmla="*/ 2284843 w 3911893"/>
              <a:gd name="connsiteY7174" fmla="*/ 507694 h 3797612"/>
              <a:gd name="connsiteX7175" fmla="*/ 2279900 w 3911893"/>
              <a:gd name="connsiteY7175" fmla="*/ 513701 h 3797612"/>
              <a:gd name="connsiteX7176" fmla="*/ 2282978 w 3911893"/>
              <a:gd name="connsiteY7176" fmla="*/ 526309 h 3797612"/>
              <a:gd name="connsiteX7177" fmla="*/ 2292289 w 3911893"/>
              <a:gd name="connsiteY7177" fmla="*/ 527253 h 3797612"/>
              <a:gd name="connsiteX7178" fmla="*/ 2298880 w 3911893"/>
              <a:gd name="connsiteY7178" fmla="*/ 519243 h 3797612"/>
              <a:gd name="connsiteX7179" fmla="*/ 2298165 w 3911893"/>
              <a:gd name="connsiteY7179" fmla="*/ 511938 h 3797612"/>
              <a:gd name="connsiteX7180" fmla="*/ 2307833 w 3911893"/>
              <a:gd name="connsiteY7180" fmla="*/ 516535 h 3797612"/>
              <a:gd name="connsiteX7181" fmla="*/ 2312776 w 3911893"/>
              <a:gd name="connsiteY7181" fmla="*/ 510527 h 3797612"/>
              <a:gd name="connsiteX7182" fmla="*/ 2306761 w 3911893"/>
              <a:gd name="connsiteY7182" fmla="*/ 505578 h 3797612"/>
              <a:gd name="connsiteX7183" fmla="*/ 2310631 w 3911893"/>
              <a:gd name="connsiteY7183" fmla="*/ 488613 h 3797612"/>
              <a:gd name="connsiteX7184" fmla="*/ 2315574 w 3911893"/>
              <a:gd name="connsiteY7184" fmla="*/ 482605 h 3797612"/>
              <a:gd name="connsiteX7185" fmla="*/ 2323237 w 3911893"/>
              <a:gd name="connsiteY7185" fmla="*/ 485552 h 3797612"/>
              <a:gd name="connsiteX7186" fmla="*/ 2330186 w 3911893"/>
              <a:gd name="connsiteY7186" fmla="*/ 481194 h 3797612"/>
              <a:gd name="connsiteX7187" fmla="*/ 2327605 w 3911893"/>
              <a:gd name="connsiteY7187" fmla="*/ 492504 h 3797612"/>
              <a:gd name="connsiteX7188" fmla="*/ 2314999 w 3911893"/>
              <a:gd name="connsiteY7188" fmla="*/ 495565 h 3797612"/>
              <a:gd name="connsiteX7189" fmla="*/ 2317719 w 3911893"/>
              <a:gd name="connsiteY7189" fmla="*/ 504520 h 3797612"/>
              <a:gd name="connsiteX7190" fmla="*/ 2321372 w 3911893"/>
              <a:gd name="connsiteY7190" fmla="*/ 504167 h 3797612"/>
              <a:gd name="connsiteX7191" fmla="*/ 2324310 w 3911893"/>
              <a:gd name="connsiteY7191" fmla="*/ 496509 h 3797612"/>
              <a:gd name="connsiteX7192" fmla="*/ 2331974 w 3911893"/>
              <a:gd name="connsiteY7192" fmla="*/ 499456 h 3797612"/>
              <a:gd name="connsiteX7193" fmla="*/ 2333979 w 3911893"/>
              <a:gd name="connsiteY7193" fmla="*/ 501106 h 3797612"/>
              <a:gd name="connsiteX7194" fmla="*/ 2332689 w 3911893"/>
              <a:gd name="connsiteY7194" fmla="*/ 506761 h 3797612"/>
              <a:gd name="connsiteX7195" fmla="*/ 2329036 w 3911893"/>
              <a:gd name="connsiteY7195" fmla="*/ 507114 h 3797612"/>
              <a:gd name="connsiteX7196" fmla="*/ 2326098 w 3911893"/>
              <a:gd name="connsiteY7196" fmla="*/ 514771 h 3797612"/>
              <a:gd name="connsiteX7197" fmla="*/ 2333404 w 3911893"/>
              <a:gd name="connsiteY7197" fmla="*/ 514066 h 3797612"/>
              <a:gd name="connsiteX7198" fmla="*/ 2332114 w 3911893"/>
              <a:gd name="connsiteY7198" fmla="*/ 519721 h 3797612"/>
              <a:gd name="connsiteX7199" fmla="*/ 2337414 w 3911893"/>
              <a:gd name="connsiteY7199" fmla="*/ 517366 h 3797612"/>
              <a:gd name="connsiteX7200" fmla="*/ 2345730 w 3911893"/>
              <a:gd name="connsiteY7200" fmla="*/ 470476 h 3797612"/>
              <a:gd name="connsiteX7201" fmla="*/ 2338424 w 3911893"/>
              <a:gd name="connsiteY7201" fmla="*/ 471182 h 3797612"/>
              <a:gd name="connsiteX7202" fmla="*/ 2339714 w 3911893"/>
              <a:gd name="connsiteY7202" fmla="*/ 465527 h 3797612"/>
              <a:gd name="connsiteX7203" fmla="*/ 2348561 w 3911893"/>
              <a:gd name="connsiteY7203" fmla="*/ 464672 h 3797612"/>
              <a:gd name="connsiteX7204" fmla="*/ 2348738 w 3911893"/>
              <a:gd name="connsiteY7204" fmla="*/ 468544 h 3797612"/>
              <a:gd name="connsiteX7205" fmla="*/ 2350673 w 3911893"/>
              <a:gd name="connsiteY7205" fmla="*/ 464468 h 3797612"/>
              <a:gd name="connsiteX7206" fmla="*/ 2349303 w 3911893"/>
              <a:gd name="connsiteY7206" fmla="*/ 464601 h 3797612"/>
              <a:gd name="connsiteX7207" fmla="*/ 2348561 w 3911893"/>
              <a:gd name="connsiteY7207" fmla="*/ 464672 h 3797612"/>
              <a:gd name="connsiteX7208" fmla="*/ 2348310 w 3911893"/>
              <a:gd name="connsiteY7208" fmla="*/ 459166 h 3797612"/>
              <a:gd name="connsiteX7209" fmla="*/ 2344300 w 3911893"/>
              <a:gd name="connsiteY7209" fmla="*/ 455866 h 3797612"/>
              <a:gd name="connsiteX7210" fmla="*/ 2349817 w 3911893"/>
              <a:gd name="connsiteY7210" fmla="*/ 436899 h 3797612"/>
              <a:gd name="connsiteX7211" fmla="*/ 2357123 w 3911893"/>
              <a:gd name="connsiteY7211" fmla="*/ 436194 h 3797612"/>
              <a:gd name="connsiteX7212" fmla="*/ 2365719 w 3911893"/>
              <a:gd name="connsiteY7212" fmla="*/ 429833 h 3797612"/>
              <a:gd name="connsiteX7213" fmla="*/ 2369729 w 3911893"/>
              <a:gd name="connsiteY7213" fmla="*/ 433133 h 3797612"/>
              <a:gd name="connsiteX7214" fmla="*/ 2377968 w 3911893"/>
              <a:gd name="connsiteY7214" fmla="*/ 423120 h 3797612"/>
              <a:gd name="connsiteX7215" fmla="*/ 2382694 w 3911893"/>
              <a:gd name="connsiteY7215" fmla="*/ 433725 h 3797612"/>
              <a:gd name="connsiteX7216" fmla="*/ 2395875 w 3911893"/>
              <a:gd name="connsiteY7216" fmla="*/ 417704 h 3797612"/>
              <a:gd name="connsiteX7217" fmla="*/ 2393512 w 3911893"/>
              <a:gd name="connsiteY7217" fmla="*/ 412402 h 3797612"/>
              <a:gd name="connsiteX7218" fmla="*/ 2390217 w 3911893"/>
              <a:gd name="connsiteY7218" fmla="*/ 416407 h 3797612"/>
              <a:gd name="connsiteX7219" fmla="*/ 2389144 w 3911893"/>
              <a:gd name="connsiteY7219" fmla="*/ 405449 h 3797612"/>
              <a:gd name="connsiteX7220" fmla="*/ 2372885 w 3911893"/>
              <a:gd name="connsiteY7220" fmla="*/ 408863 h 3797612"/>
              <a:gd name="connsiteX7221" fmla="*/ 2384776 w 3911893"/>
              <a:gd name="connsiteY7221" fmla="*/ 398497 h 3797612"/>
              <a:gd name="connsiteX7222" fmla="*/ 2385134 w 3911893"/>
              <a:gd name="connsiteY7222" fmla="*/ 402150 h 3797612"/>
              <a:gd name="connsiteX7223" fmla="*/ 2396092 w 3911893"/>
              <a:gd name="connsiteY7223" fmla="*/ 401092 h 3797612"/>
              <a:gd name="connsiteX7224" fmla="*/ 2393014 w 3911893"/>
              <a:gd name="connsiteY7224" fmla="*/ 388485 h 3797612"/>
              <a:gd name="connsiteX7225" fmla="*/ 2399247 w 3911893"/>
              <a:gd name="connsiteY7225" fmla="*/ 376822 h 3797612"/>
              <a:gd name="connsiteX7226" fmla="*/ 2398532 w 3911893"/>
              <a:gd name="connsiteY7226" fmla="*/ 369517 h 3797612"/>
              <a:gd name="connsiteX7227" fmla="*/ 2398175 w 3911893"/>
              <a:gd name="connsiteY7227" fmla="*/ 365865 h 3797612"/>
              <a:gd name="connsiteX7228" fmla="*/ 2412429 w 3911893"/>
              <a:gd name="connsiteY7228" fmla="*/ 360801 h 3797612"/>
              <a:gd name="connsiteX7229" fmla="*/ 2414434 w 3911893"/>
              <a:gd name="connsiteY7229" fmla="*/ 362451 h 3797612"/>
              <a:gd name="connsiteX7230" fmla="*/ 2413004 w 3911893"/>
              <a:gd name="connsiteY7230" fmla="*/ 347842 h 3797612"/>
              <a:gd name="connsiteX7231" fmla="*/ 2404050 w 3911893"/>
              <a:gd name="connsiteY7231" fmla="*/ 350550 h 3797612"/>
              <a:gd name="connsiteX7232" fmla="*/ 2403335 w 3911893"/>
              <a:gd name="connsiteY7232" fmla="*/ 343245 h 3797612"/>
              <a:gd name="connsiteX7233" fmla="*/ 2398034 w 3911893"/>
              <a:gd name="connsiteY7233" fmla="*/ 345600 h 3797612"/>
              <a:gd name="connsiteX7234" fmla="*/ 2406273 w 3911893"/>
              <a:gd name="connsiteY7234" fmla="*/ 335587 h 3797612"/>
              <a:gd name="connsiteX7235" fmla="*/ 2408278 w 3911893"/>
              <a:gd name="connsiteY7235" fmla="*/ 337237 h 3797612"/>
              <a:gd name="connsiteX7236" fmla="*/ 2417232 w 3911893"/>
              <a:gd name="connsiteY7236" fmla="*/ 334529 h 3797612"/>
              <a:gd name="connsiteX7237" fmla="*/ 2418879 w 3911893"/>
              <a:gd name="connsiteY7237" fmla="*/ 332527 h 3797612"/>
              <a:gd name="connsiteX7238" fmla="*/ 2415367 w 3911893"/>
              <a:gd name="connsiteY7238" fmla="*/ 353144 h 3797612"/>
              <a:gd name="connsiteX7239" fmla="*/ 2417014 w 3911893"/>
              <a:gd name="connsiteY7239" fmla="*/ 351141 h 3797612"/>
              <a:gd name="connsiteX7240" fmla="*/ 2418087 w 3911893"/>
              <a:gd name="connsiteY7240" fmla="*/ 362099 h 3797612"/>
              <a:gd name="connsiteX7241" fmla="*/ 2413144 w 3911893"/>
              <a:gd name="connsiteY7241" fmla="*/ 368106 h 3797612"/>
              <a:gd name="connsiteX7242" fmla="*/ 2417512 w 3911893"/>
              <a:gd name="connsiteY7242" fmla="*/ 375059 h 3797612"/>
              <a:gd name="connsiteX7243" fmla="*/ 2412211 w 3911893"/>
              <a:gd name="connsiteY7243" fmla="*/ 377414 h 3797612"/>
              <a:gd name="connsiteX7244" fmla="*/ 2404548 w 3911893"/>
              <a:gd name="connsiteY7244" fmla="*/ 374467 h 3797612"/>
              <a:gd name="connsiteX7245" fmla="*/ 2399962 w 3911893"/>
              <a:gd name="connsiteY7245" fmla="*/ 384127 h 3797612"/>
              <a:gd name="connsiteX7246" fmla="*/ 2399745 w 3911893"/>
              <a:gd name="connsiteY7246" fmla="*/ 400739 h 3797612"/>
              <a:gd name="connsiteX7247" fmla="*/ 2402823 w 3911893"/>
              <a:gd name="connsiteY7247" fmla="*/ 413346 h 3797612"/>
              <a:gd name="connsiteX7248" fmla="*/ 2406476 w 3911893"/>
              <a:gd name="connsiteY7248" fmla="*/ 412993 h 3797612"/>
              <a:gd name="connsiteX7249" fmla="*/ 2406834 w 3911893"/>
              <a:gd name="connsiteY7249" fmla="*/ 416646 h 3797612"/>
              <a:gd name="connsiteX7250" fmla="*/ 2408839 w 3911893"/>
              <a:gd name="connsiteY7250" fmla="*/ 418296 h 3797612"/>
              <a:gd name="connsiteX7251" fmla="*/ 2401533 w 3911893"/>
              <a:gd name="connsiteY7251" fmla="*/ 419001 h 3797612"/>
              <a:gd name="connsiteX7252" fmla="*/ 2400600 w 3911893"/>
              <a:gd name="connsiteY7252" fmla="*/ 428309 h 3797612"/>
              <a:gd name="connsiteX7253" fmla="*/ 2410844 w 3911893"/>
              <a:gd name="connsiteY7253" fmla="*/ 419946 h 3797612"/>
              <a:gd name="connsiteX7254" fmla="*/ 2420590 w 3911893"/>
              <a:gd name="connsiteY7254" fmla="*/ 387666 h 3797612"/>
              <a:gd name="connsiteX7255" fmla="*/ 2428765 w 3911893"/>
              <a:gd name="connsiteY7255" fmla="*/ 320511 h 3797612"/>
              <a:gd name="connsiteX7256" fmla="*/ 2426402 w 3911893"/>
              <a:gd name="connsiteY7256" fmla="*/ 315209 h 3797612"/>
              <a:gd name="connsiteX7257" fmla="*/ 2419812 w 3911893"/>
              <a:gd name="connsiteY7257" fmla="*/ 323219 h 3797612"/>
              <a:gd name="connsiteX7258" fmla="*/ 2411216 w 3911893"/>
              <a:gd name="connsiteY7258" fmla="*/ 329579 h 3797612"/>
              <a:gd name="connsiteX7259" fmla="*/ 2407563 w 3911893"/>
              <a:gd name="connsiteY7259" fmla="*/ 329932 h 3797612"/>
              <a:gd name="connsiteX7260" fmla="*/ 2413298 w 3911893"/>
              <a:gd name="connsiteY7260" fmla="*/ 294352 h 3797612"/>
              <a:gd name="connsiteX7261" fmla="*/ 2417168 w 3911893"/>
              <a:gd name="connsiteY7261" fmla="*/ 277387 h 3797612"/>
              <a:gd name="connsiteX7262" fmla="*/ 2415738 w 3911893"/>
              <a:gd name="connsiteY7262" fmla="*/ 262777 h 3797612"/>
              <a:gd name="connsiteX7263" fmla="*/ 2424691 w 3911893"/>
              <a:gd name="connsiteY7263" fmla="*/ 260069 h 3797612"/>
              <a:gd name="connsiteX7264" fmla="*/ 2428639 w 3911893"/>
              <a:gd name="connsiteY7264" fmla="*/ 206227 h 3797612"/>
              <a:gd name="connsiteX7265" fmla="*/ 2424628 w 3911893"/>
              <a:gd name="connsiteY7265" fmla="*/ 202928 h 3797612"/>
              <a:gd name="connsiteX7266" fmla="*/ 2429214 w 3911893"/>
              <a:gd name="connsiteY7266" fmla="*/ 193268 h 3797612"/>
              <a:gd name="connsiteX7267" fmla="*/ 2428856 w 3911893"/>
              <a:gd name="connsiteY7267" fmla="*/ 189615 h 3797612"/>
              <a:gd name="connsiteX7268" fmla="*/ 2431078 w 3911893"/>
              <a:gd name="connsiteY7268" fmla="*/ 174653 h 3797612"/>
              <a:gd name="connsiteX7269" fmla="*/ 2430277 w 3911893"/>
              <a:gd name="connsiteY7269" fmla="*/ 175515 h 3797612"/>
              <a:gd name="connsiteX7270" fmla="*/ 2431654 w 3911893"/>
              <a:gd name="connsiteY7270" fmla="*/ 161693 h 3797612"/>
              <a:gd name="connsiteX7271" fmla="*/ 2437452 w 3911893"/>
              <a:gd name="connsiteY7271" fmla="*/ 183255 h 3797612"/>
              <a:gd name="connsiteX7272" fmla="*/ 2432867 w 3911893"/>
              <a:gd name="connsiteY7272" fmla="*/ 192915 h 3797612"/>
              <a:gd name="connsiteX7273" fmla="*/ 2443825 w 3911893"/>
              <a:gd name="connsiteY7273" fmla="*/ 191857 h 3797612"/>
              <a:gd name="connsiteX7274" fmla="*/ 2440747 w 3911893"/>
              <a:gd name="connsiteY7274" fmla="*/ 179250 h 3797612"/>
              <a:gd name="connsiteX7275" fmla="*/ 2447338 w 3911893"/>
              <a:gd name="connsiteY7275" fmla="*/ 171239 h 3797612"/>
              <a:gd name="connsiteX7276" fmla="*/ 2455717 w 3911893"/>
              <a:gd name="connsiteY7276" fmla="*/ 181491 h 3797612"/>
              <a:gd name="connsiteX7277" fmla="*/ 2462307 w 3911893"/>
              <a:gd name="connsiteY7277" fmla="*/ 173481 h 3797612"/>
              <a:gd name="connsiteX7278" fmla="*/ 2455576 w 3911893"/>
              <a:gd name="connsiteY7278" fmla="*/ 161227 h 3797612"/>
              <a:gd name="connsiteX7279" fmla="*/ 2446980 w 3911893"/>
              <a:gd name="connsiteY7279" fmla="*/ 167587 h 3797612"/>
              <a:gd name="connsiteX7280" fmla="*/ 2444260 w 3911893"/>
              <a:gd name="connsiteY7280" fmla="*/ 158632 h 3797612"/>
              <a:gd name="connsiteX7281" fmla="*/ 2450493 w 3911893"/>
              <a:gd name="connsiteY7281" fmla="*/ 146970 h 3797612"/>
              <a:gd name="connsiteX7282" fmla="*/ 2457799 w 3911893"/>
              <a:gd name="connsiteY7282" fmla="*/ 146264 h 3797612"/>
              <a:gd name="connsiteX7283" fmla="*/ 2476421 w 3911893"/>
              <a:gd name="connsiteY7283" fmla="*/ 148153 h 3797612"/>
              <a:gd name="connsiteX7284" fmla="*/ 2478069 w 3911893"/>
              <a:gd name="connsiteY7284" fmla="*/ 146151 h 3797612"/>
              <a:gd name="connsiteX7285" fmla="*/ 2477634 w 3911893"/>
              <a:gd name="connsiteY7285" fmla="*/ 179375 h 3797612"/>
              <a:gd name="connsiteX7286" fmla="*/ 2472691 w 3911893"/>
              <a:gd name="connsiteY7286" fmla="*/ 185383 h 3797612"/>
              <a:gd name="connsiteX7287" fmla="*/ 2478490 w 3911893"/>
              <a:gd name="connsiteY7287" fmla="*/ 206945 h 3797612"/>
              <a:gd name="connsiteX7288" fmla="*/ 2483790 w 3911893"/>
              <a:gd name="connsiteY7288" fmla="*/ 204589 h 3797612"/>
              <a:gd name="connsiteX7289" fmla="*/ 2486868 w 3911893"/>
              <a:gd name="connsiteY7289" fmla="*/ 217197 h 3797612"/>
              <a:gd name="connsiteX7290" fmla="*/ 2505707 w 3911893"/>
              <a:gd name="connsiteY7290" fmla="*/ 202473 h 3797612"/>
              <a:gd name="connsiteX7291" fmla="*/ 2511366 w 3911893"/>
              <a:gd name="connsiteY7291" fmla="*/ 203771 h 3797612"/>
              <a:gd name="connsiteX7292" fmla="*/ 2512298 w 3911893"/>
              <a:gd name="connsiteY7292" fmla="*/ 194463 h 3797612"/>
              <a:gd name="connsiteX7293" fmla="*/ 2508645 w 3911893"/>
              <a:gd name="connsiteY7293" fmla="*/ 194816 h 3797612"/>
              <a:gd name="connsiteX7294" fmla="*/ 2519464 w 3911893"/>
              <a:gd name="connsiteY7294" fmla="*/ 173493 h 3797612"/>
              <a:gd name="connsiteX7295" fmla="*/ 2520310 w 3911893"/>
              <a:gd name="connsiteY7295" fmla="*/ 167793 h 3797612"/>
              <a:gd name="connsiteX7296" fmla="*/ 2521000 w 3911893"/>
              <a:gd name="connsiteY7296" fmla="*/ 167411 h 3797612"/>
              <a:gd name="connsiteX7297" fmla="*/ 2527204 w 3911893"/>
              <a:gd name="connsiteY7297" fmla="*/ 139563 h 3797612"/>
              <a:gd name="connsiteX7298" fmla="*/ 2530500 w 3911893"/>
              <a:gd name="connsiteY7298" fmla="*/ 135558 h 3797612"/>
              <a:gd name="connsiteX7299" fmla="*/ 2534152 w 3911893"/>
              <a:gd name="connsiteY7299" fmla="*/ 135205 h 3797612"/>
              <a:gd name="connsiteX7300" fmla="*/ 2529567 w 3911893"/>
              <a:gd name="connsiteY7300" fmla="*/ 144866 h 3797612"/>
              <a:gd name="connsiteX7301" fmla="*/ 2530997 w 3911893"/>
              <a:gd name="connsiteY7301" fmla="*/ 159475 h 3797612"/>
              <a:gd name="connsiteX7302" fmla="*/ 2539018 w 3911893"/>
              <a:gd name="connsiteY7302" fmla="*/ 166075 h 3797612"/>
              <a:gd name="connsiteX7303" fmla="*/ 2533718 w 3911893"/>
              <a:gd name="connsiteY7303" fmla="*/ 168430 h 3797612"/>
              <a:gd name="connsiteX7304" fmla="*/ 2534791 w 3911893"/>
              <a:gd name="connsiteY7304" fmla="*/ 179387 h 3797612"/>
              <a:gd name="connsiteX7305" fmla="*/ 2540091 w 3911893"/>
              <a:gd name="connsiteY7305" fmla="*/ 177032 h 3797612"/>
              <a:gd name="connsiteX7306" fmla="*/ 2550692 w 3911893"/>
              <a:gd name="connsiteY7306" fmla="*/ 172321 h 3797612"/>
              <a:gd name="connsiteX7307" fmla="*/ 2557858 w 3911893"/>
              <a:gd name="connsiteY7307" fmla="*/ 151351 h 3797612"/>
              <a:gd name="connsiteX7308" fmla="*/ 2554780 w 3911893"/>
              <a:gd name="connsiteY7308" fmla="*/ 138744 h 3797612"/>
              <a:gd name="connsiteX7309" fmla="*/ 2561371 w 3911893"/>
              <a:gd name="connsiteY7309" fmla="*/ 130734 h 3797612"/>
              <a:gd name="connsiteX7310" fmla="*/ 2562443 w 3911893"/>
              <a:gd name="connsiteY7310" fmla="*/ 141691 h 3797612"/>
              <a:gd name="connsiteX7311" fmla="*/ 2559863 w 3911893"/>
              <a:gd name="connsiteY7311" fmla="*/ 153001 h 3797612"/>
              <a:gd name="connsiteX7312" fmla="*/ 2563874 w 3911893"/>
              <a:gd name="connsiteY7312" fmla="*/ 156301 h 3797612"/>
              <a:gd name="connsiteX7313" fmla="*/ 2570107 w 3911893"/>
              <a:gd name="connsiteY7313" fmla="*/ 144638 h 3797612"/>
              <a:gd name="connsiteX7314" fmla="*/ 2565599 w 3911893"/>
              <a:gd name="connsiteY7314" fmla="*/ 117421 h 3797612"/>
              <a:gd name="connsiteX7315" fmla="*/ 2559365 w 3911893"/>
              <a:gd name="connsiteY7315" fmla="*/ 129084 h 3797612"/>
              <a:gd name="connsiteX7316" fmla="*/ 2559583 w 3911893"/>
              <a:gd name="connsiteY7316" fmla="*/ 112471 h 3797612"/>
              <a:gd name="connsiteX7317" fmla="*/ 2563593 w 3911893"/>
              <a:gd name="connsiteY7317" fmla="*/ 115771 h 3797612"/>
              <a:gd name="connsiteX7318" fmla="*/ 2562878 w 3911893"/>
              <a:gd name="connsiteY7318" fmla="*/ 108466 h 3797612"/>
              <a:gd name="connsiteX7319" fmla="*/ 2571116 w 3911893"/>
              <a:gd name="connsiteY7319" fmla="*/ 98454 h 3797612"/>
              <a:gd name="connsiteX7320" fmla="*/ 2569686 w 3911893"/>
              <a:gd name="connsiteY7320" fmla="*/ 83844 h 3797612"/>
              <a:gd name="connsiteX7321" fmla="*/ 2581577 w 3911893"/>
              <a:gd name="connsiteY7321" fmla="*/ 73479 h 3797612"/>
              <a:gd name="connsiteX7322" fmla="*/ 2588883 w 3911893"/>
              <a:gd name="connsiteY7322" fmla="*/ 72773 h 3797612"/>
              <a:gd name="connsiteX7323" fmla="*/ 2591246 w 3911893"/>
              <a:gd name="connsiteY7323" fmla="*/ 78076 h 3797612"/>
              <a:gd name="connsiteX7324" fmla="*/ 2600557 w 3911893"/>
              <a:gd name="connsiteY7324" fmla="*/ 79020 h 3797612"/>
              <a:gd name="connsiteX7325" fmla="*/ 2596329 w 3911893"/>
              <a:gd name="connsiteY7325" fmla="*/ 92332 h 3797612"/>
              <a:gd name="connsiteX7326" fmla="*/ 2601272 w 3911893"/>
              <a:gd name="connsiteY7326" fmla="*/ 86325 h 3797612"/>
              <a:gd name="connsiteX7327" fmla="*/ 2608143 w 3911893"/>
              <a:gd name="connsiteY7327" fmla="*/ 118844 h 3797612"/>
              <a:gd name="connsiteX7328" fmla="*/ 2613087 w 3911893"/>
              <a:gd name="connsiteY7328" fmla="*/ 112836 h 3797612"/>
              <a:gd name="connsiteX7329" fmla="*/ 2615092 w 3911893"/>
              <a:gd name="connsiteY7329" fmla="*/ 114486 h 3797612"/>
              <a:gd name="connsiteX7330" fmla="*/ 2618387 w 3911893"/>
              <a:gd name="connsiteY7330" fmla="*/ 110481 h 3797612"/>
              <a:gd name="connsiteX7331" fmla="*/ 2614874 w 3911893"/>
              <a:gd name="connsiteY7331" fmla="*/ 131099 h 3797612"/>
              <a:gd name="connsiteX7332" fmla="*/ 2623113 w 3911893"/>
              <a:gd name="connsiteY7332" fmla="*/ 121086 h 3797612"/>
              <a:gd name="connsiteX7333" fmla="*/ 2620827 w 3911893"/>
              <a:gd name="connsiteY7333" fmla="*/ 78907 h 3797612"/>
              <a:gd name="connsiteX7334" fmla="*/ 2620687 w 3911893"/>
              <a:gd name="connsiteY7334" fmla="*/ 58642 h 3797612"/>
              <a:gd name="connsiteX7335" fmla="*/ 2618681 w 3911893"/>
              <a:gd name="connsiteY7335" fmla="*/ 56992 h 3797612"/>
              <a:gd name="connsiteX7336" fmla="*/ 2625630 w 3911893"/>
              <a:gd name="connsiteY7336" fmla="*/ 52634 h 3797612"/>
              <a:gd name="connsiteX7337" fmla="*/ 2625770 w 3911893"/>
              <a:gd name="connsiteY7337" fmla="*/ 72899 h 3797612"/>
              <a:gd name="connsiteX7338" fmla="*/ 2629423 w 3911893"/>
              <a:gd name="connsiteY7338" fmla="*/ 72546 h 3797612"/>
              <a:gd name="connsiteX7339" fmla="*/ 2630853 w 3911893"/>
              <a:gd name="connsiteY7339" fmla="*/ 87156 h 3797612"/>
              <a:gd name="connsiteX7340" fmla="*/ 2636154 w 3911893"/>
              <a:gd name="connsiteY7340" fmla="*/ 84801 h 3797612"/>
              <a:gd name="connsiteX7341" fmla="*/ 2632718 w 3911893"/>
              <a:gd name="connsiteY7341" fmla="*/ 68541 h 3797612"/>
              <a:gd name="connsiteX7342" fmla="*/ 2632361 w 3911893"/>
              <a:gd name="connsiteY7342" fmla="*/ 64889 h 3797612"/>
              <a:gd name="connsiteX7343" fmla="*/ 2639666 w 3911893"/>
              <a:gd name="connsiteY7343" fmla="*/ 64183 h 3797612"/>
              <a:gd name="connsiteX7344" fmla="*/ 2643895 w 3911893"/>
              <a:gd name="connsiteY7344" fmla="*/ 50871 h 3797612"/>
              <a:gd name="connsiteX7345" fmla="*/ 2662159 w 3911893"/>
              <a:gd name="connsiteY7345" fmla="*/ 49107 h 3797612"/>
              <a:gd name="connsiteX7346" fmla="*/ 2667242 w 3911893"/>
              <a:gd name="connsiteY7346" fmla="*/ 63364 h 3797612"/>
              <a:gd name="connsiteX7347" fmla="*/ 2679848 w 3911893"/>
              <a:gd name="connsiteY7347" fmla="*/ 60304 h 3797612"/>
              <a:gd name="connsiteX7348" fmla="*/ 2673973 w 3911893"/>
              <a:gd name="connsiteY7348" fmla="*/ 75619 h 3797612"/>
              <a:gd name="connsiteX7349" fmla="*/ 2681279 w 3911893"/>
              <a:gd name="connsiteY7349" fmla="*/ 74913 h 3797612"/>
              <a:gd name="connsiteX7350" fmla="*/ 2676336 w 3911893"/>
              <a:gd name="connsiteY7350" fmla="*/ 80921 h 3797612"/>
              <a:gd name="connsiteX7351" fmla="*/ 2686005 w 3911893"/>
              <a:gd name="connsiteY7351" fmla="*/ 85518 h 3797612"/>
              <a:gd name="connsiteX7352" fmla="*/ 2685429 w 3911893"/>
              <a:gd name="connsiteY7352" fmla="*/ 98478 h 3797612"/>
              <a:gd name="connsiteX7353" fmla="*/ 2697321 w 3911893"/>
              <a:gd name="connsiteY7353" fmla="*/ 88112 h 3797612"/>
              <a:gd name="connsiteX7354" fmla="*/ 2701906 w 3911893"/>
              <a:gd name="connsiteY7354" fmla="*/ 78452 h 3797612"/>
              <a:gd name="connsiteX7355" fmla="*/ 2700476 w 3911893"/>
              <a:gd name="connsiteY7355" fmla="*/ 63843 h 3797612"/>
              <a:gd name="connsiteX7356" fmla="*/ 2703414 w 3911893"/>
              <a:gd name="connsiteY7356" fmla="*/ 56185 h 3797612"/>
              <a:gd name="connsiteX7357" fmla="*/ 2704486 w 3911893"/>
              <a:gd name="connsiteY7357" fmla="*/ 67142 h 3797612"/>
              <a:gd name="connsiteX7358" fmla="*/ 2708497 w 3911893"/>
              <a:gd name="connsiteY7358" fmla="*/ 70442 h 3797612"/>
              <a:gd name="connsiteX7359" fmla="*/ 2708631 w 3911893"/>
              <a:gd name="connsiteY7359" fmla="*/ 71812 h 3797612"/>
              <a:gd name="connsiteX7360" fmla="*/ 2711622 w 3911893"/>
              <a:gd name="connsiteY7360" fmla="*/ 73632 h 3797612"/>
              <a:gd name="connsiteX7361" fmla="*/ 2707922 w 3911893"/>
              <a:gd name="connsiteY7361" fmla="*/ 83402 h 3797612"/>
              <a:gd name="connsiteX7362" fmla="*/ 2706632 w 3911893"/>
              <a:gd name="connsiteY7362" fmla="*/ 89057 h 3797612"/>
              <a:gd name="connsiteX7363" fmla="*/ 2716658 w 3911893"/>
              <a:gd name="connsiteY7363" fmla="*/ 97306 h 3797612"/>
              <a:gd name="connsiteX7364" fmla="*/ 2718306 w 3911893"/>
              <a:gd name="connsiteY7364" fmla="*/ 95304 h 3797612"/>
              <a:gd name="connsiteX7365" fmla="*/ 2719456 w 3911893"/>
              <a:gd name="connsiteY7365" fmla="*/ 69384 h 3797612"/>
              <a:gd name="connsiteX7366" fmla="*/ 2721103 w 3911893"/>
              <a:gd name="connsiteY7366" fmla="*/ 67382 h 3797612"/>
              <a:gd name="connsiteX7367" fmla="*/ 2723109 w 3911893"/>
              <a:gd name="connsiteY7367" fmla="*/ 69032 h 3797612"/>
              <a:gd name="connsiteX7368" fmla="*/ 2721818 w 3911893"/>
              <a:gd name="connsiteY7368" fmla="*/ 74686 h 3797612"/>
              <a:gd name="connsiteX7369" fmla="*/ 2726544 w 3911893"/>
              <a:gd name="connsiteY7369" fmla="*/ 85291 h 3797612"/>
              <a:gd name="connsiteX7370" fmla="*/ 2725611 w 3911893"/>
              <a:gd name="connsiteY7370" fmla="*/ 94599 h 3797612"/>
              <a:gd name="connsiteX7371" fmla="*/ 2738933 w 3911893"/>
              <a:gd name="connsiteY7371" fmla="*/ 98843 h 3797612"/>
              <a:gd name="connsiteX7372" fmla="*/ 2741071 w 3911893"/>
              <a:gd name="connsiteY7372" fmla="*/ 105879 h 3797612"/>
              <a:gd name="connsiteX7373" fmla="*/ 2738001 w 3911893"/>
              <a:gd name="connsiteY7373" fmla="*/ 108150 h 3797612"/>
              <a:gd name="connsiteX7374" fmla="*/ 2738358 w 3911893"/>
              <a:gd name="connsiteY7374" fmla="*/ 111803 h 3797612"/>
              <a:gd name="connsiteX7375" fmla="*/ 2743659 w 3911893"/>
              <a:gd name="connsiteY7375" fmla="*/ 109448 h 3797612"/>
              <a:gd name="connsiteX7376" fmla="*/ 2749317 w 3911893"/>
              <a:gd name="connsiteY7376" fmla="*/ 110745 h 3797612"/>
              <a:gd name="connsiteX7377" fmla="*/ 2751182 w 3911893"/>
              <a:gd name="connsiteY7377" fmla="*/ 92130 h 3797612"/>
              <a:gd name="connsiteX7378" fmla="*/ 2743736 w 3911893"/>
              <a:gd name="connsiteY7378" fmla="*/ 72570 h 3797612"/>
              <a:gd name="connsiteX7379" fmla="*/ 2747031 w 3911893"/>
              <a:gd name="connsiteY7379" fmla="*/ 68565 h 3797612"/>
              <a:gd name="connsiteX7380" fmla="*/ 2735715 w 3911893"/>
              <a:gd name="connsiteY7380" fmla="*/ 65971 h 3797612"/>
              <a:gd name="connsiteX7381" fmla="*/ 2729342 w 3911893"/>
              <a:gd name="connsiteY7381" fmla="*/ 57369 h 3797612"/>
              <a:gd name="connsiteX7382" fmla="*/ 2726046 w 3911893"/>
              <a:gd name="connsiteY7382" fmla="*/ 61374 h 3797612"/>
              <a:gd name="connsiteX7383" fmla="*/ 2724739 w 3911893"/>
              <a:gd name="connsiteY7383" fmla="*/ 60011 h 3797612"/>
              <a:gd name="connsiteX7384" fmla="*/ 2728626 w 3911893"/>
              <a:gd name="connsiteY7384" fmla="*/ 50064 h 3797612"/>
              <a:gd name="connsiteX7385" fmla="*/ 2727758 w 3911893"/>
              <a:gd name="connsiteY7385" fmla="*/ 49349 h 3797612"/>
              <a:gd name="connsiteX7386" fmla="*/ 2731922 w 3911893"/>
              <a:gd name="connsiteY7386" fmla="*/ 46059 h 3797612"/>
              <a:gd name="connsiteX7387" fmla="*/ 2735000 w 3911893"/>
              <a:gd name="connsiteY7387" fmla="*/ 58666 h 3797612"/>
              <a:gd name="connsiteX7388" fmla="*/ 2738653 w 3911893"/>
              <a:gd name="connsiteY7388" fmla="*/ 58313 h 3797612"/>
              <a:gd name="connsiteX7389" fmla="*/ 2737580 w 3911893"/>
              <a:gd name="connsiteY7389" fmla="*/ 47356 h 3797612"/>
              <a:gd name="connsiteX7390" fmla="*/ 2749611 w 3911893"/>
              <a:gd name="connsiteY7390" fmla="*/ 57255 h 3797612"/>
              <a:gd name="connsiteX7391" fmla="*/ 2746674 w 3911893"/>
              <a:gd name="connsiteY7391" fmla="*/ 64913 h 3797612"/>
              <a:gd name="connsiteX7392" fmla="*/ 2752332 w 3911893"/>
              <a:gd name="connsiteY7392" fmla="*/ 66210 h 3797612"/>
              <a:gd name="connsiteX7393" fmla="*/ 2760353 w 3911893"/>
              <a:gd name="connsiteY7393" fmla="*/ 72809 h 3797612"/>
              <a:gd name="connsiteX7394" fmla="*/ 2768809 w 3911893"/>
              <a:gd name="connsiteY7394" fmla="*/ 46184 h 3797612"/>
              <a:gd name="connsiteX7395" fmla="*/ 2769026 w 3911893"/>
              <a:gd name="connsiteY7395" fmla="*/ 29572 h 3797612"/>
              <a:gd name="connsiteX7396" fmla="*/ 2770674 w 3911893"/>
              <a:gd name="connsiteY7396" fmla="*/ 27570 h 3797612"/>
              <a:gd name="connsiteX7397" fmla="*/ 2770316 w 3911893"/>
              <a:gd name="connsiteY7397" fmla="*/ 23917 h 3797612"/>
              <a:gd name="connsiteX7398" fmla="*/ 2766305 w 3911893"/>
              <a:gd name="connsiteY7398" fmla="*/ 20617 h 3797612"/>
              <a:gd name="connsiteX7399" fmla="*/ 2762653 w 3911893"/>
              <a:gd name="connsiteY7399" fmla="*/ 20970 h 3797612"/>
              <a:gd name="connsiteX7400" fmla="*/ 2756420 w 3911893"/>
              <a:gd name="connsiteY7400" fmla="*/ 32632 h 3797612"/>
              <a:gd name="connsiteX7401" fmla="*/ 2760290 w 3911893"/>
              <a:gd name="connsiteY7401" fmla="*/ 15668 h 3797612"/>
              <a:gd name="connsiteX7402" fmla="*/ 2762295 w 3911893"/>
              <a:gd name="connsiteY7402" fmla="*/ 17317 h 3797612"/>
              <a:gd name="connsiteX7403" fmla="*/ 2769818 w 3911893"/>
              <a:gd name="connsiteY7403" fmla="*/ 0 h 3797612"/>
              <a:gd name="connsiteX7404" fmla="*/ 2774544 w 3911893"/>
              <a:gd name="connsiteY7404" fmla="*/ 10604 h 3797612"/>
              <a:gd name="connsiteX7405" fmla="*/ 2775259 w 3911893"/>
              <a:gd name="connsiteY7405" fmla="*/ 17909 h 3797612"/>
              <a:gd name="connsiteX7406" fmla="*/ 2780560 w 3911893"/>
              <a:gd name="connsiteY7406" fmla="*/ 15554 h 3797612"/>
              <a:gd name="connsiteX7407" fmla="*/ 2783319 w 3911893"/>
              <a:gd name="connsiteY7407" fmla="*/ 28613 h 3797612"/>
              <a:gd name="connsiteX7408" fmla="*/ 2781945 w 3911893"/>
              <a:gd name="connsiteY7408" fmla="*/ 29707 h 3797612"/>
              <a:gd name="connsiteX7409" fmla="*/ 2783995 w 3911893"/>
              <a:gd name="connsiteY7409" fmla="*/ 31814 h 3797612"/>
              <a:gd name="connsiteX7410" fmla="*/ 2783565 w 3911893"/>
              <a:gd name="connsiteY7410" fmla="*/ 29781 h 3797612"/>
              <a:gd name="connsiteX7411" fmla="*/ 2783319 w 3911893"/>
              <a:gd name="connsiteY7411" fmla="*/ 28613 h 3797612"/>
              <a:gd name="connsiteX7412" fmla="*/ 2786061 w 3911893"/>
              <a:gd name="connsiteY7412" fmla="*/ 26430 h 3797612"/>
              <a:gd name="connsiteX7413" fmla="*/ 2796602 w 3911893"/>
              <a:gd name="connsiteY7413" fmla="*/ 28753 h 3797612"/>
              <a:gd name="connsiteX7414" fmla="*/ 2795311 w 3911893"/>
              <a:gd name="connsiteY7414" fmla="*/ 34408 h 3797612"/>
              <a:gd name="connsiteX7415" fmla="*/ 2797317 w 3911893"/>
              <a:gd name="connsiteY7415" fmla="*/ 36058 h 3797612"/>
              <a:gd name="connsiteX7416" fmla="*/ 2811571 w 3911893"/>
              <a:gd name="connsiteY7416" fmla="*/ 30995 h 3797612"/>
              <a:gd name="connsiteX7417" fmla="*/ 2803332 w 3911893"/>
              <a:gd name="connsiteY7417" fmla="*/ 41008 h 3797612"/>
              <a:gd name="connsiteX7418" fmla="*/ 2807343 w 3911893"/>
              <a:gd name="connsiteY7418" fmla="*/ 44308 h 3797612"/>
              <a:gd name="connsiteX7419" fmla="*/ 2818659 w 3911893"/>
              <a:gd name="connsiteY7419" fmla="*/ 46902 h 3797612"/>
              <a:gd name="connsiteX7420" fmla="*/ 2821737 w 3911893"/>
              <a:gd name="connsiteY7420" fmla="*/ 59509 h 3797612"/>
              <a:gd name="connsiteX7421" fmla="*/ 2834701 w 3911893"/>
              <a:gd name="connsiteY7421" fmla="*/ 60101 h 3797612"/>
              <a:gd name="connsiteX7422" fmla="*/ 2833411 w 3911893"/>
              <a:gd name="connsiteY7422" fmla="*/ 65756 h 3797612"/>
              <a:gd name="connsiteX7423" fmla="*/ 2843655 w 3911893"/>
              <a:gd name="connsiteY7423" fmla="*/ 57393 h 3797612"/>
              <a:gd name="connsiteX7424" fmla="*/ 2835774 w 3911893"/>
              <a:gd name="connsiteY7424" fmla="*/ 71058 h 3797612"/>
              <a:gd name="connsiteX7425" fmla="*/ 2834126 w 3911893"/>
              <a:gd name="connsiteY7425" fmla="*/ 73061 h 3797612"/>
              <a:gd name="connsiteX7426" fmla="*/ 2839785 w 3911893"/>
              <a:gd name="connsiteY7426" fmla="*/ 74358 h 3797612"/>
              <a:gd name="connsiteX7427" fmla="*/ 2841790 w 3911893"/>
              <a:gd name="connsiteY7427" fmla="*/ 76008 h 3797612"/>
              <a:gd name="connsiteX7428" fmla="*/ 2846733 w 3911893"/>
              <a:gd name="connsiteY7428" fmla="*/ 70000 h 3797612"/>
              <a:gd name="connsiteX7429" fmla="*/ 2847448 w 3911893"/>
              <a:gd name="connsiteY7429" fmla="*/ 77305 h 3797612"/>
              <a:gd name="connsiteX7430" fmla="*/ 2842147 w 3911893"/>
              <a:gd name="connsiteY7430" fmla="*/ 79660 h 3797612"/>
              <a:gd name="connsiteX7431" fmla="*/ 2840998 w 3911893"/>
              <a:gd name="connsiteY7431" fmla="*/ 105580 h 3797612"/>
              <a:gd name="connsiteX7432" fmla="*/ 2856184 w 3911893"/>
              <a:gd name="connsiteY7432" fmla="*/ 91210 h 3797612"/>
              <a:gd name="connsiteX7433" fmla="*/ 2858189 w 3911893"/>
              <a:gd name="connsiteY7433" fmla="*/ 92859 h 3797612"/>
              <a:gd name="connsiteX7434" fmla="*/ 2851599 w 3911893"/>
              <a:gd name="connsiteY7434" fmla="*/ 100870 h 3797612"/>
              <a:gd name="connsiteX7435" fmla="*/ 2863630 w 3911893"/>
              <a:gd name="connsiteY7435" fmla="*/ 110769 h 3797612"/>
              <a:gd name="connsiteX7436" fmla="*/ 2859045 w 3911893"/>
              <a:gd name="connsiteY7436" fmla="*/ 120429 h 3797612"/>
              <a:gd name="connsiteX7437" fmla="*/ 2863055 w 3911893"/>
              <a:gd name="connsiteY7437" fmla="*/ 123729 h 3797612"/>
              <a:gd name="connsiteX7438" fmla="*/ 2877527 w 3911893"/>
              <a:gd name="connsiteY7438" fmla="*/ 102053 h 3797612"/>
              <a:gd name="connsiteX7439" fmla="*/ 2880107 w 3911893"/>
              <a:gd name="connsiteY7439" fmla="*/ 90743 h 3797612"/>
              <a:gd name="connsiteX7440" fmla="*/ 2879392 w 3911893"/>
              <a:gd name="connsiteY7440" fmla="*/ 83438 h 3797612"/>
              <a:gd name="connsiteX7441" fmla="*/ 2889635 w 3911893"/>
              <a:gd name="connsiteY7441" fmla="*/ 75076 h 3797612"/>
              <a:gd name="connsiteX7442" fmla="*/ 2888205 w 3911893"/>
              <a:gd name="connsiteY7442" fmla="*/ 60465 h 3797612"/>
              <a:gd name="connsiteX7443" fmla="*/ 2891858 w 3911893"/>
              <a:gd name="connsiteY7443" fmla="*/ 60113 h 3797612"/>
              <a:gd name="connsiteX7444" fmla="*/ 2889137 w 3911893"/>
              <a:gd name="connsiteY7444" fmla="*/ 51158 h 3797612"/>
              <a:gd name="connsiteX7445" fmla="*/ 2893280 w 3911893"/>
              <a:gd name="connsiteY7445" fmla="*/ 39035 h 3797612"/>
              <a:gd name="connsiteX7446" fmla="*/ 2893298 w 3911893"/>
              <a:gd name="connsiteY7446" fmla="*/ 38981 h 3797612"/>
              <a:gd name="connsiteX7447" fmla="*/ 2893400 w 3911893"/>
              <a:gd name="connsiteY7447" fmla="*/ 42912 h 3797612"/>
              <a:gd name="connsiteX7448" fmla="*/ 2896303 w 3911893"/>
              <a:gd name="connsiteY7448" fmla="*/ 30188 h 3797612"/>
              <a:gd name="connsiteX7449" fmla="*/ 2895408 w 3911893"/>
              <a:gd name="connsiteY7449" fmla="*/ 32809 h 3797612"/>
              <a:gd name="connsiteX7450" fmla="*/ 2893298 w 3911893"/>
              <a:gd name="connsiteY7450" fmla="*/ 38981 h 3797612"/>
              <a:gd name="connsiteX7451" fmla="*/ 2893142 w 3911893"/>
              <a:gd name="connsiteY7451" fmla="*/ 32913 h 3797612"/>
              <a:gd name="connsiteX7452" fmla="*/ 2892868 w 3911893"/>
              <a:gd name="connsiteY7452" fmla="*/ 13928 h 3797612"/>
              <a:gd name="connsiteX7453" fmla="*/ 2900531 w 3911893"/>
              <a:gd name="connsiteY7453" fmla="*/ 16876 h 3797612"/>
              <a:gd name="connsiteX7454" fmla="*/ 2902894 w 3911893"/>
              <a:gd name="connsiteY7454" fmla="*/ 22178 h 3797612"/>
              <a:gd name="connsiteX7455" fmla="*/ 2906189 w 3911893"/>
              <a:gd name="connsiteY7455" fmla="*/ 18173 h 3797612"/>
              <a:gd name="connsiteX7456" fmla="*/ 2900314 w 3911893"/>
              <a:gd name="connsiteY7456" fmla="*/ 33488 h 3797612"/>
              <a:gd name="connsiteX7457" fmla="*/ 2892790 w 3911893"/>
              <a:gd name="connsiteY7457" fmla="*/ 50805 h 3797612"/>
              <a:gd name="connsiteX7458" fmla="*/ 2903749 w 3911893"/>
              <a:gd name="connsiteY7458" fmla="*/ 49748 h 3797612"/>
              <a:gd name="connsiteX7459" fmla="*/ 2915781 w 3911893"/>
              <a:gd name="connsiteY7459" fmla="*/ 59647 h 3797612"/>
              <a:gd name="connsiteX7460" fmla="*/ 2909190 w 3911893"/>
              <a:gd name="connsiteY7460" fmla="*/ 67657 h 3797612"/>
              <a:gd name="connsiteX7461" fmla="*/ 2909548 w 3911893"/>
              <a:gd name="connsiteY7461" fmla="*/ 71309 h 3797612"/>
              <a:gd name="connsiteX7462" fmla="*/ 2913558 w 3911893"/>
              <a:gd name="connsiteY7462" fmla="*/ 74609 h 3797612"/>
              <a:gd name="connsiteX7463" fmla="*/ 2917132 w 3911893"/>
              <a:gd name="connsiteY7463" fmla="*/ 84634 h 3797612"/>
              <a:gd name="connsiteX7464" fmla="*/ 2917986 w 3911893"/>
              <a:gd name="connsiteY7464" fmla="*/ 82174 h 3797612"/>
              <a:gd name="connsiteX7465" fmla="*/ 2918284 w 3911893"/>
              <a:gd name="connsiteY7465" fmla="*/ 85214 h 3797612"/>
              <a:gd name="connsiteX7466" fmla="*/ 2924300 w 3911893"/>
              <a:gd name="connsiteY7466" fmla="*/ 90163 h 3797612"/>
              <a:gd name="connsiteX7467" fmla="*/ 2927378 w 3911893"/>
              <a:gd name="connsiteY7467" fmla="*/ 102771 h 3797612"/>
              <a:gd name="connsiteX7468" fmla="*/ 2929383 w 3911893"/>
              <a:gd name="connsiteY7468" fmla="*/ 104420 h 3797612"/>
              <a:gd name="connsiteX7469" fmla="*/ 2935973 w 3911893"/>
              <a:gd name="connsiteY7469" fmla="*/ 96410 h 3797612"/>
              <a:gd name="connsiteX7470" fmla="*/ 2935756 w 3911893"/>
              <a:gd name="connsiteY7470" fmla="*/ 113023 h 3797612"/>
              <a:gd name="connsiteX7471" fmla="*/ 2939409 w 3911893"/>
              <a:gd name="connsiteY7471" fmla="*/ 112670 h 3797612"/>
              <a:gd name="connsiteX7472" fmla="*/ 2940124 w 3911893"/>
              <a:gd name="connsiteY7472" fmla="*/ 119975 h 3797612"/>
              <a:gd name="connsiteX7473" fmla="*/ 2948145 w 3911893"/>
              <a:gd name="connsiteY7473" fmla="*/ 126574 h 3797612"/>
              <a:gd name="connsiteX7474" fmla="*/ 2958172 w 3911893"/>
              <a:gd name="connsiteY7474" fmla="*/ 134824 h 3797612"/>
              <a:gd name="connsiteX7475" fmla="*/ 2966052 w 3911893"/>
              <a:gd name="connsiteY7475" fmla="*/ 121159 h 3797612"/>
              <a:gd name="connsiteX7476" fmla="*/ 2953088 w 3911893"/>
              <a:gd name="connsiteY7476" fmla="*/ 120567 h 3797612"/>
              <a:gd name="connsiteX7477" fmla="*/ 2952730 w 3911893"/>
              <a:gd name="connsiteY7477" fmla="*/ 116914 h 3797612"/>
              <a:gd name="connsiteX7478" fmla="*/ 2964979 w 3911893"/>
              <a:gd name="connsiteY7478" fmla="*/ 110201 h 3797612"/>
              <a:gd name="connsiteX7479" fmla="*/ 2964622 w 3911893"/>
              <a:gd name="connsiteY7479" fmla="*/ 106549 h 3797612"/>
              <a:gd name="connsiteX7480" fmla="*/ 2970638 w 3911893"/>
              <a:gd name="connsiteY7480" fmla="*/ 111499 h 3797612"/>
              <a:gd name="connsiteX7481" fmla="*/ 2969347 w 3911893"/>
              <a:gd name="connsiteY7481" fmla="*/ 117153 h 3797612"/>
              <a:gd name="connsiteX7482" fmla="*/ 2981507 w 3911893"/>
              <a:gd name="connsiteY7482" fmla="*/ 109527 h 3797612"/>
              <a:gd name="connsiteX7483" fmla="*/ 2982640 w 3911893"/>
              <a:gd name="connsiteY7483" fmla="*/ 108817 h 3797612"/>
              <a:gd name="connsiteX7484" fmla="*/ 2983924 w 3911893"/>
              <a:gd name="connsiteY7484" fmla="*/ 110677 h 3797612"/>
              <a:gd name="connsiteX7485" fmla="*/ 2976513 w 3911893"/>
              <a:gd name="connsiteY7485" fmla="*/ 96183 h 3797612"/>
              <a:gd name="connsiteX7486" fmla="*/ 2981099 w 3911893"/>
              <a:gd name="connsiteY7486" fmla="*/ 86523 h 3797612"/>
              <a:gd name="connsiteX7487" fmla="*/ 2974150 w 3911893"/>
              <a:gd name="connsiteY7487" fmla="*/ 90881 h 3797612"/>
              <a:gd name="connsiteX7488" fmla="*/ 2965988 w 3911893"/>
              <a:gd name="connsiteY7488" fmla="*/ 79061 h 3797612"/>
              <a:gd name="connsiteX7489" fmla="*/ 2967538 w 3911893"/>
              <a:gd name="connsiteY7489" fmla="*/ 77779 h 3797612"/>
              <a:gd name="connsiteX7490" fmla="*/ 2967079 w 3911893"/>
              <a:gd name="connsiteY7490" fmla="*/ 77507 h 3797612"/>
              <a:gd name="connsiteX7491" fmla="*/ 2965292 w 3911893"/>
              <a:gd name="connsiteY7491" fmla="*/ 78053 h 3797612"/>
              <a:gd name="connsiteX7492" fmla="*/ 2964751 w 3911893"/>
              <a:gd name="connsiteY7492" fmla="*/ 77271 h 3797612"/>
              <a:gd name="connsiteX7493" fmla="*/ 2963409 w 3911893"/>
              <a:gd name="connsiteY7493" fmla="*/ 75327 h 3797612"/>
              <a:gd name="connsiteX7494" fmla="*/ 2961046 w 3911893"/>
              <a:gd name="connsiteY7494" fmla="*/ 70024 h 3797612"/>
              <a:gd name="connsiteX7495" fmla="*/ 2959616 w 3911893"/>
              <a:gd name="connsiteY7495" fmla="*/ 55415 h 3797612"/>
              <a:gd name="connsiteX7496" fmla="*/ 2955605 w 3911893"/>
              <a:gd name="connsiteY7496" fmla="*/ 52115 h 3797612"/>
              <a:gd name="connsiteX7497" fmla="*/ 2956895 w 3911893"/>
              <a:gd name="connsiteY7497" fmla="*/ 46460 h 3797612"/>
              <a:gd name="connsiteX7498" fmla="*/ 2954890 w 3911893"/>
              <a:gd name="connsiteY7498" fmla="*/ 44810 h 3797612"/>
              <a:gd name="connsiteX7499" fmla="*/ 2954175 w 3911893"/>
              <a:gd name="connsiteY7499" fmla="*/ 37505 h 3797612"/>
              <a:gd name="connsiteX7500" fmla="*/ 2959475 w 3911893"/>
              <a:gd name="connsiteY7500" fmla="*/ 35150 h 3797612"/>
              <a:gd name="connsiteX7501" fmla="*/ 2963129 w 3911893"/>
              <a:gd name="connsiteY7501" fmla="*/ 34797 h 3797612"/>
              <a:gd name="connsiteX7502" fmla="*/ 2965134 w 3911893"/>
              <a:gd name="connsiteY7502" fmla="*/ 36447 h 3797612"/>
              <a:gd name="connsiteX7503" fmla="*/ 2963844 w 3911893"/>
              <a:gd name="connsiteY7503" fmla="*/ 42102 h 3797612"/>
              <a:gd name="connsiteX7504" fmla="*/ 2978097 w 3911893"/>
              <a:gd name="connsiteY7504" fmla="*/ 37039 h 3797612"/>
              <a:gd name="connsiteX7505" fmla="*/ 2985761 w 3911893"/>
              <a:gd name="connsiteY7505" fmla="*/ 39986 h 3797612"/>
              <a:gd name="connsiteX7506" fmla="*/ 2979528 w 3911893"/>
              <a:gd name="connsiteY7506" fmla="*/ 51649 h 3797612"/>
              <a:gd name="connsiteX7507" fmla="*/ 2971289 w 3911893"/>
              <a:gd name="connsiteY7507" fmla="*/ 61661 h 3797612"/>
              <a:gd name="connsiteX7508" fmla="*/ 2981316 w 3911893"/>
              <a:gd name="connsiteY7508" fmla="*/ 69911 h 3797612"/>
              <a:gd name="connsiteX7509" fmla="*/ 2984036 w 3911893"/>
              <a:gd name="connsiteY7509" fmla="*/ 78866 h 3797612"/>
              <a:gd name="connsiteX7510" fmla="*/ 3000296 w 3911893"/>
              <a:gd name="connsiteY7510" fmla="*/ 75452 h 3797612"/>
              <a:gd name="connsiteX7511" fmla="*/ 2999721 w 3911893"/>
              <a:gd name="connsiteY7511" fmla="*/ 88412 h 3797612"/>
              <a:gd name="connsiteX7512" fmla="*/ 2994062 w 3911893"/>
              <a:gd name="connsiteY7512" fmla="*/ 87115 h 3797612"/>
              <a:gd name="connsiteX7513" fmla="*/ 2990550 w 3911893"/>
              <a:gd name="connsiteY7513" fmla="*/ 107732 h 3797612"/>
              <a:gd name="connsiteX7514" fmla="*/ 2996566 w 3911893"/>
              <a:gd name="connsiteY7514" fmla="*/ 112682 h 3797612"/>
              <a:gd name="connsiteX7515" fmla="*/ 2991265 w 3911893"/>
              <a:gd name="connsiteY7515" fmla="*/ 115037 h 3797612"/>
              <a:gd name="connsiteX7516" fmla="*/ 2993985 w 3911893"/>
              <a:gd name="connsiteY7516" fmla="*/ 123992 h 3797612"/>
              <a:gd name="connsiteX7517" fmla="*/ 2992338 w 3911893"/>
              <a:gd name="connsiteY7517" fmla="*/ 125995 h 3797612"/>
              <a:gd name="connsiteX7518" fmla="*/ 2996348 w 3911893"/>
              <a:gd name="connsiteY7518" fmla="*/ 129294 h 3797612"/>
              <a:gd name="connsiteX7519" fmla="*/ 3002581 w 3911893"/>
              <a:gd name="connsiteY7519" fmla="*/ 117632 h 3797612"/>
              <a:gd name="connsiteX7520" fmla="*/ 3002224 w 3911893"/>
              <a:gd name="connsiteY7520" fmla="*/ 113979 h 3797612"/>
              <a:gd name="connsiteX7521" fmla="*/ 3007167 w 3911893"/>
              <a:gd name="connsiteY7521" fmla="*/ 107971 h 3797612"/>
              <a:gd name="connsiteX7522" fmla="*/ 3001726 w 3911893"/>
              <a:gd name="connsiteY7522" fmla="*/ 90062 h 3797612"/>
              <a:gd name="connsiteX7523" fmla="*/ 3002395 w 3911893"/>
              <a:gd name="connsiteY7523" fmla="*/ 88962 h 3797612"/>
              <a:gd name="connsiteX7524" fmla="*/ 3002539 w 3911893"/>
              <a:gd name="connsiteY7524" fmla="*/ 91309 h 3797612"/>
              <a:gd name="connsiteX7525" fmla="*/ 3015763 w 3911893"/>
              <a:gd name="connsiteY7525" fmla="*/ 101611 h 3797612"/>
              <a:gd name="connsiteX7526" fmla="*/ 3006592 w 3911893"/>
              <a:gd name="connsiteY7526" fmla="*/ 120931 h 3797612"/>
              <a:gd name="connsiteX7527" fmla="*/ 3006375 w 3911893"/>
              <a:gd name="connsiteY7527" fmla="*/ 137544 h 3797612"/>
              <a:gd name="connsiteX7528" fmla="*/ 3001431 w 3911893"/>
              <a:gd name="connsiteY7528" fmla="*/ 143552 h 3797612"/>
              <a:gd name="connsiteX7529" fmla="*/ 3007447 w 3911893"/>
              <a:gd name="connsiteY7529" fmla="*/ 148501 h 3797612"/>
              <a:gd name="connsiteX7530" fmla="*/ 3012748 w 3911893"/>
              <a:gd name="connsiteY7530" fmla="*/ 146146 h 3797612"/>
              <a:gd name="connsiteX7531" fmla="*/ 3012950 w 3911893"/>
              <a:gd name="connsiteY7531" fmla="*/ 147407 h 3797612"/>
              <a:gd name="connsiteX7532" fmla="*/ 3011427 w 3911893"/>
              <a:gd name="connsiteY7532" fmla="*/ 151199 h 3797612"/>
              <a:gd name="connsiteX7533" fmla="*/ 3012970 w 3911893"/>
              <a:gd name="connsiteY7533" fmla="*/ 147536 h 3797612"/>
              <a:gd name="connsiteX7534" fmla="*/ 3012950 w 3911893"/>
              <a:gd name="connsiteY7534" fmla="*/ 147407 h 3797612"/>
              <a:gd name="connsiteX7535" fmla="*/ 3017333 w 3911893"/>
              <a:gd name="connsiteY7535" fmla="*/ 136486 h 3797612"/>
              <a:gd name="connsiteX7536" fmla="*/ 3015111 w 3911893"/>
              <a:gd name="connsiteY7536" fmla="*/ 151448 h 3797612"/>
              <a:gd name="connsiteX7537" fmla="*/ 3011816 w 3911893"/>
              <a:gd name="connsiteY7537" fmla="*/ 155453 h 3797612"/>
              <a:gd name="connsiteX7538" fmla="*/ 3013821 w 3911893"/>
              <a:gd name="connsiteY7538" fmla="*/ 157103 h 3797612"/>
              <a:gd name="connsiteX7539" fmla="*/ 3026069 w 3911893"/>
              <a:gd name="connsiteY7539" fmla="*/ 150390 h 3797612"/>
              <a:gd name="connsiteX7540" fmla="*/ 3021842 w 3911893"/>
              <a:gd name="connsiteY7540" fmla="*/ 163703 h 3797612"/>
              <a:gd name="connsiteX7541" fmla="*/ 3015107 w 3911893"/>
              <a:gd name="connsiteY7541" fmla="*/ 174953 h 3797612"/>
              <a:gd name="connsiteX7542" fmla="*/ 3013934 w 3911893"/>
              <a:gd name="connsiteY7542" fmla="*/ 178388 h 3797612"/>
              <a:gd name="connsiteX7543" fmla="*/ 3012752 w 3911893"/>
              <a:gd name="connsiteY7543" fmla="*/ 176793 h 3797612"/>
              <a:gd name="connsiteX7544" fmla="*/ 3011956 w 3911893"/>
              <a:gd name="connsiteY7544" fmla="*/ 175718 h 3797612"/>
              <a:gd name="connsiteX7545" fmla="*/ 3005365 w 3911893"/>
              <a:gd name="connsiteY7545" fmla="*/ 183729 h 3797612"/>
              <a:gd name="connsiteX7546" fmla="*/ 3001137 w 3911893"/>
              <a:gd name="connsiteY7546" fmla="*/ 197041 h 3797612"/>
              <a:gd name="connsiteX7547" fmla="*/ 3004573 w 3911893"/>
              <a:gd name="connsiteY7547" fmla="*/ 213301 h 3797612"/>
              <a:gd name="connsiteX7548" fmla="*/ 3002350 w 3911893"/>
              <a:gd name="connsiteY7548" fmla="*/ 228263 h 3797612"/>
              <a:gd name="connsiteX7549" fmla="*/ 3005785 w 3911893"/>
              <a:gd name="connsiteY7549" fmla="*/ 244523 h 3797612"/>
              <a:gd name="connsiteX7550" fmla="*/ 3007433 w 3911893"/>
              <a:gd name="connsiteY7550" fmla="*/ 242520 h 3797612"/>
              <a:gd name="connsiteX7551" fmla="*/ 3001200 w 3911893"/>
              <a:gd name="connsiteY7551" fmla="*/ 254183 h 3797612"/>
              <a:gd name="connsiteX7552" fmla="*/ 3001915 w 3911893"/>
              <a:gd name="connsiteY7552" fmla="*/ 261488 h 3797612"/>
              <a:gd name="connsiteX7553" fmla="*/ 3012874 w 3911893"/>
              <a:gd name="connsiteY7553" fmla="*/ 260429 h 3797612"/>
              <a:gd name="connsiteX7554" fmla="*/ 3018176 w 3911893"/>
              <a:gd name="connsiteY7554" fmla="*/ 249260 h 3797612"/>
              <a:gd name="connsiteX7555" fmla="*/ 3019185 w 3911893"/>
              <a:gd name="connsiteY7555" fmla="*/ 247135 h 3797612"/>
              <a:gd name="connsiteX7556" fmla="*/ 3026771 w 3911893"/>
              <a:gd name="connsiteY7556" fmla="*/ 251714 h 3797612"/>
              <a:gd name="connsiteX7557" fmla="*/ 3042315 w 3911893"/>
              <a:gd name="connsiteY7557" fmla="*/ 240996 h 3797612"/>
              <a:gd name="connsiteX7558" fmla="*/ 3045035 w 3911893"/>
              <a:gd name="connsiteY7558" fmla="*/ 249950 h 3797612"/>
              <a:gd name="connsiteX7559" fmla="*/ 3048688 w 3911893"/>
              <a:gd name="connsiteY7559" fmla="*/ 249598 h 3797612"/>
              <a:gd name="connsiteX7560" fmla="*/ 3052341 w 3911893"/>
              <a:gd name="connsiteY7560" fmla="*/ 249245 h 3797612"/>
              <a:gd name="connsiteX7561" fmla="*/ 3057284 w 3911893"/>
              <a:gd name="connsiteY7561" fmla="*/ 243237 h 3797612"/>
              <a:gd name="connsiteX7562" fmla="*/ 3060580 w 3911893"/>
              <a:gd name="connsiteY7562" fmla="*/ 239232 h 3797612"/>
              <a:gd name="connsiteX7563" fmla="*/ 3064730 w 3911893"/>
              <a:gd name="connsiteY7563" fmla="*/ 262797 h 3797612"/>
              <a:gd name="connsiteX7564" fmla="*/ 3067216 w 3911893"/>
              <a:gd name="connsiteY7564" fmla="*/ 262557 h 3797612"/>
              <a:gd name="connsiteX7565" fmla="*/ 3066574 w 3911893"/>
              <a:gd name="connsiteY7565" fmla="*/ 265153 h 3797612"/>
              <a:gd name="connsiteX7566" fmla="*/ 3072036 w 3911893"/>
              <a:gd name="connsiteY7566" fmla="*/ 262092 h 3797612"/>
              <a:gd name="connsiteX7567" fmla="*/ 3071123 w 3911893"/>
              <a:gd name="connsiteY7567" fmla="*/ 262180 h 3797612"/>
              <a:gd name="connsiteX7568" fmla="*/ 3067216 w 3911893"/>
              <a:gd name="connsiteY7568" fmla="*/ 262557 h 3797612"/>
              <a:gd name="connsiteX7569" fmla="*/ 3067544 w 3911893"/>
              <a:gd name="connsiteY7569" fmla="*/ 261229 h 3797612"/>
              <a:gd name="connsiteX7570" fmla="*/ 3079917 w 3911893"/>
              <a:gd name="connsiteY7570" fmla="*/ 248426 h 3797612"/>
              <a:gd name="connsiteX7571" fmla="*/ 3083927 w 3911893"/>
              <a:gd name="connsiteY7571" fmla="*/ 251726 h 3797612"/>
              <a:gd name="connsiteX7572" fmla="*/ 3092523 w 3911893"/>
              <a:gd name="connsiteY7572" fmla="*/ 245366 h 3797612"/>
              <a:gd name="connsiteX7573" fmla="*/ 3095819 w 3911893"/>
              <a:gd name="connsiteY7573" fmla="*/ 241361 h 3797612"/>
              <a:gd name="connsiteX7574" fmla="*/ 3096751 w 3911893"/>
              <a:gd name="connsiteY7574" fmla="*/ 232053 h 3797612"/>
              <a:gd name="connsiteX7575" fmla="*/ 3100404 w 3911893"/>
              <a:gd name="connsiteY7575" fmla="*/ 231700 h 3797612"/>
              <a:gd name="connsiteX7576" fmla="*/ 3100544 w 3911893"/>
              <a:gd name="connsiteY7576" fmla="*/ 251965 h 3797612"/>
              <a:gd name="connsiteX7577" fmla="*/ 3093238 w 3911893"/>
              <a:gd name="connsiteY7577" fmla="*/ 252670 h 3797612"/>
              <a:gd name="connsiteX7578" fmla="*/ 3086648 w 3911893"/>
              <a:gd name="connsiteY7578" fmla="*/ 260681 h 3797612"/>
              <a:gd name="connsiteX7579" fmla="*/ 3094094 w 3911893"/>
              <a:gd name="connsiteY7579" fmla="*/ 280240 h 3797612"/>
              <a:gd name="connsiteX7580" fmla="*/ 3090006 w 3911893"/>
              <a:gd name="connsiteY7580" fmla="*/ 313818 h 3797612"/>
              <a:gd name="connsiteX7581" fmla="*/ 3093659 w 3911893"/>
              <a:gd name="connsiteY7581" fmla="*/ 313465 h 3797612"/>
              <a:gd name="connsiteX7582" fmla="*/ 3096597 w 3911893"/>
              <a:gd name="connsiteY7582" fmla="*/ 305807 h 3797612"/>
              <a:gd name="connsiteX7583" fmla="*/ 3101898 w 3911893"/>
              <a:gd name="connsiteY7583" fmla="*/ 303452 h 3797612"/>
              <a:gd name="connsiteX7584" fmla="*/ 3102613 w 3911893"/>
              <a:gd name="connsiteY7584" fmla="*/ 310757 h 3797612"/>
              <a:gd name="connsiteX7585" fmla="*/ 3119587 w 3911893"/>
              <a:gd name="connsiteY7585" fmla="*/ 314649 h 3797612"/>
              <a:gd name="connsiteX7586" fmla="*/ 3124888 w 3911893"/>
              <a:gd name="connsiteY7586" fmla="*/ 312293 h 3797612"/>
              <a:gd name="connsiteX7587" fmla="*/ 3124530 w 3911893"/>
              <a:gd name="connsiteY7587" fmla="*/ 308641 h 3797612"/>
              <a:gd name="connsiteX7588" fmla="*/ 3128183 w 3911893"/>
              <a:gd name="connsiteY7588" fmla="*/ 308288 h 3797612"/>
              <a:gd name="connsiteX7589" fmla="*/ 3130546 w 3911893"/>
              <a:gd name="connsiteY7589" fmla="*/ 313591 h 3797612"/>
              <a:gd name="connsiteX7590" fmla="*/ 3136779 w 3911893"/>
              <a:gd name="connsiteY7590" fmla="*/ 301928 h 3797612"/>
              <a:gd name="connsiteX7591" fmla="*/ 3136064 w 3911893"/>
              <a:gd name="connsiteY7591" fmla="*/ 294623 h 3797612"/>
              <a:gd name="connsiteX7592" fmla="*/ 3129690 w 3911893"/>
              <a:gd name="connsiteY7592" fmla="*/ 286021 h 3797612"/>
              <a:gd name="connsiteX7593" fmla="*/ 3124390 w 3911893"/>
              <a:gd name="connsiteY7593" fmla="*/ 288376 h 3797612"/>
              <a:gd name="connsiteX7594" fmla="*/ 3122027 w 3911893"/>
              <a:gd name="connsiteY7594" fmla="*/ 283074 h 3797612"/>
              <a:gd name="connsiteX7595" fmla="*/ 3118374 w 3911893"/>
              <a:gd name="connsiteY7595" fmla="*/ 283426 h 3797612"/>
              <a:gd name="connsiteX7596" fmla="*/ 3132628 w 3911893"/>
              <a:gd name="connsiteY7596" fmla="*/ 278363 h 3797612"/>
              <a:gd name="connsiteX7597" fmla="*/ 3142297 w 3911893"/>
              <a:gd name="connsiteY7597" fmla="*/ 282960 h 3797612"/>
              <a:gd name="connsiteX7598" fmla="*/ 3146307 w 3911893"/>
              <a:gd name="connsiteY7598" fmla="*/ 286260 h 3797612"/>
              <a:gd name="connsiteX7599" fmla="*/ 3145732 w 3911893"/>
              <a:gd name="connsiteY7599" fmla="*/ 299220 h 3797612"/>
              <a:gd name="connsiteX7600" fmla="*/ 3149028 w 3911893"/>
              <a:gd name="connsiteY7600" fmla="*/ 295215 h 3797612"/>
              <a:gd name="connsiteX7601" fmla="*/ 3154686 w 3911893"/>
              <a:gd name="connsiteY7601" fmla="*/ 296512 h 3797612"/>
              <a:gd name="connsiteX7602" fmla="*/ 3148811 w 3911893"/>
              <a:gd name="connsiteY7602" fmla="*/ 311827 h 3797612"/>
              <a:gd name="connsiteX7603" fmla="*/ 3147086 w 3911893"/>
              <a:gd name="connsiteY7603" fmla="*/ 350707 h 3797612"/>
              <a:gd name="connsiteX7604" fmla="*/ 3148158 w 3911893"/>
              <a:gd name="connsiteY7604" fmla="*/ 361664 h 3797612"/>
              <a:gd name="connsiteX7605" fmla="*/ 3143216 w 3911893"/>
              <a:gd name="connsiteY7605" fmla="*/ 367672 h 3797612"/>
              <a:gd name="connsiteX7606" fmla="*/ 3145578 w 3911893"/>
              <a:gd name="connsiteY7606" fmla="*/ 372974 h 3797612"/>
              <a:gd name="connsiteX7607" fmla="*/ 3141708 w 3911893"/>
              <a:gd name="connsiteY7607" fmla="*/ 389939 h 3797612"/>
              <a:gd name="connsiteX7608" fmla="*/ 3136330 w 3911893"/>
              <a:gd name="connsiteY7608" fmla="*/ 429171 h 3797612"/>
              <a:gd name="connsiteX7609" fmla="*/ 3140698 w 3911893"/>
              <a:gd name="connsiteY7609" fmla="*/ 436124 h 3797612"/>
              <a:gd name="connsiteX7610" fmla="*/ 3133750 w 3911893"/>
              <a:gd name="connsiteY7610" fmla="*/ 440481 h 3797612"/>
              <a:gd name="connsiteX7611" fmla="*/ 3132460 w 3911893"/>
              <a:gd name="connsiteY7611" fmla="*/ 446136 h 3797612"/>
              <a:gd name="connsiteX7612" fmla="*/ 3134108 w 3911893"/>
              <a:gd name="connsiteY7612" fmla="*/ 444134 h 3797612"/>
              <a:gd name="connsiteX7613" fmla="*/ 3128590 w 3911893"/>
              <a:gd name="connsiteY7613" fmla="*/ 463102 h 3797612"/>
              <a:gd name="connsiteX7614" fmla="*/ 3135896 w 3911893"/>
              <a:gd name="connsiteY7614" fmla="*/ 462396 h 3797612"/>
              <a:gd name="connsiteX7615" fmla="*/ 3129305 w 3911893"/>
              <a:gd name="connsiteY7615" fmla="*/ 470406 h 3797612"/>
              <a:gd name="connsiteX7616" fmla="*/ 3138616 w 3911893"/>
              <a:gd name="connsiteY7616" fmla="*/ 471351 h 3797612"/>
              <a:gd name="connsiteX7617" fmla="*/ 3137684 w 3911893"/>
              <a:gd name="connsiteY7617" fmla="*/ 480658 h 3797612"/>
              <a:gd name="connsiteX7618" fmla="*/ 3128730 w 3911893"/>
              <a:gd name="connsiteY7618" fmla="*/ 483366 h 3797612"/>
              <a:gd name="connsiteX7619" fmla="*/ 3132741 w 3911893"/>
              <a:gd name="connsiteY7619" fmla="*/ 486666 h 3797612"/>
              <a:gd name="connsiteX7620" fmla="*/ 3129445 w 3911893"/>
              <a:gd name="connsiteY7620" fmla="*/ 490671 h 3797612"/>
              <a:gd name="connsiteX7621" fmla="*/ 3120632 w 3911893"/>
              <a:gd name="connsiteY7621" fmla="*/ 513644 h 3797612"/>
              <a:gd name="connsiteX7622" fmla="*/ 3119700 w 3911893"/>
              <a:gd name="connsiteY7622" fmla="*/ 522951 h 3797612"/>
              <a:gd name="connsiteX7623" fmla="*/ 3114539 w 3911893"/>
              <a:gd name="connsiteY7623" fmla="*/ 545571 h 3797612"/>
              <a:gd name="connsiteX7624" fmla="*/ 3118550 w 3911893"/>
              <a:gd name="connsiteY7624" fmla="*/ 548871 h 3797612"/>
              <a:gd name="connsiteX7625" fmla="*/ 3113249 w 3911893"/>
              <a:gd name="connsiteY7625" fmla="*/ 551226 h 3797612"/>
              <a:gd name="connsiteX7626" fmla="*/ 3109737 w 3911893"/>
              <a:gd name="connsiteY7626" fmla="*/ 571844 h 3797612"/>
              <a:gd name="connsiteX7627" fmla="*/ 3122918 w 3911893"/>
              <a:gd name="connsiteY7627" fmla="*/ 555823 h 3797612"/>
              <a:gd name="connsiteX7628" fmla="*/ 3123275 w 3911893"/>
              <a:gd name="connsiteY7628" fmla="*/ 559476 h 3797612"/>
              <a:gd name="connsiteX7629" fmla="*/ 3117043 w 3911893"/>
              <a:gd name="connsiteY7629" fmla="*/ 571138 h 3797612"/>
              <a:gd name="connsiteX7630" fmla="*/ 3108804 w 3911893"/>
              <a:gd name="connsiteY7630" fmla="*/ 581151 h 3797612"/>
              <a:gd name="connsiteX7631" fmla="*/ 3098701 w 3911893"/>
              <a:gd name="connsiteY7631" fmla="*/ 609779 h 3797612"/>
              <a:gd name="connsiteX7632" fmla="*/ 3093183 w 3911893"/>
              <a:gd name="connsiteY7632" fmla="*/ 628746 h 3797612"/>
              <a:gd name="connsiteX7633" fmla="*/ 3093898 w 3911893"/>
              <a:gd name="connsiteY7633" fmla="*/ 636051 h 3797612"/>
              <a:gd name="connsiteX7634" fmla="*/ 3105572 w 3911893"/>
              <a:gd name="connsiteY7634" fmla="*/ 642298 h 3797612"/>
              <a:gd name="connsiteX7635" fmla="*/ 3100629 w 3911893"/>
              <a:gd name="connsiteY7635" fmla="*/ 648306 h 3797612"/>
              <a:gd name="connsiteX7636" fmla="*/ 3098266 w 3911893"/>
              <a:gd name="connsiteY7636" fmla="*/ 643004 h 3797612"/>
              <a:gd name="connsiteX7637" fmla="*/ 3092965 w 3911893"/>
              <a:gd name="connsiteY7637" fmla="*/ 645359 h 3797612"/>
              <a:gd name="connsiteX7638" fmla="*/ 3090028 w 3911893"/>
              <a:gd name="connsiteY7638" fmla="*/ 653016 h 3797612"/>
              <a:gd name="connsiteX7639" fmla="*/ 3093689 w 3911893"/>
              <a:gd name="connsiteY7639" fmla="*/ 659806 h 3797612"/>
              <a:gd name="connsiteX7640" fmla="*/ 3093277 w 3911893"/>
              <a:gd name="connsiteY7640" fmla="*/ 661539 h 3797612"/>
              <a:gd name="connsiteX7641" fmla="*/ 3092748 w 3911893"/>
              <a:gd name="connsiteY7641" fmla="*/ 661971 h 3797612"/>
              <a:gd name="connsiteX7642" fmla="*/ 3098406 w 3911893"/>
              <a:gd name="connsiteY7642" fmla="*/ 663268 h 3797612"/>
              <a:gd name="connsiteX7643" fmla="*/ 3086157 w 3911893"/>
              <a:gd name="connsiteY7643" fmla="*/ 669981 h 3797612"/>
              <a:gd name="connsiteX7644" fmla="*/ 3081572 w 3911893"/>
              <a:gd name="connsiteY7644" fmla="*/ 679642 h 3797612"/>
              <a:gd name="connsiteX7645" fmla="*/ 3092173 w 3911893"/>
              <a:gd name="connsiteY7645" fmla="*/ 674931 h 3797612"/>
              <a:gd name="connsiteX7646" fmla="*/ 3110655 w 3911893"/>
              <a:gd name="connsiteY7646" fmla="*/ 656555 h 3797612"/>
              <a:gd name="connsiteX7647" fmla="*/ 3122904 w 3911893"/>
              <a:gd name="connsiteY7647" fmla="*/ 649842 h 3797612"/>
              <a:gd name="connsiteX7648" fmla="*/ 3135728 w 3911893"/>
              <a:gd name="connsiteY7648" fmla="*/ 630169 h 3797612"/>
              <a:gd name="connsiteX7649" fmla="*/ 3144681 w 3911893"/>
              <a:gd name="connsiteY7649" fmla="*/ 627461 h 3797612"/>
              <a:gd name="connsiteX7650" fmla="*/ 3142319 w 3911893"/>
              <a:gd name="connsiteY7650" fmla="*/ 622159 h 3797612"/>
              <a:gd name="connsiteX7651" fmla="*/ 3144324 w 3911893"/>
              <a:gd name="connsiteY7651" fmla="*/ 623809 h 3797612"/>
              <a:gd name="connsiteX7652" fmla="*/ 3149267 w 3911893"/>
              <a:gd name="connsiteY7652" fmla="*/ 617801 h 3797612"/>
              <a:gd name="connsiteX7653" fmla="*/ 3149982 w 3911893"/>
              <a:gd name="connsiteY7653" fmla="*/ 625106 h 3797612"/>
              <a:gd name="connsiteX7654" fmla="*/ 3167174 w 3911893"/>
              <a:gd name="connsiteY7654" fmla="*/ 612385 h 3797612"/>
              <a:gd name="connsiteX7655" fmla="*/ 3173982 w 3911893"/>
              <a:gd name="connsiteY7655" fmla="*/ 587763 h 3797612"/>
              <a:gd name="connsiteX7656" fmla="*/ 3181288 w 3911893"/>
              <a:gd name="connsiteY7656" fmla="*/ 587057 h 3797612"/>
              <a:gd name="connsiteX7657" fmla="*/ 3180215 w 3911893"/>
              <a:gd name="connsiteY7657" fmla="*/ 576100 h 3797612"/>
              <a:gd name="connsiteX7658" fmla="*/ 3188453 w 3911893"/>
              <a:gd name="connsiteY7658" fmla="*/ 566087 h 3797612"/>
              <a:gd name="connsiteX7659" fmla="*/ 3185592 w 3911893"/>
              <a:gd name="connsiteY7659" fmla="*/ 536868 h 3797612"/>
              <a:gd name="connsiteX7660" fmla="*/ 3195121 w 3911893"/>
              <a:gd name="connsiteY7660" fmla="*/ 521200 h 3797612"/>
              <a:gd name="connsiteX7661" fmla="*/ 3197032 w 3911893"/>
              <a:gd name="connsiteY7661" fmla="*/ 508335 h 3797612"/>
              <a:gd name="connsiteX7662" fmla="*/ 3197108 w 3911893"/>
              <a:gd name="connsiteY7662" fmla="*/ 508248 h 3797612"/>
              <a:gd name="connsiteX7663" fmla="*/ 3197294 w 3911893"/>
              <a:gd name="connsiteY7663" fmla="*/ 506661 h 3797612"/>
              <a:gd name="connsiteX7664" fmla="*/ 3202286 w 3911893"/>
              <a:gd name="connsiteY7664" fmla="*/ 500230 h 3797612"/>
              <a:gd name="connsiteX7665" fmla="*/ 3192618 w 3911893"/>
              <a:gd name="connsiteY7665" fmla="*/ 495633 h 3797612"/>
              <a:gd name="connsiteX7666" fmla="*/ 3204866 w 3911893"/>
              <a:gd name="connsiteY7666" fmla="*/ 488920 h 3797612"/>
              <a:gd name="connsiteX7667" fmla="*/ 3206872 w 3911893"/>
              <a:gd name="connsiteY7667" fmla="*/ 490570 h 3797612"/>
              <a:gd name="connsiteX7668" fmla="*/ 3215328 w 3911893"/>
              <a:gd name="connsiteY7668" fmla="*/ 463944 h 3797612"/>
              <a:gd name="connsiteX7669" fmla="*/ 3210027 w 3911893"/>
              <a:gd name="connsiteY7669" fmla="*/ 466300 h 3797612"/>
              <a:gd name="connsiteX7670" fmla="*/ 3212964 w 3911893"/>
              <a:gd name="connsiteY7670" fmla="*/ 458642 h 3797612"/>
              <a:gd name="connsiteX7671" fmla="*/ 3210959 w 3911893"/>
              <a:gd name="connsiteY7671" fmla="*/ 456992 h 3797612"/>
              <a:gd name="connsiteX7672" fmla="*/ 3215187 w 3911893"/>
              <a:gd name="connsiteY7672" fmla="*/ 443680 h 3797612"/>
              <a:gd name="connsiteX7673" fmla="*/ 3215405 w 3911893"/>
              <a:gd name="connsiteY7673" fmla="*/ 427067 h 3797612"/>
              <a:gd name="connsiteX7674" fmla="*/ 3209389 w 3911893"/>
              <a:gd name="connsiteY7674" fmla="*/ 422118 h 3797612"/>
              <a:gd name="connsiteX7675" fmla="*/ 3206094 w 3911893"/>
              <a:gd name="connsiteY7675" fmla="*/ 426123 h 3797612"/>
              <a:gd name="connsiteX7676" fmla="*/ 3205736 w 3911893"/>
              <a:gd name="connsiteY7676" fmla="*/ 422471 h 3797612"/>
              <a:gd name="connsiteX7677" fmla="*/ 3211036 w 3911893"/>
              <a:gd name="connsiteY7677" fmla="*/ 420115 h 3797612"/>
              <a:gd name="connsiteX7678" fmla="*/ 3212231 w 3911893"/>
              <a:gd name="connsiteY7678" fmla="*/ 418663 h 3797612"/>
              <a:gd name="connsiteX7679" fmla="*/ 3213660 w 3911893"/>
              <a:gd name="connsiteY7679" fmla="*/ 421014 h 3797612"/>
              <a:gd name="connsiteX7680" fmla="*/ 3219275 w 3911893"/>
              <a:gd name="connsiteY7680" fmla="*/ 410103 h 3797612"/>
              <a:gd name="connsiteX7681" fmla="*/ 3218245 w 3911893"/>
              <a:gd name="connsiteY7681" fmla="*/ 411354 h 3797612"/>
              <a:gd name="connsiteX7682" fmla="*/ 3212231 w 3911893"/>
              <a:gd name="connsiteY7682" fmla="*/ 418663 h 3797612"/>
              <a:gd name="connsiteX7683" fmla="*/ 3211428 w 3911893"/>
              <a:gd name="connsiteY7683" fmla="*/ 417341 h 3797612"/>
              <a:gd name="connsiteX7684" fmla="*/ 3219492 w 3911893"/>
              <a:gd name="connsiteY7684" fmla="*/ 393490 h 3797612"/>
              <a:gd name="connsiteX7685" fmla="*/ 3226083 w 3911893"/>
              <a:gd name="connsiteY7685" fmla="*/ 385480 h 3797612"/>
              <a:gd name="connsiteX7686" fmla="*/ 3226440 w 3911893"/>
              <a:gd name="connsiteY7686" fmla="*/ 389132 h 3797612"/>
              <a:gd name="connsiteX7687" fmla="*/ 3237399 w 3911893"/>
              <a:gd name="connsiteY7687" fmla="*/ 388074 h 3797612"/>
              <a:gd name="connsiteX7688" fmla="*/ 3230809 w 3911893"/>
              <a:gd name="connsiteY7688" fmla="*/ 396085 h 3797612"/>
              <a:gd name="connsiteX7689" fmla="*/ 3232239 w 3911893"/>
              <a:gd name="connsiteY7689" fmla="*/ 410694 h 3797612"/>
              <a:gd name="connsiteX7690" fmla="*/ 3250146 w 3911893"/>
              <a:gd name="connsiteY7690" fmla="*/ 405278 h 3797612"/>
              <a:gd name="connsiteX7691" fmla="*/ 3256736 w 3911893"/>
              <a:gd name="connsiteY7691" fmla="*/ 397268 h 3797612"/>
              <a:gd name="connsiteX7692" fmla="*/ 3259099 w 3911893"/>
              <a:gd name="connsiteY7692" fmla="*/ 402570 h 3797612"/>
              <a:gd name="connsiteX7693" fmla="*/ 3246851 w 3911893"/>
              <a:gd name="connsiteY7693" fmla="*/ 409283 h 3797612"/>
              <a:gd name="connsiteX7694" fmla="*/ 3258524 w 3911893"/>
              <a:gd name="connsiteY7694" fmla="*/ 415530 h 3797612"/>
              <a:gd name="connsiteX7695" fmla="*/ 3253007 w 3911893"/>
              <a:gd name="connsiteY7695" fmla="*/ 434498 h 3797612"/>
              <a:gd name="connsiteX7696" fmla="*/ 3248996 w 3911893"/>
              <a:gd name="connsiteY7696" fmla="*/ 431198 h 3797612"/>
              <a:gd name="connsiteX7697" fmla="*/ 3245701 w 3911893"/>
              <a:gd name="connsiteY7697" fmla="*/ 435203 h 3797612"/>
              <a:gd name="connsiteX7698" fmla="*/ 3244986 w 3911893"/>
              <a:gd name="connsiteY7698" fmla="*/ 427898 h 3797612"/>
              <a:gd name="connsiteX7699" fmla="*/ 3241690 w 3911893"/>
              <a:gd name="connsiteY7699" fmla="*/ 431903 h 3797612"/>
              <a:gd name="connsiteX7700" fmla="*/ 3238395 w 3911893"/>
              <a:gd name="connsiteY7700" fmla="*/ 435909 h 3797612"/>
              <a:gd name="connsiteX7701" fmla="*/ 3240400 w 3911893"/>
              <a:gd name="connsiteY7701" fmla="*/ 437559 h 3797612"/>
              <a:gd name="connsiteX7702" fmla="*/ 3227793 w 3911893"/>
              <a:gd name="connsiteY7702" fmla="*/ 440619 h 3797612"/>
              <a:gd name="connsiteX7703" fmla="*/ 3223923 w 3911893"/>
              <a:gd name="connsiteY7703" fmla="*/ 457584 h 3797612"/>
              <a:gd name="connsiteX7704" fmla="*/ 3238893 w 3911893"/>
              <a:gd name="connsiteY7704" fmla="*/ 459826 h 3797612"/>
              <a:gd name="connsiteX7705" fmla="*/ 3237960 w 3911893"/>
              <a:gd name="connsiteY7705" fmla="*/ 469133 h 3797612"/>
              <a:gd name="connsiteX7706" fmla="*/ 3229364 w 3911893"/>
              <a:gd name="connsiteY7706" fmla="*/ 475494 h 3797612"/>
              <a:gd name="connsiteX7707" fmla="*/ 3236670 w 3911893"/>
              <a:gd name="connsiteY7707" fmla="*/ 474788 h 3797612"/>
              <a:gd name="connsiteX7708" fmla="*/ 3230437 w 3911893"/>
              <a:gd name="connsiteY7708" fmla="*/ 486451 h 3797612"/>
              <a:gd name="connsiteX7709" fmla="*/ 3237743 w 3911893"/>
              <a:gd name="connsiteY7709" fmla="*/ 485746 h 3797612"/>
              <a:gd name="connsiteX7710" fmla="*/ 3241362 w 3911893"/>
              <a:gd name="connsiteY7710" fmla="*/ 478974 h 3797612"/>
              <a:gd name="connsiteX7711" fmla="*/ 3242529 w 3911893"/>
              <a:gd name="connsiteY7711" fmla="*/ 482547 h 3797612"/>
              <a:gd name="connsiteX7712" fmla="*/ 3241396 w 3911893"/>
              <a:gd name="connsiteY7712" fmla="*/ 485393 h 3797612"/>
              <a:gd name="connsiteX7713" fmla="*/ 3242014 w 3911893"/>
              <a:gd name="connsiteY7713" fmla="*/ 484642 h 3797612"/>
              <a:gd name="connsiteX7714" fmla="*/ 3243940 w 3911893"/>
              <a:gd name="connsiteY7714" fmla="*/ 482301 h 3797612"/>
              <a:gd name="connsiteX7715" fmla="*/ 3249417 w 3911893"/>
              <a:gd name="connsiteY7715" fmla="*/ 491992 h 3797612"/>
              <a:gd name="connsiteX7716" fmla="*/ 3246479 w 3911893"/>
              <a:gd name="connsiteY7716" fmla="*/ 499650 h 3797612"/>
              <a:gd name="connsiteX7717" fmla="*/ 3244477 w 3911893"/>
              <a:gd name="connsiteY7717" fmla="*/ 487140 h 3797612"/>
              <a:gd name="connsiteX7718" fmla="*/ 3239512 w 3911893"/>
              <a:gd name="connsiteY7718" fmla="*/ 492015 h 3797612"/>
              <a:gd name="connsiteX7719" fmla="*/ 3238584 w 3911893"/>
              <a:gd name="connsiteY7719" fmla="*/ 487277 h 3797612"/>
              <a:gd name="connsiteX7720" fmla="*/ 3231867 w 3911893"/>
              <a:gd name="connsiteY7720" fmla="*/ 501061 h 3797612"/>
              <a:gd name="connsiteX7721" fmla="*/ 3230577 w 3911893"/>
              <a:gd name="connsiteY7721" fmla="*/ 506716 h 3797612"/>
              <a:gd name="connsiteX7722" fmla="*/ 3237883 w 3911893"/>
              <a:gd name="connsiteY7722" fmla="*/ 506010 h 3797612"/>
              <a:gd name="connsiteX7723" fmla="*/ 3234237 w 3911893"/>
              <a:gd name="connsiteY7723" fmla="*/ 515514 h 3797612"/>
              <a:gd name="connsiteX7724" fmla="*/ 3229359 w 3911893"/>
              <a:gd name="connsiteY7724" fmla="*/ 520458 h 3797612"/>
              <a:gd name="connsiteX7725" fmla="*/ 3230507 w 3911893"/>
              <a:gd name="connsiteY7725" fmla="*/ 522184 h 3797612"/>
              <a:gd name="connsiteX7726" fmla="*/ 3229640 w 3911893"/>
              <a:gd name="connsiteY7726" fmla="*/ 523149 h 3797612"/>
              <a:gd name="connsiteX7727" fmla="*/ 3218469 w 3911893"/>
              <a:gd name="connsiteY7727" fmla="*/ 533694 h 3797612"/>
              <a:gd name="connsiteX7728" fmla="*/ 3220831 w 3911893"/>
              <a:gd name="connsiteY7728" fmla="*/ 538996 h 3797612"/>
              <a:gd name="connsiteX7729" fmla="*/ 3231400 w 3911893"/>
              <a:gd name="connsiteY7729" fmla="*/ 533535 h 3797612"/>
              <a:gd name="connsiteX7730" fmla="*/ 3231141 w 3911893"/>
              <a:gd name="connsiteY7730" fmla="*/ 537194 h 3797612"/>
              <a:gd name="connsiteX7731" fmla="*/ 3231455 w 3911893"/>
              <a:gd name="connsiteY7731" fmla="*/ 537477 h 3797612"/>
              <a:gd name="connsiteX7732" fmla="*/ 3229567 w 3911893"/>
              <a:gd name="connsiteY7732" fmla="*/ 552900 h 3797612"/>
              <a:gd name="connsiteX7733" fmla="*/ 3236631 w 3911893"/>
              <a:gd name="connsiteY7733" fmla="*/ 549762 h 3797612"/>
              <a:gd name="connsiteX7734" fmla="*/ 3231930 w 3911893"/>
              <a:gd name="connsiteY7734" fmla="*/ 558202 h 3797612"/>
              <a:gd name="connsiteX7735" fmla="*/ 3239236 w 3911893"/>
              <a:gd name="connsiteY7735" fmla="*/ 557497 h 3797612"/>
              <a:gd name="connsiteX7736" fmla="*/ 3247832 w 3911893"/>
              <a:gd name="connsiteY7736" fmla="*/ 551137 h 3797612"/>
              <a:gd name="connsiteX7737" fmla="*/ 3250910 w 3911893"/>
              <a:gd name="connsiteY7737" fmla="*/ 563744 h 3797612"/>
              <a:gd name="connsiteX7738" fmla="*/ 3247973 w 3911893"/>
              <a:gd name="connsiteY7738" fmla="*/ 571402 h 3797612"/>
              <a:gd name="connsiteX7739" fmla="*/ 3246325 w 3911893"/>
              <a:gd name="connsiteY7739" fmla="*/ 573404 h 3797612"/>
              <a:gd name="connsiteX7740" fmla="*/ 3251051 w 3911893"/>
              <a:gd name="connsiteY7740" fmla="*/ 584009 h 3797612"/>
              <a:gd name="connsiteX7741" fmla="*/ 3244817 w 3911893"/>
              <a:gd name="connsiteY7741" fmla="*/ 595672 h 3797612"/>
              <a:gd name="connsiteX7742" fmla="*/ 3237869 w 3911893"/>
              <a:gd name="connsiteY7742" fmla="*/ 600029 h 3797612"/>
              <a:gd name="connsiteX7743" fmla="*/ 3233284 w 3911893"/>
              <a:gd name="connsiteY7743" fmla="*/ 609689 h 3797612"/>
              <a:gd name="connsiteX7744" fmla="*/ 3225403 w 3911893"/>
              <a:gd name="connsiteY7744" fmla="*/ 623354 h 3797612"/>
              <a:gd name="connsiteX7745" fmla="*/ 3223755 w 3911893"/>
              <a:gd name="connsiteY7745" fmla="*/ 625357 h 3797612"/>
              <a:gd name="connsiteX7746" fmla="*/ 3225186 w 3911893"/>
              <a:gd name="connsiteY7746" fmla="*/ 639967 h 3797612"/>
              <a:gd name="connsiteX7747" fmla="*/ 3232492 w 3911893"/>
              <a:gd name="connsiteY7747" fmla="*/ 639262 h 3797612"/>
              <a:gd name="connsiteX7748" fmla="*/ 3236720 w 3911893"/>
              <a:gd name="connsiteY7748" fmla="*/ 625949 h 3797612"/>
              <a:gd name="connsiteX7749" fmla="*/ 3242735 w 3911893"/>
              <a:gd name="connsiteY7749" fmla="*/ 630899 h 3797612"/>
              <a:gd name="connsiteX7750" fmla="*/ 3236144 w 3911893"/>
              <a:gd name="connsiteY7750" fmla="*/ 638909 h 3797612"/>
              <a:gd name="connsiteX7751" fmla="*/ 3238150 w 3911893"/>
              <a:gd name="connsiteY7751" fmla="*/ 640559 h 3797612"/>
              <a:gd name="connsiteX7752" fmla="*/ 3238507 w 3911893"/>
              <a:gd name="connsiteY7752" fmla="*/ 644211 h 3797612"/>
              <a:gd name="connsiteX7753" fmla="*/ 3222963 w 3911893"/>
              <a:gd name="connsiteY7753" fmla="*/ 654929 h 3797612"/>
              <a:gd name="connsiteX7754" fmla="*/ 3226974 w 3911893"/>
              <a:gd name="connsiteY7754" fmla="*/ 658229 h 3797612"/>
              <a:gd name="connsiteX7755" fmla="*/ 3225326 w 3911893"/>
              <a:gd name="connsiteY7755" fmla="*/ 660231 h 3797612"/>
              <a:gd name="connsiteX7756" fmla="*/ 3212285 w 3911893"/>
              <a:gd name="connsiteY7756" fmla="*/ 696517 h 3797612"/>
              <a:gd name="connsiteX7757" fmla="*/ 3208990 w 3911893"/>
              <a:gd name="connsiteY7757" fmla="*/ 700522 h 3797612"/>
              <a:gd name="connsiteX7758" fmla="*/ 3211352 w 3911893"/>
              <a:gd name="connsiteY7758" fmla="*/ 705825 h 3797612"/>
              <a:gd name="connsiteX7759" fmla="*/ 3231482 w 3911893"/>
              <a:gd name="connsiteY7759" fmla="*/ 685446 h 3797612"/>
              <a:gd name="connsiteX7760" fmla="*/ 3228544 w 3911893"/>
              <a:gd name="connsiteY7760" fmla="*/ 693104 h 3797612"/>
              <a:gd name="connsiteX7761" fmla="*/ 3237140 w 3911893"/>
              <a:gd name="connsiteY7761" fmla="*/ 686743 h 3797612"/>
              <a:gd name="connsiteX7762" fmla="*/ 3237855 w 3911893"/>
              <a:gd name="connsiteY7762" fmla="*/ 694048 h 3797612"/>
              <a:gd name="connsiteX7763" fmla="*/ 3229042 w 3911893"/>
              <a:gd name="connsiteY7763" fmla="*/ 717021 h 3797612"/>
              <a:gd name="connsiteX7764" fmla="*/ 3236061 w 3911893"/>
              <a:gd name="connsiteY7764" fmla="*/ 722796 h 3797612"/>
              <a:gd name="connsiteX7765" fmla="*/ 3236441 w 3911893"/>
              <a:gd name="connsiteY7765" fmla="*/ 723108 h 3797612"/>
              <a:gd name="connsiteX7766" fmla="*/ 3235415 w 3911893"/>
              <a:gd name="connsiteY7766" fmla="*/ 725623 h 3797612"/>
              <a:gd name="connsiteX7767" fmla="*/ 3239069 w 3911893"/>
              <a:gd name="connsiteY7767" fmla="*/ 725270 h 3797612"/>
              <a:gd name="connsiteX7768" fmla="*/ 3253974 w 3911893"/>
              <a:gd name="connsiteY7768" fmla="*/ 670370 h 3797612"/>
              <a:gd name="connsiteX7769" fmla="*/ 3250433 w 3911893"/>
              <a:gd name="connsiteY7769" fmla="*/ 661780 h 3797612"/>
              <a:gd name="connsiteX7770" fmla="*/ 3251254 w 3911893"/>
              <a:gd name="connsiteY7770" fmla="*/ 661415 h 3797612"/>
              <a:gd name="connsiteX7771" fmla="*/ 3251371 w 3911893"/>
              <a:gd name="connsiteY7771" fmla="*/ 660252 h 3797612"/>
              <a:gd name="connsiteX7772" fmla="*/ 3251548 w 3911893"/>
              <a:gd name="connsiteY7772" fmla="*/ 658485 h 3797612"/>
              <a:gd name="connsiteX7773" fmla="*/ 3255839 w 3911893"/>
              <a:gd name="connsiteY7773" fmla="*/ 651755 h 3797612"/>
              <a:gd name="connsiteX7774" fmla="*/ 3252186 w 3911893"/>
              <a:gd name="connsiteY7774" fmla="*/ 652108 h 3797612"/>
              <a:gd name="connsiteX7775" fmla="*/ 3251548 w 3911893"/>
              <a:gd name="connsiteY7775" fmla="*/ 658485 h 3797612"/>
              <a:gd name="connsiteX7776" fmla="*/ 3250045 w 3911893"/>
              <a:gd name="connsiteY7776" fmla="*/ 660841 h 3797612"/>
              <a:gd name="connsiteX7777" fmla="*/ 3250433 w 3911893"/>
              <a:gd name="connsiteY7777" fmla="*/ 661780 h 3797612"/>
              <a:gd name="connsiteX7778" fmla="*/ 3241978 w 3911893"/>
              <a:gd name="connsiteY7778" fmla="*/ 665537 h 3797612"/>
              <a:gd name="connsiteX7779" fmla="*/ 3240653 w 3911893"/>
              <a:gd name="connsiteY7779" fmla="*/ 666126 h 3797612"/>
              <a:gd name="connsiteX7780" fmla="*/ 3241010 w 3911893"/>
              <a:gd name="connsiteY7780" fmla="*/ 669778 h 3797612"/>
              <a:gd name="connsiteX7781" fmla="*/ 3237111 w 3911893"/>
              <a:gd name="connsiteY7781" fmla="*/ 666189 h 3797612"/>
              <a:gd name="connsiteX7782" fmla="*/ 3238836 w 3911893"/>
              <a:gd name="connsiteY7782" fmla="*/ 661693 h 3797612"/>
              <a:gd name="connsiteX7783" fmla="*/ 3239938 w 3911893"/>
              <a:gd name="connsiteY7783" fmla="*/ 658821 h 3797612"/>
              <a:gd name="connsiteX7784" fmla="*/ 3243233 w 3911893"/>
              <a:gd name="connsiteY7784" fmla="*/ 654816 h 3797612"/>
              <a:gd name="connsiteX7785" fmla="*/ 3235927 w 3911893"/>
              <a:gd name="connsiteY7785" fmla="*/ 655521 h 3797612"/>
              <a:gd name="connsiteX7786" fmla="*/ 3244881 w 3911893"/>
              <a:gd name="connsiteY7786" fmla="*/ 652814 h 3797612"/>
              <a:gd name="connsiteX7787" fmla="*/ 3252592 w 3911893"/>
              <a:gd name="connsiteY7787" fmla="*/ 632712 h 3797612"/>
              <a:gd name="connsiteX7788" fmla="*/ 3253442 w 3911893"/>
              <a:gd name="connsiteY7788" fmla="*/ 630497 h 3797612"/>
              <a:gd name="connsiteX7789" fmla="*/ 3254052 w 3911893"/>
              <a:gd name="connsiteY7789" fmla="*/ 633493 h 3797612"/>
              <a:gd name="connsiteX7790" fmla="*/ 3259352 w 3911893"/>
              <a:gd name="connsiteY7790" fmla="*/ 631138 h 3797612"/>
              <a:gd name="connsiteX7791" fmla="*/ 3256632 w 3911893"/>
              <a:gd name="connsiteY7791" fmla="*/ 622183 h 3797612"/>
              <a:gd name="connsiteX7792" fmla="*/ 3252979 w 3911893"/>
              <a:gd name="connsiteY7792" fmla="*/ 622536 h 3797612"/>
              <a:gd name="connsiteX7793" fmla="*/ 3252264 w 3911893"/>
              <a:gd name="connsiteY7793" fmla="*/ 615231 h 3797612"/>
              <a:gd name="connsiteX7794" fmla="*/ 3258854 w 3911893"/>
              <a:gd name="connsiteY7794" fmla="*/ 607221 h 3797612"/>
              <a:gd name="connsiteX7795" fmla="*/ 3256849 w 3911893"/>
              <a:gd name="connsiteY7795" fmla="*/ 605571 h 3797612"/>
              <a:gd name="connsiteX7796" fmla="*/ 3260502 w 3911893"/>
              <a:gd name="connsiteY7796" fmla="*/ 605218 h 3797612"/>
              <a:gd name="connsiteX7797" fmla="*/ 3264730 w 3911893"/>
              <a:gd name="connsiteY7797" fmla="*/ 591906 h 3797612"/>
              <a:gd name="connsiteX7798" fmla="*/ 3262725 w 3911893"/>
              <a:gd name="connsiteY7798" fmla="*/ 590256 h 3797612"/>
              <a:gd name="connsiteX7799" fmla="*/ 3266020 w 3911893"/>
              <a:gd name="connsiteY7799" fmla="*/ 586250 h 3797612"/>
              <a:gd name="connsiteX7800" fmla="*/ 3274118 w 3911893"/>
              <a:gd name="connsiteY7800" fmla="*/ 555973 h 3797612"/>
              <a:gd name="connsiteX7801" fmla="*/ 3279061 w 3911893"/>
              <a:gd name="connsiteY7801" fmla="*/ 549965 h 3797612"/>
              <a:gd name="connsiteX7802" fmla="*/ 3281999 w 3911893"/>
              <a:gd name="connsiteY7802" fmla="*/ 542308 h 3797612"/>
              <a:gd name="connsiteX7803" fmla="*/ 3278128 w 3911893"/>
              <a:gd name="connsiteY7803" fmla="*/ 559273 h 3797612"/>
              <a:gd name="connsiteX7804" fmla="*/ 3291310 w 3911893"/>
              <a:gd name="connsiteY7804" fmla="*/ 543252 h 3797612"/>
              <a:gd name="connsiteX7805" fmla="*/ 3283288 w 3911893"/>
              <a:gd name="connsiteY7805" fmla="*/ 536653 h 3797612"/>
              <a:gd name="connsiteX7806" fmla="*/ 3295180 w 3911893"/>
              <a:gd name="connsiteY7806" fmla="*/ 526287 h 3797612"/>
              <a:gd name="connsiteX7807" fmla="*/ 3289164 w 3911893"/>
              <a:gd name="connsiteY7807" fmla="*/ 521338 h 3797612"/>
              <a:gd name="connsiteX7808" fmla="*/ 3284579 w 3911893"/>
              <a:gd name="connsiteY7808" fmla="*/ 530998 h 3797612"/>
              <a:gd name="connsiteX7809" fmla="*/ 3290097 w 3911893"/>
              <a:gd name="connsiteY7809" fmla="*/ 512030 h 3797612"/>
              <a:gd name="connsiteX7810" fmla="*/ 3281143 w 3911893"/>
              <a:gd name="connsiteY7810" fmla="*/ 514738 h 3797612"/>
              <a:gd name="connsiteX7811" fmla="*/ 3281858 w 3911893"/>
              <a:gd name="connsiteY7811" fmla="*/ 522043 h 3797612"/>
              <a:gd name="connsiteX7812" fmla="*/ 3275268 w 3911893"/>
              <a:gd name="connsiteY7812" fmla="*/ 530053 h 3797612"/>
              <a:gd name="connsiteX7813" fmla="*/ 3277490 w 3911893"/>
              <a:gd name="connsiteY7813" fmla="*/ 515091 h 3797612"/>
              <a:gd name="connsiteX7814" fmla="*/ 3275127 w 3911893"/>
              <a:gd name="connsiteY7814" fmla="*/ 509789 h 3797612"/>
              <a:gd name="connsiteX7815" fmla="*/ 3264884 w 3911893"/>
              <a:gd name="connsiteY7815" fmla="*/ 518151 h 3797612"/>
              <a:gd name="connsiteX7816" fmla="*/ 3257718 w 3911893"/>
              <a:gd name="connsiteY7816" fmla="*/ 539122 h 3797612"/>
              <a:gd name="connsiteX7817" fmla="*/ 3262164 w 3911893"/>
              <a:gd name="connsiteY7817" fmla="*/ 509197 h 3797612"/>
              <a:gd name="connsiteX7818" fmla="*/ 3269469 w 3911893"/>
              <a:gd name="connsiteY7818" fmla="*/ 508491 h 3797612"/>
              <a:gd name="connsiteX7819" fmla="*/ 3281718 w 3911893"/>
              <a:gd name="connsiteY7819" fmla="*/ 501778 h 3797612"/>
              <a:gd name="connsiteX7820" fmla="*/ 3282293 w 3911893"/>
              <a:gd name="connsiteY7820" fmla="*/ 488818 h 3797612"/>
              <a:gd name="connsiteX7821" fmla="*/ 3280453 w 3911893"/>
              <a:gd name="connsiteY7821" fmla="*/ 486968 h 3797612"/>
              <a:gd name="connsiteX7822" fmla="*/ 3287084 w 3911893"/>
              <a:gd name="connsiteY7822" fmla="*/ 478908 h 3797612"/>
              <a:gd name="connsiteX7823" fmla="*/ 3288526 w 3911893"/>
              <a:gd name="connsiteY7823" fmla="*/ 477156 h 3797612"/>
              <a:gd name="connsiteX7824" fmla="*/ 3298770 w 3911893"/>
              <a:gd name="connsiteY7824" fmla="*/ 468793 h 3797612"/>
              <a:gd name="connsiteX7825" fmla="*/ 3304070 w 3911893"/>
              <a:gd name="connsiteY7825" fmla="*/ 466438 h 3797612"/>
              <a:gd name="connsiteX7826" fmla="*/ 3305003 w 3911893"/>
              <a:gd name="connsiteY7826" fmla="*/ 457130 h 3797612"/>
              <a:gd name="connsiteX7827" fmla="*/ 3301350 w 3911893"/>
              <a:gd name="connsiteY7827" fmla="*/ 457483 h 3797612"/>
              <a:gd name="connsiteX7828" fmla="*/ 3301925 w 3911893"/>
              <a:gd name="connsiteY7828" fmla="*/ 444523 h 3797612"/>
              <a:gd name="connsiteX7829" fmla="*/ 3311236 w 3911893"/>
              <a:gd name="connsiteY7829" fmla="*/ 445467 h 3797612"/>
              <a:gd name="connsiteX7830" fmla="*/ 3308898 w 3911893"/>
              <a:gd name="connsiteY7830" fmla="*/ 439241 h 3797612"/>
              <a:gd name="connsiteX7831" fmla="*/ 3311535 w 3911893"/>
              <a:gd name="connsiteY7831" fmla="*/ 438429 h 3797612"/>
              <a:gd name="connsiteX7832" fmla="*/ 3312526 w 3911893"/>
              <a:gd name="connsiteY7832" fmla="*/ 439812 h 3797612"/>
              <a:gd name="connsiteX7833" fmla="*/ 3322769 w 3911893"/>
              <a:gd name="connsiteY7833" fmla="*/ 431450 h 3797612"/>
              <a:gd name="connsiteX7834" fmla="*/ 3325132 w 3911893"/>
              <a:gd name="connsiteY7834" fmla="*/ 436752 h 3797612"/>
              <a:gd name="connsiteX7835" fmla="*/ 3320189 w 3911893"/>
              <a:gd name="connsiteY7835" fmla="*/ 442759 h 3797612"/>
              <a:gd name="connsiteX7836" fmla="*/ 3322195 w 3911893"/>
              <a:gd name="connsiteY7836" fmla="*/ 444409 h 3797612"/>
              <a:gd name="connsiteX7837" fmla="*/ 3320904 w 3911893"/>
              <a:gd name="connsiteY7837" fmla="*/ 450064 h 3797612"/>
              <a:gd name="connsiteX7838" fmla="*/ 3330215 w 3911893"/>
              <a:gd name="connsiteY7838" fmla="*/ 451009 h 3797612"/>
              <a:gd name="connsiteX7839" fmla="*/ 3332578 w 3911893"/>
              <a:gd name="connsiteY7839" fmla="*/ 456311 h 3797612"/>
              <a:gd name="connsiteX7840" fmla="*/ 3339884 w 3911893"/>
              <a:gd name="connsiteY7840" fmla="*/ 455606 h 3797612"/>
              <a:gd name="connsiteX7841" fmla="*/ 3340817 w 3911893"/>
              <a:gd name="connsiteY7841" fmla="*/ 446298 h 3797612"/>
              <a:gd name="connsiteX7842" fmla="*/ 3352848 w 3911893"/>
              <a:gd name="connsiteY7842" fmla="*/ 456198 h 3797612"/>
              <a:gd name="connsiteX7843" fmla="*/ 3354138 w 3911893"/>
              <a:gd name="connsiteY7843" fmla="*/ 450543 h 3797612"/>
              <a:gd name="connsiteX7844" fmla="*/ 3363092 w 3911893"/>
              <a:gd name="connsiteY7844" fmla="*/ 447835 h 3797612"/>
              <a:gd name="connsiteX7845" fmla="*/ 3364740 w 3911893"/>
              <a:gd name="connsiteY7845" fmla="*/ 445832 h 3797612"/>
              <a:gd name="connsiteX7846" fmla="*/ 3367102 w 3911893"/>
              <a:gd name="connsiteY7846" fmla="*/ 451134 h 3797612"/>
              <a:gd name="connsiteX7847" fmla="*/ 3368750 w 3911893"/>
              <a:gd name="connsiteY7847" fmla="*/ 449132 h 3797612"/>
              <a:gd name="connsiteX7848" fmla="*/ 3373693 w 3911893"/>
              <a:gd name="connsiteY7848" fmla="*/ 443124 h 3797612"/>
              <a:gd name="connsiteX7849" fmla="*/ 3386657 w 3911893"/>
              <a:gd name="connsiteY7849" fmla="*/ 443716 h 3797612"/>
              <a:gd name="connsiteX7850" fmla="*/ 3382072 w 3911893"/>
              <a:gd name="connsiteY7850" fmla="*/ 453376 h 3797612"/>
              <a:gd name="connsiteX7851" fmla="*/ 3391913 w 3911893"/>
              <a:gd name="connsiteY7851" fmla="*/ 450611 h 3797612"/>
              <a:gd name="connsiteX7852" fmla="*/ 3393341 w 3911893"/>
              <a:gd name="connsiteY7852" fmla="*/ 441119 h 3797612"/>
              <a:gd name="connsiteX7853" fmla="*/ 3412577 w 3911893"/>
              <a:gd name="connsiteY7853" fmla="*/ 437757 h 3797612"/>
              <a:gd name="connsiteX7854" fmla="*/ 3415523 w 3911893"/>
              <a:gd name="connsiteY7854" fmla="*/ 437242 h 3797612"/>
              <a:gd name="connsiteX7855" fmla="*/ 3416098 w 3911893"/>
              <a:gd name="connsiteY7855" fmla="*/ 424282 h 3797612"/>
              <a:gd name="connsiteX7856" fmla="*/ 3411729 w 3911893"/>
              <a:gd name="connsiteY7856" fmla="*/ 417330 h 3797612"/>
              <a:gd name="connsiteX7857" fmla="*/ 3415025 w 3911893"/>
              <a:gd name="connsiteY7857" fmla="*/ 413325 h 3797612"/>
              <a:gd name="connsiteX7858" fmla="*/ 3420108 w 3911893"/>
              <a:gd name="connsiteY7858" fmla="*/ 427582 h 3797612"/>
              <a:gd name="connsiteX7859" fmla="*/ 3435652 w 3911893"/>
              <a:gd name="connsiteY7859" fmla="*/ 416864 h 3797612"/>
              <a:gd name="connsiteX7860" fmla="*/ 3445679 w 3911893"/>
              <a:gd name="connsiteY7860" fmla="*/ 425113 h 3797612"/>
              <a:gd name="connsiteX7861" fmla="*/ 3436725 w 3911893"/>
              <a:gd name="connsiteY7861" fmla="*/ 427821 h 3797612"/>
              <a:gd name="connsiteX7862" fmla="*/ 3430134 w 3911893"/>
              <a:gd name="connsiteY7862" fmla="*/ 435831 h 3797612"/>
              <a:gd name="connsiteX7863" fmla="*/ 3432855 w 3911893"/>
              <a:gd name="connsiteY7863" fmla="*/ 444786 h 3797612"/>
              <a:gd name="connsiteX7864" fmla="*/ 3427554 w 3911893"/>
              <a:gd name="connsiteY7864" fmla="*/ 447141 h 3797612"/>
              <a:gd name="connsiteX7865" fmla="*/ 3429700 w 3911893"/>
              <a:gd name="connsiteY7865" fmla="*/ 469056 h 3797612"/>
              <a:gd name="connsiteX7866" fmla="*/ 3435358 w 3911893"/>
              <a:gd name="connsiteY7866" fmla="*/ 470353 h 3797612"/>
              <a:gd name="connsiteX7867" fmla="*/ 3426545 w 3911893"/>
              <a:gd name="connsiteY7867" fmla="*/ 493326 h 3797612"/>
              <a:gd name="connsiteX7868" fmla="*/ 3427260 w 3911893"/>
              <a:gd name="connsiteY7868" fmla="*/ 500631 h 3797612"/>
              <a:gd name="connsiteX7869" fmla="*/ 3429265 w 3911893"/>
              <a:gd name="connsiteY7869" fmla="*/ 502281 h 3797612"/>
              <a:gd name="connsiteX7870" fmla="*/ 3427043 w 3911893"/>
              <a:gd name="connsiteY7870" fmla="*/ 517243 h 3797612"/>
              <a:gd name="connsiteX7871" fmla="*/ 3418089 w 3911893"/>
              <a:gd name="connsiteY7871" fmla="*/ 519951 h 3797612"/>
              <a:gd name="connsiteX7872" fmla="*/ 3416441 w 3911893"/>
              <a:gd name="connsiteY7872" fmla="*/ 521954 h 3797612"/>
              <a:gd name="connsiteX7873" fmla="*/ 3422457 w 3911893"/>
              <a:gd name="connsiteY7873" fmla="*/ 526903 h 3797612"/>
              <a:gd name="connsiteX7874" fmla="*/ 3414934 w 3911893"/>
              <a:gd name="connsiteY7874" fmla="*/ 544221 h 3797612"/>
              <a:gd name="connsiteX7875" fmla="*/ 3420235 w 3911893"/>
              <a:gd name="connsiteY7875" fmla="*/ 541865 h 3797612"/>
              <a:gd name="connsiteX7876" fmla="*/ 3411996 w 3911893"/>
              <a:gd name="connsiteY7876" fmla="*/ 551878 h 3797612"/>
              <a:gd name="connsiteX7877" fmla="*/ 3401037 w 3911893"/>
              <a:gd name="connsiteY7877" fmla="*/ 552937 h 3797612"/>
              <a:gd name="connsiteX7878" fmla="*/ 3401395 w 3911893"/>
              <a:gd name="connsiteY7878" fmla="*/ 556589 h 3797612"/>
              <a:gd name="connsiteX7879" fmla="*/ 3388789 w 3911893"/>
              <a:gd name="connsiteY7879" fmla="*/ 559650 h 3797612"/>
              <a:gd name="connsiteX7880" fmla="*/ 3391152 w 3911893"/>
              <a:gd name="connsiteY7880" fmla="*/ 564952 h 3797612"/>
              <a:gd name="connsiteX7881" fmla="*/ 3398457 w 3911893"/>
              <a:gd name="connsiteY7881" fmla="*/ 564246 h 3797612"/>
              <a:gd name="connsiteX7882" fmla="*/ 3399530 w 3911893"/>
              <a:gd name="connsiteY7882" fmla="*/ 575204 h 3797612"/>
              <a:gd name="connsiteX7883" fmla="*/ 3388214 w 3911893"/>
              <a:gd name="connsiteY7883" fmla="*/ 572610 h 3797612"/>
              <a:gd name="connsiteX7884" fmla="*/ 3388571 w 3911893"/>
              <a:gd name="connsiteY7884" fmla="*/ 576262 h 3797612"/>
              <a:gd name="connsiteX7885" fmla="*/ 3377970 w 3911893"/>
              <a:gd name="connsiteY7885" fmla="*/ 580972 h 3797612"/>
              <a:gd name="connsiteX7886" fmla="*/ 3377038 w 3911893"/>
              <a:gd name="connsiteY7886" fmla="*/ 590280 h 3797612"/>
              <a:gd name="connsiteX7887" fmla="*/ 3389286 w 3911893"/>
              <a:gd name="connsiteY7887" fmla="*/ 583567 h 3797612"/>
              <a:gd name="connsiteX7888" fmla="*/ 3407193 w 3911893"/>
              <a:gd name="connsiteY7888" fmla="*/ 578151 h 3797612"/>
              <a:gd name="connsiteX7889" fmla="*/ 3408841 w 3911893"/>
              <a:gd name="connsiteY7889" fmla="*/ 576149 h 3797612"/>
              <a:gd name="connsiteX7890" fmla="*/ 3409199 w 3911893"/>
              <a:gd name="connsiteY7890" fmla="*/ 579801 h 3797612"/>
              <a:gd name="connsiteX7891" fmla="*/ 3397308 w 3911893"/>
              <a:gd name="connsiteY7891" fmla="*/ 590166 h 3797612"/>
              <a:gd name="connsiteX7892" fmla="*/ 3385416 w 3911893"/>
              <a:gd name="connsiteY7892" fmla="*/ 600532 h 3797612"/>
              <a:gd name="connsiteX7893" fmla="*/ 3383769 w 3911893"/>
              <a:gd name="connsiteY7893" fmla="*/ 602534 h 3797612"/>
              <a:gd name="connsiteX7894" fmla="*/ 3387779 w 3911893"/>
              <a:gd name="connsiteY7894" fmla="*/ 605834 h 3797612"/>
              <a:gd name="connsiteX7895" fmla="*/ 3384126 w 3911893"/>
              <a:gd name="connsiteY7895" fmla="*/ 606187 h 3797612"/>
              <a:gd name="connsiteX7896" fmla="*/ 3381188 w 3911893"/>
              <a:gd name="connsiteY7896" fmla="*/ 613844 h 3797612"/>
              <a:gd name="connsiteX7897" fmla="*/ 3389210 w 3911893"/>
              <a:gd name="connsiteY7897" fmla="*/ 620444 h 3797612"/>
              <a:gd name="connsiteX7898" fmla="*/ 3391215 w 3911893"/>
              <a:gd name="connsiteY7898" fmla="*/ 622094 h 3797612"/>
              <a:gd name="connsiteX7899" fmla="*/ 3400168 w 3911893"/>
              <a:gd name="connsiteY7899" fmla="*/ 619386 h 3797612"/>
              <a:gd name="connsiteX7900" fmla="*/ 3395800 w 3911893"/>
              <a:gd name="connsiteY7900" fmla="*/ 612434 h 3797612"/>
              <a:gd name="connsiteX7901" fmla="*/ 3406044 w 3911893"/>
              <a:gd name="connsiteY7901" fmla="*/ 604070 h 3797612"/>
              <a:gd name="connsiteX7902" fmla="*/ 3410412 w 3911893"/>
              <a:gd name="connsiteY7902" fmla="*/ 611023 h 3797612"/>
              <a:gd name="connsiteX7903" fmla="*/ 3392287 w 3911893"/>
              <a:gd name="connsiteY7903" fmla="*/ 633051 h 3797612"/>
              <a:gd name="connsiteX7904" fmla="*/ 3391930 w 3911893"/>
              <a:gd name="connsiteY7904" fmla="*/ 629399 h 3797612"/>
              <a:gd name="connsiteX7905" fmla="*/ 3390282 w 3911893"/>
              <a:gd name="connsiteY7905" fmla="*/ 631401 h 3797612"/>
              <a:gd name="connsiteX7906" fmla="*/ 3386987 w 3911893"/>
              <a:gd name="connsiteY7906" fmla="*/ 635406 h 3797612"/>
              <a:gd name="connsiteX7907" fmla="*/ 3387919 w 3911893"/>
              <a:gd name="connsiteY7907" fmla="*/ 626099 h 3797612"/>
              <a:gd name="connsiteX7908" fmla="*/ 3379681 w 3911893"/>
              <a:gd name="connsiteY7908" fmla="*/ 636112 h 3797612"/>
              <a:gd name="connsiteX7909" fmla="*/ 3384049 w 3911893"/>
              <a:gd name="connsiteY7909" fmla="*/ 643064 h 3797612"/>
              <a:gd name="connsiteX7910" fmla="*/ 3369935 w 3911893"/>
              <a:gd name="connsiteY7910" fmla="*/ 668392 h 3797612"/>
              <a:gd name="connsiteX7911" fmla="*/ 3367355 w 3911893"/>
              <a:gd name="connsiteY7911" fmla="*/ 679702 h 3797612"/>
              <a:gd name="connsiteX7912" fmla="*/ 3361480 w 3911893"/>
              <a:gd name="connsiteY7912" fmla="*/ 695017 h 3797612"/>
              <a:gd name="connsiteX7913" fmla="*/ 3355790 w 3911893"/>
              <a:gd name="connsiteY7913" fmla="*/ 701932 h 3797612"/>
              <a:gd name="connsiteX7914" fmla="*/ 3353241 w 3911893"/>
              <a:gd name="connsiteY7914" fmla="*/ 705030 h 3797612"/>
              <a:gd name="connsiteX7915" fmla="*/ 3354271 w 3911893"/>
              <a:gd name="connsiteY7915" fmla="*/ 703778 h 3797612"/>
              <a:gd name="connsiteX7916" fmla="*/ 3355790 w 3911893"/>
              <a:gd name="connsiteY7916" fmla="*/ 701932 h 3797612"/>
              <a:gd name="connsiteX7917" fmla="*/ 3351951 w 3911893"/>
              <a:gd name="connsiteY7917" fmla="*/ 710685 h 3797612"/>
              <a:gd name="connsiteX7918" fmla="*/ 3349588 w 3911893"/>
              <a:gd name="connsiteY7918" fmla="*/ 705382 h 3797612"/>
              <a:gd name="connsiteX7919" fmla="*/ 3339345 w 3911893"/>
              <a:gd name="connsiteY7919" fmla="*/ 713745 h 3797612"/>
              <a:gd name="connsiteX7920" fmla="*/ 3337697 w 3911893"/>
              <a:gd name="connsiteY7920" fmla="*/ 715748 h 3797612"/>
              <a:gd name="connsiteX7921" fmla="*/ 3337567 w 3911893"/>
              <a:gd name="connsiteY7921" fmla="*/ 715905 h 3797612"/>
              <a:gd name="connsiteX7922" fmla="*/ 3335334 w 3911893"/>
              <a:gd name="connsiteY7922" fmla="*/ 710446 h 3797612"/>
              <a:gd name="connsiteX7923" fmla="*/ 3329459 w 3911893"/>
              <a:gd name="connsiteY7923" fmla="*/ 725760 h 3797612"/>
              <a:gd name="connsiteX7924" fmla="*/ 3333827 w 3911893"/>
              <a:gd name="connsiteY7924" fmla="*/ 732713 h 3797612"/>
              <a:gd name="connsiteX7925" fmla="*/ 3345360 w 3911893"/>
              <a:gd name="connsiteY7925" fmla="*/ 718695 h 3797612"/>
              <a:gd name="connsiteX7926" fmla="*/ 3365273 w 3911893"/>
              <a:gd name="connsiteY7926" fmla="*/ 714929 h 3797612"/>
              <a:gd name="connsiteX7927" fmla="*/ 3368568 w 3911893"/>
              <a:gd name="connsiteY7927" fmla="*/ 710924 h 3797612"/>
              <a:gd name="connsiteX7928" fmla="*/ 3363842 w 3911893"/>
              <a:gd name="connsiteY7928" fmla="*/ 700319 h 3797612"/>
              <a:gd name="connsiteX7929" fmla="*/ 3378096 w 3911893"/>
              <a:gd name="connsiteY7929" fmla="*/ 695256 h 3797612"/>
              <a:gd name="connsiteX7930" fmla="*/ 3378671 w 3911893"/>
              <a:gd name="connsiteY7930" fmla="*/ 682296 h 3797612"/>
              <a:gd name="connsiteX7931" fmla="*/ 3380405 w 3911893"/>
              <a:gd name="connsiteY7931" fmla="*/ 681526 h 3797612"/>
              <a:gd name="connsiteX7932" fmla="*/ 3382914 w 3911893"/>
              <a:gd name="connsiteY7932" fmla="*/ 682376 h 3797612"/>
              <a:gd name="connsiteX7933" fmla="*/ 3390563 w 3911893"/>
              <a:gd name="connsiteY7933" fmla="*/ 671931 h 3797612"/>
              <a:gd name="connsiteX7934" fmla="*/ 3382542 w 3911893"/>
              <a:gd name="connsiteY7934" fmla="*/ 665331 h 3797612"/>
              <a:gd name="connsiteX7935" fmla="*/ 3389848 w 3911893"/>
              <a:gd name="connsiteY7935" fmla="*/ 664626 h 3797612"/>
              <a:gd name="connsiteX7936" fmla="*/ 3389132 w 3911893"/>
              <a:gd name="connsiteY7936" fmla="*/ 657321 h 3797612"/>
              <a:gd name="connsiteX7937" fmla="*/ 3384764 w 3911893"/>
              <a:gd name="connsiteY7937" fmla="*/ 650369 h 3797612"/>
              <a:gd name="connsiteX7938" fmla="*/ 3389707 w 3911893"/>
              <a:gd name="connsiteY7938" fmla="*/ 644361 h 3797612"/>
              <a:gd name="connsiteX7939" fmla="*/ 3390422 w 3911893"/>
              <a:gd name="connsiteY7939" fmla="*/ 651666 h 3797612"/>
              <a:gd name="connsiteX7940" fmla="*/ 3391960 w 3911893"/>
              <a:gd name="connsiteY7940" fmla="*/ 653246 h 3797612"/>
              <a:gd name="connsiteX7941" fmla="*/ 3391267 w 3911893"/>
              <a:gd name="connsiteY7941" fmla="*/ 655944 h 3797612"/>
              <a:gd name="connsiteX7942" fmla="*/ 3390925 w 3911893"/>
              <a:gd name="connsiteY7942" fmla="*/ 656802 h 3797612"/>
              <a:gd name="connsiteX7943" fmla="*/ 3390959 w 3911893"/>
              <a:gd name="connsiteY7943" fmla="*/ 657145 h 3797612"/>
              <a:gd name="connsiteX7944" fmla="*/ 3391267 w 3911893"/>
              <a:gd name="connsiteY7944" fmla="*/ 655944 h 3797612"/>
              <a:gd name="connsiteX7945" fmla="*/ 3395365 w 3911893"/>
              <a:gd name="connsiteY7945" fmla="*/ 645658 h 3797612"/>
              <a:gd name="connsiteX7946" fmla="*/ 3396796 w 3911893"/>
              <a:gd name="connsiteY7946" fmla="*/ 660268 h 3797612"/>
              <a:gd name="connsiteX7947" fmla="*/ 3398444 w 3911893"/>
              <a:gd name="connsiteY7947" fmla="*/ 658265 h 3797612"/>
              <a:gd name="connsiteX7948" fmla="*/ 3394573 w 3911893"/>
              <a:gd name="connsiteY7948" fmla="*/ 675230 h 3797612"/>
              <a:gd name="connsiteX7949" fmla="*/ 3393998 w 3911893"/>
              <a:gd name="connsiteY7949" fmla="*/ 688191 h 3797612"/>
              <a:gd name="connsiteX7950" fmla="*/ 3392224 w 3911893"/>
              <a:gd name="connsiteY7950" fmla="*/ 690235 h 3797612"/>
              <a:gd name="connsiteX7951" fmla="*/ 3392982 w 3911893"/>
              <a:gd name="connsiteY7951" fmla="*/ 683104 h 3797612"/>
              <a:gd name="connsiteX7952" fmla="*/ 3389293 w 3911893"/>
              <a:gd name="connsiteY7952" fmla="*/ 693613 h 3797612"/>
              <a:gd name="connsiteX7953" fmla="*/ 3392224 w 3911893"/>
              <a:gd name="connsiteY7953" fmla="*/ 690235 h 3797612"/>
              <a:gd name="connsiteX7954" fmla="*/ 3391809 w 3911893"/>
              <a:gd name="connsiteY7954" fmla="*/ 694148 h 3797612"/>
              <a:gd name="connsiteX7955" fmla="*/ 3387548 w 3911893"/>
              <a:gd name="connsiteY7955" fmla="*/ 716465 h 3797612"/>
              <a:gd name="connsiteX7956" fmla="*/ 3380957 w 3911893"/>
              <a:gd name="connsiteY7956" fmla="*/ 724476 h 3797612"/>
              <a:gd name="connsiteX7957" fmla="*/ 3381003 w 3911893"/>
              <a:gd name="connsiteY7957" fmla="*/ 724947 h 3797612"/>
              <a:gd name="connsiteX7958" fmla="*/ 3377662 w 3911893"/>
              <a:gd name="connsiteY7958" fmla="*/ 728481 h 3797612"/>
              <a:gd name="connsiteX7959" fmla="*/ 3383678 w 3911893"/>
              <a:gd name="connsiteY7959" fmla="*/ 733430 h 3797612"/>
              <a:gd name="connsiteX7960" fmla="*/ 3377802 w 3911893"/>
              <a:gd name="connsiteY7960" fmla="*/ 748745 h 3797612"/>
              <a:gd name="connsiteX7961" fmla="*/ 3375222 w 3911893"/>
              <a:gd name="connsiteY7961" fmla="*/ 760056 h 3797612"/>
              <a:gd name="connsiteX7962" fmla="*/ 3379948 w 3911893"/>
              <a:gd name="connsiteY7962" fmla="*/ 770660 h 3797612"/>
              <a:gd name="connsiteX7963" fmla="*/ 3372642 w 3911893"/>
              <a:gd name="connsiteY7963" fmla="*/ 771366 h 3797612"/>
              <a:gd name="connsiteX7964" fmla="*/ 3368298 w 3911893"/>
              <a:gd name="connsiteY7964" fmla="*/ 785841 h 3797612"/>
              <a:gd name="connsiteX7965" fmla="*/ 3358635 w 3911893"/>
              <a:gd name="connsiteY7965" fmla="*/ 790261 h 3797612"/>
              <a:gd name="connsiteX7966" fmla="*/ 3358996 w 3911893"/>
              <a:gd name="connsiteY7966" fmla="*/ 788525 h 3797612"/>
              <a:gd name="connsiteX7967" fmla="*/ 3356165 w 3911893"/>
              <a:gd name="connsiteY7967" fmla="*/ 791391 h 3797612"/>
              <a:gd name="connsiteX7968" fmla="*/ 3358635 w 3911893"/>
              <a:gd name="connsiteY7968" fmla="*/ 790261 h 3797612"/>
              <a:gd name="connsiteX7969" fmla="*/ 3356881 w 3911893"/>
              <a:gd name="connsiteY7969" fmla="*/ 798696 h 3797612"/>
              <a:gd name="connsiteX7970" fmla="*/ 3353227 w 3911893"/>
              <a:gd name="connsiteY7970" fmla="*/ 799049 h 3797612"/>
              <a:gd name="connsiteX7971" fmla="*/ 3351005 w 3911893"/>
              <a:gd name="connsiteY7971" fmla="*/ 814011 h 3797612"/>
              <a:gd name="connsiteX7972" fmla="*/ 3359243 w 3911893"/>
              <a:gd name="connsiteY7972" fmla="*/ 803998 h 3797612"/>
              <a:gd name="connsiteX7973" fmla="*/ 3365476 w 3911893"/>
              <a:gd name="connsiteY7973" fmla="*/ 792336 h 3797612"/>
              <a:gd name="connsiteX7974" fmla="*/ 3364544 w 3911893"/>
              <a:gd name="connsiteY7974" fmla="*/ 801643 h 3797612"/>
              <a:gd name="connsiteX7975" fmla="*/ 3368197 w 3911893"/>
              <a:gd name="connsiteY7975" fmla="*/ 801290 h 3797612"/>
              <a:gd name="connsiteX7976" fmla="*/ 3371275 w 3911893"/>
              <a:gd name="connsiteY7976" fmla="*/ 813898 h 3797612"/>
              <a:gd name="connsiteX7977" fmla="*/ 3369269 w 3911893"/>
              <a:gd name="connsiteY7977" fmla="*/ 812248 h 3797612"/>
              <a:gd name="connsiteX7978" fmla="*/ 3367984 w 3911893"/>
              <a:gd name="connsiteY7978" fmla="*/ 815598 h 3797612"/>
              <a:gd name="connsiteX7979" fmla="*/ 3365929 w 3911893"/>
              <a:gd name="connsiteY7979" fmla="*/ 815796 h 3797612"/>
              <a:gd name="connsiteX7980" fmla="*/ 3357736 w 3911893"/>
              <a:gd name="connsiteY7980" fmla="*/ 826266 h 3797612"/>
              <a:gd name="connsiteX7981" fmla="*/ 3367404 w 3911893"/>
              <a:gd name="connsiteY7981" fmla="*/ 830863 h 3797612"/>
              <a:gd name="connsiteX7982" fmla="*/ 3361529 w 3911893"/>
              <a:gd name="connsiteY7982" fmla="*/ 846178 h 3797612"/>
              <a:gd name="connsiteX7983" fmla="*/ 3361527 w 3911893"/>
              <a:gd name="connsiteY7983" fmla="*/ 845637 h 3797612"/>
              <a:gd name="connsiteX7984" fmla="*/ 3362385 w 3911893"/>
              <a:gd name="connsiteY7984" fmla="*/ 841688 h 3797612"/>
              <a:gd name="connsiteX7985" fmla="*/ 3361519 w 3911893"/>
              <a:gd name="connsiteY7985" fmla="*/ 844018 h 3797612"/>
              <a:gd name="connsiteX7986" fmla="*/ 3361527 w 3911893"/>
              <a:gd name="connsiteY7986" fmla="*/ 845637 h 3797612"/>
              <a:gd name="connsiteX7987" fmla="*/ 3358948 w 3911893"/>
              <a:gd name="connsiteY7987" fmla="*/ 857488 h 3797612"/>
              <a:gd name="connsiteX7988" fmla="*/ 3355653 w 3911893"/>
              <a:gd name="connsiteY7988" fmla="*/ 861493 h 3797612"/>
              <a:gd name="connsiteX7989" fmla="*/ 3359089 w 3911893"/>
              <a:gd name="connsiteY7989" fmla="*/ 877752 h 3797612"/>
              <a:gd name="connsiteX7990" fmla="*/ 3361094 w 3911893"/>
              <a:gd name="connsiteY7990" fmla="*/ 879402 h 3797612"/>
              <a:gd name="connsiteX7991" fmla="*/ 3363786 w 3911893"/>
              <a:gd name="connsiteY7991" fmla="*/ 876131 h 3797612"/>
              <a:gd name="connsiteX7992" fmla="*/ 3364747 w 3911893"/>
              <a:gd name="connsiteY7992" fmla="*/ 879050 h 3797612"/>
              <a:gd name="connsiteX7993" fmla="*/ 3370980 w 3911893"/>
              <a:gd name="connsiteY7993" fmla="*/ 867387 h 3797612"/>
              <a:gd name="connsiteX7994" fmla="*/ 3371913 w 3911893"/>
              <a:gd name="connsiteY7994" fmla="*/ 858080 h 3797612"/>
              <a:gd name="connsiteX7995" fmla="*/ 3373561 w 3911893"/>
              <a:gd name="connsiteY7995" fmla="*/ 856077 h 3797612"/>
              <a:gd name="connsiteX7996" fmla="*/ 3377213 w 3911893"/>
              <a:gd name="connsiteY7996" fmla="*/ 855724 h 3797612"/>
              <a:gd name="connsiteX7997" fmla="*/ 3374991 w 3911893"/>
              <a:gd name="connsiteY7997" fmla="*/ 870687 h 3797612"/>
              <a:gd name="connsiteX7998" fmla="*/ 3365463 w 3911893"/>
              <a:gd name="connsiteY7998" fmla="*/ 886354 h 3797612"/>
              <a:gd name="connsiteX7999" fmla="*/ 3364887 w 3911893"/>
              <a:gd name="connsiteY7999" fmla="*/ 899314 h 3797612"/>
              <a:gd name="connsiteX8000" fmla="*/ 3360302 w 3911893"/>
              <a:gd name="connsiteY8000" fmla="*/ 908975 h 3797612"/>
              <a:gd name="connsiteX8001" fmla="*/ 3360660 w 3911893"/>
              <a:gd name="connsiteY8001" fmla="*/ 912627 h 3797612"/>
              <a:gd name="connsiteX8002" fmla="*/ 3365960 w 3911893"/>
              <a:gd name="connsiteY8002" fmla="*/ 910272 h 3797612"/>
              <a:gd name="connsiteX8003" fmla="*/ 3366100 w 3911893"/>
              <a:gd name="connsiteY8003" fmla="*/ 930536 h 3797612"/>
              <a:gd name="connsiteX8004" fmla="*/ 3362198 w 3911893"/>
              <a:gd name="connsiteY8004" fmla="*/ 935279 h 3797612"/>
              <a:gd name="connsiteX8005" fmla="*/ 3361624 w 3911893"/>
              <a:gd name="connsiteY8005" fmla="*/ 931890 h 3797612"/>
              <a:gd name="connsiteX8006" fmla="*/ 3360242 w 3911893"/>
              <a:gd name="connsiteY8006" fmla="*/ 934846 h 3797612"/>
              <a:gd name="connsiteX8007" fmla="*/ 3359353 w 3911893"/>
              <a:gd name="connsiteY8007" fmla="*/ 940459 h 3797612"/>
              <a:gd name="connsiteX8008" fmla="*/ 3358793 w 3911893"/>
              <a:gd name="connsiteY8008" fmla="*/ 942994 h 3797612"/>
              <a:gd name="connsiteX8009" fmla="*/ 3358928 w 3911893"/>
              <a:gd name="connsiteY8009" fmla="*/ 943148 h 3797612"/>
              <a:gd name="connsiteX8010" fmla="*/ 3357287 w 3911893"/>
              <a:gd name="connsiteY8010" fmla="*/ 953509 h 3797612"/>
              <a:gd name="connsiteX8011" fmla="*/ 3362588 w 3911893"/>
              <a:gd name="connsiteY8011" fmla="*/ 951154 h 3797612"/>
              <a:gd name="connsiteX8012" fmla="*/ 3362718 w 3911893"/>
              <a:gd name="connsiteY8012" fmla="*/ 947483 h 3797612"/>
              <a:gd name="connsiteX8013" fmla="*/ 3358928 w 3911893"/>
              <a:gd name="connsiteY8013" fmla="*/ 943148 h 3797612"/>
              <a:gd name="connsiteX8014" fmla="*/ 3359353 w 3911893"/>
              <a:gd name="connsiteY8014" fmla="*/ 940459 h 3797612"/>
              <a:gd name="connsiteX8015" fmla="*/ 3359971 w 3911893"/>
              <a:gd name="connsiteY8015" fmla="*/ 937667 h 3797612"/>
              <a:gd name="connsiteX8016" fmla="*/ 3361687 w 3911893"/>
              <a:gd name="connsiteY8016" fmla="*/ 936980 h 3797612"/>
              <a:gd name="connsiteX8017" fmla="*/ 3363163 w 3911893"/>
              <a:gd name="connsiteY8017" fmla="*/ 938194 h 3797612"/>
              <a:gd name="connsiteX8018" fmla="*/ 3362573 w 3911893"/>
              <a:gd name="connsiteY8018" fmla="*/ 936625 h 3797612"/>
              <a:gd name="connsiteX8019" fmla="*/ 3375412 w 3911893"/>
              <a:gd name="connsiteY8019" fmla="*/ 931481 h 3797612"/>
              <a:gd name="connsiteX8020" fmla="*/ 3376962 w 3911893"/>
              <a:gd name="connsiteY8020" fmla="*/ 921423 h 3797612"/>
              <a:gd name="connsiteX8021" fmla="*/ 3381954 w 3911893"/>
              <a:gd name="connsiteY8021" fmla="*/ 907594 h 3797612"/>
              <a:gd name="connsiteX8022" fmla="*/ 3384225 w 3911893"/>
              <a:gd name="connsiteY8022" fmla="*/ 908508 h 3797612"/>
              <a:gd name="connsiteX8023" fmla="*/ 3383510 w 3911893"/>
              <a:gd name="connsiteY8023" fmla="*/ 901203 h 3797612"/>
              <a:gd name="connsiteX8024" fmla="*/ 3389027 w 3911893"/>
              <a:gd name="connsiteY8024" fmla="*/ 882236 h 3797612"/>
              <a:gd name="connsiteX8025" fmla="*/ 3388312 w 3911893"/>
              <a:gd name="connsiteY8025" fmla="*/ 874931 h 3797612"/>
              <a:gd name="connsiteX8026" fmla="*/ 3392323 w 3911893"/>
              <a:gd name="connsiteY8026" fmla="*/ 878231 h 3797612"/>
              <a:gd name="connsiteX8027" fmla="*/ 3401276 w 3911893"/>
              <a:gd name="connsiteY8027" fmla="*/ 875523 h 3797612"/>
              <a:gd name="connsiteX8028" fmla="*/ 3407292 w 3911893"/>
              <a:gd name="connsiteY8028" fmla="*/ 880472 h 3797612"/>
              <a:gd name="connsiteX8029" fmla="*/ 3428494 w 3911893"/>
              <a:gd name="connsiteY8029" fmla="*/ 871052 h 3797612"/>
              <a:gd name="connsiteX8030" fmla="*/ 3431790 w 3911893"/>
              <a:gd name="connsiteY8030" fmla="*/ 867046 h 3797612"/>
              <a:gd name="connsiteX8031" fmla="*/ 3424126 w 3911893"/>
              <a:gd name="connsiteY8031" fmla="*/ 864099 h 3797612"/>
              <a:gd name="connsiteX8032" fmla="*/ 3432365 w 3911893"/>
              <a:gd name="connsiteY8032" fmla="*/ 854086 h 3797612"/>
              <a:gd name="connsiteX8033" fmla="*/ 3437091 w 3911893"/>
              <a:gd name="connsiteY8033" fmla="*/ 864691 h 3797612"/>
              <a:gd name="connsiteX8034" fmla="*/ 3443464 w 3911893"/>
              <a:gd name="connsiteY8034" fmla="*/ 873293 h 3797612"/>
              <a:gd name="connsiteX8035" fmla="*/ 3451702 w 3911893"/>
              <a:gd name="connsiteY8035" fmla="*/ 863280 h 3797612"/>
              <a:gd name="connsiteX8036" fmla="*/ 3444396 w 3911893"/>
              <a:gd name="connsiteY8036" fmla="*/ 863986 h 3797612"/>
              <a:gd name="connsiteX8037" fmla="*/ 3435660 w 3911893"/>
              <a:gd name="connsiteY8037" fmla="*/ 850081 h 3797612"/>
              <a:gd name="connsiteX8038" fmla="*/ 3449199 w 3911893"/>
              <a:gd name="connsiteY8038" fmla="*/ 837713 h 3797612"/>
              <a:gd name="connsiteX8039" fmla="*/ 3451562 w 3911893"/>
              <a:gd name="connsiteY8039" fmla="*/ 843016 h 3797612"/>
              <a:gd name="connsiteX8040" fmla="*/ 3449339 w 3911893"/>
              <a:gd name="connsiteY8040" fmla="*/ 857978 h 3797612"/>
              <a:gd name="connsiteX8041" fmla="*/ 3449697 w 3911893"/>
              <a:gd name="connsiteY8041" fmla="*/ 861630 h 3797612"/>
              <a:gd name="connsiteX8042" fmla="*/ 3455355 w 3911893"/>
              <a:gd name="connsiteY8042" fmla="*/ 862928 h 3797612"/>
              <a:gd name="connsiteX8043" fmla="*/ 3461230 w 3911893"/>
              <a:gd name="connsiteY8043" fmla="*/ 847612 h 3797612"/>
              <a:gd name="connsiteX8044" fmla="*/ 3457003 w 3911893"/>
              <a:gd name="connsiteY8044" fmla="*/ 860925 h 3797612"/>
              <a:gd name="connsiteX8045" fmla="*/ 3465956 w 3911893"/>
              <a:gd name="connsiteY8045" fmla="*/ 858217 h 3797612"/>
              <a:gd name="connsiteX8046" fmla="*/ 3461728 w 3911893"/>
              <a:gd name="connsiteY8046" fmla="*/ 871530 h 3797612"/>
              <a:gd name="connsiteX8047" fmla="*/ 3460438 w 3911893"/>
              <a:gd name="connsiteY8047" fmla="*/ 877185 h 3797612"/>
              <a:gd name="connsiteX8048" fmla="*/ 3472330 w 3911893"/>
              <a:gd name="connsiteY8048" fmla="*/ 866819 h 3797612"/>
              <a:gd name="connsiteX8049" fmla="*/ 3466454 w 3911893"/>
              <a:gd name="connsiteY8049" fmla="*/ 882134 h 3797612"/>
              <a:gd name="connsiteX8050" fmla="*/ 3464231 w 3911893"/>
              <a:gd name="connsiteY8050" fmla="*/ 897097 h 3797612"/>
              <a:gd name="connsiteX8051" fmla="*/ 3460936 w 3911893"/>
              <a:gd name="connsiteY8051" fmla="*/ 901102 h 3797612"/>
              <a:gd name="connsiteX8052" fmla="*/ 3460438 w 3911893"/>
              <a:gd name="connsiteY8052" fmla="*/ 906069 h 3797612"/>
              <a:gd name="connsiteX8053" fmla="*/ 3460347 w 3911893"/>
              <a:gd name="connsiteY8053" fmla="*/ 905969 h 3797612"/>
              <a:gd name="connsiteX8054" fmla="*/ 3460004 w 3911893"/>
              <a:gd name="connsiteY8054" fmla="*/ 910410 h 3797612"/>
              <a:gd name="connsiteX8055" fmla="*/ 3460120 w 3911893"/>
              <a:gd name="connsiteY8055" fmla="*/ 909246 h 3797612"/>
              <a:gd name="connsiteX8056" fmla="*/ 3460438 w 3911893"/>
              <a:gd name="connsiteY8056" fmla="*/ 906069 h 3797612"/>
              <a:gd name="connsiteX8057" fmla="*/ 3465662 w 3911893"/>
              <a:gd name="connsiteY8057" fmla="*/ 911707 h 3797612"/>
              <a:gd name="connsiteX8058" fmla="*/ 3460501 w 3911893"/>
              <a:gd name="connsiteY8058" fmla="*/ 934327 h 3797612"/>
              <a:gd name="connsiteX8059" fmla="*/ 3448253 w 3911893"/>
              <a:gd name="connsiteY8059" fmla="*/ 941040 h 3797612"/>
              <a:gd name="connsiteX8060" fmla="*/ 3438367 w 3911893"/>
              <a:gd name="connsiteY8060" fmla="*/ 953055 h 3797612"/>
              <a:gd name="connsiteX8061" fmla="*/ 3440729 w 3911893"/>
              <a:gd name="connsiteY8061" fmla="*/ 958357 h 3797612"/>
              <a:gd name="connsiteX8062" fmla="*/ 3435786 w 3911893"/>
              <a:gd name="connsiteY8062" fmla="*/ 964365 h 3797612"/>
              <a:gd name="connsiteX8063" fmla="*/ 3443450 w 3911893"/>
              <a:gd name="connsiteY8063" fmla="*/ 967312 h 3797612"/>
              <a:gd name="connsiteX8064" fmla="*/ 3449108 w 3911893"/>
              <a:gd name="connsiteY8064" fmla="*/ 968610 h 3797612"/>
              <a:gd name="connsiteX8065" fmla="*/ 3457346 w 3911893"/>
              <a:gd name="connsiteY8065" fmla="*/ 958597 h 3797612"/>
              <a:gd name="connsiteX8066" fmla="*/ 3455341 w 3911893"/>
              <a:gd name="connsiteY8066" fmla="*/ 956947 h 3797612"/>
              <a:gd name="connsiteX8067" fmla="*/ 3458636 w 3911893"/>
              <a:gd name="connsiteY8067" fmla="*/ 952942 h 3797612"/>
              <a:gd name="connsiteX8068" fmla="*/ 3458279 w 3911893"/>
              <a:gd name="connsiteY8068" fmla="*/ 949289 h 3797612"/>
              <a:gd name="connsiteX8069" fmla="*/ 3464154 w 3911893"/>
              <a:gd name="connsiteY8069" fmla="*/ 933974 h 3797612"/>
              <a:gd name="connsiteX8070" fmla="*/ 3467807 w 3911893"/>
              <a:gd name="connsiteY8070" fmla="*/ 933621 h 3797612"/>
              <a:gd name="connsiteX8071" fmla="*/ 3465942 w 3911893"/>
              <a:gd name="connsiteY8071" fmla="*/ 952236 h 3797612"/>
              <a:gd name="connsiteX8072" fmla="*/ 3474538 w 3911893"/>
              <a:gd name="connsiteY8072" fmla="*/ 945876 h 3797612"/>
              <a:gd name="connsiteX8073" fmla="*/ 3475828 w 3911893"/>
              <a:gd name="connsiteY8073" fmla="*/ 940221 h 3797612"/>
              <a:gd name="connsiteX8074" fmla="*/ 3484782 w 3911893"/>
              <a:gd name="connsiteY8074" fmla="*/ 937513 h 3797612"/>
              <a:gd name="connsiteX8075" fmla="*/ 3488077 w 3911893"/>
              <a:gd name="connsiteY8075" fmla="*/ 933508 h 3797612"/>
              <a:gd name="connsiteX8076" fmla="*/ 3483709 w 3911893"/>
              <a:gd name="connsiteY8076" fmla="*/ 926556 h 3797612"/>
              <a:gd name="connsiteX8077" fmla="*/ 3488294 w 3911893"/>
              <a:gd name="connsiteY8077" fmla="*/ 916895 h 3797612"/>
              <a:gd name="connsiteX8078" fmla="*/ 3484641 w 3911893"/>
              <a:gd name="connsiteY8078" fmla="*/ 917248 h 3797612"/>
              <a:gd name="connsiteX8079" fmla="*/ 3495243 w 3911893"/>
              <a:gd name="connsiteY8079" fmla="*/ 912538 h 3797612"/>
              <a:gd name="connsiteX8080" fmla="*/ 3494885 w 3911893"/>
              <a:gd name="connsiteY8080" fmla="*/ 908885 h 3797612"/>
              <a:gd name="connsiteX8081" fmla="*/ 3509139 w 3911893"/>
              <a:gd name="connsiteY8081" fmla="*/ 903822 h 3797612"/>
              <a:gd name="connsiteX8082" fmla="*/ 3505129 w 3911893"/>
              <a:gd name="connsiteY8082" fmla="*/ 900522 h 3797612"/>
              <a:gd name="connsiteX8083" fmla="*/ 3517378 w 3911893"/>
              <a:gd name="connsiteY8083" fmla="*/ 893809 h 3797612"/>
              <a:gd name="connsiteX8084" fmla="*/ 3525041 w 3911893"/>
              <a:gd name="connsiteY8084" fmla="*/ 896756 h 3797612"/>
              <a:gd name="connsiteX8085" fmla="*/ 3540228 w 3911893"/>
              <a:gd name="connsiteY8085" fmla="*/ 882386 h 3797612"/>
              <a:gd name="connsiteX8086" fmla="*/ 3543165 w 3911893"/>
              <a:gd name="connsiteY8086" fmla="*/ 874728 h 3797612"/>
              <a:gd name="connsiteX8087" fmla="*/ 3546460 w 3911893"/>
              <a:gd name="connsiteY8087" fmla="*/ 870723 h 3797612"/>
              <a:gd name="connsiteX8088" fmla="*/ 3540943 w 3911893"/>
              <a:gd name="connsiteY8088" fmla="*/ 889691 h 3797612"/>
              <a:gd name="connsiteX8089" fmla="*/ 3544953 w 3911893"/>
              <a:gd name="connsiteY8089" fmla="*/ 892990 h 3797612"/>
              <a:gd name="connsiteX8090" fmla="*/ 3544378 w 3911893"/>
              <a:gd name="connsiteY8090" fmla="*/ 905950 h 3797612"/>
              <a:gd name="connsiteX8091" fmla="*/ 3558275 w 3911893"/>
              <a:gd name="connsiteY8091" fmla="*/ 897234 h 3797612"/>
              <a:gd name="connsiteX8092" fmla="*/ 3550036 w 3911893"/>
              <a:gd name="connsiteY8092" fmla="*/ 907247 h 3797612"/>
              <a:gd name="connsiteX8093" fmla="*/ 3540725 w 3911893"/>
              <a:gd name="connsiteY8093" fmla="*/ 906303 h 3797612"/>
              <a:gd name="connsiteX8094" fmla="*/ 3541441 w 3911893"/>
              <a:gd name="connsiteY8094" fmla="*/ 913608 h 3797612"/>
              <a:gd name="connsiteX8095" fmla="*/ 3530839 w 3911893"/>
              <a:gd name="connsiteY8095" fmla="*/ 918318 h 3797612"/>
              <a:gd name="connsiteX8096" fmla="*/ 3533560 w 3911893"/>
              <a:gd name="connsiteY8096" fmla="*/ 927273 h 3797612"/>
              <a:gd name="connsiteX8097" fmla="*/ 3525321 w 3911893"/>
              <a:gd name="connsiteY8097" fmla="*/ 937286 h 3797612"/>
              <a:gd name="connsiteX8098" fmla="*/ 3521668 w 3911893"/>
              <a:gd name="connsiteY8098" fmla="*/ 937639 h 3797612"/>
              <a:gd name="connsiteX8099" fmla="*/ 3520736 w 3911893"/>
              <a:gd name="connsiteY8099" fmla="*/ 946946 h 3797612"/>
              <a:gd name="connsiteX8100" fmla="*/ 3527109 w 3911893"/>
              <a:gd name="connsiteY8100" fmla="*/ 955548 h 3797612"/>
              <a:gd name="connsiteX8101" fmla="*/ 3533700 w 3911893"/>
              <a:gd name="connsiteY8101" fmla="*/ 947538 h 3797612"/>
              <a:gd name="connsiteX8102" fmla="*/ 3537710 w 3911893"/>
              <a:gd name="connsiteY8102" fmla="*/ 950838 h 3797612"/>
              <a:gd name="connsiteX8103" fmla="*/ 3534555 w 3911893"/>
              <a:gd name="connsiteY8103" fmla="*/ 975107 h 3797612"/>
              <a:gd name="connsiteX8104" fmla="*/ 3527607 w 3911893"/>
              <a:gd name="connsiteY8104" fmla="*/ 979465 h 3797612"/>
              <a:gd name="connsiteX8105" fmla="*/ 3529395 w 3911893"/>
              <a:gd name="connsiteY8105" fmla="*/ 997728 h 3797612"/>
              <a:gd name="connsiteX8106" fmla="*/ 3539064 w 3911893"/>
              <a:gd name="connsiteY8106" fmla="*/ 1002324 h 3797612"/>
              <a:gd name="connsiteX8107" fmla="*/ 3536484 w 3911893"/>
              <a:gd name="connsiteY8107" fmla="*/ 1013634 h 3797612"/>
              <a:gd name="connsiteX8108" fmla="*/ 3530468 w 3911893"/>
              <a:gd name="connsiteY8108" fmla="*/ 1008685 h 3797612"/>
              <a:gd name="connsiteX8109" fmla="*/ 3532115 w 3911893"/>
              <a:gd name="connsiteY8109" fmla="*/ 1006682 h 3797612"/>
              <a:gd name="connsiteX8110" fmla="*/ 3530110 w 3911893"/>
              <a:gd name="connsiteY8110" fmla="*/ 1005032 h 3797612"/>
              <a:gd name="connsiteX8111" fmla="*/ 3524810 w 3911893"/>
              <a:gd name="connsiteY8111" fmla="*/ 1007388 h 3797612"/>
              <a:gd name="connsiteX8112" fmla="*/ 3525882 w 3911893"/>
              <a:gd name="connsiteY8112" fmla="*/ 1018345 h 3797612"/>
              <a:gd name="connsiteX8113" fmla="*/ 3522229 w 3911893"/>
              <a:gd name="connsiteY8113" fmla="*/ 1018698 h 3797612"/>
              <a:gd name="connsiteX8114" fmla="*/ 3522447 w 3911893"/>
              <a:gd name="connsiteY8114" fmla="*/ 1002085 h 3797612"/>
              <a:gd name="connsiteX8115" fmla="*/ 3525742 w 3911893"/>
              <a:gd name="connsiteY8115" fmla="*/ 998080 h 3797612"/>
              <a:gd name="connsiteX8116" fmla="*/ 3525110 w 3911893"/>
              <a:gd name="connsiteY8116" fmla="*/ 991620 h 3797612"/>
              <a:gd name="connsiteX8117" fmla="*/ 3525322 w 3911893"/>
              <a:gd name="connsiteY8117" fmla="*/ 991438 h 3797612"/>
              <a:gd name="connsiteX8118" fmla="*/ 3524669 w 3911893"/>
              <a:gd name="connsiteY8118" fmla="*/ 987123 h 3797612"/>
              <a:gd name="connsiteX8119" fmla="*/ 3524803 w 3911893"/>
              <a:gd name="connsiteY8119" fmla="*/ 988493 h 3797612"/>
              <a:gd name="connsiteX8120" fmla="*/ 3525110 w 3911893"/>
              <a:gd name="connsiteY8120" fmla="*/ 991620 h 3797612"/>
              <a:gd name="connsiteX8121" fmla="*/ 3523913 w 3911893"/>
              <a:gd name="connsiteY8121" fmla="*/ 992640 h 3797612"/>
              <a:gd name="connsiteX8122" fmla="*/ 3515716 w 3911893"/>
              <a:gd name="connsiteY8122" fmla="*/ 989831 h 3797612"/>
              <a:gd name="connsiteX8123" fmla="*/ 3513711 w 3911893"/>
              <a:gd name="connsiteY8123" fmla="*/ 988181 h 3797612"/>
              <a:gd name="connsiteX8124" fmla="*/ 3517006 w 3911893"/>
              <a:gd name="connsiteY8124" fmla="*/ 984176 h 3797612"/>
              <a:gd name="connsiteX8125" fmla="*/ 3512638 w 3911893"/>
              <a:gd name="connsiteY8125" fmla="*/ 977224 h 3797612"/>
              <a:gd name="connsiteX8126" fmla="*/ 3503684 w 3911893"/>
              <a:gd name="connsiteY8126" fmla="*/ 979931 h 3797612"/>
              <a:gd name="connsiteX8127" fmla="*/ 3506622 w 3911893"/>
              <a:gd name="connsiteY8127" fmla="*/ 972274 h 3797612"/>
              <a:gd name="connsiteX8128" fmla="*/ 3503327 w 3911893"/>
              <a:gd name="connsiteY8128" fmla="*/ 976279 h 3797612"/>
              <a:gd name="connsiteX8129" fmla="*/ 3498166 w 3911893"/>
              <a:gd name="connsiteY8129" fmla="*/ 998899 h 3797612"/>
              <a:gd name="connsiteX8130" fmla="*/ 3501244 w 3911893"/>
              <a:gd name="connsiteY8130" fmla="*/ 1011507 h 3797612"/>
              <a:gd name="connsiteX8131" fmla="*/ 3497592 w 3911893"/>
              <a:gd name="connsiteY8131" fmla="*/ 1011859 h 3797612"/>
              <a:gd name="connsiteX8132" fmla="*/ 3494514 w 3911893"/>
              <a:gd name="connsiteY8132" fmla="*/ 999251 h 3797612"/>
              <a:gd name="connsiteX8133" fmla="*/ 3485560 w 3911893"/>
              <a:gd name="connsiteY8133" fmla="*/ 1001960 h 3797612"/>
              <a:gd name="connsiteX8134" fmla="*/ 3480975 w 3911893"/>
              <a:gd name="connsiteY8134" fmla="*/ 1011620 h 3797612"/>
              <a:gd name="connsiteX8135" fmla="*/ 3479304 w 3911893"/>
              <a:gd name="connsiteY8135" fmla="*/ 1010245 h 3797612"/>
              <a:gd name="connsiteX8136" fmla="*/ 3479705 w 3911893"/>
              <a:gd name="connsiteY8136" fmla="*/ 1010417 h 3797612"/>
              <a:gd name="connsiteX8137" fmla="*/ 3472954 w 3911893"/>
              <a:gd name="connsiteY8137" fmla="*/ 1005020 h 3797612"/>
              <a:gd name="connsiteX8138" fmla="*/ 3473956 w 3911893"/>
              <a:gd name="connsiteY8138" fmla="*/ 1005845 h 3797612"/>
              <a:gd name="connsiteX8139" fmla="*/ 3479304 w 3911893"/>
              <a:gd name="connsiteY8139" fmla="*/ 1010245 h 3797612"/>
              <a:gd name="connsiteX8140" fmla="*/ 3476096 w 3911893"/>
              <a:gd name="connsiteY8140" fmla="*/ 1008865 h 3797612"/>
              <a:gd name="connsiteX8141" fmla="*/ 3475099 w 3911893"/>
              <a:gd name="connsiteY8141" fmla="*/ 1026935 h 3797612"/>
              <a:gd name="connsiteX8142" fmla="*/ 3474524 w 3911893"/>
              <a:gd name="connsiteY8142" fmla="*/ 1039895 h 3797612"/>
              <a:gd name="connsiteX8143" fmla="*/ 3467576 w 3911893"/>
              <a:gd name="connsiteY8143" fmla="*/ 1044253 h 3797612"/>
              <a:gd name="connsiteX8144" fmla="*/ 3463706 w 3911893"/>
              <a:gd name="connsiteY8144" fmla="*/ 1061218 h 3797612"/>
              <a:gd name="connsiteX8145" fmla="*/ 3469006 w 3911893"/>
              <a:gd name="connsiteY8145" fmla="*/ 1058862 h 3797612"/>
              <a:gd name="connsiteX8146" fmla="*/ 3474882 w 3911893"/>
              <a:gd name="connsiteY8146" fmla="*/ 1043547 h 3797612"/>
              <a:gd name="connsiteX8147" fmla="*/ 3476865 w 3911893"/>
              <a:gd name="connsiteY8147" fmla="*/ 1053207 h 3797612"/>
              <a:gd name="connsiteX8148" fmla="*/ 3476997 w 3911893"/>
              <a:gd name="connsiteY8148" fmla="*/ 1052986 h 3797612"/>
              <a:gd name="connsiteX8149" fmla="*/ 3477620 w 3911893"/>
              <a:gd name="connsiteY8149" fmla="*/ 1055035 h 3797612"/>
              <a:gd name="connsiteX8150" fmla="*/ 3477960 w 3911893"/>
              <a:gd name="connsiteY8150" fmla="*/ 1056154 h 3797612"/>
              <a:gd name="connsiteX8151" fmla="*/ 3472302 w 3911893"/>
              <a:gd name="connsiteY8151" fmla="*/ 1054857 h 3797612"/>
              <a:gd name="connsiteX8152" fmla="*/ 3471369 w 3911893"/>
              <a:gd name="connsiteY8152" fmla="*/ 1064165 h 3797612"/>
              <a:gd name="connsiteX8153" fmla="*/ 3458903 w 3911893"/>
              <a:gd name="connsiteY8153" fmla="*/ 1087490 h 3797612"/>
              <a:gd name="connsiteX8154" fmla="*/ 3462914 w 3911893"/>
              <a:gd name="connsiteY8154" fmla="*/ 1090790 h 3797612"/>
              <a:gd name="connsiteX8155" fmla="*/ 3455965 w 3911893"/>
              <a:gd name="connsiteY8155" fmla="*/ 1095148 h 3797612"/>
              <a:gd name="connsiteX8156" fmla="*/ 3457396 w 3911893"/>
              <a:gd name="connsiteY8156" fmla="*/ 1109757 h 3797612"/>
              <a:gd name="connsiteX8157" fmla="*/ 3469644 w 3911893"/>
              <a:gd name="connsiteY8157" fmla="*/ 1103045 h 3797612"/>
              <a:gd name="connsiteX8158" fmla="*/ 3477525 w 3911893"/>
              <a:gd name="connsiteY8158" fmla="*/ 1089379 h 3797612"/>
              <a:gd name="connsiteX8159" fmla="*/ 3475520 w 3911893"/>
              <a:gd name="connsiteY8159" fmla="*/ 1087729 h 3797612"/>
              <a:gd name="connsiteX8160" fmla="*/ 3472995 w 3911893"/>
              <a:gd name="connsiteY8160" fmla="*/ 1083710 h 3797612"/>
              <a:gd name="connsiteX8161" fmla="*/ 3472995 w 3911893"/>
              <a:gd name="connsiteY8161" fmla="*/ 1083710 h 3797612"/>
              <a:gd name="connsiteX8162" fmla="*/ 3476452 w 3911893"/>
              <a:gd name="connsiteY8162" fmla="*/ 1078422 h 3797612"/>
              <a:gd name="connsiteX8163" fmla="*/ 3478815 w 3911893"/>
              <a:gd name="connsiteY8163" fmla="*/ 1083724 h 3797612"/>
              <a:gd name="connsiteX8164" fmla="*/ 3494002 w 3911893"/>
              <a:gd name="connsiteY8164" fmla="*/ 1069354 h 3797612"/>
              <a:gd name="connsiteX8165" fmla="*/ 3497297 w 3911893"/>
              <a:gd name="connsiteY8165" fmla="*/ 1065348 h 3797612"/>
              <a:gd name="connsiteX8166" fmla="*/ 3494934 w 3911893"/>
              <a:gd name="connsiteY8166" fmla="*/ 1060046 h 3797612"/>
              <a:gd name="connsiteX8167" fmla="*/ 3517286 w 3911893"/>
              <a:gd name="connsiteY8167" fmla="*/ 1024705 h 3797612"/>
              <a:gd name="connsiteX8168" fmla="*/ 3526598 w 3911893"/>
              <a:gd name="connsiteY8168" fmla="*/ 1025650 h 3797612"/>
              <a:gd name="connsiteX8169" fmla="*/ 3527888 w 3911893"/>
              <a:gd name="connsiteY8169" fmla="*/ 1019995 h 3797612"/>
              <a:gd name="connsiteX8170" fmla="*/ 3529893 w 3911893"/>
              <a:gd name="connsiteY8170" fmla="*/ 1021645 h 3797612"/>
              <a:gd name="connsiteX8171" fmla="*/ 3542142 w 3911893"/>
              <a:gd name="connsiteY8171" fmla="*/ 1014932 h 3797612"/>
              <a:gd name="connsiteX8172" fmla="*/ 3552028 w 3911893"/>
              <a:gd name="connsiteY8172" fmla="*/ 1002916 h 3797612"/>
              <a:gd name="connsiteX8173" fmla="*/ 3544364 w 3911893"/>
              <a:gd name="connsiteY8173" fmla="*/ 999969 h 3797612"/>
              <a:gd name="connsiteX8174" fmla="*/ 3559909 w 3911893"/>
              <a:gd name="connsiteY8174" fmla="*/ 989251 h 3797612"/>
              <a:gd name="connsiteX8175" fmla="*/ 3565209 w 3911893"/>
              <a:gd name="connsiteY8175" fmla="*/ 986896 h 3797612"/>
              <a:gd name="connsiteX8176" fmla="*/ 3566640 w 3911893"/>
              <a:gd name="connsiteY8176" fmla="*/ 1001505 h 3797612"/>
              <a:gd name="connsiteX8177" fmla="*/ 3571940 w 3911893"/>
              <a:gd name="connsiteY8177" fmla="*/ 999150 h 3797612"/>
              <a:gd name="connsiteX8178" fmla="*/ 3573230 w 3911893"/>
              <a:gd name="connsiteY8178" fmla="*/ 993495 h 3797612"/>
              <a:gd name="connsiteX8179" fmla="*/ 3566857 w 3911893"/>
              <a:gd name="connsiteY8179" fmla="*/ 984893 h 3797612"/>
              <a:gd name="connsiteX8180" fmla="*/ 3546229 w 3911893"/>
              <a:gd name="connsiteY8180" fmla="*/ 981354 h 3797612"/>
              <a:gd name="connsiteX8181" fmla="*/ 3564137 w 3911893"/>
              <a:gd name="connsiteY8181" fmla="*/ 975938 h 3797612"/>
              <a:gd name="connsiteX8182" fmla="*/ 3561773 w 3911893"/>
              <a:gd name="connsiteY8182" fmla="*/ 970636 h 3797612"/>
              <a:gd name="connsiteX8183" fmla="*/ 3567432 w 3911893"/>
              <a:gd name="connsiteY8183" fmla="*/ 971933 h 3797612"/>
              <a:gd name="connsiteX8184" fmla="*/ 3568364 w 3911893"/>
              <a:gd name="connsiteY8184" fmla="*/ 962626 h 3797612"/>
              <a:gd name="connsiteX8185" fmla="*/ 3582261 w 3911893"/>
              <a:gd name="connsiteY8185" fmla="*/ 953910 h 3797612"/>
              <a:gd name="connsiteX8186" fmla="*/ 3582836 w 3911893"/>
              <a:gd name="connsiteY8186" fmla="*/ 940950 h 3797612"/>
              <a:gd name="connsiteX8187" fmla="*/ 3588136 w 3911893"/>
              <a:gd name="connsiteY8187" fmla="*/ 938595 h 3797612"/>
              <a:gd name="connsiteX8188" fmla="*/ 3587421 w 3911893"/>
              <a:gd name="connsiteY8188" fmla="*/ 931290 h 3797612"/>
              <a:gd name="connsiteX8189" fmla="*/ 3596732 w 3911893"/>
              <a:gd name="connsiteY8189" fmla="*/ 932235 h 3797612"/>
              <a:gd name="connsiteX8190" fmla="*/ 3600743 w 3911893"/>
              <a:gd name="connsiteY8190" fmla="*/ 935535 h 3797612"/>
              <a:gd name="connsiteX8191" fmla="*/ 3592504 w 3911893"/>
              <a:gd name="connsiteY8191" fmla="*/ 945547 h 3797612"/>
              <a:gd name="connsiteX8192" fmla="*/ 3596157 w 3911893"/>
              <a:gd name="connsiteY8192" fmla="*/ 945195 h 3797612"/>
              <a:gd name="connsiteX8193" fmla="*/ 3597588 w 3911893"/>
              <a:gd name="connsiteY8193" fmla="*/ 959804 h 3797612"/>
              <a:gd name="connsiteX8194" fmla="*/ 3612199 w 3911893"/>
              <a:gd name="connsiteY8194" fmla="*/ 958394 h 3797612"/>
              <a:gd name="connsiteX8195" fmla="*/ 3616210 w 3911893"/>
              <a:gd name="connsiteY8195" fmla="*/ 961693 h 3797612"/>
              <a:gd name="connsiteX8196" fmla="*/ 3628459 w 3911893"/>
              <a:gd name="connsiteY8196" fmla="*/ 954980 h 3797612"/>
              <a:gd name="connsiteX8197" fmla="*/ 3627526 w 3911893"/>
              <a:gd name="connsiteY8197" fmla="*/ 964288 h 3797612"/>
              <a:gd name="connsiteX8198" fmla="*/ 3636489 w 3911893"/>
              <a:gd name="connsiteY8198" fmla="*/ 956970 h 3797612"/>
              <a:gd name="connsiteX8199" fmla="*/ 3636838 w 3911893"/>
              <a:gd name="connsiteY8199" fmla="*/ 956685 h 3797612"/>
              <a:gd name="connsiteX8200" fmla="*/ 3634257 w 3911893"/>
              <a:gd name="connsiteY8200" fmla="*/ 976542 h 3797612"/>
              <a:gd name="connsiteX8201" fmla="*/ 3639915 w 3911893"/>
              <a:gd name="connsiteY8201" fmla="*/ 977840 h 3797612"/>
              <a:gd name="connsiteX8202" fmla="*/ 3642853 w 3911893"/>
              <a:gd name="connsiteY8202" fmla="*/ 970182 h 3797612"/>
              <a:gd name="connsiteX8203" fmla="*/ 3650159 w 3911893"/>
              <a:gd name="connsiteY8203" fmla="*/ 969477 h 3797612"/>
              <a:gd name="connsiteX8204" fmla="*/ 3669573 w 3911893"/>
              <a:gd name="connsiteY8204" fmla="*/ 941794 h 3797612"/>
              <a:gd name="connsiteX8205" fmla="*/ 3662407 w 3911893"/>
              <a:gd name="connsiteY8205" fmla="*/ 962763 h 3797612"/>
              <a:gd name="connsiteX8206" fmla="*/ 3664770 w 3911893"/>
              <a:gd name="connsiteY8206" fmla="*/ 968066 h 3797612"/>
              <a:gd name="connsiteX8207" fmla="*/ 3653812 w 3911893"/>
              <a:gd name="connsiteY8207" fmla="*/ 969124 h 3797612"/>
              <a:gd name="connsiteX8208" fmla="*/ 3640988 w 3911893"/>
              <a:gd name="connsiteY8208" fmla="*/ 988797 h 3797612"/>
              <a:gd name="connsiteX8209" fmla="*/ 3648651 w 3911893"/>
              <a:gd name="connsiteY8209" fmla="*/ 991744 h 3797612"/>
              <a:gd name="connsiteX8210" fmla="*/ 3655600 w 3911893"/>
              <a:gd name="connsiteY8210" fmla="*/ 987386 h 3797612"/>
              <a:gd name="connsiteX8211" fmla="*/ 3652662 w 3911893"/>
              <a:gd name="connsiteY8211" fmla="*/ 995044 h 3797612"/>
              <a:gd name="connsiteX8212" fmla="*/ 3662331 w 3911893"/>
              <a:gd name="connsiteY8212" fmla="*/ 999641 h 3797612"/>
              <a:gd name="connsiteX8213" fmla="*/ 3668921 w 3911893"/>
              <a:gd name="connsiteY8213" fmla="*/ 991630 h 3797612"/>
              <a:gd name="connsiteX8214" fmla="*/ 3674937 w 3911893"/>
              <a:gd name="connsiteY8214" fmla="*/ 996580 h 3797612"/>
              <a:gd name="connsiteX8215" fmla="*/ 3677657 w 3911893"/>
              <a:gd name="connsiteY8215" fmla="*/ 1005535 h 3797612"/>
              <a:gd name="connsiteX8216" fmla="*/ 3683096 w 3911893"/>
              <a:gd name="connsiteY8216" fmla="*/ 1000794 h 3797612"/>
              <a:gd name="connsiteX8217" fmla="*/ 3680735 w 3911893"/>
              <a:gd name="connsiteY8217" fmla="*/ 1018142 h 3797612"/>
              <a:gd name="connsiteX8218" fmla="*/ 3671207 w 3911893"/>
              <a:gd name="connsiteY8218" fmla="*/ 1033810 h 3797612"/>
              <a:gd name="connsiteX8219" fmla="*/ 3658026 w 3911893"/>
              <a:gd name="connsiteY8219" fmla="*/ 1049830 h 3797612"/>
              <a:gd name="connsiteX8220" fmla="*/ 3660031 w 3911893"/>
              <a:gd name="connsiteY8220" fmla="*/ 1051480 h 3797612"/>
              <a:gd name="connsiteX8221" fmla="*/ 3653440 w 3911893"/>
              <a:gd name="connsiteY8221" fmla="*/ 1059490 h 3797612"/>
              <a:gd name="connsiteX8222" fmla="*/ 3653854 w 3911893"/>
              <a:gd name="connsiteY8222" fmla="*/ 1063717 h 3797612"/>
              <a:gd name="connsiteX8223" fmla="*/ 3649927 w 3911893"/>
              <a:gd name="connsiteY8223" fmla="*/ 1080108 h 3797612"/>
              <a:gd name="connsiteX8224" fmla="*/ 3655228 w 3911893"/>
              <a:gd name="connsiteY8224" fmla="*/ 1077753 h 3797612"/>
              <a:gd name="connsiteX8225" fmla="*/ 3642047 w 3911893"/>
              <a:gd name="connsiteY8225" fmla="*/ 1093773 h 3797612"/>
              <a:gd name="connsiteX8226" fmla="*/ 3637461 w 3911893"/>
              <a:gd name="connsiteY8226" fmla="*/ 1103433 h 3797612"/>
              <a:gd name="connsiteX8227" fmla="*/ 3632518 w 3911893"/>
              <a:gd name="connsiteY8227" fmla="*/ 1109441 h 3797612"/>
              <a:gd name="connsiteX8228" fmla="*/ 3636529 w 3911893"/>
              <a:gd name="connsiteY8228" fmla="*/ 1112741 h 3797612"/>
              <a:gd name="connsiteX8229" fmla="*/ 3653363 w 3911893"/>
              <a:gd name="connsiteY8229" fmla="*/ 1096367 h 3797612"/>
              <a:gd name="connsiteX8230" fmla="*/ 3656301 w 3911893"/>
              <a:gd name="connsiteY8230" fmla="*/ 1088710 h 3797612"/>
              <a:gd name="connsiteX8231" fmla="*/ 3665254 w 3911893"/>
              <a:gd name="connsiteY8231" fmla="*/ 1086002 h 3797612"/>
              <a:gd name="connsiteX8232" fmla="*/ 3669482 w 3911893"/>
              <a:gd name="connsiteY8232" fmla="*/ 1072690 h 3797612"/>
              <a:gd name="connsiteX8233" fmla="*/ 3683379 w 3911893"/>
              <a:gd name="connsiteY8233" fmla="*/ 1063974 h 3797612"/>
              <a:gd name="connsiteX8234" fmla="*/ 3680568 w 3911893"/>
              <a:gd name="connsiteY8234" fmla="*/ 1061451 h 3797612"/>
              <a:gd name="connsiteX8235" fmla="*/ 3679446 w 3911893"/>
              <a:gd name="connsiteY8235" fmla="*/ 1063461 h 3797612"/>
              <a:gd name="connsiteX8236" fmla="*/ 3683953 w 3911893"/>
              <a:gd name="connsiteY8236" fmla="*/ 1051014 h 3797612"/>
              <a:gd name="connsiteX8237" fmla="*/ 3697850 w 3911893"/>
              <a:gd name="connsiteY8237" fmla="*/ 1042298 h 3797612"/>
              <a:gd name="connsiteX8238" fmla="*/ 3696360 w 3911893"/>
              <a:gd name="connsiteY8238" fmla="*/ 1041267 h 3797612"/>
              <a:gd name="connsiteX8239" fmla="*/ 3707161 w 3911893"/>
              <a:gd name="connsiteY8239" fmla="*/ 1043243 h 3797612"/>
              <a:gd name="connsiteX8240" fmla="*/ 3718695 w 3911893"/>
              <a:gd name="connsiteY8240" fmla="*/ 1029225 h 3797612"/>
              <a:gd name="connsiteX8241" fmla="*/ 3725643 w 3911893"/>
              <a:gd name="connsiteY8241" fmla="*/ 1024867 h 3797612"/>
              <a:gd name="connsiteX8242" fmla="*/ 3730228 w 3911893"/>
              <a:gd name="connsiteY8242" fmla="*/ 1015207 h 3797612"/>
              <a:gd name="connsiteX8243" fmla="*/ 3727648 w 3911893"/>
              <a:gd name="connsiteY8243" fmla="*/ 1026517 h 3797612"/>
              <a:gd name="connsiteX8244" fmla="*/ 3695053 w 3911893"/>
              <a:gd name="connsiteY8244" fmla="*/ 1070221 h 3797612"/>
              <a:gd name="connsiteX8245" fmla="*/ 3673275 w 3911893"/>
              <a:gd name="connsiteY8245" fmla="*/ 1092602 h 3797612"/>
              <a:gd name="connsiteX8246" fmla="*/ 3670338 w 3911893"/>
              <a:gd name="connsiteY8246" fmla="*/ 1100259 h 3797612"/>
              <a:gd name="connsiteX8247" fmla="*/ 3686239 w 3911893"/>
              <a:gd name="connsiteY8247" fmla="*/ 1093193 h 3797612"/>
              <a:gd name="connsiteX8248" fmla="*/ 3687887 w 3911893"/>
              <a:gd name="connsiteY8248" fmla="*/ 1091191 h 3797612"/>
              <a:gd name="connsiteX8249" fmla="*/ 3691897 w 3911893"/>
              <a:gd name="connsiteY8249" fmla="*/ 1094491 h 3797612"/>
              <a:gd name="connsiteX8250" fmla="*/ 3678001 w 3911893"/>
              <a:gd name="connsiteY8250" fmla="*/ 1103206 h 3797612"/>
              <a:gd name="connsiteX8251" fmla="*/ 3682369 w 3911893"/>
              <a:gd name="connsiteY8251" fmla="*/ 1110158 h 3797612"/>
              <a:gd name="connsiteX8252" fmla="*/ 3677068 w 3911893"/>
              <a:gd name="connsiteY8252" fmla="*/ 1112514 h 3797612"/>
              <a:gd name="connsiteX8253" fmla="*/ 3678499 w 3911893"/>
              <a:gd name="connsiteY8253" fmla="*/ 1127124 h 3797612"/>
              <a:gd name="connsiteX8254" fmla="*/ 3673913 w 3911893"/>
              <a:gd name="connsiteY8254" fmla="*/ 1136784 h 3797612"/>
              <a:gd name="connsiteX8255" fmla="*/ 3688525 w 3911893"/>
              <a:gd name="connsiteY8255" fmla="*/ 1135373 h 3797612"/>
              <a:gd name="connsiteX8256" fmla="*/ 3674411 w 3911893"/>
              <a:gd name="connsiteY8256" fmla="*/ 1160701 h 3797612"/>
              <a:gd name="connsiteX8257" fmla="*/ 3678422 w 3911893"/>
              <a:gd name="connsiteY8257" fmla="*/ 1164001 h 3797612"/>
              <a:gd name="connsiteX8258" fmla="*/ 3688308 w 3911893"/>
              <a:gd name="connsiteY8258" fmla="*/ 1151985 h 3797612"/>
              <a:gd name="connsiteX8259" fmla="*/ 3693608 w 3911893"/>
              <a:gd name="connsiteY8259" fmla="*/ 1149630 h 3797612"/>
              <a:gd name="connsiteX8260" fmla="*/ 3699841 w 3911893"/>
              <a:gd name="connsiteY8260" fmla="*/ 1137967 h 3797612"/>
              <a:gd name="connsiteX8261" fmla="*/ 3703354 w 3911893"/>
              <a:gd name="connsiteY8261" fmla="*/ 1117350 h 3797612"/>
              <a:gd name="connsiteX8262" fmla="*/ 3697121 w 3911893"/>
              <a:gd name="connsiteY8262" fmla="*/ 1129013 h 3797612"/>
              <a:gd name="connsiteX8263" fmla="*/ 3691820 w 3911893"/>
              <a:gd name="connsiteY8263" fmla="*/ 1131368 h 3797612"/>
              <a:gd name="connsiteX8264" fmla="*/ 3693110 w 3911893"/>
              <a:gd name="connsiteY8264" fmla="*/ 1125713 h 3797612"/>
              <a:gd name="connsiteX8265" fmla="*/ 3709587 w 3911893"/>
              <a:gd name="connsiteY8265" fmla="*/ 1105687 h 3797612"/>
              <a:gd name="connsiteX8266" fmla="*/ 3720763 w 3911893"/>
              <a:gd name="connsiteY8266" fmla="*/ 1088017 h 3797612"/>
              <a:gd name="connsiteX8267" fmla="*/ 3729359 w 3911893"/>
              <a:gd name="connsiteY8267" fmla="*/ 1081657 h 3797612"/>
              <a:gd name="connsiteX8268" fmla="*/ 3733369 w 3911893"/>
              <a:gd name="connsiteY8268" fmla="*/ 1084956 h 3797612"/>
              <a:gd name="connsiteX8269" fmla="*/ 3740676 w 3911893"/>
              <a:gd name="connsiteY8269" fmla="*/ 1084250 h 3797612"/>
              <a:gd name="connsiteX8270" fmla="*/ 3738887 w 3911893"/>
              <a:gd name="connsiteY8270" fmla="*/ 1065989 h 3797612"/>
              <a:gd name="connsiteX8271" fmla="*/ 3747483 w 3911893"/>
              <a:gd name="connsiteY8271" fmla="*/ 1059628 h 3797612"/>
              <a:gd name="connsiteX8272" fmla="*/ 3747126 w 3911893"/>
              <a:gd name="connsiteY8272" fmla="*/ 1055976 h 3797612"/>
              <a:gd name="connsiteX8273" fmla="*/ 3759732 w 3911893"/>
              <a:gd name="connsiteY8273" fmla="*/ 1052915 h 3797612"/>
              <a:gd name="connsiteX8274" fmla="*/ 3775851 w 3911893"/>
              <a:gd name="connsiteY8274" fmla="*/ 1029237 h 3797612"/>
              <a:gd name="connsiteX8275" fmla="*/ 3784805 w 3911893"/>
              <a:gd name="connsiteY8275" fmla="*/ 1026529 h 3797612"/>
              <a:gd name="connsiteX8276" fmla="*/ 3789748 w 3911893"/>
              <a:gd name="connsiteY8276" fmla="*/ 1020522 h 3797612"/>
              <a:gd name="connsiteX8277" fmla="*/ 3785380 w 3911893"/>
              <a:gd name="connsiteY8277" fmla="*/ 1013569 h 3797612"/>
              <a:gd name="connsiteX8278" fmla="*/ 3790323 w 3911893"/>
              <a:gd name="connsiteY8278" fmla="*/ 1007562 h 3797612"/>
              <a:gd name="connsiteX8279" fmla="*/ 3790680 w 3911893"/>
              <a:gd name="connsiteY8279" fmla="*/ 1011214 h 3797612"/>
              <a:gd name="connsiteX8280" fmla="*/ 3794333 w 3911893"/>
              <a:gd name="connsiteY8280" fmla="*/ 1010862 h 3797612"/>
              <a:gd name="connsiteX8281" fmla="*/ 3798344 w 3911893"/>
              <a:gd name="connsiteY8281" fmla="*/ 1014161 h 3797612"/>
              <a:gd name="connsiteX8282" fmla="*/ 3791753 w 3911893"/>
              <a:gd name="connsiteY8282" fmla="*/ 1022171 h 3797612"/>
              <a:gd name="connsiteX8283" fmla="*/ 3789173 w 3911893"/>
              <a:gd name="connsiteY8283" fmla="*/ 1033481 h 3797612"/>
              <a:gd name="connsiteX8284" fmla="*/ 3798842 w 3911893"/>
              <a:gd name="connsiteY8284" fmla="*/ 1038078 h 3797612"/>
              <a:gd name="connsiteX8285" fmla="*/ 3782365 w 3911893"/>
              <a:gd name="connsiteY8285" fmla="*/ 1058104 h 3797612"/>
              <a:gd name="connsiteX8286" fmla="*/ 3781790 w 3911893"/>
              <a:gd name="connsiteY8286" fmla="*/ 1071064 h 3797612"/>
              <a:gd name="connsiteX8287" fmla="*/ 3775557 w 3911893"/>
              <a:gd name="connsiteY8287" fmla="*/ 1082727 h 3797612"/>
              <a:gd name="connsiteX8288" fmla="*/ 3766029 w 3911893"/>
              <a:gd name="connsiteY8288" fmla="*/ 1098394 h 3797612"/>
              <a:gd name="connsiteX8289" fmla="*/ 3766744 w 3911893"/>
              <a:gd name="connsiteY8289" fmla="*/ 1105699 h 3797612"/>
              <a:gd name="connsiteX8290" fmla="*/ 3763091 w 3911893"/>
              <a:gd name="connsiteY8290" fmla="*/ 1106052 h 3797612"/>
              <a:gd name="connsiteX8291" fmla="*/ 3760153 w 3911893"/>
              <a:gd name="connsiteY8291" fmla="*/ 1113710 h 3797612"/>
              <a:gd name="connsiteX8292" fmla="*/ 3759438 w 3911893"/>
              <a:gd name="connsiteY8292" fmla="*/ 1106405 h 3797612"/>
              <a:gd name="connsiteX8293" fmla="*/ 3755785 w 3911893"/>
              <a:gd name="connsiteY8293" fmla="*/ 1106757 h 3797612"/>
              <a:gd name="connsiteX8294" fmla="*/ 3756718 w 3911893"/>
              <a:gd name="connsiteY8294" fmla="*/ 1097450 h 3797612"/>
              <a:gd name="connsiteX8295" fmla="*/ 3758940 w 3911893"/>
              <a:gd name="connsiteY8295" fmla="*/ 1082487 h 3797612"/>
              <a:gd name="connsiteX8296" fmla="*/ 3750702 w 3911893"/>
              <a:gd name="connsiteY8296" fmla="*/ 1092500 h 3797612"/>
              <a:gd name="connsiteX8297" fmla="*/ 3726344 w 3911893"/>
              <a:gd name="connsiteY8297" fmla="*/ 1126191 h 3797612"/>
              <a:gd name="connsiteX8298" fmla="*/ 3721044 w 3911893"/>
              <a:gd name="connsiteY8298" fmla="*/ 1128546 h 3797612"/>
              <a:gd name="connsiteX8299" fmla="*/ 3719754 w 3911893"/>
              <a:gd name="connsiteY8299" fmla="*/ 1134201 h 3797612"/>
              <a:gd name="connsiteX8300" fmla="*/ 3708795 w 3911893"/>
              <a:gd name="connsiteY8300" fmla="*/ 1135259 h 3797612"/>
              <a:gd name="connsiteX8301" fmla="*/ 3706215 w 3911893"/>
              <a:gd name="connsiteY8301" fmla="*/ 1146569 h 3797612"/>
              <a:gd name="connsiteX8302" fmla="*/ 3706524 w 3911893"/>
              <a:gd name="connsiteY8302" fmla="*/ 1146534 h 3797612"/>
              <a:gd name="connsiteX8303" fmla="*/ 3702003 w 3911893"/>
              <a:gd name="connsiteY8303" fmla="*/ 1154617 h 3797612"/>
              <a:gd name="connsiteX8304" fmla="*/ 3700637 w 3911893"/>
              <a:gd name="connsiteY8304" fmla="*/ 1151688 h 3797612"/>
              <a:gd name="connsiteX8305" fmla="*/ 3699982 w 3911893"/>
              <a:gd name="connsiteY8305" fmla="*/ 1158232 h 3797612"/>
              <a:gd name="connsiteX8306" fmla="*/ 3702003 w 3911893"/>
              <a:gd name="connsiteY8306" fmla="*/ 1154617 h 3797612"/>
              <a:gd name="connsiteX8307" fmla="*/ 3705997 w 3911893"/>
              <a:gd name="connsiteY8307" fmla="*/ 1163182 h 3797612"/>
              <a:gd name="connsiteX8308" fmla="*/ 3714951 w 3911893"/>
              <a:gd name="connsiteY8308" fmla="*/ 1160474 h 3797612"/>
              <a:gd name="connsiteX8309" fmla="*/ 3726842 w 3911893"/>
              <a:gd name="connsiteY8309" fmla="*/ 1150108 h 3797612"/>
              <a:gd name="connsiteX8310" fmla="*/ 3734365 w 3911893"/>
              <a:gd name="connsiteY8310" fmla="*/ 1132790 h 3797612"/>
              <a:gd name="connsiteX8311" fmla="*/ 3736371 w 3911893"/>
              <a:gd name="connsiteY8311" fmla="*/ 1134440 h 3797612"/>
              <a:gd name="connsiteX8312" fmla="*/ 3733075 w 3911893"/>
              <a:gd name="connsiteY8312" fmla="*/ 1138445 h 3797612"/>
              <a:gd name="connsiteX8313" fmla="*/ 3751340 w 3911893"/>
              <a:gd name="connsiteY8313" fmla="*/ 1136682 h 3797612"/>
              <a:gd name="connsiteX8314" fmla="*/ 3762516 w 3911893"/>
              <a:gd name="connsiteY8314" fmla="*/ 1119012 h 3797612"/>
              <a:gd name="connsiteX8315" fmla="*/ 3762663 w 3911893"/>
              <a:gd name="connsiteY8315" fmla="*/ 1120516 h 3797612"/>
              <a:gd name="connsiteX8316" fmla="*/ 3761119 w 3911893"/>
              <a:gd name="connsiteY8316" fmla="*/ 1121220 h 3797612"/>
              <a:gd name="connsiteX8317" fmla="*/ 3763231 w 3911893"/>
              <a:gd name="connsiteY8317" fmla="*/ 1126316 h 3797612"/>
              <a:gd name="connsiteX8318" fmla="*/ 3763142 w 3911893"/>
              <a:gd name="connsiteY8318" fmla="*/ 1125403 h 3797612"/>
              <a:gd name="connsiteX8319" fmla="*/ 3762663 w 3911893"/>
              <a:gd name="connsiteY8319" fmla="*/ 1120516 h 3797612"/>
              <a:gd name="connsiteX8320" fmla="*/ 3764401 w 3911893"/>
              <a:gd name="connsiteY8320" fmla="*/ 1119722 h 3797612"/>
              <a:gd name="connsiteX8321" fmla="*/ 3772542 w 3911893"/>
              <a:gd name="connsiteY8321" fmla="*/ 1127261 h 3797612"/>
              <a:gd name="connsiteX8322" fmla="*/ 3768699 w 3911893"/>
              <a:gd name="connsiteY8322" fmla="*/ 1128612 h 3797612"/>
              <a:gd name="connsiteX8323" fmla="*/ 3768621 w 3911893"/>
              <a:gd name="connsiteY8323" fmla="*/ 1128053 h 3797612"/>
              <a:gd name="connsiteX8324" fmla="*/ 3768695 w 3911893"/>
              <a:gd name="connsiteY8324" fmla="*/ 1125040 h 3797612"/>
              <a:gd name="connsiteX8325" fmla="*/ 3768120 w 3911893"/>
              <a:gd name="connsiteY8325" fmla="*/ 1124462 h 3797612"/>
              <a:gd name="connsiteX8326" fmla="*/ 3768621 w 3911893"/>
              <a:gd name="connsiteY8326" fmla="*/ 1128053 h 3797612"/>
              <a:gd name="connsiteX8327" fmla="*/ 3768314 w 3911893"/>
              <a:gd name="connsiteY8327" fmla="*/ 1140574 h 3797612"/>
              <a:gd name="connsiteX8328" fmla="*/ 3780563 w 3911893"/>
              <a:gd name="connsiteY8328" fmla="*/ 1133861 h 3797612"/>
              <a:gd name="connsiteX8329" fmla="*/ 3790092 w 3911893"/>
              <a:gd name="connsiteY8329" fmla="*/ 1118193 h 3797612"/>
              <a:gd name="connsiteX8330" fmla="*/ 3800693 w 3911893"/>
              <a:gd name="connsiteY8330" fmla="*/ 1113482 h 3797612"/>
              <a:gd name="connsiteX8331" fmla="*/ 3828703 w 3911893"/>
              <a:gd name="connsiteY8331" fmla="*/ 1079439 h 3797612"/>
              <a:gd name="connsiteX8332" fmla="*/ 3834361 w 3911893"/>
              <a:gd name="connsiteY8332" fmla="*/ 1080736 h 3797612"/>
              <a:gd name="connsiteX8333" fmla="*/ 3838947 w 3911893"/>
              <a:gd name="connsiteY8333" fmla="*/ 1071076 h 3797612"/>
              <a:gd name="connsiteX8334" fmla="*/ 3836366 w 3911893"/>
              <a:gd name="connsiteY8334" fmla="*/ 1082386 h 3797612"/>
              <a:gd name="connsiteX8335" fmla="*/ 3830708 w 3911893"/>
              <a:gd name="connsiteY8335" fmla="*/ 1081089 h 3797612"/>
              <a:gd name="connsiteX8336" fmla="*/ 3833071 w 3911893"/>
              <a:gd name="connsiteY8336" fmla="*/ 1086391 h 3797612"/>
              <a:gd name="connsiteX8337" fmla="*/ 3845320 w 3911893"/>
              <a:gd name="connsiteY8337" fmla="*/ 1079678 h 3797612"/>
              <a:gd name="connsiteX8338" fmla="*/ 3853201 w 3911893"/>
              <a:gd name="connsiteY8338" fmla="*/ 1066013 h 3797612"/>
              <a:gd name="connsiteX8339" fmla="*/ 3856496 w 3911893"/>
              <a:gd name="connsiteY8339" fmla="*/ 1062008 h 3797612"/>
              <a:gd name="connsiteX8340" fmla="*/ 3846035 w 3911893"/>
              <a:gd name="connsiteY8340" fmla="*/ 1086983 h 3797612"/>
              <a:gd name="connsiteX8341" fmla="*/ 3839445 w 3911893"/>
              <a:gd name="connsiteY8341" fmla="*/ 1094993 h 3797612"/>
              <a:gd name="connsiteX8342" fmla="*/ 3798828 w 3911893"/>
              <a:gd name="connsiteY8342" fmla="*/ 1132097 h 3797612"/>
              <a:gd name="connsiteX8343" fmla="*/ 3799185 w 3911893"/>
              <a:gd name="connsiteY8343" fmla="*/ 1135750 h 3797612"/>
              <a:gd name="connsiteX8344" fmla="*/ 3781994 w 3911893"/>
              <a:gd name="connsiteY8344" fmla="*/ 1148470 h 3797612"/>
              <a:gd name="connsiteX8345" fmla="*/ 3774470 w 3911893"/>
              <a:gd name="connsiteY8345" fmla="*/ 1165788 h 3797612"/>
              <a:gd name="connsiteX8346" fmla="*/ 3776757 w 3911893"/>
              <a:gd name="connsiteY8346" fmla="*/ 1165567 h 3797612"/>
              <a:gd name="connsiteX8347" fmla="*/ 3778838 w 3911893"/>
              <a:gd name="connsiteY8347" fmla="*/ 1172740 h 3797612"/>
              <a:gd name="connsiteX8348" fmla="*/ 3773180 w 3911893"/>
              <a:gd name="connsiteY8348" fmla="*/ 1171443 h 3797612"/>
              <a:gd name="connsiteX8349" fmla="*/ 3771532 w 3911893"/>
              <a:gd name="connsiteY8349" fmla="*/ 1173446 h 3797612"/>
              <a:gd name="connsiteX8350" fmla="*/ 3772606 w 3911893"/>
              <a:gd name="connsiteY8350" fmla="*/ 1184403 h 3797612"/>
              <a:gd name="connsiteX8351" fmla="*/ 3760931 w 3911893"/>
              <a:gd name="connsiteY8351" fmla="*/ 1178156 h 3797612"/>
              <a:gd name="connsiteX8352" fmla="*/ 3762004 w 3911893"/>
              <a:gd name="connsiteY8352" fmla="*/ 1189114 h 3797612"/>
              <a:gd name="connsiteX8353" fmla="*/ 3752833 w 3911893"/>
              <a:gd name="connsiteY8353" fmla="*/ 1208434 h 3797612"/>
              <a:gd name="connsiteX8354" fmla="*/ 3753111 w 3911893"/>
              <a:gd name="connsiteY8354" fmla="*/ 1211275 h 3797612"/>
              <a:gd name="connsiteX8355" fmla="*/ 3752233 w 3911893"/>
              <a:gd name="connsiteY8355" fmla="*/ 1211718 h 3797612"/>
              <a:gd name="connsiteX8356" fmla="*/ 3749538 w 3911893"/>
              <a:gd name="connsiteY8356" fmla="*/ 1212439 h 3797612"/>
              <a:gd name="connsiteX8357" fmla="*/ 3753906 w 3911893"/>
              <a:gd name="connsiteY8357" fmla="*/ 1219391 h 3797612"/>
              <a:gd name="connsiteX8358" fmla="*/ 3740725 w 3911893"/>
              <a:gd name="connsiteY8358" fmla="*/ 1235411 h 3797612"/>
              <a:gd name="connsiteX8359" fmla="*/ 3726611 w 3911893"/>
              <a:gd name="connsiteY8359" fmla="*/ 1260740 h 3797612"/>
              <a:gd name="connsiteX8360" fmla="*/ 3726253 w 3911893"/>
              <a:gd name="connsiteY8360" fmla="*/ 1257087 h 3797612"/>
              <a:gd name="connsiteX8361" fmla="*/ 3711424 w 3911893"/>
              <a:gd name="connsiteY8361" fmla="*/ 1275110 h 3797612"/>
              <a:gd name="connsiteX8362" fmla="*/ 3698818 w 3911893"/>
              <a:gd name="connsiteY8362" fmla="*/ 1278171 h 3797612"/>
              <a:gd name="connsiteX8363" fmla="*/ 3701181 w 3911893"/>
              <a:gd name="connsiteY8363" fmla="*/ 1283473 h 3797612"/>
              <a:gd name="connsiteX8364" fmla="*/ 3703186 w 3911893"/>
              <a:gd name="connsiteY8364" fmla="*/ 1285123 h 3797612"/>
              <a:gd name="connsiteX8365" fmla="*/ 3697528 w 3911893"/>
              <a:gd name="connsiteY8365" fmla="*/ 1283826 h 3797612"/>
              <a:gd name="connsiteX8366" fmla="*/ 3687999 w 3911893"/>
              <a:gd name="connsiteY8366" fmla="*/ 1299493 h 3797612"/>
              <a:gd name="connsiteX8367" fmla="*/ 3685419 w 3911893"/>
              <a:gd name="connsiteY8367" fmla="*/ 1310803 h 3797612"/>
              <a:gd name="connsiteX8368" fmla="*/ 3694373 w 3911893"/>
              <a:gd name="connsiteY8368" fmla="*/ 1308096 h 3797612"/>
              <a:gd name="connsiteX8369" fmla="*/ 3689787 w 3911893"/>
              <a:gd name="connsiteY8369" fmla="*/ 1317756 h 3797612"/>
              <a:gd name="connsiteX8370" fmla="*/ 3691077 w 3911893"/>
              <a:gd name="connsiteY8370" fmla="*/ 1312101 h 3797612"/>
              <a:gd name="connsiteX8371" fmla="*/ 3675533 w 3911893"/>
              <a:gd name="connsiteY8371" fmla="*/ 1322819 h 3797612"/>
              <a:gd name="connsiteX8372" fmla="*/ 3670590 w 3911893"/>
              <a:gd name="connsiteY8372" fmla="*/ 1328826 h 3797612"/>
              <a:gd name="connsiteX8373" fmla="*/ 3671306 w 3911893"/>
              <a:gd name="connsiteY8373" fmla="*/ 1336131 h 3797612"/>
              <a:gd name="connsiteX8374" fmla="*/ 3676248 w 3911893"/>
              <a:gd name="connsiteY8374" fmla="*/ 1330124 h 3797612"/>
              <a:gd name="connsiteX8375" fmla="*/ 3674026 w 3911893"/>
              <a:gd name="connsiteY8375" fmla="*/ 1345086 h 3797612"/>
              <a:gd name="connsiteX8376" fmla="*/ 3677679 w 3911893"/>
              <a:gd name="connsiteY8376" fmla="*/ 1344734 h 3797612"/>
              <a:gd name="connsiteX8377" fmla="*/ 3674741 w 3911893"/>
              <a:gd name="connsiteY8377" fmla="*/ 1352391 h 3797612"/>
              <a:gd name="connsiteX8378" fmla="*/ 3666145 w 3911893"/>
              <a:gd name="connsiteY8378" fmla="*/ 1358752 h 3797612"/>
              <a:gd name="connsiteX8379" fmla="*/ 3665430 w 3911893"/>
              <a:gd name="connsiteY8379" fmla="*/ 1351447 h 3797612"/>
              <a:gd name="connsiteX8380" fmla="*/ 3669083 w 3911893"/>
              <a:gd name="connsiteY8380" fmla="*/ 1351094 h 3797612"/>
              <a:gd name="connsiteX8381" fmla="*/ 3670015 w 3911893"/>
              <a:gd name="connsiteY8381" fmla="*/ 1341787 h 3797612"/>
              <a:gd name="connsiteX8382" fmla="*/ 3668010 w 3911893"/>
              <a:gd name="connsiteY8382" fmla="*/ 1340137 h 3797612"/>
              <a:gd name="connsiteX8383" fmla="*/ 3651533 w 3911893"/>
              <a:gd name="connsiteY8383" fmla="*/ 1360162 h 3797612"/>
              <a:gd name="connsiteX8384" fmla="*/ 3643653 w 3911893"/>
              <a:gd name="connsiteY8384" fmla="*/ 1373827 h 3797612"/>
              <a:gd name="connsiteX8385" fmla="*/ 3630829 w 3911893"/>
              <a:gd name="connsiteY8385" fmla="*/ 1393500 h 3797612"/>
              <a:gd name="connsiteX8386" fmla="*/ 3609192 w 3911893"/>
              <a:gd name="connsiteY8386" fmla="*/ 1436146 h 3797612"/>
              <a:gd name="connsiteX8387" fmla="*/ 3609907 w 3911893"/>
              <a:gd name="connsiteY8387" fmla="*/ 1443451 h 3797612"/>
              <a:gd name="connsiteX8388" fmla="*/ 3613560 w 3911893"/>
              <a:gd name="connsiteY8388" fmla="*/ 1443098 h 3797612"/>
              <a:gd name="connsiteX8389" fmla="*/ 3607327 w 3911893"/>
              <a:gd name="connsiteY8389" fmla="*/ 1454761 h 3797612"/>
              <a:gd name="connsiteX8390" fmla="*/ 3606969 w 3911893"/>
              <a:gd name="connsiteY8390" fmla="*/ 1451109 h 3797612"/>
              <a:gd name="connsiteX8391" fmla="*/ 3597083 w 3911893"/>
              <a:gd name="connsiteY8391" fmla="*/ 1463124 h 3797612"/>
              <a:gd name="connsiteX8392" fmla="*/ 3600162 w 3911893"/>
              <a:gd name="connsiteY8392" fmla="*/ 1475731 h 3797612"/>
              <a:gd name="connsiteX8393" fmla="*/ 3593571 w 3911893"/>
              <a:gd name="connsiteY8393" fmla="*/ 1483741 h 3797612"/>
              <a:gd name="connsiteX8394" fmla="*/ 3588768 w 3911893"/>
              <a:gd name="connsiteY8394" fmla="*/ 1510013 h 3797612"/>
              <a:gd name="connsiteX8395" fmla="*/ 3588053 w 3911893"/>
              <a:gd name="connsiteY8395" fmla="*/ 1502709 h 3797612"/>
              <a:gd name="connsiteX8396" fmla="*/ 3582395 w 3911893"/>
              <a:gd name="connsiteY8396" fmla="*/ 1501412 h 3797612"/>
              <a:gd name="connsiteX8397" fmla="*/ 3579815 w 3911893"/>
              <a:gd name="connsiteY8397" fmla="*/ 1512722 h 3797612"/>
              <a:gd name="connsiteX8398" fmla="*/ 3581820 w 3911893"/>
              <a:gd name="connsiteY8398" fmla="*/ 1514371 h 3797612"/>
              <a:gd name="connsiteX8399" fmla="*/ 3579240 w 3911893"/>
              <a:gd name="connsiteY8399" fmla="*/ 1525681 h 3797612"/>
              <a:gd name="connsiteX8400" fmla="*/ 3564768 w 3911893"/>
              <a:gd name="connsiteY8400" fmla="*/ 1547357 h 3797612"/>
              <a:gd name="connsiteX8401" fmla="*/ 3566773 w 3911893"/>
              <a:gd name="connsiteY8401" fmla="*/ 1549007 h 3797612"/>
              <a:gd name="connsiteX8402" fmla="*/ 3579955 w 3911893"/>
              <a:gd name="connsiteY8402" fmla="*/ 1532986 h 3797612"/>
              <a:gd name="connsiteX8403" fmla="*/ 3599011 w 3911893"/>
              <a:gd name="connsiteY8403" fmla="*/ 1501651 h 3797612"/>
              <a:gd name="connsiteX8404" fmla="*/ 3618068 w 3911893"/>
              <a:gd name="connsiteY8404" fmla="*/ 1470315 h 3797612"/>
              <a:gd name="connsiteX8405" fmla="*/ 3621006 w 3911893"/>
              <a:gd name="connsiteY8405" fmla="*/ 1462658 h 3797612"/>
              <a:gd name="connsiteX8406" fmla="*/ 3630892 w 3911893"/>
              <a:gd name="connsiteY8406" fmla="*/ 1450642 h 3797612"/>
              <a:gd name="connsiteX8407" fmla="*/ 3635478 w 3911893"/>
              <a:gd name="connsiteY8407" fmla="*/ 1440982 h 3797612"/>
              <a:gd name="connsiteX8408" fmla="*/ 3646079 w 3911893"/>
              <a:gd name="connsiteY8408" fmla="*/ 1436272 h 3797612"/>
              <a:gd name="connsiteX8409" fmla="*/ 3647011 w 3911893"/>
              <a:gd name="connsiteY8409" fmla="*/ 1426964 h 3797612"/>
              <a:gd name="connsiteX8410" fmla="*/ 3651954 w 3911893"/>
              <a:gd name="connsiteY8410" fmla="*/ 1420957 h 3797612"/>
              <a:gd name="connsiteX8411" fmla="*/ 3656540 w 3911893"/>
              <a:gd name="connsiteY8411" fmla="*/ 1411296 h 3797612"/>
              <a:gd name="connsiteX8412" fmla="*/ 3661483 w 3911893"/>
              <a:gd name="connsiteY8412" fmla="*/ 1405289 h 3797612"/>
              <a:gd name="connsiteX8413" fmla="*/ 3669363 w 3911893"/>
              <a:gd name="connsiteY8413" fmla="*/ 1391624 h 3797612"/>
              <a:gd name="connsiteX8414" fmla="*/ 3697016 w 3911893"/>
              <a:gd name="connsiteY8414" fmla="*/ 1353927 h 3797612"/>
              <a:gd name="connsiteX8415" fmla="*/ 3703032 w 3911893"/>
              <a:gd name="connsiteY8415" fmla="*/ 1358877 h 3797612"/>
              <a:gd name="connsiteX8416" fmla="*/ 3712560 w 3911893"/>
              <a:gd name="connsiteY8416" fmla="*/ 1343209 h 3797612"/>
              <a:gd name="connsiteX8417" fmla="*/ 3716928 w 3911893"/>
              <a:gd name="connsiteY8417" fmla="*/ 1350162 h 3797612"/>
              <a:gd name="connsiteX8418" fmla="*/ 3730467 w 3911893"/>
              <a:gd name="connsiteY8418" fmla="*/ 1337793 h 3797612"/>
              <a:gd name="connsiteX8419" fmla="*/ 3727857 w 3911893"/>
              <a:gd name="connsiteY8419" fmla="*/ 1333639 h 3797612"/>
              <a:gd name="connsiteX8420" fmla="*/ 3731574 w 3911893"/>
              <a:gd name="connsiteY8420" fmla="*/ 1329783 h 3797612"/>
              <a:gd name="connsiteX8421" fmla="*/ 3737646 w 3911893"/>
              <a:gd name="connsiteY8421" fmla="*/ 1321268 h 3797612"/>
              <a:gd name="connsiteX8422" fmla="*/ 3737712 w 3911893"/>
              <a:gd name="connsiteY8422" fmla="*/ 1322346 h 3797612"/>
              <a:gd name="connsiteX8423" fmla="*/ 3739638 w 3911893"/>
              <a:gd name="connsiteY8423" fmla="*/ 1318473 h 3797612"/>
              <a:gd name="connsiteX8424" fmla="*/ 3737646 w 3911893"/>
              <a:gd name="connsiteY8424" fmla="*/ 1321268 h 3797612"/>
              <a:gd name="connsiteX8425" fmla="*/ 3736918 w 3911893"/>
              <a:gd name="connsiteY8425" fmla="*/ 1309518 h 3797612"/>
              <a:gd name="connsiteX8426" fmla="*/ 3749166 w 3911893"/>
              <a:gd name="connsiteY8426" fmla="*/ 1302805 h 3797612"/>
              <a:gd name="connsiteX8427" fmla="*/ 3743151 w 3911893"/>
              <a:gd name="connsiteY8427" fmla="*/ 1297856 h 3797612"/>
              <a:gd name="connsiteX8428" fmla="*/ 3755400 w 3911893"/>
              <a:gd name="connsiteY8428" fmla="*/ 1291143 h 3797612"/>
              <a:gd name="connsiteX8429" fmla="*/ 3764213 w 3911893"/>
              <a:gd name="connsiteY8429" fmla="*/ 1268170 h 3797612"/>
              <a:gd name="connsiteX8430" fmla="*/ 3771877 w 3911893"/>
              <a:gd name="connsiteY8430" fmla="*/ 1271117 h 3797612"/>
              <a:gd name="connsiteX8431" fmla="*/ 3785058 w 3911893"/>
              <a:gd name="connsiteY8431" fmla="*/ 1255097 h 3797612"/>
              <a:gd name="connsiteX8432" fmla="*/ 3782337 w 3911893"/>
              <a:gd name="connsiteY8432" fmla="*/ 1246142 h 3797612"/>
              <a:gd name="connsiteX8433" fmla="*/ 3787638 w 3911893"/>
              <a:gd name="connsiteY8433" fmla="*/ 1243786 h 3797612"/>
              <a:gd name="connsiteX8434" fmla="*/ 3785275 w 3911893"/>
              <a:gd name="connsiteY8434" fmla="*/ 1238484 h 3797612"/>
              <a:gd name="connsiteX8435" fmla="*/ 3793513 w 3911893"/>
              <a:gd name="connsiteY8435" fmla="*/ 1228472 h 3797612"/>
              <a:gd name="connsiteX8436" fmla="*/ 3791291 w 3911893"/>
              <a:gd name="connsiteY8436" fmla="*/ 1243434 h 3797612"/>
              <a:gd name="connsiteX8437" fmla="*/ 3796949 w 3911893"/>
              <a:gd name="connsiteY8437" fmla="*/ 1244731 h 3797612"/>
              <a:gd name="connsiteX8438" fmla="*/ 3800959 w 3911893"/>
              <a:gd name="connsiteY8438" fmla="*/ 1248031 h 3797612"/>
              <a:gd name="connsiteX8439" fmla="*/ 3800384 w 3911893"/>
              <a:gd name="connsiteY8439" fmla="*/ 1260991 h 3797612"/>
              <a:gd name="connsiteX8440" fmla="*/ 3814856 w 3911893"/>
              <a:gd name="connsiteY8440" fmla="*/ 1239315 h 3797612"/>
              <a:gd name="connsiteX8441" fmla="*/ 3814498 w 3911893"/>
              <a:gd name="connsiteY8441" fmla="*/ 1235663 h 3797612"/>
              <a:gd name="connsiteX8442" fmla="*/ 3824742 w 3911893"/>
              <a:gd name="connsiteY8442" fmla="*/ 1227300 h 3797612"/>
              <a:gd name="connsiteX8443" fmla="*/ 3824384 w 3911893"/>
              <a:gd name="connsiteY8443" fmla="*/ 1223647 h 3797612"/>
              <a:gd name="connsiteX8444" fmla="*/ 3822379 w 3911893"/>
              <a:gd name="connsiteY8444" fmla="*/ 1221998 h 3797612"/>
              <a:gd name="connsiteX8445" fmla="*/ 3826964 w 3911893"/>
              <a:gd name="connsiteY8445" fmla="*/ 1212338 h 3797612"/>
              <a:gd name="connsiteX8446" fmla="*/ 3825842 w 3911893"/>
              <a:gd name="connsiteY8446" fmla="*/ 1212245 h 3797612"/>
              <a:gd name="connsiteX8447" fmla="*/ 3830260 w 3911893"/>
              <a:gd name="connsiteY8447" fmla="*/ 1208333 h 3797612"/>
              <a:gd name="connsiteX8448" fmla="*/ 3832623 w 3911893"/>
              <a:gd name="connsiteY8448" fmla="*/ 1213635 h 3797612"/>
              <a:gd name="connsiteX8449" fmla="*/ 3833198 w 3911893"/>
              <a:gd name="connsiteY8449" fmla="*/ 1200675 h 3797612"/>
              <a:gd name="connsiteX8450" fmla="*/ 3834488 w 3911893"/>
              <a:gd name="connsiteY8450" fmla="*/ 1195020 h 3797612"/>
              <a:gd name="connsiteX8451" fmla="*/ 3836493 w 3911893"/>
              <a:gd name="connsiteY8451" fmla="*/ 1196670 h 3797612"/>
              <a:gd name="connsiteX8452" fmla="*/ 3840721 w 3911893"/>
              <a:gd name="connsiteY8452" fmla="*/ 1183357 h 3797612"/>
              <a:gd name="connsiteX8453" fmla="*/ 3852880 w 3911893"/>
              <a:gd name="connsiteY8453" fmla="*/ 1175731 h 3797612"/>
              <a:gd name="connsiteX8454" fmla="*/ 3853888 w 3911893"/>
              <a:gd name="connsiteY8454" fmla="*/ 1175099 h 3797612"/>
              <a:gd name="connsiteX8455" fmla="*/ 3853459 w 3911893"/>
              <a:gd name="connsiteY8455" fmla="*/ 1176050 h 3797612"/>
              <a:gd name="connsiteX8456" fmla="*/ 3854617 w 3911893"/>
              <a:gd name="connsiteY8456" fmla="*/ 1174641 h 3797612"/>
              <a:gd name="connsiteX8457" fmla="*/ 3853888 w 3911893"/>
              <a:gd name="connsiteY8457" fmla="*/ 1175099 h 3797612"/>
              <a:gd name="connsiteX8458" fmla="*/ 3857555 w 3911893"/>
              <a:gd name="connsiteY8458" fmla="*/ 1166984 h 3797612"/>
              <a:gd name="connsiteX8459" fmla="*/ 3853544 w 3911893"/>
              <a:gd name="connsiteY8459" fmla="*/ 1163684 h 3797612"/>
              <a:gd name="connsiteX8460" fmla="*/ 3856840 w 3911893"/>
              <a:gd name="connsiteY8460" fmla="*/ 1159679 h 3797612"/>
              <a:gd name="connsiteX8461" fmla="*/ 3858845 w 3911893"/>
              <a:gd name="connsiteY8461" fmla="*/ 1161329 h 3797612"/>
              <a:gd name="connsiteX8462" fmla="*/ 3878042 w 3911893"/>
              <a:gd name="connsiteY8462" fmla="*/ 1150258 h 3797612"/>
              <a:gd name="connsiteX8463" fmla="*/ 3887774 w 3911893"/>
              <a:gd name="connsiteY8463" fmla="*/ 1140792 h 3797612"/>
              <a:gd name="connsiteX8464" fmla="*/ 3891712 w 3911893"/>
              <a:gd name="connsiteY8464" fmla="*/ 1136962 h 3797612"/>
              <a:gd name="connsiteX8465" fmla="*/ 3890648 w 3911893"/>
              <a:gd name="connsiteY8465" fmla="*/ 1147197 h 3797612"/>
              <a:gd name="connsiteX8466" fmla="*/ 3901607 w 3911893"/>
              <a:gd name="connsiteY8466" fmla="*/ 1146139 h 3797612"/>
              <a:gd name="connsiteX8467" fmla="*/ 3896508 w 3911893"/>
              <a:gd name="connsiteY8467" fmla="*/ 1152337 h 3797612"/>
              <a:gd name="connsiteX8468" fmla="*/ 3893542 w 3911893"/>
              <a:gd name="connsiteY8468" fmla="*/ 1154090 h 3797612"/>
              <a:gd name="connsiteX8469" fmla="*/ 3893535 w 3911893"/>
              <a:gd name="connsiteY8469" fmla="*/ 1154170 h 3797612"/>
              <a:gd name="connsiteX8470" fmla="*/ 3884416 w 3911893"/>
              <a:gd name="connsiteY8470" fmla="*/ 1158860 h 3797612"/>
              <a:gd name="connsiteX8471" fmla="*/ 3883483 w 3911893"/>
              <a:gd name="connsiteY8471" fmla="*/ 1168168 h 3797612"/>
              <a:gd name="connsiteX8472" fmla="*/ 3883840 w 3911893"/>
              <a:gd name="connsiteY8472" fmla="*/ 1171820 h 3797612"/>
              <a:gd name="connsiteX8473" fmla="*/ 3898452 w 3911893"/>
              <a:gd name="connsiteY8473" fmla="*/ 1170409 h 3797612"/>
              <a:gd name="connsiteX8474" fmla="*/ 3904468 w 3911893"/>
              <a:gd name="connsiteY8474" fmla="*/ 1175359 h 3797612"/>
              <a:gd name="connsiteX8475" fmla="*/ 3911774 w 3911893"/>
              <a:gd name="connsiteY8475" fmla="*/ 1174653 h 3797612"/>
              <a:gd name="connsiteX8476" fmla="*/ 3900955 w 3911893"/>
              <a:gd name="connsiteY8476" fmla="*/ 1195976 h 3797612"/>
              <a:gd name="connsiteX8477" fmla="*/ 3895297 w 3911893"/>
              <a:gd name="connsiteY8477" fmla="*/ 1194679 h 3797612"/>
              <a:gd name="connsiteX8478" fmla="*/ 3891644 w 3911893"/>
              <a:gd name="connsiteY8478" fmla="*/ 1195032 h 3797612"/>
              <a:gd name="connsiteX8479" fmla="*/ 3888706 w 3911893"/>
              <a:gd name="connsiteY8479" fmla="*/ 1202689 h 3797612"/>
              <a:gd name="connsiteX8480" fmla="*/ 3880468 w 3911893"/>
              <a:gd name="connsiteY8480" fmla="*/ 1212702 h 3797612"/>
              <a:gd name="connsiteX8481" fmla="*/ 3868794 w 3911893"/>
              <a:gd name="connsiteY8481" fmla="*/ 1206455 h 3797612"/>
              <a:gd name="connsiteX8482" fmla="*/ 3851602 w 3911893"/>
              <a:gd name="connsiteY8482" fmla="*/ 1219176 h 3797612"/>
              <a:gd name="connsiteX8483" fmla="*/ 3845727 w 3911893"/>
              <a:gd name="connsiteY8483" fmla="*/ 1234491 h 3797612"/>
              <a:gd name="connsiteX8484" fmla="*/ 3834908 w 3911893"/>
              <a:gd name="connsiteY8484" fmla="*/ 1255814 h 3797612"/>
              <a:gd name="connsiteX8485" fmla="*/ 3839276 w 3911893"/>
              <a:gd name="connsiteY8485" fmla="*/ 1262766 h 3797612"/>
              <a:gd name="connsiteX8486" fmla="*/ 3846940 w 3911893"/>
              <a:gd name="connsiteY8486" fmla="*/ 1265713 h 3797612"/>
              <a:gd name="connsiteX8487" fmla="*/ 3872370 w 3911893"/>
              <a:gd name="connsiteY8487" fmla="*/ 1242980 h 3797612"/>
              <a:gd name="connsiteX8488" fmla="*/ 3867785 w 3911893"/>
              <a:gd name="connsiteY8488" fmla="*/ 1252640 h 3797612"/>
              <a:gd name="connsiteX8489" fmla="*/ 3862484 w 3911893"/>
              <a:gd name="connsiteY8489" fmla="*/ 1254995 h 3797612"/>
              <a:gd name="connsiteX8490" fmla="*/ 3850950 w 3911893"/>
              <a:gd name="connsiteY8490" fmla="*/ 1269013 h 3797612"/>
              <a:gd name="connsiteX8491" fmla="*/ 3844360 w 3911893"/>
              <a:gd name="connsiteY8491" fmla="*/ 1277023 h 3797612"/>
              <a:gd name="connsiteX8492" fmla="*/ 3840349 w 3911893"/>
              <a:gd name="connsiteY8492" fmla="*/ 1273724 h 3797612"/>
              <a:gd name="connsiteX8493" fmla="*/ 3835048 w 3911893"/>
              <a:gd name="connsiteY8493" fmla="*/ 1276079 h 3797612"/>
              <a:gd name="connsiteX8494" fmla="*/ 3833401 w 3911893"/>
              <a:gd name="connsiteY8494" fmla="*/ 1278081 h 3797612"/>
              <a:gd name="connsiteX8495" fmla="*/ 3841064 w 3911893"/>
              <a:gd name="connsiteY8495" fmla="*/ 1281028 h 3797612"/>
              <a:gd name="connsiteX8496" fmla="*/ 3838484 w 3911893"/>
              <a:gd name="connsiteY8496" fmla="*/ 1292338 h 3797612"/>
              <a:gd name="connsiteX8497" fmla="*/ 3822365 w 3911893"/>
              <a:gd name="connsiteY8497" fmla="*/ 1316016 h 3797612"/>
              <a:gd name="connsiteX8498" fmla="*/ 3814952 w 3911893"/>
              <a:gd name="connsiteY8498" fmla="*/ 1327390 h 3797612"/>
              <a:gd name="connsiteX8499" fmla="*/ 3811168 w 3911893"/>
              <a:gd name="connsiteY8499" fmla="*/ 1333194 h 3797612"/>
              <a:gd name="connsiteX8500" fmla="*/ 3810090 w 3911893"/>
              <a:gd name="connsiteY8500" fmla="*/ 1332468 h 3797612"/>
              <a:gd name="connsiteX8501" fmla="*/ 3809541 w 3911893"/>
              <a:gd name="connsiteY8501" fmla="*/ 1335689 h 3797612"/>
              <a:gd name="connsiteX8502" fmla="*/ 3811145 w 3911893"/>
              <a:gd name="connsiteY8502" fmla="*/ 1333230 h 3797612"/>
              <a:gd name="connsiteX8503" fmla="*/ 3811168 w 3911893"/>
              <a:gd name="connsiteY8503" fmla="*/ 1333194 h 3797612"/>
              <a:gd name="connsiteX8504" fmla="*/ 3813606 w 3911893"/>
              <a:gd name="connsiteY8504" fmla="*/ 1334836 h 3797612"/>
              <a:gd name="connsiteX8505" fmla="*/ 3798225 w 3911893"/>
              <a:gd name="connsiteY8505" fmla="*/ 1333095 h 3797612"/>
              <a:gd name="connsiteX8506" fmla="*/ 3787407 w 3911893"/>
              <a:gd name="connsiteY8506" fmla="*/ 1354418 h 3797612"/>
              <a:gd name="connsiteX8507" fmla="*/ 3783754 w 3911893"/>
              <a:gd name="connsiteY8507" fmla="*/ 1354770 h 3797612"/>
              <a:gd name="connsiteX8508" fmla="*/ 3780816 w 3911893"/>
              <a:gd name="connsiteY8508" fmla="*/ 1362428 h 3797612"/>
              <a:gd name="connsiteX8509" fmla="*/ 3794597 w 3911893"/>
              <a:gd name="connsiteY8509" fmla="*/ 1356304 h 3797612"/>
              <a:gd name="connsiteX8510" fmla="*/ 3791037 w 3911893"/>
              <a:gd name="connsiteY8510" fmla="*/ 1363544 h 3797612"/>
              <a:gd name="connsiteX8511" fmla="*/ 3782604 w 3911893"/>
              <a:gd name="connsiteY8511" fmla="*/ 1380690 h 3797612"/>
              <a:gd name="connsiteX8512" fmla="*/ 3779666 w 3911893"/>
              <a:gd name="connsiteY8512" fmla="*/ 1388348 h 3797612"/>
              <a:gd name="connsiteX8513" fmla="*/ 3775298 w 3911893"/>
              <a:gd name="connsiteY8513" fmla="*/ 1381396 h 3797612"/>
              <a:gd name="connsiteX8514" fmla="*/ 3766344 w 3911893"/>
              <a:gd name="connsiteY8514" fmla="*/ 1384104 h 3797612"/>
              <a:gd name="connsiteX8515" fmla="*/ 3771287 w 3911893"/>
              <a:gd name="connsiteY8515" fmla="*/ 1378096 h 3797612"/>
              <a:gd name="connsiteX8516" fmla="*/ 3767635 w 3911893"/>
              <a:gd name="connsiteY8516" fmla="*/ 1378449 h 3797612"/>
              <a:gd name="connsiteX8517" fmla="*/ 3759754 w 3911893"/>
              <a:gd name="connsiteY8517" fmla="*/ 1392114 h 3797612"/>
              <a:gd name="connsiteX8518" fmla="*/ 3763286 w 3911893"/>
              <a:gd name="connsiteY8518" fmla="*/ 1393794 h 3797612"/>
              <a:gd name="connsiteX8519" fmla="*/ 3758821 w 3911893"/>
              <a:gd name="connsiteY8519" fmla="*/ 1401421 h 3797612"/>
              <a:gd name="connsiteX8520" fmla="*/ 3753163 w 3911893"/>
              <a:gd name="connsiteY8520" fmla="*/ 1400124 h 3797612"/>
              <a:gd name="connsiteX8521" fmla="*/ 3752230 w 3911893"/>
              <a:gd name="connsiteY8521" fmla="*/ 1409432 h 3797612"/>
              <a:gd name="connsiteX8522" fmla="*/ 3748935 w 3911893"/>
              <a:gd name="connsiteY8522" fmla="*/ 1413436 h 3797612"/>
              <a:gd name="connsiteX8523" fmla="*/ 3751656 w 3911893"/>
              <a:gd name="connsiteY8523" fmla="*/ 1422392 h 3797612"/>
              <a:gd name="connsiteX8524" fmla="*/ 3756957 w 3911893"/>
              <a:gd name="connsiteY8524" fmla="*/ 1420036 h 3797612"/>
              <a:gd name="connsiteX8525" fmla="*/ 3755666 w 3911893"/>
              <a:gd name="connsiteY8525" fmla="*/ 1425691 h 3797612"/>
              <a:gd name="connsiteX8526" fmla="*/ 3743060 w 3911893"/>
              <a:gd name="connsiteY8526" fmla="*/ 1428752 h 3797612"/>
              <a:gd name="connsiteX8527" fmla="*/ 3740122 w 3911893"/>
              <a:gd name="connsiteY8527" fmla="*/ 1436409 h 3797612"/>
              <a:gd name="connsiteX8528" fmla="*/ 3736469 w 3911893"/>
              <a:gd name="connsiteY8528" fmla="*/ 1436762 h 3797612"/>
              <a:gd name="connsiteX8529" fmla="*/ 3738474 w 3911893"/>
              <a:gd name="connsiteY8529" fmla="*/ 1438412 h 3797612"/>
              <a:gd name="connsiteX8530" fmla="*/ 3738832 w 3911893"/>
              <a:gd name="connsiteY8530" fmla="*/ 1442064 h 3797612"/>
              <a:gd name="connsiteX8531" fmla="*/ 3735537 w 3911893"/>
              <a:gd name="connsiteY8531" fmla="*/ 1446070 h 3797612"/>
              <a:gd name="connsiteX8532" fmla="*/ 3727873 w 3911893"/>
              <a:gd name="connsiteY8532" fmla="*/ 1443122 h 3797612"/>
              <a:gd name="connsiteX8533" fmla="*/ 3719277 w 3911893"/>
              <a:gd name="connsiteY8533" fmla="*/ 1449483 h 3797612"/>
              <a:gd name="connsiteX8534" fmla="*/ 3721283 w 3911893"/>
              <a:gd name="connsiteY8534" fmla="*/ 1451132 h 3797612"/>
              <a:gd name="connsiteX8535" fmla="*/ 3730236 w 3911893"/>
              <a:gd name="connsiteY8535" fmla="*/ 1448425 h 3797612"/>
              <a:gd name="connsiteX8536" fmla="*/ 3730594 w 3911893"/>
              <a:gd name="connsiteY8536" fmla="*/ 1452077 h 3797612"/>
              <a:gd name="connsiteX8537" fmla="*/ 3708599 w 3911893"/>
              <a:gd name="connsiteY8537" fmla="*/ 1491070 h 3797612"/>
              <a:gd name="connsiteX8538" fmla="*/ 3704946 w 3911893"/>
              <a:gd name="connsiteY8538" fmla="*/ 1491423 h 3797612"/>
              <a:gd name="connsiteX8539" fmla="*/ 3707667 w 3911893"/>
              <a:gd name="connsiteY8539" fmla="*/ 1500378 h 3797612"/>
              <a:gd name="connsiteX8540" fmla="*/ 3698138 w 3911893"/>
              <a:gd name="connsiteY8540" fmla="*/ 1516046 h 3797612"/>
              <a:gd name="connsiteX8541" fmla="*/ 3693770 w 3911893"/>
              <a:gd name="connsiteY8541" fmla="*/ 1509093 h 3797612"/>
              <a:gd name="connsiteX8542" fmla="*/ 3704589 w 3911893"/>
              <a:gd name="connsiteY8542" fmla="*/ 1487770 h 3797612"/>
              <a:gd name="connsiteX8543" fmla="*/ 3702226 w 3911893"/>
              <a:gd name="connsiteY8543" fmla="*/ 1482468 h 3797612"/>
              <a:gd name="connsiteX8544" fmla="*/ 3710822 w 3911893"/>
              <a:gd name="connsiteY8544" fmla="*/ 1476108 h 3797612"/>
              <a:gd name="connsiteX8545" fmla="*/ 3710464 w 3911893"/>
              <a:gd name="connsiteY8545" fmla="*/ 1472455 h 3797612"/>
              <a:gd name="connsiteX8546" fmla="*/ 3701188 w 3911893"/>
              <a:gd name="connsiteY8546" fmla="*/ 1476577 h 3797612"/>
              <a:gd name="connsiteX8547" fmla="*/ 3701128 w 3911893"/>
              <a:gd name="connsiteY8547" fmla="*/ 1476604 h 3797612"/>
              <a:gd name="connsiteX8548" fmla="*/ 3701334 w 3911893"/>
              <a:gd name="connsiteY8548" fmla="*/ 1473654 h 3797612"/>
              <a:gd name="connsiteX8549" fmla="*/ 3699863 w 3911893"/>
              <a:gd name="connsiteY8549" fmla="*/ 1477166 h 3797612"/>
              <a:gd name="connsiteX8550" fmla="*/ 3701128 w 3911893"/>
              <a:gd name="connsiteY8550" fmla="*/ 1476604 h 3797612"/>
              <a:gd name="connsiteX8551" fmla="*/ 3700578 w 3911893"/>
              <a:gd name="connsiteY8551" fmla="*/ 1484471 h 3797612"/>
              <a:gd name="connsiteX8552" fmla="*/ 3691982 w 3911893"/>
              <a:gd name="connsiteY8552" fmla="*/ 1490831 h 3797612"/>
              <a:gd name="connsiteX8553" fmla="*/ 3680806 w 3911893"/>
              <a:gd name="connsiteY8553" fmla="*/ 1508502 h 3797612"/>
              <a:gd name="connsiteX8554" fmla="*/ 3692838 w 3911893"/>
              <a:gd name="connsiteY8554" fmla="*/ 1518401 h 3797612"/>
              <a:gd name="connsiteX8555" fmla="*/ 3693195 w 3911893"/>
              <a:gd name="connsiteY8555" fmla="*/ 1522053 h 3797612"/>
              <a:gd name="connsiteX8556" fmla="*/ 3703797 w 3911893"/>
              <a:gd name="connsiteY8556" fmla="*/ 1517343 h 3797612"/>
              <a:gd name="connsiteX8557" fmla="*/ 3706159 w 3911893"/>
              <a:gd name="connsiteY8557" fmla="*/ 1522645 h 3797612"/>
              <a:gd name="connsiteX8558" fmla="*/ 3708164 w 3911893"/>
              <a:gd name="connsiteY8558" fmla="*/ 1524295 h 3797612"/>
              <a:gd name="connsiteX8559" fmla="*/ 3711817 w 3911893"/>
              <a:gd name="connsiteY8559" fmla="*/ 1523942 h 3797612"/>
              <a:gd name="connsiteX8560" fmla="*/ 3714755 w 3911893"/>
              <a:gd name="connsiteY8560" fmla="*/ 1516285 h 3797612"/>
              <a:gd name="connsiteX8561" fmla="*/ 3705087 w 3911893"/>
              <a:gd name="connsiteY8561" fmla="*/ 1511688 h 3797612"/>
              <a:gd name="connsiteX8562" fmla="*/ 3715688 w 3911893"/>
              <a:gd name="connsiteY8562" fmla="*/ 1506977 h 3797612"/>
              <a:gd name="connsiteX8563" fmla="*/ 3713682 w 3911893"/>
              <a:gd name="connsiteY8563" fmla="*/ 1505327 h 3797612"/>
              <a:gd name="connsiteX8564" fmla="*/ 3725216 w 3911893"/>
              <a:gd name="connsiteY8564" fmla="*/ 1491309 h 3797612"/>
              <a:gd name="connsiteX8565" fmla="*/ 3733812 w 3911893"/>
              <a:gd name="connsiteY8565" fmla="*/ 1484949 h 3797612"/>
              <a:gd name="connsiteX8566" fmla="*/ 3736750 w 3911893"/>
              <a:gd name="connsiteY8566" fmla="*/ 1477291 h 3797612"/>
              <a:gd name="connsiteX8567" fmla="*/ 3731091 w 3911893"/>
              <a:gd name="connsiteY8567" fmla="*/ 1475994 h 3797612"/>
              <a:gd name="connsiteX8568" fmla="*/ 3729086 w 3911893"/>
              <a:gd name="connsiteY8568" fmla="*/ 1474344 h 3797612"/>
              <a:gd name="connsiteX8569" fmla="*/ 3736035 w 3911893"/>
              <a:gd name="connsiteY8569" fmla="*/ 1469986 h 3797612"/>
              <a:gd name="connsiteX8570" fmla="*/ 3735319 w 3911893"/>
              <a:gd name="connsiteY8570" fmla="*/ 1462682 h 3797612"/>
              <a:gd name="connsiteX8571" fmla="*/ 3740977 w 3911893"/>
              <a:gd name="connsiteY8571" fmla="*/ 1463979 h 3797612"/>
              <a:gd name="connsiteX8572" fmla="*/ 3752511 w 3911893"/>
              <a:gd name="connsiteY8572" fmla="*/ 1449961 h 3797612"/>
              <a:gd name="connsiteX8573" fmla="*/ 3760175 w 3911893"/>
              <a:gd name="connsiteY8573" fmla="*/ 1452908 h 3797612"/>
              <a:gd name="connsiteX8574" fmla="*/ 3761107 w 3911893"/>
              <a:gd name="connsiteY8574" fmla="*/ 1443601 h 3797612"/>
              <a:gd name="connsiteX8575" fmla="*/ 3756739 w 3911893"/>
              <a:gd name="connsiteY8575" fmla="*/ 1436648 h 3797612"/>
              <a:gd name="connsiteX8576" fmla="*/ 3766983 w 3911893"/>
              <a:gd name="connsiteY8576" fmla="*/ 1428285 h 3797612"/>
              <a:gd name="connsiteX8577" fmla="*/ 3779091 w 3911893"/>
              <a:gd name="connsiteY8577" fmla="*/ 1401308 h 3797612"/>
              <a:gd name="connsiteX8578" fmla="*/ 3781096 w 3911893"/>
              <a:gd name="connsiteY8578" fmla="*/ 1402958 h 3797612"/>
              <a:gd name="connsiteX8579" fmla="*/ 3786972 w 3911893"/>
              <a:gd name="connsiteY8579" fmla="*/ 1387642 h 3797612"/>
              <a:gd name="connsiteX8580" fmla="*/ 3792273 w 3911893"/>
              <a:gd name="connsiteY8580" fmla="*/ 1385287 h 3797612"/>
              <a:gd name="connsiteX8581" fmla="*/ 3798646 w 3911893"/>
              <a:gd name="connsiteY8581" fmla="*/ 1393889 h 3797612"/>
              <a:gd name="connsiteX8582" fmla="*/ 3783101 w 3911893"/>
              <a:gd name="connsiteY8582" fmla="*/ 1404608 h 3797612"/>
              <a:gd name="connsiteX8583" fmla="*/ 3779806 w 3911893"/>
              <a:gd name="connsiteY8583" fmla="*/ 1408613 h 3797612"/>
              <a:gd name="connsiteX8584" fmla="*/ 3791838 w 3911893"/>
              <a:gd name="connsiteY8584" fmla="*/ 1418512 h 3797612"/>
              <a:gd name="connsiteX8585" fmla="*/ 3783242 w 3911893"/>
              <a:gd name="connsiteY8585" fmla="*/ 1424872 h 3797612"/>
              <a:gd name="connsiteX8586" fmla="*/ 3781237 w 3911893"/>
              <a:gd name="connsiteY8586" fmla="*/ 1423222 h 3797612"/>
              <a:gd name="connsiteX8587" fmla="*/ 3775579 w 3911893"/>
              <a:gd name="connsiteY8587" fmla="*/ 1421925 h 3797612"/>
              <a:gd name="connsiteX8588" fmla="*/ 3777366 w 3911893"/>
              <a:gd name="connsiteY8588" fmla="*/ 1440187 h 3797612"/>
              <a:gd name="connsiteX8589" fmla="*/ 3772066 w 3911893"/>
              <a:gd name="connsiteY8589" fmla="*/ 1442543 h 3797612"/>
              <a:gd name="connsiteX8590" fmla="*/ 3772781 w 3911893"/>
              <a:gd name="connsiteY8590" fmla="*/ 1449847 h 3797612"/>
              <a:gd name="connsiteX8591" fmla="*/ 3766190 w 3911893"/>
              <a:gd name="connsiteY8591" fmla="*/ 1457858 h 3797612"/>
              <a:gd name="connsiteX8592" fmla="*/ 3766548 w 3911893"/>
              <a:gd name="connsiteY8592" fmla="*/ 1461510 h 3797612"/>
              <a:gd name="connsiteX8593" fmla="*/ 3762537 w 3911893"/>
              <a:gd name="connsiteY8593" fmla="*/ 1458210 h 3797612"/>
              <a:gd name="connsiteX8594" fmla="*/ 3753942 w 3911893"/>
              <a:gd name="connsiteY8594" fmla="*/ 1464571 h 3797612"/>
              <a:gd name="connsiteX8595" fmla="*/ 3754299 w 3911893"/>
              <a:gd name="connsiteY8595" fmla="*/ 1468223 h 3797612"/>
              <a:gd name="connsiteX8596" fmla="*/ 3749356 w 3911893"/>
              <a:gd name="connsiteY8596" fmla="*/ 1474231 h 3797612"/>
              <a:gd name="connsiteX8597" fmla="*/ 3753367 w 3911893"/>
              <a:gd name="connsiteY8597" fmla="*/ 1477531 h 3797612"/>
              <a:gd name="connsiteX8598" fmla="*/ 3741118 w 3911893"/>
              <a:gd name="connsiteY8598" fmla="*/ 1484244 h 3797612"/>
              <a:gd name="connsiteX8599" fmla="*/ 3740185 w 3911893"/>
              <a:gd name="connsiteY8599" fmla="*/ 1493551 h 3797612"/>
              <a:gd name="connsiteX8600" fmla="*/ 3737248 w 3911893"/>
              <a:gd name="connsiteY8600" fmla="*/ 1501209 h 3797612"/>
              <a:gd name="connsiteX8601" fmla="*/ 3739968 w 3911893"/>
              <a:gd name="connsiteY8601" fmla="*/ 1510163 h 3797612"/>
              <a:gd name="connsiteX8602" fmla="*/ 3733020 w 3911893"/>
              <a:gd name="connsiteY8602" fmla="*/ 1514521 h 3797612"/>
              <a:gd name="connsiteX8603" fmla="*/ 3730440 w 3911893"/>
              <a:gd name="connsiteY8603" fmla="*/ 1525831 h 3797612"/>
              <a:gd name="connsiteX8604" fmla="*/ 3718191 w 3911893"/>
              <a:gd name="connsiteY8604" fmla="*/ 1532544 h 3797612"/>
              <a:gd name="connsiteX8605" fmla="*/ 3713605 w 3911893"/>
              <a:gd name="connsiteY8605" fmla="*/ 1542204 h 3797612"/>
              <a:gd name="connsiteX8606" fmla="*/ 3710310 w 3911893"/>
              <a:gd name="connsiteY8606" fmla="*/ 1546210 h 3797612"/>
              <a:gd name="connsiteX8607" fmla="*/ 3709237 w 3911893"/>
              <a:gd name="connsiteY8607" fmla="*/ 1535252 h 3797612"/>
              <a:gd name="connsiteX8608" fmla="*/ 3704512 w 3911893"/>
              <a:gd name="connsiteY8608" fmla="*/ 1524648 h 3797612"/>
              <a:gd name="connsiteX8609" fmla="*/ 3697206 w 3911893"/>
              <a:gd name="connsiteY8609" fmla="*/ 1525353 h 3797612"/>
              <a:gd name="connsiteX8610" fmla="*/ 3692263 w 3911893"/>
              <a:gd name="connsiteY8610" fmla="*/ 1531361 h 3797612"/>
              <a:gd name="connsiteX8611" fmla="*/ 3704652 w 3911893"/>
              <a:gd name="connsiteY8611" fmla="*/ 1544913 h 3797612"/>
              <a:gd name="connsiteX8612" fmla="*/ 3704792 w 3911893"/>
              <a:gd name="connsiteY8612" fmla="*/ 1565177 h 3797612"/>
              <a:gd name="connsiteX8613" fmla="*/ 3709875 w 3911893"/>
              <a:gd name="connsiteY8613" fmla="*/ 1579434 h 3797612"/>
              <a:gd name="connsiteX8614" fmla="*/ 3714461 w 3911893"/>
              <a:gd name="connsiteY8614" fmla="*/ 1569774 h 3797612"/>
              <a:gd name="connsiteX8615" fmla="*/ 3721409 w 3911893"/>
              <a:gd name="connsiteY8615" fmla="*/ 1565416 h 3797612"/>
              <a:gd name="connsiteX8616" fmla="*/ 3722342 w 3911893"/>
              <a:gd name="connsiteY8616" fmla="*/ 1556109 h 3797612"/>
              <a:gd name="connsiteX8617" fmla="*/ 3725637 w 3911893"/>
              <a:gd name="connsiteY8617" fmla="*/ 1552104 h 3797612"/>
              <a:gd name="connsiteX8618" fmla="*/ 3735523 w 3911893"/>
              <a:gd name="connsiteY8618" fmla="*/ 1540089 h 3797612"/>
              <a:gd name="connsiteX8619" fmla="*/ 3735165 w 3911893"/>
              <a:gd name="connsiteY8619" fmla="*/ 1536436 h 3797612"/>
              <a:gd name="connsiteX8620" fmla="*/ 3740466 w 3911893"/>
              <a:gd name="connsiteY8620" fmla="*/ 1534081 h 3797612"/>
              <a:gd name="connsiteX8621" fmla="*/ 3744336 w 3911893"/>
              <a:gd name="connsiteY8621" fmla="*/ 1517116 h 3797612"/>
              <a:gd name="connsiteX8622" fmla="*/ 3762103 w 3911893"/>
              <a:gd name="connsiteY8622" fmla="*/ 1491435 h 3797612"/>
              <a:gd name="connsiteX8623" fmla="*/ 3768476 w 3911893"/>
              <a:gd name="connsiteY8623" fmla="*/ 1500037 h 3797612"/>
              <a:gd name="connsiteX8624" fmla="*/ 3755652 w 3911893"/>
              <a:gd name="connsiteY8624" fmla="*/ 1519710 h 3797612"/>
              <a:gd name="connsiteX8625" fmla="*/ 3754362 w 3911893"/>
              <a:gd name="connsiteY8625" fmla="*/ 1525365 h 3797612"/>
              <a:gd name="connsiteX8626" fmla="*/ 3737091 w 3911893"/>
              <a:gd name="connsiteY8626" fmla="*/ 1555808 h 3797612"/>
              <a:gd name="connsiteX8627" fmla="*/ 3728608 w 3911893"/>
              <a:gd name="connsiteY8627" fmla="*/ 1570760 h 3797612"/>
              <a:gd name="connsiteX8628" fmla="*/ 3729189 w 3911893"/>
              <a:gd name="connsiteY8628" fmla="*/ 1567200 h 3797612"/>
              <a:gd name="connsiteX8629" fmla="*/ 3711663 w 3911893"/>
              <a:gd name="connsiteY8629" fmla="*/ 1597696 h 3797612"/>
              <a:gd name="connsiteX8630" fmla="*/ 3705430 w 3911893"/>
              <a:gd name="connsiteY8630" fmla="*/ 1609359 h 3797612"/>
              <a:gd name="connsiteX8631" fmla="*/ 3702477 w 3911893"/>
              <a:gd name="connsiteY8631" fmla="*/ 1611544 h 3797612"/>
              <a:gd name="connsiteX8632" fmla="*/ 3702315 w 3911893"/>
              <a:gd name="connsiteY8632" fmla="*/ 1611494 h 3797612"/>
              <a:gd name="connsiteX8633" fmla="*/ 3700569 w 3911893"/>
              <a:gd name="connsiteY8633" fmla="*/ 1609137 h 3797612"/>
              <a:gd name="connsiteX8634" fmla="*/ 3699772 w 3911893"/>
              <a:gd name="connsiteY8634" fmla="*/ 1608062 h 3797612"/>
              <a:gd name="connsiteX8635" fmla="*/ 3694471 w 3911893"/>
              <a:gd name="connsiteY8635" fmla="*/ 1610417 h 3797612"/>
              <a:gd name="connsiteX8636" fmla="*/ 3682363 w 3911893"/>
              <a:gd name="connsiteY8636" fmla="*/ 1637395 h 3797612"/>
              <a:gd name="connsiteX8637" fmla="*/ 3688378 w 3911893"/>
              <a:gd name="connsiteY8637" fmla="*/ 1642345 h 3797612"/>
              <a:gd name="connsiteX8638" fmla="*/ 3682083 w 3911893"/>
              <a:gd name="connsiteY8638" fmla="*/ 1644249 h 3797612"/>
              <a:gd name="connsiteX8639" fmla="*/ 3676127 w 3911893"/>
              <a:gd name="connsiteY8639" fmla="*/ 1649586 h 3797612"/>
              <a:gd name="connsiteX8640" fmla="*/ 3675333 w 3911893"/>
              <a:gd name="connsiteY8640" fmla="*/ 1647982 h 3797612"/>
              <a:gd name="connsiteX8641" fmla="*/ 3674482 w 3911893"/>
              <a:gd name="connsiteY8641" fmla="*/ 1651060 h 3797612"/>
              <a:gd name="connsiteX8642" fmla="*/ 3676127 w 3911893"/>
              <a:gd name="connsiteY8642" fmla="*/ 1649586 h 3797612"/>
              <a:gd name="connsiteX8643" fmla="*/ 3678492 w 3911893"/>
              <a:gd name="connsiteY8643" fmla="*/ 1654360 h 3797612"/>
              <a:gd name="connsiteX8644" fmla="*/ 3669181 w 3911893"/>
              <a:gd name="connsiteY8644" fmla="*/ 1653415 h 3797612"/>
              <a:gd name="connsiteX8645" fmla="*/ 3662591 w 3911893"/>
              <a:gd name="connsiteY8645" fmla="*/ 1661426 h 3797612"/>
              <a:gd name="connsiteX8646" fmla="*/ 3666959 w 3911893"/>
              <a:gd name="connsiteY8646" fmla="*/ 1668378 h 3797612"/>
              <a:gd name="connsiteX8647" fmla="*/ 3666793 w 3911893"/>
              <a:gd name="connsiteY8647" fmla="*/ 1668900 h 3797612"/>
              <a:gd name="connsiteX8648" fmla="*/ 3661797 w 3911893"/>
              <a:gd name="connsiteY8648" fmla="*/ 1674205 h 3797612"/>
              <a:gd name="connsiteX8649" fmla="*/ 3647902 w 3911893"/>
              <a:gd name="connsiteY8649" fmla="*/ 1699714 h 3797612"/>
              <a:gd name="connsiteX8650" fmla="*/ 3640596 w 3911893"/>
              <a:gd name="connsiteY8650" fmla="*/ 1700419 h 3797612"/>
              <a:gd name="connsiteX8651" fmla="*/ 3642959 w 3911893"/>
              <a:gd name="connsiteY8651" fmla="*/ 1705721 h 3797612"/>
              <a:gd name="connsiteX8652" fmla="*/ 3646254 w 3911893"/>
              <a:gd name="connsiteY8652" fmla="*/ 1701716 h 3797612"/>
              <a:gd name="connsiteX8653" fmla="*/ 3645679 w 3911893"/>
              <a:gd name="connsiteY8653" fmla="*/ 1714676 h 3797612"/>
              <a:gd name="connsiteX8654" fmla="*/ 3642742 w 3911893"/>
              <a:gd name="connsiteY8654" fmla="*/ 1722333 h 3797612"/>
              <a:gd name="connsiteX8655" fmla="*/ 3635793 w 3911893"/>
              <a:gd name="connsiteY8655" fmla="*/ 1726691 h 3797612"/>
              <a:gd name="connsiteX8656" fmla="*/ 3636151 w 3911893"/>
              <a:gd name="connsiteY8656" fmla="*/ 1730344 h 3797612"/>
              <a:gd name="connsiteX8657" fmla="*/ 3641451 w 3911893"/>
              <a:gd name="connsiteY8657" fmla="*/ 1727989 h 3797612"/>
              <a:gd name="connsiteX8658" fmla="*/ 3631923 w 3911893"/>
              <a:gd name="connsiteY8658" fmla="*/ 1743656 h 3797612"/>
              <a:gd name="connsiteX8659" fmla="*/ 3624975 w 3911893"/>
              <a:gd name="connsiteY8659" fmla="*/ 1748014 h 3797612"/>
              <a:gd name="connsiteX8660" fmla="*/ 3631348 w 3911893"/>
              <a:gd name="connsiteY8660" fmla="*/ 1756616 h 3797612"/>
              <a:gd name="connsiteX8661" fmla="*/ 3625831 w 3911893"/>
              <a:gd name="connsiteY8661" fmla="*/ 1775584 h 3797612"/>
              <a:gd name="connsiteX8662" fmla="*/ 3623467 w 3911893"/>
              <a:gd name="connsiteY8662" fmla="*/ 1770281 h 3797612"/>
              <a:gd name="connsiteX8663" fmla="*/ 3625332 w 3911893"/>
              <a:gd name="connsiteY8663" fmla="*/ 1751667 h 3797612"/>
              <a:gd name="connsiteX8664" fmla="*/ 3610721 w 3911893"/>
              <a:gd name="connsiteY8664" fmla="*/ 1753077 h 3797612"/>
              <a:gd name="connsiteX8665" fmla="*/ 3608716 w 3911893"/>
              <a:gd name="connsiteY8665" fmla="*/ 1751428 h 3797612"/>
              <a:gd name="connsiteX8666" fmla="*/ 3603773 w 3911893"/>
              <a:gd name="connsiteY8666" fmla="*/ 1757435 h 3797612"/>
              <a:gd name="connsiteX8667" fmla="*/ 3601410 w 3911893"/>
              <a:gd name="connsiteY8667" fmla="*/ 1752133 h 3797612"/>
              <a:gd name="connsiteX8668" fmla="*/ 3610006 w 3911893"/>
              <a:gd name="connsiteY8668" fmla="*/ 1745773 h 3797612"/>
              <a:gd name="connsiteX8669" fmla="*/ 3605280 w 3911893"/>
              <a:gd name="connsiteY8669" fmla="*/ 1735168 h 3797612"/>
              <a:gd name="connsiteX8670" fmla="*/ 3593389 w 3911893"/>
              <a:gd name="connsiteY8670" fmla="*/ 1745533 h 3797612"/>
              <a:gd name="connsiteX8671" fmla="*/ 3588803 w 3911893"/>
              <a:gd name="connsiteY8671" fmla="*/ 1755193 h 3797612"/>
              <a:gd name="connsiteX8672" fmla="*/ 3587871 w 3911893"/>
              <a:gd name="connsiteY8672" fmla="*/ 1764501 h 3797612"/>
              <a:gd name="connsiteX8673" fmla="*/ 3586051 w 3911893"/>
              <a:gd name="connsiteY8673" fmla="*/ 1766713 h 3797612"/>
              <a:gd name="connsiteX8674" fmla="*/ 3576912 w 3911893"/>
              <a:gd name="connsiteY8674" fmla="*/ 1765559 h 3797612"/>
              <a:gd name="connsiteX8675" fmla="*/ 3578113 w 3911893"/>
              <a:gd name="connsiteY8675" fmla="*/ 1768253 h 3797612"/>
              <a:gd name="connsiteX8676" fmla="*/ 3576972 w 3911893"/>
              <a:gd name="connsiteY8676" fmla="*/ 1769701 h 3797612"/>
              <a:gd name="connsiteX8677" fmla="*/ 3579057 w 3911893"/>
              <a:gd name="connsiteY8677" fmla="*/ 1770751 h 3797612"/>
              <a:gd name="connsiteX8678" fmla="*/ 3573042 w 3911893"/>
              <a:gd name="connsiteY8678" fmla="*/ 1782524 h 3797612"/>
              <a:gd name="connsiteX8679" fmla="*/ 3575047 w 3911893"/>
              <a:gd name="connsiteY8679" fmla="*/ 1784174 h 3797612"/>
              <a:gd name="connsiteX8680" fmla="*/ 3565736 w 3911893"/>
              <a:gd name="connsiteY8680" fmla="*/ 1783229 h 3797612"/>
              <a:gd name="connsiteX8681" fmla="*/ 3575264 w 3911893"/>
              <a:gd name="connsiteY8681" fmla="*/ 1767561 h 3797612"/>
              <a:gd name="connsiteX8682" fmla="*/ 3555352 w 3911893"/>
              <a:gd name="connsiteY8682" fmla="*/ 1771327 h 3797612"/>
              <a:gd name="connsiteX8683" fmla="*/ 3554280 w 3911893"/>
              <a:gd name="connsiteY8683" fmla="*/ 1760370 h 3797612"/>
              <a:gd name="connsiteX8684" fmla="*/ 3560155 w 3911893"/>
              <a:gd name="connsiteY8684" fmla="*/ 1745055 h 3797612"/>
              <a:gd name="connsiteX8685" fmla="*/ 3554497 w 3911893"/>
              <a:gd name="connsiteY8685" fmla="*/ 1743758 h 3797612"/>
              <a:gd name="connsiteX8686" fmla="*/ 3554139 w 3911893"/>
              <a:gd name="connsiteY8686" fmla="*/ 1740105 h 3797612"/>
              <a:gd name="connsiteX8687" fmla="*/ 3539528 w 3911893"/>
              <a:gd name="connsiteY8687" fmla="*/ 1741516 h 3797612"/>
              <a:gd name="connsiteX8688" fmla="*/ 3534585 w 3911893"/>
              <a:gd name="connsiteY8688" fmla="*/ 1747524 h 3797612"/>
              <a:gd name="connsiteX8689" fmla="*/ 3534444 w 3911893"/>
              <a:gd name="connsiteY8689" fmla="*/ 1727259 h 3797612"/>
              <a:gd name="connsiteX8690" fmla="*/ 3541750 w 3911893"/>
              <a:gd name="connsiteY8690" fmla="*/ 1726554 h 3797612"/>
              <a:gd name="connsiteX8691" fmla="*/ 3545621 w 3911893"/>
              <a:gd name="connsiteY8691" fmla="*/ 1709589 h 3797612"/>
              <a:gd name="connsiteX8692" fmla="*/ 3545263 w 3911893"/>
              <a:gd name="connsiteY8692" fmla="*/ 1705936 h 3797612"/>
              <a:gd name="connsiteX8693" fmla="*/ 3538315 w 3911893"/>
              <a:gd name="connsiteY8693" fmla="*/ 1710294 h 3797612"/>
              <a:gd name="connsiteX8694" fmla="*/ 3541252 w 3911893"/>
              <a:gd name="connsiteY8694" fmla="*/ 1702637 h 3797612"/>
              <a:gd name="connsiteX8695" fmla="*/ 3543832 w 3911893"/>
              <a:gd name="connsiteY8695" fmla="*/ 1691326 h 3797612"/>
              <a:gd name="connsiteX8696" fmla="*/ 3546195 w 3911893"/>
              <a:gd name="connsiteY8696" fmla="*/ 1696629 h 3797612"/>
              <a:gd name="connsiteX8697" fmla="*/ 3554434 w 3911893"/>
              <a:gd name="connsiteY8697" fmla="*/ 1686616 h 3797612"/>
              <a:gd name="connsiteX8698" fmla="*/ 3553003 w 3911893"/>
              <a:gd name="connsiteY8698" fmla="*/ 1672006 h 3797612"/>
              <a:gd name="connsiteX8699" fmla="*/ 3542402 w 3911893"/>
              <a:gd name="connsiteY8699" fmla="*/ 1676716 h 3797612"/>
              <a:gd name="connsiteX8700" fmla="*/ 3542045 w 3911893"/>
              <a:gd name="connsiteY8700" fmla="*/ 1673064 h 3797612"/>
              <a:gd name="connsiteX8701" fmla="*/ 3535454 w 3911893"/>
              <a:gd name="connsiteY8701" fmla="*/ 1681074 h 3797612"/>
              <a:gd name="connsiteX8702" fmla="*/ 3531175 w 3911893"/>
              <a:gd name="connsiteY8702" fmla="*/ 1675035 h 3797612"/>
              <a:gd name="connsiteX8703" fmla="*/ 3531776 w 3911893"/>
              <a:gd name="connsiteY8703" fmla="*/ 1671751 h 3797612"/>
              <a:gd name="connsiteX8704" fmla="*/ 3531776 w 3911893"/>
              <a:gd name="connsiteY8704" fmla="*/ 1671751 h 3797612"/>
              <a:gd name="connsiteX8705" fmla="*/ 3532376 w 3911893"/>
              <a:gd name="connsiteY8705" fmla="*/ 1668467 h 3797612"/>
              <a:gd name="connsiteX8706" fmla="*/ 3531776 w 3911893"/>
              <a:gd name="connsiteY8706" fmla="*/ 1671751 h 3797612"/>
              <a:gd name="connsiteX8707" fmla="*/ 3530371 w 3911893"/>
              <a:gd name="connsiteY8707" fmla="*/ 1666817 h 3797612"/>
              <a:gd name="connsiteX8708" fmla="*/ 3522848 w 3911893"/>
              <a:gd name="connsiteY8708" fmla="*/ 1684135 h 3797612"/>
              <a:gd name="connsiteX8709" fmla="*/ 3524278 w 3911893"/>
              <a:gd name="connsiteY8709" fmla="*/ 1698745 h 3797612"/>
              <a:gd name="connsiteX8710" fmla="*/ 3506511 w 3911893"/>
              <a:gd name="connsiteY8710" fmla="*/ 1724425 h 3797612"/>
              <a:gd name="connsiteX8711" fmla="*/ 3502998 w 3911893"/>
              <a:gd name="connsiteY8711" fmla="*/ 1745043 h 3797612"/>
              <a:gd name="connsiteX8712" fmla="*/ 3501351 w 3911893"/>
              <a:gd name="connsiteY8712" fmla="*/ 1747045 h 3797612"/>
              <a:gd name="connsiteX8713" fmla="*/ 3503573 w 3911893"/>
              <a:gd name="connsiteY8713" fmla="*/ 1732083 h 3797612"/>
              <a:gd name="connsiteX8714" fmla="*/ 3499205 w 3911893"/>
              <a:gd name="connsiteY8714" fmla="*/ 1725131 h 3797612"/>
              <a:gd name="connsiteX8715" fmla="*/ 3495552 w 3911893"/>
              <a:gd name="connsiteY8715" fmla="*/ 1725484 h 3797612"/>
              <a:gd name="connsiteX8716" fmla="*/ 3484019 w 3911893"/>
              <a:gd name="connsiteY8716" fmla="*/ 1739501 h 3797612"/>
              <a:gd name="connsiteX8717" fmla="*/ 3482013 w 3911893"/>
              <a:gd name="connsiteY8717" fmla="*/ 1737851 h 3797612"/>
              <a:gd name="connsiteX8718" fmla="*/ 3467542 w 3911893"/>
              <a:gd name="connsiteY8718" fmla="*/ 1759527 h 3797612"/>
              <a:gd name="connsiteX8719" fmla="*/ 3453646 w 3911893"/>
              <a:gd name="connsiteY8719" fmla="*/ 1768243 h 3797612"/>
              <a:gd name="connsiteX8720" fmla="*/ 3452573 w 3911893"/>
              <a:gd name="connsiteY8720" fmla="*/ 1757285 h 3797612"/>
              <a:gd name="connsiteX8721" fmla="*/ 3436313 w 3911893"/>
              <a:gd name="connsiteY8721" fmla="*/ 1760698 h 3797612"/>
              <a:gd name="connsiteX8722" fmla="*/ 3451669 w 3911893"/>
              <a:gd name="connsiteY8722" fmla="*/ 1752764 h 3797612"/>
              <a:gd name="connsiteX8723" fmla="*/ 3453640 w 3911893"/>
              <a:gd name="connsiteY8723" fmla="*/ 1751745 h 3797612"/>
              <a:gd name="connsiteX8724" fmla="*/ 3453921 w 3911893"/>
              <a:gd name="connsiteY8724" fmla="*/ 1752226 h 3797612"/>
              <a:gd name="connsiteX8725" fmla="*/ 3454176 w 3911893"/>
              <a:gd name="connsiteY8725" fmla="*/ 1754826 h 3797612"/>
              <a:gd name="connsiteX8726" fmla="*/ 3454678 w 3911893"/>
              <a:gd name="connsiteY8726" fmla="*/ 1754662 h 3797612"/>
              <a:gd name="connsiteX8727" fmla="*/ 3455072 w 3911893"/>
              <a:gd name="connsiteY8727" fmla="*/ 1754189 h 3797612"/>
              <a:gd name="connsiteX8728" fmla="*/ 3455858 w 3911893"/>
              <a:gd name="connsiteY8728" fmla="*/ 1755528 h 3797612"/>
              <a:gd name="connsiteX8729" fmla="*/ 3457004 w 3911893"/>
              <a:gd name="connsiteY8729" fmla="*/ 1755475 h 3797612"/>
              <a:gd name="connsiteX8730" fmla="*/ 3457077 w 3911893"/>
              <a:gd name="connsiteY8730" fmla="*/ 1751781 h 3797612"/>
              <a:gd name="connsiteX8731" fmla="*/ 3459163 w 3911893"/>
              <a:gd name="connsiteY8731" fmla="*/ 1749275 h 3797612"/>
              <a:gd name="connsiteX8732" fmla="*/ 3457158 w 3911893"/>
              <a:gd name="connsiteY8732" fmla="*/ 1747625 h 3797612"/>
              <a:gd name="connsiteX8733" fmla="*/ 3457077 w 3911893"/>
              <a:gd name="connsiteY8733" fmla="*/ 1751781 h 3797612"/>
              <a:gd name="connsiteX8734" fmla="*/ 3455072 w 3911893"/>
              <a:gd name="connsiteY8734" fmla="*/ 1754189 h 3797612"/>
              <a:gd name="connsiteX8735" fmla="*/ 3453921 w 3911893"/>
              <a:gd name="connsiteY8735" fmla="*/ 1752226 h 3797612"/>
              <a:gd name="connsiteX8736" fmla="*/ 3453863 w 3911893"/>
              <a:gd name="connsiteY8736" fmla="*/ 1751630 h 3797612"/>
              <a:gd name="connsiteX8737" fmla="*/ 3453640 w 3911893"/>
              <a:gd name="connsiteY8737" fmla="*/ 1751745 h 3797612"/>
              <a:gd name="connsiteX8738" fmla="*/ 3449495 w 3911893"/>
              <a:gd name="connsiteY8738" fmla="*/ 1744678 h 3797612"/>
              <a:gd name="connsiteX8739" fmla="*/ 3447132 w 3911893"/>
              <a:gd name="connsiteY8739" fmla="*/ 1739376 h 3797612"/>
              <a:gd name="connsiteX8740" fmla="*/ 3440184 w 3911893"/>
              <a:gd name="connsiteY8740" fmla="*/ 1743734 h 3797612"/>
              <a:gd name="connsiteX8741" fmla="*/ 3430157 w 3911893"/>
              <a:gd name="connsiteY8741" fmla="*/ 1735484 h 3797612"/>
              <a:gd name="connsiteX8742" fmla="*/ 3435459 w 3911893"/>
              <a:gd name="connsiteY8742" fmla="*/ 1724315 h 3797612"/>
              <a:gd name="connsiteX8743" fmla="*/ 3437508 w 3911893"/>
              <a:gd name="connsiteY8743" fmla="*/ 1720000 h 3797612"/>
              <a:gd name="connsiteX8744" fmla="*/ 3438450 w 3911893"/>
              <a:gd name="connsiteY8744" fmla="*/ 1721318 h 3797612"/>
              <a:gd name="connsiteX8745" fmla="*/ 3439328 w 3911893"/>
              <a:gd name="connsiteY8745" fmla="*/ 1716164 h 3797612"/>
              <a:gd name="connsiteX8746" fmla="*/ 3438182 w 3911893"/>
              <a:gd name="connsiteY8746" fmla="*/ 1718579 h 3797612"/>
              <a:gd name="connsiteX8747" fmla="*/ 3437508 w 3911893"/>
              <a:gd name="connsiteY8747" fmla="*/ 1720000 h 3797612"/>
              <a:gd name="connsiteX8748" fmla="*/ 3436447 w 3911893"/>
              <a:gd name="connsiteY8748" fmla="*/ 1718516 h 3797612"/>
              <a:gd name="connsiteX8749" fmla="*/ 3437898 w 3911893"/>
              <a:gd name="connsiteY8749" fmla="*/ 1701554 h 3797612"/>
              <a:gd name="connsiteX8750" fmla="*/ 3448499 w 3911893"/>
              <a:gd name="connsiteY8750" fmla="*/ 1696844 h 3797612"/>
              <a:gd name="connsiteX8751" fmla="*/ 3452727 w 3911893"/>
              <a:gd name="connsiteY8751" fmla="*/ 1683531 h 3797612"/>
              <a:gd name="connsiteX8752" fmla="*/ 3442483 w 3911893"/>
              <a:gd name="connsiteY8752" fmla="*/ 1691894 h 3797612"/>
              <a:gd name="connsiteX8753" fmla="*/ 3439763 w 3911893"/>
              <a:gd name="connsiteY8753" fmla="*/ 1682939 h 3797612"/>
              <a:gd name="connsiteX8754" fmla="*/ 3434820 w 3911893"/>
              <a:gd name="connsiteY8754" fmla="*/ 1688947 h 3797612"/>
              <a:gd name="connsiteX8755" fmla="*/ 3439188 w 3911893"/>
              <a:gd name="connsiteY8755" fmla="*/ 1695899 h 3797612"/>
              <a:gd name="connsiteX8756" fmla="*/ 3428944 w 3911893"/>
              <a:gd name="connsiteY8756" fmla="*/ 1704262 h 3797612"/>
              <a:gd name="connsiteX8757" fmla="*/ 3424934 w 3911893"/>
              <a:gd name="connsiteY8757" fmla="*/ 1700962 h 3797612"/>
              <a:gd name="connsiteX8758" fmla="*/ 3409032 w 3911893"/>
              <a:gd name="connsiteY8758" fmla="*/ 1708028 h 3797612"/>
              <a:gd name="connsiteX8759" fmla="*/ 3407027 w 3911893"/>
              <a:gd name="connsiteY8759" fmla="*/ 1706378 h 3797612"/>
              <a:gd name="connsiteX8760" fmla="*/ 3402084 w 3911893"/>
              <a:gd name="connsiteY8760" fmla="*/ 1712386 h 3797612"/>
              <a:gd name="connsiteX8761" fmla="*/ 3394063 w 3911893"/>
              <a:gd name="connsiteY8761" fmla="*/ 1705786 h 3797612"/>
              <a:gd name="connsiteX8762" fmla="*/ 3391840 w 3911893"/>
              <a:gd name="connsiteY8762" fmla="*/ 1720749 h 3797612"/>
              <a:gd name="connsiteX8763" fmla="*/ 3386897 w 3911893"/>
              <a:gd name="connsiteY8763" fmla="*/ 1726756 h 3797612"/>
              <a:gd name="connsiteX8764" fmla="*/ 3377726 w 3911893"/>
              <a:gd name="connsiteY8764" fmla="*/ 1746077 h 3797612"/>
              <a:gd name="connsiteX8765" fmla="*/ 3384457 w 3911893"/>
              <a:gd name="connsiteY8765" fmla="*/ 1758331 h 3797612"/>
              <a:gd name="connsiteX8766" fmla="*/ 3372924 w 3911893"/>
              <a:gd name="connsiteY8766" fmla="*/ 1772349 h 3797612"/>
              <a:gd name="connsiteX8767" fmla="*/ 3379297 w 3911893"/>
              <a:gd name="connsiteY8767" fmla="*/ 1780951 h 3797612"/>
              <a:gd name="connsiteX8768" fmla="*/ 3384023 w 3911893"/>
              <a:gd name="connsiteY8768" fmla="*/ 1791556 h 3797612"/>
              <a:gd name="connsiteX8769" fmla="*/ 3382017 w 3911893"/>
              <a:gd name="connsiteY8769" fmla="*/ 1789906 h 3797612"/>
              <a:gd name="connsiteX8770" fmla="*/ 3368121 w 3911893"/>
              <a:gd name="connsiteY8770" fmla="*/ 1798622 h 3797612"/>
              <a:gd name="connsiteX8771" fmla="*/ 3363178 w 3911893"/>
              <a:gd name="connsiteY8771" fmla="*/ 1804629 h 3797612"/>
              <a:gd name="connsiteX8772" fmla="*/ 3372132 w 3911893"/>
              <a:gd name="connsiteY8772" fmla="*/ 1801921 h 3797612"/>
              <a:gd name="connsiteX8773" fmla="*/ 3371556 w 3911893"/>
              <a:gd name="connsiteY8773" fmla="*/ 1814881 h 3797612"/>
              <a:gd name="connsiteX8774" fmla="*/ 3357302 w 3911893"/>
              <a:gd name="connsiteY8774" fmla="*/ 1819944 h 3797612"/>
              <a:gd name="connsiteX8775" fmla="*/ 3351311 w 3911893"/>
              <a:gd name="connsiteY8775" fmla="*/ 1830335 h 3797612"/>
              <a:gd name="connsiteX8776" fmla="*/ 3353164 w 3911893"/>
              <a:gd name="connsiteY8776" fmla="*/ 1824463 h 3797612"/>
              <a:gd name="connsiteX8777" fmla="*/ 3347774 w 3911893"/>
              <a:gd name="connsiteY8777" fmla="*/ 1835612 h 3797612"/>
              <a:gd name="connsiteX8778" fmla="*/ 3349422 w 3911893"/>
              <a:gd name="connsiteY8778" fmla="*/ 1833610 h 3797612"/>
              <a:gd name="connsiteX8779" fmla="*/ 3350407 w 3911893"/>
              <a:gd name="connsiteY8779" fmla="*/ 1831902 h 3797612"/>
              <a:gd name="connsiteX8780" fmla="*/ 3351311 w 3911893"/>
              <a:gd name="connsiteY8780" fmla="*/ 1830335 h 3797612"/>
              <a:gd name="connsiteX8781" fmla="*/ 3350122 w 3911893"/>
              <a:gd name="connsiteY8781" fmla="*/ 1834100 h 3797612"/>
              <a:gd name="connsiteX8782" fmla="*/ 3343904 w 3911893"/>
              <a:gd name="connsiteY8782" fmla="*/ 1852577 h 3797612"/>
              <a:gd name="connsiteX8783" fmla="*/ 3337236 w 3911893"/>
              <a:gd name="connsiteY8783" fmla="*/ 1897464 h 3797612"/>
              <a:gd name="connsiteX8784" fmla="*/ 3348552 w 3911893"/>
              <a:gd name="connsiteY8784" fmla="*/ 1900059 h 3797612"/>
              <a:gd name="connsiteX8785" fmla="*/ 3345257 w 3911893"/>
              <a:gd name="connsiteY8785" fmla="*/ 1904064 h 3797612"/>
              <a:gd name="connsiteX8786" fmla="*/ 3335729 w 3911893"/>
              <a:gd name="connsiteY8786" fmla="*/ 1919732 h 3797612"/>
              <a:gd name="connsiteX8787" fmla="*/ 3336661 w 3911893"/>
              <a:gd name="connsiteY8787" fmla="*/ 1910425 h 3797612"/>
              <a:gd name="connsiteX8788" fmla="*/ 3332651 w 3911893"/>
              <a:gd name="connsiteY8788" fmla="*/ 1907125 h 3797612"/>
              <a:gd name="connsiteX8789" fmla="*/ 3328640 w 3911893"/>
              <a:gd name="connsiteY8789" fmla="*/ 1903825 h 3797612"/>
              <a:gd name="connsiteX8790" fmla="*/ 3321692 w 3911893"/>
              <a:gd name="connsiteY8790" fmla="*/ 1908183 h 3797612"/>
              <a:gd name="connsiteX8791" fmla="*/ 3332791 w 3911893"/>
              <a:gd name="connsiteY8791" fmla="*/ 1927390 h 3797612"/>
              <a:gd name="connsiteX8792" fmla="*/ 3333149 w 3911893"/>
              <a:gd name="connsiteY8792" fmla="*/ 1931042 h 3797612"/>
              <a:gd name="connsiteX8793" fmla="*/ 3321832 w 3911893"/>
              <a:gd name="connsiteY8793" fmla="*/ 1928447 h 3797612"/>
              <a:gd name="connsiteX8794" fmla="*/ 3319610 w 3911893"/>
              <a:gd name="connsiteY8794" fmla="*/ 1943410 h 3797612"/>
              <a:gd name="connsiteX8795" fmla="*/ 3310656 w 3911893"/>
              <a:gd name="connsiteY8795" fmla="*/ 1946118 h 3797612"/>
              <a:gd name="connsiteX8796" fmla="*/ 3310234 w 3911893"/>
              <a:gd name="connsiteY8796" fmla="*/ 1955623 h 3797612"/>
              <a:gd name="connsiteX8797" fmla="*/ 3302775 w 3911893"/>
              <a:gd name="connsiteY8797" fmla="*/ 1959783 h 3797612"/>
              <a:gd name="connsiteX8798" fmla="*/ 3304206 w 3911893"/>
              <a:gd name="connsiteY8798" fmla="*/ 1974393 h 3797612"/>
              <a:gd name="connsiteX8799" fmla="*/ 3296325 w 3911893"/>
              <a:gd name="connsiteY8799" fmla="*/ 1988058 h 3797612"/>
              <a:gd name="connsiteX8800" fmla="*/ 3296108 w 3911893"/>
              <a:gd name="connsiteY8800" fmla="*/ 2004670 h 3797612"/>
              <a:gd name="connsiteX8801" fmla="*/ 3302123 w 3911893"/>
              <a:gd name="connsiteY8801" fmla="*/ 2009620 h 3797612"/>
              <a:gd name="connsiteX8802" fmla="*/ 3300833 w 3911893"/>
              <a:gd name="connsiteY8802" fmla="*/ 2015275 h 3797612"/>
              <a:gd name="connsiteX8803" fmla="*/ 3291880 w 3911893"/>
              <a:gd name="connsiteY8803" fmla="*/ 2017983 h 3797612"/>
              <a:gd name="connsiteX8804" fmla="*/ 3292953 w 3911893"/>
              <a:gd name="connsiteY8804" fmla="*/ 2028940 h 3797612"/>
              <a:gd name="connsiteX8805" fmla="*/ 3287294 w 3911893"/>
              <a:gd name="connsiteY8805" fmla="*/ 2027643 h 3797612"/>
              <a:gd name="connsiteX8806" fmla="*/ 3285072 w 3911893"/>
              <a:gd name="connsiteY8806" fmla="*/ 2042606 h 3797612"/>
              <a:gd name="connsiteX8807" fmla="*/ 3279618 w 3911893"/>
              <a:gd name="connsiteY8807" fmla="*/ 2052810 h 3797612"/>
              <a:gd name="connsiteX8808" fmla="*/ 3279155 w 3911893"/>
              <a:gd name="connsiteY8808" fmla="*/ 2053677 h 3797612"/>
              <a:gd name="connsiteX8809" fmla="*/ 3279000 w 3911893"/>
              <a:gd name="connsiteY8809" fmla="*/ 2050623 h 3797612"/>
              <a:gd name="connsiteX8810" fmla="*/ 3278839 w 3911893"/>
              <a:gd name="connsiteY8810" fmla="*/ 2054268 h 3797612"/>
              <a:gd name="connsiteX8811" fmla="*/ 3279155 w 3911893"/>
              <a:gd name="connsiteY8811" fmla="*/ 2053677 h 3797612"/>
              <a:gd name="connsiteX8812" fmla="*/ 3279554 w 3911893"/>
              <a:gd name="connsiteY8812" fmla="*/ 2061573 h 3797612"/>
              <a:gd name="connsiteX8813" fmla="*/ 3275901 w 3911893"/>
              <a:gd name="connsiteY8813" fmla="*/ 2061926 h 3797612"/>
              <a:gd name="connsiteX8814" fmla="*/ 3280984 w 3911893"/>
              <a:gd name="connsiteY8814" fmla="*/ 2076183 h 3797612"/>
              <a:gd name="connsiteX8815" fmla="*/ 3269450 w 3911893"/>
              <a:gd name="connsiteY8815" fmla="*/ 2090201 h 3797612"/>
              <a:gd name="connsiteX8816" fmla="*/ 3269808 w 3911893"/>
              <a:gd name="connsiteY8816" fmla="*/ 2093853 h 3797612"/>
              <a:gd name="connsiteX8817" fmla="*/ 3283705 w 3911893"/>
              <a:gd name="connsiteY8817" fmla="*/ 2085138 h 3797612"/>
              <a:gd name="connsiteX8818" fmla="*/ 3279119 w 3911893"/>
              <a:gd name="connsiteY8818" fmla="*/ 2094798 h 3797612"/>
              <a:gd name="connsiteX8819" fmla="*/ 3275466 w 3911893"/>
              <a:gd name="connsiteY8819" fmla="*/ 2095151 h 3797612"/>
              <a:gd name="connsiteX8820" fmla="*/ 3274534 w 3911893"/>
              <a:gd name="connsiteY8820" fmla="*/ 2104458 h 3797612"/>
              <a:gd name="connsiteX8821" fmla="*/ 3265580 w 3911893"/>
              <a:gd name="connsiteY8821" fmla="*/ 2107166 h 3797612"/>
              <a:gd name="connsiteX8822" fmla="*/ 3263000 w 3911893"/>
              <a:gd name="connsiteY8822" fmla="*/ 2118476 h 3797612"/>
              <a:gd name="connsiteX8823" fmla="*/ 3255119 w 3911893"/>
              <a:gd name="connsiteY8823" fmla="*/ 2132141 h 3797612"/>
              <a:gd name="connsiteX8824" fmla="*/ 3251466 w 3911893"/>
              <a:gd name="connsiteY8824" fmla="*/ 2132494 h 3797612"/>
              <a:gd name="connsiteX8825" fmla="*/ 3248080 w 3911893"/>
              <a:gd name="connsiteY8825" fmla="*/ 2147338 h 3797612"/>
              <a:gd name="connsiteX8826" fmla="*/ 3247828 w 3911893"/>
              <a:gd name="connsiteY8826" fmla="*/ 2148441 h 3797612"/>
              <a:gd name="connsiteX8827" fmla="*/ 3244301 w 3911893"/>
              <a:gd name="connsiteY8827" fmla="*/ 2153464 h 3797612"/>
              <a:gd name="connsiteX8828" fmla="*/ 3250674 w 3911893"/>
              <a:gd name="connsiteY8828" fmla="*/ 2162066 h 3797612"/>
              <a:gd name="connsiteX8829" fmla="*/ 3237851 w 3911893"/>
              <a:gd name="connsiteY8829" fmla="*/ 2181739 h 3797612"/>
              <a:gd name="connsiteX8830" fmla="*/ 3238565 w 3911893"/>
              <a:gd name="connsiteY8830" fmla="*/ 2189044 h 3797612"/>
              <a:gd name="connsiteX8831" fmla="*/ 3231975 w 3911893"/>
              <a:gd name="connsiteY8831" fmla="*/ 2197054 h 3797612"/>
              <a:gd name="connsiteX8832" fmla="*/ 3235053 w 3911893"/>
              <a:gd name="connsiteY8832" fmla="*/ 2209661 h 3797612"/>
              <a:gd name="connsiteX8833" fmla="*/ 3229178 w 3911893"/>
              <a:gd name="connsiteY8833" fmla="*/ 2224976 h 3797612"/>
              <a:gd name="connsiteX8834" fmla="*/ 3232256 w 3911893"/>
              <a:gd name="connsiteY8834" fmla="*/ 2237583 h 3797612"/>
              <a:gd name="connsiteX8835" fmla="*/ 3228743 w 3911893"/>
              <a:gd name="connsiteY8835" fmla="*/ 2258201 h 3797612"/>
              <a:gd name="connsiteX8836" fmla="*/ 3221437 w 3911893"/>
              <a:gd name="connsiteY8836" fmla="*/ 2258906 h 3797612"/>
              <a:gd name="connsiteX8837" fmla="*/ 3216494 w 3911893"/>
              <a:gd name="connsiteY8837" fmla="*/ 2264914 h 3797612"/>
              <a:gd name="connsiteX8838" fmla="*/ 3217567 w 3911893"/>
              <a:gd name="connsiteY8838" fmla="*/ 2275871 h 3797612"/>
              <a:gd name="connsiteX8839" fmla="*/ 3206391 w 3911893"/>
              <a:gd name="connsiteY8839" fmla="*/ 2293542 h 3797612"/>
              <a:gd name="connsiteX8840" fmla="*/ 3204168 w 3911893"/>
              <a:gd name="connsiteY8840" fmla="*/ 2308504 h 3797612"/>
              <a:gd name="connsiteX8841" fmla="*/ 3216774 w 3911893"/>
              <a:gd name="connsiteY8841" fmla="*/ 2305443 h 3797612"/>
              <a:gd name="connsiteX8842" fmla="*/ 3223365 w 3911893"/>
              <a:gd name="connsiteY8842" fmla="*/ 2297433 h 3797612"/>
              <a:gd name="connsiteX8843" fmla="*/ 3218780 w 3911893"/>
              <a:gd name="connsiteY8843" fmla="*/ 2307093 h 3797612"/>
              <a:gd name="connsiteX8844" fmla="*/ 3206531 w 3911893"/>
              <a:gd name="connsiteY8844" fmla="*/ 2313806 h 3797612"/>
              <a:gd name="connsiteX8845" fmla="*/ 3198868 w 3911893"/>
              <a:gd name="connsiteY8845" fmla="*/ 2310859 h 3797612"/>
              <a:gd name="connsiteX8846" fmla="*/ 3194640 w 3911893"/>
              <a:gd name="connsiteY8846" fmla="*/ 2324172 h 3797612"/>
              <a:gd name="connsiteX8847" fmla="*/ 3200655 w 3911893"/>
              <a:gd name="connsiteY8847" fmla="*/ 2329122 h 3797612"/>
              <a:gd name="connsiteX8848" fmla="*/ 3192417 w 3911893"/>
              <a:gd name="connsiteY8848" fmla="*/ 2339134 h 3797612"/>
              <a:gd name="connsiteX8849" fmla="*/ 3198791 w 3911893"/>
              <a:gd name="connsiteY8849" fmla="*/ 2347736 h 3797612"/>
              <a:gd name="connsiteX8850" fmla="*/ 3193132 w 3911893"/>
              <a:gd name="connsiteY8850" fmla="*/ 2346439 h 3797612"/>
              <a:gd name="connsiteX8851" fmla="*/ 3193273 w 3911893"/>
              <a:gd name="connsiteY8851" fmla="*/ 2366704 h 3797612"/>
              <a:gd name="connsiteX8852" fmla="*/ 3198573 w 3911893"/>
              <a:gd name="connsiteY8852" fmla="*/ 2364349 h 3797612"/>
              <a:gd name="connsiteX8853" fmla="*/ 3194345 w 3911893"/>
              <a:gd name="connsiteY8853" fmla="*/ 2377661 h 3797612"/>
              <a:gd name="connsiteX8854" fmla="*/ 3182097 w 3911893"/>
              <a:gd name="connsiteY8854" fmla="*/ 2384374 h 3797612"/>
              <a:gd name="connsiteX8855" fmla="*/ 3185174 w 3911893"/>
              <a:gd name="connsiteY8855" fmla="*/ 2396981 h 3797612"/>
              <a:gd name="connsiteX8856" fmla="*/ 3188827 w 3911893"/>
              <a:gd name="connsiteY8856" fmla="*/ 2396629 h 3797612"/>
              <a:gd name="connsiteX8857" fmla="*/ 3206377 w 3911893"/>
              <a:gd name="connsiteY8857" fmla="*/ 2387561 h 3797612"/>
              <a:gd name="connsiteX8858" fmla="*/ 3214615 w 3911893"/>
              <a:gd name="connsiteY8858" fmla="*/ 2377548 h 3797612"/>
              <a:gd name="connsiteX8859" fmla="*/ 3221206 w 3911893"/>
              <a:gd name="connsiteY8859" fmla="*/ 2369538 h 3797612"/>
              <a:gd name="connsiteX8860" fmla="*/ 3220631 w 3911893"/>
              <a:gd name="connsiteY8860" fmla="*/ 2382497 h 3797612"/>
              <a:gd name="connsiteX8861" fmla="*/ 3195341 w 3911893"/>
              <a:gd name="connsiteY8861" fmla="*/ 2425496 h 3797612"/>
              <a:gd name="connsiteX8862" fmla="*/ 3197704 w 3911893"/>
              <a:gd name="connsiteY8862" fmla="*/ 2430798 h 3797612"/>
              <a:gd name="connsiteX8863" fmla="*/ 3201357 w 3911893"/>
              <a:gd name="connsiteY8863" fmla="*/ 2430446 h 3797612"/>
              <a:gd name="connsiteX8864" fmla="*/ 3190755 w 3911893"/>
              <a:gd name="connsiteY8864" fmla="*/ 2435156 h 3797612"/>
              <a:gd name="connsiteX8865" fmla="*/ 3188750 w 3911893"/>
              <a:gd name="connsiteY8865" fmla="*/ 2433506 h 3797612"/>
              <a:gd name="connsiteX8866" fmla="*/ 3185098 w 3911893"/>
              <a:gd name="connsiteY8866" fmla="*/ 2433859 h 3797612"/>
              <a:gd name="connsiteX8867" fmla="*/ 3173921 w 3911893"/>
              <a:gd name="connsiteY8867" fmla="*/ 2451529 h 3797612"/>
              <a:gd name="connsiteX8868" fmla="*/ 3166258 w 3911893"/>
              <a:gd name="connsiteY8868" fmla="*/ 2448582 h 3797612"/>
              <a:gd name="connsiteX8869" fmla="*/ 3163895 w 3911893"/>
              <a:gd name="connsiteY8869" fmla="*/ 2443279 h 3797612"/>
              <a:gd name="connsiteX8870" fmla="*/ 3154584 w 3911893"/>
              <a:gd name="connsiteY8870" fmla="*/ 2442335 h 3797612"/>
              <a:gd name="connsiteX8871" fmla="*/ 3154942 w 3911893"/>
              <a:gd name="connsiteY8871" fmla="*/ 2445988 h 3797612"/>
              <a:gd name="connsiteX8872" fmla="*/ 3152579 w 3911893"/>
              <a:gd name="connsiteY8872" fmla="*/ 2440685 h 3797612"/>
              <a:gd name="connsiteX8873" fmla="*/ 3162107 w 3911893"/>
              <a:gd name="connsiteY8873" fmla="*/ 2425018 h 3797612"/>
              <a:gd name="connsiteX8874" fmla="*/ 3159029 w 3911893"/>
              <a:gd name="connsiteY8874" fmla="*/ 2412410 h 3797612"/>
              <a:gd name="connsiteX8875" fmla="*/ 3147138 w 3911893"/>
              <a:gd name="connsiteY8875" fmla="*/ 2422776 h 3797612"/>
              <a:gd name="connsiteX8876" fmla="*/ 3148211 w 3911893"/>
              <a:gd name="connsiteY8876" fmla="*/ 2433733 h 3797612"/>
              <a:gd name="connsiteX8877" fmla="*/ 3103009 w 3911893"/>
              <a:gd name="connsiteY8877" fmla="*/ 2480497 h 3797612"/>
              <a:gd name="connsiteX8878" fmla="*/ 3095128 w 3911893"/>
              <a:gd name="connsiteY8878" fmla="*/ 2494163 h 3797612"/>
              <a:gd name="connsiteX8879" fmla="*/ 3091117 w 3911893"/>
              <a:gd name="connsiteY8879" fmla="*/ 2490863 h 3797612"/>
              <a:gd name="connsiteX8880" fmla="*/ 3096418 w 3911893"/>
              <a:gd name="connsiteY8880" fmla="*/ 2488508 h 3797612"/>
              <a:gd name="connsiteX8881" fmla="*/ 3096060 w 3911893"/>
              <a:gd name="connsiteY8881" fmla="*/ 2484855 h 3797612"/>
              <a:gd name="connsiteX8882" fmla="*/ 3098598 w 3911893"/>
              <a:gd name="connsiteY8882" fmla="*/ 2486943 h 3797612"/>
              <a:gd name="connsiteX8883" fmla="*/ 3096060 w 3911893"/>
              <a:gd name="connsiteY8883" fmla="*/ 2484855 h 3797612"/>
              <a:gd name="connsiteX8884" fmla="*/ 3096060 w 3911893"/>
              <a:gd name="connsiteY8884" fmla="*/ 2484855 h 3797612"/>
              <a:gd name="connsiteX8885" fmla="*/ 3090044 w 3911893"/>
              <a:gd name="connsiteY8885" fmla="*/ 2479905 h 3797612"/>
              <a:gd name="connsiteX8886" fmla="*/ 3094988 w 3911893"/>
              <a:gd name="connsiteY8886" fmla="*/ 2473898 h 3797612"/>
              <a:gd name="connsiteX8887" fmla="*/ 3106738 w 3911893"/>
              <a:gd name="connsiteY8887" fmla="*/ 2443268 h 3797612"/>
              <a:gd name="connsiteX8888" fmla="*/ 3112971 w 3911893"/>
              <a:gd name="connsiteY8888" fmla="*/ 2431605 h 3797612"/>
              <a:gd name="connsiteX8889" fmla="*/ 3114262 w 3911893"/>
              <a:gd name="connsiteY8889" fmla="*/ 2425950 h 3797612"/>
              <a:gd name="connsiteX8890" fmla="*/ 3112256 w 3911893"/>
              <a:gd name="connsiteY8890" fmla="*/ 2424300 h 3797612"/>
              <a:gd name="connsiteX8891" fmla="*/ 3101655 w 3911893"/>
              <a:gd name="connsiteY8891" fmla="*/ 2429010 h 3797612"/>
              <a:gd name="connsiteX8892" fmla="*/ 3098002 w 3911893"/>
              <a:gd name="connsiteY8892" fmla="*/ 2429363 h 3797612"/>
              <a:gd name="connsiteX8893" fmla="*/ 3096712 w 3911893"/>
              <a:gd name="connsiteY8893" fmla="*/ 2435018 h 3797612"/>
              <a:gd name="connsiteX8894" fmla="*/ 3096137 w 3911893"/>
              <a:gd name="connsiteY8894" fmla="*/ 2447978 h 3797612"/>
              <a:gd name="connsiteX8895" fmla="*/ 3082956 w 3911893"/>
              <a:gd name="connsiteY8895" fmla="*/ 2463998 h 3797612"/>
              <a:gd name="connsiteX8896" fmla="*/ 3078728 w 3911893"/>
              <a:gd name="connsiteY8896" fmla="*/ 2477311 h 3797612"/>
              <a:gd name="connsiteX8897" fmla="*/ 3071997 w 3911893"/>
              <a:gd name="connsiteY8897" fmla="*/ 2465057 h 3797612"/>
              <a:gd name="connsiteX8898" fmla="*/ 3081883 w 3911893"/>
              <a:gd name="connsiteY8898" fmla="*/ 2453041 h 3797612"/>
              <a:gd name="connsiteX8899" fmla="*/ 3081526 w 3911893"/>
              <a:gd name="connsiteY8899" fmla="*/ 2449389 h 3797612"/>
              <a:gd name="connsiteX8900" fmla="*/ 3085179 w 3911893"/>
              <a:gd name="connsiteY8900" fmla="*/ 2449036 h 3797612"/>
              <a:gd name="connsiteX8901" fmla="*/ 3080095 w 3911893"/>
              <a:gd name="connsiteY8901" fmla="*/ 2434779 h 3797612"/>
              <a:gd name="connsiteX8902" fmla="*/ 3087836 w 3911893"/>
              <a:gd name="connsiteY8902" fmla="*/ 2400849 h 3797612"/>
              <a:gd name="connsiteX8903" fmla="*/ 3085830 w 3911893"/>
              <a:gd name="connsiteY8903" fmla="*/ 2399199 h 3797612"/>
              <a:gd name="connsiteX8904" fmla="*/ 3076660 w 3911893"/>
              <a:gd name="connsiteY8904" fmla="*/ 2418519 h 3797612"/>
              <a:gd name="connsiteX8905" fmla="*/ 3059825 w 3911893"/>
              <a:gd name="connsiteY8905" fmla="*/ 2434892 h 3797612"/>
              <a:gd name="connsiteX8906" fmla="*/ 3064193 w 3911893"/>
              <a:gd name="connsiteY8906" fmla="*/ 2441845 h 3797612"/>
              <a:gd name="connsiteX8907" fmla="*/ 3058318 w 3911893"/>
              <a:gd name="connsiteY8907" fmla="*/ 2457160 h 3797612"/>
              <a:gd name="connsiteX8908" fmla="*/ 3052085 w 3911893"/>
              <a:gd name="connsiteY8908" fmla="*/ 2468823 h 3797612"/>
              <a:gd name="connsiteX8909" fmla="*/ 3042416 w 3911893"/>
              <a:gd name="connsiteY8909" fmla="*/ 2464226 h 3797612"/>
              <a:gd name="connsiteX8910" fmla="*/ 3036541 w 3911893"/>
              <a:gd name="connsiteY8910" fmla="*/ 2479541 h 3797612"/>
              <a:gd name="connsiteX8911" fmla="*/ 3025940 w 3911893"/>
              <a:gd name="connsiteY8911" fmla="*/ 2484252 h 3797612"/>
              <a:gd name="connsiteX8912" fmla="*/ 3022645 w 3911893"/>
              <a:gd name="connsiteY8912" fmla="*/ 2488256 h 3797612"/>
              <a:gd name="connsiteX8913" fmla="*/ 3027728 w 3911893"/>
              <a:gd name="connsiteY8913" fmla="*/ 2502513 h 3797612"/>
              <a:gd name="connsiteX8914" fmla="*/ 3020779 w 3911893"/>
              <a:gd name="connsiteY8914" fmla="*/ 2506871 h 3797612"/>
              <a:gd name="connsiteX8915" fmla="*/ 3028443 w 3911893"/>
              <a:gd name="connsiteY8915" fmla="*/ 2509818 h 3797612"/>
              <a:gd name="connsiteX8916" fmla="*/ 3024790 w 3911893"/>
              <a:gd name="connsiteY8916" fmla="*/ 2510171 h 3797612"/>
              <a:gd name="connsiteX8917" fmla="*/ 3022740 w 3911893"/>
              <a:gd name="connsiteY8917" fmla="*/ 2513365 h 3797612"/>
              <a:gd name="connsiteX8918" fmla="*/ 3021456 w 3911893"/>
              <a:gd name="connsiteY8918" fmla="*/ 2511400 h 3797612"/>
              <a:gd name="connsiteX8919" fmla="*/ 3021194 w 3911893"/>
              <a:gd name="connsiteY8919" fmla="*/ 2510518 h 3797612"/>
              <a:gd name="connsiteX8920" fmla="*/ 3021181 w 3911893"/>
              <a:gd name="connsiteY8920" fmla="*/ 2510980 h 3797612"/>
              <a:gd name="connsiteX8921" fmla="*/ 3021456 w 3911893"/>
              <a:gd name="connsiteY8921" fmla="*/ 2511400 h 3797612"/>
              <a:gd name="connsiteX8922" fmla="*/ 3023857 w 3911893"/>
              <a:gd name="connsiteY8922" fmla="*/ 2519479 h 3797612"/>
              <a:gd name="connsiteX8923" fmla="*/ 3038111 w 3911893"/>
              <a:gd name="connsiteY8923" fmla="*/ 2514415 h 3797612"/>
              <a:gd name="connsiteX8924" fmla="*/ 3042697 w 3911893"/>
              <a:gd name="connsiteY8924" fmla="*/ 2504755 h 3797612"/>
              <a:gd name="connsiteX8925" fmla="*/ 3046707 w 3911893"/>
              <a:gd name="connsiteY8925" fmla="*/ 2508055 h 3797612"/>
              <a:gd name="connsiteX8926" fmla="*/ 3050718 w 3911893"/>
              <a:gd name="connsiteY8926" fmla="*/ 2511354 h 3797612"/>
              <a:gd name="connsiteX8927" fmla="*/ 3056018 w 3911893"/>
              <a:gd name="connsiteY8927" fmla="*/ 2509000 h 3797612"/>
              <a:gd name="connsiteX8928" fmla="*/ 3058929 w 3911893"/>
              <a:gd name="connsiteY8928" fmla="*/ 2503418 h 3797612"/>
              <a:gd name="connsiteX8929" fmla="*/ 3066620 w 3911893"/>
              <a:gd name="connsiteY8929" fmla="*/ 2504289 h 3797612"/>
              <a:gd name="connsiteX8930" fmla="*/ 3066977 w 3911893"/>
              <a:gd name="connsiteY8930" fmla="*/ 2507941 h 3797612"/>
              <a:gd name="connsiteX8931" fmla="*/ 3052723 w 3911893"/>
              <a:gd name="connsiteY8931" fmla="*/ 2513004 h 3797612"/>
              <a:gd name="connsiteX8932" fmla="*/ 3049428 w 3911893"/>
              <a:gd name="connsiteY8932" fmla="*/ 2517010 h 3797612"/>
              <a:gd name="connsiteX8933" fmla="*/ 3053438 w 3911893"/>
              <a:gd name="connsiteY8933" fmla="*/ 2520310 h 3797612"/>
              <a:gd name="connsiteX8934" fmla="*/ 3060744 w 3911893"/>
              <a:gd name="connsiteY8934" fmla="*/ 2519604 h 3797612"/>
              <a:gd name="connsiteX8935" fmla="*/ 3070630 w 3911893"/>
              <a:gd name="connsiteY8935" fmla="*/ 2507589 h 3797612"/>
              <a:gd name="connsiteX8936" fmla="*/ 3069557 w 3911893"/>
              <a:gd name="connsiteY8936" fmla="*/ 2496631 h 3797612"/>
              <a:gd name="connsiteX8937" fmla="*/ 3074500 w 3911893"/>
              <a:gd name="connsiteY8937" fmla="*/ 2490624 h 3797612"/>
              <a:gd name="connsiteX8938" fmla="*/ 3077438 w 3911893"/>
              <a:gd name="connsiteY8938" fmla="*/ 2482966 h 3797612"/>
              <a:gd name="connsiteX8939" fmla="*/ 3086392 w 3911893"/>
              <a:gd name="connsiteY8939" fmla="*/ 2480258 h 3797612"/>
              <a:gd name="connsiteX8940" fmla="*/ 3083454 w 3911893"/>
              <a:gd name="connsiteY8940" fmla="*/ 2487916 h 3797612"/>
              <a:gd name="connsiteX8941" fmla="*/ 3077578 w 3911893"/>
              <a:gd name="connsiteY8941" fmla="*/ 2503231 h 3797612"/>
              <a:gd name="connsiteX8942" fmla="*/ 3079583 w 3911893"/>
              <a:gd name="connsiteY8942" fmla="*/ 2504881 h 3797612"/>
              <a:gd name="connsiteX8943" fmla="*/ 3086174 w 3911893"/>
              <a:gd name="connsiteY8943" fmla="*/ 2496871 h 3797612"/>
              <a:gd name="connsiteX8944" fmla="*/ 3089827 w 3911893"/>
              <a:gd name="connsiteY8944" fmla="*/ 2496518 h 3797612"/>
              <a:gd name="connsiteX8945" fmla="*/ 3090185 w 3911893"/>
              <a:gd name="connsiteY8945" fmla="*/ 2500171 h 3797612"/>
              <a:gd name="connsiteX8946" fmla="*/ 3073351 w 3911893"/>
              <a:gd name="connsiteY8946" fmla="*/ 2516543 h 3797612"/>
              <a:gd name="connsiteX8947" fmla="*/ 3071128 w 3911893"/>
              <a:gd name="connsiteY8947" fmla="*/ 2531506 h 3797612"/>
              <a:gd name="connsiteX8948" fmla="*/ 3063107 w 3911893"/>
              <a:gd name="connsiteY8948" fmla="*/ 2524906 h 3797612"/>
              <a:gd name="connsiteX8949" fmla="*/ 3057589 w 3911893"/>
              <a:gd name="connsiteY8949" fmla="*/ 2543874 h 3797612"/>
              <a:gd name="connsiteX8950" fmla="*/ 3044050 w 3911893"/>
              <a:gd name="connsiteY8950" fmla="*/ 2556242 h 3797612"/>
              <a:gd name="connsiteX8951" fmla="*/ 3038392 w 3911893"/>
              <a:gd name="connsiteY8951" fmla="*/ 2554945 h 3797612"/>
              <a:gd name="connsiteX8952" fmla="*/ 3035812 w 3911893"/>
              <a:gd name="connsiteY8952" fmla="*/ 2566255 h 3797612"/>
              <a:gd name="connsiteX8953" fmla="*/ 3034879 w 3911893"/>
              <a:gd name="connsiteY8953" fmla="*/ 2575562 h 3797612"/>
              <a:gd name="connsiteX8954" fmla="*/ 3031801 w 3911893"/>
              <a:gd name="connsiteY8954" fmla="*/ 2562955 h 3797612"/>
              <a:gd name="connsiteX8955" fmla="*/ 3027433 w 3911893"/>
              <a:gd name="connsiteY8955" fmla="*/ 2556003 h 3797612"/>
              <a:gd name="connsiteX8956" fmla="*/ 3023780 w 3911893"/>
              <a:gd name="connsiteY8956" fmla="*/ 2556356 h 3797612"/>
              <a:gd name="connsiteX8957" fmla="*/ 3029656 w 3911893"/>
              <a:gd name="connsiteY8957" fmla="*/ 2541040 h 3797612"/>
              <a:gd name="connsiteX8958" fmla="*/ 3026093 w 3911893"/>
              <a:gd name="connsiteY8958" fmla="*/ 2542623 h 3797612"/>
              <a:gd name="connsiteX8959" fmla="*/ 3033883 w 3911893"/>
              <a:gd name="connsiteY8959" fmla="*/ 2527728 h 3797612"/>
              <a:gd name="connsiteX8960" fmla="*/ 3022210 w 3911893"/>
              <a:gd name="connsiteY8960" fmla="*/ 2521481 h 3797612"/>
              <a:gd name="connsiteX8961" fmla="*/ 3016909 w 3911893"/>
              <a:gd name="connsiteY8961" fmla="*/ 2523836 h 3797612"/>
              <a:gd name="connsiteX8962" fmla="*/ 3017267 w 3911893"/>
              <a:gd name="connsiteY8962" fmla="*/ 2527489 h 3797612"/>
              <a:gd name="connsiteX8963" fmla="*/ 3013256 w 3911893"/>
              <a:gd name="connsiteY8963" fmla="*/ 2524189 h 3797612"/>
              <a:gd name="connsiteX8964" fmla="*/ 3015479 w 3911893"/>
              <a:gd name="connsiteY8964" fmla="*/ 2509226 h 3797612"/>
              <a:gd name="connsiteX8965" fmla="*/ 3017126 w 3911893"/>
              <a:gd name="connsiteY8965" fmla="*/ 2507224 h 3797612"/>
              <a:gd name="connsiteX8966" fmla="*/ 3018417 w 3911893"/>
              <a:gd name="connsiteY8966" fmla="*/ 2501569 h 3797612"/>
              <a:gd name="connsiteX8967" fmla="*/ 3014763 w 3911893"/>
              <a:gd name="connsiteY8967" fmla="*/ 2501922 h 3797612"/>
              <a:gd name="connsiteX8968" fmla="*/ 3015338 w 3911893"/>
              <a:gd name="connsiteY8968" fmla="*/ 2488962 h 3797612"/>
              <a:gd name="connsiteX8969" fmla="*/ 3013333 w 3911893"/>
              <a:gd name="connsiteY8969" fmla="*/ 2487312 h 3797612"/>
              <a:gd name="connsiteX8970" fmla="*/ 3021929 w 3911893"/>
              <a:gd name="connsiteY8970" fmla="*/ 2480952 h 3797612"/>
              <a:gd name="connsiteX8971" fmla="*/ 3017204 w 3911893"/>
              <a:gd name="connsiteY8971" fmla="*/ 2470347 h 3797612"/>
              <a:gd name="connsiteX8972" fmla="*/ 3023794 w 3911893"/>
              <a:gd name="connsiteY8972" fmla="*/ 2462337 h 3797612"/>
              <a:gd name="connsiteX8973" fmla="*/ 3010255 w 3911893"/>
              <a:gd name="connsiteY8973" fmla="*/ 2474705 h 3797612"/>
              <a:gd name="connsiteX8974" fmla="*/ 3004741 w 3911893"/>
              <a:gd name="connsiteY8974" fmla="*/ 2470167 h 3797612"/>
              <a:gd name="connsiteX8975" fmla="*/ 3005976 w 3911893"/>
              <a:gd name="connsiteY8975" fmla="*/ 2468666 h 3797612"/>
              <a:gd name="connsiteX8976" fmla="*/ 3010319 w 3911893"/>
              <a:gd name="connsiteY8976" fmla="*/ 2465942 h 3797612"/>
              <a:gd name="connsiteX8977" fmla="*/ 3011188 w 3911893"/>
              <a:gd name="connsiteY8977" fmla="*/ 2465397 h 3797612"/>
              <a:gd name="connsiteX8978" fmla="*/ 3008680 w 3911893"/>
              <a:gd name="connsiteY8978" fmla="*/ 2465380 h 3797612"/>
              <a:gd name="connsiteX8979" fmla="*/ 3005976 w 3911893"/>
              <a:gd name="connsiteY8979" fmla="*/ 2468666 h 3797612"/>
              <a:gd name="connsiteX8980" fmla="*/ 3004240 w 3911893"/>
              <a:gd name="connsiteY8980" fmla="*/ 2469755 h 3797612"/>
              <a:gd name="connsiteX8981" fmla="*/ 3004741 w 3911893"/>
              <a:gd name="connsiteY8981" fmla="*/ 2470167 h 3797612"/>
              <a:gd name="connsiteX8982" fmla="*/ 3004123 w 3911893"/>
              <a:gd name="connsiteY8982" fmla="*/ 2470918 h 3797612"/>
              <a:gd name="connsiteX8983" fmla="*/ 3015058 w 3911893"/>
              <a:gd name="connsiteY8983" fmla="*/ 2448432 h 3797612"/>
              <a:gd name="connsiteX8984" fmla="*/ 3006462 w 3911893"/>
              <a:gd name="connsiteY8984" fmla="*/ 2454792 h 3797612"/>
              <a:gd name="connsiteX8985" fmla="*/ 3011047 w 3911893"/>
              <a:gd name="connsiteY8985" fmla="*/ 2445132 h 3797612"/>
              <a:gd name="connsiteX8986" fmla="*/ 3008412 w 3911893"/>
              <a:gd name="connsiteY8986" fmla="*/ 2444695 h 3797612"/>
              <a:gd name="connsiteX8987" fmla="*/ 3007864 w 3911893"/>
              <a:gd name="connsiteY8987" fmla="*/ 2446320 h 3797612"/>
              <a:gd name="connsiteX8988" fmla="*/ 3009566 w 3911893"/>
              <a:gd name="connsiteY8988" fmla="*/ 2436528 h 3797612"/>
              <a:gd name="connsiteX8989" fmla="*/ 3012908 w 3911893"/>
              <a:gd name="connsiteY8989" fmla="*/ 2433772 h 3797612"/>
              <a:gd name="connsiteX8990" fmla="*/ 3012908 w 3911893"/>
              <a:gd name="connsiteY8990" fmla="*/ 2434122 h 3797612"/>
              <a:gd name="connsiteX8991" fmla="*/ 3015275 w 3911893"/>
              <a:gd name="connsiteY8991" fmla="*/ 2431820 h 3797612"/>
              <a:gd name="connsiteX8992" fmla="*/ 3012908 w 3911893"/>
              <a:gd name="connsiteY8992" fmla="*/ 2433772 h 3797612"/>
              <a:gd name="connsiteX8993" fmla="*/ 3012912 w 3911893"/>
              <a:gd name="connsiteY8993" fmla="*/ 2426518 h 3797612"/>
              <a:gd name="connsiteX8994" fmla="*/ 2999731 w 3911893"/>
              <a:gd name="connsiteY8994" fmla="*/ 2442538 h 3797612"/>
              <a:gd name="connsiteX8995" fmla="*/ 2999948 w 3911893"/>
              <a:gd name="connsiteY8995" fmla="*/ 2425926 h 3797612"/>
              <a:gd name="connsiteX8996" fmla="*/ 2995938 w 3911893"/>
              <a:gd name="connsiteY8996" fmla="*/ 2422626 h 3797612"/>
              <a:gd name="connsiteX8997" fmla="*/ 2978171 w 3911893"/>
              <a:gd name="connsiteY8997" fmla="*/ 2448307 h 3797612"/>
              <a:gd name="connsiteX8998" fmla="*/ 2965922 w 3911893"/>
              <a:gd name="connsiteY8998" fmla="*/ 2455020 h 3797612"/>
              <a:gd name="connsiteX8999" fmla="*/ 2970508 w 3911893"/>
              <a:gd name="connsiteY8999" fmla="*/ 2445359 h 3797612"/>
              <a:gd name="connsiteX9000" fmla="*/ 2965207 w 3911893"/>
              <a:gd name="connsiteY9000" fmla="*/ 2447715 h 3797612"/>
              <a:gd name="connsiteX9001" fmla="*/ 2978389 w 3911893"/>
              <a:gd name="connsiteY9001" fmla="*/ 2431694 h 3797612"/>
              <a:gd name="connsiteX9002" fmla="*/ 2971083 w 3911893"/>
              <a:gd name="connsiteY9002" fmla="*/ 2432399 h 3797612"/>
              <a:gd name="connsiteX9003" fmla="*/ 2970725 w 3911893"/>
              <a:gd name="connsiteY9003" fmla="*/ 2428747 h 3797612"/>
              <a:gd name="connsiteX9004" fmla="*/ 2983689 w 3911893"/>
              <a:gd name="connsiteY9004" fmla="*/ 2429339 h 3797612"/>
              <a:gd name="connsiteX9005" fmla="*/ 2994865 w 3911893"/>
              <a:gd name="connsiteY9005" fmla="*/ 2411669 h 3797612"/>
              <a:gd name="connsiteX9006" fmla="*/ 2988849 w 3911893"/>
              <a:gd name="connsiteY9006" fmla="*/ 2406719 h 3797612"/>
              <a:gd name="connsiteX9007" fmla="*/ 2993793 w 3911893"/>
              <a:gd name="connsiteY9007" fmla="*/ 2400711 h 3797612"/>
              <a:gd name="connsiteX9008" fmla="*/ 2997803 w 3911893"/>
              <a:gd name="connsiteY9008" fmla="*/ 2404011 h 3797612"/>
              <a:gd name="connsiteX9009" fmla="*/ 3004968 w 3911893"/>
              <a:gd name="connsiteY9009" fmla="*/ 2383041 h 3797612"/>
              <a:gd name="connsiteX9010" fmla="*/ 3002963 w 3911893"/>
              <a:gd name="connsiteY9010" fmla="*/ 2381391 h 3797612"/>
              <a:gd name="connsiteX9011" fmla="*/ 2995953 w 3911893"/>
              <a:gd name="connsiteY9011" fmla="*/ 2382759 h 3797612"/>
              <a:gd name="connsiteX9012" fmla="*/ 2993999 w 3911893"/>
              <a:gd name="connsiteY9012" fmla="*/ 2381103 h 3797612"/>
              <a:gd name="connsiteX9013" fmla="*/ 2995551 w 3911893"/>
              <a:gd name="connsiteY9013" fmla="*/ 2378650 h 3797612"/>
              <a:gd name="connsiteX9014" fmla="*/ 2996948 w 3911893"/>
              <a:gd name="connsiteY9014" fmla="*/ 2376442 h 3797612"/>
              <a:gd name="connsiteX9015" fmla="*/ 2987636 w 3911893"/>
              <a:gd name="connsiteY9015" fmla="*/ 2375497 h 3797612"/>
              <a:gd name="connsiteX9016" fmla="*/ 2988666 w 3911893"/>
              <a:gd name="connsiteY9016" fmla="*/ 2374245 h 3797612"/>
              <a:gd name="connsiteX9017" fmla="*/ 2989284 w 3911893"/>
              <a:gd name="connsiteY9017" fmla="*/ 2373494 h 3797612"/>
              <a:gd name="connsiteX9018" fmla="*/ 2992580 w 3911893"/>
              <a:gd name="connsiteY9018" fmla="*/ 2369489 h 3797612"/>
              <a:gd name="connsiteX9019" fmla="*/ 3005186 w 3911893"/>
              <a:gd name="connsiteY9019" fmla="*/ 2366429 h 3797612"/>
              <a:gd name="connsiteX9020" fmla="*/ 3000305 w 3911893"/>
              <a:gd name="connsiteY9020" fmla="*/ 2362413 h 3797612"/>
              <a:gd name="connsiteX9021" fmla="*/ 3006239 w 3911893"/>
              <a:gd name="connsiteY9021" fmla="*/ 2358060 h 3797612"/>
              <a:gd name="connsiteX9022" fmla="*/ 3011777 w 3911893"/>
              <a:gd name="connsiteY9022" fmla="*/ 2358418 h 3797612"/>
              <a:gd name="connsiteX9023" fmla="*/ 3010362 w 3911893"/>
              <a:gd name="connsiteY9023" fmla="*/ 2358094 h 3797612"/>
              <a:gd name="connsiteX9024" fmla="*/ 3003376 w 3911893"/>
              <a:gd name="connsiteY9024" fmla="*/ 2356493 h 3797612"/>
              <a:gd name="connsiteX9025" fmla="*/ 3008025 w 3911893"/>
              <a:gd name="connsiteY9025" fmla="*/ 2350740 h 3797612"/>
              <a:gd name="connsiteX9026" fmla="*/ 3022237 w 3911893"/>
              <a:gd name="connsiteY9026" fmla="*/ 2333443 h 3797612"/>
              <a:gd name="connsiteX9027" fmla="*/ 3012569 w 3911893"/>
              <a:gd name="connsiteY9027" fmla="*/ 2328846 h 3797612"/>
              <a:gd name="connsiteX9028" fmla="*/ 3015507 w 3911893"/>
              <a:gd name="connsiteY9028" fmla="*/ 2321188 h 3797612"/>
              <a:gd name="connsiteX9029" fmla="*/ 3013501 w 3911893"/>
              <a:gd name="connsiteY9029" fmla="*/ 2319539 h 3797612"/>
              <a:gd name="connsiteX9030" fmla="*/ 3003398 w 3911893"/>
              <a:gd name="connsiteY9030" fmla="*/ 2348166 h 3797612"/>
              <a:gd name="connsiteX9031" fmla="*/ 3001750 w 3911893"/>
              <a:gd name="connsiteY9031" fmla="*/ 2350169 h 3797612"/>
              <a:gd name="connsiteX9032" fmla="*/ 2999387 w 3911893"/>
              <a:gd name="connsiteY9032" fmla="*/ 2344866 h 3797612"/>
              <a:gd name="connsiteX9033" fmla="*/ 2990434 w 3911893"/>
              <a:gd name="connsiteY9033" fmla="*/ 2347575 h 3797612"/>
              <a:gd name="connsiteX9034" fmla="*/ 2987496 w 3911893"/>
              <a:gd name="connsiteY9034" fmla="*/ 2355232 h 3797612"/>
              <a:gd name="connsiteX9035" fmla="*/ 2988211 w 3911893"/>
              <a:gd name="connsiteY9035" fmla="*/ 2362537 h 3797612"/>
              <a:gd name="connsiteX9036" fmla="*/ 2980905 w 3911893"/>
              <a:gd name="connsiteY9036" fmla="*/ 2363242 h 3797612"/>
              <a:gd name="connsiteX9037" fmla="*/ 2975452 w 3911893"/>
              <a:gd name="connsiteY9037" fmla="*/ 2373447 h 3797612"/>
              <a:gd name="connsiteX9038" fmla="*/ 2975359 w 3911893"/>
              <a:gd name="connsiteY9038" fmla="*/ 2373621 h 3797612"/>
              <a:gd name="connsiteX9039" fmla="*/ 2974154 w 3911893"/>
              <a:gd name="connsiteY9039" fmla="*/ 2371959 h 3797612"/>
              <a:gd name="connsiteX9040" fmla="*/ 2974673 w 3911893"/>
              <a:gd name="connsiteY9040" fmla="*/ 2374905 h 3797612"/>
              <a:gd name="connsiteX9041" fmla="*/ 2975359 w 3911893"/>
              <a:gd name="connsiteY9041" fmla="*/ 2373621 h 3797612"/>
              <a:gd name="connsiteX9042" fmla="*/ 2978683 w 3911893"/>
              <a:gd name="connsiteY9042" fmla="*/ 2378204 h 3797612"/>
              <a:gd name="connsiteX9043" fmla="*/ 2968797 w 3911893"/>
              <a:gd name="connsiteY9043" fmla="*/ 2390220 h 3797612"/>
              <a:gd name="connsiteX9044" fmla="*/ 2961711 w 3911893"/>
              <a:gd name="connsiteY9044" fmla="*/ 2416713 h 3797612"/>
              <a:gd name="connsiteX9045" fmla="*/ 2961494 w 3911893"/>
              <a:gd name="connsiteY9045" fmla="*/ 2417526 h 3797612"/>
              <a:gd name="connsiteX9046" fmla="*/ 2959914 w 3911893"/>
              <a:gd name="connsiteY9046" fmla="*/ 2415129 h 3797612"/>
              <a:gd name="connsiteX9047" fmla="*/ 2960699 w 3911893"/>
              <a:gd name="connsiteY9047" fmla="*/ 2420498 h 3797612"/>
              <a:gd name="connsiteX9048" fmla="*/ 2961494 w 3911893"/>
              <a:gd name="connsiteY9048" fmla="*/ 2417526 h 3797612"/>
              <a:gd name="connsiteX9049" fmla="*/ 2966714 w 3911893"/>
              <a:gd name="connsiteY9049" fmla="*/ 2425447 h 3797612"/>
              <a:gd name="connsiteX9050" fmla="*/ 2952818 w 3911893"/>
              <a:gd name="connsiteY9050" fmla="*/ 2434163 h 3797612"/>
              <a:gd name="connsiteX9051" fmla="*/ 2952243 w 3911893"/>
              <a:gd name="connsiteY9051" fmla="*/ 2447123 h 3797612"/>
              <a:gd name="connsiteX9052" fmla="*/ 2950238 w 3911893"/>
              <a:gd name="connsiteY9052" fmla="*/ 2445473 h 3797612"/>
              <a:gd name="connsiteX9053" fmla="*/ 2950595 w 3911893"/>
              <a:gd name="connsiteY9053" fmla="*/ 2449126 h 3797612"/>
              <a:gd name="connsiteX9054" fmla="*/ 2960264 w 3911893"/>
              <a:gd name="connsiteY9054" fmla="*/ 2453722 h 3797612"/>
              <a:gd name="connsiteX9055" fmla="*/ 2955321 w 3911893"/>
              <a:gd name="connsiteY9055" fmla="*/ 2459730 h 3797612"/>
              <a:gd name="connsiteX9056" fmla="*/ 2953673 w 3911893"/>
              <a:gd name="connsiteY9056" fmla="*/ 2461733 h 3797612"/>
              <a:gd name="connsiteX9057" fmla="*/ 2951311 w 3911893"/>
              <a:gd name="connsiteY9057" fmla="*/ 2456430 h 3797612"/>
              <a:gd name="connsiteX9058" fmla="*/ 2937414 w 3911893"/>
              <a:gd name="connsiteY9058" fmla="*/ 2465146 h 3797612"/>
              <a:gd name="connsiteX9059" fmla="*/ 2933761 w 3911893"/>
              <a:gd name="connsiteY9059" fmla="*/ 2465499 h 3797612"/>
              <a:gd name="connsiteX9060" fmla="*/ 2929176 w 3911893"/>
              <a:gd name="connsiteY9060" fmla="*/ 2475159 h 3797612"/>
              <a:gd name="connsiteX9061" fmla="*/ 2928958 w 3911893"/>
              <a:gd name="connsiteY9061" fmla="*/ 2491771 h 3797612"/>
              <a:gd name="connsiteX9062" fmla="*/ 2925663 w 3911893"/>
              <a:gd name="connsiteY9062" fmla="*/ 2495776 h 3797612"/>
              <a:gd name="connsiteX9063" fmla="*/ 2926378 w 3911893"/>
              <a:gd name="connsiteY9063" fmla="*/ 2503081 h 3797612"/>
              <a:gd name="connsiteX9064" fmla="*/ 2914130 w 3911893"/>
              <a:gd name="connsiteY9064" fmla="*/ 2509794 h 3797612"/>
              <a:gd name="connsiteX9065" fmla="*/ 2909186 w 3911893"/>
              <a:gd name="connsiteY9065" fmla="*/ 2515802 h 3797612"/>
              <a:gd name="connsiteX9066" fmla="*/ 2910617 w 3911893"/>
              <a:gd name="connsiteY9066" fmla="*/ 2530411 h 3797612"/>
              <a:gd name="connsiteX9067" fmla="*/ 2912622 w 3911893"/>
              <a:gd name="connsiteY9067" fmla="*/ 2532061 h 3797612"/>
              <a:gd name="connsiteX9068" fmla="*/ 2909684 w 3911893"/>
              <a:gd name="connsiteY9068" fmla="*/ 2539719 h 3797612"/>
              <a:gd name="connsiteX9069" fmla="*/ 2906837 w 3911893"/>
              <a:gd name="connsiteY9069" fmla="*/ 2539678 h 3797612"/>
              <a:gd name="connsiteX9070" fmla="*/ 2906038 w 3911893"/>
              <a:gd name="connsiteY9070" fmla="*/ 2539553 h 3797612"/>
              <a:gd name="connsiteX9071" fmla="*/ 2905530 w 3911893"/>
              <a:gd name="connsiteY9071" fmla="*/ 2539660 h 3797612"/>
              <a:gd name="connsiteX9072" fmla="*/ 2906837 w 3911893"/>
              <a:gd name="connsiteY9072" fmla="*/ 2539678 h 3797612"/>
              <a:gd name="connsiteX9073" fmla="*/ 2915343 w 3911893"/>
              <a:gd name="connsiteY9073" fmla="*/ 2541016 h 3797612"/>
              <a:gd name="connsiteX9074" fmla="*/ 2912405 w 3911893"/>
              <a:gd name="connsiteY9074" fmla="*/ 2548674 h 3797612"/>
              <a:gd name="connsiteX9075" fmla="*/ 2912187 w 3911893"/>
              <a:gd name="connsiteY9075" fmla="*/ 2565286 h 3797612"/>
              <a:gd name="connsiteX9076" fmla="*/ 2905955 w 3911893"/>
              <a:gd name="connsiteY9076" fmla="*/ 2576949 h 3797612"/>
              <a:gd name="connsiteX9077" fmla="*/ 2910680 w 3911893"/>
              <a:gd name="connsiteY9077" fmla="*/ 2587554 h 3797612"/>
              <a:gd name="connsiteX9078" fmla="*/ 2907742 w 3911893"/>
              <a:gd name="connsiteY9078" fmla="*/ 2595211 h 3797612"/>
              <a:gd name="connsiteX9079" fmla="*/ 2902479 w 3911893"/>
              <a:gd name="connsiteY9079" fmla="*/ 2590880 h 3797612"/>
              <a:gd name="connsiteX9080" fmla="*/ 2902659 w 3911893"/>
              <a:gd name="connsiteY9080" fmla="*/ 2580954 h 3797612"/>
              <a:gd name="connsiteX9081" fmla="*/ 2892058 w 3911893"/>
              <a:gd name="connsiteY9081" fmla="*/ 2585665 h 3797612"/>
              <a:gd name="connsiteX9082" fmla="*/ 2887830 w 3911893"/>
              <a:gd name="connsiteY9082" fmla="*/ 2598977 h 3797612"/>
              <a:gd name="connsiteX9083" fmla="*/ 2887472 w 3911893"/>
              <a:gd name="connsiteY9083" fmla="*/ 2595325 h 3797612"/>
              <a:gd name="connsiteX9084" fmla="*/ 2870855 w 3911893"/>
              <a:gd name="connsiteY9084" fmla="*/ 2595085 h 3797612"/>
              <a:gd name="connsiteX9085" fmla="*/ 2860254 w 3911893"/>
              <a:gd name="connsiteY9085" fmla="*/ 2599796 h 3797612"/>
              <a:gd name="connsiteX9086" fmla="*/ 2860612 w 3911893"/>
              <a:gd name="connsiteY9086" fmla="*/ 2603448 h 3797612"/>
              <a:gd name="connsiteX9087" fmla="*/ 2853306 w 3911893"/>
              <a:gd name="connsiteY9087" fmla="*/ 2604154 h 3797612"/>
              <a:gd name="connsiteX9088" fmla="*/ 2854379 w 3911893"/>
              <a:gd name="connsiteY9088" fmla="*/ 2615111 h 3797612"/>
              <a:gd name="connsiteX9089" fmla="*/ 2862400 w 3911893"/>
              <a:gd name="connsiteY9089" fmla="*/ 2621710 h 3797612"/>
              <a:gd name="connsiteX9090" fmla="*/ 2868991 w 3911893"/>
              <a:gd name="connsiteY9090" fmla="*/ 2613700 h 3797612"/>
              <a:gd name="connsiteX9091" fmla="*/ 2869706 w 3911893"/>
              <a:gd name="connsiteY9091" fmla="*/ 2621005 h 3797612"/>
              <a:gd name="connsiteX9092" fmla="*/ 2883245 w 3911893"/>
              <a:gd name="connsiteY9092" fmla="*/ 2608637 h 3797612"/>
              <a:gd name="connsiteX9093" fmla="*/ 2886898 w 3911893"/>
              <a:gd name="connsiteY9093" fmla="*/ 2608284 h 3797612"/>
              <a:gd name="connsiteX9094" fmla="*/ 2890908 w 3911893"/>
              <a:gd name="connsiteY9094" fmla="*/ 2611584 h 3797612"/>
              <a:gd name="connsiteX9095" fmla="*/ 2886680 w 3911893"/>
              <a:gd name="connsiteY9095" fmla="*/ 2624897 h 3797612"/>
              <a:gd name="connsiteX9096" fmla="*/ 2888053 w 3911893"/>
              <a:gd name="connsiteY9096" fmla="*/ 2627978 h 3797612"/>
              <a:gd name="connsiteX9097" fmla="*/ 2887423 w 3911893"/>
              <a:gd name="connsiteY9097" fmla="*/ 2630125 h 3797612"/>
              <a:gd name="connsiteX9098" fmla="*/ 2886318 w 3911893"/>
              <a:gd name="connsiteY9098" fmla="*/ 2636653 h 3797612"/>
              <a:gd name="connsiteX9099" fmla="*/ 2883743 w 3911893"/>
              <a:gd name="connsiteY9099" fmla="*/ 2632554 h 3797612"/>
              <a:gd name="connsiteX9100" fmla="*/ 2882095 w 3911893"/>
              <a:gd name="connsiteY9100" fmla="*/ 2634557 h 3797612"/>
              <a:gd name="connsiteX9101" fmla="*/ 2884788 w 3911893"/>
              <a:gd name="connsiteY9101" fmla="*/ 2645588 h 3797612"/>
              <a:gd name="connsiteX9102" fmla="*/ 2884799 w 3911893"/>
              <a:gd name="connsiteY9102" fmla="*/ 2645633 h 3797612"/>
              <a:gd name="connsiteX9103" fmla="*/ 2884594 w 3911893"/>
              <a:gd name="connsiteY9103" fmla="*/ 2646845 h 3797612"/>
              <a:gd name="connsiteX9104" fmla="*/ 2884077 w 3911893"/>
              <a:gd name="connsiteY9104" fmla="*/ 2648496 h 3797612"/>
              <a:gd name="connsiteX9105" fmla="*/ 2880848 w 3911893"/>
              <a:gd name="connsiteY9105" fmla="*/ 2652421 h 3797612"/>
              <a:gd name="connsiteX9106" fmla="*/ 2880230 w 3911893"/>
              <a:gd name="connsiteY9106" fmla="*/ 2653172 h 3797612"/>
              <a:gd name="connsiteX9107" fmla="*/ 2882588 w 3911893"/>
              <a:gd name="connsiteY9107" fmla="*/ 2653243 h 3797612"/>
              <a:gd name="connsiteX9108" fmla="*/ 2884077 w 3911893"/>
              <a:gd name="connsiteY9108" fmla="*/ 2648496 h 3797612"/>
              <a:gd name="connsiteX9109" fmla="*/ 2885173 w 3911893"/>
              <a:gd name="connsiteY9109" fmla="*/ 2647164 h 3797612"/>
              <a:gd name="connsiteX9110" fmla="*/ 2884799 w 3911893"/>
              <a:gd name="connsiteY9110" fmla="*/ 2645633 h 3797612"/>
              <a:gd name="connsiteX9111" fmla="*/ 2886318 w 3911893"/>
              <a:gd name="connsiteY9111" fmla="*/ 2636653 h 3797612"/>
              <a:gd name="connsiteX9112" fmla="*/ 2888111 w 3911893"/>
              <a:gd name="connsiteY9112" fmla="*/ 2639507 h 3797612"/>
              <a:gd name="connsiteX9113" fmla="*/ 2888400 w 3911893"/>
              <a:gd name="connsiteY9113" fmla="*/ 2639155 h 3797612"/>
              <a:gd name="connsiteX9114" fmla="*/ 2888231 w 3911893"/>
              <a:gd name="connsiteY9114" fmla="*/ 2653281 h 3797612"/>
              <a:gd name="connsiteX9115" fmla="*/ 2887459 w 3911893"/>
              <a:gd name="connsiteY9115" fmla="*/ 2689343 h 3797612"/>
              <a:gd name="connsiteX9116" fmla="*/ 2885019 w 3911893"/>
              <a:gd name="connsiteY9116" fmla="*/ 2720918 h 3797612"/>
              <a:gd name="connsiteX9117" fmla="*/ 2881366 w 3911893"/>
              <a:gd name="connsiteY9117" fmla="*/ 2721271 h 3797612"/>
              <a:gd name="connsiteX9118" fmla="*/ 2880293 w 3911893"/>
              <a:gd name="connsiteY9118" fmla="*/ 2710314 h 3797612"/>
              <a:gd name="connsiteX9119" fmla="*/ 2881583 w 3911893"/>
              <a:gd name="connsiteY9119" fmla="*/ 2704658 h 3797612"/>
              <a:gd name="connsiteX9120" fmla="*/ 2873345 w 3911893"/>
              <a:gd name="connsiteY9120" fmla="*/ 2714671 h 3797612"/>
              <a:gd name="connsiteX9121" fmla="*/ 2870049 w 3911893"/>
              <a:gd name="connsiteY9121" fmla="*/ 2718676 h 3797612"/>
              <a:gd name="connsiteX9122" fmla="*/ 2874060 w 3911893"/>
              <a:gd name="connsiteY9122" fmla="*/ 2721976 h 3797612"/>
              <a:gd name="connsiteX9123" fmla="*/ 2864174 w 3911893"/>
              <a:gd name="connsiteY9123" fmla="*/ 2733992 h 3797612"/>
              <a:gd name="connsiteX9124" fmla="*/ 2867827 w 3911893"/>
              <a:gd name="connsiteY9124" fmla="*/ 2733639 h 3797612"/>
              <a:gd name="connsiteX9125" fmla="*/ 2873485 w 3911893"/>
              <a:gd name="connsiteY9125" fmla="*/ 2734936 h 3797612"/>
              <a:gd name="connsiteX9126" fmla="*/ 2868682 w 3911893"/>
              <a:gd name="connsiteY9126" fmla="*/ 2761208 h 3797612"/>
              <a:gd name="connsiteX9127" fmla="*/ 2874698 w 3911893"/>
              <a:gd name="connsiteY9127" fmla="*/ 2766158 h 3797612"/>
              <a:gd name="connsiteX9128" fmla="*/ 2870470 w 3911893"/>
              <a:gd name="connsiteY9128" fmla="*/ 2779471 h 3797612"/>
              <a:gd name="connsiteX9129" fmla="*/ 2872833 w 3911893"/>
              <a:gd name="connsiteY9129" fmla="*/ 2784773 h 3797612"/>
              <a:gd name="connsiteX9130" fmla="*/ 2865808 w 3911893"/>
              <a:gd name="connsiteY9130" fmla="*/ 2826008 h 3797612"/>
              <a:gd name="connsiteX9131" fmla="*/ 2864160 w 3911893"/>
              <a:gd name="connsiteY9131" fmla="*/ 2828010 h 3797612"/>
              <a:gd name="connsiteX9132" fmla="*/ 2859357 w 3911893"/>
              <a:gd name="connsiteY9132" fmla="*/ 2854283 h 37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</a:cxnLst>
            <a:rect l="l" t="t" r="r" b="b"/>
            <a:pathLst>
              <a:path w="3911893" h="3797612">
                <a:moveTo>
                  <a:pt x="332987" y="1531239"/>
                </a:moveTo>
                <a:cubicBezTo>
                  <a:pt x="332987" y="1531239"/>
                  <a:pt x="332987" y="1531239"/>
                  <a:pt x="330982" y="1529589"/>
                </a:cubicBezTo>
                <a:lnTo>
                  <a:pt x="332868" y="1530021"/>
                </a:lnTo>
                <a:close/>
                <a:moveTo>
                  <a:pt x="336641" y="1530886"/>
                </a:moveTo>
                <a:lnTo>
                  <a:pt x="332868" y="1530021"/>
                </a:lnTo>
                <a:lnTo>
                  <a:pt x="332049" y="1521652"/>
                </a:lnTo>
                <a:cubicBezTo>
                  <a:pt x="331915" y="1520282"/>
                  <a:pt x="331915" y="1520282"/>
                  <a:pt x="331915" y="1520282"/>
                </a:cubicBezTo>
                <a:cubicBezTo>
                  <a:pt x="338505" y="1512271"/>
                  <a:pt x="338505" y="1512271"/>
                  <a:pt x="338505" y="1512271"/>
                </a:cubicBezTo>
                <a:cubicBezTo>
                  <a:pt x="341226" y="1521226"/>
                  <a:pt x="341226" y="1521226"/>
                  <a:pt x="341226" y="1521226"/>
                </a:cubicBezTo>
                <a:cubicBezTo>
                  <a:pt x="341941" y="1528531"/>
                  <a:pt x="333920" y="1521931"/>
                  <a:pt x="336641" y="1530886"/>
                </a:cubicBezTo>
                <a:close/>
                <a:moveTo>
                  <a:pt x="456882" y="1417442"/>
                </a:moveTo>
                <a:lnTo>
                  <a:pt x="456666" y="1417705"/>
                </a:lnTo>
                <a:lnTo>
                  <a:pt x="456396" y="1417011"/>
                </a:lnTo>
                <a:cubicBezTo>
                  <a:pt x="455806" y="1415685"/>
                  <a:pt x="454302" y="1414447"/>
                  <a:pt x="449180" y="1418629"/>
                </a:cubicBezTo>
                <a:cubicBezTo>
                  <a:pt x="453050" y="1401664"/>
                  <a:pt x="453050" y="1401664"/>
                  <a:pt x="453050" y="1401664"/>
                </a:cubicBezTo>
                <a:cubicBezTo>
                  <a:pt x="448682" y="1394712"/>
                  <a:pt x="448682" y="1394712"/>
                  <a:pt x="448682" y="1394712"/>
                </a:cubicBezTo>
                <a:cubicBezTo>
                  <a:pt x="450329" y="1392710"/>
                  <a:pt x="450329" y="1392710"/>
                  <a:pt x="450329" y="1392710"/>
                </a:cubicBezTo>
                <a:cubicBezTo>
                  <a:pt x="455163" y="1395009"/>
                  <a:pt x="454553" y="1402902"/>
                  <a:pt x="455018" y="1410000"/>
                </a:cubicBezTo>
                <a:close/>
                <a:moveTo>
                  <a:pt x="457058" y="1418146"/>
                </a:moveTo>
                <a:lnTo>
                  <a:pt x="456882" y="1417442"/>
                </a:lnTo>
                <a:lnTo>
                  <a:pt x="457309" y="1416923"/>
                </a:lnTo>
                <a:cubicBezTo>
                  <a:pt x="458133" y="1415921"/>
                  <a:pt x="458133" y="1415921"/>
                  <a:pt x="458133" y="1415921"/>
                </a:cubicBezTo>
                <a:close/>
                <a:moveTo>
                  <a:pt x="197449" y="1759321"/>
                </a:moveTo>
                <a:cubicBezTo>
                  <a:pt x="195828" y="1759247"/>
                  <a:pt x="192999" y="1758598"/>
                  <a:pt x="195005" y="1760248"/>
                </a:cubicBezTo>
                <a:cubicBezTo>
                  <a:pt x="195005" y="1760248"/>
                  <a:pt x="195005" y="1760248"/>
                  <a:pt x="195667" y="1759954"/>
                </a:cubicBezTo>
                <a:lnTo>
                  <a:pt x="197332" y="1759214"/>
                </a:lnTo>
                <a:close/>
                <a:moveTo>
                  <a:pt x="1686381" y="270517"/>
                </a:moveTo>
                <a:lnTo>
                  <a:pt x="1685598" y="271388"/>
                </a:lnTo>
                <a:lnTo>
                  <a:pt x="1684376" y="268867"/>
                </a:lnTo>
                <a:cubicBezTo>
                  <a:pt x="1684376" y="268867"/>
                  <a:pt x="1684376" y="268867"/>
                  <a:pt x="1686381" y="270517"/>
                </a:cubicBezTo>
                <a:close/>
                <a:moveTo>
                  <a:pt x="1573558" y="410271"/>
                </a:moveTo>
                <a:lnTo>
                  <a:pt x="1573534" y="410225"/>
                </a:lnTo>
                <a:cubicBezTo>
                  <a:pt x="1572692" y="408694"/>
                  <a:pt x="1572692" y="408694"/>
                  <a:pt x="1572692" y="408694"/>
                </a:cubicBezTo>
                <a:lnTo>
                  <a:pt x="1574525" y="408636"/>
                </a:lnTo>
                <a:close/>
                <a:moveTo>
                  <a:pt x="1573435" y="413922"/>
                </a:moveTo>
                <a:cubicBezTo>
                  <a:pt x="1571845" y="415343"/>
                  <a:pt x="1570675" y="415744"/>
                  <a:pt x="1571836" y="413183"/>
                </a:cubicBezTo>
                <a:lnTo>
                  <a:pt x="1573558" y="410271"/>
                </a:lnTo>
                <a:lnTo>
                  <a:pt x="1574674" y="412301"/>
                </a:lnTo>
                <a:close/>
                <a:moveTo>
                  <a:pt x="1519569" y="499314"/>
                </a:moveTo>
                <a:cubicBezTo>
                  <a:pt x="1519731" y="498607"/>
                  <a:pt x="1520465" y="496692"/>
                  <a:pt x="1520465" y="496692"/>
                </a:cubicBezTo>
                <a:cubicBezTo>
                  <a:pt x="1520465" y="496692"/>
                  <a:pt x="1520465" y="496692"/>
                  <a:pt x="1521083" y="495942"/>
                </a:cubicBezTo>
                <a:lnTo>
                  <a:pt x="1522113" y="494690"/>
                </a:lnTo>
                <a:cubicBezTo>
                  <a:pt x="1519820" y="499520"/>
                  <a:pt x="1519408" y="500020"/>
                  <a:pt x="1519569" y="499314"/>
                </a:cubicBezTo>
                <a:close/>
                <a:moveTo>
                  <a:pt x="1699039" y="286808"/>
                </a:moveTo>
                <a:cubicBezTo>
                  <a:pt x="1698215" y="287809"/>
                  <a:pt x="1694651" y="289075"/>
                  <a:pt x="1695475" y="288074"/>
                </a:cubicBezTo>
                <a:lnTo>
                  <a:pt x="1698477" y="286484"/>
                </a:lnTo>
                <a:close/>
                <a:moveTo>
                  <a:pt x="1813616" y="150460"/>
                </a:moveTo>
                <a:lnTo>
                  <a:pt x="1811169" y="151547"/>
                </a:lnTo>
                <a:lnTo>
                  <a:pt x="1809766" y="150392"/>
                </a:lnTo>
                <a:lnTo>
                  <a:pt x="1812638" y="147718"/>
                </a:lnTo>
                <a:close/>
                <a:moveTo>
                  <a:pt x="1536850" y="505365"/>
                </a:moveTo>
                <a:lnTo>
                  <a:pt x="1537212" y="502968"/>
                </a:lnTo>
                <a:lnTo>
                  <a:pt x="1538360" y="502675"/>
                </a:lnTo>
                <a:close/>
                <a:moveTo>
                  <a:pt x="1457419" y="606014"/>
                </a:moveTo>
                <a:cubicBezTo>
                  <a:pt x="1457061" y="602362"/>
                  <a:pt x="1452118" y="608370"/>
                  <a:pt x="1456704" y="598710"/>
                </a:cubicBezTo>
                <a:lnTo>
                  <a:pt x="1460016" y="601435"/>
                </a:lnTo>
                <a:close/>
                <a:moveTo>
                  <a:pt x="1460714" y="602010"/>
                </a:moveTo>
                <a:lnTo>
                  <a:pt x="1460016" y="601435"/>
                </a:lnTo>
                <a:lnTo>
                  <a:pt x="1460564" y="600468"/>
                </a:lnTo>
                <a:cubicBezTo>
                  <a:pt x="1462367" y="597702"/>
                  <a:pt x="1460714" y="602010"/>
                  <a:pt x="1460714" y="602010"/>
                </a:cubicBezTo>
                <a:close/>
                <a:moveTo>
                  <a:pt x="1836382" y="145426"/>
                </a:moveTo>
                <a:cubicBezTo>
                  <a:pt x="1832372" y="142126"/>
                  <a:pt x="1832372" y="142126"/>
                  <a:pt x="1832372" y="142126"/>
                </a:cubicBezTo>
                <a:cubicBezTo>
                  <a:pt x="1829791" y="153436"/>
                  <a:pt x="1829791" y="153436"/>
                  <a:pt x="1829791" y="153436"/>
                </a:cubicBezTo>
                <a:cubicBezTo>
                  <a:pt x="1828361" y="138826"/>
                  <a:pt x="1828361" y="138826"/>
                  <a:pt x="1828361" y="138826"/>
                </a:cubicBezTo>
                <a:cubicBezTo>
                  <a:pt x="1815180" y="154847"/>
                  <a:pt x="1815180" y="154847"/>
                  <a:pt x="1815180" y="154847"/>
                </a:cubicBezTo>
                <a:lnTo>
                  <a:pt x="1813616" y="150460"/>
                </a:lnTo>
                <a:lnTo>
                  <a:pt x="1815807" y="149486"/>
                </a:lnTo>
                <a:cubicBezTo>
                  <a:pt x="1816470" y="149192"/>
                  <a:pt x="1816470" y="149192"/>
                  <a:pt x="1816470" y="149192"/>
                </a:cubicBezTo>
                <a:cubicBezTo>
                  <a:pt x="1817045" y="136232"/>
                  <a:pt x="1817045" y="136232"/>
                  <a:pt x="1817045" y="136232"/>
                </a:cubicBezTo>
                <a:cubicBezTo>
                  <a:pt x="1823278" y="124569"/>
                  <a:pt x="1823278" y="124569"/>
                  <a:pt x="1823278" y="124569"/>
                </a:cubicBezTo>
                <a:cubicBezTo>
                  <a:pt x="1829294" y="129519"/>
                  <a:pt x="1829294" y="129519"/>
                  <a:pt x="1829294" y="129519"/>
                </a:cubicBezTo>
                <a:cubicBezTo>
                  <a:pt x="1838605" y="130463"/>
                  <a:pt x="1838605" y="130463"/>
                  <a:pt x="1838605" y="130463"/>
                </a:cubicBezTo>
                <a:cubicBezTo>
                  <a:pt x="1840967" y="135766"/>
                  <a:pt x="1840967" y="135766"/>
                  <a:pt x="1840967" y="135766"/>
                </a:cubicBezTo>
                <a:cubicBezTo>
                  <a:pt x="1836382" y="145426"/>
                  <a:pt x="1836382" y="145426"/>
                  <a:pt x="1836382" y="145426"/>
                </a:cubicBezTo>
                <a:close/>
                <a:moveTo>
                  <a:pt x="1381984" y="701785"/>
                </a:moveTo>
                <a:cubicBezTo>
                  <a:pt x="1379979" y="700135"/>
                  <a:pt x="1379979" y="700135"/>
                  <a:pt x="1379979" y="700135"/>
                </a:cubicBezTo>
                <a:lnTo>
                  <a:pt x="1381626" y="698133"/>
                </a:lnTo>
                <a:cubicBezTo>
                  <a:pt x="1383631" y="699783"/>
                  <a:pt x="1383631" y="699783"/>
                  <a:pt x="1381984" y="701785"/>
                </a:cubicBezTo>
                <a:close/>
                <a:moveTo>
                  <a:pt x="1533927" y="521202"/>
                </a:moveTo>
                <a:cubicBezTo>
                  <a:pt x="1530561" y="515075"/>
                  <a:pt x="1532120" y="512159"/>
                  <a:pt x="1535003" y="508655"/>
                </a:cubicBezTo>
                <a:lnTo>
                  <a:pt x="1536850" y="505365"/>
                </a:lnTo>
                <a:lnTo>
                  <a:pt x="1536372" y="508522"/>
                </a:lnTo>
                <a:lnTo>
                  <a:pt x="1538753" y="512170"/>
                </a:lnTo>
                <a:lnTo>
                  <a:pt x="1535485" y="518286"/>
                </a:lnTo>
                <a:cubicBezTo>
                  <a:pt x="1533927" y="521202"/>
                  <a:pt x="1533927" y="521202"/>
                  <a:pt x="1533927" y="521202"/>
                </a:cubicBezTo>
                <a:close/>
                <a:moveTo>
                  <a:pt x="1843688" y="144720"/>
                </a:moveTo>
                <a:cubicBezTo>
                  <a:pt x="1843688" y="144720"/>
                  <a:pt x="1843688" y="144720"/>
                  <a:pt x="1842775" y="144809"/>
                </a:cubicBezTo>
                <a:lnTo>
                  <a:pt x="1839803" y="145095"/>
                </a:lnTo>
                <a:lnTo>
                  <a:pt x="1839785" y="144867"/>
                </a:lnTo>
                <a:lnTo>
                  <a:pt x="1843623" y="144053"/>
                </a:lnTo>
                <a:close/>
                <a:moveTo>
                  <a:pt x="1846275" y="143491"/>
                </a:moveTo>
                <a:lnTo>
                  <a:pt x="1843623" y="144053"/>
                </a:lnTo>
                <a:lnTo>
                  <a:pt x="1843330" y="141068"/>
                </a:lnTo>
                <a:close/>
                <a:moveTo>
                  <a:pt x="1430451" y="650414"/>
                </a:moveTo>
                <a:cubicBezTo>
                  <a:pt x="1425068" y="658106"/>
                  <a:pt x="1434243" y="642356"/>
                  <a:pt x="1431772" y="645360"/>
                </a:cubicBezTo>
                <a:lnTo>
                  <a:pt x="1432579" y="647173"/>
                </a:lnTo>
                <a:close/>
                <a:moveTo>
                  <a:pt x="1392943" y="700727"/>
                </a:moveTo>
                <a:cubicBezTo>
                  <a:pt x="1381626" y="698133"/>
                  <a:pt x="1381626" y="698133"/>
                  <a:pt x="1381626" y="698133"/>
                </a:cubicBezTo>
                <a:lnTo>
                  <a:pt x="1384304" y="694878"/>
                </a:lnTo>
                <a:cubicBezTo>
                  <a:pt x="1384922" y="694127"/>
                  <a:pt x="1384922" y="694127"/>
                  <a:pt x="1384922" y="694127"/>
                </a:cubicBezTo>
                <a:cubicBezTo>
                  <a:pt x="1388574" y="693775"/>
                  <a:pt x="1388574" y="693775"/>
                  <a:pt x="1388574" y="693775"/>
                </a:cubicBezTo>
                <a:cubicBezTo>
                  <a:pt x="1391512" y="686117"/>
                  <a:pt x="1391512" y="686117"/>
                  <a:pt x="1391512" y="686117"/>
                </a:cubicBezTo>
                <a:cubicBezTo>
                  <a:pt x="1382559" y="688825"/>
                  <a:pt x="1382559" y="688825"/>
                  <a:pt x="1382559" y="688825"/>
                </a:cubicBezTo>
                <a:cubicBezTo>
                  <a:pt x="1382201" y="685172"/>
                  <a:pt x="1382201" y="685172"/>
                  <a:pt x="1382201" y="685172"/>
                </a:cubicBezTo>
                <a:cubicBezTo>
                  <a:pt x="1392445" y="676810"/>
                  <a:pt x="1392445" y="676810"/>
                  <a:pt x="1392445" y="676810"/>
                </a:cubicBezTo>
                <a:cubicBezTo>
                  <a:pt x="1393160" y="684115"/>
                  <a:pt x="1393160" y="684115"/>
                  <a:pt x="1393160" y="684115"/>
                </a:cubicBezTo>
                <a:cubicBezTo>
                  <a:pt x="1402113" y="681407"/>
                  <a:pt x="1402113" y="681407"/>
                  <a:pt x="1402113" y="681407"/>
                </a:cubicBezTo>
                <a:cubicBezTo>
                  <a:pt x="1390580" y="695425"/>
                  <a:pt x="1390580" y="695425"/>
                  <a:pt x="1390580" y="695425"/>
                </a:cubicBezTo>
                <a:cubicBezTo>
                  <a:pt x="1392943" y="700727"/>
                  <a:pt x="1392943" y="700727"/>
                  <a:pt x="1392943" y="700727"/>
                </a:cubicBezTo>
                <a:close/>
                <a:moveTo>
                  <a:pt x="1851351" y="147667"/>
                </a:moveTo>
                <a:cubicBezTo>
                  <a:pt x="1851351" y="147667"/>
                  <a:pt x="1851351" y="147667"/>
                  <a:pt x="1850349" y="146842"/>
                </a:cubicBezTo>
                <a:lnTo>
                  <a:pt x="1846275" y="143491"/>
                </a:lnTo>
                <a:lnTo>
                  <a:pt x="1849013" y="142910"/>
                </a:lnTo>
                <a:cubicBezTo>
                  <a:pt x="1852001" y="142535"/>
                  <a:pt x="1854056" y="142337"/>
                  <a:pt x="1852642" y="142012"/>
                </a:cubicBezTo>
                <a:cubicBezTo>
                  <a:pt x="1852642" y="142012"/>
                  <a:pt x="1852642" y="142012"/>
                  <a:pt x="1851351" y="147667"/>
                </a:cubicBezTo>
                <a:close/>
                <a:moveTo>
                  <a:pt x="1376569" y="733752"/>
                </a:moveTo>
                <a:lnTo>
                  <a:pt x="1376416" y="733777"/>
                </a:lnTo>
                <a:cubicBezTo>
                  <a:pt x="1376119" y="733690"/>
                  <a:pt x="1376303" y="733212"/>
                  <a:pt x="1377538" y="731710"/>
                </a:cubicBezTo>
                <a:cubicBezTo>
                  <a:pt x="1377538" y="731710"/>
                  <a:pt x="1377538" y="731710"/>
                  <a:pt x="1376965" y="732917"/>
                </a:cubicBezTo>
                <a:close/>
                <a:moveTo>
                  <a:pt x="1363256" y="757776"/>
                </a:moveTo>
                <a:lnTo>
                  <a:pt x="1362305" y="757376"/>
                </a:lnTo>
                <a:cubicBezTo>
                  <a:pt x="1362511" y="757126"/>
                  <a:pt x="1363425" y="757038"/>
                  <a:pt x="1363425" y="757038"/>
                </a:cubicBezTo>
                <a:close/>
                <a:moveTo>
                  <a:pt x="1353793" y="771651"/>
                </a:moveTo>
                <a:lnTo>
                  <a:pt x="1351191" y="774205"/>
                </a:lnTo>
                <a:cubicBezTo>
                  <a:pt x="1347803" y="777557"/>
                  <a:pt x="1355043" y="770291"/>
                  <a:pt x="1353539" y="769053"/>
                </a:cubicBezTo>
                <a:cubicBezTo>
                  <a:pt x="1353539" y="769053"/>
                  <a:pt x="1353539" y="769053"/>
                  <a:pt x="1353628" y="769966"/>
                </a:cubicBezTo>
                <a:close/>
                <a:moveTo>
                  <a:pt x="1365430" y="758688"/>
                </a:moveTo>
                <a:lnTo>
                  <a:pt x="1362730" y="760083"/>
                </a:lnTo>
                <a:lnTo>
                  <a:pt x="1363102" y="758452"/>
                </a:lnTo>
                <a:lnTo>
                  <a:pt x="1363256" y="757776"/>
                </a:lnTo>
                <a:close/>
                <a:moveTo>
                  <a:pt x="1361519" y="765391"/>
                </a:moveTo>
                <a:lnTo>
                  <a:pt x="1359251" y="766197"/>
                </a:lnTo>
                <a:cubicBezTo>
                  <a:pt x="1359574" y="764783"/>
                  <a:pt x="1360823" y="762243"/>
                  <a:pt x="1362139" y="760388"/>
                </a:cubicBezTo>
                <a:lnTo>
                  <a:pt x="1362730" y="760083"/>
                </a:lnTo>
                <a:close/>
                <a:moveTo>
                  <a:pt x="1408627" y="710273"/>
                </a:moveTo>
                <a:cubicBezTo>
                  <a:pt x="1408627" y="710273"/>
                  <a:pt x="1408627" y="710273"/>
                  <a:pt x="1406264" y="704971"/>
                </a:cubicBezTo>
                <a:lnTo>
                  <a:pt x="1407204" y="703341"/>
                </a:lnTo>
                <a:close/>
                <a:moveTo>
                  <a:pt x="1432553" y="686303"/>
                </a:moveTo>
                <a:lnTo>
                  <a:pt x="1431493" y="686657"/>
                </a:lnTo>
                <a:lnTo>
                  <a:pt x="1431345" y="685728"/>
                </a:lnTo>
                <a:lnTo>
                  <a:pt x="1433388" y="684982"/>
                </a:lnTo>
                <a:close/>
                <a:moveTo>
                  <a:pt x="1433125" y="696847"/>
                </a:moveTo>
                <a:cubicBezTo>
                  <a:pt x="1430762" y="691545"/>
                  <a:pt x="1430762" y="691545"/>
                  <a:pt x="1430762" y="691545"/>
                </a:cubicBezTo>
                <a:cubicBezTo>
                  <a:pt x="1427466" y="695550"/>
                  <a:pt x="1427466" y="695550"/>
                  <a:pt x="1427466" y="695550"/>
                </a:cubicBezTo>
                <a:cubicBezTo>
                  <a:pt x="1429829" y="700853"/>
                  <a:pt x="1429829" y="700853"/>
                  <a:pt x="1429829" y="700853"/>
                </a:cubicBezTo>
                <a:cubicBezTo>
                  <a:pt x="1426176" y="701205"/>
                  <a:pt x="1426176" y="701205"/>
                  <a:pt x="1426176" y="701205"/>
                </a:cubicBezTo>
                <a:cubicBezTo>
                  <a:pt x="1426751" y="688245"/>
                  <a:pt x="1426751" y="688245"/>
                  <a:pt x="1426751" y="688245"/>
                </a:cubicBezTo>
                <a:lnTo>
                  <a:pt x="1431493" y="686657"/>
                </a:lnTo>
                <a:close/>
                <a:moveTo>
                  <a:pt x="1914834" y="111956"/>
                </a:moveTo>
                <a:cubicBezTo>
                  <a:pt x="1914400" y="113697"/>
                  <a:pt x="1913598" y="114927"/>
                  <a:pt x="1912595" y="114102"/>
                </a:cubicBezTo>
                <a:cubicBezTo>
                  <a:pt x="1912595" y="114102"/>
                  <a:pt x="1912595" y="114102"/>
                  <a:pt x="1912506" y="113189"/>
                </a:cubicBezTo>
                <a:lnTo>
                  <a:pt x="1911961" y="107630"/>
                </a:lnTo>
                <a:lnTo>
                  <a:pt x="1914870" y="106739"/>
                </a:lnTo>
                <a:cubicBezTo>
                  <a:pt x="1915336" y="107961"/>
                  <a:pt x="1915269" y="110215"/>
                  <a:pt x="1914834" y="111956"/>
                </a:cubicBezTo>
                <a:close/>
                <a:moveTo>
                  <a:pt x="1924230" y="101121"/>
                </a:moveTo>
                <a:lnTo>
                  <a:pt x="1923933" y="101025"/>
                </a:lnTo>
                <a:cubicBezTo>
                  <a:pt x="1923434" y="99460"/>
                  <a:pt x="1924444" y="96827"/>
                  <a:pt x="1924392" y="99828"/>
                </a:cubicBezTo>
                <a:close/>
                <a:moveTo>
                  <a:pt x="1926134" y="101734"/>
                </a:moveTo>
                <a:cubicBezTo>
                  <a:pt x="1926134" y="101734"/>
                  <a:pt x="1926134" y="101734"/>
                  <a:pt x="1924263" y="101454"/>
                </a:cubicBezTo>
                <a:lnTo>
                  <a:pt x="1924190" y="101443"/>
                </a:lnTo>
                <a:lnTo>
                  <a:pt x="1924230" y="101121"/>
                </a:lnTo>
                <a:close/>
                <a:moveTo>
                  <a:pt x="1911663" y="123409"/>
                </a:moveTo>
                <a:cubicBezTo>
                  <a:pt x="1911663" y="123409"/>
                  <a:pt x="1911663" y="123409"/>
                  <a:pt x="1910750" y="123498"/>
                </a:cubicBezTo>
                <a:lnTo>
                  <a:pt x="1908746" y="123691"/>
                </a:lnTo>
                <a:lnTo>
                  <a:pt x="1909651" y="122167"/>
                </a:lnTo>
                <a:cubicBezTo>
                  <a:pt x="1923198" y="99108"/>
                  <a:pt x="1905583" y="127223"/>
                  <a:pt x="1911663" y="123409"/>
                </a:cubicBezTo>
                <a:close/>
                <a:moveTo>
                  <a:pt x="1300736" y="870012"/>
                </a:moveTo>
                <a:cubicBezTo>
                  <a:pt x="1300736" y="870012"/>
                  <a:pt x="1300736" y="870012"/>
                  <a:pt x="1299662" y="870807"/>
                </a:cubicBezTo>
                <a:lnTo>
                  <a:pt x="1299472" y="870948"/>
                </a:lnTo>
                <a:lnTo>
                  <a:pt x="1300456" y="869882"/>
                </a:lnTo>
                <a:close/>
                <a:moveTo>
                  <a:pt x="1860260" y="196902"/>
                </a:moveTo>
                <a:lnTo>
                  <a:pt x="1859949" y="196336"/>
                </a:lnTo>
                <a:lnTo>
                  <a:pt x="1860244" y="196122"/>
                </a:lnTo>
                <a:close/>
                <a:moveTo>
                  <a:pt x="1321939" y="860591"/>
                </a:moveTo>
                <a:cubicBezTo>
                  <a:pt x="1314991" y="864949"/>
                  <a:pt x="1311516" y="867128"/>
                  <a:pt x="1309779" y="868217"/>
                </a:cubicBezTo>
                <a:lnTo>
                  <a:pt x="1309076" y="868658"/>
                </a:lnTo>
                <a:lnTo>
                  <a:pt x="1304032" y="866007"/>
                </a:lnTo>
                <a:lnTo>
                  <a:pt x="1300456" y="869882"/>
                </a:lnTo>
                <a:lnTo>
                  <a:pt x="1293736" y="866771"/>
                </a:lnTo>
                <a:cubicBezTo>
                  <a:pt x="1290978" y="864502"/>
                  <a:pt x="1291534" y="860762"/>
                  <a:pt x="1306612" y="854697"/>
                </a:cubicBezTo>
                <a:cubicBezTo>
                  <a:pt x="1310840" y="841384"/>
                  <a:pt x="1310840" y="841384"/>
                  <a:pt x="1310840" y="841384"/>
                </a:cubicBezTo>
                <a:cubicBezTo>
                  <a:pt x="1314135" y="837379"/>
                  <a:pt x="1314135" y="837379"/>
                  <a:pt x="1314135" y="837379"/>
                </a:cubicBezTo>
                <a:cubicBezTo>
                  <a:pt x="1312487" y="839382"/>
                  <a:pt x="1312845" y="843034"/>
                  <a:pt x="1316498" y="842682"/>
                </a:cubicBezTo>
                <a:cubicBezTo>
                  <a:pt x="1328249" y="812051"/>
                  <a:pt x="1328249" y="812051"/>
                  <a:pt x="1328249" y="812051"/>
                </a:cubicBezTo>
                <a:cubicBezTo>
                  <a:pt x="1337777" y="796383"/>
                  <a:pt x="1337777" y="796383"/>
                  <a:pt x="1337777" y="796383"/>
                </a:cubicBezTo>
                <a:cubicBezTo>
                  <a:pt x="1341430" y="796031"/>
                  <a:pt x="1341430" y="796031"/>
                  <a:pt x="1341430" y="796031"/>
                </a:cubicBezTo>
                <a:cubicBezTo>
                  <a:pt x="1345658" y="782718"/>
                  <a:pt x="1345658" y="782718"/>
                  <a:pt x="1345658" y="782718"/>
                </a:cubicBezTo>
                <a:cubicBezTo>
                  <a:pt x="1354254" y="776358"/>
                  <a:pt x="1354254" y="776358"/>
                  <a:pt x="1354254" y="776358"/>
                </a:cubicBezTo>
                <a:lnTo>
                  <a:pt x="1353793" y="771651"/>
                </a:lnTo>
                <a:lnTo>
                  <a:pt x="1358839" y="766698"/>
                </a:lnTo>
                <a:cubicBezTo>
                  <a:pt x="1360845" y="768348"/>
                  <a:pt x="1360845" y="768348"/>
                  <a:pt x="1360845" y="768348"/>
                </a:cubicBezTo>
                <a:lnTo>
                  <a:pt x="1361519" y="765391"/>
                </a:lnTo>
                <a:lnTo>
                  <a:pt x="1361924" y="765248"/>
                </a:lnTo>
                <a:cubicBezTo>
                  <a:pt x="1364315" y="762597"/>
                  <a:pt x="1368492" y="757009"/>
                  <a:pt x="1375316" y="746672"/>
                </a:cubicBezTo>
                <a:cubicBezTo>
                  <a:pt x="1370016" y="749027"/>
                  <a:pt x="1370016" y="749027"/>
                  <a:pt x="1370016" y="749027"/>
                </a:cubicBezTo>
                <a:cubicBezTo>
                  <a:pt x="1367653" y="743725"/>
                  <a:pt x="1367653" y="743725"/>
                  <a:pt x="1367653" y="743725"/>
                </a:cubicBezTo>
                <a:cubicBezTo>
                  <a:pt x="1372953" y="741370"/>
                  <a:pt x="1372953" y="741370"/>
                  <a:pt x="1372953" y="741370"/>
                </a:cubicBezTo>
                <a:lnTo>
                  <a:pt x="1376569" y="733752"/>
                </a:lnTo>
                <a:lnTo>
                  <a:pt x="1378174" y="733492"/>
                </a:lnTo>
                <a:cubicBezTo>
                  <a:pt x="1379544" y="733359"/>
                  <a:pt x="1380547" y="734184"/>
                  <a:pt x="1376606" y="741017"/>
                </a:cubicBezTo>
                <a:cubicBezTo>
                  <a:pt x="1383554" y="736660"/>
                  <a:pt x="1383554" y="736660"/>
                  <a:pt x="1383554" y="736660"/>
                </a:cubicBezTo>
                <a:lnTo>
                  <a:pt x="1387138" y="725377"/>
                </a:lnTo>
                <a:lnTo>
                  <a:pt x="1389832" y="725453"/>
                </a:lnTo>
                <a:cubicBezTo>
                  <a:pt x="1388874" y="725085"/>
                  <a:pt x="1386958" y="724348"/>
                  <a:pt x="1387782" y="723347"/>
                </a:cubicBezTo>
                <a:cubicBezTo>
                  <a:pt x="1387782" y="723347"/>
                  <a:pt x="1387782" y="723347"/>
                  <a:pt x="1387254" y="725011"/>
                </a:cubicBezTo>
                <a:lnTo>
                  <a:pt x="1387138" y="725377"/>
                </a:lnTo>
                <a:lnTo>
                  <a:pt x="1386135" y="725349"/>
                </a:lnTo>
                <a:cubicBezTo>
                  <a:pt x="1383772" y="720047"/>
                  <a:pt x="1383772" y="720047"/>
                  <a:pt x="1383772" y="720047"/>
                </a:cubicBezTo>
                <a:cubicBezTo>
                  <a:pt x="1396953" y="704026"/>
                  <a:pt x="1396953" y="704026"/>
                  <a:pt x="1396953" y="704026"/>
                </a:cubicBezTo>
                <a:cubicBezTo>
                  <a:pt x="1398958" y="705676"/>
                  <a:pt x="1394590" y="698724"/>
                  <a:pt x="1402611" y="705324"/>
                </a:cubicBezTo>
                <a:cubicBezTo>
                  <a:pt x="1403186" y="692364"/>
                  <a:pt x="1405114" y="730891"/>
                  <a:pt x="1402829" y="688711"/>
                </a:cubicBezTo>
                <a:cubicBezTo>
                  <a:pt x="1402113" y="681407"/>
                  <a:pt x="1402113" y="681407"/>
                  <a:pt x="1402113" y="681407"/>
                </a:cubicBezTo>
                <a:cubicBezTo>
                  <a:pt x="1412140" y="689656"/>
                  <a:pt x="1412140" y="689656"/>
                  <a:pt x="1412140" y="689656"/>
                </a:cubicBezTo>
                <a:cubicBezTo>
                  <a:pt x="1434134" y="650663"/>
                  <a:pt x="1434134" y="650663"/>
                  <a:pt x="1434134" y="650663"/>
                </a:cubicBezTo>
                <a:lnTo>
                  <a:pt x="1432579" y="647173"/>
                </a:lnTo>
                <a:lnTo>
                  <a:pt x="1441657" y="633345"/>
                </a:lnTo>
                <a:cubicBezTo>
                  <a:pt x="1429409" y="640058"/>
                  <a:pt x="1429409" y="640058"/>
                  <a:pt x="1429409" y="640058"/>
                </a:cubicBezTo>
                <a:cubicBezTo>
                  <a:pt x="1435999" y="632048"/>
                  <a:pt x="1435999" y="632048"/>
                  <a:pt x="1435999" y="632048"/>
                </a:cubicBezTo>
                <a:cubicBezTo>
                  <a:pt x="1440584" y="622388"/>
                  <a:pt x="1440584" y="622388"/>
                  <a:pt x="1440584" y="622388"/>
                </a:cubicBezTo>
                <a:cubicBezTo>
                  <a:pt x="1451543" y="621330"/>
                  <a:pt x="1451543" y="621330"/>
                  <a:pt x="1451543" y="621330"/>
                </a:cubicBezTo>
                <a:cubicBezTo>
                  <a:pt x="1455912" y="628282"/>
                  <a:pt x="1455912" y="628282"/>
                  <a:pt x="1455912" y="628282"/>
                </a:cubicBezTo>
                <a:cubicBezTo>
                  <a:pt x="1462502" y="620272"/>
                  <a:pt x="1462502" y="620272"/>
                  <a:pt x="1462502" y="620272"/>
                </a:cubicBezTo>
                <a:cubicBezTo>
                  <a:pt x="1460497" y="618622"/>
                  <a:pt x="1460497" y="618622"/>
                  <a:pt x="1460497" y="618622"/>
                </a:cubicBezTo>
                <a:cubicBezTo>
                  <a:pt x="1453191" y="619327"/>
                  <a:pt x="1453191" y="619327"/>
                  <a:pt x="1453191" y="619327"/>
                </a:cubicBezTo>
                <a:cubicBezTo>
                  <a:pt x="1460714" y="602010"/>
                  <a:pt x="1460714" y="602010"/>
                  <a:pt x="1460714" y="602010"/>
                </a:cubicBezTo>
                <a:cubicBezTo>
                  <a:pt x="1462362" y="600007"/>
                  <a:pt x="1466015" y="599654"/>
                  <a:pt x="1461647" y="592702"/>
                </a:cubicBezTo>
                <a:cubicBezTo>
                  <a:pt x="1457994" y="593055"/>
                  <a:pt x="1457994" y="593055"/>
                  <a:pt x="1457994" y="593055"/>
                </a:cubicBezTo>
                <a:cubicBezTo>
                  <a:pt x="1453051" y="599062"/>
                  <a:pt x="1453051" y="599062"/>
                  <a:pt x="1453051" y="599062"/>
                </a:cubicBezTo>
                <a:cubicBezTo>
                  <a:pt x="1453983" y="589755"/>
                  <a:pt x="1453983" y="589755"/>
                  <a:pt x="1453983" y="589755"/>
                </a:cubicBezTo>
                <a:cubicBezTo>
                  <a:pt x="1469528" y="579037"/>
                  <a:pt x="1469528" y="579037"/>
                  <a:pt x="1469528" y="579037"/>
                </a:cubicBezTo>
                <a:cubicBezTo>
                  <a:pt x="1467165" y="573735"/>
                  <a:pt x="1467165" y="573735"/>
                  <a:pt x="1467165" y="573735"/>
                </a:cubicBezTo>
                <a:cubicBezTo>
                  <a:pt x="1470460" y="569729"/>
                  <a:pt x="1465734" y="559125"/>
                  <a:pt x="1477051" y="561719"/>
                </a:cubicBezTo>
                <a:cubicBezTo>
                  <a:pt x="1476335" y="554414"/>
                  <a:pt x="1476335" y="554414"/>
                  <a:pt x="1476335" y="554414"/>
                </a:cubicBezTo>
                <a:cubicBezTo>
                  <a:pt x="1469030" y="555120"/>
                  <a:pt x="1469030" y="555120"/>
                  <a:pt x="1469030" y="555120"/>
                </a:cubicBezTo>
                <a:cubicBezTo>
                  <a:pt x="1482926" y="546404"/>
                  <a:pt x="1482926" y="546404"/>
                  <a:pt x="1482926" y="546404"/>
                </a:cubicBezTo>
                <a:cubicBezTo>
                  <a:pt x="1484574" y="544401"/>
                  <a:pt x="1489874" y="542046"/>
                  <a:pt x="1487511" y="536744"/>
                </a:cubicBezTo>
                <a:cubicBezTo>
                  <a:pt x="1481853" y="535447"/>
                  <a:pt x="1481853" y="535447"/>
                  <a:pt x="1481853" y="535447"/>
                </a:cubicBezTo>
                <a:cubicBezTo>
                  <a:pt x="1494460" y="532386"/>
                  <a:pt x="1494460" y="532386"/>
                  <a:pt x="1494460" y="532386"/>
                </a:cubicBezTo>
                <a:cubicBezTo>
                  <a:pt x="1496682" y="517424"/>
                  <a:pt x="1496682" y="517424"/>
                  <a:pt x="1496682" y="517424"/>
                </a:cubicBezTo>
                <a:cubicBezTo>
                  <a:pt x="1502698" y="522373"/>
                  <a:pt x="1502698" y="522373"/>
                  <a:pt x="1502698" y="522373"/>
                </a:cubicBezTo>
                <a:cubicBezTo>
                  <a:pt x="1504167" y="518545"/>
                  <a:pt x="1504901" y="516630"/>
                  <a:pt x="1505268" y="515673"/>
                </a:cubicBezTo>
                <a:cubicBezTo>
                  <a:pt x="1505313" y="516130"/>
                  <a:pt x="1505815" y="516542"/>
                  <a:pt x="1507641" y="516366"/>
                </a:cubicBezTo>
                <a:cubicBezTo>
                  <a:pt x="1509646" y="518016"/>
                  <a:pt x="1509646" y="518016"/>
                  <a:pt x="1509646" y="518016"/>
                </a:cubicBezTo>
                <a:cubicBezTo>
                  <a:pt x="1509864" y="501403"/>
                  <a:pt x="1509864" y="501403"/>
                  <a:pt x="1509864" y="501403"/>
                </a:cubicBezTo>
                <a:cubicBezTo>
                  <a:pt x="1518102" y="491390"/>
                  <a:pt x="1518102" y="491390"/>
                  <a:pt x="1518102" y="491390"/>
                </a:cubicBezTo>
                <a:cubicBezTo>
                  <a:pt x="1512444" y="490093"/>
                  <a:pt x="1512444" y="490093"/>
                  <a:pt x="1512444" y="490093"/>
                </a:cubicBezTo>
                <a:cubicBezTo>
                  <a:pt x="1514092" y="488091"/>
                  <a:pt x="1514092" y="488091"/>
                  <a:pt x="1514092" y="488091"/>
                </a:cubicBezTo>
                <a:cubicBezTo>
                  <a:pt x="1506428" y="485143"/>
                  <a:pt x="1506428" y="485143"/>
                  <a:pt x="1506428" y="485143"/>
                </a:cubicBezTo>
                <a:cubicBezTo>
                  <a:pt x="1527490" y="455458"/>
                  <a:pt x="1527490" y="455458"/>
                  <a:pt x="1527490" y="455458"/>
                </a:cubicBezTo>
                <a:cubicBezTo>
                  <a:pt x="1543609" y="431780"/>
                  <a:pt x="1543609" y="431780"/>
                  <a:pt x="1543609" y="431780"/>
                </a:cubicBezTo>
                <a:cubicBezTo>
                  <a:pt x="1547262" y="431427"/>
                  <a:pt x="1547262" y="431427"/>
                  <a:pt x="1547262" y="431427"/>
                </a:cubicBezTo>
                <a:cubicBezTo>
                  <a:pt x="1531858" y="462410"/>
                  <a:pt x="1531858" y="462410"/>
                  <a:pt x="1531858" y="462410"/>
                </a:cubicBezTo>
                <a:cubicBezTo>
                  <a:pt x="1528921" y="470068"/>
                  <a:pt x="1528921" y="470068"/>
                  <a:pt x="1528921" y="470068"/>
                </a:cubicBezTo>
                <a:cubicBezTo>
                  <a:pt x="1529278" y="473720"/>
                  <a:pt x="1529278" y="473720"/>
                  <a:pt x="1529278" y="473720"/>
                </a:cubicBezTo>
                <a:cubicBezTo>
                  <a:pt x="1537516" y="463707"/>
                  <a:pt x="1537516" y="463707"/>
                  <a:pt x="1537516" y="463707"/>
                </a:cubicBezTo>
                <a:cubicBezTo>
                  <a:pt x="1543175" y="465004"/>
                  <a:pt x="1543175" y="465004"/>
                  <a:pt x="1543175" y="465004"/>
                </a:cubicBezTo>
                <a:cubicBezTo>
                  <a:pt x="1550698" y="447686"/>
                  <a:pt x="1550698" y="447686"/>
                  <a:pt x="1550698" y="447686"/>
                </a:cubicBezTo>
                <a:cubicBezTo>
                  <a:pt x="1553993" y="443682"/>
                  <a:pt x="1553993" y="443682"/>
                  <a:pt x="1553993" y="443682"/>
                </a:cubicBezTo>
                <a:cubicBezTo>
                  <a:pt x="1556216" y="428719"/>
                  <a:pt x="1556216" y="428719"/>
                  <a:pt x="1556216" y="428719"/>
                </a:cubicBezTo>
                <a:cubicBezTo>
                  <a:pt x="1559869" y="428366"/>
                  <a:pt x="1559869" y="428366"/>
                  <a:pt x="1559869" y="428366"/>
                </a:cubicBezTo>
                <a:cubicBezTo>
                  <a:pt x="1564454" y="418706"/>
                  <a:pt x="1564454" y="418706"/>
                  <a:pt x="1564454" y="418706"/>
                </a:cubicBezTo>
                <a:cubicBezTo>
                  <a:pt x="1564454" y="418706"/>
                  <a:pt x="1563879" y="431666"/>
                  <a:pt x="1569755" y="416351"/>
                </a:cubicBezTo>
                <a:cubicBezTo>
                  <a:pt x="1574838" y="430608"/>
                  <a:pt x="1574838" y="430608"/>
                  <a:pt x="1574838" y="430608"/>
                </a:cubicBezTo>
                <a:cubicBezTo>
                  <a:pt x="1579423" y="420948"/>
                  <a:pt x="1579423" y="420948"/>
                  <a:pt x="1579423" y="420948"/>
                </a:cubicBezTo>
                <a:lnTo>
                  <a:pt x="1574674" y="412301"/>
                </a:lnTo>
                <a:lnTo>
                  <a:pt x="1577546" y="408542"/>
                </a:lnTo>
                <a:lnTo>
                  <a:pt x="1574525" y="408636"/>
                </a:lnTo>
                <a:lnTo>
                  <a:pt x="1575565" y="406879"/>
                </a:lnTo>
                <a:cubicBezTo>
                  <a:pt x="1577550" y="403875"/>
                  <a:pt x="1580357" y="399888"/>
                  <a:pt x="1584226" y="394676"/>
                </a:cubicBezTo>
                <a:cubicBezTo>
                  <a:pt x="1596475" y="387963"/>
                  <a:pt x="1596475" y="387963"/>
                  <a:pt x="1596475" y="387963"/>
                </a:cubicBezTo>
                <a:cubicBezTo>
                  <a:pt x="1602133" y="389260"/>
                  <a:pt x="1602133" y="389260"/>
                  <a:pt x="1602133" y="389260"/>
                </a:cubicBezTo>
                <a:cubicBezTo>
                  <a:pt x="1614957" y="369587"/>
                  <a:pt x="1614957" y="369587"/>
                  <a:pt x="1614957" y="369587"/>
                </a:cubicBezTo>
                <a:cubicBezTo>
                  <a:pt x="1609657" y="371942"/>
                  <a:pt x="1609657" y="371942"/>
                  <a:pt x="1609657" y="371942"/>
                </a:cubicBezTo>
                <a:cubicBezTo>
                  <a:pt x="1598123" y="385960"/>
                  <a:pt x="1598123" y="385960"/>
                  <a:pt x="1598123" y="385960"/>
                </a:cubicBezTo>
                <a:cubicBezTo>
                  <a:pt x="1596692" y="371350"/>
                  <a:pt x="1596692" y="371350"/>
                  <a:pt x="1596692" y="371350"/>
                </a:cubicBezTo>
                <a:cubicBezTo>
                  <a:pt x="1606221" y="355682"/>
                  <a:pt x="1606221" y="355682"/>
                  <a:pt x="1606221" y="355682"/>
                </a:cubicBezTo>
                <a:cubicBezTo>
                  <a:pt x="1606578" y="359335"/>
                  <a:pt x="1606578" y="359335"/>
                  <a:pt x="1606578" y="359335"/>
                </a:cubicBezTo>
                <a:cubicBezTo>
                  <a:pt x="1613527" y="354977"/>
                  <a:pt x="1613527" y="354977"/>
                  <a:pt x="1613527" y="354977"/>
                </a:cubicBezTo>
                <a:cubicBezTo>
                  <a:pt x="1621407" y="341312"/>
                  <a:pt x="1621407" y="341312"/>
                  <a:pt x="1621407" y="341312"/>
                </a:cubicBezTo>
                <a:cubicBezTo>
                  <a:pt x="1634588" y="325291"/>
                  <a:pt x="1634588" y="325291"/>
                  <a:pt x="1634588" y="325291"/>
                </a:cubicBezTo>
                <a:cubicBezTo>
                  <a:pt x="1649775" y="310921"/>
                  <a:pt x="1649775" y="310921"/>
                  <a:pt x="1649775" y="310921"/>
                </a:cubicBezTo>
                <a:cubicBezTo>
                  <a:pt x="1662241" y="287595"/>
                  <a:pt x="1662241" y="287595"/>
                  <a:pt x="1662241" y="287595"/>
                </a:cubicBezTo>
                <a:cubicBezTo>
                  <a:pt x="1669190" y="283237"/>
                  <a:pt x="1669190" y="283237"/>
                  <a:pt x="1669190" y="283237"/>
                </a:cubicBezTo>
                <a:cubicBezTo>
                  <a:pt x="1670480" y="277582"/>
                  <a:pt x="1670480" y="277582"/>
                  <a:pt x="1670480" y="277582"/>
                </a:cubicBezTo>
                <a:cubicBezTo>
                  <a:pt x="1683661" y="261562"/>
                  <a:pt x="1683661" y="261562"/>
                  <a:pt x="1683661" y="261562"/>
                </a:cubicBezTo>
                <a:cubicBezTo>
                  <a:pt x="1678360" y="263917"/>
                  <a:pt x="1677070" y="269572"/>
                  <a:pt x="1677428" y="273225"/>
                </a:cubicBezTo>
                <a:cubicBezTo>
                  <a:pt x="1681403" y="271458"/>
                  <a:pt x="1676111" y="280956"/>
                  <a:pt x="1679472" y="278212"/>
                </a:cubicBezTo>
                <a:lnTo>
                  <a:pt x="1685598" y="271388"/>
                </a:lnTo>
                <a:lnTo>
                  <a:pt x="1685603" y="271399"/>
                </a:lnTo>
                <a:cubicBezTo>
                  <a:pt x="1685834" y="275524"/>
                  <a:pt x="1684625" y="280826"/>
                  <a:pt x="1695910" y="254849"/>
                </a:cubicBezTo>
                <a:cubicBezTo>
                  <a:pt x="1706153" y="246486"/>
                  <a:pt x="1706153" y="246486"/>
                  <a:pt x="1706153" y="246486"/>
                </a:cubicBezTo>
                <a:lnTo>
                  <a:pt x="1706094" y="247366"/>
                </a:lnTo>
                <a:lnTo>
                  <a:pt x="1705841" y="248590"/>
                </a:lnTo>
                <a:cubicBezTo>
                  <a:pt x="1705667" y="249759"/>
                  <a:pt x="1705781" y="249748"/>
                  <a:pt x="1705965" y="249270"/>
                </a:cubicBezTo>
                <a:lnTo>
                  <a:pt x="1706094" y="247366"/>
                </a:lnTo>
                <a:lnTo>
                  <a:pt x="1707444" y="240831"/>
                </a:lnTo>
                <a:cubicBezTo>
                  <a:pt x="1698132" y="239887"/>
                  <a:pt x="1698132" y="239887"/>
                  <a:pt x="1698132" y="239887"/>
                </a:cubicBezTo>
                <a:cubicBezTo>
                  <a:pt x="1699423" y="234231"/>
                  <a:pt x="1699423" y="234231"/>
                  <a:pt x="1699423" y="234231"/>
                </a:cubicBezTo>
                <a:cubicBezTo>
                  <a:pt x="1702718" y="230226"/>
                  <a:pt x="1702718" y="230226"/>
                  <a:pt x="1702718" y="230226"/>
                </a:cubicBezTo>
                <a:lnTo>
                  <a:pt x="1704129" y="230550"/>
                </a:lnTo>
                <a:lnTo>
                  <a:pt x="1702594" y="233378"/>
                </a:lnTo>
                <a:cubicBezTo>
                  <a:pt x="1698073" y="246345"/>
                  <a:pt x="1710416" y="238240"/>
                  <a:pt x="1708376" y="231524"/>
                </a:cubicBezTo>
                <a:lnTo>
                  <a:pt x="1704129" y="230550"/>
                </a:lnTo>
                <a:lnTo>
                  <a:pt x="1713894" y="212556"/>
                </a:lnTo>
                <a:cubicBezTo>
                  <a:pt x="1716832" y="204898"/>
                  <a:pt x="1716832" y="204898"/>
                  <a:pt x="1716832" y="204898"/>
                </a:cubicBezTo>
                <a:cubicBezTo>
                  <a:pt x="1721775" y="198891"/>
                  <a:pt x="1721775" y="198891"/>
                  <a:pt x="1721775" y="198891"/>
                </a:cubicBezTo>
                <a:cubicBezTo>
                  <a:pt x="1720484" y="204546"/>
                  <a:pt x="1720484" y="204546"/>
                  <a:pt x="1720484" y="204546"/>
                </a:cubicBezTo>
                <a:cubicBezTo>
                  <a:pt x="1738034" y="195478"/>
                  <a:pt x="1738034" y="195478"/>
                  <a:pt x="1738034" y="195478"/>
                </a:cubicBezTo>
                <a:cubicBezTo>
                  <a:pt x="1742977" y="189470"/>
                  <a:pt x="1742977" y="189470"/>
                  <a:pt x="1742977" y="189470"/>
                </a:cubicBezTo>
                <a:cubicBezTo>
                  <a:pt x="1744982" y="191120"/>
                  <a:pt x="1744982" y="191120"/>
                  <a:pt x="1744982" y="191120"/>
                </a:cubicBezTo>
                <a:cubicBezTo>
                  <a:pt x="1743692" y="196775"/>
                  <a:pt x="1743692" y="196775"/>
                  <a:pt x="1743692" y="196775"/>
                </a:cubicBezTo>
                <a:cubicBezTo>
                  <a:pt x="1750640" y="192417"/>
                  <a:pt x="1750640" y="192417"/>
                  <a:pt x="1750640" y="192417"/>
                </a:cubicBezTo>
                <a:cubicBezTo>
                  <a:pt x="1746272" y="185465"/>
                  <a:pt x="1746272" y="185465"/>
                  <a:pt x="1746272" y="185465"/>
                </a:cubicBezTo>
                <a:cubicBezTo>
                  <a:pt x="1747920" y="183462"/>
                  <a:pt x="1744982" y="191120"/>
                  <a:pt x="1751573" y="183109"/>
                </a:cubicBezTo>
                <a:cubicBezTo>
                  <a:pt x="1751930" y="186762"/>
                  <a:pt x="1751930" y="186762"/>
                  <a:pt x="1751930" y="186762"/>
                </a:cubicBezTo>
                <a:cubicBezTo>
                  <a:pt x="1753936" y="188412"/>
                  <a:pt x="1753936" y="188412"/>
                  <a:pt x="1753936" y="188412"/>
                </a:cubicBezTo>
                <a:cubicBezTo>
                  <a:pt x="1756516" y="177102"/>
                  <a:pt x="1756516" y="177102"/>
                  <a:pt x="1756516" y="177102"/>
                </a:cubicBezTo>
                <a:cubicBezTo>
                  <a:pt x="1758879" y="182404"/>
                  <a:pt x="1758879" y="182404"/>
                  <a:pt x="1758879" y="182404"/>
                </a:cubicBezTo>
                <a:cubicBezTo>
                  <a:pt x="1765112" y="170741"/>
                  <a:pt x="1765112" y="170741"/>
                  <a:pt x="1765112" y="170741"/>
                </a:cubicBezTo>
                <a:cubicBezTo>
                  <a:pt x="1762749" y="165439"/>
                  <a:pt x="1762749" y="165439"/>
                  <a:pt x="1762749" y="165439"/>
                </a:cubicBezTo>
                <a:cubicBezTo>
                  <a:pt x="1769697" y="161081"/>
                  <a:pt x="1762531" y="182052"/>
                  <a:pt x="1770055" y="164734"/>
                </a:cubicBezTo>
                <a:cubicBezTo>
                  <a:pt x="1767334" y="155779"/>
                  <a:pt x="1767334" y="155779"/>
                  <a:pt x="1767334" y="155779"/>
                </a:cubicBezTo>
                <a:cubicBezTo>
                  <a:pt x="1769340" y="157429"/>
                  <a:pt x="1769340" y="157429"/>
                  <a:pt x="1769340" y="157429"/>
                </a:cubicBezTo>
                <a:cubicBezTo>
                  <a:pt x="1768624" y="150124"/>
                  <a:pt x="1768624" y="150124"/>
                  <a:pt x="1768624" y="150124"/>
                </a:cubicBezTo>
                <a:cubicBezTo>
                  <a:pt x="1771345" y="159079"/>
                  <a:pt x="1771345" y="159079"/>
                  <a:pt x="1771345" y="159079"/>
                </a:cubicBezTo>
                <a:cubicBezTo>
                  <a:pt x="1782304" y="158021"/>
                  <a:pt x="1782304" y="158021"/>
                  <a:pt x="1782304" y="158021"/>
                </a:cubicBezTo>
                <a:cubicBezTo>
                  <a:pt x="1783236" y="148714"/>
                  <a:pt x="1783236" y="148714"/>
                  <a:pt x="1783236" y="148714"/>
                </a:cubicBezTo>
                <a:cubicBezTo>
                  <a:pt x="1782879" y="145061"/>
                  <a:pt x="1782879" y="145061"/>
                  <a:pt x="1779583" y="149066"/>
                </a:cubicBezTo>
                <a:cubicBezTo>
                  <a:pt x="1777578" y="147416"/>
                  <a:pt x="1777578" y="147416"/>
                  <a:pt x="1779225" y="145414"/>
                </a:cubicBezTo>
                <a:cubicBezTo>
                  <a:pt x="1784526" y="143058"/>
                  <a:pt x="1784526" y="143058"/>
                  <a:pt x="1784526" y="143058"/>
                </a:cubicBezTo>
                <a:cubicBezTo>
                  <a:pt x="1785816" y="137403"/>
                  <a:pt x="1785816" y="137403"/>
                  <a:pt x="1785816" y="137403"/>
                </a:cubicBezTo>
                <a:cubicBezTo>
                  <a:pt x="1781806" y="134103"/>
                  <a:pt x="1781806" y="134103"/>
                  <a:pt x="1781806" y="134103"/>
                </a:cubicBezTo>
                <a:cubicBezTo>
                  <a:pt x="1779801" y="132454"/>
                  <a:pt x="1779801" y="132454"/>
                  <a:pt x="1779801" y="132454"/>
                </a:cubicBezTo>
                <a:cubicBezTo>
                  <a:pt x="1783096" y="128448"/>
                  <a:pt x="1783096" y="128448"/>
                  <a:pt x="1783096" y="128448"/>
                </a:cubicBezTo>
                <a:cubicBezTo>
                  <a:pt x="1791117" y="135048"/>
                  <a:pt x="1791117" y="135048"/>
                  <a:pt x="1791117" y="135048"/>
                </a:cubicBezTo>
                <a:cubicBezTo>
                  <a:pt x="1799713" y="128688"/>
                  <a:pt x="1799713" y="128688"/>
                  <a:pt x="1799713" y="128688"/>
                </a:cubicBezTo>
                <a:cubicBezTo>
                  <a:pt x="1791832" y="142353"/>
                  <a:pt x="1791832" y="142353"/>
                  <a:pt x="1791832" y="142353"/>
                </a:cubicBezTo>
                <a:cubicBezTo>
                  <a:pt x="1797848" y="147302"/>
                  <a:pt x="1794987" y="118083"/>
                  <a:pt x="1796200" y="149305"/>
                </a:cubicBezTo>
                <a:cubicBezTo>
                  <a:pt x="1797848" y="147302"/>
                  <a:pt x="1797848" y="147302"/>
                  <a:pt x="1797848" y="147302"/>
                </a:cubicBezTo>
                <a:cubicBezTo>
                  <a:pt x="1807159" y="148247"/>
                  <a:pt x="1807159" y="148247"/>
                  <a:pt x="1807159" y="148247"/>
                </a:cubicBezTo>
                <a:lnTo>
                  <a:pt x="1809766" y="150392"/>
                </a:lnTo>
                <a:lnTo>
                  <a:pt x="1808150" y="151896"/>
                </a:lnTo>
                <a:cubicBezTo>
                  <a:pt x="1806267" y="154440"/>
                  <a:pt x="1803988" y="158232"/>
                  <a:pt x="1801283" y="163562"/>
                </a:cubicBezTo>
                <a:cubicBezTo>
                  <a:pt x="1797630" y="163915"/>
                  <a:pt x="1797630" y="163915"/>
                  <a:pt x="1797630" y="163915"/>
                </a:cubicBezTo>
                <a:cubicBezTo>
                  <a:pt x="1799993" y="169217"/>
                  <a:pt x="1799993" y="169217"/>
                  <a:pt x="1799993" y="169217"/>
                </a:cubicBezTo>
                <a:cubicBezTo>
                  <a:pt x="1786097" y="177933"/>
                  <a:pt x="1786097" y="177933"/>
                  <a:pt x="1786097" y="177933"/>
                </a:cubicBezTo>
                <a:cubicBezTo>
                  <a:pt x="1784091" y="176283"/>
                  <a:pt x="1784091" y="176283"/>
                  <a:pt x="1784091" y="176283"/>
                </a:cubicBezTo>
                <a:cubicBezTo>
                  <a:pt x="1780221" y="193248"/>
                  <a:pt x="1780221" y="193248"/>
                  <a:pt x="1780221" y="193248"/>
                </a:cubicBezTo>
                <a:cubicBezTo>
                  <a:pt x="1787885" y="196195"/>
                  <a:pt x="1787885" y="196195"/>
                  <a:pt x="1787885" y="196195"/>
                </a:cubicBezTo>
                <a:cubicBezTo>
                  <a:pt x="1777641" y="204558"/>
                  <a:pt x="1777641" y="204558"/>
                  <a:pt x="1777641" y="204558"/>
                </a:cubicBezTo>
                <a:cubicBezTo>
                  <a:pt x="1777999" y="208210"/>
                  <a:pt x="1777999" y="208210"/>
                  <a:pt x="1777999" y="208210"/>
                </a:cubicBezTo>
                <a:cubicBezTo>
                  <a:pt x="1778356" y="211863"/>
                  <a:pt x="1778356" y="211863"/>
                  <a:pt x="1778356" y="211863"/>
                </a:cubicBezTo>
                <a:cubicBezTo>
                  <a:pt x="1778356" y="211863"/>
                  <a:pt x="1773056" y="214218"/>
                  <a:pt x="1776351" y="210213"/>
                </a:cubicBezTo>
                <a:cubicBezTo>
                  <a:pt x="1771051" y="212568"/>
                  <a:pt x="1771051" y="212568"/>
                  <a:pt x="1771051" y="212568"/>
                </a:cubicBezTo>
                <a:cubicBezTo>
                  <a:pt x="1773056" y="214218"/>
                  <a:pt x="1773056" y="214218"/>
                  <a:pt x="1773056" y="214218"/>
                </a:cubicBezTo>
                <a:cubicBezTo>
                  <a:pt x="1763745" y="213273"/>
                  <a:pt x="1763745" y="213273"/>
                  <a:pt x="1763745" y="213273"/>
                </a:cubicBezTo>
                <a:cubicBezTo>
                  <a:pt x="1745045" y="248262"/>
                  <a:pt x="1745045" y="248262"/>
                  <a:pt x="1745045" y="248262"/>
                </a:cubicBezTo>
                <a:cubicBezTo>
                  <a:pt x="1744688" y="244609"/>
                  <a:pt x="1744688" y="244609"/>
                  <a:pt x="1744688" y="244609"/>
                </a:cubicBezTo>
                <a:cubicBezTo>
                  <a:pt x="1750563" y="229294"/>
                  <a:pt x="1750563" y="229294"/>
                  <a:pt x="1750563" y="229294"/>
                </a:cubicBezTo>
                <a:cubicBezTo>
                  <a:pt x="1756439" y="213979"/>
                  <a:pt x="1756439" y="213979"/>
                  <a:pt x="1756439" y="213979"/>
                </a:cubicBezTo>
                <a:cubicBezTo>
                  <a:pt x="1752428" y="210679"/>
                  <a:pt x="1752428" y="210679"/>
                  <a:pt x="1752428" y="210679"/>
                </a:cubicBezTo>
                <a:lnTo>
                  <a:pt x="1749073" y="213343"/>
                </a:lnTo>
                <a:lnTo>
                  <a:pt x="1749254" y="212961"/>
                </a:lnTo>
                <a:lnTo>
                  <a:pt x="1754076" y="208677"/>
                </a:lnTo>
                <a:cubicBezTo>
                  <a:pt x="1752071" y="207027"/>
                  <a:pt x="1752071" y="207027"/>
                  <a:pt x="1752071" y="207027"/>
                </a:cubicBezTo>
                <a:lnTo>
                  <a:pt x="1749254" y="212961"/>
                </a:lnTo>
                <a:lnTo>
                  <a:pt x="1748802" y="213363"/>
                </a:lnTo>
                <a:cubicBezTo>
                  <a:pt x="1748090" y="214036"/>
                  <a:pt x="1748256" y="213963"/>
                  <a:pt x="1748793" y="213565"/>
                </a:cubicBezTo>
                <a:lnTo>
                  <a:pt x="1749073" y="213343"/>
                </a:lnTo>
                <a:lnTo>
                  <a:pt x="1748058" y="215479"/>
                </a:lnTo>
                <a:cubicBezTo>
                  <a:pt x="1747485" y="216687"/>
                  <a:pt x="1747485" y="216687"/>
                  <a:pt x="1747485" y="216687"/>
                </a:cubicBezTo>
                <a:cubicBezTo>
                  <a:pt x="1733946" y="229055"/>
                  <a:pt x="1733946" y="229055"/>
                  <a:pt x="1733946" y="229055"/>
                </a:cubicBezTo>
                <a:cubicBezTo>
                  <a:pt x="1730076" y="246020"/>
                  <a:pt x="1730076" y="246020"/>
                  <a:pt x="1730076" y="246020"/>
                </a:cubicBezTo>
                <a:cubicBezTo>
                  <a:pt x="1725133" y="252028"/>
                  <a:pt x="1725133" y="252028"/>
                  <a:pt x="1725133" y="252028"/>
                </a:cubicBezTo>
                <a:cubicBezTo>
                  <a:pt x="1728211" y="264635"/>
                  <a:pt x="1728211" y="264635"/>
                  <a:pt x="1728211" y="264635"/>
                </a:cubicBezTo>
                <a:cubicBezTo>
                  <a:pt x="1722910" y="266990"/>
                  <a:pt x="1722910" y="266990"/>
                  <a:pt x="1722910" y="266990"/>
                </a:cubicBezTo>
                <a:cubicBezTo>
                  <a:pt x="1713382" y="282658"/>
                  <a:pt x="1713382" y="282658"/>
                  <a:pt x="1713382" y="282658"/>
                </a:cubicBezTo>
                <a:cubicBezTo>
                  <a:pt x="1709014" y="275706"/>
                  <a:pt x="1709014" y="275706"/>
                  <a:pt x="1709014" y="275706"/>
                </a:cubicBezTo>
                <a:cubicBezTo>
                  <a:pt x="1713024" y="279005"/>
                  <a:pt x="1713024" y="279005"/>
                  <a:pt x="1713024" y="279005"/>
                </a:cubicBezTo>
                <a:cubicBezTo>
                  <a:pt x="1717610" y="269345"/>
                  <a:pt x="1717610" y="269345"/>
                  <a:pt x="1717610" y="269345"/>
                </a:cubicBezTo>
                <a:cubicBezTo>
                  <a:pt x="1716537" y="258388"/>
                  <a:pt x="1716537" y="258388"/>
                  <a:pt x="1716537" y="258388"/>
                </a:cubicBezTo>
                <a:cubicBezTo>
                  <a:pt x="1716537" y="258388"/>
                  <a:pt x="1712527" y="255088"/>
                  <a:pt x="1720190" y="258035"/>
                </a:cubicBezTo>
                <a:cubicBezTo>
                  <a:pt x="1714174" y="253086"/>
                  <a:pt x="1714174" y="253086"/>
                  <a:pt x="1714174" y="253086"/>
                </a:cubicBezTo>
                <a:cubicBezTo>
                  <a:pt x="1707584" y="261096"/>
                  <a:pt x="1707584" y="261096"/>
                  <a:pt x="1707584" y="261096"/>
                </a:cubicBezTo>
                <a:cubicBezTo>
                  <a:pt x="1698630" y="263804"/>
                  <a:pt x="1698630" y="263804"/>
                  <a:pt x="1698630" y="263804"/>
                </a:cubicBezTo>
                <a:cubicBezTo>
                  <a:pt x="1692397" y="275466"/>
                  <a:pt x="1692397" y="275466"/>
                  <a:pt x="1692397" y="275466"/>
                </a:cubicBezTo>
                <a:cubicBezTo>
                  <a:pt x="1698413" y="280416"/>
                  <a:pt x="1698413" y="280416"/>
                  <a:pt x="1698413" y="280416"/>
                </a:cubicBezTo>
                <a:cubicBezTo>
                  <a:pt x="1696765" y="282418"/>
                  <a:pt x="1698359" y="284569"/>
                  <a:pt x="1699200" y="286101"/>
                </a:cubicBezTo>
                <a:lnTo>
                  <a:pt x="1698477" y="286484"/>
                </a:lnTo>
                <a:lnTo>
                  <a:pt x="1697329" y="285821"/>
                </a:lnTo>
                <a:cubicBezTo>
                  <a:pt x="1695480" y="285769"/>
                  <a:pt x="1692055" y="286100"/>
                  <a:pt x="1686164" y="287129"/>
                </a:cubicBezTo>
                <a:cubicBezTo>
                  <a:pt x="1686522" y="290782"/>
                  <a:pt x="1686522" y="290782"/>
                  <a:pt x="1686522" y="290782"/>
                </a:cubicBezTo>
                <a:cubicBezTo>
                  <a:pt x="1682511" y="287482"/>
                  <a:pt x="1682511" y="287482"/>
                  <a:pt x="1682511" y="287482"/>
                </a:cubicBezTo>
                <a:cubicBezTo>
                  <a:pt x="1682294" y="304094"/>
                  <a:pt x="1682294" y="304094"/>
                  <a:pt x="1682294" y="304094"/>
                </a:cubicBezTo>
                <a:cubicBezTo>
                  <a:pt x="1684299" y="305744"/>
                  <a:pt x="1684299" y="305744"/>
                  <a:pt x="1684299" y="305744"/>
                </a:cubicBezTo>
                <a:cubicBezTo>
                  <a:pt x="1689600" y="303389"/>
                  <a:pt x="1689600" y="303389"/>
                  <a:pt x="1689600" y="303389"/>
                </a:cubicBezTo>
                <a:cubicBezTo>
                  <a:pt x="1691605" y="305039"/>
                  <a:pt x="1691605" y="305039"/>
                  <a:pt x="1691605" y="305039"/>
                </a:cubicBezTo>
                <a:cubicBezTo>
                  <a:pt x="1688310" y="309044"/>
                  <a:pt x="1688310" y="309044"/>
                  <a:pt x="1688310" y="309044"/>
                </a:cubicBezTo>
                <a:cubicBezTo>
                  <a:pt x="1678998" y="308099"/>
                  <a:pt x="1678998" y="308099"/>
                  <a:pt x="1678998" y="308099"/>
                </a:cubicBezTo>
                <a:cubicBezTo>
                  <a:pt x="1677708" y="313754"/>
                  <a:pt x="1677708" y="313754"/>
                  <a:pt x="1677708" y="313754"/>
                </a:cubicBezTo>
                <a:cubicBezTo>
                  <a:pt x="1680071" y="319057"/>
                  <a:pt x="1666750" y="314812"/>
                  <a:pt x="1682076" y="320707"/>
                </a:cubicBezTo>
                <a:cubicBezTo>
                  <a:pt x="1672765" y="319762"/>
                  <a:pt x="1672765" y="319762"/>
                  <a:pt x="1672765" y="319762"/>
                </a:cubicBezTo>
                <a:cubicBezTo>
                  <a:pt x="1673480" y="327067"/>
                  <a:pt x="1673480" y="327067"/>
                  <a:pt x="1673480" y="327067"/>
                </a:cubicBezTo>
                <a:cubicBezTo>
                  <a:pt x="1665817" y="324120"/>
                  <a:pt x="1665817" y="324120"/>
                  <a:pt x="1665817" y="324120"/>
                </a:cubicBezTo>
                <a:cubicBezTo>
                  <a:pt x="1663454" y="318818"/>
                  <a:pt x="1663454" y="318818"/>
                  <a:pt x="1663454" y="318818"/>
                </a:cubicBezTo>
                <a:cubicBezTo>
                  <a:pt x="1659801" y="319170"/>
                  <a:pt x="1659801" y="319170"/>
                  <a:pt x="1659801" y="319170"/>
                </a:cubicBezTo>
                <a:cubicBezTo>
                  <a:pt x="1650273" y="334838"/>
                  <a:pt x="1650273" y="334838"/>
                  <a:pt x="1650273" y="334838"/>
                </a:cubicBezTo>
                <a:cubicBezTo>
                  <a:pt x="1652278" y="336488"/>
                  <a:pt x="1652278" y="336488"/>
                  <a:pt x="1652278" y="336488"/>
                </a:cubicBezTo>
                <a:cubicBezTo>
                  <a:pt x="1642035" y="344851"/>
                  <a:pt x="1642035" y="344851"/>
                  <a:pt x="1642035" y="344851"/>
                </a:cubicBezTo>
                <a:cubicBezTo>
                  <a:pt x="1639097" y="352509"/>
                  <a:pt x="1639097" y="352509"/>
                  <a:pt x="1639097" y="352509"/>
                </a:cubicBezTo>
                <a:cubicBezTo>
                  <a:pt x="1633796" y="354863"/>
                  <a:pt x="1633796" y="354863"/>
                  <a:pt x="1633796" y="354863"/>
                </a:cubicBezTo>
                <a:cubicBezTo>
                  <a:pt x="1628278" y="373831"/>
                  <a:pt x="1628278" y="373831"/>
                  <a:pt x="1628278" y="373831"/>
                </a:cubicBezTo>
                <a:cubicBezTo>
                  <a:pt x="1628993" y="381136"/>
                  <a:pt x="1628993" y="381136"/>
                  <a:pt x="1628993" y="381136"/>
                </a:cubicBezTo>
                <a:cubicBezTo>
                  <a:pt x="1632646" y="380783"/>
                  <a:pt x="1620398" y="387496"/>
                  <a:pt x="1634652" y="382433"/>
                </a:cubicBezTo>
                <a:cubicBezTo>
                  <a:pt x="1637014" y="387736"/>
                  <a:pt x="1637014" y="387736"/>
                  <a:pt x="1637014" y="387736"/>
                </a:cubicBezTo>
                <a:cubicBezTo>
                  <a:pt x="1623118" y="396451"/>
                  <a:pt x="1623118" y="396451"/>
                  <a:pt x="1623118" y="396451"/>
                </a:cubicBezTo>
                <a:cubicBezTo>
                  <a:pt x="1612159" y="397509"/>
                  <a:pt x="1612159" y="397509"/>
                  <a:pt x="1612159" y="397509"/>
                </a:cubicBezTo>
                <a:cubicBezTo>
                  <a:pt x="1610154" y="395859"/>
                  <a:pt x="1604853" y="398215"/>
                  <a:pt x="1598978" y="413530"/>
                </a:cubicBezTo>
                <a:cubicBezTo>
                  <a:pt x="1586729" y="420243"/>
                  <a:pt x="1586729" y="420243"/>
                  <a:pt x="1586729" y="420243"/>
                </a:cubicBezTo>
                <a:cubicBezTo>
                  <a:pt x="1575911" y="441565"/>
                  <a:pt x="1575911" y="441565"/>
                  <a:pt x="1575911" y="441565"/>
                </a:cubicBezTo>
                <a:cubicBezTo>
                  <a:pt x="1576983" y="452523"/>
                  <a:pt x="1576983" y="452523"/>
                  <a:pt x="1576983" y="452523"/>
                </a:cubicBezTo>
                <a:cubicBezTo>
                  <a:pt x="1564735" y="459236"/>
                  <a:pt x="1564735" y="459236"/>
                  <a:pt x="1564735" y="459236"/>
                </a:cubicBezTo>
                <a:cubicBezTo>
                  <a:pt x="1569460" y="469841"/>
                  <a:pt x="1569460" y="469841"/>
                  <a:pt x="1569460" y="469841"/>
                </a:cubicBezTo>
                <a:cubicBezTo>
                  <a:pt x="1566165" y="473846"/>
                  <a:pt x="1576766" y="469135"/>
                  <a:pt x="1568170" y="475496"/>
                </a:cubicBezTo>
                <a:cubicBezTo>
                  <a:pt x="1564875" y="479501"/>
                  <a:pt x="1560507" y="472548"/>
                  <a:pt x="1561222" y="479853"/>
                </a:cubicBezTo>
                <a:cubicBezTo>
                  <a:pt x="1563585" y="485156"/>
                  <a:pt x="1563585" y="485156"/>
                  <a:pt x="1563585" y="485156"/>
                </a:cubicBezTo>
                <a:cubicBezTo>
                  <a:pt x="1570533" y="480798"/>
                  <a:pt x="1570533" y="480798"/>
                  <a:pt x="1570533" y="480798"/>
                </a:cubicBezTo>
                <a:cubicBezTo>
                  <a:pt x="1546176" y="514489"/>
                  <a:pt x="1546176" y="514489"/>
                  <a:pt x="1546176" y="514489"/>
                </a:cubicBezTo>
                <a:cubicBezTo>
                  <a:pt x="1542880" y="518494"/>
                  <a:pt x="1542880" y="518494"/>
                  <a:pt x="1542880" y="518494"/>
                </a:cubicBezTo>
                <a:lnTo>
                  <a:pt x="1538753" y="512170"/>
                </a:lnTo>
                <a:lnTo>
                  <a:pt x="1539186" y="511361"/>
                </a:lnTo>
                <a:lnTo>
                  <a:pt x="1544694" y="501055"/>
                </a:lnTo>
                <a:lnTo>
                  <a:pt x="1552051" y="499174"/>
                </a:lnTo>
                <a:cubicBezTo>
                  <a:pt x="1552051" y="499174"/>
                  <a:pt x="1546393" y="497876"/>
                  <a:pt x="1554989" y="491516"/>
                </a:cubicBezTo>
                <a:cubicBezTo>
                  <a:pt x="1558642" y="491163"/>
                  <a:pt x="1558642" y="491163"/>
                  <a:pt x="1558642" y="491163"/>
                </a:cubicBezTo>
                <a:cubicBezTo>
                  <a:pt x="1554631" y="487863"/>
                  <a:pt x="1568310" y="495760"/>
                  <a:pt x="1559574" y="481856"/>
                </a:cubicBezTo>
                <a:cubicBezTo>
                  <a:pt x="1546393" y="497876"/>
                  <a:pt x="1546393" y="497876"/>
                  <a:pt x="1546393" y="497876"/>
                </a:cubicBezTo>
                <a:lnTo>
                  <a:pt x="1544694" y="501055"/>
                </a:lnTo>
                <a:lnTo>
                  <a:pt x="1538360" y="502675"/>
                </a:lnTo>
                <a:lnTo>
                  <a:pt x="1544030" y="492574"/>
                </a:lnTo>
                <a:cubicBezTo>
                  <a:pt x="1540377" y="492927"/>
                  <a:pt x="1552268" y="482561"/>
                  <a:pt x="1536724" y="493279"/>
                </a:cubicBezTo>
                <a:cubicBezTo>
                  <a:pt x="1530134" y="501290"/>
                  <a:pt x="1530134" y="501290"/>
                  <a:pt x="1530134" y="501290"/>
                </a:cubicBezTo>
                <a:cubicBezTo>
                  <a:pt x="1528486" y="503292"/>
                  <a:pt x="1528486" y="503292"/>
                  <a:pt x="1528486" y="503292"/>
                </a:cubicBezTo>
                <a:cubicBezTo>
                  <a:pt x="1525408" y="490685"/>
                  <a:pt x="1525408" y="490685"/>
                  <a:pt x="1525408" y="490685"/>
                </a:cubicBezTo>
                <a:lnTo>
                  <a:pt x="1522113" y="494690"/>
                </a:lnTo>
                <a:cubicBezTo>
                  <a:pt x="1524833" y="503645"/>
                  <a:pt x="1510439" y="488443"/>
                  <a:pt x="1513299" y="517663"/>
                </a:cubicBezTo>
                <a:cubicBezTo>
                  <a:pt x="1516952" y="517310"/>
                  <a:pt x="1516952" y="517310"/>
                  <a:pt x="1516952" y="517310"/>
                </a:cubicBezTo>
                <a:cubicBezTo>
                  <a:pt x="1518383" y="531920"/>
                  <a:pt x="1518383" y="531920"/>
                  <a:pt x="1518383" y="531920"/>
                </a:cubicBezTo>
                <a:cubicBezTo>
                  <a:pt x="1516735" y="533922"/>
                  <a:pt x="1516735" y="533922"/>
                  <a:pt x="1516735" y="533922"/>
                </a:cubicBezTo>
                <a:cubicBezTo>
                  <a:pt x="1524756" y="540522"/>
                  <a:pt x="1524756" y="540522"/>
                  <a:pt x="1524756" y="540522"/>
                </a:cubicBezTo>
                <a:cubicBezTo>
                  <a:pt x="1504269" y="557248"/>
                  <a:pt x="1504269" y="557248"/>
                  <a:pt x="1504269" y="557248"/>
                </a:cubicBezTo>
                <a:cubicBezTo>
                  <a:pt x="1503336" y="566555"/>
                  <a:pt x="1503336" y="566555"/>
                  <a:pt x="1503336" y="566555"/>
                </a:cubicBezTo>
                <a:cubicBezTo>
                  <a:pt x="1489440" y="575271"/>
                  <a:pt x="1489440" y="575271"/>
                  <a:pt x="1489440" y="575271"/>
                </a:cubicBezTo>
                <a:cubicBezTo>
                  <a:pt x="1482274" y="596241"/>
                  <a:pt x="1482274" y="596241"/>
                  <a:pt x="1482274" y="596241"/>
                </a:cubicBezTo>
                <a:cubicBezTo>
                  <a:pt x="1480269" y="594591"/>
                  <a:pt x="1480984" y="601896"/>
                  <a:pt x="1478264" y="592941"/>
                </a:cubicBezTo>
                <a:cubicBezTo>
                  <a:pt x="1476616" y="594944"/>
                  <a:pt x="1476616" y="594944"/>
                  <a:pt x="1476616" y="594944"/>
                </a:cubicBezTo>
                <a:cubicBezTo>
                  <a:pt x="1480984" y="601896"/>
                  <a:pt x="1480984" y="601896"/>
                  <a:pt x="1480984" y="601896"/>
                </a:cubicBezTo>
                <a:cubicBezTo>
                  <a:pt x="1477331" y="602249"/>
                  <a:pt x="1477331" y="602249"/>
                  <a:pt x="1477331" y="602249"/>
                </a:cubicBezTo>
                <a:cubicBezTo>
                  <a:pt x="1467445" y="614264"/>
                  <a:pt x="1467445" y="614264"/>
                  <a:pt x="1467445" y="614264"/>
                </a:cubicBezTo>
                <a:cubicBezTo>
                  <a:pt x="1467803" y="617916"/>
                  <a:pt x="1467803" y="617916"/>
                  <a:pt x="1467803" y="617916"/>
                </a:cubicBezTo>
                <a:cubicBezTo>
                  <a:pt x="1473103" y="615561"/>
                  <a:pt x="1473103" y="615561"/>
                  <a:pt x="1473103" y="615561"/>
                </a:cubicBezTo>
                <a:cubicBezTo>
                  <a:pt x="1470881" y="630524"/>
                  <a:pt x="1470881" y="630524"/>
                  <a:pt x="1470881" y="630524"/>
                </a:cubicBezTo>
                <a:cubicBezTo>
                  <a:pt x="1457342" y="642892"/>
                  <a:pt x="1457342" y="642892"/>
                  <a:pt x="1457342" y="642892"/>
                </a:cubicBezTo>
                <a:cubicBezTo>
                  <a:pt x="1437352" y="683535"/>
                  <a:pt x="1437352" y="683535"/>
                  <a:pt x="1437352" y="683535"/>
                </a:cubicBezTo>
                <a:lnTo>
                  <a:pt x="1433388" y="684982"/>
                </a:lnTo>
                <a:lnTo>
                  <a:pt x="1435347" y="681885"/>
                </a:lnTo>
                <a:cubicBezTo>
                  <a:pt x="1430047" y="684240"/>
                  <a:pt x="1430047" y="684240"/>
                  <a:pt x="1430047" y="684240"/>
                </a:cubicBezTo>
                <a:cubicBezTo>
                  <a:pt x="1429331" y="676935"/>
                  <a:pt x="1429331" y="676935"/>
                  <a:pt x="1429331" y="676935"/>
                </a:cubicBezTo>
                <a:cubicBezTo>
                  <a:pt x="1422026" y="677641"/>
                  <a:pt x="1422026" y="677641"/>
                  <a:pt x="1422026" y="677641"/>
                </a:cubicBezTo>
                <a:cubicBezTo>
                  <a:pt x="1414145" y="691306"/>
                  <a:pt x="1410205" y="698139"/>
                  <a:pt x="1408234" y="701555"/>
                </a:cubicBezTo>
                <a:lnTo>
                  <a:pt x="1407204" y="703341"/>
                </a:lnTo>
                <a:lnTo>
                  <a:pt x="1406865" y="701687"/>
                </a:lnTo>
                <a:cubicBezTo>
                  <a:pt x="1404904" y="700494"/>
                  <a:pt x="1402611" y="705324"/>
                  <a:pt x="1403109" y="729241"/>
                </a:cubicBezTo>
                <a:cubicBezTo>
                  <a:pt x="1413135" y="737490"/>
                  <a:pt x="1413135" y="737490"/>
                  <a:pt x="1413135" y="737490"/>
                </a:cubicBezTo>
                <a:cubicBezTo>
                  <a:pt x="1411845" y="743145"/>
                  <a:pt x="1411845" y="743145"/>
                  <a:pt x="1411845" y="743145"/>
                </a:cubicBezTo>
                <a:cubicBezTo>
                  <a:pt x="1408192" y="743498"/>
                  <a:pt x="1410772" y="732188"/>
                  <a:pt x="1406545" y="745501"/>
                </a:cubicBezTo>
                <a:cubicBezTo>
                  <a:pt x="1405472" y="734543"/>
                  <a:pt x="1405472" y="734543"/>
                  <a:pt x="1405472" y="734543"/>
                </a:cubicBezTo>
                <a:cubicBezTo>
                  <a:pt x="1396161" y="733599"/>
                  <a:pt x="1396161" y="733599"/>
                  <a:pt x="1396161" y="733599"/>
                </a:cubicBezTo>
                <a:cubicBezTo>
                  <a:pt x="1396518" y="737251"/>
                  <a:pt x="1396518" y="737251"/>
                  <a:pt x="1396518" y="737251"/>
                </a:cubicBezTo>
                <a:cubicBezTo>
                  <a:pt x="1398881" y="742553"/>
                  <a:pt x="1398881" y="742553"/>
                  <a:pt x="1398881" y="742553"/>
                </a:cubicBezTo>
                <a:cubicBezTo>
                  <a:pt x="1395943" y="750211"/>
                  <a:pt x="1395943" y="750211"/>
                  <a:pt x="1395943" y="750211"/>
                </a:cubicBezTo>
                <a:cubicBezTo>
                  <a:pt x="1392648" y="754216"/>
                  <a:pt x="1392648" y="754216"/>
                  <a:pt x="1392648" y="754216"/>
                </a:cubicBezTo>
                <a:cubicBezTo>
                  <a:pt x="1390285" y="748914"/>
                  <a:pt x="1390285" y="748914"/>
                  <a:pt x="1390285" y="748914"/>
                </a:cubicBezTo>
                <a:cubicBezTo>
                  <a:pt x="1391575" y="743259"/>
                  <a:pt x="1391575" y="743259"/>
                  <a:pt x="1391575" y="743259"/>
                </a:cubicBezTo>
                <a:cubicBezTo>
                  <a:pt x="1382622" y="745967"/>
                  <a:pt x="1382622" y="745967"/>
                  <a:pt x="1382622" y="745967"/>
                </a:cubicBezTo>
                <a:cubicBezTo>
                  <a:pt x="1370731" y="756332"/>
                  <a:pt x="1370731" y="756332"/>
                  <a:pt x="1370731" y="756332"/>
                </a:cubicBezTo>
                <a:cubicBezTo>
                  <a:pt x="1370373" y="752680"/>
                  <a:pt x="1384270" y="743964"/>
                  <a:pt x="1365213" y="775300"/>
                </a:cubicBezTo>
                <a:cubicBezTo>
                  <a:pt x="1359912" y="777655"/>
                  <a:pt x="1359912" y="777655"/>
                  <a:pt x="1359912" y="777655"/>
                </a:cubicBezTo>
                <a:cubicBezTo>
                  <a:pt x="1357690" y="792618"/>
                  <a:pt x="1357690" y="792618"/>
                  <a:pt x="1357690" y="792618"/>
                </a:cubicBezTo>
                <a:cubicBezTo>
                  <a:pt x="1352032" y="791320"/>
                  <a:pt x="1352032" y="791320"/>
                  <a:pt x="1352032" y="791320"/>
                </a:cubicBezTo>
                <a:cubicBezTo>
                  <a:pt x="1349809" y="806283"/>
                  <a:pt x="1349809" y="806283"/>
                  <a:pt x="1349809" y="806283"/>
                </a:cubicBezTo>
                <a:cubicBezTo>
                  <a:pt x="1321224" y="853286"/>
                  <a:pt x="1321224" y="853286"/>
                  <a:pt x="1321224" y="853286"/>
                </a:cubicBezTo>
                <a:cubicBezTo>
                  <a:pt x="1321939" y="860591"/>
                  <a:pt x="1321939" y="860591"/>
                  <a:pt x="1321939" y="860591"/>
                </a:cubicBezTo>
                <a:close/>
                <a:moveTo>
                  <a:pt x="1864328" y="204309"/>
                </a:moveTo>
                <a:lnTo>
                  <a:pt x="1863438" y="203735"/>
                </a:lnTo>
                <a:cubicBezTo>
                  <a:pt x="1862145" y="203773"/>
                  <a:pt x="1860135" y="204428"/>
                  <a:pt x="1857073" y="206106"/>
                </a:cubicBezTo>
                <a:cubicBezTo>
                  <a:pt x="1860368" y="202101"/>
                  <a:pt x="1860368" y="202101"/>
                  <a:pt x="1860368" y="202101"/>
                </a:cubicBezTo>
                <a:lnTo>
                  <a:pt x="1860260" y="196902"/>
                </a:lnTo>
                <a:close/>
                <a:moveTo>
                  <a:pt x="1865303" y="206083"/>
                </a:moveTo>
                <a:lnTo>
                  <a:pt x="1864328" y="204309"/>
                </a:lnTo>
                <a:lnTo>
                  <a:pt x="1865498" y="205063"/>
                </a:lnTo>
                <a:close/>
                <a:moveTo>
                  <a:pt x="238847" y="2189234"/>
                </a:moveTo>
                <a:cubicBezTo>
                  <a:pt x="238847" y="2189234"/>
                  <a:pt x="238847" y="2189234"/>
                  <a:pt x="231542" y="2189938"/>
                </a:cubicBezTo>
                <a:lnTo>
                  <a:pt x="238804" y="2189029"/>
                </a:lnTo>
                <a:close/>
                <a:moveTo>
                  <a:pt x="1218173" y="1000969"/>
                </a:moveTo>
                <a:lnTo>
                  <a:pt x="1218680" y="999374"/>
                </a:lnTo>
                <a:cubicBezTo>
                  <a:pt x="1219208" y="997710"/>
                  <a:pt x="1219208" y="997710"/>
                  <a:pt x="1219208" y="997710"/>
                </a:cubicBezTo>
                <a:cubicBezTo>
                  <a:pt x="1220122" y="997622"/>
                  <a:pt x="1219651" y="998704"/>
                  <a:pt x="1218778" y="1000085"/>
                </a:cubicBezTo>
                <a:close/>
                <a:moveTo>
                  <a:pt x="1217025" y="1004585"/>
                </a:moveTo>
                <a:lnTo>
                  <a:pt x="1216548" y="1004966"/>
                </a:lnTo>
                <a:cubicBezTo>
                  <a:pt x="1215111" y="1005882"/>
                  <a:pt x="1215232" y="1005352"/>
                  <a:pt x="1215931" y="1004248"/>
                </a:cubicBezTo>
                <a:lnTo>
                  <a:pt x="1218173" y="1000969"/>
                </a:lnTo>
                <a:close/>
                <a:moveTo>
                  <a:pt x="1239696" y="980984"/>
                </a:moveTo>
                <a:cubicBezTo>
                  <a:pt x="1239696" y="980984"/>
                  <a:pt x="1239696" y="980984"/>
                  <a:pt x="1237690" y="979334"/>
                </a:cubicBezTo>
                <a:cubicBezTo>
                  <a:pt x="1237690" y="979334"/>
                  <a:pt x="1237690" y="979334"/>
                  <a:pt x="1239499" y="976625"/>
                </a:cubicBezTo>
                <a:lnTo>
                  <a:pt x="1240765" y="974728"/>
                </a:lnTo>
                <a:close/>
                <a:moveTo>
                  <a:pt x="1839416" y="253376"/>
                </a:moveTo>
                <a:lnTo>
                  <a:pt x="1839404" y="253381"/>
                </a:lnTo>
                <a:cubicBezTo>
                  <a:pt x="1836988" y="254017"/>
                  <a:pt x="1837503" y="253391"/>
                  <a:pt x="1839034" y="252552"/>
                </a:cubicBezTo>
                <a:lnTo>
                  <a:pt x="1839730" y="252296"/>
                </a:lnTo>
                <a:close/>
                <a:moveTo>
                  <a:pt x="1838156" y="257707"/>
                </a:moveTo>
                <a:lnTo>
                  <a:pt x="1839416" y="253376"/>
                </a:lnTo>
                <a:lnTo>
                  <a:pt x="1841356" y="252647"/>
                </a:lnTo>
                <a:lnTo>
                  <a:pt x="1839553" y="255498"/>
                </a:lnTo>
                <a:cubicBezTo>
                  <a:pt x="1838156" y="257707"/>
                  <a:pt x="1838156" y="257707"/>
                  <a:pt x="1838156" y="257707"/>
                </a:cubicBezTo>
                <a:close/>
                <a:moveTo>
                  <a:pt x="1844866" y="251328"/>
                </a:moveTo>
                <a:lnTo>
                  <a:pt x="1841356" y="252647"/>
                </a:lnTo>
                <a:lnTo>
                  <a:pt x="1842139" y="251409"/>
                </a:lnTo>
                <a:lnTo>
                  <a:pt x="1844762" y="250444"/>
                </a:lnTo>
                <a:close/>
                <a:moveTo>
                  <a:pt x="1296431" y="920202"/>
                </a:moveTo>
                <a:lnTo>
                  <a:pt x="1295990" y="920101"/>
                </a:lnTo>
                <a:lnTo>
                  <a:pt x="1296663" y="919187"/>
                </a:lnTo>
                <a:close/>
                <a:moveTo>
                  <a:pt x="1869819" y="223310"/>
                </a:moveTo>
                <a:cubicBezTo>
                  <a:pt x="1868172" y="225313"/>
                  <a:pt x="1868172" y="225313"/>
                  <a:pt x="1868172" y="225313"/>
                </a:cubicBezTo>
                <a:cubicBezTo>
                  <a:pt x="1867814" y="221661"/>
                  <a:pt x="1867814" y="221661"/>
                  <a:pt x="1867814" y="221661"/>
                </a:cubicBezTo>
                <a:cubicBezTo>
                  <a:pt x="1868887" y="232618"/>
                  <a:pt x="1853777" y="210111"/>
                  <a:pt x="1858286" y="237328"/>
                </a:cubicBezTo>
                <a:cubicBezTo>
                  <a:pt x="1856996" y="242984"/>
                  <a:pt x="1850622" y="234381"/>
                  <a:pt x="1849690" y="243689"/>
                </a:cubicBezTo>
                <a:cubicBezTo>
                  <a:pt x="1849332" y="240036"/>
                  <a:pt x="1849332" y="240036"/>
                  <a:pt x="1849332" y="240036"/>
                </a:cubicBezTo>
                <a:cubicBezTo>
                  <a:pt x="1846538" y="244454"/>
                  <a:pt x="1844443" y="247767"/>
                  <a:pt x="1842871" y="250252"/>
                </a:cubicBezTo>
                <a:lnTo>
                  <a:pt x="1842139" y="251409"/>
                </a:lnTo>
                <a:lnTo>
                  <a:pt x="1839730" y="252296"/>
                </a:lnTo>
                <a:lnTo>
                  <a:pt x="1842984" y="241110"/>
                </a:lnTo>
                <a:cubicBezTo>
                  <a:pt x="1843674" y="238739"/>
                  <a:pt x="1843674" y="238739"/>
                  <a:pt x="1843674" y="238739"/>
                </a:cubicBezTo>
                <a:cubicBezTo>
                  <a:pt x="1848259" y="229079"/>
                  <a:pt x="1848259" y="229079"/>
                  <a:pt x="1848259" y="229079"/>
                </a:cubicBezTo>
                <a:cubicBezTo>
                  <a:pt x="1849192" y="219771"/>
                  <a:pt x="1849192" y="219771"/>
                  <a:pt x="1849192" y="219771"/>
                </a:cubicBezTo>
                <a:cubicBezTo>
                  <a:pt x="1856140" y="215414"/>
                  <a:pt x="1856140" y="215414"/>
                  <a:pt x="1856140" y="215414"/>
                </a:cubicBezTo>
                <a:cubicBezTo>
                  <a:pt x="1855783" y="211761"/>
                  <a:pt x="1855783" y="211761"/>
                  <a:pt x="1855783" y="211761"/>
                </a:cubicBezTo>
                <a:cubicBezTo>
                  <a:pt x="1861798" y="216711"/>
                  <a:pt x="1861798" y="216711"/>
                  <a:pt x="1861798" y="216711"/>
                </a:cubicBezTo>
                <a:cubicBezTo>
                  <a:pt x="1864736" y="209053"/>
                  <a:pt x="1864736" y="209053"/>
                  <a:pt x="1864736" y="209053"/>
                </a:cubicBezTo>
                <a:lnTo>
                  <a:pt x="1865303" y="206083"/>
                </a:lnTo>
                <a:lnTo>
                  <a:pt x="1867064" y="209290"/>
                </a:lnTo>
                <a:cubicBezTo>
                  <a:pt x="1868747" y="212353"/>
                  <a:pt x="1868747" y="212353"/>
                  <a:pt x="1868747" y="212353"/>
                </a:cubicBezTo>
                <a:cubicBezTo>
                  <a:pt x="1868747" y="212353"/>
                  <a:pt x="1867565" y="209702"/>
                  <a:pt x="1866607" y="209333"/>
                </a:cubicBezTo>
                <a:lnTo>
                  <a:pt x="1865892" y="218899"/>
                </a:lnTo>
                <a:lnTo>
                  <a:pt x="1864233" y="220393"/>
                </a:lnTo>
                <a:cubicBezTo>
                  <a:pt x="1864985" y="221012"/>
                  <a:pt x="1866811" y="220836"/>
                  <a:pt x="1865809" y="220011"/>
                </a:cubicBezTo>
                <a:lnTo>
                  <a:pt x="1865892" y="218899"/>
                </a:lnTo>
                <a:lnTo>
                  <a:pt x="1869104" y="216006"/>
                </a:lnTo>
                <a:cubicBezTo>
                  <a:pt x="1869819" y="223310"/>
                  <a:pt x="1869819" y="223310"/>
                  <a:pt x="1869819" y="223310"/>
                </a:cubicBezTo>
                <a:close/>
                <a:moveTo>
                  <a:pt x="1873472" y="222958"/>
                </a:moveTo>
                <a:cubicBezTo>
                  <a:pt x="1873939" y="218304"/>
                  <a:pt x="1874351" y="217804"/>
                  <a:pt x="1874852" y="218216"/>
                </a:cubicBezTo>
                <a:lnTo>
                  <a:pt x="1875589" y="218499"/>
                </a:lnTo>
                <a:close/>
                <a:moveTo>
                  <a:pt x="1832540" y="273604"/>
                </a:moveTo>
                <a:lnTo>
                  <a:pt x="1832281" y="273022"/>
                </a:lnTo>
                <a:lnTo>
                  <a:pt x="1832585" y="273536"/>
                </a:lnTo>
                <a:close/>
                <a:moveTo>
                  <a:pt x="1831752" y="275006"/>
                </a:moveTo>
                <a:lnTo>
                  <a:pt x="1828628" y="273375"/>
                </a:lnTo>
                <a:cubicBezTo>
                  <a:pt x="1832281" y="273022"/>
                  <a:pt x="1832281" y="273022"/>
                  <a:pt x="1832281" y="273022"/>
                </a:cubicBezTo>
                <a:lnTo>
                  <a:pt x="1832300" y="273966"/>
                </a:lnTo>
                <a:lnTo>
                  <a:pt x="1831686" y="274894"/>
                </a:lnTo>
                <a:close/>
                <a:moveTo>
                  <a:pt x="1832343" y="276011"/>
                </a:moveTo>
                <a:lnTo>
                  <a:pt x="1831752" y="275006"/>
                </a:lnTo>
                <a:lnTo>
                  <a:pt x="1832328" y="275307"/>
                </a:lnTo>
                <a:close/>
                <a:moveTo>
                  <a:pt x="1293851" y="931512"/>
                </a:moveTo>
                <a:cubicBezTo>
                  <a:pt x="1290198" y="931865"/>
                  <a:pt x="1290198" y="931865"/>
                  <a:pt x="1290198" y="931865"/>
                </a:cubicBezTo>
                <a:cubicBezTo>
                  <a:pt x="1290773" y="918904"/>
                  <a:pt x="1290773" y="918904"/>
                  <a:pt x="1290773" y="918904"/>
                </a:cubicBezTo>
                <a:lnTo>
                  <a:pt x="1295990" y="920101"/>
                </a:lnTo>
                <a:lnTo>
                  <a:pt x="1291489" y="926209"/>
                </a:lnTo>
                <a:cubicBezTo>
                  <a:pt x="1293851" y="931512"/>
                  <a:pt x="1293851" y="931512"/>
                  <a:pt x="1293851" y="931512"/>
                </a:cubicBezTo>
                <a:close/>
                <a:moveTo>
                  <a:pt x="1833593" y="275968"/>
                </a:moveTo>
                <a:lnTo>
                  <a:pt x="1832328" y="275307"/>
                </a:lnTo>
                <a:lnTo>
                  <a:pt x="1832300" y="273966"/>
                </a:lnTo>
                <a:lnTo>
                  <a:pt x="1832540" y="273604"/>
                </a:lnTo>
                <a:close/>
                <a:moveTo>
                  <a:pt x="1838297" y="277972"/>
                </a:moveTo>
                <a:cubicBezTo>
                  <a:pt x="1829701" y="284332"/>
                  <a:pt x="1829701" y="284332"/>
                  <a:pt x="1829701" y="284332"/>
                </a:cubicBezTo>
                <a:cubicBezTo>
                  <a:pt x="1834643" y="278324"/>
                  <a:pt x="1834643" y="278324"/>
                  <a:pt x="1834643" y="278324"/>
                </a:cubicBezTo>
                <a:lnTo>
                  <a:pt x="1833593" y="275968"/>
                </a:lnTo>
                <a:lnTo>
                  <a:pt x="1834214" y="276292"/>
                </a:lnTo>
                <a:lnTo>
                  <a:pt x="1832585" y="273536"/>
                </a:lnTo>
                <a:lnTo>
                  <a:pt x="1835576" y="269017"/>
                </a:lnTo>
                <a:cubicBezTo>
                  <a:pt x="1834286" y="274672"/>
                  <a:pt x="1843240" y="271964"/>
                  <a:pt x="1838297" y="277972"/>
                </a:cubicBezTo>
                <a:close/>
                <a:moveTo>
                  <a:pt x="1793767" y="334796"/>
                </a:moveTo>
                <a:lnTo>
                  <a:pt x="1793551" y="334987"/>
                </a:lnTo>
                <a:lnTo>
                  <a:pt x="1792869" y="334205"/>
                </a:lnTo>
                <a:lnTo>
                  <a:pt x="1792126" y="336249"/>
                </a:lnTo>
                <a:lnTo>
                  <a:pt x="1785571" y="342053"/>
                </a:lnTo>
                <a:cubicBezTo>
                  <a:pt x="1785214" y="338401"/>
                  <a:pt x="1785214" y="338401"/>
                  <a:pt x="1785214" y="338401"/>
                </a:cubicBezTo>
                <a:cubicBezTo>
                  <a:pt x="1788867" y="338048"/>
                  <a:pt x="1788867" y="338048"/>
                  <a:pt x="1788867" y="338048"/>
                </a:cubicBezTo>
                <a:cubicBezTo>
                  <a:pt x="1790514" y="336046"/>
                  <a:pt x="1792162" y="334043"/>
                  <a:pt x="1791804" y="330391"/>
                </a:cubicBezTo>
                <a:close/>
                <a:moveTo>
                  <a:pt x="1573380" y="604036"/>
                </a:moveTo>
                <a:lnTo>
                  <a:pt x="1572058" y="605015"/>
                </a:lnTo>
                <a:lnTo>
                  <a:pt x="1571804" y="604419"/>
                </a:lnTo>
                <a:cubicBezTo>
                  <a:pt x="1572377" y="603211"/>
                  <a:pt x="1574025" y="601209"/>
                  <a:pt x="1573022" y="600384"/>
                </a:cubicBezTo>
                <a:cubicBezTo>
                  <a:pt x="1573022" y="600384"/>
                  <a:pt x="1573022" y="600384"/>
                  <a:pt x="1573380" y="604036"/>
                </a:cubicBezTo>
                <a:close/>
                <a:moveTo>
                  <a:pt x="1808644" y="318779"/>
                </a:moveTo>
                <a:lnTo>
                  <a:pt x="1805343" y="318023"/>
                </a:lnTo>
                <a:lnTo>
                  <a:pt x="1809197" y="316448"/>
                </a:lnTo>
                <a:lnTo>
                  <a:pt x="1809441" y="316837"/>
                </a:lnTo>
                <a:lnTo>
                  <a:pt x="1808996" y="317670"/>
                </a:lnTo>
                <a:close/>
                <a:moveTo>
                  <a:pt x="1782740" y="350796"/>
                </a:moveTo>
                <a:lnTo>
                  <a:pt x="1782739" y="350795"/>
                </a:lnTo>
                <a:lnTo>
                  <a:pt x="1782740" y="350796"/>
                </a:lnTo>
                <a:close/>
                <a:moveTo>
                  <a:pt x="1796438" y="336207"/>
                </a:moveTo>
                <a:lnTo>
                  <a:pt x="1790872" y="339698"/>
                </a:lnTo>
                <a:lnTo>
                  <a:pt x="1792126" y="336249"/>
                </a:lnTo>
                <a:lnTo>
                  <a:pt x="1793551" y="334987"/>
                </a:lnTo>
                <a:lnTo>
                  <a:pt x="1794167" y="335693"/>
                </a:lnTo>
                <a:lnTo>
                  <a:pt x="1793767" y="334796"/>
                </a:lnTo>
                <a:lnTo>
                  <a:pt x="1798349" y="330738"/>
                </a:lnTo>
                <a:cubicBezTo>
                  <a:pt x="1800126" y="329472"/>
                  <a:pt x="1799862" y="330304"/>
                  <a:pt x="1798877" y="332013"/>
                </a:cubicBezTo>
                <a:close/>
                <a:moveTo>
                  <a:pt x="1782991" y="353363"/>
                </a:moveTo>
                <a:lnTo>
                  <a:pt x="1782068" y="353352"/>
                </a:lnTo>
                <a:lnTo>
                  <a:pt x="1782740" y="350796"/>
                </a:lnTo>
                <a:lnTo>
                  <a:pt x="1782902" y="352450"/>
                </a:lnTo>
                <a:cubicBezTo>
                  <a:pt x="1782991" y="353363"/>
                  <a:pt x="1782991" y="353363"/>
                  <a:pt x="1782991" y="353363"/>
                </a:cubicBezTo>
                <a:close/>
                <a:moveTo>
                  <a:pt x="1718174" y="432326"/>
                </a:moveTo>
                <a:lnTo>
                  <a:pt x="1716591" y="433427"/>
                </a:lnTo>
                <a:cubicBezTo>
                  <a:pt x="1711887" y="435696"/>
                  <a:pt x="1718375" y="427811"/>
                  <a:pt x="1718375" y="427811"/>
                </a:cubicBezTo>
                <a:cubicBezTo>
                  <a:pt x="1718375" y="427811"/>
                  <a:pt x="1718375" y="427811"/>
                  <a:pt x="1718303" y="429431"/>
                </a:cubicBezTo>
                <a:close/>
                <a:moveTo>
                  <a:pt x="1230309" y="1026993"/>
                </a:moveTo>
                <a:lnTo>
                  <a:pt x="1225506" y="1029075"/>
                </a:lnTo>
                <a:cubicBezTo>
                  <a:pt x="1223593" y="1029548"/>
                  <a:pt x="1223640" y="1028852"/>
                  <a:pt x="1224442" y="1027622"/>
                </a:cubicBezTo>
                <a:lnTo>
                  <a:pt x="1226960" y="1024237"/>
                </a:lnTo>
                <a:close/>
                <a:moveTo>
                  <a:pt x="1759673" y="386967"/>
                </a:moveTo>
                <a:lnTo>
                  <a:pt x="1754056" y="390319"/>
                </a:lnTo>
                <a:cubicBezTo>
                  <a:pt x="1745332" y="394791"/>
                  <a:pt x="1761249" y="380811"/>
                  <a:pt x="1760281" y="385052"/>
                </a:cubicBezTo>
                <a:cubicBezTo>
                  <a:pt x="1760281" y="385052"/>
                  <a:pt x="1760281" y="385052"/>
                  <a:pt x="1759753" y="386716"/>
                </a:cubicBezTo>
                <a:close/>
                <a:moveTo>
                  <a:pt x="1238329" y="1023516"/>
                </a:moveTo>
                <a:cubicBezTo>
                  <a:pt x="1234676" y="1023869"/>
                  <a:pt x="1235033" y="1027521"/>
                  <a:pt x="1233386" y="1029524"/>
                </a:cubicBezTo>
                <a:lnTo>
                  <a:pt x="1230309" y="1026993"/>
                </a:lnTo>
                <a:close/>
                <a:moveTo>
                  <a:pt x="1176877" y="1103926"/>
                </a:moveTo>
                <a:lnTo>
                  <a:pt x="1176075" y="1103266"/>
                </a:lnTo>
                <a:lnTo>
                  <a:pt x="1176882" y="1103585"/>
                </a:lnTo>
                <a:close/>
                <a:moveTo>
                  <a:pt x="1667795" y="513808"/>
                </a:moveTo>
                <a:cubicBezTo>
                  <a:pt x="1667795" y="513808"/>
                  <a:pt x="1667795" y="513808"/>
                  <a:pt x="1666469" y="514396"/>
                </a:cubicBezTo>
                <a:lnTo>
                  <a:pt x="1660107" y="517224"/>
                </a:lnTo>
                <a:lnTo>
                  <a:pt x="1659548" y="516677"/>
                </a:lnTo>
                <a:cubicBezTo>
                  <a:pt x="1662315" y="514336"/>
                  <a:pt x="1670266" y="510804"/>
                  <a:pt x="1667795" y="513808"/>
                </a:cubicBezTo>
                <a:close/>
                <a:moveTo>
                  <a:pt x="1182091" y="1108215"/>
                </a:moveTo>
                <a:cubicBezTo>
                  <a:pt x="1180443" y="1110218"/>
                  <a:pt x="1180443" y="1110218"/>
                  <a:pt x="1180443" y="1110218"/>
                </a:cubicBezTo>
                <a:cubicBezTo>
                  <a:pt x="1176790" y="1110571"/>
                  <a:pt x="1176790" y="1110571"/>
                  <a:pt x="1176790" y="1110571"/>
                </a:cubicBezTo>
                <a:lnTo>
                  <a:pt x="1176877" y="1103926"/>
                </a:lnTo>
                <a:close/>
                <a:moveTo>
                  <a:pt x="1175858" y="1119878"/>
                </a:moveTo>
                <a:lnTo>
                  <a:pt x="1174088" y="1118571"/>
                </a:lnTo>
                <a:lnTo>
                  <a:pt x="1173969" y="1117065"/>
                </a:lnTo>
                <a:cubicBezTo>
                  <a:pt x="1175410" y="1115313"/>
                  <a:pt x="1177327" y="1116049"/>
                  <a:pt x="1175858" y="1119878"/>
                </a:cubicBezTo>
                <a:close/>
                <a:moveTo>
                  <a:pt x="1500805" y="729026"/>
                </a:moveTo>
                <a:cubicBezTo>
                  <a:pt x="1498800" y="727376"/>
                  <a:pt x="1498800" y="727376"/>
                  <a:pt x="1498800" y="727376"/>
                </a:cubicBezTo>
                <a:cubicBezTo>
                  <a:pt x="1495505" y="731381"/>
                  <a:pt x="1495505" y="731381"/>
                  <a:pt x="1495505" y="731381"/>
                </a:cubicBezTo>
                <a:cubicBezTo>
                  <a:pt x="1496795" y="725726"/>
                  <a:pt x="1496795" y="725726"/>
                  <a:pt x="1496795" y="725726"/>
                </a:cubicBezTo>
                <a:lnTo>
                  <a:pt x="1502883" y="725139"/>
                </a:lnTo>
                <a:lnTo>
                  <a:pt x="1501584" y="727569"/>
                </a:lnTo>
                <a:cubicBezTo>
                  <a:pt x="1500805" y="729026"/>
                  <a:pt x="1500805" y="729026"/>
                  <a:pt x="1500805" y="729026"/>
                </a:cubicBezTo>
                <a:close/>
                <a:moveTo>
                  <a:pt x="1504101" y="725021"/>
                </a:moveTo>
                <a:cubicBezTo>
                  <a:pt x="1504101" y="725021"/>
                  <a:pt x="1504101" y="725021"/>
                  <a:pt x="1503187" y="725109"/>
                </a:cubicBezTo>
                <a:lnTo>
                  <a:pt x="1502883" y="725139"/>
                </a:lnTo>
                <a:lnTo>
                  <a:pt x="1504367" y="722362"/>
                </a:lnTo>
                <a:close/>
                <a:moveTo>
                  <a:pt x="1891302" y="254419"/>
                </a:moveTo>
                <a:lnTo>
                  <a:pt x="1889245" y="253947"/>
                </a:lnTo>
                <a:lnTo>
                  <a:pt x="1888339" y="252401"/>
                </a:lnTo>
                <a:cubicBezTo>
                  <a:pt x="1888885" y="253270"/>
                  <a:pt x="1890479" y="255420"/>
                  <a:pt x="1891302" y="254419"/>
                </a:cubicBezTo>
                <a:close/>
                <a:moveTo>
                  <a:pt x="1489031" y="750810"/>
                </a:moveTo>
                <a:lnTo>
                  <a:pt x="1487838" y="751939"/>
                </a:lnTo>
                <a:cubicBezTo>
                  <a:pt x="1487175" y="752234"/>
                  <a:pt x="1487050" y="752130"/>
                  <a:pt x="1488290" y="751262"/>
                </a:cubicBezTo>
                <a:close/>
                <a:moveTo>
                  <a:pt x="1499873" y="738333"/>
                </a:moveTo>
                <a:cubicBezTo>
                  <a:pt x="1499873" y="738333"/>
                  <a:pt x="1499873" y="738333"/>
                  <a:pt x="1499005" y="738878"/>
                </a:cubicBezTo>
                <a:lnTo>
                  <a:pt x="1498419" y="739246"/>
                </a:lnTo>
                <a:lnTo>
                  <a:pt x="1497796" y="738303"/>
                </a:lnTo>
                <a:cubicBezTo>
                  <a:pt x="1498458" y="738009"/>
                  <a:pt x="1499873" y="738333"/>
                  <a:pt x="1499873" y="738333"/>
                </a:cubicBezTo>
                <a:close/>
                <a:moveTo>
                  <a:pt x="1491716" y="749173"/>
                </a:moveTo>
                <a:lnTo>
                  <a:pt x="1489031" y="750810"/>
                </a:lnTo>
                <a:lnTo>
                  <a:pt x="1491635" y="748346"/>
                </a:lnTo>
                <a:close/>
                <a:moveTo>
                  <a:pt x="1614177" y="603571"/>
                </a:moveTo>
                <a:lnTo>
                  <a:pt x="1613919" y="603809"/>
                </a:lnTo>
                <a:lnTo>
                  <a:pt x="1614108" y="602983"/>
                </a:lnTo>
                <a:close/>
                <a:moveTo>
                  <a:pt x="1614922" y="604634"/>
                </a:moveTo>
                <a:cubicBezTo>
                  <a:pt x="1614806" y="605797"/>
                  <a:pt x="1614599" y="606048"/>
                  <a:pt x="1614222" y="603953"/>
                </a:cubicBezTo>
                <a:lnTo>
                  <a:pt x="1614177" y="603571"/>
                </a:lnTo>
                <a:lnTo>
                  <a:pt x="1614984" y="602822"/>
                </a:lnTo>
                <a:close/>
                <a:moveTo>
                  <a:pt x="1001345" y="1352415"/>
                </a:moveTo>
                <a:cubicBezTo>
                  <a:pt x="1001345" y="1352415"/>
                  <a:pt x="1001345" y="1352415"/>
                  <a:pt x="1000521" y="1353416"/>
                </a:cubicBezTo>
                <a:lnTo>
                  <a:pt x="999698" y="1354417"/>
                </a:lnTo>
                <a:cubicBezTo>
                  <a:pt x="998874" y="1355418"/>
                  <a:pt x="999138" y="1354586"/>
                  <a:pt x="999820" y="1353311"/>
                </a:cubicBezTo>
                <a:lnTo>
                  <a:pt x="1000994" y="1351627"/>
                </a:lnTo>
                <a:close/>
                <a:moveTo>
                  <a:pt x="1580607" y="651960"/>
                </a:moveTo>
                <a:cubicBezTo>
                  <a:pt x="1580678" y="650341"/>
                  <a:pt x="1581790" y="642859"/>
                  <a:pt x="1578961" y="642210"/>
                </a:cubicBezTo>
                <a:lnTo>
                  <a:pt x="1581974" y="648165"/>
                </a:lnTo>
                <a:lnTo>
                  <a:pt x="1581901" y="648408"/>
                </a:lnTo>
                <a:cubicBezTo>
                  <a:pt x="1580795" y="652115"/>
                  <a:pt x="1580571" y="652770"/>
                  <a:pt x="1580607" y="651960"/>
                </a:cubicBezTo>
                <a:close/>
                <a:moveTo>
                  <a:pt x="1583408" y="650999"/>
                </a:moveTo>
                <a:lnTo>
                  <a:pt x="1581681" y="651165"/>
                </a:lnTo>
                <a:lnTo>
                  <a:pt x="1583210" y="650609"/>
                </a:lnTo>
                <a:close/>
                <a:moveTo>
                  <a:pt x="1731581" y="473065"/>
                </a:moveTo>
                <a:lnTo>
                  <a:pt x="1727857" y="477591"/>
                </a:lnTo>
                <a:lnTo>
                  <a:pt x="1727215" y="478372"/>
                </a:lnTo>
                <a:lnTo>
                  <a:pt x="1731261" y="465280"/>
                </a:lnTo>
                <a:lnTo>
                  <a:pt x="1733348" y="469963"/>
                </a:lnTo>
                <a:lnTo>
                  <a:pt x="1731726" y="472379"/>
                </a:lnTo>
                <a:close/>
                <a:moveTo>
                  <a:pt x="1726076" y="482055"/>
                </a:moveTo>
                <a:cubicBezTo>
                  <a:pt x="1722627" y="490079"/>
                  <a:pt x="1724026" y="476117"/>
                  <a:pt x="1727034" y="478592"/>
                </a:cubicBezTo>
                <a:lnTo>
                  <a:pt x="1727215" y="478372"/>
                </a:lnTo>
                <a:close/>
                <a:moveTo>
                  <a:pt x="1585853" y="653758"/>
                </a:moveTo>
                <a:cubicBezTo>
                  <a:pt x="1586068" y="654774"/>
                  <a:pt x="1585821" y="655202"/>
                  <a:pt x="1584783" y="653717"/>
                </a:cubicBezTo>
                <a:lnTo>
                  <a:pt x="1583408" y="650999"/>
                </a:lnTo>
                <a:lnTo>
                  <a:pt x="1584464" y="650897"/>
                </a:lnTo>
                <a:close/>
                <a:moveTo>
                  <a:pt x="959326" y="1426985"/>
                </a:moveTo>
                <a:lnTo>
                  <a:pt x="957751" y="1427751"/>
                </a:lnTo>
                <a:lnTo>
                  <a:pt x="958832" y="1424744"/>
                </a:lnTo>
                <a:close/>
                <a:moveTo>
                  <a:pt x="951410" y="1445396"/>
                </a:moveTo>
                <a:lnTo>
                  <a:pt x="950237" y="1440075"/>
                </a:lnTo>
                <a:cubicBezTo>
                  <a:pt x="948939" y="1438588"/>
                  <a:pt x="947936" y="1437763"/>
                  <a:pt x="950765" y="1438411"/>
                </a:cubicBezTo>
                <a:cubicBezTo>
                  <a:pt x="950319" y="1433846"/>
                  <a:pt x="951796" y="1431283"/>
                  <a:pt x="953717" y="1429715"/>
                </a:cubicBezTo>
                <a:lnTo>
                  <a:pt x="957751" y="1427751"/>
                </a:lnTo>
                <a:lnTo>
                  <a:pt x="954044" y="1438066"/>
                </a:lnTo>
                <a:close/>
                <a:moveTo>
                  <a:pt x="951480" y="1445716"/>
                </a:moveTo>
                <a:lnTo>
                  <a:pt x="951323" y="1445637"/>
                </a:lnTo>
                <a:lnTo>
                  <a:pt x="951410" y="1445396"/>
                </a:lnTo>
                <a:close/>
                <a:moveTo>
                  <a:pt x="1009864" y="1382931"/>
                </a:moveTo>
                <a:cubicBezTo>
                  <a:pt x="1008433" y="1368322"/>
                  <a:pt x="1008433" y="1368322"/>
                  <a:pt x="1008433" y="1368322"/>
                </a:cubicBezTo>
                <a:cubicBezTo>
                  <a:pt x="1002775" y="1367024"/>
                  <a:pt x="1002775" y="1367024"/>
                  <a:pt x="1002775" y="1367024"/>
                </a:cubicBezTo>
                <a:cubicBezTo>
                  <a:pt x="1011014" y="1357011"/>
                  <a:pt x="1011014" y="1357011"/>
                  <a:pt x="1011014" y="1357011"/>
                </a:cubicBezTo>
                <a:cubicBezTo>
                  <a:pt x="1010656" y="1353359"/>
                  <a:pt x="1010656" y="1353359"/>
                  <a:pt x="1010656" y="1353359"/>
                </a:cubicBezTo>
                <a:cubicBezTo>
                  <a:pt x="1009009" y="1355361"/>
                  <a:pt x="1009009" y="1355361"/>
                  <a:pt x="1009009" y="1355361"/>
                </a:cubicBezTo>
                <a:lnTo>
                  <a:pt x="1002647" y="1354716"/>
                </a:lnTo>
                <a:lnTo>
                  <a:pt x="1003555" y="1351452"/>
                </a:lnTo>
                <a:cubicBezTo>
                  <a:pt x="1003886" y="1348943"/>
                  <a:pt x="1003293" y="1348770"/>
                  <a:pt x="1002447" y="1349543"/>
                </a:cubicBezTo>
                <a:lnTo>
                  <a:pt x="1000994" y="1351627"/>
                </a:lnTo>
                <a:lnTo>
                  <a:pt x="998982" y="1347112"/>
                </a:lnTo>
                <a:cubicBezTo>
                  <a:pt x="1002635" y="1346759"/>
                  <a:pt x="1002635" y="1346759"/>
                  <a:pt x="1002635" y="1346759"/>
                </a:cubicBezTo>
                <a:cubicBezTo>
                  <a:pt x="1003925" y="1341105"/>
                  <a:pt x="1001205" y="1332149"/>
                  <a:pt x="1012521" y="1334744"/>
                </a:cubicBezTo>
                <a:cubicBezTo>
                  <a:pt x="1008153" y="1327792"/>
                  <a:pt x="1008153" y="1327792"/>
                  <a:pt x="1008153" y="1327792"/>
                </a:cubicBezTo>
                <a:cubicBezTo>
                  <a:pt x="1026277" y="1305764"/>
                  <a:pt x="1026277" y="1305764"/>
                  <a:pt x="1026277" y="1305764"/>
                </a:cubicBezTo>
                <a:cubicBezTo>
                  <a:pt x="1042039" y="1278433"/>
                  <a:pt x="1042039" y="1278433"/>
                  <a:pt x="1042039" y="1278433"/>
                </a:cubicBezTo>
                <a:cubicBezTo>
                  <a:pt x="1055220" y="1262413"/>
                  <a:pt x="1055220" y="1262413"/>
                  <a:pt x="1055220" y="1262413"/>
                </a:cubicBezTo>
                <a:cubicBezTo>
                  <a:pt x="1054505" y="1255108"/>
                  <a:pt x="1054505" y="1255108"/>
                  <a:pt x="1054505" y="1255108"/>
                </a:cubicBezTo>
                <a:cubicBezTo>
                  <a:pt x="1078863" y="1221417"/>
                  <a:pt x="1078863" y="1221417"/>
                  <a:pt x="1078863" y="1221417"/>
                </a:cubicBezTo>
                <a:cubicBezTo>
                  <a:pt x="1079438" y="1208457"/>
                  <a:pt x="1079438" y="1208457"/>
                  <a:pt x="1079438" y="1208457"/>
                </a:cubicBezTo>
                <a:cubicBezTo>
                  <a:pt x="1075785" y="1208810"/>
                  <a:pt x="1075785" y="1208810"/>
                  <a:pt x="1075785" y="1208810"/>
                </a:cubicBezTo>
                <a:cubicBezTo>
                  <a:pt x="1069909" y="1224125"/>
                  <a:pt x="1069909" y="1224125"/>
                  <a:pt x="1069909" y="1224125"/>
                </a:cubicBezTo>
                <a:cubicBezTo>
                  <a:pt x="1061888" y="1217525"/>
                  <a:pt x="1061888" y="1217525"/>
                  <a:pt x="1061888" y="1217525"/>
                </a:cubicBezTo>
                <a:cubicBezTo>
                  <a:pt x="1082375" y="1200799"/>
                  <a:pt x="1082375" y="1200799"/>
                  <a:pt x="1082375" y="1200799"/>
                </a:cubicBezTo>
                <a:cubicBezTo>
                  <a:pt x="1092044" y="1205397"/>
                  <a:pt x="1092044" y="1205397"/>
                  <a:pt x="1092044" y="1205397"/>
                </a:cubicBezTo>
                <a:cubicBezTo>
                  <a:pt x="1101215" y="1186076"/>
                  <a:pt x="1101215" y="1186076"/>
                  <a:pt x="1101215" y="1186076"/>
                </a:cubicBezTo>
                <a:cubicBezTo>
                  <a:pt x="1111101" y="1174061"/>
                  <a:pt x="1111101" y="1174061"/>
                  <a:pt x="1111101" y="1174061"/>
                </a:cubicBezTo>
                <a:cubicBezTo>
                  <a:pt x="1111676" y="1161101"/>
                  <a:pt x="1111676" y="1161101"/>
                  <a:pt x="1111676" y="1161101"/>
                </a:cubicBezTo>
                <a:cubicBezTo>
                  <a:pt x="1124282" y="1158040"/>
                  <a:pt x="1124282" y="1158040"/>
                  <a:pt x="1124282" y="1158040"/>
                </a:cubicBezTo>
                <a:cubicBezTo>
                  <a:pt x="1121919" y="1152738"/>
                  <a:pt x="1121562" y="1149086"/>
                  <a:pt x="1133453" y="1138720"/>
                </a:cubicBezTo>
                <a:cubicBezTo>
                  <a:pt x="1134743" y="1133065"/>
                  <a:pt x="1134743" y="1133065"/>
                  <a:pt x="1134743" y="1133065"/>
                </a:cubicBezTo>
                <a:cubicBezTo>
                  <a:pt x="1144629" y="1121050"/>
                  <a:pt x="1144629" y="1121050"/>
                  <a:pt x="1144629" y="1121050"/>
                </a:cubicBezTo>
                <a:cubicBezTo>
                  <a:pt x="1144271" y="1117397"/>
                  <a:pt x="1144271" y="1117397"/>
                  <a:pt x="1144271" y="1117397"/>
                </a:cubicBezTo>
                <a:cubicBezTo>
                  <a:pt x="1147567" y="1113392"/>
                  <a:pt x="1147567" y="1113392"/>
                  <a:pt x="1147567" y="1113392"/>
                </a:cubicBezTo>
                <a:cubicBezTo>
                  <a:pt x="1151577" y="1116692"/>
                  <a:pt x="1151577" y="1116692"/>
                  <a:pt x="1151577" y="1116692"/>
                </a:cubicBezTo>
                <a:cubicBezTo>
                  <a:pt x="1151795" y="1100080"/>
                  <a:pt x="1151795" y="1100080"/>
                  <a:pt x="1151795" y="1100080"/>
                </a:cubicBezTo>
                <a:cubicBezTo>
                  <a:pt x="1154732" y="1092422"/>
                  <a:pt x="1154732" y="1092422"/>
                  <a:pt x="1154732" y="1092422"/>
                </a:cubicBezTo>
                <a:cubicBezTo>
                  <a:pt x="1167339" y="1089361"/>
                  <a:pt x="1167339" y="1089361"/>
                  <a:pt x="1167339" y="1089361"/>
                </a:cubicBezTo>
                <a:cubicBezTo>
                  <a:pt x="1173572" y="1077699"/>
                  <a:pt x="1173572" y="1077699"/>
                  <a:pt x="1173572" y="1077699"/>
                </a:cubicBezTo>
                <a:cubicBezTo>
                  <a:pt x="1167556" y="1072749"/>
                  <a:pt x="1167556" y="1072749"/>
                  <a:pt x="1167556" y="1072749"/>
                </a:cubicBezTo>
                <a:cubicBezTo>
                  <a:pt x="1172857" y="1070394"/>
                  <a:pt x="1172857" y="1070394"/>
                  <a:pt x="1172857" y="1070394"/>
                </a:cubicBezTo>
                <a:cubicBezTo>
                  <a:pt x="1176152" y="1066389"/>
                  <a:pt x="1176152" y="1066389"/>
                  <a:pt x="1176152" y="1066389"/>
                </a:cubicBezTo>
                <a:cubicBezTo>
                  <a:pt x="1175794" y="1062736"/>
                  <a:pt x="1175794" y="1062736"/>
                  <a:pt x="1175794" y="1062736"/>
                </a:cubicBezTo>
                <a:cubicBezTo>
                  <a:pt x="1181095" y="1060381"/>
                  <a:pt x="1181095" y="1060381"/>
                  <a:pt x="1181095" y="1060381"/>
                </a:cubicBezTo>
                <a:cubicBezTo>
                  <a:pt x="1193561" y="1037056"/>
                  <a:pt x="1193561" y="1037056"/>
                  <a:pt x="1193561" y="1037056"/>
                </a:cubicBezTo>
                <a:cubicBezTo>
                  <a:pt x="1198146" y="1027395"/>
                  <a:pt x="1198146" y="1027395"/>
                  <a:pt x="1198146" y="1027395"/>
                </a:cubicBezTo>
                <a:cubicBezTo>
                  <a:pt x="1211685" y="1015027"/>
                  <a:pt x="1211685" y="1015027"/>
                  <a:pt x="1211685" y="1015027"/>
                </a:cubicBezTo>
                <a:cubicBezTo>
                  <a:pt x="1209680" y="1013377"/>
                  <a:pt x="1220997" y="1015972"/>
                  <a:pt x="1207675" y="1011728"/>
                </a:cubicBezTo>
                <a:cubicBezTo>
                  <a:pt x="1209322" y="1009725"/>
                  <a:pt x="1209322" y="1009725"/>
                  <a:pt x="1209322" y="1009725"/>
                </a:cubicBezTo>
                <a:cubicBezTo>
                  <a:pt x="1211328" y="1011375"/>
                  <a:pt x="1211328" y="1011375"/>
                  <a:pt x="1211328" y="1011375"/>
                </a:cubicBezTo>
                <a:cubicBezTo>
                  <a:pt x="1214981" y="1011022"/>
                  <a:pt x="1214981" y="1011022"/>
                  <a:pt x="1214981" y="1011022"/>
                </a:cubicBezTo>
                <a:lnTo>
                  <a:pt x="1217025" y="1004585"/>
                </a:lnTo>
                <a:lnTo>
                  <a:pt x="1226514" y="997004"/>
                </a:lnTo>
                <a:cubicBezTo>
                  <a:pt x="1218136" y="986753"/>
                  <a:pt x="1218136" y="986753"/>
                  <a:pt x="1218136" y="986753"/>
                </a:cubicBezTo>
                <a:cubicBezTo>
                  <a:pt x="1221074" y="979095"/>
                  <a:pt x="1221074" y="979095"/>
                  <a:pt x="1221074" y="979095"/>
                </a:cubicBezTo>
                <a:cubicBezTo>
                  <a:pt x="1246861" y="960014"/>
                  <a:pt x="1246861" y="960014"/>
                  <a:pt x="1246861" y="960014"/>
                </a:cubicBezTo>
                <a:cubicBezTo>
                  <a:pt x="1244856" y="958364"/>
                  <a:pt x="1244856" y="958364"/>
                  <a:pt x="1244856" y="958364"/>
                </a:cubicBezTo>
                <a:cubicBezTo>
                  <a:pt x="1239555" y="960719"/>
                  <a:pt x="1239555" y="960719"/>
                  <a:pt x="1239555" y="960719"/>
                </a:cubicBezTo>
                <a:cubicBezTo>
                  <a:pt x="1246721" y="939749"/>
                  <a:pt x="1246721" y="939749"/>
                  <a:pt x="1246721" y="939749"/>
                </a:cubicBezTo>
                <a:cubicBezTo>
                  <a:pt x="1252022" y="937394"/>
                  <a:pt x="1252022" y="937394"/>
                  <a:pt x="1252022" y="937394"/>
                </a:cubicBezTo>
                <a:cubicBezTo>
                  <a:pt x="1253312" y="931739"/>
                  <a:pt x="1253312" y="931739"/>
                  <a:pt x="1253312" y="931739"/>
                </a:cubicBezTo>
                <a:cubicBezTo>
                  <a:pt x="1263913" y="927028"/>
                  <a:pt x="1263913" y="927028"/>
                  <a:pt x="1263913" y="927028"/>
                </a:cubicBezTo>
                <a:cubicBezTo>
                  <a:pt x="1267783" y="910063"/>
                  <a:pt x="1267783" y="910063"/>
                  <a:pt x="1267783" y="910063"/>
                </a:cubicBezTo>
                <a:cubicBezTo>
                  <a:pt x="1278027" y="901700"/>
                  <a:pt x="1278027" y="901700"/>
                  <a:pt x="1278027" y="901700"/>
                </a:cubicBezTo>
                <a:lnTo>
                  <a:pt x="1279713" y="903822"/>
                </a:lnTo>
                <a:lnTo>
                  <a:pt x="1280090" y="909537"/>
                </a:lnTo>
                <a:cubicBezTo>
                  <a:pt x="1280611" y="914269"/>
                  <a:pt x="1280619" y="907874"/>
                  <a:pt x="1279834" y="903974"/>
                </a:cubicBezTo>
                <a:lnTo>
                  <a:pt x="1279713" y="903822"/>
                </a:lnTo>
                <a:lnTo>
                  <a:pt x="1278959" y="892393"/>
                </a:lnTo>
                <a:cubicBezTo>
                  <a:pt x="1286840" y="878728"/>
                  <a:pt x="1286840" y="878728"/>
                  <a:pt x="1286840" y="878728"/>
                </a:cubicBezTo>
                <a:cubicBezTo>
                  <a:pt x="1291425" y="869068"/>
                  <a:pt x="1291425" y="869068"/>
                  <a:pt x="1291425" y="869068"/>
                </a:cubicBezTo>
                <a:cubicBezTo>
                  <a:pt x="1292141" y="876372"/>
                  <a:pt x="1292141" y="876372"/>
                  <a:pt x="1292141" y="876372"/>
                </a:cubicBezTo>
                <a:lnTo>
                  <a:pt x="1299472" y="870948"/>
                </a:lnTo>
                <a:lnTo>
                  <a:pt x="1299187" y="871256"/>
                </a:lnTo>
                <a:cubicBezTo>
                  <a:pt x="1298184" y="873369"/>
                  <a:pt x="1298032" y="875343"/>
                  <a:pt x="1299446" y="875667"/>
                </a:cubicBezTo>
                <a:cubicBezTo>
                  <a:pt x="1299446" y="875667"/>
                  <a:pt x="1299446" y="875667"/>
                  <a:pt x="1308042" y="869307"/>
                </a:cubicBezTo>
                <a:lnTo>
                  <a:pt x="1309076" y="868658"/>
                </a:lnTo>
                <a:lnTo>
                  <a:pt x="1309681" y="868975"/>
                </a:lnTo>
                <a:lnTo>
                  <a:pt x="1311127" y="882566"/>
                </a:lnTo>
                <a:lnTo>
                  <a:pt x="1308202" y="880352"/>
                </a:lnTo>
                <a:cubicBezTo>
                  <a:pt x="1306053" y="881942"/>
                  <a:pt x="1304351" y="888098"/>
                  <a:pt x="1306177" y="887922"/>
                </a:cubicBezTo>
                <a:cubicBezTo>
                  <a:pt x="1311478" y="885566"/>
                  <a:pt x="1309830" y="887569"/>
                  <a:pt x="1311835" y="889219"/>
                </a:cubicBezTo>
                <a:lnTo>
                  <a:pt x="1311127" y="882566"/>
                </a:lnTo>
                <a:lnTo>
                  <a:pt x="1311375" y="882753"/>
                </a:lnTo>
                <a:cubicBezTo>
                  <a:pt x="1312288" y="885603"/>
                  <a:pt x="1312927" y="890957"/>
                  <a:pt x="1312908" y="900176"/>
                </a:cubicBezTo>
                <a:cubicBezTo>
                  <a:pt x="1304312" y="906537"/>
                  <a:pt x="1304312" y="906537"/>
                  <a:pt x="1304312" y="906537"/>
                </a:cubicBezTo>
                <a:cubicBezTo>
                  <a:pt x="1298437" y="921852"/>
                  <a:pt x="1298437" y="921852"/>
                  <a:pt x="1298437" y="921852"/>
                </a:cubicBezTo>
                <a:cubicBezTo>
                  <a:pt x="1297201" y="923353"/>
                  <a:pt x="1302978" y="911735"/>
                  <a:pt x="1299143" y="915821"/>
                </a:cubicBezTo>
                <a:lnTo>
                  <a:pt x="1296663" y="919187"/>
                </a:lnTo>
                <a:lnTo>
                  <a:pt x="1298206" y="912426"/>
                </a:lnTo>
                <a:cubicBezTo>
                  <a:pt x="1299191" y="910718"/>
                  <a:pt x="1300014" y="909716"/>
                  <a:pt x="1299012" y="908891"/>
                </a:cubicBezTo>
                <a:cubicBezTo>
                  <a:pt x="1298871" y="888627"/>
                  <a:pt x="1298871" y="888627"/>
                  <a:pt x="1298871" y="888627"/>
                </a:cubicBezTo>
                <a:cubicBezTo>
                  <a:pt x="1293213" y="887330"/>
                  <a:pt x="1293213" y="887330"/>
                  <a:pt x="1293213" y="887330"/>
                </a:cubicBezTo>
                <a:cubicBezTo>
                  <a:pt x="1282037" y="905000"/>
                  <a:pt x="1282037" y="905000"/>
                  <a:pt x="1282037" y="905000"/>
                </a:cubicBezTo>
                <a:cubicBezTo>
                  <a:pt x="1281105" y="914308"/>
                  <a:pt x="1281105" y="914308"/>
                  <a:pt x="1281105" y="914308"/>
                </a:cubicBezTo>
                <a:cubicBezTo>
                  <a:pt x="1267923" y="930328"/>
                  <a:pt x="1267923" y="930328"/>
                  <a:pt x="1267923" y="930328"/>
                </a:cubicBezTo>
                <a:cubicBezTo>
                  <a:pt x="1262405" y="949296"/>
                  <a:pt x="1262405" y="949296"/>
                  <a:pt x="1262405" y="949296"/>
                </a:cubicBezTo>
                <a:cubicBezTo>
                  <a:pt x="1252162" y="957658"/>
                  <a:pt x="1252162" y="957658"/>
                  <a:pt x="1252162" y="957658"/>
                </a:cubicBezTo>
                <a:cubicBezTo>
                  <a:pt x="1248544" y="963077"/>
                  <a:pt x="1245831" y="967141"/>
                  <a:pt x="1243796" y="970190"/>
                </a:cubicBezTo>
                <a:lnTo>
                  <a:pt x="1240765" y="974728"/>
                </a:lnTo>
                <a:lnTo>
                  <a:pt x="1240978" y="973486"/>
                </a:lnTo>
                <a:cubicBezTo>
                  <a:pt x="1238659" y="969217"/>
                  <a:pt x="1228612" y="976063"/>
                  <a:pt x="1238546" y="1006904"/>
                </a:cubicBezTo>
                <a:cubicBezTo>
                  <a:pt x="1240551" y="1008554"/>
                  <a:pt x="1240551" y="1008554"/>
                  <a:pt x="1240551" y="1008554"/>
                </a:cubicBezTo>
                <a:cubicBezTo>
                  <a:pt x="1237256" y="1012559"/>
                  <a:pt x="1237256" y="1012559"/>
                  <a:pt x="1237256" y="1012559"/>
                </a:cubicBezTo>
                <a:cubicBezTo>
                  <a:pt x="1239619" y="1017861"/>
                  <a:pt x="1239619" y="1017861"/>
                  <a:pt x="1239619" y="1017861"/>
                </a:cubicBezTo>
                <a:cubicBezTo>
                  <a:pt x="1228660" y="1018919"/>
                  <a:pt x="1228660" y="1018919"/>
                  <a:pt x="1228660" y="1018919"/>
                </a:cubicBezTo>
                <a:cubicBezTo>
                  <a:pt x="1229663" y="1019744"/>
                  <a:pt x="1229009" y="1021305"/>
                  <a:pt x="1227904" y="1022967"/>
                </a:cubicBezTo>
                <a:lnTo>
                  <a:pt x="1226960" y="1024237"/>
                </a:lnTo>
                <a:lnTo>
                  <a:pt x="1222858" y="1020862"/>
                </a:lnTo>
                <a:cubicBezTo>
                  <a:pt x="1221354" y="1019625"/>
                  <a:pt x="1221354" y="1019625"/>
                  <a:pt x="1221354" y="1019625"/>
                </a:cubicBezTo>
                <a:cubicBezTo>
                  <a:pt x="1227587" y="1007962"/>
                  <a:pt x="1227587" y="1007962"/>
                  <a:pt x="1227587" y="1007962"/>
                </a:cubicBezTo>
                <a:cubicBezTo>
                  <a:pt x="1225582" y="1006312"/>
                  <a:pt x="1225582" y="1006312"/>
                  <a:pt x="1225582" y="1006312"/>
                </a:cubicBezTo>
                <a:cubicBezTo>
                  <a:pt x="1188043" y="1056023"/>
                  <a:pt x="1188043" y="1056023"/>
                  <a:pt x="1188043" y="1056023"/>
                </a:cubicBezTo>
                <a:cubicBezTo>
                  <a:pt x="1187111" y="1065331"/>
                  <a:pt x="1187111" y="1065331"/>
                  <a:pt x="1187111" y="1065331"/>
                </a:cubicBezTo>
                <a:cubicBezTo>
                  <a:pt x="1194416" y="1064626"/>
                  <a:pt x="1194416" y="1064626"/>
                  <a:pt x="1194416" y="1064626"/>
                </a:cubicBezTo>
                <a:cubicBezTo>
                  <a:pt x="1201007" y="1056615"/>
                  <a:pt x="1201007" y="1056615"/>
                  <a:pt x="1201007" y="1056615"/>
                </a:cubicBezTo>
                <a:cubicBezTo>
                  <a:pt x="1201723" y="1063920"/>
                  <a:pt x="1201723" y="1063920"/>
                  <a:pt x="1201723" y="1063920"/>
                </a:cubicBezTo>
                <a:cubicBezTo>
                  <a:pt x="1191479" y="1072283"/>
                  <a:pt x="1191479" y="1072283"/>
                  <a:pt x="1191479" y="1072283"/>
                </a:cubicBezTo>
                <a:cubicBezTo>
                  <a:pt x="1191836" y="1075935"/>
                  <a:pt x="1191836" y="1075935"/>
                  <a:pt x="1191836" y="1075935"/>
                </a:cubicBezTo>
                <a:cubicBezTo>
                  <a:pt x="1195489" y="1075583"/>
                  <a:pt x="1195489" y="1075583"/>
                  <a:pt x="1195489" y="1075583"/>
                </a:cubicBezTo>
                <a:cubicBezTo>
                  <a:pt x="1201505" y="1080532"/>
                  <a:pt x="1201505" y="1080532"/>
                  <a:pt x="1201505" y="1080532"/>
                </a:cubicBezTo>
                <a:cubicBezTo>
                  <a:pt x="1197277" y="1093845"/>
                  <a:pt x="1197277" y="1093845"/>
                  <a:pt x="1197277" y="1093845"/>
                </a:cubicBezTo>
                <a:cubicBezTo>
                  <a:pt x="1191044" y="1105507"/>
                  <a:pt x="1199857" y="1082535"/>
                  <a:pt x="1188681" y="1100205"/>
                </a:cubicBezTo>
                <a:cubicBezTo>
                  <a:pt x="1190687" y="1101855"/>
                  <a:pt x="1190687" y="1101855"/>
                  <a:pt x="1190687" y="1101855"/>
                </a:cubicBezTo>
                <a:cubicBezTo>
                  <a:pt x="1187034" y="1102208"/>
                  <a:pt x="1186890" y="1105448"/>
                  <a:pt x="1185905" y="1107156"/>
                </a:cubicBezTo>
                <a:lnTo>
                  <a:pt x="1176882" y="1103585"/>
                </a:lnTo>
                <a:lnTo>
                  <a:pt x="1176980" y="1096035"/>
                </a:lnTo>
                <a:cubicBezTo>
                  <a:pt x="1177008" y="1093958"/>
                  <a:pt x="1177008" y="1093958"/>
                  <a:pt x="1177008" y="1093958"/>
                </a:cubicBezTo>
                <a:cubicBezTo>
                  <a:pt x="1171349" y="1092661"/>
                  <a:pt x="1171349" y="1092661"/>
                  <a:pt x="1171349" y="1092661"/>
                </a:cubicBezTo>
                <a:cubicBezTo>
                  <a:pt x="1166406" y="1098669"/>
                  <a:pt x="1166406" y="1098669"/>
                  <a:pt x="1166406" y="1098669"/>
                </a:cubicBezTo>
                <a:cubicBezTo>
                  <a:pt x="1164401" y="1097019"/>
                  <a:pt x="1164401" y="1097019"/>
                  <a:pt x="1164401" y="1097019"/>
                </a:cubicBezTo>
                <a:cubicBezTo>
                  <a:pt x="1156163" y="1107032"/>
                  <a:pt x="1156163" y="1107032"/>
                  <a:pt x="1156163" y="1107032"/>
                </a:cubicBezTo>
                <a:cubicBezTo>
                  <a:pt x="1154515" y="1109034"/>
                  <a:pt x="1154515" y="1109034"/>
                  <a:pt x="1154515" y="1109034"/>
                </a:cubicBezTo>
                <a:cubicBezTo>
                  <a:pt x="1165116" y="1104324"/>
                  <a:pt x="1165116" y="1104324"/>
                  <a:pt x="1165116" y="1104324"/>
                </a:cubicBezTo>
                <a:cubicBezTo>
                  <a:pt x="1165831" y="1111629"/>
                  <a:pt x="1165831" y="1111629"/>
                  <a:pt x="1165831" y="1111629"/>
                </a:cubicBezTo>
                <a:cubicBezTo>
                  <a:pt x="1164596" y="1113131"/>
                  <a:pt x="1172829" y="1105423"/>
                  <a:pt x="1169226" y="1109227"/>
                </a:cubicBezTo>
                <a:lnTo>
                  <a:pt x="1165934" y="1112548"/>
                </a:lnTo>
                <a:lnTo>
                  <a:pt x="1162753" y="1110198"/>
                </a:lnTo>
                <a:cubicBezTo>
                  <a:pt x="1161317" y="1109069"/>
                  <a:pt x="1162183" y="1109677"/>
                  <a:pt x="1163459" y="1110936"/>
                </a:cubicBezTo>
                <a:lnTo>
                  <a:pt x="1165116" y="1113372"/>
                </a:lnTo>
                <a:lnTo>
                  <a:pt x="1160889" y="1117636"/>
                </a:lnTo>
                <a:cubicBezTo>
                  <a:pt x="1165544" y="1118108"/>
                  <a:pt x="1166824" y="1117063"/>
                  <a:pt x="1166622" y="1115585"/>
                </a:cubicBezTo>
                <a:lnTo>
                  <a:pt x="1165116" y="1113372"/>
                </a:lnTo>
                <a:lnTo>
                  <a:pt x="1165934" y="1112548"/>
                </a:lnTo>
                <a:lnTo>
                  <a:pt x="1174088" y="1118571"/>
                </a:lnTo>
                <a:lnTo>
                  <a:pt x="1174925" y="1129185"/>
                </a:lnTo>
                <a:cubicBezTo>
                  <a:pt x="1163966" y="1130244"/>
                  <a:pt x="1176215" y="1123531"/>
                  <a:pt x="1170199" y="1118581"/>
                </a:cubicBezTo>
                <a:cubicBezTo>
                  <a:pt x="1166904" y="1122586"/>
                  <a:pt x="1166904" y="1122586"/>
                  <a:pt x="1166904" y="1122586"/>
                </a:cubicBezTo>
                <a:cubicBezTo>
                  <a:pt x="1161246" y="1121289"/>
                  <a:pt x="1161246" y="1121289"/>
                  <a:pt x="1161246" y="1121289"/>
                </a:cubicBezTo>
                <a:cubicBezTo>
                  <a:pt x="1155728" y="1140257"/>
                  <a:pt x="1155728" y="1140257"/>
                  <a:pt x="1155728" y="1140257"/>
                </a:cubicBezTo>
                <a:cubicBezTo>
                  <a:pt x="1155728" y="1140257"/>
                  <a:pt x="1159241" y="1119639"/>
                  <a:pt x="1148780" y="1144614"/>
                </a:cubicBezTo>
                <a:cubicBezTo>
                  <a:pt x="1152790" y="1147914"/>
                  <a:pt x="1152790" y="1147914"/>
                  <a:pt x="1152790" y="1147914"/>
                </a:cubicBezTo>
                <a:cubicBezTo>
                  <a:pt x="1147490" y="1150269"/>
                  <a:pt x="1147490" y="1150269"/>
                  <a:pt x="1147490" y="1150269"/>
                </a:cubicBezTo>
                <a:cubicBezTo>
                  <a:pt x="1141972" y="1169237"/>
                  <a:pt x="1141972" y="1169237"/>
                  <a:pt x="1141972" y="1169237"/>
                </a:cubicBezTo>
                <a:cubicBezTo>
                  <a:pt x="1142329" y="1172889"/>
                  <a:pt x="1142329" y="1172889"/>
                  <a:pt x="1142329" y="1172889"/>
                </a:cubicBezTo>
                <a:cubicBezTo>
                  <a:pt x="1133733" y="1179250"/>
                  <a:pt x="1133733" y="1179250"/>
                  <a:pt x="1133733" y="1179250"/>
                </a:cubicBezTo>
                <a:cubicBezTo>
                  <a:pt x="1135956" y="1164287"/>
                  <a:pt x="1135956" y="1164287"/>
                  <a:pt x="1135956" y="1164287"/>
                </a:cubicBezTo>
                <a:cubicBezTo>
                  <a:pt x="1121344" y="1165698"/>
                  <a:pt x="1121344" y="1165698"/>
                  <a:pt x="1121344" y="1165698"/>
                </a:cubicBezTo>
                <a:cubicBezTo>
                  <a:pt x="1105225" y="1189376"/>
                  <a:pt x="1105225" y="1189376"/>
                  <a:pt x="1105225" y="1189376"/>
                </a:cubicBezTo>
                <a:cubicBezTo>
                  <a:pt x="1105583" y="1193028"/>
                  <a:pt x="1105583" y="1193028"/>
                  <a:pt x="1105583" y="1193028"/>
                </a:cubicBezTo>
                <a:cubicBezTo>
                  <a:pt x="1107588" y="1194678"/>
                  <a:pt x="1107588" y="1194678"/>
                  <a:pt x="1107588" y="1194678"/>
                </a:cubicBezTo>
                <a:lnTo>
                  <a:pt x="1098039" y="1199912"/>
                </a:lnTo>
                <a:lnTo>
                  <a:pt x="1098039" y="1199835"/>
                </a:lnTo>
                <a:cubicBezTo>
                  <a:pt x="1097099" y="1194654"/>
                  <a:pt x="1094103" y="1202893"/>
                  <a:pt x="1095339" y="1201391"/>
                </a:cubicBezTo>
                <a:cubicBezTo>
                  <a:pt x="1095339" y="1201391"/>
                  <a:pt x="1095339" y="1201391"/>
                  <a:pt x="1096870" y="1200553"/>
                </a:cubicBezTo>
                <a:lnTo>
                  <a:pt x="1098039" y="1199912"/>
                </a:lnTo>
                <a:lnTo>
                  <a:pt x="1098060" y="1210346"/>
                </a:lnTo>
                <a:cubicBezTo>
                  <a:pt x="1092759" y="1212701"/>
                  <a:pt x="1092759" y="1212701"/>
                  <a:pt x="1092759" y="1212701"/>
                </a:cubicBezTo>
                <a:cubicBezTo>
                  <a:pt x="1086884" y="1228016"/>
                  <a:pt x="1086884" y="1228016"/>
                  <a:pt x="1086884" y="1228016"/>
                </a:cubicBezTo>
                <a:cubicBezTo>
                  <a:pt x="1085236" y="1230019"/>
                  <a:pt x="1077930" y="1230724"/>
                  <a:pt x="1080293" y="1236027"/>
                </a:cubicBezTo>
                <a:cubicBezTo>
                  <a:pt x="1088314" y="1242626"/>
                  <a:pt x="1067329" y="1235435"/>
                  <a:pt x="1081366" y="1246984"/>
                </a:cubicBezTo>
                <a:cubicBezTo>
                  <a:pt x="1073702" y="1244037"/>
                  <a:pt x="1073702" y="1244037"/>
                  <a:pt x="1073702" y="1244037"/>
                </a:cubicBezTo>
                <a:cubicBezTo>
                  <a:pt x="1068759" y="1250045"/>
                  <a:pt x="1078070" y="1250989"/>
                  <a:pt x="1074775" y="1254994"/>
                </a:cubicBezTo>
                <a:cubicBezTo>
                  <a:pt x="1071837" y="1262652"/>
                  <a:pt x="1071837" y="1262652"/>
                  <a:pt x="1071837" y="1262652"/>
                </a:cubicBezTo>
                <a:cubicBezTo>
                  <a:pt x="1076563" y="1273257"/>
                  <a:pt x="1076563" y="1273257"/>
                  <a:pt x="1076563" y="1273257"/>
                </a:cubicBezTo>
                <a:cubicBezTo>
                  <a:pt x="1064672" y="1283622"/>
                  <a:pt x="1064672" y="1283622"/>
                  <a:pt x="1064672" y="1283622"/>
                </a:cubicBezTo>
                <a:cubicBezTo>
                  <a:pt x="1068465" y="1303534"/>
                  <a:pt x="1068465" y="1303534"/>
                  <a:pt x="1068465" y="1303534"/>
                </a:cubicBezTo>
                <a:cubicBezTo>
                  <a:pt x="1060444" y="1296935"/>
                  <a:pt x="1060444" y="1296935"/>
                  <a:pt x="1060444" y="1296935"/>
                </a:cubicBezTo>
                <a:cubicBezTo>
                  <a:pt x="1051490" y="1299642"/>
                  <a:pt x="1051490" y="1299642"/>
                  <a:pt x="1051490" y="1299642"/>
                </a:cubicBezTo>
                <a:cubicBezTo>
                  <a:pt x="1054568" y="1312250"/>
                  <a:pt x="1054568" y="1312250"/>
                  <a:pt x="1054568" y="1312250"/>
                </a:cubicBezTo>
                <a:cubicBezTo>
                  <a:pt x="1049268" y="1314605"/>
                  <a:pt x="1049268" y="1314605"/>
                  <a:pt x="1049268" y="1314605"/>
                </a:cubicBezTo>
                <a:cubicBezTo>
                  <a:pt x="1049485" y="1297992"/>
                  <a:pt x="1049485" y="1297992"/>
                  <a:pt x="1049485" y="1297992"/>
                </a:cubicBezTo>
                <a:cubicBezTo>
                  <a:pt x="1042895" y="1306003"/>
                  <a:pt x="1042895" y="1306003"/>
                  <a:pt x="1042895" y="1306003"/>
                </a:cubicBezTo>
                <a:cubicBezTo>
                  <a:pt x="1040532" y="1300700"/>
                  <a:pt x="1049485" y="1297992"/>
                  <a:pt x="1045475" y="1294693"/>
                </a:cubicBezTo>
                <a:cubicBezTo>
                  <a:pt x="1039816" y="1293396"/>
                  <a:pt x="1039816" y="1293396"/>
                  <a:pt x="1039816" y="1293396"/>
                </a:cubicBezTo>
                <a:cubicBezTo>
                  <a:pt x="1040174" y="1297048"/>
                  <a:pt x="1040174" y="1297048"/>
                  <a:pt x="1040174" y="1297048"/>
                </a:cubicBezTo>
                <a:cubicBezTo>
                  <a:pt x="1033226" y="1301406"/>
                  <a:pt x="1045334" y="1274428"/>
                  <a:pt x="1033583" y="1305058"/>
                </a:cubicBezTo>
                <a:cubicBezTo>
                  <a:pt x="1043609" y="1313308"/>
                  <a:pt x="1043609" y="1313308"/>
                  <a:pt x="1043609" y="1313308"/>
                </a:cubicBezTo>
                <a:cubicBezTo>
                  <a:pt x="1045257" y="1311305"/>
                  <a:pt x="1045257" y="1311305"/>
                  <a:pt x="1045257" y="1311305"/>
                </a:cubicBezTo>
                <a:cubicBezTo>
                  <a:pt x="1040672" y="1320965"/>
                  <a:pt x="1040672" y="1320965"/>
                  <a:pt x="1040672" y="1320965"/>
                </a:cubicBezTo>
                <a:cubicBezTo>
                  <a:pt x="1043035" y="1326268"/>
                  <a:pt x="1043035" y="1326268"/>
                  <a:pt x="1043035" y="1326268"/>
                </a:cubicBezTo>
                <a:cubicBezTo>
                  <a:pt x="1033149" y="1338283"/>
                  <a:pt x="1033149" y="1338283"/>
                  <a:pt x="1033149" y="1338283"/>
                </a:cubicBezTo>
                <a:cubicBezTo>
                  <a:pt x="1037159" y="1341583"/>
                  <a:pt x="1037159" y="1341583"/>
                  <a:pt x="1037159" y="1341583"/>
                </a:cubicBezTo>
                <a:cubicBezTo>
                  <a:pt x="1032216" y="1347590"/>
                  <a:pt x="1032216" y="1347590"/>
                  <a:pt x="1032216" y="1347590"/>
                </a:cubicBezTo>
                <a:cubicBezTo>
                  <a:pt x="1026558" y="1346293"/>
                  <a:pt x="1026558" y="1346293"/>
                  <a:pt x="1026558" y="1346293"/>
                </a:cubicBezTo>
                <a:cubicBezTo>
                  <a:pt x="1025983" y="1359253"/>
                  <a:pt x="1025983" y="1359253"/>
                  <a:pt x="1025983" y="1359253"/>
                </a:cubicBezTo>
                <a:cubicBezTo>
                  <a:pt x="1009864" y="1382931"/>
                  <a:pt x="1009864" y="1382931"/>
                  <a:pt x="1009864" y="1382931"/>
                </a:cubicBezTo>
                <a:close/>
                <a:moveTo>
                  <a:pt x="936077" y="1476699"/>
                </a:moveTo>
                <a:cubicBezTo>
                  <a:pt x="931351" y="1466094"/>
                  <a:pt x="931351" y="1466094"/>
                  <a:pt x="931351" y="1466094"/>
                </a:cubicBezTo>
                <a:cubicBezTo>
                  <a:pt x="940537" y="1461059"/>
                  <a:pt x="934860" y="1441905"/>
                  <a:pt x="940752" y="1440300"/>
                </a:cubicBezTo>
                <a:lnTo>
                  <a:pt x="951323" y="1445637"/>
                </a:lnTo>
                <a:lnTo>
                  <a:pt x="950173" y="1448838"/>
                </a:lnTo>
                <a:cubicBezTo>
                  <a:pt x="948543" y="1453373"/>
                  <a:pt x="948543" y="1453373"/>
                  <a:pt x="948543" y="1453373"/>
                </a:cubicBezTo>
                <a:cubicBezTo>
                  <a:pt x="939014" y="1469041"/>
                  <a:pt x="939014" y="1469041"/>
                  <a:pt x="939014" y="1469041"/>
                </a:cubicBezTo>
                <a:lnTo>
                  <a:pt x="939240" y="1471343"/>
                </a:lnTo>
                <a:close/>
                <a:moveTo>
                  <a:pt x="939372" y="1472694"/>
                </a:moveTo>
                <a:lnTo>
                  <a:pt x="939240" y="1471343"/>
                </a:lnTo>
                <a:lnTo>
                  <a:pt x="939684" y="1470589"/>
                </a:lnTo>
                <a:lnTo>
                  <a:pt x="939884" y="1470448"/>
                </a:lnTo>
                <a:close/>
                <a:moveTo>
                  <a:pt x="2002117" y="181042"/>
                </a:moveTo>
                <a:lnTo>
                  <a:pt x="1999187" y="178632"/>
                </a:lnTo>
                <a:lnTo>
                  <a:pt x="2000797" y="174471"/>
                </a:lnTo>
                <a:lnTo>
                  <a:pt x="2001402" y="173737"/>
                </a:lnTo>
                <a:lnTo>
                  <a:pt x="2000919" y="174158"/>
                </a:lnTo>
                <a:lnTo>
                  <a:pt x="2001544" y="172542"/>
                </a:lnTo>
                <a:cubicBezTo>
                  <a:pt x="2006229" y="163016"/>
                  <a:pt x="2003889" y="185019"/>
                  <a:pt x="2002117" y="181042"/>
                </a:cubicBezTo>
                <a:close/>
                <a:moveTo>
                  <a:pt x="945387" y="1477644"/>
                </a:moveTo>
                <a:cubicBezTo>
                  <a:pt x="939372" y="1472694"/>
                  <a:pt x="939372" y="1472694"/>
                  <a:pt x="939372" y="1472694"/>
                </a:cubicBezTo>
                <a:cubicBezTo>
                  <a:pt x="938548" y="1473695"/>
                  <a:pt x="939694" y="1471280"/>
                  <a:pt x="940062" y="1470323"/>
                </a:cubicBezTo>
                <a:lnTo>
                  <a:pt x="939884" y="1470448"/>
                </a:lnTo>
                <a:lnTo>
                  <a:pt x="940339" y="1468452"/>
                </a:lnTo>
                <a:cubicBezTo>
                  <a:pt x="941575" y="1466951"/>
                  <a:pt x="943491" y="1467687"/>
                  <a:pt x="945387" y="1477644"/>
                </a:cubicBezTo>
                <a:close/>
                <a:moveTo>
                  <a:pt x="999760" y="1411559"/>
                </a:moveTo>
                <a:cubicBezTo>
                  <a:pt x="992097" y="1408612"/>
                  <a:pt x="992097" y="1408612"/>
                  <a:pt x="992097" y="1408612"/>
                </a:cubicBezTo>
                <a:cubicBezTo>
                  <a:pt x="990807" y="1414267"/>
                  <a:pt x="990807" y="1414267"/>
                  <a:pt x="990807" y="1414267"/>
                </a:cubicBezTo>
                <a:cubicBezTo>
                  <a:pt x="979849" y="1415324"/>
                  <a:pt x="979849" y="1415324"/>
                  <a:pt x="979849" y="1415324"/>
                </a:cubicBezTo>
                <a:cubicBezTo>
                  <a:pt x="979849" y="1415324"/>
                  <a:pt x="978201" y="1417327"/>
                  <a:pt x="978558" y="1420980"/>
                </a:cubicBezTo>
                <a:cubicBezTo>
                  <a:pt x="981138" y="1409670"/>
                  <a:pt x="981138" y="1409670"/>
                  <a:pt x="981138" y="1409670"/>
                </a:cubicBezTo>
                <a:cubicBezTo>
                  <a:pt x="990092" y="1406962"/>
                  <a:pt x="998688" y="1400602"/>
                  <a:pt x="995610" y="1387994"/>
                </a:cubicBezTo>
                <a:cubicBezTo>
                  <a:pt x="995252" y="1384342"/>
                  <a:pt x="995252" y="1384342"/>
                  <a:pt x="995252" y="1384342"/>
                </a:cubicBezTo>
                <a:cubicBezTo>
                  <a:pt x="989952" y="1386697"/>
                  <a:pt x="989952" y="1386697"/>
                  <a:pt x="989952" y="1386697"/>
                </a:cubicBezTo>
                <a:cubicBezTo>
                  <a:pt x="988662" y="1392352"/>
                  <a:pt x="988662" y="1392352"/>
                  <a:pt x="988662" y="1392352"/>
                </a:cubicBezTo>
                <a:cubicBezTo>
                  <a:pt x="983718" y="1398360"/>
                  <a:pt x="983718" y="1398360"/>
                  <a:pt x="983718" y="1398360"/>
                </a:cubicBezTo>
                <a:cubicBezTo>
                  <a:pt x="967459" y="1401773"/>
                  <a:pt x="967459" y="1401773"/>
                  <a:pt x="967459" y="1401773"/>
                </a:cubicBezTo>
                <a:cubicBezTo>
                  <a:pt x="965237" y="1416736"/>
                  <a:pt x="965237" y="1416736"/>
                  <a:pt x="965237" y="1416736"/>
                </a:cubicBezTo>
                <a:cubicBezTo>
                  <a:pt x="961584" y="1417088"/>
                  <a:pt x="961584" y="1417088"/>
                  <a:pt x="961584" y="1417088"/>
                </a:cubicBezTo>
                <a:lnTo>
                  <a:pt x="958832" y="1424744"/>
                </a:lnTo>
                <a:lnTo>
                  <a:pt x="958704" y="1424164"/>
                </a:lnTo>
                <a:cubicBezTo>
                  <a:pt x="956471" y="1422536"/>
                  <a:pt x="951717" y="1419884"/>
                  <a:pt x="942962" y="1415199"/>
                </a:cubicBezTo>
                <a:cubicBezTo>
                  <a:pt x="938951" y="1411900"/>
                  <a:pt x="949910" y="1410841"/>
                  <a:pt x="940599" y="1409897"/>
                </a:cubicBezTo>
                <a:cubicBezTo>
                  <a:pt x="953205" y="1406836"/>
                  <a:pt x="953205" y="1406836"/>
                  <a:pt x="953205" y="1406836"/>
                </a:cubicBezTo>
                <a:cubicBezTo>
                  <a:pt x="955926" y="1415791"/>
                  <a:pt x="967677" y="1385161"/>
                  <a:pt x="954278" y="1417793"/>
                </a:cubicBezTo>
                <a:cubicBezTo>
                  <a:pt x="961226" y="1413436"/>
                  <a:pt x="961226" y="1413436"/>
                  <a:pt x="961226" y="1413436"/>
                </a:cubicBezTo>
                <a:cubicBezTo>
                  <a:pt x="960511" y="1406131"/>
                  <a:pt x="960511" y="1406131"/>
                  <a:pt x="960511" y="1406131"/>
                </a:cubicBezTo>
                <a:cubicBezTo>
                  <a:pt x="965812" y="1403775"/>
                  <a:pt x="965812" y="1403775"/>
                  <a:pt x="965812" y="1403775"/>
                </a:cubicBezTo>
                <a:cubicBezTo>
                  <a:pt x="968749" y="1396118"/>
                  <a:pt x="968749" y="1396118"/>
                  <a:pt x="968749" y="1396118"/>
                </a:cubicBezTo>
                <a:cubicBezTo>
                  <a:pt x="980641" y="1385753"/>
                  <a:pt x="980641" y="1385753"/>
                  <a:pt x="980641" y="1385753"/>
                </a:cubicBezTo>
                <a:cubicBezTo>
                  <a:pt x="976272" y="1378801"/>
                  <a:pt x="976272" y="1378801"/>
                  <a:pt x="976272" y="1378801"/>
                </a:cubicBezTo>
                <a:cubicBezTo>
                  <a:pt x="981931" y="1380097"/>
                  <a:pt x="981931" y="1380097"/>
                  <a:pt x="981931" y="1380097"/>
                </a:cubicBezTo>
                <a:cubicBezTo>
                  <a:pt x="994754" y="1360425"/>
                  <a:pt x="994754" y="1360425"/>
                  <a:pt x="994754" y="1360425"/>
                </a:cubicBezTo>
                <a:lnTo>
                  <a:pt x="999698" y="1354417"/>
                </a:lnTo>
                <a:cubicBezTo>
                  <a:pt x="999698" y="1354417"/>
                  <a:pt x="999698" y="1354417"/>
                  <a:pt x="1000862" y="1354535"/>
                </a:cubicBezTo>
                <a:lnTo>
                  <a:pt x="1002647" y="1354716"/>
                </a:lnTo>
                <a:lnTo>
                  <a:pt x="999123" y="1367377"/>
                </a:lnTo>
                <a:cubicBezTo>
                  <a:pt x="995470" y="1367730"/>
                  <a:pt x="995470" y="1367730"/>
                  <a:pt x="995470" y="1367730"/>
                </a:cubicBezTo>
                <a:cubicBezTo>
                  <a:pt x="1003631" y="1394594"/>
                  <a:pt x="1003631" y="1394594"/>
                  <a:pt x="1003631" y="1394594"/>
                </a:cubicBezTo>
                <a:cubicBezTo>
                  <a:pt x="998688" y="1400602"/>
                  <a:pt x="1006709" y="1407201"/>
                  <a:pt x="999760" y="1411559"/>
                </a:cubicBezTo>
                <a:close/>
                <a:moveTo>
                  <a:pt x="1521592" y="784797"/>
                </a:moveTo>
                <a:lnTo>
                  <a:pt x="1533179" y="762208"/>
                </a:lnTo>
                <a:lnTo>
                  <a:pt x="1540290" y="748543"/>
                </a:lnTo>
                <a:lnTo>
                  <a:pt x="1551077" y="731487"/>
                </a:lnTo>
                <a:lnTo>
                  <a:pt x="1547083" y="741797"/>
                </a:lnTo>
                <a:lnTo>
                  <a:pt x="1543121" y="753208"/>
                </a:lnTo>
                <a:lnTo>
                  <a:pt x="1541843" y="752716"/>
                </a:lnTo>
                <a:cubicBezTo>
                  <a:pt x="1531133" y="765733"/>
                  <a:pt x="1527371" y="774392"/>
                  <a:pt x="1524756" y="780636"/>
                </a:cubicBezTo>
                <a:close/>
                <a:moveTo>
                  <a:pt x="1554232" y="766268"/>
                </a:moveTo>
                <a:cubicBezTo>
                  <a:pt x="1550221" y="762968"/>
                  <a:pt x="1550221" y="762968"/>
                  <a:pt x="1550221" y="762968"/>
                </a:cubicBezTo>
                <a:cubicBezTo>
                  <a:pt x="1546926" y="766973"/>
                  <a:pt x="1546926" y="766973"/>
                  <a:pt x="1546926" y="766973"/>
                </a:cubicBezTo>
                <a:cubicBezTo>
                  <a:pt x="1547859" y="757666"/>
                  <a:pt x="1547859" y="757666"/>
                  <a:pt x="1547859" y="757666"/>
                </a:cubicBezTo>
                <a:cubicBezTo>
                  <a:pt x="1540444" y="766678"/>
                  <a:pt x="1540189" y="762900"/>
                  <a:pt x="1542431" y="755194"/>
                </a:cubicBezTo>
                <a:lnTo>
                  <a:pt x="1543121" y="753208"/>
                </a:lnTo>
                <a:lnTo>
                  <a:pt x="1549506" y="755663"/>
                </a:lnTo>
                <a:cubicBezTo>
                  <a:pt x="1547143" y="750361"/>
                  <a:pt x="1547143" y="750361"/>
                  <a:pt x="1547143" y="750361"/>
                </a:cubicBezTo>
                <a:cubicBezTo>
                  <a:pt x="1555164" y="756960"/>
                  <a:pt x="1555164" y="756960"/>
                  <a:pt x="1555164" y="756960"/>
                </a:cubicBezTo>
                <a:cubicBezTo>
                  <a:pt x="1554232" y="766268"/>
                  <a:pt x="1554232" y="766268"/>
                  <a:pt x="1554232" y="766268"/>
                </a:cubicBezTo>
                <a:close/>
                <a:moveTo>
                  <a:pt x="1999663" y="250144"/>
                </a:moveTo>
                <a:lnTo>
                  <a:pt x="1999600" y="249494"/>
                </a:lnTo>
                <a:cubicBezTo>
                  <a:pt x="2001247" y="247491"/>
                  <a:pt x="2001247" y="247491"/>
                  <a:pt x="2001247" y="247491"/>
                </a:cubicBezTo>
                <a:close/>
                <a:moveTo>
                  <a:pt x="1999906" y="252625"/>
                </a:moveTo>
                <a:lnTo>
                  <a:pt x="1998136" y="253322"/>
                </a:lnTo>
                <a:lnTo>
                  <a:pt x="1994642" y="253659"/>
                </a:lnTo>
                <a:lnTo>
                  <a:pt x="1999441" y="250517"/>
                </a:lnTo>
                <a:lnTo>
                  <a:pt x="1999663" y="250144"/>
                </a:lnTo>
                <a:close/>
                <a:moveTo>
                  <a:pt x="2052108" y="202024"/>
                </a:moveTo>
                <a:cubicBezTo>
                  <a:pt x="2052108" y="202024"/>
                  <a:pt x="2052108" y="202024"/>
                  <a:pt x="2051490" y="202775"/>
                </a:cubicBezTo>
                <a:lnTo>
                  <a:pt x="2049028" y="205766"/>
                </a:lnTo>
                <a:lnTo>
                  <a:pt x="2048836" y="205681"/>
                </a:lnTo>
                <a:cubicBezTo>
                  <a:pt x="2048723" y="205116"/>
                  <a:pt x="2049547" y="204114"/>
                  <a:pt x="2052108" y="202024"/>
                </a:cubicBezTo>
                <a:close/>
                <a:moveTo>
                  <a:pt x="1498849" y="878537"/>
                </a:moveTo>
                <a:lnTo>
                  <a:pt x="1498492" y="874884"/>
                </a:lnTo>
                <a:cubicBezTo>
                  <a:pt x="1498492" y="874884"/>
                  <a:pt x="1498492" y="874884"/>
                  <a:pt x="1498849" y="878537"/>
                </a:cubicBezTo>
                <a:close/>
                <a:moveTo>
                  <a:pt x="1487901" y="895292"/>
                </a:moveTo>
                <a:cubicBezTo>
                  <a:pt x="1482981" y="902421"/>
                  <a:pt x="1493082" y="885546"/>
                  <a:pt x="1490611" y="888550"/>
                </a:cubicBezTo>
                <a:cubicBezTo>
                  <a:pt x="1490611" y="888550"/>
                  <a:pt x="1490611" y="888550"/>
                  <a:pt x="1490539" y="890170"/>
                </a:cubicBezTo>
                <a:lnTo>
                  <a:pt x="1490484" y="891411"/>
                </a:lnTo>
                <a:close/>
                <a:moveTo>
                  <a:pt x="1512592" y="910127"/>
                </a:moveTo>
                <a:lnTo>
                  <a:pt x="1513788" y="906360"/>
                </a:lnTo>
                <a:cubicBezTo>
                  <a:pt x="1514317" y="904696"/>
                  <a:pt x="1514317" y="904696"/>
                  <a:pt x="1514317" y="904696"/>
                </a:cubicBezTo>
                <a:cubicBezTo>
                  <a:pt x="1515552" y="903194"/>
                  <a:pt x="1514634" y="905587"/>
                  <a:pt x="1513147" y="908928"/>
                </a:cubicBezTo>
                <a:close/>
                <a:moveTo>
                  <a:pt x="2060363" y="248681"/>
                </a:moveTo>
                <a:lnTo>
                  <a:pt x="2059783" y="242762"/>
                </a:lnTo>
                <a:cubicBezTo>
                  <a:pt x="2059694" y="241848"/>
                  <a:pt x="2059694" y="241848"/>
                  <a:pt x="2059694" y="241848"/>
                </a:cubicBezTo>
                <a:cubicBezTo>
                  <a:pt x="2062989" y="237843"/>
                  <a:pt x="2062989" y="237843"/>
                  <a:pt x="2062989" y="237843"/>
                </a:cubicBezTo>
                <a:cubicBezTo>
                  <a:pt x="2064816" y="237667"/>
                  <a:pt x="2064435" y="239662"/>
                  <a:pt x="2063388" y="242212"/>
                </a:cubicBezTo>
                <a:close/>
                <a:moveTo>
                  <a:pt x="1507951" y="920415"/>
                </a:moveTo>
                <a:cubicBezTo>
                  <a:pt x="1507768" y="920638"/>
                  <a:pt x="1508036" y="919992"/>
                  <a:pt x="1508558" y="918848"/>
                </a:cubicBezTo>
                <a:lnTo>
                  <a:pt x="1512592" y="910127"/>
                </a:lnTo>
                <a:lnTo>
                  <a:pt x="1511083" y="914877"/>
                </a:lnTo>
                <a:lnTo>
                  <a:pt x="1510054" y="916773"/>
                </a:lnTo>
                <a:cubicBezTo>
                  <a:pt x="1508770" y="919101"/>
                  <a:pt x="1508135" y="920192"/>
                  <a:pt x="1507951" y="920415"/>
                </a:cubicBezTo>
                <a:close/>
                <a:moveTo>
                  <a:pt x="2060409" y="249153"/>
                </a:moveTo>
                <a:lnTo>
                  <a:pt x="2059959" y="249545"/>
                </a:lnTo>
                <a:lnTo>
                  <a:pt x="2060363" y="248681"/>
                </a:lnTo>
                <a:close/>
                <a:moveTo>
                  <a:pt x="2068191" y="245430"/>
                </a:moveTo>
                <a:lnTo>
                  <a:pt x="2067134" y="246441"/>
                </a:lnTo>
                <a:lnTo>
                  <a:pt x="2063968" y="249097"/>
                </a:lnTo>
                <a:lnTo>
                  <a:pt x="2064062" y="248800"/>
                </a:lnTo>
                <a:cubicBezTo>
                  <a:pt x="2064062" y="248800"/>
                  <a:pt x="2064062" y="248800"/>
                  <a:pt x="2065343" y="247755"/>
                </a:cubicBezTo>
                <a:close/>
                <a:moveTo>
                  <a:pt x="763247" y="1832356"/>
                </a:moveTo>
                <a:cubicBezTo>
                  <a:pt x="762907" y="1831236"/>
                  <a:pt x="761224" y="1828173"/>
                  <a:pt x="760401" y="1829174"/>
                </a:cubicBezTo>
                <a:lnTo>
                  <a:pt x="760912" y="1828553"/>
                </a:lnTo>
                <a:close/>
                <a:moveTo>
                  <a:pt x="773007" y="1826113"/>
                </a:moveTo>
                <a:cubicBezTo>
                  <a:pt x="773007" y="1826113"/>
                  <a:pt x="773007" y="1826113"/>
                  <a:pt x="773375" y="1825155"/>
                </a:cubicBezTo>
                <a:lnTo>
                  <a:pt x="775080" y="1820710"/>
                </a:lnTo>
                <a:lnTo>
                  <a:pt x="775757" y="1821239"/>
                </a:lnTo>
                <a:cubicBezTo>
                  <a:pt x="774978" y="1822697"/>
                  <a:pt x="772005" y="1825288"/>
                  <a:pt x="773007" y="1826113"/>
                </a:cubicBezTo>
                <a:close/>
                <a:moveTo>
                  <a:pt x="2075021" y="247743"/>
                </a:moveTo>
                <a:cubicBezTo>
                  <a:pt x="2074306" y="240438"/>
                  <a:pt x="2074306" y="240438"/>
                  <a:pt x="2074306" y="240438"/>
                </a:cubicBezTo>
                <a:lnTo>
                  <a:pt x="2068191" y="245430"/>
                </a:lnTo>
                <a:lnTo>
                  <a:pt x="2077601" y="236432"/>
                </a:lnTo>
                <a:cubicBezTo>
                  <a:pt x="2075021" y="247743"/>
                  <a:pt x="2075021" y="247743"/>
                  <a:pt x="2075021" y="247743"/>
                </a:cubicBezTo>
                <a:close/>
                <a:moveTo>
                  <a:pt x="938655" y="1661506"/>
                </a:moveTo>
                <a:lnTo>
                  <a:pt x="938987" y="1657079"/>
                </a:lnTo>
                <a:lnTo>
                  <a:pt x="940692" y="1657734"/>
                </a:lnTo>
                <a:close/>
                <a:moveTo>
                  <a:pt x="938097" y="1668932"/>
                </a:moveTo>
                <a:lnTo>
                  <a:pt x="935967" y="1670967"/>
                </a:lnTo>
                <a:lnTo>
                  <a:pt x="935834" y="1670928"/>
                </a:lnTo>
                <a:lnTo>
                  <a:pt x="934759" y="1670392"/>
                </a:lnTo>
                <a:lnTo>
                  <a:pt x="934736" y="1670618"/>
                </a:lnTo>
                <a:lnTo>
                  <a:pt x="934667" y="1670599"/>
                </a:lnTo>
                <a:cubicBezTo>
                  <a:pt x="934691" y="1669772"/>
                  <a:pt x="935244" y="1668142"/>
                  <a:pt x="936547" y="1665409"/>
                </a:cubicBezTo>
                <a:lnTo>
                  <a:pt x="938655" y="1661506"/>
                </a:lnTo>
                <a:close/>
                <a:moveTo>
                  <a:pt x="2092146" y="274281"/>
                </a:moveTo>
                <a:lnTo>
                  <a:pt x="2090488" y="273901"/>
                </a:lnTo>
                <a:cubicBezTo>
                  <a:pt x="2090488" y="273901"/>
                  <a:pt x="2090488" y="273901"/>
                  <a:pt x="2092136" y="271899"/>
                </a:cubicBezTo>
                <a:close/>
                <a:moveTo>
                  <a:pt x="2059076" y="315666"/>
                </a:moveTo>
                <a:lnTo>
                  <a:pt x="2059387" y="312389"/>
                </a:lnTo>
                <a:lnTo>
                  <a:pt x="2059681" y="310026"/>
                </a:lnTo>
                <a:lnTo>
                  <a:pt x="2060395" y="309369"/>
                </a:lnTo>
                <a:lnTo>
                  <a:pt x="2059854" y="314391"/>
                </a:lnTo>
                <a:close/>
                <a:moveTo>
                  <a:pt x="2058810" y="317045"/>
                </a:moveTo>
                <a:lnTo>
                  <a:pt x="2058957" y="315861"/>
                </a:lnTo>
                <a:lnTo>
                  <a:pt x="2059076" y="315666"/>
                </a:lnTo>
                <a:lnTo>
                  <a:pt x="2058967" y="316810"/>
                </a:lnTo>
                <a:close/>
                <a:moveTo>
                  <a:pt x="758831" y="1902604"/>
                </a:moveTo>
                <a:cubicBezTo>
                  <a:pt x="758008" y="1903605"/>
                  <a:pt x="754946" y="1905283"/>
                  <a:pt x="754946" y="1905283"/>
                </a:cubicBezTo>
                <a:cubicBezTo>
                  <a:pt x="754946" y="1905283"/>
                  <a:pt x="754946" y="1905283"/>
                  <a:pt x="755357" y="1904783"/>
                </a:cubicBezTo>
                <a:lnTo>
                  <a:pt x="757726" y="1901904"/>
                </a:lnTo>
                <a:cubicBezTo>
                  <a:pt x="759096" y="1901771"/>
                  <a:pt x="759243" y="1902103"/>
                  <a:pt x="758831" y="1902604"/>
                </a:cubicBezTo>
                <a:close/>
                <a:moveTo>
                  <a:pt x="2097577" y="289808"/>
                </a:moveTo>
                <a:cubicBezTo>
                  <a:pt x="2088623" y="292516"/>
                  <a:pt x="2088623" y="292516"/>
                  <a:pt x="2088623" y="292516"/>
                </a:cubicBezTo>
                <a:cubicBezTo>
                  <a:pt x="2091918" y="288511"/>
                  <a:pt x="2091918" y="288511"/>
                  <a:pt x="2091918" y="288511"/>
                </a:cubicBezTo>
                <a:lnTo>
                  <a:pt x="2092419" y="288626"/>
                </a:lnTo>
                <a:lnTo>
                  <a:pt x="2092464" y="289380"/>
                </a:lnTo>
                <a:lnTo>
                  <a:pt x="2093176" y="288799"/>
                </a:lnTo>
                <a:close/>
                <a:moveTo>
                  <a:pt x="2092059" y="308776"/>
                </a:moveTo>
                <a:cubicBezTo>
                  <a:pt x="2086758" y="311131"/>
                  <a:pt x="2086758" y="311131"/>
                  <a:pt x="2086758" y="311131"/>
                </a:cubicBezTo>
                <a:cubicBezTo>
                  <a:pt x="2082748" y="307831"/>
                  <a:pt x="2082748" y="307831"/>
                  <a:pt x="2082748" y="307831"/>
                </a:cubicBezTo>
                <a:cubicBezTo>
                  <a:pt x="2082748" y="307831"/>
                  <a:pt x="2082390" y="304179"/>
                  <a:pt x="2086043" y="303826"/>
                </a:cubicBezTo>
                <a:cubicBezTo>
                  <a:pt x="2092059" y="308776"/>
                  <a:pt x="2092059" y="308776"/>
                  <a:pt x="2092059" y="308776"/>
                </a:cubicBezTo>
                <a:close/>
                <a:moveTo>
                  <a:pt x="750283" y="1951820"/>
                </a:moveTo>
                <a:cubicBezTo>
                  <a:pt x="750283" y="1951820"/>
                  <a:pt x="750283" y="1951820"/>
                  <a:pt x="750561" y="1949950"/>
                </a:cubicBezTo>
                <a:lnTo>
                  <a:pt x="751023" y="1946841"/>
                </a:lnTo>
                <a:lnTo>
                  <a:pt x="751090" y="1946817"/>
                </a:lnTo>
                <a:cubicBezTo>
                  <a:pt x="753239" y="1946696"/>
                  <a:pt x="748779" y="1950583"/>
                  <a:pt x="750283" y="1951820"/>
                </a:cubicBezTo>
                <a:close/>
                <a:moveTo>
                  <a:pt x="2118204" y="293347"/>
                </a:moveTo>
                <a:lnTo>
                  <a:pt x="2116467" y="294436"/>
                </a:lnTo>
                <a:cubicBezTo>
                  <a:pt x="2116422" y="293980"/>
                  <a:pt x="2116789" y="293023"/>
                  <a:pt x="2117201" y="292522"/>
                </a:cubicBezTo>
                <a:close/>
                <a:moveTo>
                  <a:pt x="2118204" y="293347"/>
                </a:moveTo>
                <a:lnTo>
                  <a:pt x="2118204" y="293347"/>
                </a:lnTo>
                <a:lnTo>
                  <a:pt x="2118204" y="293347"/>
                </a:lnTo>
                <a:close/>
                <a:moveTo>
                  <a:pt x="2127438" y="331169"/>
                </a:moveTo>
                <a:cubicBezTo>
                  <a:pt x="2127438" y="331169"/>
                  <a:pt x="2127438" y="331169"/>
                  <a:pt x="2116837" y="335879"/>
                </a:cubicBezTo>
                <a:lnTo>
                  <a:pt x="2121103" y="329315"/>
                </a:lnTo>
                <a:lnTo>
                  <a:pt x="2121780" y="329872"/>
                </a:lnTo>
                <a:lnTo>
                  <a:pt x="2121269" y="329058"/>
                </a:lnTo>
                <a:lnTo>
                  <a:pt x="2125324" y="322818"/>
                </a:lnTo>
                <a:cubicBezTo>
                  <a:pt x="2129898" y="317451"/>
                  <a:pt x="2124698" y="331433"/>
                  <a:pt x="2127438" y="331169"/>
                </a:cubicBezTo>
                <a:close/>
                <a:moveTo>
                  <a:pt x="2118816" y="349822"/>
                </a:moveTo>
                <a:lnTo>
                  <a:pt x="2118267" y="350489"/>
                </a:lnTo>
                <a:lnTo>
                  <a:pt x="2117437" y="350569"/>
                </a:lnTo>
                <a:lnTo>
                  <a:pt x="2117503" y="350332"/>
                </a:lnTo>
                <a:cubicBezTo>
                  <a:pt x="2118019" y="349131"/>
                  <a:pt x="2118361" y="349097"/>
                  <a:pt x="2118634" y="349532"/>
                </a:cubicBezTo>
                <a:close/>
                <a:moveTo>
                  <a:pt x="2120272" y="352139"/>
                </a:moveTo>
                <a:lnTo>
                  <a:pt x="2118816" y="349822"/>
                </a:lnTo>
                <a:lnTo>
                  <a:pt x="2121563" y="346484"/>
                </a:lnTo>
                <a:cubicBezTo>
                  <a:pt x="2120272" y="352139"/>
                  <a:pt x="2120272" y="352139"/>
                  <a:pt x="2120272" y="352139"/>
                </a:cubicBezTo>
                <a:close/>
                <a:moveTo>
                  <a:pt x="2117740" y="360887"/>
                </a:moveTo>
                <a:lnTo>
                  <a:pt x="2116359" y="361500"/>
                </a:lnTo>
                <a:lnTo>
                  <a:pt x="2115994" y="361107"/>
                </a:lnTo>
                <a:cubicBezTo>
                  <a:pt x="2116455" y="355820"/>
                  <a:pt x="2120973" y="348413"/>
                  <a:pt x="2118711" y="357676"/>
                </a:cubicBezTo>
                <a:close/>
                <a:moveTo>
                  <a:pt x="2122499" y="366598"/>
                </a:moveTo>
                <a:lnTo>
                  <a:pt x="2119697" y="365099"/>
                </a:lnTo>
                <a:lnTo>
                  <a:pt x="2117260" y="362472"/>
                </a:lnTo>
                <a:lnTo>
                  <a:pt x="2117740" y="360887"/>
                </a:lnTo>
                <a:lnTo>
                  <a:pt x="2120325" y="359738"/>
                </a:lnTo>
                <a:cubicBezTo>
                  <a:pt x="2120987" y="359444"/>
                  <a:pt x="2120987" y="359444"/>
                  <a:pt x="2120987" y="359444"/>
                </a:cubicBezTo>
                <a:close/>
                <a:moveTo>
                  <a:pt x="2122616" y="366660"/>
                </a:moveTo>
                <a:lnTo>
                  <a:pt x="2122527" y="366733"/>
                </a:lnTo>
                <a:lnTo>
                  <a:pt x="2122499" y="366598"/>
                </a:lnTo>
                <a:close/>
                <a:moveTo>
                  <a:pt x="2123338" y="370568"/>
                </a:moveTo>
                <a:lnTo>
                  <a:pt x="2120055" y="368751"/>
                </a:lnTo>
                <a:lnTo>
                  <a:pt x="2122527" y="366733"/>
                </a:lnTo>
                <a:close/>
                <a:moveTo>
                  <a:pt x="2103003" y="401737"/>
                </a:moveTo>
                <a:lnTo>
                  <a:pt x="2101486" y="402859"/>
                </a:lnTo>
                <a:lnTo>
                  <a:pt x="2101016" y="402620"/>
                </a:lnTo>
                <a:cubicBezTo>
                  <a:pt x="2101087" y="401000"/>
                  <a:pt x="2102825" y="399911"/>
                  <a:pt x="2103003" y="401737"/>
                </a:cubicBezTo>
                <a:close/>
                <a:moveTo>
                  <a:pt x="2127852" y="373068"/>
                </a:moveTo>
                <a:cubicBezTo>
                  <a:pt x="2127986" y="374438"/>
                  <a:pt x="2126249" y="375527"/>
                  <a:pt x="2124423" y="375703"/>
                </a:cubicBezTo>
                <a:cubicBezTo>
                  <a:pt x="2124423" y="375703"/>
                  <a:pt x="2124423" y="375703"/>
                  <a:pt x="2123993" y="373671"/>
                </a:cubicBezTo>
                <a:lnTo>
                  <a:pt x="2123338" y="370568"/>
                </a:lnTo>
                <a:close/>
                <a:moveTo>
                  <a:pt x="2135551" y="381081"/>
                </a:moveTo>
                <a:cubicBezTo>
                  <a:pt x="2136420" y="380537"/>
                  <a:pt x="2135094" y="381125"/>
                  <a:pt x="2125496" y="386661"/>
                </a:cubicBezTo>
                <a:cubicBezTo>
                  <a:pt x="2124423" y="375703"/>
                  <a:pt x="2124423" y="375703"/>
                  <a:pt x="2124423" y="375703"/>
                </a:cubicBezTo>
                <a:cubicBezTo>
                  <a:pt x="2135382" y="374645"/>
                  <a:pt x="2135382" y="374645"/>
                  <a:pt x="2135382" y="374645"/>
                </a:cubicBezTo>
                <a:cubicBezTo>
                  <a:pt x="2132444" y="382303"/>
                  <a:pt x="2132444" y="382303"/>
                  <a:pt x="2132444" y="382303"/>
                </a:cubicBezTo>
                <a:cubicBezTo>
                  <a:pt x="2131620" y="383304"/>
                  <a:pt x="2134683" y="381626"/>
                  <a:pt x="2135551" y="381081"/>
                </a:cubicBezTo>
                <a:close/>
                <a:moveTo>
                  <a:pt x="2187783" y="322222"/>
                </a:moveTo>
                <a:lnTo>
                  <a:pt x="2186886" y="321627"/>
                </a:lnTo>
                <a:cubicBezTo>
                  <a:pt x="2186705" y="320954"/>
                  <a:pt x="2187175" y="319871"/>
                  <a:pt x="2188822" y="317868"/>
                </a:cubicBezTo>
                <a:close/>
                <a:moveTo>
                  <a:pt x="2185937" y="333125"/>
                </a:moveTo>
                <a:lnTo>
                  <a:pt x="2185581" y="332077"/>
                </a:lnTo>
                <a:lnTo>
                  <a:pt x="2186242" y="329178"/>
                </a:lnTo>
                <a:lnTo>
                  <a:pt x="2187458" y="329457"/>
                </a:lnTo>
                <a:close/>
                <a:moveTo>
                  <a:pt x="2148704" y="378890"/>
                </a:moveTo>
                <a:lnTo>
                  <a:pt x="2145050" y="379242"/>
                </a:lnTo>
                <a:lnTo>
                  <a:pt x="2144988" y="379863"/>
                </a:lnTo>
                <a:lnTo>
                  <a:pt x="2142688" y="373940"/>
                </a:lnTo>
                <a:cubicBezTo>
                  <a:pt x="2147631" y="367932"/>
                  <a:pt x="2147631" y="367932"/>
                  <a:pt x="2147631" y="367932"/>
                </a:cubicBezTo>
                <a:cubicBezTo>
                  <a:pt x="2151284" y="367580"/>
                  <a:pt x="2149636" y="369582"/>
                  <a:pt x="2149636" y="369582"/>
                </a:cubicBezTo>
                <a:cubicBezTo>
                  <a:pt x="2148704" y="378890"/>
                  <a:pt x="2148704" y="378890"/>
                  <a:pt x="2148704" y="378890"/>
                </a:cubicBezTo>
                <a:close/>
                <a:moveTo>
                  <a:pt x="2191901" y="330475"/>
                </a:moveTo>
                <a:lnTo>
                  <a:pt x="2187458" y="329457"/>
                </a:lnTo>
                <a:lnTo>
                  <a:pt x="2187592" y="329134"/>
                </a:lnTo>
                <a:cubicBezTo>
                  <a:pt x="2188060" y="327736"/>
                  <a:pt x="2188302" y="326675"/>
                  <a:pt x="2187890" y="327176"/>
                </a:cubicBezTo>
                <a:lnTo>
                  <a:pt x="2186223" y="328753"/>
                </a:lnTo>
                <a:lnTo>
                  <a:pt x="2187783" y="322222"/>
                </a:lnTo>
                <a:lnTo>
                  <a:pt x="2188858" y="322934"/>
                </a:lnTo>
                <a:cubicBezTo>
                  <a:pt x="2190773" y="323671"/>
                  <a:pt x="2193191" y="324820"/>
                  <a:pt x="2191901" y="330475"/>
                </a:cubicBezTo>
                <a:close/>
                <a:moveTo>
                  <a:pt x="264998" y="2684679"/>
                </a:moveTo>
                <a:cubicBezTo>
                  <a:pt x="263432" y="2680452"/>
                  <a:pt x="261768" y="2668169"/>
                  <a:pt x="265779" y="2671469"/>
                </a:cubicBezTo>
                <a:cubicBezTo>
                  <a:pt x="265779" y="2671469"/>
                  <a:pt x="265779" y="2671469"/>
                  <a:pt x="265751" y="2673546"/>
                </a:cubicBezTo>
                <a:lnTo>
                  <a:pt x="265620" y="2683616"/>
                </a:lnTo>
                <a:close/>
                <a:moveTo>
                  <a:pt x="2194317" y="352508"/>
                </a:moveTo>
                <a:lnTo>
                  <a:pt x="2193557" y="352383"/>
                </a:lnTo>
                <a:lnTo>
                  <a:pt x="2200279" y="340727"/>
                </a:lnTo>
                <a:cubicBezTo>
                  <a:pt x="2197252" y="347472"/>
                  <a:pt x="2195407" y="350991"/>
                  <a:pt x="2194317" y="352508"/>
                </a:cubicBezTo>
                <a:close/>
                <a:moveTo>
                  <a:pt x="2429215" y="181515"/>
                </a:moveTo>
                <a:cubicBezTo>
                  <a:pt x="2429207" y="180249"/>
                  <a:pt x="2429377" y="177870"/>
                  <a:pt x="2429697" y="176140"/>
                </a:cubicBezTo>
                <a:lnTo>
                  <a:pt x="2430277" y="175515"/>
                </a:lnTo>
                <a:lnTo>
                  <a:pt x="2429809" y="180219"/>
                </a:lnTo>
                <a:cubicBezTo>
                  <a:pt x="2429412" y="182936"/>
                  <a:pt x="2429224" y="182782"/>
                  <a:pt x="2429215" y="181515"/>
                </a:cubicBezTo>
                <a:close/>
                <a:moveTo>
                  <a:pt x="2297604" y="430879"/>
                </a:moveTo>
                <a:lnTo>
                  <a:pt x="2297228" y="430570"/>
                </a:lnTo>
                <a:lnTo>
                  <a:pt x="2298499" y="428258"/>
                </a:lnTo>
                <a:cubicBezTo>
                  <a:pt x="2298338" y="428965"/>
                  <a:pt x="2297604" y="430879"/>
                  <a:pt x="2297604" y="430879"/>
                </a:cubicBezTo>
                <a:close/>
                <a:moveTo>
                  <a:pt x="2520310" y="167793"/>
                </a:moveTo>
                <a:lnTo>
                  <a:pt x="2518104" y="169016"/>
                </a:lnTo>
                <a:cubicBezTo>
                  <a:pt x="2517244" y="164951"/>
                  <a:pt x="2518500" y="154229"/>
                  <a:pt x="2521686" y="158531"/>
                </a:cubicBezTo>
                <a:cubicBezTo>
                  <a:pt x="2521686" y="158531"/>
                  <a:pt x="2521686" y="158531"/>
                  <a:pt x="2521409" y="160401"/>
                </a:cubicBezTo>
                <a:close/>
                <a:moveTo>
                  <a:pt x="2384776" y="398497"/>
                </a:moveTo>
                <a:cubicBezTo>
                  <a:pt x="2382771" y="396848"/>
                  <a:pt x="2382771" y="396848"/>
                  <a:pt x="2382771" y="396848"/>
                </a:cubicBezTo>
                <a:cubicBezTo>
                  <a:pt x="2387714" y="390840"/>
                  <a:pt x="2387714" y="390840"/>
                  <a:pt x="2387714" y="390840"/>
                </a:cubicBezTo>
                <a:cubicBezTo>
                  <a:pt x="2384776" y="398497"/>
                  <a:pt x="2384776" y="398497"/>
                  <a:pt x="2384776" y="398497"/>
                </a:cubicBezTo>
                <a:close/>
                <a:moveTo>
                  <a:pt x="2727758" y="49349"/>
                </a:moveTo>
                <a:lnTo>
                  <a:pt x="2723659" y="52589"/>
                </a:lnTo>
                <a:cubicBezTo>
                  <a:pt x="2720375" y="55239"/>
                  <a:pt x="2729361" y="48149"/>
                  <a:pt x="2726621" y="48414"/>
                </a:cubicBezTo>
                <a:close/>
                <a:moveTo>
                  <a:pt x="2723397" y="63444"/>
                </a:moveTo>
                <a:cubicBezTo>
                  <a:pt x="2721205" y="66364"/>
                  <a:pt x="2721419" y="59718"/>
                  <a:pt x="2722935" y="58131"/>
                </a:cubicBezTo>
                <a:lnTo>
                  <a:pt x="2724739" y="60011"/>
                </a:lnTo>
                <a:close/>
                <a:moveTo>
                  <a:pt x="2714513" y="75392"/>
                </a:moveTo>
                <a:lnTo>
                  <a:pt x="2711622" y="73632"/>
                </a:lnTo>
                <a:lnTo>
                  <a:pt x="2713163" y="69560"/>
                </a:lnTo>
                <a:cubicBezTo>
                  <a:pt x="2715428" y="63552"/>
                  <a:pt x="2710537" y="77158"/>
                  <a:pt x="2714513" y="75392"/>
                </a:cubicBezTo>
                <a:close/>
                <a:moveTo>
                  <a:pt x="55320" y="3327790"/>
                </a:moveTo>
                <a:lnTo>
                  <a:pt x="54939" y="3328253"/>
                </a:lnTo>
                <a:lnTo>
                  <a:pt x="53448" y="3327510"/>
                </a:lnTo>
                <a:cubicBezTo>
                  <a:pt x="53905" y="3327465"/>
                  <a:pt x="55320" y="3327790"/>
                  <a:pt x="55320" y="3327790"/>
                </a:cubicBezTo>
                <a:close/>
                <a:moveTo>
                  <a:pt x="219264" y="3137576"/>
                </a:moveTo>
                <a:lnTo>
                  <a:pt x="218503" y="3138143"/>
                </a:lnTo>
                <a:cubicBezTo>
                  <a:pt x="217454" y="3138906"/>
                  <a:pt x="217609" y="3138719"/>
                  <a:pt x="218123" y="3138093"/>
                </a:cubicBezTo>
                <a:lnTo>
                  <a:pt x="218518" y="3137500"/>
                </a:lnTo>
                <a:close/>
                <a:moveTo>
                  <a:pt x="199492" y="3161999"/>
                </a:moveTo>
                <a:lnTo>
                  <a:pt x="199146" y="3158462"/>
                </a:lnTo>
                <a:lnTo>
                  <a:pt x="199924" y="3159063"/>
                </a:lnTo>
                <a:close/>
                <a:moveTo>
                  <a:pt x="199667" y="3163794"/>
                </a:moveTo>
                <a:lnTo>
                  <a:pt x="199207" y="3163933"/>
                </a:lnTo>
                <a:lnTo>
                  <a:pt x="199492" y="3161999"/>
                </a:lnTo>
                <a:lnTo>
                  <a:pt x="199605" y="3163155"/>
                </a:lnTo>
                <a:close/>
                <a:moveTo>
                  <a:pt x="199739" y="3164524"/>
                </a:moveTo>
                <a:lnTo>
                  <a:pt x="199667" y="3163794"/>
                </a:lnTo>
                <a:lnTo>
                  <a:pt x="200130" y="3163654"/>
                </a:lnTo>
                <a:close/>
                <a:moveTo>
                  <a:pt x="205040" y="3162170"/>
                </a:moveTo>
                <a:lnTo>
                  <a:pt x="200130" y="3163654"/>
                </a:lnTo>
                <a:lnTo>
                  <a:pt x="201253" y="3161153"/>
                </a:lnTo>
                <a:cubicBezTo>
                  <a:pt x="201119" y="3159783"/>
                  <a:pt x="201029" y="3158870"/>
                  <a:pt x="203034" y="3160520"/>
                </a:cubicBezTo>
                <a:cubicBezTo>
                  <a:pt x="205040" y="3162170"/>
                  <a:pt x="206330" y="3156514"/>
                  <a:pt x="205040" y="3162170"/>
                </a:cubicBezTo>
                <a:close/>
                <a:moveTo>
                  <a:pt x="224812" y="3138139"/>
                </a:moveTo>
                <a:lnTo>
                  <a:pt x="219264" y="3137576"/>
                </a:lnTo>
                <a:lnTo>
                  <a:pt x="226102" y="3132484"/>
                </a:lnTo>
                <a:cubicBezTo>
                  <a:pt x="224812" y="3138139"/>
                  <a:pt x="224812" y="3138139"/>
                  <a:pt x="224812" y="3138139"/>
                </a:cubicBezTo>
                <a:close/>
                <a:moveTo>
                  <a:pt x="308573" y="3060267"/>
                </a:moveTo>
                <a:lnTo>
                  <a:pt x="306564" y="3061159"/>
                </a:lnTo>
                <a:lnTo>
                  <a:pt x="306920" y="3060505"/>
                </a:lnTo>
                <a:lnTo>
                  <a:pt x="308692" y="3060081"/>
                </a:lnTo>
                <a:close/>
                <a:moveTo>
                  <a:pt x="2741653" y="107798"/>
                </a:moveTo>
                <a:cubicBezTo>
                  <a:pt x="2741653" y="107798"/>
                  <a:pt x="2741653" y="107798"/>
                  <a:pt x="2741313" y="106678"/>
                </a:cubicBezTo>
                <a:lnTo>
                  <a:pt x="2741071" y="105879"/>
                </a:lnTo>
                <a:lnTo>
                  <a:pt x="2742299" y="104970"/>
                </a:lnTo>
                <a:cubicBezTo>
                  <a:pt x="2742388" y="105883"/>
                  <a:pt x="2741653" y="107798"/>
                  <a:pt x="2741653" y="107798"/>
                </a:cubicBezTo>
                <a:close/>
                <a:moveTo>
                  <a:pt x="280879" y="3112908"/>
                </a:moveTo>
                <a:lnTo>
                  <a:pt x="278758" y="3112421"/>
                </a:lnTo>
                <a:cubicBezTo>
                  <a:pt x="277961" y="3111346"/>
                  <a:pt x="278283" y="3109933"/>
                  <a:pt x="279107" y="3108931"/>
                </a:cubicBezTo>
                <a:close/>
                <a:moveTo>
                  <a:pt x="207727" y="3233561"/>
                </a:moveTo>
                <a:lnTo>
                  <a:pt x="206533" y="3233921"/>
                </a:lnTo>
                <a:cubicBezTo>
                  <a:pt x="206533" y="3233921"/>
                  <a:pt x="206533" y="3233921"/>
                  <a:pt x="209829" y="3229916"/>
                </a:cubicBezTo>
                <a:cubicBezTo>
                  <a:pt x="209829" y="3229916"/>
                  <a:pt x="209829" y="3229916"/>
                  <a:pt x="208843" y="3231624"/>
                </a:cubicBezTo>
                <a:close/>
                <a:moveTo>
                  <a:pt x="144608" y="3422505"/>
                </a:moveTo>
                <a:lnTo>
                  <a:pt x="144105" y="3422600"/>
                </a:lnTo>
                <a:lnTo>
                  <a:pt x="144170" y="3422302"/>
                </a:lnTo>
                <a:lnTo>
                  <a:pt x="144652" y="3422302"/>
                </a:lnTo>
                <a:close/>
                <a:moveTo>
                  <a:pt x="2918532" y="80604"/>
                </a:moveTo>
                <a:lnTo>
                  <a:pt x="2920026" y="76303"/>
                </a:lnTo>
                <a:cubicBezTo>
                  <a:pt x="2921321" y="72391"/>
                  <a:pt x="2922978" y="67248"/>
                  <a:pt x="2925092" y="60591"/>
                </a:cubicBezTo>
                <a:cubicBezTo>
                  <a:pt x="2921081" y="57292"/>
                  <a:pt x="2921081" y="57292"/>
                  <a:pt x="2921081" y="57292"/>
                </a:cubicBezTo>
                <a:cubicBezTo>
                  <a:pt x="2922729" y="55289"/>
                  <a:pt x="2922729" y="55289"/>
                  <a:pt x="2922729" y="55289"/>
                </a:cubicBezTo>
                <a:cubicBezTo>
                  <a:pt x="2929102" y="63891"/>
                  <a:pt x="2929102" y="63891"/>
                  <a:pt x="2929102" y="63891"/>
                </a:cubicBezTo>
                <a:cubicBezTo>
                  <a:pt x="2923514" y="72726"/>
                  <a:pt x="2920720" y="77144"/>
                  <a:pt x="2919323" y="79352"/>
                </a:cubicBezTo>
                <a:close/>
                <a:moveTo>
                  <a:pt x="2917986" y="82174"/>
                </a:moveTo>
                <a:lnTo>
                  <a:pt x="2917926" y="81562"/>
                </a:lnTo>
                <a:lnTo>
                  <a:pt x="2918532" y="80604"/>
                </a:lnTo>
                <a:close/>
                <a:moveTo>
                  <a:pt x="2960800" y="83352"/>
                </a:moveTo>
                <a:lnTo>
                  <a:pt x="2958823" y="84987"/>
                </a:lnTo>
                <a:cubicBezTo>
                  <a:pt x="2958108" y="77682"/>
                  <a:pt x="2958376" y="80421"/>
                  <a:pt x="2959262" y="82410"/>
                </a:cubicBezTo>
                <a:close/>
                <a:moveTo>
                  <a:pt x="2961009" y="83480"/>
                </a:moveTo>
                <a:lnTo>
                  <a:pt x="2960800" y="83352"/>
                </a:lnTo>
                <a:lnTo>
                  <a:pt x="2961126" y="83082"/>
                </a:lnTo>
                <a:close/>
                <a:moveTo>
                  <a:pt x="2965988" y="79061"/>
                </a:moveTo>
                <a:lnTo>
                  <a:pt x="2961126" y="83082"/>
                </a:lnTo>
                <a:lnTo>
                  <a:pt x="2963409" y="75327"/>
                </a:lnTo>
                <a:cubicBezTo>
                  <a:pt x="2962263" y="77742"/>
                  <a:pt x="2962683" y="78508"/>
                  <a:pt x="2963639" y="78559"/>
                </a:cubicBezTo>
                <a:lnTo>
                  <a:pt x="2965292" y="78053"/>
                </a:lnTo>
                <a:close/>
                <a:moveTo>
                  <a:pt x="244017" y="3394986"/>
                </a:moveTo>
                <a:lnTo>
                  <a:pt x="243461" y="3395398"/>
                </a:lnTo>
                <a:lnTo>
                  <a:pt x="243420" y="3395293"/>
                </a:lnTo>
                <a:cubicBezTo>
                  <a:pt x="243041" y="3393774"/>
                  <a:pt x="243383" y="3393741"/>
                  <a:pt x="243907" y="3394382"/>
                </a:cubicBezTo>
                <a:close/>
                <a:moveTo>
                  <a:pt x="245043" y="3399444"/>
                </a:moveTo>
                <a:lnTo>
                  <a:pt x="244646" y="3398431"/>
                </a:lnTo>
                <a:lnTo>
                  <a:pt x="244017" y="3394986"/>
                </a:lnTo>
                <a:lnTo>
                  <a:pt x="246763" y="3392955"/>
                </a:lnTo>
                <a:cubicBezTo>
                  <a:pt x="247838" y="3392159"/>
                  <a:pt x="247838" y="3392159"/>
                  <a:pt x="247838" y="3392159"/>
                </a:cubicBezTo>
                <a:cubicBezTo>
                  <a:pt x="246369" y="3395988"/>
                  <a:pt x="245634" y="3397902"/>
                  <a:pt x="245267" y="3398860"/>
                </a:cubicBezTo>
                <a:close/>
                <a:moveTo>
                  <a:pt x="2983244" y="108438"/>
                </a:moveTo>
                <a:lnTo>
                  <a:pt x="2982640" y="108817"/>
                </a:lnTo>
                <a:lnTo>
                  <a:pt x="2981239" y="106788"/>
                </a:lnTo>
                <a:cubicBezTo>
                  <a:pt x="2981239" y="106788"/>
                  <a:pt x="2981239" y="106788"/>
                  <a:pt x="2983244" y="108438"/>
                </a:cubicBezTo>
                <a:close/>
                <a:moveTo>
                  <a:pt x="3002395" y="88962"/>
                </a:moveTo>
                <a:lnTo>
                  <a:pt x="3002147" y="84952"/>
                </a:lnTo>
                <a:cubicBezTo>
                  <a:pt x="3004574" y="81491"/>
                  <a:pt x="3010788" y="79048"/>
                  <a:pt x="3011254" y="74394"/>
                </a:cubicBezTo>
                <a:cubicBezTo>
                  <a:pt x="3011254" y="74394"/>
                  <a:pt x="3011254" y="74394"/>
                  <a:pt x="3010063" y="76352"/>
                </a:cubicBezTo>
                <a:close/>
                <a:moveTo>
                  <a:pt x="245904" y="3463088"/>
                </a:moveTo>
                <a:lnTo>
                  <a:pt x="242579" y="3465859"/>
                </a:lnTo>
                <a:lnTo>
                  <a:pt x="242142" y="3465807"/>
                </a:lnTo>
                <a:lnTo>
                  <a:pt x="242124" y="3465635"/>
                </a:lnTo>
                <a:close/>
                <a:moveTo>
                  <a:pt x="252604" y="3488357"/>
                </a:moveTo>
                <a:lnTo>
                  <a:pt x="251950" y="3488315"/>
                </a:lnTo>
                <a:cubicBezTo>
                  <a:pt x="250420" y="3489154"/>
                  <a:pt x="250008" y="3489655"/>
                  <a:pt x="251476" y="3485826"/>
                </a:cubicBezTo>
                <a:close/>
                <a:moveTo>
                  <a:pt x="3017442" y="183124"/>
                </a:moveTo>
                <a:lnTo>
                  <a:pt x="3013540" y="179540"/>
                </a:lnTo>
                <a:lnTo>
                  <a:pt x="3013934" y="178388"/>
                </a:lnTo>
                <a:close/>
                <a:moveTo>
                  <a:pt x="3034371" y="197519"/>
                </a:moveTo>
                <a:cubicBezTo>
                  <a:pt x="3031076" y="201524"/>
                  <a:pt x="3031076" y="201524"/>
                  <a:pt x="3031076" y="201524"/>
                </a:cubicBezTo>
                <a:cubicBezTo>
                  <a:pt x="3025417" y="200227"/>
                  <a:pt x="3025417" y="200227"/>
                  <a:pt x="3025417" y="200227"/>
                </a:cubicBezTo>
                <a:cubicBezTo>
                  <a:pt x="3023770" y="202230"/>
                  <a:pt x="3023770" y="202230"/>
                  <a:pt x="3023770" y="202230"/>
                </a:cubicBezTo>
                <a:cubicBezTo>
                  <a:pt x="3019760" y="198930"/>
                  <a:pt x="3019760" y="198930"/>
                  <a:pt x="3019760" y="198930"/>
                </a:cubicBezTo>
                <a:cubicBezTo>
                  <a:pt x="3013169" y="206940"/>
                  <a:pt x="3013169" y="206940"/>
                  <a:pt x="3013169" y="206940"/>
                </a:cubicBezTo>
                <a:cubicBezTo>
                  <a:pt x="3018329" y="184320"/>
                  <a:pt x="3018329" y="184320"/>
                  <a:pt x="3018329" y="184320"/>
                </a:cubicBezTo>
                <a:lnTo>
                  <a:pt x="3017442" y="183124"/>
                </a:lnTo>
                <a:lnTo>
                  <a:pt x="3022340" y="187620"/>
                </a:lnTo>
                <a:cubicBezTo>
                  <a:pt x="3033656" y="190214"/>
                  <a:pt x="3033656" y="190214"/>
                  <a:pt x="3033656" y="190214"/>
                </a:cubicBezTo>
                <a:cubicBezTo>
                  <a:pt x="3028713" y="196222"/>
                  <a:pt x="3028713" y="196222"/>
                  <a:pt x="3028713" y="196222"/>
                </a:cubicBezTo>
                <a:cubicBezTo>
                  <a:pt x="3034371" y="197519"/>
                  <a:pt x="3034371" y="197519"/>
                  <a:pt x="3034371" y="197519"/>
                </a:cubicBezTo>
                <a:close/>
                <a:moveTo>
                  <a:pt x="3019202" y="222518"/>
                </a:moveTo>
                <a:lnTo>
                  <a:pt x="3017896" y="223592"/>
                </a:lnTo>
                <a:lnTo>
                  <a:pt x="3017974" y="223068"/>
                </a:lnTo>
                <a:cubicBezTo>
                  <a:pt x="3018252" y="221197"/>
                  <a:pt x="3018252" y="221197"/>
                  <a:pt x="3018252" y="221197"/>
                </a:cubicBezTo>
                <a:close/>
                <a:moveTo>
                  <a:pt x="3017547" y="225938"/>
                </a:moveTo>
                <a:lnTo>
                  <a:pt x="3014974" y="227735"/>
                </a:lnTo>
                <a:cubicBezTo>
                  <a:pt x="3013317" y="228472"/>
                  <a:pt x="3012445" y="228383"/>
                  <a:pt x="3014363" y="226498"/>
                </a:cubicBezTo>
                <a:lnTo>
                  <a:pt x="3017896" y="223592"/>
                </a:lnTo>
                <a:close/>
                <a:moveTo>
                  <a:pt x="242584" y="3607398"/>
                </a:moveTo>
                <a:lnTo>
                  <a:pt x="239711" y="3610475"/>
                </a:lnTo>
                <a:lnTo>
                  <a:pt x="238029" y="3609091"/>
                </a:lnTo>
                <a:close/>
                <a:moveTo>
                  <a:pt x="242774" y="3607327"/>
                </a:moveTo>
                <a:lnTo>
                  <a:pt x="242584" y="3607398"/>
                </a:lnTo>
                <a:lnTo>
                  <a:pt x="243258" y="3606676"/>
                </a:lnTo>
                <a:cubicBezTo>
                  <a:pt x="244045" y="3606485"/>
                  <a:pt x="244233" y="3606640"/>
                  <a:pt x="242774" y="3607327"/>
                </a:cubicBezTo>
                <a:close/>
                <a:moveTo>
                  <a:pt x="3019185" y="247135"/>
                </a:moveTo>
                <a:lnTo>
                  <a:pt x="3016238" y="245357"/>
                </a:lnTo>
                <a:cubicBezTo>
                  <a:pt x="3014734" y="244120"/>
                  <a:pt x="3014918" y="243641"/>
                  <a:pt x="3015831" y="243553"/>
                </a:cubicBezTo>
                <a:lnTo>
                  <a:pt x="3020479" y="244408"/>
                </a:lnTo>
                <a:close/>
                <a:moveTo>
                  <a:pt x="3035941" y="232394"/>
                </a:moveTo>
                <a:cubicBezTo>
                  <a:pt x="3026055" y="244409"/>
                  <a:pt x="3026055" y="244409"/>
                  <a:pt x="3026055" y="244409"/>
                </a:cubicBezTo>
                <a:cubicBezTo>
                  <a:pt x="3022403" y="244762"/>
                  <a:pt x="3022403" y="244762"/>
                  <a:pt x="3022403" y="244762"/>
                </a:cubicBezTo>
                <a:lnTo>
                  <a:pt x="3020479" y="244408"/>
                </a:lnTo>
                <a:lnTo>
                  <a:pt x="3020899" y="243525"/>
                </a:lnTo>
                <a:cubicBezTo>
                  <a:pt x="3022045" y="241109"/>
                  <a:pt x="3022045" y="241109"/>
                  <a:pt x="3022045" y="241109"/>
                </a:cubicBezTo>
                <a:cubicBezTo>
                  <a:pt x="3012376" y="236512"/>
                  <a:pt x="3012376" y="236512"/>
                  <a:pt x="3012376" y="236512"/>
                </a:cubicBezTo>
                <a:cubicBezTo>
                  <a:pt x="3016029" y="236160"/>
                  <a:pt x="3016029" y="236160"/>
                  <a:pt x="3016029" y="236160"/>
                </a:cubicBezTo>
                <a:lnTo>
                  <a:pt x="3017547" y="225938"/>
                </a:lnTo>
                <a:lnTo>
                  <a:pt x="3020286" y="224025"/>
                </a:lnTo>
                <a:lnTo>
                  <a:pt x="3019202" y="222518"/>
                </a:lnTo>
                <a:lnTo>
                  <a:pt x="3019585" y="222202"/>
                </a:lnTo>
                <a:cubicBezTo>
                  <a:pt x="3022191" y="220241"/>
                  <a:pt x="3025746" y="217708"/>
                  <a:pt x="3030501" y="214484"/>
                </a:cubicBezTo>
                <a:cubicBezTo>
                  <a:pt x="3026273" y="227797"/>
                  <a:pt x="3026273" y="227797"/>
                  <a:pt x="3026273" y="227797"/>
                </a:cubicBezTo>
                <a:cubicBezTo>
                  <a:pt x="3028655" y="223880"/>
                  <a:pt x="3030517" y="222894"/>
                  <a:pt x="3032192" y="223222"/>
                </a:cubicBezTo>
                <a:lnTo>
                  <a:pt x="3036815" y="226417"/>
                </a:lnTo>
                <a:lnTo>
                  <a:pt x="3033462" y="228255"/>
                </a:lnTo>
                <a:cubicBezTo>
                  <a:pt x="3031931" y="229094"/>
                  <a:pt x="3031931" y="229094"/>
                  <a:pt x="3031931" y="229094"/>
                </a:cubicBezTo>
                <a:cubicBezTo>
                  <a:pt x="3035941" y="232394"/>
                  <a:pt x="3035941" y="232394"/>
                  <a:pt x="3035941" y="232394"/>
                </a:cubicBezTo>
                <a:close/>
                <a:moveTo>
                  <a:pt x="3045893" y="224190"/>
                </a:moveTo>
                <a:lnTo>
                  <a:pt x="3042630" y="228032"/>
                </a:lnTo>
                <a:cubicBezTo>
                  <a:pt x="3040383" y="228912"/>
                  <a:pt x="3038610" y="227873"/>
                  <a:pt x="3036981" y="226532"/>
                </a:cubicBezTo>
                <a:lnTo>
                  <a:pt x="3036815" y="226417"/>
                </a:lnTo>
                <a:lnTo>
                  <a:pt x="3044180" y="222381"/>
                </a:lnTo>
                <a:close/>
                <a:moveTo>
                  <a:pt x="358266" y="3503168"/>
                </a:moveTo>
                <a:lnTo>
                  <a:pt x="357909" y="3499515"/>
                </a:lnTo>
                <a:cubicBezTo>
                  <a:pt x="357909" y="3499515"/>
                  <a:pt x="357909" y="3499515"/>
                  <a:pt x="358266" y="3503167"/>
                </a:cubicBezTo>
                <a:close/>
                <a:moveTo>
                  <a:pt x="3061870" y="233577"/>
                </a:moveTo>
                <a:cubicBezTo>
                  <a:pt x="3062227" y="237230"/>
                  <a:pt x="3062585" y="240882"/>
                  <a:pt x="3058574" y="237582"/>
                </a:cubicBezTo>
                <a:cubicBezTo>
                  <a:pt x="3051377" y="229982"/>
                  <a:pt x="3047778" y="226181"/>
                  <a:pt x="3045979" y="224281"/>
                </a:cubicBezTo>
                <a:lnTo>
                  <a:pt x="3045893" y="224190"/>
                </a:lnTo>
                <a:lnTo>
                  <a:pt x="3051128" y="218023"/>
                </a:lnTo>
                <a:cubicBezTo>
                  <a:pt x="3049480" y="220026"/>
                  <a:pt x="3043247" y="231688"/>
                  <a:pt x="3057144" y="222973"/>
                </a:cubicBezTo>
                <a:cubicBezTo>
                  <a:pt x="3060439" y="218967"/>
                  <a:pt x="3060439" y="218967"/>
                  <a:pt x="3060439" y="218967"/>
                </a:cubicBezTo>
                <a:cubicBezTo>
                  <a:pt x="3061870" y="233577"/>
                  <a:pt x="3061870" y="233577"/>
                  <a:pt x="3061870" y="233577"/>
                </a:cubicBezTo>
                <a:close/>
                <a:moveTo>
                  <a:pt x="821767" y="2971508"/>
                </a:moveTo>
                <a:cubicBezTo>
                  <a:pt x="819000" y="2973849"/>
                  <a:pt x="812696" y="2975379"/>
                  <a:pt x="813878" y="2978031"/>
                </a:cubicBezTo>
                <a:cubicBezTo>
                  <a:pt x="813878" y="2978031"/>
                  <a:pt x="813878" y="2978031"/>
                  <a:pt x="817173" y="2974025"/>
                </a:cubicBezTo>
                <a:cubicBezTo>
                  <a:pt x="817173" y="2974025"/>
                  <a:pt x="817173" y="2974025"/>
                  <a:pt x="813520" y="2974378"/>
                </a:cubicBezTo>
                <a:cubicBezTo>
                  <a:pt x="813520" y="2974378"/>
                  <a:pt x="813520" y="2974378"/>
                  <a:pt x="814810" y="2968723"/>
                </a:cubicBezTo>
                <a:cubicBezTo>
                  <a:pt x="814810" y="2968723"/>
                  <a:pt x="814810" y="2968723"/>
                  <a:pt x="818464" y="2968370"/>
                </a:cubicBezTo>
                <a:lnTo>
                  <a:pt x="819468" y="2965882"/>
                </a:lnTo>
                <a:lnTo>
                  <a:pt x="821887" y="2967147"/>
                </a:lnTo>
                <a:cubicBezTo>
                  <a:pt x="823649" y="2968964"/>
                  <a:pt x="823150" y="2970337"/>
                  <a:pt x="821767" y="2971508"/>
                </a:cubicBezTo>
                <a:close/>
                <a:moveTo>
                  <a:pt x="804533" y="3034670"/>
                </a:moveTo>
                <a:lnTo>
                  <a:pt x="804630" y="3034228"/>
                </a:lnTo>
                <a:lnTo>
                  <a:pt x="804662" y="3034325"/>
                </a:lnTo>
                <a:close/>
                <a:moveTo>
                  <a:pt x="802310" y="3041134"/>
                </a:moveTo>
                <a:cubicBezTo>
                  <a:pt x="801840" y="3042216"/>
                  <a:pt x="801685" y="3042405"/>
                  <a:pt x="802383" y="3040407"/>
                </a:cubicBezTo>
                <a:lnTo>
                  <a:pt x="804533" y="3034670"/>
                </a:lnTo>
                <a:lnTo>
                  <a:pt x="804132" y="3036494"/>
                </a:lnTo>
                <a:cubicBezTo>
                  <a:pt x="803566" y="3038075"/>
                  <a:pt x="802781" y="3040052"/>
                  <a:pt x="802310" y="3041134"/>
                </a:cubicBezTo>
                <a:close/>
                <a:moveTo>
                  <a:pt x="787719" y="3087478"/>
                </a:moveTo>
                <a:lnTo>
                  <a:pt x="782239" y="3088007"/>
                </a:lnTo>
                <a:cubicBezTo>
                  <a:pt x="780412" y="3088184"/>
                  <a:pt x="780412" y="3088184"/>
                  <a:pt x="780412" y="3088184"/>
                </a:cubicBezTo>
                <a:cubicBezTo>
                  <a:pt x="780056" y="3084531"/>
                  <a:pt x="780056" y="3084531"/>
                  <a:pt x="780056" y="3084531"/>
                </a:cubicBezTo>
                <a:close/>
                <a:moveTo>
                  <a:pt x="787719" y="3087478"/>
                </a:moveTo>
                <a:lnTo>
                  <a:pt x="787719" y="3087478"/>
                </a:lnTo>
                <a:lnTo>
                  <a:pt x="787719" y="3087478"/>
                </a:lnTo>
                <a:close/>
                <a:moveTo>
                  <a:pt x="716121" y="3184779"/>
                </a:moveTo>
                <a:cubicBezTo>
                  <a:pt x="714342" y="3186621"/>
                  <a:pt x="712731" y="3187813"/>
                  <a:pt x="712641" y="3186901"/>
                </a:cubicBezTo>
                <a:cubicBezTo>
                  <a:pt x="712641" y="3186901"/>
                  <a:pt x="712641" y="3186901"/>
                  <a:pt x="713376" y="3184986"/>
                </a:cubicBezTo>
                <a:lnTo>
                  <a:pt x="715697" y="3178935"/>
                </a:lnTo>
                <a:lnTo>
                  <a:pt x="717951" y="3177574"/>
                </a:lnTo>
                <a:cubicBezTo>
                  <a:pt x="723903" y="3174810"/>
                  <a:pt x="719678" y="3181094"/>
                  <a:pt x="716121" y="3184779"/>
                </a:cubicBezTo>
                <a:close/>
                <a:moveTo>
                  <a:pt x="770741" y="3120140"/>
                </a:moveTo>
                <a:lnTo>
                  <a:pt x="766656" y="3117164"/>
                </a:lnTo>
                <a:cubicBezTo>
                  <a:pt x="768662" y="3118814"/>
                  <a:pt x="768304" y="3115162"/>
                  <a:pt x="771957" y="3114808"/>
                </a:cubicBezTo>
                <a:cubicBezTo>
                  <a:pt x="771312" y="3117635"/>
                  <a:pt x="770990" y="3119050"/>
                  <a:pt x="770828" y="3119757"/>
                </a:cubicBezTo>
                <a:close/>
                <a:moveTo>
                  <a:pt x="771124" y="3120420"/>
                </a:moveTo>
                <a:lnTo>
                  <a:pt x="771010" y="3120543"/>
                </a:lnTo>
                <a:lnTo>
                  <a:pt x="770667" y="3120464"/>
                </a:lnTo>
                <a:lnTo>
                  <a:pt x="770741" y="3120140"/>
                </a:lnTo>
                <a:close/>
                <a:moveTo>
                  <a:pt x="703610" y="3226486"/>
                </a:moveTo>
                <a:lnTo>
                  <a:pt x="700315" y="3230491"/>
                </a:lnTo>
                <a:cubicBezTo>
                  <a:pt x="699600" y="3223186"/>
                  <a:pt x="699600" y="3223186"/>
                  <a:pt x="699600" y="3223186"/>
                </a:cubicBezTo>
                <a:cubicBezTo>
                  <a:pt x="703610" y="3226486"/>
                  <a:pt x="703610" y="3226486"/>
                  <a:pt x="703610" y="3226486"/>
                </a:cubicBezTo>
                <a:close/>
                <a:moveTo>
                  <a:pt x="631367" y="3328812"/>
                </a:moveTo>
                <a:lnTo>
                  <a:pt x="628891" y="3329561"/>
                </a:lnTo>
                <a:lnTo>
                  <a:pt x="629639" y="3328240"/>
                </a:lnTo>
                <a:lnTo>
                  <a:pt x="631588" y="3327688"/>
                </a:lnTo>
                <a:close/>
                <a:moveTo>
                  <a:pt x="632901" y="3332861"/>
                </a:moveTo>
                <a:cubicBezTo>
                  <a:pt x="630896" y="3331211"/>
                  <a:pt x="630896" y="3331211"/>
                  <a:pt x="630896" y="3331211"/>
                </a:cubicBezTo>
                <a:lnTo>
                  <a:pt x="631367" y="3328812"/>
                </a:lnTo>
                <a:lnTo>
                  <a:pt x="633367" y="3328208"/>
                </a:lnTo>
                <a:cubicBezTo>
                  <a:pt x="634370" y="3329032"/>
                  <a:pt x="634549" y="3330858"/>
                  <a:pt x="632901" y="3332861"/>
                </a:cubicBezTo>
                <a:close/>
                <a:moveTo>
                  <a:pt x="692262" y="3261225"/>
                </a:moveTo>
                <a:cubicBezTo>
                  <a:pt x="691483" y="3262683"/>
                  <a:pt x="688922" y="3264774"/>
                  <a:pt x="688922" y="3264774"/>
                </a:cubicBezTo>
                <a:lnTo>
                  <a:pt x="689302" y="3260403"/>
                </a:lnTo>
                <a:lnTo>
                  <a:pt x="691551" y="3259854"/>
                </a:lnTo>
                <a:cubicBezTo>
                  <a:pt x="692596" y="3259925"/>
                  <a:pt x="692652" y="3260496"/>
                  <a:pt x="692262" y="3261225"/>
                </a:cubicBezTo>
                <a:close/>
                <a:moveTo>
                  <a:pt x="628826" y="3421182"/>
                </a:moveTo>
                <a:lnTo>
                  <a:pt x="628520" y="3419927"/>
                </a:lnTo>
                <a:cubicBezTo>
                  <a:pt x="629048" y="3418263"/>
                  <a:pt x="629179" y="3418423"/>
                  <a:pt x="629053" y="3419710"/>
                </a:cubicBezTo>
                <a:close/>
                <a:moveTo>
                  <a:pt x="627227" y="3426174"/>
                </a:moveTo>
                <a:lnTo>
                  <a:pt x="624145" y="3424095"/>
                </a:lnTo>
                <a:cubicBezTo>
                  <a:pt x="623801" y="3422342"/>
                  <a:pt x="625117" y="3420487"/>
                  <a:pt x="627015" y="3418690"/>
                </a:cubicBezTo>
                <a:lnTo>
                  <a:pt x="628783" y="3417287"/>
                </a:lnTo>
                <a:close/>
                <a:moveTo>
                  <a:pt x="542481" y="3532161"/>
                </a:moveTo>
                <a:lnTo>
                  <a:pt x="541583" y="3532983"/>
                </a:lnTo>
                <a:lnTo>
                  <a:pt x="542590" y="3529696"/>
                </a:lnTo>
                <a:close/>
                <a:moveTo>
                  <a:pt x="536965" y="3539376"/>
                </a:moveTo>
                <a:cubicBezTo>
                  <a:pt x="533312" y="3539729"/>
                  <a:pt x="533312" y="3539729"/>
                  <a:pt x="533312" y="3539729"/>
                </a:cubicBezTo>
                <a:cubicBezTo>
                  <a:pt x="537898" y="3530068"/>
                  <a:pt x="537898" y="3530068"/>
                  <a:pt x="537898" y="3530068"/>
                </a:cubicBezTo>
                <a:cubicBezTo>
                  <a:pt x="537754" y="3533308"/>
                  <a:pt x="538367" y="3534862"/>
                  <a:pt x="539282" y="3535091"/>
                </a:cubicBezTo>
                <a:lnTo>
                  <a:pt x="541583" y="3532983"/>
                </a:lnTo>
                <a:lnTo>
                  <a:pt x="541451" y="3533413"/>
                </a:lnTo>
                <a:cubicBezTo>
                  <a:pt x="539759" y="3534958"/>
                  <a:pt x="537610" y="3536548"/>
                  <a:pt x="536965" y="3539376"/>
                </a:cubicBezTo>
                <a:close/>
                <a:moveTo>
                  <a:pt x="630600" y="3428451"/>
                </a:moveTo>
                <a:lnTo>
                  <a:pt x="627962" y="3426670"/>
                </a:lnTo>
                <a:lnTo>
                  <a:pt x="628044" y="3426253"/>
                </a:lnTo>
                <a:lnTo>
                  <a:pt x="628826" y="3421182"/>
                </a:lnTo>
                <a:lnTo>
                  <a:pt x="628904" y="3421503"/>
                </a:lnTo>
                <a:close/>
                <a:moveTo>
                  <a:pt x="631084" y="3430433"/>
                </a:moveTo>
                <a:lnTo>
                  <a:pt x="630600" y="3428451"/>
                </a:lnTo>
                <a:lnTo>
                  <a:pt x="631240" y="3428882"/>
                </a:lnTo>
                <a:close/>
                <a:moveTo>
                  <a:pt x="625769" y="3437814"/>
                </a:moveTo>
                <a:lnTo>
                  <a:pt x="625285" y="3437416"/>
                </a:lnTo>
                <a:lnTo>
                  <a:pt x="625454" y="3436296"/>
                </a:lnTo>
                <a:lnTo>
                  <a:pt x="627227" y="3426174"/>
                </a:lnTo>
                <a:lnTo>
                  <a:pt x="627962" y="3426670"/>
                </a:lnTo>
                <a:close/>
                <a:moveTo>
                  <a:pt x="630747" y="3433803"/>
                </a:moveTo>
                <a:lnTo>
                  <a:pt x="631084" y="3430433"/>
                </a:lnTo>
                <a:lnTo>
                  <a:pt x="631597" y="3432534"/>
                </a:lnTo>
                <a:close/>
                <a:moveTo>
                  <a:pt x="624789" y="3457157"/>
                </a:moveTo>
                <a:cubicBezTo>
                  <a:pt x="620779" y="3453858"/>
                  <a:pt x="620779" y="3453858"/>
                  <a:pt x="620779" y="3453858"/>
                </a:cubicBezTo>
                <a:cubicBezTo>
                  <a:pt x="624649" y="3436892"/>
                  <a:pt x="624649" y="3436892"/>
                  <a:pt x="624649" y="3436892"/>
                </a:cubicBezTo>
                <a:lnTo>
                  <a:pt x="625285" y="3437416"/>
                </a:lnTo>
                <a:lnTo>
                  <a:pt x="624198" y="3444576"/>
                </a:lnTo>
                <a:cubicBezTo>
                  <a:pt x="624132" y="3445440"/>
                  <a:pt x="624370" y="3444639"/>
                  <a:pt x="624774" y="3442872"/>
                </a:cubicBezTo>
                <a:lnTo>
                  <a:pt x="625769" y="3437814"/>
                </a:lnTo>
                <a:lnTo>
                  <a:pt x="626403" y="3438336"/>
                </a:lnTo>
                <a:cubicBezTo>
                  <a:pt x="626574" y="3438896"/>
                  <a:pt x="626887" y="3439153"/>
                  <a:pt x="627650" y="3438418"/>
                </a:cubicBezTo>
                <a:lnTo>
                  <a:pt x="630747" y="3433803"/>
                </a:lnTo>
                <a:lnTo>
                  <a:pt x="630423" y="3437027"/>
                </a:lnTo>
                <a:cubicBezTo>
                  <a:pt x="630307" y="3438190"/>
                  <a:pt x="630307" y="3438190"/>
                  <a:pt x="630307" y="3438190"/>
                </a:cubicBezTo>
                <a:cubicBezTo>
                  <a:pt x="624789" y="3457157"/>
                  <a:pt x="624789" y="3457157"/>
                  <a:pt x="624789" y="3457157"/>
                </a:cubicBezTo>
                <a:close/>
                <a:moveTo>
                  <a:pt x="630448" y="3458454"/>
                </a:moveTo>
                <a:cubicBezTo>
                  <a:pt x="627152" y="3462459"/>
                  <a:pt x="627152" y="3462459"/>
                  <a:pt x="627152" y="3462459"/>
                </a:cubicBezTo>
                <a:cubicBezTo>
                  <a:pt x="624789" y="3457157"/>
                  <a:pt x="624789" y="3457157"/>
                  <a:pt x="624789" y="3457157"/>
                </a:cubicBezTo>
                <a:cubicBezTo>
                  <a:pt x="630448" y="3458454"/>
                  <a:pt x="630448" y="3458454"/>
                  <a:pt x="630448" y="3458454"/>
                </a:cubicBezTo>
                <a:close/>
                <a:moveTo>
                  <a:pt x="741397" y="3454476"/>
                </a:moveTo>
                <a:lnTo>
                  <a:pt x="741542" y="3451790"/>
                </a:lnTo>
                <a:cubicBezTo>
                  <a:pt x="741732" y="3449899"/>
                  <a:pt x="741951" y="3448611"/>
                  <a:pt x="742040" y="3449524"/>
                </a:cubicBezTo>
                <a:cubicBezTo>
                  <a:pt x="742040" y="3449524"/>
                  <a:pt x="742040" y="3449524"/>
                  <a:pt x="741646" y="3452557"/>
                </a:cubicBezTo>
                <a:close/>
                <a:moveTo>
                  <a:pt x="650486" y="3568972"/>
                </a:moveTo>
                <a:cubicBezTo>
                  <a:pt x="651061" y="3556012"/>
                  <a:pt x="651061" y="3556012"/>
                  <a:pt x="651061" y="3556012"/>
                </a:cubicBezTo>
                <a:lnTo>
                  <a:pt x="656214" y="3547077"/>
                </a:lnTo>
                <a:lnTo>
                  <a:pt x="657038" y="3547917"/>
                </a:lnTo>
                <a:cubicBezTo>
                  <a:pt x="657938" y="3547398"/>
                  <a:pt x="658798" y="3545586"/>
                  <a:pt x="658942" y="3542347"/>
                </a:cubicBezTo>
                <a:cubicBezTo>
                  <a:pt x="658942" y="3542347"/>
                  <a:pt x="658942" y="3542347"/>
                  <a:pt x="657957" y="3544055"/>
                </a:cubicBezTo>
                <a:lnTo>
                  <a:pt x="656214" y="3547077"/>
                </a:lnTo>
                <a:lnTo>
                  <a:pt x="654895" y="3545733"/>
                </a:lnTo>
                <a:cubicBezTo>
                  <a:pt x="654286" y="3541874"/>
                  <a:pt x="656221" y="3533392"/>
                  <a:pt x="666107" y="3521377"/>
                </a:cubicBezTo>
                <a:cubicBezTo>
                  <a:pt x="665392" y="3514072"/>
                  <a:pt x="665392" y="3514072"/>
                  <a:pt x="665392" y="3514072"/>
                </a:cubicBezTo>
                <a:cubicBezTo>
                  <a:pt x="669620" y="3500759"/>
                  <a:pt x="669620" y="3500759"/>
                  <a:pt x="669620" y="3500759"/>
                </a:cubicBezTo>
                <a:lnTo>
                  <a:pt x="671248" y="3501965"/>
                </a:lnTo>
                <a:lnTo>
                  <a:pt x="671080" y="3502433"/>
                </a:lnTo>
                <a:cubicBezTo>
                  <a:pt x="670231" y="3507297"/>
                  <a:pt x="672968" y="3505247"/>
                  <a:pt x="672819" y="3503130"/>
                </a:cubicBezTo>
                <a:lnTo>
                  <a:pt x="671248" y="3501965"/>
                </a:lnTo>
                <a:lnTo>
                  <a:pt x="675853" y="3489097"/>
                </a:lnTo>
                <a:cubicBezTo>
                  <a:pt x="682226" y="3497699"/>
                  <a:pt x="663604" y="3495810"/>
                  <a:pt x="673988" y="3507712"/>
                </a:cubicBezTo>
                <a:cubicBezTo>
                  <a:pt x="676351" y="3513014"/>
                  <a:pt x="663387" y="3512422"/>
                  <a:pt x="667755" y="3519374"/>
                </a:cubicBezTo>
                <a:cubicBezTo>
                  <a:pt x="669760" y="3521024"/>
                  <a:pt x="669760" y="3521024"/>
                  <a:pt x="669760" y="3521024"/>
                </a:cubicBezTo>
                <a:cubicBezTo>
                  <a:pt x="684372" y="3519614"/>
                  <a:pt x="663744" y="3516075"/>
                  <a:pt x="662237" y="3538342"/>
                </a:cubicBezTo>
                <a:cubicBezTo>
                  <a:pt x="661305" y="3547649"/>
                  <a:pt x="661305" y="3547649"/>
                  <a:pt x="661305" y="3547649"/>
                </a:cubicBezTo>
                <a:cubicBezTo>
                  <a:pt x="650486" y="3568972"/>
                  <a:pt x="650486" y="3568972"/>
                  <a:pt x="650486" y="3568972"/>
                </a:cubicBezTo>
                <a:close/>
                <a:moveTo>
                  <a:pt x="613449" y="3615739"/>
                </a:moveTo>
                <a:lnTo>
                  <a:pt x="608579" y="3611732"/>
                </a:lnTo>
                <a:cubicBezTo>
                  <a:pt x="610227" y="3609729"/>
                  <a:pt x="610227" y="3609729"/>
                  <a:pt x="610227" y="3609729"/>
                </a:cubicBezTo>
                <a:cubicBezTo>
                  <a:pt x="613880" y="3609376"/>
                  <a:pt x="613880" y="3609376"/>
                  <a:pt x="613880" y="3609376"/>
                </a:cubicBezTo>
                <a:close/>
                <a:moveTo>
                  <a:pt x="613125" y="3620510"/>
                </a:moveTo>
                <a:lnTo>
                  <a:pt x="613449" y="3615739"/>
                </a:lnTo>
                <a:lnTo>
                  <a:pt x="614594" y="3616681"/>
                </a:lnTo>
                <a:cubicBezTo>
                  <a:pt x="614594" y="3616681"/>
                  <a:pt x="614594" y="3616681"/>
                  <a:pt x="614227" y="3617638"/>
                </a:cubicBezTo>
                <a:close/>
                <a:moveTo>
                  <a:pt x="3197278" y="506682"/>
                </a:moveTo>
                <a:lnTo>
                  <a:pt x="3197344" y="506237"/>
                </a:lnTo>
                <a:lnTo>
                  <a:pt x="3197294" y="506661"/>
                </a:lnTo>
                <a:close/>
                <a:moveTo>
                  <a:pt x="3197032" y="508335"/>
                </a:moveTo>
                <a:lnTo>
                  <a:pt x="3194388" y="511362"/>
                </a:lnTo>
                <a:cubicBezTo>
                  <a:pt x="3193645" y="512010"/>
                  <a:pt x="3193354" y="511980"/>
                  <a:pt x="3194381" y="510412"/>
                </a:cubicBezTo>
                <a:lnTo>
                  <a:pt x="3197278" y="506682"/>
                </a:lnTo>
                <a:lnTo>
                  <a:pt x="3197066" y="508108"/>
                </a:lnTo>
                <a:close/>
                <a:moveTo>
                  <a:pt x="622056" y="3652570"/>
                </a:moveTo>
                <a:lnTo>
                  <a:pt x="616530" y="3659287"/>
                </a:lnTo>
                <a:lnTo>
                  <a:pt x="617184" y="3657110"/>
                </a:lnTo>
                <a:cubicBezTo>
                  <a:pt x="620625" y="3645911"/>
                  <a:pt x="621097" y="3645433"/>
                  <a:pt x="621332" y="3647830"/>
                </a:cubicBezTo>
                <a:close/>
                <a:moveTo>
                  <a:pt x="3185592" y="536868"/>
                </a:moveTo>
                <a:cubicBezTo>
                  <a:pt x="3182297" y="540873"/>
                  <a:pt x="3182297" y="540873"/>
                  <a:pt x="3182297" y="540873"/>
                </a:cubicBezTo>
                <a:cubicBezTo>
                  <a:pt x="3175706" y="548883"/>
                  <a:pt x="3175706" y="548883"/>
                  <a:pt x="3175706" y="548883"/>
                </a:cubicBezTo>
                <a:cubicBezTo>
                  <a:pt x="3170048" y="547586"/>
                  <a:pt x="3170048" y="547586"/>
                  <a:pt x="3170048" y="547586"/>
                </a:cubicBezTo>
                <a:cubicBezTo>
                  <a:pt x="3155794" y="552649"/>
                  <a:pt x="3155794" y="552649"/>
                  <a:pt x="3155794" y="552649"/>
                </a:cubicBezTo>
                <a:cubicBezTo>
                  <a:pt x="3159090" y="548644"/>
                  <a:pt x="3159090" y="548644"/>
                  <a:pt x="3159090" y="548644"/>
                </a:cubicBezTo>
                <a:cubicBezTo>
                  <a:pt x="3173344" y="543581"/>
                  <a:pt x="3173344" y="543581"/>
                  <a:pt x="3173344" y="543581"/>
                </a:cubicBezTo>
                <a:cubicBezTo>
                  <a:pt x="3172986" y="539928"/>
                  <a:pt x="3172986" y="539928"/>
                  <a:pt x="3172986" y="539928"/>
                </a:cubicBezTo>
                <a:cubicBezTo>
                  <a:pt x="3170981" y="538278"/>
                  <a:pt x="3170981" y="538278"/>
                  <a:pt x="3170981" y="538278"/>
                </a:cubicBezTo>
                <a:cubicBezTo>
                  <a:pt x="3176639" y="539576"/>
                  <a:pt x="3176639" y="539576"/>
                  <a:pt x="3176639" y="539576"/>
                </a:cubicBezTo>
                <a:lnTo>
                  <a:pt x="3178287" y="537573"/>
                </a:lnTo>
                <a:cubicBezTo>
                  <a:pt x="3185592" y="536868"/>
                  <a:pt x="3185592" y="536868"/>
                  <a:pt x="3185592" y="536868"/>
                </a:cubicBezTo>
                <a:close/>
                <a:moveTo>
                  <a:pt x="3354012" y="336259"/>
                </a:moveTo>
                <a:cubicBezTo>
                  <a:pt x="3339400" y="337669"/>
                  <a:pt x="3339400" y="337669"/>
                  <a:pt x="3339400" y="337669"/>
                </a:cubicBezTo>
                <a:cubicBezTo>
                  <a:pt x="3342696" y="333664"/>
                  <a:pt x="3342696" y="333664"/>
                  <a:pt x="3342696" y="333664"/>
                </a:cubicBezTo>
                <a:cubicBezTo>
                  <a:pt x="3348354" y="334962"/>
                  <a:pt x="3347281" y="324004"/>
                  <a:pt x="3352007" y="334609"/>
                </a:cubicBezTo>
                <a:cubicBezTo>
                  <a:pt x="3354012" y="336259"/>
                  <a:pt x="3354012" y="336259"/>
                  <a:pt x="3354012" y="336259"/>
                </a:cubicBezTo>
                <a:close/>
                <a:moveTo>
                  <a:pt x="627482" y="3654150"/>
                </a:moveTo>
                <a:cubicBezTo>
                  <a:pt x="624509" y="3656742"/>
                  <a:pt x="623050" y="3655961"/>
                  <a:pt x="622294" y="3654132"/>
                </a:cubicBezTo>
                <a:lnTo>
                  <a:pt x="622056" y="3652570"/>
                </a:lnTo>
                <a:lnTo>
                  <a:pt x="623677" y="3650599"/>
                </a:lnTo>
                <a:cubicBezTo>
                  <a:pt x="625119" y="3648847"/>
                  <a:pt x="625119" y="3648847"/>
                  <a:pt x="625119" y="3648847"/>
                </a:cubicBezTo>
                <a:cubicBezTo>
                  <a:pt x="625119" y="3648847"/>
                  <a:pt x="623114" y="3647197"/>
                  <a:pt x="626767" y="3646845"/>
                </a:cubicBezTo>
                <a:cubicBezTo>
                  <a:pt x="627482" y="3654150"/>
                  <a:pt x="627482" y="3654150"/>
                  <a:pt x="627482" y="3654150"/>
                </a:cubicBezTo>
                <a:close/>
                <a:moveTo>
                  <a:pt x="3241362" y="478974"/>
                </a:moveTo>
                <a:lnTo>
                  <a:pt x="3240842" y="477381"/>
                </a:lnTo>
                <a:cubicBezTo>
                  <a:pt x="3240376" y="476159"/>
                  <a:pt x="3240291" y="475879"/>
                  <a:pt x="3241437" y="477871"/>
                </a:cubicBezTo>
                <a:lnTo>
                  <a:pt x="3241701" y="478339"/>
                </a:lnTo>
                <a:close/>
                <a:moveTo>
                  <a:pt x="634296" y="3648422"/>
                </a:moveTo>
                <a:cubicBezTo>
                  <a:pt x="633983" y="3645226"/>
                  <a:pt x="634826" y="3635006"/>
                  <a:pt x="635005" y="3636832"/>
                </a:cubicBezTo>
                <a:cubicBezTo>
                  <a:pt x="635005" y="3636832"/>
                  <a:pt x="635005" y="3636832"/>
                  <a:pt x="634933" y="3638452"/>
                </a:cubicBezTo>
                <a:lnTo>
                  <a:pt x="634508" y="3648035"/>
                </a:lnTo>
                <a:close/>
                <a:moveTo>
                  <a:pt x="3102992" y="653608"/>
                </a:moveTo>
                <a:cubicBezTo>
                  <a:pt x="3097046" y="658791"/>
                  <a:pt x="3094279" y="661132"/>
                  <a:pt x="3093219" y="661782"/>
                </a:cubicBezTo>
                <a:lnTo>
                  <a:pt x="3093277" y="661539"/>
                </a:lnTo>
                <a:lnTo>
                  <a:pt x="3094029" y="660926"/>
                </a:lnTo>
                <a:cubicBezTo>
                  <a:pt x="3095309" y="659880"/>
                  <a:pt x="3097870" y="657790"/>
                  <a:pt x="3102992" y="653608"/>
                </a:cubicBezTo>
                <a:close/>
                <a:moveTo>
                  <a:pt x="3246339" y="479385"/>
                </a:moveTo>
                <a:lnTo>
                  <a:pt x="3243940" y="482301"/>
                </a:lnTo>
                <a:lnTo>
                  <a:pt x="3241701" y="478339"/>
                </a:lnTo>
                <a:lnTo>
                  <a:pt x="3243197" y="475541"/>
                </a:lnTo>
                <a:cubicBezTo>
                  <a:pt x="3243976" y="474083"/>
                  <a:pt x="3243976" y="474083"/>
                  <a:pt x="3243976" y="474083"/>
                </a:cubicBezTo>
                <a:cubicBezTo>
                  <a:pt x="3246339" y="479385"/>
                  <a:pt x="3246339" y="479385"/>
                  <a:pt x="3246339" y="479385"/>
                </a:cubicBezTo>
                <a:close/>
                <a:moveTo>
                  <a:pt x="3240463" y="494700"/>
                </a:moveTo>
                <a:cubicBezTo>
                  <a:pt x="3240463" y="494700"/>
                  <a:pt x="3240463" y="494700"/>
                  <a:pt x="3238458" y="493051"/>
                </a:cubicBezTo>
                <a:lnTo>
                  <a:pt x="3239512" y="492015"/>
                </a:lnTo>
                <a:lnTo>
                  <a:pt x="3239564" y="492281"/>
                </a:lnTo>
                <a:cubicBezTo>
                  <a:pt x="3239814" y="493957"/>
                  <a:pt x="3240051" y="495201"/>
                  <a:pt x="3240463" y="494700"/>
                </a:cubicBezTo>
                <a:close/>
                <a:moveTo>
                  <a:pt x="3301163" y="423953"/>
                </a:moveTo>
                <a:lnTo>
                  <a:pt x="3299613" y="421789"/>
                </a:lnTo>
                <a:cubicBezTo>
                  <a:pt x="3298265" y="418319"/>
                  <a:pt x="3299346" y="417004"/>
                  <a:pt x="3301275" y="416703"/>
                </a:cubicBezTo>
                <a:lnTo>
                  <a:pt x="3303191" y="416984"/>
                </a:lnTo>
                <a:close/>
                <a:moveTo>
                  <a:pt x="3317329" y="413540"/>
                </a:moveTo>
                <a:lnTo>
                  <a:pt x="3314654" y="414728"/>
                </a:lnTo>
                <a:lnTo>
                  <a:pt x="3315091" y="412748"/>
                </a:lnTo>
                <a:cubicBezTo>
                  <a:pt x="3315359" y="411080"/>
                  <a:pt x="3313532" y="417133"/>
                  <a:pt x="3312028" y="415895"/>
                </a:cubicBezTo>
                <a:cubicBezTo>
                  <a:pt x="3312028" y="415895"/>
                  <a:pt x="3312028" y="415895"/>
                  <a:pt x="3312691" y="415601"/>
                </a:cubicBezTo>
                <a:lnTo>
                  <a:pt x="3314654" y="414728"/>
                </a:lnTo>
                <a:lnTo>
                  <a:pt x="3314033" y="417545"/>
                </a:lnTo>
                <a:cubicBezTo>
                  <a:pt x="3310738" y="421550"/>
                  <a:pt x="3310738" y="421550"/>
                  <a:pt x="3310738" y="421550"/>
                </a:cubicBezTo>
                <a:cubicBezTo>
                  <a:pt x="3310380" y="417898"/>
                  <a:pt x="3310380" y="417898"/>
                  <a:pt x="3310380" y="417898"/>
                </a:cubicBezTo>
                <a:cubicBezTo>
                  <a:pt x="3311383" y="418723"/>
                  <a:pt x="3310071" y="418273"/>
                  <a:pt x="3308027" y="417693"/>
                </a:cubicBezTo>
                <a:lnTo>
                  <a:pt x="3303191" y="416984"/>
                </a:lnTo>
                <a:lnTo>
                  <a:pt x="3303675" y="415319"/>
                </a:lnTo>
                <a:cubicBezTo>
                  <a:pt x="3304365" y="412948"/>
                  <a:pt x="3304365" y="412948"/>
                  <a:pt x="3304365" y="412948"/>
                </a:cubicBezTo>
                <a:cubicBezTo>
                  <a:pt x="3310955" y="404938"/>
                  <a:pt x="3310955" y="404938"/>
                  <a:pt x="3310955" y="404938"/>
                </a:cubicBezTo>
                <a:cubicBezTo>
                  <a:pt x="3307520" y="388678"/>
                  <a:pt x="3307520" y="388678"/>
                  <a:pt x="3307520" y="388678"/>
                </a:cubicBezTo>
                <a:cubicBezTo>
                  <a:pt x="3303292" y="401991"/>
                  <a:pt x="3303292" y="401991"/>
                  <a:pt x="3303292" y="401991"/>
                </a:cubicBezTo>
                <a:cubicBezTo>
                  <a:pt x="3298349" y="407998"/>
                  <a:pt x="3298349" y="407998"/>
                  <a:pt x="3298349" y="407998"/>
                </a:cubicBezTo>
                <a:cubicBezTo>
                  <a:pt x="3295846" y="382431"/>
                  <a:pt x="3295846" y="382431"/>
                  <a:pt x="3295846" y="382431"/>
                </a:cubicBezTo>
                <a:cubicBezTo>
                  <a:pt x="3289830" y="377482"/>
                  <a:pt x="3289830" y="377482"/>
                  <a:pt x="3289830" y="377482"/>
                </a:cubicBezTo>
                <a:cubicBezTo>
                  <a:pt x="3288182" y="379484"/>
                  <a:pt x="3287250" y="388791"/>
                  <a:pt x="3280877" y="380190"/>
                </a:cubicBezTo>
                <a:cubicBezTo>
                  <a:pt x="3283099" y="365227"/>
                  <a:pt x="3283099" y="365227"/>
                  <a:pt x="3283099" y="365227"/>
                </a:cubicBezTo>
                <a:cubicBezTo>
                  <a:pt x="3286752" y="364875"/>
                  <a:pt x="3286752" y="364875"/>
                  <a:pt x="3286752" y="364875"/>
                </a:cubicBezTo>
                <a:cubicBezTo>
                  <a:pt x="3289690" y="357217"/>
                  <a:pt x="3289690" y="357217"/>
                  <a:pt x="3289690" y="357217"/>
                </a:cubicBezTo>
                <a:cubicBezTo>
                  <a:pt x="3303586" y="348501"/>
                  <a:pt x="3303586" y="348501"/>
                  <a:pt x="3303586" y="348501"/>
                </a:cubicBezTo>
                <a:cubicBezTo>
                  <a:pt x="3305591" y="350151"/>
                  <a:pt x="3305591" y="350151"/>
                  <a:pt x="3305591" y="350151"/>
                </a:cubicBezTo>
                <a:cubicBezTo>
                  <a:pt x="3300291" y="352506"/>
                  <a:pt x="3300291" y="352506"/>
                  <a:pt x="3300291" y="352506"/>
                </a:cubicBezTo>
                <a:cubicBezTo>
                  <a:pt x="3307954" y="355453"/>
                  <a:pt x="3307954" y="355453"/>
                  <a:pt x="3307954" y="355453"/>
                </a:cubicBezTo>
                <a:cubicBezTo>
                  <a:pt x="3327151" y="344383"/>
                  <a:pt x="3327151" y="344383"/>
                  <a:pt x="3327151" y="344383"/>
                </a:cubicBezTo>
                <a:cubicBezTo>
                  <a:pt x="3328084" y="335075"/>
                  <a:pt x="3328084" y="335075"/>
                  <a:pt x="3328084" y="335075"/>
                </a:cubicBezTo>
                <a:cubicBezTo>
                  <a:pt x="3339400" y="337669"/>
                  <a:pt x="3339400" y="337669"/>
                  <a:pt x="3339400" y="337669"/>
                </a:cubicBezTo>
                <a:cubicBezTo>
                  <a:pt x="3337753" y="339672"/>
                  <a:pt x="3337753" y="339672"/>
                  <a:pt x="3337753" y="339672"/>
                </a:cubicBezTo>
                <a:cubicBezTo>
                  <a:pt x="3343768" y="344622"/>
                  <a:pt x="3343768" y="344622"/>
                  <a:pt x="3343768" y="344622"/>
                </a:cubicBezTo>
                <a:cubicBezTo>
                  <a:pt x="3331162" y="347682"/>
                  <a:pt x="3331162" y="347682"/>
                  <a:pt x="3331162" y="347682"/>
                </a:cubicBezTo>
                <a:cubicBezTo>
                  <a:pt x="3331660" y="371600"/>
                  <a:pt x="3331660" y="371600"/>
                  <a:pt x="3331660" y="371600"/>
                </a:cubicBezTo>
                <a:cubicBezTo>
                  <a:pt x="3319769" y="381965"/>
                  <a:pt x="3319769" y="381965"/>
                  <a:pt x="3319769" y="381965"/>
                </a:cubicBezTo>
                <a:cubicBezTo>
                  <a:pt x="3320841" y="392923"/>
                  <a:pt x="3320841" y="392923"/>
                  <a:pt x="3320841" y="392923"/>
                </a:cubicBezTo>
                <a:cubicBezTo>
                  <a:pt x="3318836" y="391273"/>
                  <a:pt x="3330152" y="393867"/>
                  <a:pt x="3315541" y="395278"/>
                </a:cubicBezTo>
                <a:cubicBezTo>
                  <a:pt x="3315898" y="398930"/>
                  <a:pt x="3315898" y="398930"/>
                  <a:pt x="3315898" y="398930"/>
                </a:cubicBezTo>
                <a:cubicBezTo>
                  <a:pt x="3321199" y="396575"/>
                  <a:pt x="3321199" y="396575"/>
                  <a:pt x="3321199" y="396575"/>
                </a:cubicBezTo>
                <a:cubicBezTo>
                  <a:pt x="3317329" y="413540"/>
                  <a:pt x="3317329" y="413540"/>
                  <a:pt x="3317329" y="413540"/>
                </a:cubicBezTo>
                <a:close/>
                <a:moveTo>
                  <a:pt x="613774" y="3699597"/>
                </a:moveTo>
                <a:lnTo>
                  <a:pt x="613518" y="3699844"/>
                </a:lnTo>
                <a:lnTo>
                  <a:pt x="613508" y="3699743"/>
                </a:lnTo>
                <a:close/>
                <a:moveTo>
                  <a:pt x="599614" y="3717675"/>
                </a:moveTo>
                <a:lnTo>
                  <a:pt x="598680" y="3717765"/>
                </a:lnTo>
                <a:cubicBezTo>
                  <a:pt x="601975" y="3713761"/>
                  <a:pt x="596674" y="3716115"/>
                  <a:pt x="598322" y="3714113"/>
                </a:cubicBezTo>
                <a:lnTo>
                  <a:pt x="599954" y="3712349"/>
                </a:lnTo>
                <a:close/>
                <a:moveTo>
                  <a:pt x="3232327" y="520157"/>
                </a:moveTo>
                <a:lnTo>
                  <a:pt x="3231936" y="520593"/>
                </a:lnTo>
                <a:lnTo>
                  <a:pt x="3231784" y="519043"/>
                </a:lnTo>
                <a:cubicBezTo>
                  <a:pt x="3231968" y="518564"/>
                  <a:pt x="3232185" y="518428"/>
                  <a:pt x="3232320" y="519222"/>
                </a:cubicBezTo>
                <a:close/>
                <a:moveTo>
                  <a:pt x="3234975" y="517208"/>
                </a:moveTo>
                <a:lnTo>
                  <a:pt x="3232552" y="519907"/>
                </a:lnTo>
                <a:lnTo>
                  <a:pt x="3232742" y="519411"/>
                </a:lnTo>
                <a:lnTo>
                  <a:pt x="3234237" y="515514"/>
                </a:lnTo>
                <a:lnTo>
                  <a:pt x="3234417" y="515332"/>
                </a:lnTo>
                <a:cubicBezTo>
                  <a:pt x="3236051" y="514368"/>
                  <a:pt x="3236935" y="514570"/>
                  <a:pt x="3234975" y="517208"/>
                </a:cubicBezTo>
                <a:close/>
                <a:moveTo>
                  <a:pt x="3232330" y="520485"/>
                </a:moveTo>
                <a:lnTo>
                  <a:pt x="3232327" y="520157"/>
                </a:lnTo>
                <a:lnTo>
                  <a:pt x="3232552" y="519907"/>
                </a:lnTo>
                <a:close/>
                <a:moveTo>
                  <a:pt x="614223" y="3707048"/>
                </a:moveTo>
                <a:lnTo>
                  <a:pt x="610059" y="3701427"/>
                </a:lnTo>
                <a:lnTo>
                  <a:pt x="610719" y="3700714"/>
                </a:lnTo>
                <a:lnTo>
                  <a:pt x="611486" y="3699975"/>
                </a:lnTo>
                <a:lnTo>
                  <a:pt x="612807" y="3700531"/>
                </a:lnTo>
                <a:lnTo>
                  <a:pt x="613518" y="3699844"/>
                </a:lnTo>
                <a:lnTo>
                  <a:pt x="614134" y="3706135"/>
                </a:lnTo>
                <a:cubicBezTo>
                  <a:pt x="614223" y="3707048"/>
                  <a:pt x="614223" y="3707048"/>
                  <a:pt x="614223" y="3707048"/>
                </a:cubicBezTo>
                <a:close/>
                <a:moveTo>
                  <a:pt x="3232365" y="524978"/>
                </a:moveTo>
                <a:lnTo>
                  <a:pt x="3230507" y="522184"/>
                </a:lnTo>
                <a:lnTo>
                  <a:pt x="3231936" y="520593"/>
                </a:lnTo>
                <a:lnTo>
                  <a:pt x="3232008" y="521325"/>
                </a:lnTo>
                <a:lnTo>
                  <a:pt x="3232330" y="520485"/>
                </a:lnTo>
                <a:close/>
                <a:moveTo>
                  <a:pt x="3309486" y="435569"/>
                </a:moveTo>
                <a:lnTo>
                  <a:pt x="3298847" y="431916"/>
                </a:lnTo>
                <a:lnTo>
                  <a:pt x="3301163" y="423953"/>
                </a:lnTo>
                <a:close/>
                <a:moveTo>
                  <a:pt x="3231973" y="533239"/>
                </a:moveTo>
                <a:lnTo>
                  <a:pt x="3231400" y="533535"/>
                </a:lnTo>
                <a:lnTo>
                  <a:pt x="3231576" y="531046"/>
                </a:lnTo>
                <a:cubicBezTo>
                  <a:pt x="3231899" y="529632"/>
                  <a:pt x="3232230" y="529484"/>
                  <a:pt x="3232064" y="532496"/>
                </a:cubicBezTo>
                <a:close/>
                <a:moveTo>
                  <a:pt x="596814" y="3736380"/>
                </a:moveTo>
                <a:cubicBezTo>
                  <a:pt x="593519" y="3740385"/>
                  <a:pt x="593519" y="3740385"/>
                  <a:pt x="593519" y="3740385"/>
                </a:cubicBezTo>
                <a:cubicBezTo>
                  <a:pt x="585498" y="3733786"/>
                  <a:pt x="585498" y="3733786"/>
                  <a:pt x="585498" y="3733786"/>
                </a:cubicBezTo>
                <a:cubicBezTo>
                  <a:pt x="597389" y="3723421"/>
                  <a:pt x="597389" y="3723421"/>
                  <a:pt x="597389" y="3723421"/>
                </a:cubicBezTo>
                <a:cubicBezTo>
                  <a:pt x="593379" y="3720121"/>
                  <a:pt x="593379" y="3720121"/>
                  <a:pt x="593379" y="3720121"/>
                </a:cubicBezTo>
                <a:cubicBezTo>
                  <a:pt x="595582" y="3714377"/>
                  <a:pt x="598266" y="3724142"/>
                  <a:pt x="599412" y="3720835"/>
                </a:cubicBezTo>
                <a:lnTo>
                  <a:pt x="599614" y="3717675"/>
                </a:lnTo>
                <a:lnTo>
                  <a:pt x="605072" y="3717148"/>
                </a:lnTo>
                <a:cubicBezTo>
                  <a:pt x="605985" y="3717060"/>
                  <a:pt x="605985" y="3717060"/>
                  <a:pt x="605985" y="3717060"/>
                </a:cubicBezTo>
                <a:cubicBezTo>
                  <a:pt x="596814" y="3736380"/>
                  <a:pt x="596814" y="3736380"/>
                  <a:pt x="596814" y="3736380"/>
                </a:cubicBezTo>
                <a:close/>
                <a:moveTo>
                  <a:pt x="3313261" y="437898"/>
                </a:moveTo>
                <a:lnTo>
                  <a:pt x="3311535" y="438429"/>
                </a:lnTo>
                <a:lnTo>
                  <a:pt x="3309486" y="435569"/>
                </a:lnTo>
                <a:lnTo>
                  <a:pt x="3313514" y="436952"/>
                </a:lnTo>
                <a:cubicBezTo>
                  <a:pt x="3315315" y="437700"/>
                  <a:pt x="3314630" y="437766"/>
                  <a:pt x="3313261" y="437898"/>
                </a:cubicBezTo>
                <a:close/>
                <a:moveTo>
                  <a:pt x="3280453" y="486968"/>
                </a:moveTo>
                <a:lnTo>
                  <a:pt x="3276993" y="491173"/>
                </a:lnTo>
                <a:cubicBezTo>
                  <a:pt x="3279285" y="486343"/>
                  <a:pt x="3279697" y="485843"/>
                  <a:pt x="3279992" y="486506"/>
                </a:cubicBezTo>
                <a:close/>
                <a:moveTo>
                  <a:pt x="3238435" y="548960"/>
                </a:moveTo>
                <a:lnTo>
                  <a:pt x="3236631" y="549762"/>
                </a:lnTo>
                <a:lnTo>
                  <a:pt x="3237761" y="547731"/>
                </a:lnTo>
                <a:cubicBezTo>
                  <a:pt x="3238712" y="546256"/>
                  <a:pt x="3238848" y="546474"/>
                  <a:pt x="3238709" y="547409"/>
                </a:cubicBezTo>
                <a:close/>
                <a:moveTo>
                  <a:pt x="3243464" y="544184"/>
                </a:moveTo>
                <a:cubicBezTo>
                  <a:pt x="3233795" y="539588"/>
                  <a:pt x="3233795" y="539588"/>
                  <a:pt x="3233795" y="539588"/>
                </a:cubicBezTo>
                <a:lnTo>
                  <a:pt x="3231455" y="537477"/>
                </a:lnTo>
                <a:lnTo>
                  <a:pt x="3231973" y="533239"/>
                </a:lnTo>
                <a:lnTo>
                  <a:pt x="3236187" y="531061"/>
                </a:lnTo>
                <a:cubicBezTo>
                  <a:pt x="3238381" y="529928"/>
                  <a:pt x="3238381" y="529928"/>
                  <a:pt x="3238381" y="529928"/>
                </a:cubicBezTo>
                <a:cubicBezTo>
                  <a:pt x="3242391" y="533227"/>
                  <a:pt x="3242391" y="533227"/>
                  <a:pt x="3242391" y="533227"/>
                </a:cubicBezTo>
                <a:cubicBezTo>
                  <a:pt x="3246044" y="532874"/>
                  <a:pt x="3246044" y="532874"/>
                  <a:pt x="3246044" y="532874"/>
                </a:cubicBezTo>
                <a:cubicBezTo>
                  <a:pt x="3243464" y="544184"/>
                  <a:pt x="3243464" y="544184"/>
                  <a:pt x="3243464" y="544184"/>
                </a:cubicBezTo>
                <a:close/>
                <a:moveTo>
                  <a:pt x="3238879" y="553845"/>
                </a:moveTo>
                <a:cubicBezTo>
                  <a:pt x="3237965" y="553933"/>
                  <a:pt x="3237854" y="552792"/>
                  <a:pt x="3238005" y="551394"/>
                </a:cubicBezTo>
                <a:lnTo>
                  <a:pt x="3238435" y="548960"/>
                </a:lnTo>
                <a:lnTo>
                  <a:pt x="3238843" y="548779"/>
                </a:lnTo>
                <a:cubicBezTo>
                  <a:pt x="3240169" y="548189"/>
                  <a:pt x="3240169" y="548189"/>
                  <a:pt x="3240169" y="548189"/>
                </a:cubicBezTo>
                <a:cubicBezTo>
                  <a:pt x="3238879" y="553845"/>
                  <a:pt x="3238879" y="553845"/>
                  <a:pt x="3238879" y="553845"/>
                </a:cubicBezTo>
                <a:close/>
                <a:moveTo>
                  <a:pt x="702778" y="3707612"/>
                </a:moveTo>
                <a:lnTo>
                  <a:pt x="702609" y="3705888"/>
                </a:lnTo>
                <a:cubicBezTo>
                  <a:pt x="703522" y="3705800"/>
                  <a:pt x="703360" y="3706507"/>
                  <a:pt x="702925" y="3707355"/>
                </a:cubicBezTo>
                <a:close/>
                <a:moveTo>
                  <a:pt x="702926" y="3709125"/>
                </a:moveTo>
                <a:lnTo>
                  <a:pt x="701597" y="3709672"/>
                </a:lnTo>
                <a:lnTo>
                  <a:pt x="702778" y="3707612"/>
                </a:lnTo>
                <a:lnTo>
                  <a:pt x="702787" y="3707715"/>
                </a:lnTo>
                <a:close/>
                <a:moveTo>
                  <a:pt x="3393341" y="441119"/>
                </a:moveTo>
                <a:lnTo>
                  <a:pt x="3391958" y="441361"/>
                </a:lnTo>
                <a:cubicBezTo>
                  <a:pt x="3391958" y="441361"/>
                  <a:pt x="3391958" y="441361"/>
                  <a:pt x="3393605" y="439358"/>
                </a:cubicBezTo>
                <a:close/>
                <a:moveTo>
                  <a:pt x="698008" y="3724400"/>
                </a:moveTo>
                <a:lnTo>
                  <a:pt x="697091" y="3724855"/>
                </a:lnTo>
                <a:cubicBezTo>
                  <a:pt x="699383" y="3720025"/>
                  <a:pt x="698237" y="3722440"/>
                  <a:pt x="697959" y="3724311"/>
                </a:cubicBezTo>
                <a:close/>
                <a:moveTo>
                  <a:pt x="702182" y="3722330"/>
                </a:moveTo>
                <a:lnTo>
                  <a:pt x="698732" y="3725734"/>
                </a:lnTo>
                <a:lnTo>
                  <a:pt x="698008" y="3724400"/>
                </a:lnTo>
                <a:close/>
                <a:moveTo>
                  <a:pt x="3253442" y="630497"/>
                </a:moveTo>
                <a:lnTo>
                  <a:pt x="3252718" y="626939"/>
                </a:lnTo>
                <a:cubicBezTo>
                  <a:pt x="3253014" y="627602"/>
                  <a:pt x="3253694" y="629841"/>
                  <a:pt x="3253694" y="629841"/>
                </a:cubicBezTo>
                <a:close/>
                <a:moveTo>
                  <a:pt x="3233202" y="676377"/>
                </a:moveTo>
                <a:lnTo>
                  <a:pt x="3234313" y="667573"/>
                </a:lnTo>
                <a:cubicBezTo>
                  <a:pt x="3235010" y="665576"/>
                  <a:pt x="3235850" y="665322"/>
                  <a:pt x="3236705" y="665816"/>
                </a:cubicBezTo>
                <a:lnTo>
                  <a:pt x="3237111" y="666189"/>
                </a:lnTo>
                <a:lnTo>
                  <a:pt x="3236220" y="668513"/>
                </a:lnTo>
                <a:close/>
                <a:moveTo>
                  <a:pt x="3232772" y="679791"/>
                </a:moveTo>
                <a:cubicBezTo>
                  <a:pt x="3231125" y="681794"/>
                  <a:pt x="3231125" y="681794"/>
                  <a:pt x="3231125" y="681794"/>
                </a:cubicBezTo>
                <a:lnTo>
                  <a:pt x="3233202" y="676377"/>
                </a:lnTo>
                <a:close/>
                <a:moveTo>
                  <a:pt x="3447684" y="426763"/>
                </a:moveTo>
                <a:cubicBezTo>
                  <a:pt x="3444389" y="430768"/>
                  <a:pt x="3444389" y="430768"/>
                  <a:pt x="3444389" y="430768"/>
                </a:cubicBezTo>
                <a:cubicBezTo>
                  <a:pt x="3445679" y="425113"/>
                  <a:pt x="3445679" y="425113"/>
                  <a:pt x="3445679" y="425113"/>
                </a:cubicBezTo>
                <a:lnTo>
                  <a:pt x="3446180" y="425526"/>
                </a:lnTo>
                <a:cubicBezTo>
                  <a:pt x="3447684" y="426763"/>
                  <a:pt x="3447684" y="426763"/>
                  <a:pt x="3447684" y="426763"/>
                </a:cubicBezTo>
                <a:close/>
                <a:moveTo>
                  <a:pt x="826216" y="3638419"/>
                </a:moveTo>
                <a:cubicBezTo>
                  <a:pt x="826010" y="3638669"/>
                  <a:pt x="825097" y="3638757"/>
                  <a:pt x="825097" y="3638757"/>
                </a:cubicBezTo>
                <a:lnTo>
                  <a:pt x="825591" y="3638157"/>
                </a:lnTo>
                <a:close/>
                <a:moveTo>
                  <a:pt x="3237063" y="723620"/>
                </a:moveTo>
                <a:lnTo>
                  <a:pt x="3236441" y="723108"/>
                </a:lnTo>
                <a:lnTo>
                  <a:pt x="3237738" y="719926"/>
                </a:lnTo>
                <a:cubicBezTo>
                  <a:pt x="3239267" y="717877"/>
                  <a:pt x="3238567" y="724858"/>
                  <a:pt x="3237063" y="723620"/>
                </a:cubicBezTo>
                <a:close/>
                <a:moveTo>
                  <a:pt x="3473535" y="464824"/>
                </a:moveTo>
                <a:cubicBezTo>
                  <a:pt x="3468234" y="467179"/>
                  <a:pt x="3468234" y="467179"/>
                  <a:pt x="3468234" y="467179"/>
                </a:cubicBezTo>
                <a:cubicBezTo>
                  <a:pt x="3461861" y="458577"/>
                  <a:pt x="3461861" y="458577"/>
                  <a:pt x="3461861" y="458577"/>
                </a:cubicBezTo>
                <a:cubicBezTo>
                  <a:pt x="3444886" y="454685"/>
                  <a:pt x="3444886" y="454685"/>
                  <a:pt x="3444886" y="454685"/>
                </a:cubicBezTo>
                <a:cubicBezTo>
                  <a:pt x="3432855" y="444786"/>
                  <a:pt x="3432855" y="444786"/>
                  <a:pt x="3432855" y="444786"/>
                </a:cubicBezTo>
                <a:cubicBezTo>
                  <a:pt x="3461363" y="434660"/>
                  <a:pt x="3461363" y="434660"/>
                  <a:pt x="3461363" y="434660"/>
                </a:cubicBezTo>
                <a:cubicBezTo>
                  <a:pt x="3477405" y="447859"/>
                  <a:pt x="3477405" y="447859"/>
                  <a:pt x="3477405" y="447859"/>
                </a:cubicBezTo>
                <a:cubicBezTo>
                  <a:pt x="3476115" y="453514"/>
                  <a:pt x="3476115" y="453514"/>
                  <a:pt x="3476115" y="453514"/>
                </a:cubicBezTo>
                <a:cubicBezTo>
                  <a:pt x="3470457" y="452217"/>
                  <a:pt x="3470457" y="452217"/>
                  <a:pt x="3470457" y="452217"/>
                </a:cubicBezTo>
                <a:cubicBezTo>
                  <a:pt x="3467162" y="456222"/>
                  <a:pt x="3467162" y="456222"/>
                  <a:pt x="3467162" y="456222"/>
                </a:cubicBezTo>
                <a:cubicBezTo>
                  <a:pt x="3469524" y="461524"/>
                  <a:pt x="3469524" y="461524"/>
                  <a:pt x="3469524" y="461524"/>
                </a:cubicBezTo>
                <a:cubicBezTo>
                  <a:pt x="3473535" y="464824"/>
                  <a:pt x="3473535" y="464824"/>
                  <a:pt x="3473535" y="464824"/>
                </a:cubicBezTo>
                <a:close/>
                <a:moveTo>
                  <a:pt x="836633" y="3689491"/>
                </a:moveTo>
                <a:lnTo>
                  <a:pt x="836632" y="3689492"/>
                </a:lnTo>
                <a:cubicBezTo>
                  <a:pt x="834369" y="3691093"/>
                  <a:pt x="836640" y="3686034"/>
                  <a:pt x="835404" y="3687536"/>
                </a:cubicBezTo>
                <a:close/>
                <a:moveTo>
                  <a:pt x="3338618" y="722803"/>
                </a:moveTo>
                <a:cubicBezTo>
                  <a:pt x="3336908" y="721816"/>
                  <a:pt x="3334223" y="717927"/>
                  <a:pt x="3336049" y="717750"/>
                </a:cubicBezTo>
                <a:lnTo>
                  <a:pt x="3337567" y="715905"/>
                </a:lnTo>
                <a:lnTo>
                  <a:pt x="3339766" y="721280"/>
                </a:lnTo>
                <a:cubicBezTo>
                  <a:pt x="3340084" y="723064"/>
                  <a:pt x="3339473" y="723296"/>
                  <a:pt x="3338618" y="722803"/>
                </a:cubicBezTo>
                <a:close/>
                <a:moveTo>
                  <a:pt x="3383972" y="679941"/>
                </a:moveTo>
                <a:cubicBezTo>
                  <a:pt x="3383972" y="679941"/>
                  <a:pt x="3383972" y="679941"/>
                  <a:pt x="3383309" y="680236"/>
                </a:cubicBezTo>
                <a:lnTo>
                  <a:pt x="3380405" y="681526"/>
                </a:lnTo>
                <a:lnTo>
                  <a:pt x="3380203" y="681457"/>
                </a:lnTo>
                <a:cubicBezTo>
                  <a:pt x="3379728" y="678968"/>
                  <a:pt x="3381609" y="674639"/>
                  <a:pt x="3383972" y="679941"/>
                </a:cubicBezTo>
                <a:close/>
                <a:moveTo>
                  <a:pt x="3381315" y="728128"/>
                </a:moveTo>
                <a:lnTo>
                  <a:pt x="3381003" y="724947"/>
                </a:lnTo>
                <a:lnTo>
                  <a:pt x="3381708" y="724202"/>
                </a:lnTo>
                <a:cubicBezTo>
                  <a:pt x="3383894" y="722694"/>
                  <a:pt x="3381315" y="728128"/>
                  <a:pt x="3381315" y="728128"/>
                </a:cubicBezTo>
                <a:close/>
                <a:moveTo>
                  <a:pt x="924712" y="3757442"/>
                </a:moveTo>
                <a:lnTo>
                  <a:pt x="917619" y="3755181"/>
                </a:lnTo>
                <a:cubicBezTo>
                  <a:pt x="921272" y="3754829"/>
                  <a:pt x="923246" y="3754983"/>
                  <a:pt x="924215" y="3755466"/>
                </a:cubicBezTo>
                <a:close/>
                <a:moveTo>
                  <a:pt x="3367406" y="819111"/>
                </a:moveTo>
                <a:cubicBezTo>
                  <a:pt x="3366936" y="820193"/>
                  <a:pt x="3366421" y="820819"/>
                  <a:pt x="3366331" y="819905"/>
                </a:cubicBezTo>
                <a:cubicBezTo>
                  <a:pt x="3366331" y="819905"/>
                  <a:pt x="3366331" y="819905"/>
                  <a:pt x="3366699" y="818948"/>
                </a:cubicBezTo>
                <a:lnTo>
                  <a:pt x="3367984" y="815598"/>
                </a:lnTo>
                <a:lnTo>
                  <a:pt x="3368212" y="815576"/>
                </a:lnTo>
                <a:cubicBezTo>
                  <a:pt x="3368302" y="816489"/>
                  <a:pt x="3367876" y="818028"/>
                  <a:pt x="3367406" y="819111"/>
                </a:cubicBezTo>
                <a:close/>
                <a:moveTo>
                  <a:pt x="3362513" y="872265"/>
                </a:moveTo>
                <a:lnTo>
                  <a:pt x="3361910" y="871258"/>
                </a:lnTo>
                <a:cubicBezTo>
                  <a:pt x="3361718" y="870470"/>
                  <a:pt x="3361747" y="870179"/>
                  <a:pt x="3362164" y="871205"/>
                </a:cubicBezTo>
                <a:close/>
                <a:moveTo>
                  <a:pt x="3364389" y="875397"/>
                </a:moveTo>
                <a:cubicBezTo>
                  <a:pt x="3364389" y="875397"/>
                  <a:pt x="3364389" y="875397"/>
                  <a:pt x="3363977" y="875898"/>
                </a:cubicBezTo>
                <a:lnTo>
                  <a:pt x="3363786" y="876131"/>
                </a:lnTo>
                <a:lnTo>
                  <a:pt x="3362513" y="872265"/>
                </a:lnTo>
                <a:close/>
                <a:moveTo>
                  <a:pt x="3381954" y="907594"/>
                </a:moveTo>
                <a:lnTo>
                  <a:pt x="3378227" y="906092"/>
                </a:lnTo>
                <a:cubicBezTo>
                  <a:pt x="3379390" y="906210"/>
                  <a:pt x="3382220" y="906858"/>
                  <a:pt x="3382220" y="906858"/>
                </a:cubicBezTo>
                <a:close/>
                <a:moveTo>
                  <a:pt x="3362573" y="936625"/>
                </a:moveTo>
                <a:lnTo>
                  <a:pt x="3361687" y="936980"/>
                </a:lnTo>
                <a:lnTo>
                  <a:pt x="3361157" y="936544"/>
                </a:lnTo>
                <a:cubicBezTo>
                  <a:pt x="3361157" y="936544"/>
                  <a:pt x="3361157" y="936544"/>
                  <a:pt x="3361775" y="935793"/>
                </a:cubicBezTo>
                <a:lnTo>
                  <a:pt x="3362198" y="935279"/>
                </a:lnTo>
                <a:lnTo>
                  <a:pt x="3362306" y="935915"/>
                </a:lnTo>
                <a:close/>
                <a:moveTo>
                  <a:pt x="2400424" y="2196720"/>
                </a:moveTo>
                <a:lnTo>
                  <a:pt x="2400196" y="2194404"/>
                </a:lnTo>
                <a:lnTo>
                  <a:pt x="2401186" y="2194277"/>
                </a:lnTo>
                <a:close/>
                <a:moveTo>
                  <a:pt x="2402956" y="2194051"/>
                </a:moveTo>
                <a:lnTo>
                  <a:pt x="2401186" y="2194277"/>
                </a:lnTo>
                <a:lnTo>
                  <a:pt x="2401727" y="2192544"/>
                </a:lnTo>
                <a:lnTo>
                  <a:pt x="2403492" y="2190399"/>
                </a:lnTo>
                <a:lnTo>
                  <a:pt x="2402926" y="2189636"/>
                </a:lnTo>
                <a:lnTo>
                  <a:pt x="2404065" y="2189191"/>
                </a:lnTo>
                <a:cubicBezTo>
                  <a:pt x="2404074" y="2190458"/>
                  <a:pt x="2403653" y="2192630"/>
                  <a:pt x="2402956" y="2194051"/>
                </a:cubicBezTo>
                <a:close/>
                <a:moveTo>
                  <a:pt x="2400554" y="2198056"/>
                </a:moveTo>
                <a:lnTo>
                  <a:pt x="2399989" y="2198111"/>
                </a:lnTo>
                <a:lnTo>
                  <a:pt x="2400424" y="2196720"/>
                </a:lnTo>
                <a:close/>
                <a:moveTo>
                  <a:pt x="2400983" y="2200089"/>
                </a:moveTo>
                <a:lnTo>
                  <a:pt x="2400849" y="2200188"/>
                </a:lnTo>
                <a:cubicBezTo>
                  <a:pt x="2399309" y="2201230"/>
                  <a:pt x="2399784" y="2200781"/>
                  <a:pt x="2400983" y="2200089"/>
                </a:cubicBezTo>
                <a:close/>
                <a:moveTo>
                  <a:pt x="1112577" y="3787976"/>
                </a:moveTo>
                <a:cubicBezTo>
                  <a:pt x="1103981" y="3794337"/>
                  <a:pt x="1103981" y="3794337"/>
                  <a:pt x="1103981" y="3794337"/>
                </a:cubicBezTo>
                <a:cubicBezTo>
                  <a:pt x="1101976" y="3792687"/>
                  <a:pt x="1101976" y="3792687"/>
                  <a:pt x="1101976" y="3792687"/>
                </a:cubicBezTo>
                <a:cubicBezTo>
                  <a:pt x="1112577" y="3787976"/>
                  <a:pt x="1112577" y="3787976"/>
                  <a:pt x="1112577" y="3787976"/>
                </a:cubicBezTo>
                <a:close/>
                <a:moveTo>
                  <a:pt x="1130521" y="3775874"/>
                </a:moveTo>
                <a:cubicBezTo>
                  <a:pt x="1130593" y="3774254"/>
                  <a:pt x="1131059" y="3769600"/>
                  <a:pt x="1131059" y="3769600"/>
                </a:cubicBezTo>
                <a:lnTo>
                  <a:pt x="1131271" y="3771766"/>
                </a:lnTo>
                <a:lnTo>
                  <a:pt x="1130816" y="3775068"/>
                </a:lnTo>
                <a:cubicBezTo>
                  <a:pt x="1130548" y="3776736"/>
                  <a:pt x="1130485" y="3776684"/>
                  <a:pt x="1130521" y="3775874"/>
                </a:cubicBezTo>
                <a:close/>
                <a:moveTo>
                  <a:pt x="1151376" y="3788943"/>
                </a:moveTo>
                <a:lnTo>
                  <a:pt x="1146196" y="3790030"/>
                </a:lnTo>
                <a:cubicBezTo>
                  <a:pt x="1144163" y="3790457"/>
                  <a:pt x="1144163" y="3790457"/>
                  <a:pt x="1144163" y="3790457"/>
                </a:cubicBezTo>
                <a:cubicBezTo>
                  <a:pt x="1152759" y="3784097"/>
                  <a:pt x="1152759" y="3784097"/>
                  <a:pt x="1152759" y="3784097"/>
                </a:cubicBezTo>
                <a:lnTo>
                  <a:pt x="1152573" y="3785477"/>
                </a:lnTo>
                <a:close/>
                <a:moveTo>
                  <a:pt x="1151057" y="3790252"/>
                </a:moveTo>
                <a:cubicBezTo>
                  <a:pt x="1150690" y="3791209"/>
                  <a:pt x="1150587" y="3791334"/>
                  <a:pt x="1151207" y="3789431"/>
                </a:cubicBezTo>
                <a:lnTo>
                  <a:pt x="1151376" y="3788943"/>
                </a:lnTo>
                <a:lnTo>
                  <a:pt x="1151518" y="3788913"/>
                </a:lnTo>
                <a:close/>
                <a:moveTo>
                  <a:pt x="1291132" y="3641463"/>
                </a:moveTo>
                <a:cubicBezTo>
                  <a:pt x="1290926" y="3641713"/>
                  <a:pt x="1290013" y="3641801"/>
                  <a:pt x="1290013" y="3641801"/>
                </a:cubicBezTo>
                <a:cubicBezTo>
                  <a:pt x="1290013" y="3641801"/>
                  <a:pt x="1290013" y="3641801"/>
                  <a:pt x="1290174" y="3641094"/>
                </a:cubicBezTo>
                <a:lnTo>
                  <a:pt x="1290182" y="3641063"/>
                </a:lnTo>
                <a:close/>
                <a:moveTo>
                  <a:pt x="2144269" y="2642883"/>
                </a:moveTo>
                <a:cubicBezTo>
                  <a:pt x="2143606" y="2643178"/>
                  <a:pt x="2141780" y="2643354"/>
                  <a:pt x="2141780" y="2643354"/>
                </a:cubicBezTo>
                <a:cubicBezTo>
                  <a:pt x="2141780" y="2643354"/>
                  <a:pt x="2141780" y="2643354"/>
                  <a:pt x="2142191" y="2642854"/>
                </a:cubicBezTo>
                <a:lnTo>
                  <a:pt x="2142540" y="2642430"/>
                </a:lnTo>
                <a:close/>
                <a:moveTo>
                  <a:pt x="3476997" y="1052986"/>
                </a:moveTo>
                <a:lnTo>
                  <a:pt x="3475239" y="1047200"/>
                </a:lnTo>
                <a:cubicBezTo>
                  <a:pt x="3475239" y="1047200"/>
                  <a:pt x="3475239" y="1047200"/>
                  <a:pt x="3480540" y="1044845"/>
                </a:cubicBezTo>
                <a:cubicBezTo>
                  <a:pt x="3480540" y="1044845"/>
                  <a:pt x="3480540" y="1044845"/>
                  <a:pt x="3482071" y="1044005"/>
                </a:cubicBezTo>
                <a:lnTo>
                  <a:pt x="3482536" y="1043751"/>
                </a:lnTo>
                <a:close/>
                <a:moveTo>
                  <a:pt x="3489727" y="1039810"/>
                </a:moveTo>
                <a:lnTo>
                  <a:pt x="3482536" y="1043751"/>
                </a:lnTo>
                <a:lnTo>
                  <a:pt x="3485483" y="1038837"/>
                </a:lnTo>
                <a:close/>
                <a:moveTo>
                  <a:pt x="2477826" y="2271709"/>
                </a:moveTo>
                <a:lnTo>
                  <a:pt x="2474185" y="2268713"/>
                </a:lnTo>
                <a:lnTo>
                  <a:pt x="2475043" y="2265511"/>
                </a:lnTo>
                <a:lnTo>
                  <a:pt x="2477652" y="2266751"/>
                </a:lnTo>
                <a:close/>
                <a:moveTo>
                  <a:pt x="3491141" y="1040134"/>
                </a:moveTo>
                <a:lnTo>
                  <a:pt x="3489727" y="1039810"/>
                </a:lnTo>
                <a:lnTo>
                  <a:pt x="3491191" y="1039007"/>
                </a:lnTo>
                <a:close/>
                <a:moveTo>
                  <a:pt x="1717110" y="3202056"/>
                </a:moveTo>
                <a:lnTo>
                  <a:pt x="1716783" y="3198718"/>
                </a:lnTo>
                <a:cubicBezTo>
                  <a:pt x="1716605" y="3196892"/>
                  <a:pt x="1716605" y="3196892"/>
                  <a:pt x="1716605" y="3196892"/>
                </a:cubicBezTo>
                <a:cubicBezTo>
                  <a:pt x="1717428" y="3195891"/>
                  <a:pt x="1717424" y="3198195"/>
                  <a:pt x="1717180" y="3201301"/>
                </a:cubicBezTo>
                <a:close/>
                <a:moveTo>
                  <a:pt x="2144066" y="2685533"/>
                </a:moveTo>
                <a:lnTo>
                  <a:pt x="2143865" y="2684710"/>
                </a:lnTo>
                <a:lnTo>
                  <a:pt x="2145768" y="2681740"/>
                </a:lnTo>
                <a:cubicBezTo>
                  <a:pt x="2147880" y="2678598"/>
                  <a:pt x="2142829" y="2687036"/>
                  <a:pt x="2144066" y="2685533"/>
                </a:cubicBezTo>
                <a:close/>
                <a:moveTo>
                  <a:pt x="3497157" y="1045083"/>
                </a:moveTo>
                <a:cubicBezTo>
                  <a:pt x="3496442" y="1037779"/>
                  <a:pt x="3496442" y="1037779"/>
                  <a:pt x="3496442" y="1037779"/>
                </a:cubicBezTo>
                <a:cubicBezTo>
                  <a:pt x="3492789" y="1038131"/>
                  <a:pt x="3492789" y="1038131"/>
                  <a:pt x="3492789" y="1038131"/>
                </a:cubicBezTo>
                <a:lnTo>
                  <a:pt x="3491191" y="1039007"/>
                </a:lnTo>
                <a:lnTo>
                  <a:pt x="3491644" y="1028794"/>
                </a:lnTo>
                <a:cubicBezTo>
                  <a:pt x="3491716" y="1027174"/>
                  <a:pt x="3491716" y="1027174"/>
                  <a:pt x="3491716" y="1027174"/>
                </a:cubicBezTo>
                <a:cubicBezTo>
                  <a:pt x="3495369" y="1026821"/>
                  <a:pt x="3495369" y="1026821"/>
                  <a:pt x="3495369" y="1026821"/>
                </a:cubicBezTo>
                <a:cubicBezTo>
                  <a:pt x="3496302" y="1017514"/>
                  <a:pt x="3496302" y="1017514"/>
                  <a:pt x="3496302" y="1017514"/>
                </a:cubicBezTo>
                <a:cubicBezTo>
                  <a:pt x="3497157" y="1045083"/>
                  <a:pt x="3497157" y="1045083"/>
                  <a:pt x="3497157" y="1045083"/>
                </a:cubicBezTo>
                <a:close/>
                <a:moveTo>
                  <a:pt x="1717580" y="3209501"/>
                </a:moveTo>
                <a:cubicBezTo>
                  <a:pt x="1716417" y="3213213"/>
                  <a:pt x="1716195" y="3212716"/>
                  <a:pt x="1716325" y="3210515"/>
                </a:cubicBezTo>
                <a:lnTo>
                  <a:pt x="1717110" y="3202056"/>
                </a:lnTo>
                <a:lnTo>
                  <a:pt x="1717772" y="3208813"/>
                </a:lnTo>
                <a:close/>
                <a:moveTo>
                  <a:pt x="2522096" y="2234252"/>
                </a:moveTo>
                <a:cubicBezTo>
                  <a:pt x="2522096" y="2234252"/>
                  <a:pt x="2522096" y="2234252"/>
                  <a:pt x="2522078" y="2231719"/>
                </a:cubicBezTo>
                <a:lnTo>
                  <a:pt x="2522029" y="2224625"/>
                </a:lnTo>
                <a:lnTo>
                  <a:pt x="2522070" y="2224576"/>
                </a:lnTo>
                <a:cubicBezTo>
                  <a:pt x="2522795" y="2227271"/>
                  <a:pt x="2523099" y="2235077"/>
                  <a:pt x="2522096" y="2234252"/>
                </a:cubicBezTo>
                <a:close/>
                <a:moveTo>
                  <a:pt x="3472995" y="1083710"/>
                </a:moveTo>
                <a:lnTo>
                  <a:pt x="3471465" y="1083973"/>
                </a:lnTo>
                <a:cubicBezTo>
                  <a:pt x="3470919" y="1083104"/>
                  <a:pt x="3471152" y="1080777"/>
                  <a:pt x="3471152" y="1080777"/>
                </a:cubicBezTo>
                <a:close/>
                <a:moveTo>
                  <a:pt x="1661440" y="3292548"/>
                </a:moveTo>
                <a:cubicBezTo>
                  <a:pt x="1661440" y="3292548"/>
                  <a:pt x="1661440" y="3292548"/>
                  <a:pt x="1661028" y="3293049"/>
                </a:cubicBezTo>
                <a:lnTo>
                  <a:pt x="1660675" y="3293478"/>
                </a:lnTo>
                <a:lnTo>
                  <a:pt x="1660308" y="3293349"/>
                </a:lnTo>
                <a:cubicBezTo>
                  <a:pt x="1658895" y="3292449"/>
                  <a:pt x="1659295" y="3291834"/>
                  <a:pt x="1660392" y="3291267"/>
                </a:cubicBezTo>
                <a:lnTo>
                  <a:pt x="1662333" y="3289736"/>
                </a:lnTo>
                <a:close/>
                <a:moveTo>
                  <a:pt x="2517886" y="2254227"/>
                </a:moveTo>
                <a:lnTo>
                  <a:pt x="2518004" y="2249251"/>
                </a:lnTo>
                <a:cubicBezTo>
                  <a:pt x="2518225" y="2245024"/>
                  <a:pt x="2518345" y="2250370"/>
                  <a:pt x="2517955" y="2254037"/>
                </a:cubicBezTo>
                <a:close/>
                <a:moveTo>
                  <a:pt x="1676983" y="3281831"/>
                </a:moveTo>
                <a:cubicBezTo>
                  <a:pt x="1666382" y="3286541"/>
                  <a:pt x="1666382" y="3286541"/>
                  <a:pt x="1666382" y="3286541"/>
                </a:cubicBezTo>
                <a:lnTo>
                  <a:pt x="1662333" y="3289736"/>
                </a:lnTo>
                <a:lnTo>
                  <a:pt x="1665139" y="3280900"/>
                </a:lnTo>
                <a:cubicBezTo>
                  <a:pt x="1665667" y="3279236"/>
                  <a:pt x="1665667" y="3279236"/>
                  <a:pt x="1665667" y="3279236"/>
                </a:cubicBezTo>
                <a:cubicBezTo>
                  <a:pt x="1670610" y="3273228"/>
                  <a:pt x="1670610" y="3273228"/>
                  <a:pt x="1670610" y="3273228"/>
                </a:cubicBezTo>
                <a:cubicBezTo>
                  <a:pt x="1674978" y="3280181"/>
                  <a:pt x="1674978" y="3280181"/>
                  <a:pt x="1674978" y="3280181"/>
                </a:cubicBezTo>
                <a:cubicBezTo>
                  <a:pt x="1676983" y="3281831"/>
                  <a:pt x="1676983" y="3281831"/>
                  <a:pt x="1676983" y="3281831"/>
                </a:cubicBezTo>
                <a:close/>
                <a:moveTo>
                  <a:pt x="1671108" y="3297146"/>
                </a:moveTo>
                <a:cubicBezTo>
                  <a:pt x="1658144" y="3296554"/>
                  <a:pt x="1658144" y="3296554"/>
                  <a:pt x="1658144" y="3296554"/>
                </a:cubicBezTo>
                <a:lnTo>
                  <a:pt x="1660675" y="3293478"/>
                </a:lnTo>
                <a:close/>
                <a:moveTo>
                  <a:pt x="2460459" y="2340377"/>
                </a:moveTo>
                <a:lnTo>
                  <a:pt x="2458209" y="2342043"/>
                </a:lnTo>
                <a:cubicBezTo>
                  <a:pt x="2456955" y="2341011"/>
                  <a:pt x="2456509" y="2336446"/>
                  <a:pt x="2456330" y="2334619"/>
                </a:cubicBezTo>
                <a:close/>
                <a:moveTo>
                  <a:pt x="2461031" y="2341176"/>
                </a:moveTo>
                <a:lnTo>
                  <a:pt x="2460608" y="2340659"/>
                </a:lnTo>
                <a:lnTo>
                  <a:pt x="2460640" y="2340630"/>
                </a:lnTo>
                <a:close/>
                <a:moveTo>
                  <a:pt x="2462202" y="2342809"/>
                </a:moveTo>
                <a:lnTo>
                  <a:pt x="2461031" y="2341176"/>
                </a:lnTo>
                <a:lnTo>
                  <a:pt x="2462250" y="2342668"/>
                </a:lnTo>
                <a:close/>
                <a:moveTo>
                  <a:pt x="2459315" y="2358263"/>
                </a:moveTo>
                <a:lnTo>
                  <a:pt x="2456109" y="2361198"/>
                </a:lnTo>
                <a:cubicBezTo>
                  <a:pt x="2453857" y="2362914"/>
                  <a:pt x="2456431" y="2359785"/>
                  <a:pt x="2458477" y="2358320"/>
                </a:cubicBezTo>
                <a:close/>
                <a:moveTo>
                  <a:pt x="2159255" y="2752470"/>
                </a:moveTo>
                <a:lnTo>
                  <a:pt x="2158488" y="2752811"/>
                </a:lnTo>
                <a:lnTo>
                  <a:pt x="2157073" y="2753440"/>
                </a:lnTo>
                <a:lnTo>
                  <a:pt x="2158399" y="2751898"/>
                </a:lnTo>
                <a:close/>
                <a:moveTo>
                  <a:pt x="3637423" y="956208"/>
                </a:moveTo>
                <a:lnTo>
                  <a:pt x="3636838" y="956685"/>
                </a:lnTo>
                <a:lnTo>
                  <a:pt x="3637116" y="954548"/>
                </a:lnTo>
                <a:cubicBezTo>
                  <a:pt x="3637551" y="951337"/>
                  <a:pt x="3637573" y="951566"/>
                  <a:pt x="3637501" y="953186"/>
                </a:cubicBezTo>
                <a:close/>
                <a:moveTo>
                  <a:pt x="2163823" y="2755522"/>
                </a:moveTo>
                <a:lnTo>
                  <a:pt x="2159255" y="2752470"/>
                </a:lnTo>
                <a:lnTo>
                  <a:pt x="2159813" y="2752222"/>
                </a:lnTo>
                <a:cubicBezTo>
                  <a:pt x="2163823" y="2755522"/>
                  <a:pt x="2163823" y="2755522"/>
                  <a:pt x="2163823" y="2755522"/>
                </a:cubicBezTo>
                <a:close/>
                <a:moveTo>
                  <a:pt x="3638485" y="963230"/>
                </a:moveTo>
                <a:cubicBezTo>
                  <a:pt x="3637661" y="964231"/>
                  <a:pt x="3637379" y="962530"/>
                  <a:pt x="3637321" y="960174"/>
                </a:cubicBezTo>
                <a:lnTo>
                  <a:pt x="3637423" y="956208"/>
                </a:lnTo>
                <a:lnTo>
                  <a:pt x="3637770" y="955925"/>
                </a:lnTo>
                <a:cubicBezTo>
                  <a:pt x="3638485" y="963230"/>
                  <a:pt x="3638485" y="963230"/>
                  <a:pt x="3638485" y="963230"/>
                </a:cubicBezTo>
                <a:close/>
                <a:moveTo>
                  <a:pt x="2167194" y="2766258"/>
                </a:moveTo>
                <a:lnTo>
                  <a:pt x="2167179" y="2766259"/>
                </a:lnTo>
                <a:cubicBezTo>
                  <a:pt x="2165809" y="2766392"/>
                  <a:pt x="2163070" y="2766655"/>
                  <a:pt x="2157590" y="2767184"/>
                </a:cubicBezTo>
                <a:lnTo>
                  <a:pt x="2157393" y="2765665"/>
                </a:lnTo>
                <a:lnTo>
                  <a:pt x="2164562" y="2763948"/>
                </a:lnTo>
                <a:close/>
                <a:moveTo>
                  <a:pt x="2168549" y="2766127"/>
                </a:moveTo>
                <a:cubicBezTo>
                  <a:pt x="2160311" y="2776140"/>
                  <a:pt x="2160311" y="2776140"/>
                  <a:pt x="2160311" y="2776140"/>
                </a:cubicBezTo>
                <a:cubicBezTo>
                  <a:pt x="2159596" y="2768834"/>
                  <a:pt x="2159596" y="2768834"/>
                  <a:pt x="2159596" y="2768834"/>
                </a:cubicBezTo>
                <a:cubicBezTo>
                  <a:pt x="2159953" y="2772487"/>
                  <a:pt x="2166078" y="2769130"/>
                  <a:pt x="2167430" y="2766465"/>
                </a:cubicBezTo>
                <a:lnTo>
                  <a:pt x="2167194" y="2766258"/>
                </a:lnTo>
                <a:close/>
                <a:moveTo>
                  <a:pt x="2512130" y="2360801"/>
                </a:moveTo>
                <a:lnTo>
                  <a:pt x="2511307" y="2361803"/>
                </a:lnTo>
                <a:cubicBezTo>
                  <a:pt x="2510689" y="2362554"/>
                  <a:pt x="2510689" y="2362554"/>
                  <a:pt x="2510689" y="2362554"/>
                </a:cubicBezTo>
                <a:lnTo>
                  <a:pt x="2510471" y="2360330"/>
                </a:lnTo>
                <a:close/>
                <a:moveTo>
                  <a:pt x="2465825" y="2422190"/>
                </a:moveTo>
                <a:cubicBezTo>
                  <a:pt x="2465681" y="2425429"/>
                  <a:pt x="2465091" y="2424104"/>
                  <a:pt x="2459471" y="2404368"/>
                </a:cubicBezTo>
                <a:cubicBezTo>
                  <a:pt x="2457823" y="2406371"/>
                  <a:pt x="2457823" y="2406371"/>
                  <a:pt x="2457823" y="2406371"/>
                </a:cubicBezTo>
                <a:cubicBezTo>
                  <a:pt x="2455460" y="2401069"/>
                  <a:pt x="2455460" y="2401069"/>
                  <a:pt x="2455460" y="2401069"/>
                </a:cubicBezTo>
                <a:cubicBezTo>
                  <a:pt x="2458398" y="2393411"/>
                  <a:pt x="2458398" y="2393411"/>
                  <a:pt x="2458398" y="2393411"/>
                </a:cubicBezTo>
                <a:cubicBezTo>
                  <a:pt x="2468641" y="2385048"/>
                  <a:pt x="2468641" y="2385048"/>
                  <a:pt x="2468641" y="2385048"/>
                </a:cubicBezTo>
                <a:cubicBezTo>
                  <a:pt x="2473368" y="2395653"/>
                  <a:pt x="2473368" y="2395653"/>
                  <a:pt x="2473368" y="2395653"/>
                </a:cubicBezTo>
                <a:cubicBezTo>
                  <a:pt x="2469497" y="2412618"/>
                  <a:pt x="2469497" y="2412618"/>
                  <a:pt x="2469497" y="2412618"/>
                </a:cubicBezTo>
                <a:cubicBezTo>
                  <a:pt x="2465665" y="2411144"/>
                  <a:pt x="2465969" y="2418949"/>
                  <a:pt x="2465825" y="2422190"/>
                </a:cubicBezTo>
                <a:close/>
                <a:moveTo>
                  <a:pt x="2179323" y="2804376"/>
                </a:moveTo>
                <a:lnTo>
                  <a:pt x="2178786" y="2804773"/>
                </a:lnTo>
                <a:cubicBezTo>
                  <a:pt x="2178696" y="2803860"/>
                  <a:pt x="2179431" y="2801946"/>
                  <a:pt x="2179431" y="2801946"/>
                </a:cubicBezTo>
                <a:cubicBezTo>
                  <a:pt x="2179431" y="2801946"/>
                  <a:pt x="2179431" y="2801946"/>
                  <a:pt x="2179358" y="2803566"/>
                </a:cubicBezTo>
                <a:close/>
                <a:moveTo>
                  <a:pt x="2182294" y="2802177"/>
                </a:moveTo>
                <a:lnTo>
                  <a:pt x="2180872" y="2803229"/>
                </a:lnTo>
                <a:lnTo>
                  <a:pt x="2181117" y="2801812"/>
                </a:lnTo>
                <a:close/>
                <a:moveTo>
                  <a:pt x="2464270" y="2463589"/>
                </a:moveTo>
                <a:lnTo>
                  <a:pt x="2463837" y="2463582"/>
                </a:lnTo>
                <a:lnTo>
                  <a:pt x="2464132" y="2463278"/>
                </a:lnTo>
                <a:close/>
                <a:moveTo>
                  <a:pt x="2468487" y="2458803"/>
                </a:moveTo>
                <a:lnTo>
                  <a:pt x="2464132" y="2463278"/>
                </a:lnTo>
                <a:lnTo>
                  <a:pt x="2463326" y="2461470"/>
                </a:lnTo>
                <a:close/>
                <a:moveTo>
                  <a:pt x="2178855" y="2814906"/>
                </a:moveTo>
                <a:lnTo>
                  <a:pt x="2179323" y="2804376"/>
                </a:lnTo>
                <a:lnTo>
                  <a:pt x="2180872" y="2803229"/>
                </a:lnTo>
                <a:close/>
                <a:moveTo>
                  <a:pt x="1535507" y="3604010"/>
                </a:moveTo>
                <a:lnTo>
                  <a:pt x="1530965" y="3598260"/>
                </a:lnTo>
                <a:cubicBezTo>
                  <a:pt x="1530965" y="3598260"/>
                  <a:pt x="1530965" y="3598260"/>
                  <a:pt x="1536623" y="3599557"/>
                </a:cubicBezTo>
                <a:close/>
                <a:moveTo>
                  <a:pt x="1537582" y="3602287"/>
                </a:moveTo>
                <a:lnTo>
                  <a:pt x="1537298" y="3602584"/>
                </a:lnTo>
                <a:lnTo>
                  <a:pt x="1537552" y="3602084"/>
                </a:lnTo>
                <a:close/>
                <a:moveTo>
                  <a:pt x="1534966" y="3606169"/>
                </a:moveTo>
                <a:cubicBezTo>
                  <a:pt x="1533184" y="3606802"/>
                  <a:pt x="1530856" y="3606566"/>
                  <a:pt x="1530033" y="3607567"/>
                </a:cubicBezTo>
                <a:lnTo>
                  <a:pt x="1535042" y="3605865"/>
                </a:lnTo>
                <a:close/>
                <a:moveTo>
                  <a:pt x="1537616" y="3604992"/>
                </a:moveTo>
                <a:lnTo>
                  <a:pt x="1535042" y="3605865"/>
                </a:lnTo>
                <a:lnTo>
                  <a:pt x="1535507" y="3604010"/>
                </a:lnTo>
                <a:lnTo>
                  <a:pt x="1535701" y="3604255"/>
                </a:lnTo>
                <a:lnTo>
                  <a:pt x="1537298" y="3602584"/>
                </a:lnTo>
                <a:lnTo>
                  <a:pt x="1536981" y="3603209"/>
                </a:lnTo>
                <a:cubicBezTo>
                  <a:pt x="1537984" y="3604034"/>
                  <a:pt x="1538485" y="3604447"/>
                  <a:pt x="1537616" y="3604992"/>
                </a:cubicBezTo>
                <a:close/>
                <a:moveTo>
                  <a:pt x="1530748" y="3614872"/>
                </a:moveTo>
                <a:cubicBezTo>
                  <a:pt x="1528743" y="3613222"/>
                  <a:pt x="1528743" y="3613222"/>
                  <a:pt x="1528743" y="3613222"/>
                </a:cubicBezTo>
                <a:cubicBezTo>
                  <a:pt x="1530033" y="3607567"/>
                  <a:pt x="1530033" y="3607567"/>
                  <a:pt x="1530033" y="3607567"/>
                </a:cubicBezTo>
                <a:cubicBezTo>
                  <a:pt x="1530748" y="3614872"/>
                  <a:pt x="1530748" y="3614872"/>
                  <a:pt x="1530748" y="3614872"/>
                </a:cubicBezTo>
                <a:close/>
                <a:moveTo>
                  <a:pt x="3687450" y="996999"/>
                </a:moveTo>
                <a:lnTo>
                  <a:pt x="3683096" y="1000794"/>
                </a:lnTo>
                <a:lnTo>
                  <a:pt x="3683265" y="999549"/>
                </a:lnTo>
                <a:cubicBezTo>
                  <a:pt x="3684427" y="996413"/>
                  <a:pt x="3685815" y="995876"/>
                  <a:pt x="3687149" y="996553"/>
                </a:cubicBezTo>
                <a:close/>
                <a:moveTo>
                  <a:pt x="1971390" y="3087493"/>
                </a:moveTo>
                <a:cubicBezTo>
                  <a:pt x="1971390" y="3087493"/>
                  <a:pt x="1971390" y="3087493"/>
                  <a:pt x="1971212" y="3085666"/>
                </a:cubicBezTo>
                <a:lnTo>
                  <a:pt x="1971012" y="3083625"/>
                </a:lnTo>
                <a:lnTo>
                  <a:pt x="1971444" y="3083340"/>
                </a:lnTo>
                <a:cubicBezTo>
                  <a:pt x="1972035" y="3084665"/>
                  <a:pt x="1972393" y="3088317"/>
                  <a:pt x="1971390" y="3087493"/>
                </a:cubicBezTo>
                <a:close/>
                <a:moveTo>
                  <a:pt x="2171945" y="2844953"/>
                </a:moveTo>
                <a:cubicBezTo>
                  <a:pt x="2170183" y="2846967"/>
                  <a:pt x="2166868" y="2849591"/>
                  <a:pt x="2170139" y="2846510"/>
                </a:cubicBezTo>
                <a:lnTo>
                  <a:pt x="2171964" y="2844882"/>
                </a:lnTo>
                <a:close/>
                <a:moveTo>
                  <a:pt x="2172674" y="2844249"/>
                </a:moveTo>
                <a:lnTo>
                  <a:pt x="2171964" y="2844882"/>
                </a:lnTo>
                <a:lnTo>
                  <a:pt x="2172405" y="2843181"/>
                </a:lnTo>
                <a:cubicBezTo>
                  <a:pt x="2172405" y="2843181"/>
                  <a:pt x="2172405" y="2843181"/>
                  <a:pt x="2174053" y="2841178"/>
                </a:cubicBezTo>
                <a:close/>
                <a:moveTo>
                  <a:pt x="3692269" y="1004124"/>
                </a:moveTo>
                <a:lnTo>
                  <a:pt x="3687450" y="996999"/>
                </a:lnTo>
                <a:lnTo>
                  <a:pt x="3688062" y="996465"/>
                </a:lnTo>
                <a:cubicBezTo>
                  <a:pt x="3689548" y="995169"/>
                  <a:pt x="3689548" y="995169"/>
                  <a:pt x="3689548" y="995169"/>
                </a:cubicBezTo>
                <a:cubicBezTo>
                  <a:pt x="3691196" y="993167"/>
                  <a:pt x="3688616" y="1004477"/>
                  <a:pt x="3692844" y="991164"/>
                </a:cubicBezTo>
                <a:cubicBezTo>
                  <a:pt x="3692269" y="1004124"/>
                  <a:pt x="3692269" y="1004124"/>
                  <a:pt x="3692269" y="1004124"/>
                </a:cubicBezTo>
                <a:close/>
                <a:moveTo>
                  <a:pt x="2171364" y="2870205"/>
                </a:moveTo>
                <a:lnTo>
                  <a:pt x="2170988" y="2866361"/>
                </a:lnTo>
                <a:cubicBezTo>
                  <a:pt x="2170898" y="2865448"/>
                  <a:pt x="2170898" y="2865448"/>
                  <a:pt x="2170898" y="2865448"/>
                </a:cubicBezTo>
                <a:cubicBezTo>
                  <a:pt x="2172313" y="2865772"/>
                  <a:pt x="2172425" y="2866913"/>
                  <a:pt x="2172117" y="2868182"/>
                </a:cubicBezTo>
                <a:close/>
                <a:moveTo>
                  <a:pt x="2171513" y="2871732"/>
                </a:moveTo>
                <a:lnTo>
                  <a:pt x="2170816" y="2871678"/>
                </a:lnTo>
                <a:lnTo>
                  <a:pt x="2171364" y="2870205"/>
                </a:lnTo>
                <a:close/>
                <a:moveTo>
                  <a:pt x="1995313" y="3087027"/>
                </a:moveTo>
                <a:cubicBezTo>
                  <a:pt x="1995313" y="3087027"/>
                  <a:pt x="1995313" y="3087027"/>
                  <a:pt x="1993308" y="3085377"/>
                </a:cubicBezTo>
                <a:lnTo>
                  <a:pt x="1993308" y="3085358"/>
                </a:lnTo>
                <a:close/>
                <a:moveTo>
                  <a:pt x="3654513" y="1070448"/>
                </a:moveTo>
                <a:cubicBezTo>
                  <a:pt x="3654513" y="1070448"/>
                  <a:pt x="3654513" y="1070448"/>
                  <a:pt x="3654379" y="1069078"/>
                </a:cubicBezTo>
                <a:lnTo>
                  <a:pt x="3653854" y="1063717"/>
                </a:lnTo>
                <a:lnTo>
                  <a:pt x="3654222" y="1062180"/>
                </a:lnTo>
                <a:cubicBezTo>
                  <a:pt x="3656396" y="1054366"/>
                  <a:pt x="3653277" y="1071949"/>
                  <a:pt x="3654513" y="1070448"/>
                </a:cubicBezTo>
                <a:close/>
                <a:moveTo>
                  <a:pt x="2167422" y="2879379"/>
                </a:moveTo>
                <a:lnTo>
                  <a:pt x="2164954" y="2881444"/>
                </a:lnTo>
                <a:lnTo>
                  <a:pt x="2165022" y="2880763"/>
                </a:lnTo>
                <a:cubicBezTo>
                  <a:pt x="2165022" y="2880763"/>
                  <a:pt x="2166760" y="2879674"/>
                  <a:pt x="2167422" y="2879379"/>
                </a:cubicBezTo>
                <a:close/>
                <a:moveTo>
                  <a:pt x="2164789" y="2883090"/>
                </a:moveTo>
                <a:lnTo>
                  <a:pt x="2163375" y="2882765"/>
                </a:lnTo>
                <a:lnTo>
                  <a:pt x="2164954" y="2881444"/>
                </a:lnTo>
                <a:lnTo>
                  <a:pt x="2164906" y="2881926"/>
                </a:lnTo>
                <a:close/>
                <a:moveTo>
                  <a:pt x="2446487" y="2545726"/>
                </a:moveTo>
                <a:lnTo>
                  <a:pt x="2443836" y="2545982"/>
                </a:lnTo>
                <a:lnTo>
                  <a:pt x="2443836" y="2545982"/>
                </a:lnTo>
                <a:cubicBezTo>
                  <a:pt x="2443836" y="2545982"/>
                  <a:pt x="2443836" y="2545982"/>
                  <a:pt x="2444749" y="2545894"/>
                </a:cubicBezTo>
                <a:close/>
                <a:moveTo>
                  <a:pt x="3696360" y="1041267"/>
                </a:moveTo>
                <a:lnTo>
                  <a:pt x="3695927" y="1041188"/>
                </a:lnTo>
                <a:cubicBezTo>
                  <a:pt x="3694173" y="1040637"/>
                  <a:pt x="3694077" y="1040243"/>
                  <a:pt x="3694636" y="1040074"/>
                </a:cubicBezTo>
                <a:close/>
                <a:moveTo>
                  <a:pt x="3678624" y="1065729"/>
                </a:moveTo>
                <a:cubicBezTo>
                  <a:pt x="3677796" y="1067566"/>
                  <a:pt x="3677791" y="1066933"/>
                  <a:pt x="3678239" y="1065622"/>
                </a:cubicBezTo>
                <a:lnTo>
                  <a:pt x="3679446" y="1063461"/>
                </a:lnTo>
                <a:close/>
                <a:moveTo>
                  <a:pt x="2174116" y="2898320"/>
                </a:moveTo>
                <a:lnTo>
                  <a:pt x="2170656" y="2891695"/>
                </a:lnTo>
                <a:lnTo>
                  <a:pt x="2171396" y="2889365"/>
                </a:lnTo>
                <a:cubicBezTo>
                  <a:pt x="2171396" y="2889365"/>
                  <a:pt x="2171396" y="2889365"/>
                  <a:pt x="2174116" y="2898320"/>
                </a:cubicBezTo>
                <a:close/>
                <a:moveTo>
                  <a:pt x="2450924" y="2561889"/>
                </a:moveTo>
                <a:cubicBezTo>
                  <a:pt x="2438675" y="2568603"/>
                  <a:pt x="2438675" y="2568603"/>
                  <a:pt x="2438675" y="2568603"/>
                </a:cubicBezTo>
                <a:cubicBezTo>
                  <a:pt x="2435955" y="2559648"/>
                  <a:pt x="2435955" y="2559648"/>
                  <a:pt x="2435955" y="2559648"/>
                </a:cubicBezTo>
                <a:lnTo>
                  <a:pt x="2442710" y="2551438"/>
                </a:lnTo>
                <a:lnTo>
                  <a:pt x="2443342" y="2552713"/>
                </a:lnTo>
                <a:cubicBezTo>
                  <a:pt x="2443459" y="2551550"/>
                  <a:pt x="2443190" y="2548810"/>
                  <a:pt x="2444193" y="2549635"/>
                </a:cubicBezTo>
                <a:cubicBezTo>
                  <a:pt x="2444193" y="2549635"/>
                  <a:pt x="2444193" y="2549635"/>
                  <a:pt x="2443163" y="2550887"/>
                </a:cubicBezTo>
                <a:lnTo>
                  <a:pt x="2442710" y="2551438"/>
                </a:lnTo>
                <a:lnTo>
                  <a:pt x="2440183" y="2546336"/>
                </a:lnTo>
                <a:lnTo>
                  <a:pt x="2443836" y="2545982"/>
                </a:lnTo>
                <a:lnTo>
                  <a:pt x="2450038" y="2559901"/>
                </a:lnTo>
                <a:cubicBezTo>
                  <a:pt x="2450924" y="2561889"/>
                  <a:pt x="2450924" y="2561889"/>
                  <a:pt x="2450924" y="2561889"/>
                </a:cubicBezTo>
                <a:close/>
                <a:moveTo>
                  <a:pt x="1791857" y="3365852"/>
                </a:moveTo>
                <a:lnTo>
                  <a:pt x="1790081" y="3367377"/>
                </a:lnTo>
                <a:lnTo>
                  <a:pt x="1789768" y="3366612"/>
                </a:lnTo>
                <a:lnTo>
                  <a:pt x="1792037" y="3364740"/>
                </a:lnTo>
                <a:cubicBezTo>
                  <a:pt x="1792699" y="3364446"/>
                  <a:pt x="1792950" y="3364652"/>
                  <a:pt x="1791857" y="3365852"/>
                </a:cubicBezTo>
                <a:close/>
                <a:moveTo>
                  <a:pt x="1790568" y="3368569"/>
                </a:moveTo>
                <a:lnTo>
                  <a:pt x="1790066" y="3367390"/>
                </a:lnTo>
                <a:lnTo>
                  <a:pt x="1790081" y="3367377"/>
                </a:lnTo>
                <a:close/>
                <a:moveTo>
                  <a:pt x="1672791" y="3540323"/>
                </a:moveTo>
                <a:cubicBezTo>
                  <a:pt x="1672791" y="3540323"/>
                  <a:pt x="1672791" y="3540323"/>
                  <a:pt x="1671144" y="3542326"/>
                </a:cubicBezTo>
                <a:cubicBezTo>
                  <a:pt x="1671144" y="3542326"/>
                  <a:pt x="1671144" y="3542326"/>
                  <a:pt x="1671923" y="3540868"/>
                </a:cubicBezTo>
                <a:lnTo>
                  <a:pt x="1672390" y="3539993"/>
                </a:lnTo>
                <a:close/>
                <a:moveTo>
                  <a:pt x="1999029" y="3143816"/>
                </a:moveTo>
                <a:lnTo>
                  <a:pt x="1998714" y="3140593"/>
                </a:lnTo>
                <a:lnTo>
                  <a:pt x="1998922" y="3140370"/>
                </a:lnTo>
                <a:cubicBezTo>
                  <a:pt x="1998761" y="3141076"/>
                  <a:pt x="1998027" y="3142991"/>
                  <a:pt x="1999029" y="3143816"/>
                </a:cubicBezTo>
                <a:close/>
                <a:moveTo>
                  <a:pt x="2179340" y="2932841"/>
                </a:moveTo>
                <a:cubicBezTo>
                  <a:pt x="2179340" y="2932841"/>
                  <a:pt x="2179340" y="2932841"/>
                  <a:pt x="2175687" y="2933194"/>
                </a:cubicBezTo>
                <a:lnTo>
                  <a:pt x="2176305" y="2932444"/>
                </a:lnTo>
                <a:cubicBezTo>
                  <a:pt x="2177335" y="2931192"/>
                  <a:pt x="2177335" y="2931192"/>
                  <a:pt x="2177335" y="2931192"/>
                </a:cubicBezTo>
                <a:cubicBezTo>
                  <a:pt x="2179340" y="2932841"/>
                  <a:pt x="2179340" y="2932841"/>
                  <a:pt x="2179340" y="2932841"/>
                </a:cubicBezTo>
                <a:close/>
                <a:moveTo>
                  <a:pt x="2087884" y="3048594"/>
                </a:moveTo>
                <a:lnTo>
                  <a:pt x="2086906" y="3048688"/>
                </a:lnTo>
                <a:lnTo>
                  <a:pt x="2088718" y="3042982"/>
                </a:lnTo>
                <a:cubicBezTo>
                  <a:pt x="2090079" y="3047460"/>
                  <a:pt x="2089255" y="3048461"/>
                  <a:pt x="2087884" y="3048594"/>
                </a:cubicBezTo>
                <a:close/>
                <a:moveTo>
                  <a:pt x="2629439" y="2450637"/>
                </a:moveTo>
                <a:lnTo>
                  <a:pt x="2627922" y="2450783"/>
                </a:lnTo>
                <a:lnTo>
                  <a:pt x="2629430" y="2450177"/>
                </a:lnTo>
                <a:close/>
                <a:moveTo>
                  <a:pt x="2561790" y="2533238"/>
                </a:moveTo>
                <a:lnTo>
                  <a:pt x="2561156" y="2532581"/>
                </a:lnTo>
                <a:cubicBezTo>
                  <a:pt x="2559322" y="2530915"/>
                  <a:pt x="2559230" y="2531155"/>
                  <a:pt x="2560004" y="2532002"/>
                </a:cubicBezTo>
                <a:lnTo>
                  <a:pt x="2561529" y="2532379"/>
                </a:lnTo>
                <a:close/>
                <a:moveTo>
                  <a:pt x="1796837" y="3470952"/>
                </a:moveTo>
                <a:lnTo>
                  <a:pt x="1795507" y="3467420"/>
                </a:lnTo>
                <a:lnTo>
                  <a:pt x="1796830" y="3463134"/>
                </a:lnTo>
                <a:cubicBezTo>
                  <a:pt x="1797667" y="3461095"/>
                  <a:pt x="1798175" y="3460988"/>
                  <a:pt x="1797632" y="3465735"/>
                </a:cubicBezTo>
                <a:close/>
                <a:moveTo>
                  <a:pt x="1796927" y="3471190"/>
                </a:moveTo>
                <a:lnTo>
                  <a:pt x="1796773" y="3471378"/>
                </a:lnTo>
                <a:lnTo>
                  <a:pt x="1796837" y="3470952"/>
                </a:lnTo>
                <a:close/>
                <a:moveTo>
                  <a:pt x="2638885" y="2447881"/>
                </a:moveTo>
                <a:cubicBezTo>
                  <a:pt x="2630646" y="2457894"/>
                  <a:pt x="2630646" y="2457894"/>
                  <a:pt x="2630646" y="2457894"/>
                </a:cubicBezTo>
                <a:cubicBezTo>
                  <a:pt x="2628999" y="2459897"/>
                  <a:pt x="2628999" y="2459897"/>
                  <a:pt x="2628999" y="2459897"/>
                </a:cubicBezTo>
                <a:cubicBezTo>
                  <a:pt x="2629088" y="2460810"/>
                  <a:pt x="2629388" y="2459168"/>
                  <a:pt x="2629570" y="2456904"/>
                </a:cubicBezTo>
                <a:lnTo>
                  <a:pt x="2629439" y="2450637"/>
                </a:lnTo>
                <a:lnTo>
                  <a:pt x="2632214" y="2450369"/>
                </a:lnTo>
                <a:cubicBezTo>
                  <a:pt x="2633584" y="2450236"/>
                  <a:pt x="2633584" y="2450236"/>
                  <a:pt x="2633584" y="2450236"/>
                </a:cubicBezTo>
                <a:cubicBezTo>
                  <a:pt x="2631221" y="2444934"/>
                  <a:pt x="2631221" y="2444934"/>
                  <a:pt x="2631221" y="2444934"/>
                </a:cubicBezTo>
                <a:cubicBezTo>
                  <a:pt x="2638885" y="2447881"/>
                  <a:pt x="2638885" y="2447881"/>
                  <a:pt x="2638885" y="2447881"/>
                </a:cubicBezTo>
                <a:close/>
                <a:moveTo>
                  <a:pt x="3710972" y="1146024"/>
                </a:moveTo>
                <a:lnTo>
                  <a:pt x="3706524" y="1146534"/>
                </a:lnTo>
                <a:lnTo>
                  <a:pt x="3709126" y="1141881"/>
                </a:lnTo>
                <a:cubicBezTo>
                  <a:pt x="3713113" y="1137291"/>
                  <a:pt x="3713164" y="1143104"/>
                  <a:pt x="3710972" y="1146024"/>
                </a:cubicBezTo>
                <a:close/>
                <a:moveTo>
                  <a:pt x="2651173" y="2443930"/>
                </a:moveTo>
                <a:cubicBezTo>
                  <a:pt x="2652873" y="2449527"/>
                  <a:pt x="2646106" y="2443958"/>
                  <a:pt x="2645910" y="2439599"/>
                </a:cubicBezTo>
                <a:lnTo>
                  <a:pt x="2647892" y="2438355"/>
                </a:lnTo>
                <a:close/>
                <a:moveTo>
                  <a:pt x="2652965" y="2446744"/>
                </a:moveTo>
                <a:lnTo>
                  <a:pt x="2652834" y="2446765"/>
                </a:lnTo>
                <a:cubicBezTo>
                  <a:pt x="2653407" y="2445557"/>
                  <a:pt x="2654965" y="2442642"/>
                  <a:pt x="2653139" y="2442818"/>
                </a:cubicBezTo>
                <a:cubicBezTo>
                  <a:pt x="2653139" y="2442818"/>
                  <a:pt x="2653139" y="2442818"/>
                  <a:pt x="2653067" y="2444438"/>
                </a:cubicBezTo>
                <a:close/>
                <a:moveTo>
                  <a:pt x="2572760" y="2544596"/>
                </a:moveTo>
                <a:cubicBezTo>
                  <a:pt x="2565455" y="2545301"/>
                  <a:pt x="2565455" y="2545301"/>
                  <a:pt x="2565455" y="2545301"/>
                </a:cubicBezTo>
                <a:lnTo>
                  <a:pt x="2561790" y="2533238"/>
                </a:lnTo>
                <a:close/>
                <a:moveTo>
                  <a:pt x="2265071" y="2954277"/>
                </a:moveTo>
                <a:lnTo>
                  <a:pt x="2264257" y="2952756"/>
                </a:lnTo>
                <a:cubicBezTo>
                  <a:pt x="2263644" y="2951202"/>
                  <a:pt x="2263588" y="2950632"/>
                  <a:pt x="2264638" y="2953123"/>
                </a:cubicBezTo>
                <a:close/>
                <a:moveTo>
                  <a:pt x="2265416" y="2954923"/>
                </a:moveTo>
                <a:lnTo>
                  <a:pt x="2265394" y="2954951"/>
                </a:lnTo>
                <a:lnTo>
                  <a:pt x="2265345" y="2955010"/>
                </a:lnTo>
                <a:lnTo>
                  <a:pt x="2265071" y="2954277"/>
                </a:lnTo>
                <a:close/>
                <a:moveTo>
                  <a:pt x="2186618" y="3054276"/>
                </a:moveTo>
                <a:lnTo>
                  <a:pt x="2186619" y="3054270"/>
                </a:lnTo>
                <a:lnTo>
                  <a:pt x="2186644" y="3053969"/>
                </a:lnTo>
                <a:lnTo>
                  <a:pt x="2186722" y="3054145"/>
                </a:lnTo>
                <a:close/>
                <a:moveTo>
                  <a:pt x="2186197" y="3059380"/>
                </a:moveTo>
                <a:cubicBezTo>
                  <a:pt x="2183959" y="3060057"/>
                  <a:pt x="2183641" y="3059166"/>
                  <a:pt x="2184089" y="3057855"/>
                </a:cubicBezTo>
                <a:lnTo>
                  <a:pt x="2185111" y="3056192"/>
                </a:lnTo>
                <a:lnTo>
                  <a:pt x="2186618" y="3054276"/>
                </a:lnTo>
                <a:close/>
                <a:moveTo>
                  <a:pt x="2270228" y="2957249"/>
                </a:moveTo>
                <a:cubicBezTo>
                  <a:pt x="2269583" y="2960076"/>
                  <a:pt x="2268397" y="2959731"/>
                  <a:pt x="2267218" y="2958289"/>
                </a:cubicBezTo>
                <a:lnTo>
                  <a:pt x="2265416" y="2954923"/>
                </a:lnTo>
                <a:lnTo>
                  <a:pt x="2266218" y="2953949"/>
                </a:lnTo>
                <a:cubicBezTo>
                  <a:pt x="2270228" y="2957249"/>
                  <a:pt x="2270228" y="2957249"/>
                  <a:pt x="2270228" y="2957249"/>
                </a:cubicBezTo>
                <a:close/>
                <a:moveTo>
                  <a:pt x="2018493" y="3267294"/>
                </a:moveTo>
                <a:cubicBezTo>
                  <a:pt x="2018493" y="3267294"/>
                  <a:pt x="2018493" y="3267294"/>
                  <a:pt x="2017669" y="3268295"/>
                </a:cubicBezTo>
                <a:lnTo>
                  <a:pt x="2017472" y="3268534"/>
                </a:lnTo>
                <a:lnTo>
                  <a:pt x="2016810" y="3267168"/>
                </a:lnTo>
                <a:lnTo>
                  <a:pt x="2018730" y="3264923"/>
                </a:lnTo>
                <a:close/>
                <a:moveTo>
                  <a:pt x="1794768" y="3543294"/>
                </a:moveTo>
                <a:cubicBezTo>
                  <a:pt x="1794768" y="3543294"/>
                  <a:pt x="1794768" y="3543294"/>
                  <a:pt x="1794840" y="3541674"/>
                </a:cubicBezTo>
                <a:lnTo>
                  <a:pt x="1794919" y="3539885"/>
                </a:lnTo>
                <a:lnTo>
                  <a:pt x="1795528" y="3542065"/>
                </a:lnTo>
                <a:close/>
                <a:moveTo>
                  <a:pt x="2027446" y="3264586"/>
                </a:moveTo>
                <a:cubicBezTo>
                  <a:pt x="2027446" y="3264586"/>
                  <a:pt x="2022701" y="3263200"/>
                  <a:pt x="2019550" y="3263965"/>
                </a:cubicBezTo>
                <a:lnTo>
                  <a:pt x="2018730" y="3264923"/>
                </a:lnTo>
                <a:lnTo>
                  <a:pt x="2019308" y="3259150"/>
                </a:lnTo>
                <a:cubicBezTo>
                  <a:pt x="2019425" y="3257986"/>
                  <a:pt x="2019425" y="3257986"/>
                  <a:pt x="2019425" y="3257986"/>
                </a:cubicBezTo>
                <a:cubicBezTo>
                  <a:pt x="2017420" y="3256336"/>
                  <a:pt x="2021073" y="3255984"/>
                  <a:pt x="2024725" y="3255631"/>
                </a:cubicBezTo>
                <a:cubicBezTo>
                  <a:pt x="2027446" y="3264586"/>
                  <a:pt x="2027446" y="3264586"/>
                  <a:pt x="2027446" y="3264586"/>
                </a:cubicBezTo>
                <a:close/>
                <a:moveTo>
                  <a:pt x="2175108" y="3088284"/>
                </a:moveTo>
                <a:lnTo>
                  <a:pt x="2172477" y="3081674"/>
                </a:lnTo>
                <a:lnTo>
                  <a:pt x="2175755" y="3081012"/>
                </a:lnTo>
                <a:lnTo>
                  <a:pt x="2177384" y="3082352"/>
                </a:lnTo>
                <a:cubicBezTo>
                  <a:pt x="2177384" y="3082352"/>
                  <a:pt x="2177384" y="3082352"/>
                  <a:pt x="2177017" y="3083309"/>
                </a:cubicBezTo>
                <a:close/>
                <a:moveTo>
                  <a:pt x="2794317" y="2337014"/>
                </a:moveTo>
                <a:lnTo>
                  <a:pt x="2791686" y="2337268"/>
                </a:lnTo>
                <a:cubicBezTo>
                  <a:pt x="2790316" y="2337400"/>
                  <a:pt x="2790316" y="2337400"/>
                  <a:pt x="2790316" y="2337400"/>
                </a:cubicBezTo>
                <a:cubicBezTo>
                  <a:pt x="2791606" y="2331745"/>
                  <a:pt x="2791606" y="2331745"/>
                  <a:pt x="2791606" y="2331745"/>
                </a:cubicBezTo>
                <a:cubicBezTo>
                  <a:pt x="2793844" y="2331068"/>
                  <a:pt x="2794744" y="2332018"/>
                  <a:pt x="2794972" y="2333465"/>
                </a:cubicBezTo>
                <a:lnTo>
                  <a:pt x="2794581" y="2336237"/>
                </a:lnTo>
                <a:close/>
                <a:moveTo>
                  <a:pt x="2793619" y="2339069"/>
                </a:moveTo>
                <a:lnTo>
                  <a:pt x="2794317" y="2337014"/>
                </a:lnTo>
                <a:lnTo>
                  <a:pt x="2794473" y="2336999"/>
                </a:lnTo>
                <a:lnTo>
                  <a:pt x="2794309" y="2338166"/>
                </a:lnTo>
                <a:cubicBezTo>
                  <a:pt x="2793861" y="2339477"/>
                  <a:pt x="2793409" y="2340154"/>
                  <a:pt x="2793619" y="2339069"/>
                </a:cubicBezTo>
                <a:close/>
                <a:moveTo>
                  <a:pt x="2176451" y="3091660"/>
                </a:moveTo>
                <a:cubicBezTo>
                  <a:pt x="2174446" y="3090010"/>
                  <a:pt x="2174446" y="3090010"/>
                  <a:pt x="2174446" y="3090010"/>
                </a:cubicBezTo>
                <a:lnTo>
                  <a:pt x="2175108" y="3088284"/>
                </a:lnTo>
                <a:close/>
                <a:moveTo>
                  <a:pt x="2026871" y="3277545"/>
                </a:moveTo>
                <a:cubicBezTo>
                  <a:pt x="2023219" y="3277898"/>
                  <a:pt x="2023219" y="3277898"/>
                  <a:pt x="2023219" y="3277898"/>
                </a:cubicBezTo>
                <a:cubicBezTo>
                  <a:pt x="2026514" y="3273893"/>
                  <a:pt x="2026514" y="3273893"/>
                  <a:pt x="2026514" y="3273893"/>
                </a:cubicBezTo>
                <a:cubicBezTo>
                  <a:pt x="2026871" y="3277545"/>
                  <a:pt x="2026871" y="3277545"/>
                  <a:pt x="2026871" y="3277545"/>
                </a:cubicBezTo>
                <a:close/>
                <a:moveTo>
                  <a:pt x="2022488" y="3285185"/>
                </a:moveTo>
                <a:lnTo>
                  <a:pt x="2016627" y="3285909"/>
                </a:lnTo>
                <a:lnTo>
                  <a:pt x="2022536" y="3284715"/>
                </a:lnTo>
                <a:close/>
                <a:moveTo>
                  <a:pt x="2023181" y="3284584"/>
                </a:moveTo>
                <a:lnTo>
                  <a:pt x="2022536" y="3284715"/>
                </a:lnTo>
                <a:lnTo>
                  <a:pt x="2022762" y="3282461"/>
                </a:lnTo>
                <a:lnTo>
                  <a:pt x="2022772" y="3282463"/>
                </a:lnTo>
                <a:cubicBezTo>
                  <a:pt x="2024023" y="3283178"/>
                  <a:pt x="2023924" y="3283937"/>
                  <a:pt x="2023181" y="3284584"/>
                </a:cubicBezTo>
                <a:close/>
                <a:moveTo>
                  <a:pt x="1799851" y="3557552"/>
                </a:moveTo>
                <a:lnTo>
                  <a:pt x="1795528" y="3542065"/>
                </a:lnTo>
                <a:lnTo>
                  <a:pt x="1796832" y="3539955"/>
                </a:lnTo>
                <a:cubicBezTo>
                  <a:pt x="1798122" y="3532831"/>
                  <a:pt x="1797600" y="3520438"/>
                  <a:pt x="1799851" y="3557552"/>
                </a:cubicBezTo>
                <a:close/>
                <a:moveTo>
                  <a:pt x="2026172" y="3284526"/>
                </a:moveTo>
                <a:cubicBezTo>
                  <a:pt x="2025259" y="3284614"/>
                  <a:pt x="2022107" y="3285379"/>
                  <a:pt x="2022286" y="3287205"/>
                </a:cubicBezTo>
                <a:cubicBezTo>
                  <a:pt x="2022286" y="3287205"/>
                  <a:pt x="2022286" y="3287205"/>
                  <a:pt x="2022402" y="3286042"/>
                </a:cubicBezTo>
                <a:lnTo>
                  <a:pt x="2022488" y="3285185"/>
                </a:lnTo>
                <a:lnTo>
                  <a:pt x="2025166" y="3284854"/>
                </a:lnTo>
                <a:cubicBezTo>
                  <a:pt x="2026526" y="3284607"/>
                  <a:pt x="2026628" y="3284482"/>
                  <a:pt x="2026172" y="3284526"/>
                </a:cubicBezTo>
                <a:close/>
                <a:moveTo>
                  <a:pt x="2021530" y="3295218"/>
                </a:moveTo>
                <a:lnTo>
                  <a:pt x="2021175" y="3294687"/>
                </a:lnTo>
                <a:cubicBezTo>
                  <a:pt x="2019994" y="3292035"/>
                  <a:pt x="2019609" y="3290460"/>
                  <a:pt x="2020960" y="3293671"/>
                </a:cubicBezTo>
                <a:close/>
                <a:moveTo>
                  <a:pt x="2266855" y="2998132"/>
                </a:moveTo>
                <a:lnTo>
                  <a:pt x="2268406" y="2993928"/>
                </a:lnTo>
                <a:lnTo>
                  <a:pt x="2270267" y="2992963"/>
                </a:lnTo>
                <a:cubicBezTo>
                  <a:pt x="2271565" y="2994451"/>
                  <a:pt x="2270687" y="2999605"/>
                  <a:pt x="2266855" y="2998132"/>
                </a:cubicBezTo>
                <a:close/>
                <a:moveTo>
                  <a:pt x="2022221" y="3296250"/>
                </a:moveTo>
                <a:lnTo>
                  <a:pt x="2021941" y="3296335"/>
                </a:lnTo>
                <a:lnTo>
                  <a:pt x="2021530" y="3295218"/>
                </a:lnTo>
                <a:close/>
                <a:moveTo>
                  <a:pt x="3778123" y="1165436"/>
                </a:moveTo>
                <a:lnTo>
                  <a:pt x="3776757" y="1165567"/>
                </a:lnTo>
                <a:lnTo>
                  <a:pt x="3776099" y="1163298"/>
                </a:lnTo>
                <a:cubicBezTo>
                  <a:pt x="3775707" y="1158410"/>
                  <a:pt x="3780863" y="1165171"/>
                  <a:pt x="3778123" y="1165436"/>
                </a:cubicBezTo>
                <a:close/>
                <a:moveTo>
                  <a:pt x="2659285" y="2530712"/>
                </a:moveTo>
                <a:lnTo>
                  <a:pt x="2658730" y="2530535"/>
                </a:lnTo>
                <a:cubicBezTo>
                  <a:pt x="2658390" y="2529416"/>
                  <a:pt x="2658713" y="2528002"/>
                  <a:pt x="2657710" y="2527177"/>
                </a:cubicBezTo>
                <a:cubicBezTo>
                  <a:pt x="2657710" y="2527177"/>
                  <a:pt x="2657710" y="2527177"/>
                  <a:pt x="2658301" y="2528503"/>
                </a:cubicBezTo>
                <a:close/>
                <a:moveTo>
                  <a:pt x="2026169" y="3302155"/>
                </a:moveTo>
                <a:lnTo>
                  <a:pt x="2022221" y="3296250"/>
                </a:lnTo>
                <a:lnTo>
                  <a:pt x="2029188" y="3294144"/>
                </a:lnTo>
                <a:cubicBezTo>
                  <a:pt x="2030307" y="3293805"/>
                  <a:pt x="2030307" y="3293805"/>
                  <a:pt x="2030307" y="3293805"/>
                </a:cubicBezTo>
                <a:cubicBezTo>
                  <a:pt x="2029697" y="3301699"/>
                  <a:pt x="2028005" y="3303245"/>
                  <a:pt x="2026169" y="3302155"/>
                </a:cubicBezTo>
                <a:close/>
                <a:moveTo>
                  <a:pt x="3754313" y="1210668"/>
                </a:moveTo>
                <a:lnTo>
                  <a:pt x="3753649" y="1211466"/>
                </a:lnTo>
                <a:cubicBezTo>
                  <a:pt x="3752974" y="1212222"/>
                  <a:pt x="3752962" y="1212108"/>
                  <a:pt x="3753146" y="1211630"/>
                </a:cubicBezTo>
                <a:lnTo>
                  <a:pt x="3753111" y="1211275"/>
                </a:lnTo>
                <a:close/>
                <a:moveTo>
                  <a:pt x="3760139" y="1207728"/>
                </a:moveTo>
                <a:lnTo>
                  <a:pt x="3754313" y="1210668"/>
                </a:lnTo>
                <a:lnTo>
                  <a:pt x="3758134" y="1206079"/>
                </a:lnTo>
                <a:cubicBezTo>
                  <a:pt x="3760139" y="1207728"/>
                  <a:pt x="3754481" y="1206431"/>
                  <a:pt x="3760139" y="1207728"/>
                </a:cubicBezTo>
                <a:close/>
                <a:moveTo>
                  <a:pt x="2622560" y="2620118"/>
                </a:moveTo>
                <a:lnTo>
                  <a:pt x="2622490" y="2619405"/>
                </a:lnTo>
                <a:lnTo>
                  <a:pt x="2623289" y="2616971"/>
                </a:lnTo>
                <a:cubicBezTo>
                  <a:pt x="2623996" y="2614771"/>
                  <a:pt x="2623904" y="2615011"/>
                  <a:pt x="2623559" y="2616196"/>
                </a:cubicBezTo>
                <a:close/>
                <a:moveTo>
                  <a:pt x="2622815" y="2622720"/>
                </a:moveTo>
                <a:cubicBezTo>
                  <a:pt x="2621991" y="2623722"/>
                  <a:pt x="2622004" y="2622683"/>
                  <a:pt x="2622310" y="2621098"/>
                </a:cubicBezTo>
                <a:lnTo>
                  <a:pt x="2622560" y="2620118"/>
                </a:lnTo>
                <a:lnTo>
                  <a:pt x="2622681" y="2621351"/>
                </a:lnTo>
                <a:cubicBezTo>
                  <a:pt x="2622815" y="2622720"/>
                  <a:pt x="2622815" y="2622720"/>
                  <a:pt x="2622815" y="2622720"/>
                </a:cubicBezTo>
                <a:close/>
                <a:moveTo>
                  <a:pt x="2187954" y="3154855"/>
                </a:moveTo>
                <a:lnTo>
                  <a:pt x="2185060" y="3155986"/>
                </a:lnTo>
                <a:lnTo>
                  <a:pt x="2186184" y="3153398"/>
                </a:lnTo>
                <a:close/>
                <a:moveTo>
                  <a:pt x="2177294" y="3183024"/>
                </a:moveTo>
                <a:lnTo>
                  <a:pt x="2177015" y="3182795"/>
                </a:lnTo>
                <a:lnTo>
                  <a:pt x="2176900" y="3181030"/>
                </a:lnTo>
                <a:lnTo>
                  <a:pt x="2177142" y="3180736"/>
                </a:lnTo>
                <a:close/>
                <a:moveTo>
                  <a:pt x="2192409" y="3165501"/>
                </a:moveTo>
                <a:cubicBezTo>
                  <a:pt x="2191759" y="3166802"/>
                  <a:pt x="2189941" y="3168245"/>
                  <a:pt x="2185966" y="3170011"/>
                </a:cubicBezTo>
                <a:cubicBezTo>
                  <a:pt x="2190194" y="3156698"/>
                  <a:pt x="2190194" y="3156698"/>
                  <a:pt x="2190194" y="3156698"/>
                </a:cubicBezTo>
                <a:lnTo>
                  <a:pt x="2187954" y="3154855"/>
                </a:lnTo>
                <a:lnTo>
                  <a:pt x="2193489" y="3152693"/>
                </a:lnTo>
                <a:cubicBezTo>
                  <a:pt x="2185806" y="3158966"/>
                  <a:pt x="2194361" y="3161596"/>
                  <a:pt x="2192409" y="3165501"/>
                </a:cubicBezTo>
                <a:close/>
                <a:moveTo>
                  <a:pt x="3770716" y="1247494"/>
                </a:moveTo>
                <a:cubicBezTo>
                  <a:pt x="3770680" y="1248304"/>
                  <a:pt x="3770434" y="1248731"/>
                  <a:pt x="3769856" y="1247836"/>
                </a:cubicBezTo>
                <a:lnTo>
                  <a:pt x="3769695" y="1247406"/>
                </a:lnTo>
                <a:lnTo>
                  <a:pt x="3770101" y="1246605"/>
                </a:lnTo>
                <a:close/>
                <a:moveTo>
                  <a:pt x="2180091" y="3185326"/>
                </a:moveTo>
                <a:lnTo>
                  <a:pt x="2177392" y="3188606"/>
                </a:lnTo>
                <a:lnTo>
                  <a:pt x="2177264" y="3186640"/>
                </a:lnTo>
                <a:lnTo>
                  <a:pt x="2177459" y="3185523"/>
                </a:lnTo>
                <a:lnTo>
                  <a:pt x="2177294" y="3183024"/>
                </a:lnTo>
                <a:close/>
                <a:moveTo>
                  <a:pt x="3761850" y="1262868"/>
                </a:moveTo>
                <a:cubicBezTo>
                  <a:pt x="3758197" y="1263220"/>
                  <a:pt x="3758197" y="1263220"/>
                  <a:pt x="3758197" y="1263220"/>
                </a:cubicBezTo>
                <a:cubicBezTo>
                  <a:pt x="3756192" y="1261570"/>
                  <a:pt x="3756192" y="1261570"/>
                  <a:pt x="3756192" y="1261570"/>
                </a:cubicBezTo>
                <a:cubicBezTo>
                  <a:pt x="3762782" y="1253560"/>
                  <a:pt x="3766078" y="1249555"/>
                  <a:pt x="3767726" y="1247552"/>
                </a:cubicBezTo>
                <a:lnTo>
                  <a:pt x="3769116" y="1245862"/>
                </a:lnTo>
                <a:lnTo>
                  <a:pt x="3769695" y="1247406"/>
                </a:lnTo>
                <a:lnTo>
                  <a:pt x="3766414" y="1253872"/>
                </a:lnTo>
                <a:cubicBezTo>
                  <a:pt x="3761850" y="1262868"/>
                  <a:pt x="3761850" y="1262868"/>
                  <a:pt x="3761850" y="1262868"/>
                </a:cubicBezTo>
                <a:close/>
                <a:moveTo>
                  <a:pt x="1969118" y="3444953"/>
                </a:moveTo>
                <a:lnTo>
                  <a:pt x="1967542" y="3443656"/>
                </a:lnTo>
                <a:lnTo>
                  <a:pt x="1969017" y="3443514"/>
                </a:lnTo>
                <a:close/>
                <a:moveTo>
                  <a:pt x="1969547" y="3445306"/>
                </a:moveTo>
                <a:lnTo>
                  <a:pt x="1969174" y="3445759"/>
                </a:lnTo>
                <a:lnTo>
                  <a:pt x="1969118" y="3444953"/>
                </a:lnTo>
                <a:close/>
                <a:moveTo>
                  <a:pt x="2277660" y="3070828"/>
                </a:moveTo>
                <a:cubicBezTo>
                  <a:pt x="2277660" y="3070828"/>
                  <a:pt x="2277660" y="3070828"/>
                  <a:pt x="2276496" y="3070709"/>
                </a:cubicBezTo>
                <a:lnTo>
                  <a:pt x="2273894" y="3070446"/>
                </a:lnTo>
                <a:lnTo>
                  <a:pt x="2275979" y="3064249"/>
                </a:lnTo>
                <a:cubicBezTo>
                  <a:pt x="2278817" y="3057926"/>
                  <a:pt x="2276424" y="3072330"/>
                  <a:pt x="2277660" y="3070828"/>
                </a:cubicBezTo>
                <a:close/>
                <a:moveTo>
                  <a:pt x="3785275" y="1238484"/>
                </a:moveTo>
                <a:cubicBezTo>
                  <a:pt x="3772668" y="1241545"/>
                  <a:pt x="3772668" y="1241545"/>
                  <a:pt x="3772668" y="1241545"/>
                </a:cubicBezTo>
                <a:lnTo>
                  <a:pt x="3770101" y="1246605"/>
                </a:lnTo>
                <a:lnTo>
                  <a:pt x="3769373" y="1245550"/>
                </a:lnTo>
                <a:lnTo>
                  <a:pt x="3769116" y="1245862"/>
                </a:lnTo>
                <a:lnTo>
                  <a:pt x="3767010" y="1240248"/>
                </a:lnTo>
                <a:cubicBezTo>
                  <a:pt x="3779259" y="1233534"/>
                  <a:pt x="3779259" y="1233534"/>
                  <a:pt x="3779259" y="1233534"/>
                </a:cubicBezTo>
                <a:cubicBezTo>
                  <a:pt x="3784202" y="1227527"/>
                  <a:pt x="3784202" y="1227527"/>
                  <a:pt x="3784202" y="1227527"/>
                </a:cubicBezTo>
                <a:cubicBezTo>
                  <a:pt x="3785275" y="1238484"/>
                  <a:pt x="3785275" y="1238484"/>
                  <a:pt x="3785275" y="1238484"/>
                </a:cubicBezTo>
                <a:close/>
                <a:moveTo>
                  <a:pt x="2207014" y="3164420"/>
                </a:moveTo>
                <a:lnTo>
                  <a:pt x="2205358" y="3166238"/>
                </a:lnTo>
                <a:cubicBezTo>
                  <a:pt x="2202632" y="3168402"/>
                  <a:pt x="2206756" y="3161091"/>
                  <a:pt x="2205521" y="3162593"/>
                </a:cubicBezTo>
                <a:close/>
                <a:moveTo>
                  <a:pt x="2140453" y="3255980"/>
                </a:moveTo>
                <a:cubicBezTo>
                  <a:pt x="2139773" y="3253741"/>
                  <a:pt x="2139972" y="3246348"/>
                  <a:pt x="2141977" y="3247997"/>
                </a:cubicBezTo>
                <a:cubicBezTo>
                  <a:pt x="2141977" y="3247997"/>
                  <a:pt x="2141977" y="3247997"/>
                  <a:pt x="2142111" y="3249367"/>
                </a:cubicBezTo>
                <a:lnTo>
                  <a:pt x="2142285" y="3251148"/>
                </a:lnTo>
                <a:lnTo>
                  <a:pt x="2142016" y="3253698"/>
                </a:lnTo>
                <a:cubicBezTo>
                  <a:pt x="2141353" y="3256930"/>
                  <a:pt x="2140793" y="3257099"/>
                  <a:pt x="2140453" y="3255980"/>
                </a:cubicBezTo>
                <a:close/>
                <a:moveTo>
                  <a:pt x="3722838" y="1334684"/>
                </a:moveTo>
                <a:lnTo>
                  <a:pt x="3722553" y="1334640"/>
                </a:lnTo>
                <a:lnTo>
                  <a:pt x="3723157" y="1333150"/>
                </a:lnTo>
                <a:close/>
                <a:moveTo>
                  <a:pt x="3722926" y="1334698"/>
                </a:moveTo>
                <a:lnTo>
                  <a:pt x="3722804" y="1334846"/>
                </a:lnTo>
                <a:lnTo>
                  <a:pt x="3722838" y="1334684"/>
                </a:lnTo>
                <a:close/>
                <a:moveTo>
                  <a:pt x="3825842" y="1212245"/>
                </a:moveTo>
                <a:lnTo>
                  <a:pt x="3823288" y="1214507"/>
                </a:lnTo>
                <a:cubicBezTo>
                  <a:pt x="3821190" y="1216035"/>
                  <a:pt x="3823404" y="1213344"/>
                  <a:pt x="3825193" y="1212192"/>
                </a:cubicBezTo>
                <a:close/>
                <a:moveTo>
                  <a:pt x="3729752" y="1330489"/>
                </a:moveTo>
                <a:cubicBezTo>
                  <a:pt x="3728069" y="1327425"/>
                  <a:pt x="3726243" y="1327601"/>
                  <a:pt x="3724850" y="1328974"/>
                </a:cubicBezTo>
                <a:lnTo>
                  <a:pt x="3723157" y="1333150"/>
                </a:lnTo>
                <a:lnTo>
                  <a:pt x="3724372" y="1327321"/>
                </a:lnTo>
                <a:cubicBezTo>
                  <a:pt x="3725473" y="1324450"/>
                  <a:pt x="3727032" y="1321534"/>
                  <a:pt x="3728679" y="1319531"/>
                </a:cubicBezTo>
                <a:cubicBezTo>
                  <a:pt x="3732332" y="1319179"/>
                  <a:pt x="3732332" y="1319179"/>
                  <a:pt x="3732332" y="1319179"/>
                </a:cubicBezTo>
                <a:cubicBezTo>
                  <a:pt x="3729752" y="1330489"/>
                  <a:pt x="3729752" y="1330489"/>
                  <a:pt x="3729752" y="1330489"/>
                </a:cubicBezTo>
                <a:close/>
                <a:moveTo>
                  <a:pt x="3727857" y="1333639"/>
                </a:moveTo>
                <a:lnTo>
                  <a:pt x="3726327" y="1335226"/>
                </a:lnTo>
                <a:lnTo>
                  <a:pt x="3722926" y="1334698"/>
                </a:lnTo>
                <a:lnTo>
                  <a:pt x="3723216" y="1334345"/>
                </a:lnTo>
                <a:cubicBezTo>
                  <a:pt x="3723628" y="1333845"/>
                  <a:pt x="3724451" y="1332844"/>
                  <a:pt x="3726099" y="1330841"/>
                </a:cubicBezTo>
                <a:close/>
                <a:moveTo>
                  <a:pt x="3894876" y="1133885"/>
                </a:moveTo>
                <a:cubicBezTo>
                  <a:pt x="3894876" y="1133885"/>
                  <a:pt x="3894876" y="1133885"/>
                  <a:pt x="3892772" y="1135932"/>
                </a:cubicBezTo>
                <a:lnTo>
                  <a:pt x="3891712" y="1136962"/>
                </a:lnTo>
                <a:lnTo>
                  <a:pt x="3891895" y="1135210"/>
                </a:lnTo>
                <a:cubicBezTo>
                  <a:pt x="3893413" y="1129532"/>
                  <a:pt x="3895413" y="1139364"/>
                  <a:pt x="3894876" y="1133885"/>
                </a:cubicBezTo>
                <a:close/>
                <a:moveTo>
                  <a:pt x="3896075" y="1152863"/>
                </a:moveTo>
                <a:lnTo>
                  <a:pt x="3894398" y="1154901"/>
                </a:lnTo>
                <a:cubicBezTo>
                  <a:pt x="3893369" y="1156152"/>
                  <a:pt x="3893369" y="1156152"/>
                  <a:pt x="3893369" y="1156152"/>
                </a:cubicBezTo>
                <a:lnTo>
                  <a:pt x="3893535" y="1154170"/>
                </a:lnTo>
                <a:close/>
                <a:moveTo>
                  <a:pt x="3896895" y="1152442"/>
                </a:moveTo>
                <a:lnTo>
                  <a:pt x="3896075" y="1152863"/>
                </a:lnTo>
                <a:lnTo>
                  <a:pt x="3896508" y="1152337"/>
                </a:lnTo>
                <a:lnTo>
                  <a:pt x="3897327" y="1151853"/>
                </a:lnTo>
                <a:cubicBezTo>
                  <a:pt x="3898321" y="1151411"/>
                  <a:pt x="3898612" y="1151441"/>
                  <a:pt x="3896895" y="1152442"/>
                </a:cubicBezTo>
                <a:close/>
                <a:moveTo>
                  <a:pt x="2600299" y="2736425"/>
                </a:moveTo>
                <a:lnTo>
                  <a:pt x="2599556" y="2737050"/>
                </a:lnTo>
                <a:lnTo>
                  <a:pt x="2599562" y="2736914"/>
                </a:lnTo>
                <a:close/>
                <a:moveTo>
                  <a:pt x="2599376" y="2741123"/>
                </a:moveTo>
                <a:cubicBezTo>
                  <a:pt x="2594899" y="2742477"/>
                  <a:pt x="2594375" y="2741836"/>
                  <a:pt x="2595348" y="2740590"/>
                </a:cubicBezTo>
                <a:lnTo>
                  <a:pt x="2599556" y="2737050"/>
                </a:lnTo>
                <a:lnTo>
                  <a:pt x="2599448" y="2739503"/>
                </a:lnTo>
                <a:cubicBezTo>
                  <a:pt x="2599376" y="2741123"/>
                  <a:pt x="2599376" y="2741123"/>
                  <a:pt x="2599376" y="2741123"/>
                </a:cubicBezTo>
                <a:close/>
                <a:moveTo>
                  <a:pt x="2282061" y="3160503"/>
                </a:moveTo>
                <a:cubicBezTo>
                  <a:pt x="2281354" y="3160340"/>
                  <a:pt x="2279939" y="3160017"/>
                  <a:pt x="2280942" y="3160842"/>
                </a:cubicBezTo>
                <a:lnTo>
                  <a:pt x="2281294" y="3160181"/>
                </a:lnTo>
                <a:close/>
                <a:moveTo>
                  <a:pt x="3799738" y="1345853"/>
                </a:moveTo>
                <a:lnTo>
                  <a:pt x="3800417" y="1343714"/>
                </a:lnTo>
                <a:cubicBezTo>
                  <a:pt x="3800945" y="1342050"/>
                  <a:pt x="3800945" y="1342050"/>
                  <a:pt x="3800945" y="1342050"/>
                </a:cubicBezTo>
                <a:lnTo>
                  <a:pt x="3802593" y="1340047"/>
                </a:lnTo>
                <a:close/>
                <a:moveTo>
                  <a:pt x="3796718" y="1355362"/>
                </a:moveTo>
                <a:cubicBezTo>
                  <a:pt x="3796718" y="1355362"/>
                  <a:pt x="3796718" y="1355362"/>
                  <a:pt x="3794730" y="1356246"/>
                </a:cubicBezTo>
                <a:lnTo>
                  <a:pt x="3794597" y="1356304"/>
                </a:lnTo>
                <a:lnTo>
                  <a:pt x="3799738" y="1345853"/>
                </a:lnTo>
                <a:close/>
                <a:moveTo>
                  <a:pt x="3769423" y="1396711"/>
                </a:moveTo>
                <a:cubicBezTo>
                  <a:pt x="3769423" y="1396711"/>
                  <a:pt x="3769423" y="1396711"/>
                  <a:pt x="3768214" y="1396136"/>
                </a:cubicBezTo>
                <a:lnTo>
                  <a:pt x="3763286" y="1393794"/>
                </a:lnTo>
                <a:lnTo>
                  <a:pt x="3766596" y="1388141"/>
                </a:lnTo>
                <a:cubicBezTo>
                  <a:pt x="3769060" y="1385656"/>
                  <a:pt x="3767338" y="1393369"/>
                  <a:pt x="3768925" y="1396039"/>
                </a:cubicBezTo>
                <a:lnTo>
                  <a:pt x="3769622" y="1395836"/>
                </a:lnTo>
                <a:close/>
                <a:moveTo>
                  <a:pt x="3313493" y="1953909"/>
                </a:moveTo>
                <a:lnTo>
                  <a:pt x="3310191" y="1956595"/>
                </a:lnTo>
                <a:lnTo>
                  <a:pt x="3310234" y="1955623"/>
                </a:lnTo>
                <a:lnTo>
                  <a:pt x="3313456" y="1953826"/>
                </a:lnTo>
                <a:cubicBezTo>
                  <a:pt x="3314847" y="1953029"/>
                  <a:pt x="3314464" y="1953239"/>
                  <a:pt x="3313493" y="1953909"/>
                </a:cubicBezTo>
                <a:close/>
                <a:moveTo>
                  <a:pt x="3310081" y="1959078"/>
                </a:moveTo>
                <a:cubicBezTo>
                  <a:pt x="3308666" y="1958754"/>
                  <a:pt x="3309034" y="1957796"/>
                  <a:pt x="3309998" y="1956753"/>
                </a:cubicBezTo>
                <a:lnTo>
                  <a:pt x="3310191" y="1956595"/>
                </a:lnTo>
                <a:lnTo>
                  <a:pt x="3310153" y="1957458"/>
                </a:lnTo>
                <a:cubicBezTo>
                  <a:pt x="3310081" y="1959078"/>
                  <a:pt x="3310081" y="1959078"/>
                  <a:pt x="3310081" y="1959078"/>
                </a:cubicBezTo>
                <a:close/>
                <a:moveTo>
                  <a:pt x="3774723" y="1394356"/>
                </a:moveTo>
                <a:lnTo>
                  <a:pt x="3769622" y="1395836"/>
                </a:lnTo>
                <a:lnTo>
                  <a:pt x="3770551" y="1391763"/>
                </a:lnTo>
                <a:cubicBezTo>
                  <a:pt x="3770713" y="1391056"/>
                  <a:pt x="3770713" y="1391056"/>
                  <a:pt x="3770713" y="1391056"/>
                </a:cubicBezTo>
                <a:cubicBezTo>
                  <a:pt x="3774723" y="1394356"/>
                  <a:pt x="3774723" y="1394356"/>
                  <a:pt x="3774723" y="1394356"/>
                </a:cubicBezTo>
                <a:close/>
                <a:moveTo>
                  <a:pt x="2122829" y="3410229"/>
                </a:moveTo>
                <a:cubicBezTo>
                  <a:pt x="2122829" y="3410229"/>
                  <a:pt x="2122829" y="3410229"/>
                  <a:pt x="2117528" y="3412584"/>
                </a:cubicBezTo>
                <a:cubicBezTo>
                  <a:pt x="2117528" y="3412584"/>
                  <a:pt x="2117528" y="3412584"/>
                  <a:pt x="2122829" y="3410229"/>
                </a:cubicBezTo>
                <a:close/>
                <a:moveTo>
                  <a:pt x="2290752" y="3206903"/>
                </a:moveTo>
                <a:lnTo>
                  <a:pt x="2289538" y="3208084"/>
                </a:lnTo>
                <a:lnTo>
                  <a:pt x="2286992" y="3203809"/>
                </a:lnTo>
                <a:cubicBezTo>
                  <a:pt x="2285972" y="3200451"/>
                  <a:pt x="2290233" y="3203957"/>
                  <a:pt x="2290752" y="3206903"/>
                </a:cubicBezTo>
                <a:close/>
                <a:moveTo>
                  <a:pt x="2999344" y="2361622"/>
                </a:moveTo>
                <a:lnTo>
                  <a:pt x="2996413" y="2359210"/>
                </a:lnTo>
                <a:cubicBezTo>
                  <a:pt x="2995160" y="2358179"/>
                  <a:pt x="2995160" y="2358179"/>
                  <a:pt x="2995160" y="2358179"/>
                </a:cubicBezTo>
                <a:cubicBezTo>
                  <a:pt x="3000460" y="2355824"/>
                  <a:pt x="3000460" y="2355824"/>
                  <a:pt x="3000460" y="2355824"/>
                </a:cubicBezTo>
                <a:lnTo>
                  <a:pt x="3003376" y="2356493"/>
                </a:lnTo>
                <a:lnTo>
                  <a:pt x="3000294" y="2360305"/>
                </a:lnTo>
                <a:close/>
                <a:moveTo>
                  <a:pt x="3000305" y="2362413"/>
                </a:moveTo>
                <a:lnTo>
                  <a:pt x="2998686" y="2363600"/>
                </a:lnTo>
                <a:cubicBezTo>
                  <a:pt x="2997880" y="2364196"/>
                  <a:pt x="2997456" y="2364424"/>
                  <a:pt x="2997646" y="2363977"/>
                </a:cubicBezTo>
                <a:lnTo>
                  <a:pt x="2999344" y="2361622"/>
                </a:lnTo>
                <a:close/>
                <a:moveTo>
                  <a:pt x="2990098" y="2377103"/>
                </a:moveTo>
                <a:cubicBezTo>
                  <a:pt x="2989642" y="2377147"/>
                  <a:pt x="2987815" y="2377323"/>
                  <a:pt x="2984341" y="2379502"/>
                </a:cubicBezTo>
                <a:lnTo>
                  <a:pt x="2987636" y="2375497"/>
                </a:lnTo>
                <a:cubicBezTo>
                  <a:pt x="2989642" y="2377147"/>
                  <a:pt x="2990555" y="2377058"/>
                  <a:pt x="2990098" y="2377103"/>
                </a:cubicBezTo>
                <a:close/>
                <a:moveTo>
                  <a:pt x="2985771" y="2394112"/>
                </a:moveTo>
                <a:cubicBezTo>
                  <a:pt x="2990034" y="2385865"/>
                  <a:pt x="2992439" y="2382177"/>
                  <a:pt x="2993848" y="2380975"/>
                </a:cubicBezTo>
                <a:lnTo>
                  <a:pt x="2993999" y="2381103"/>
                </a:lnTo>
                <a:lnTo>
                  <a:pt x="2992233" y="2383896"/>
                </a:lnTo>
                <a:cubicBezTo>
                  <a:pt x="2990661" y="2386381"/>
                  <a:pt x="2988565" y="2389694"/>
                  <a:pt x="2985771" y="2394112"/>
                </a:cubicBezTo>
                <a:close/>
                <a:moveTo>
                  <a:pt x="2076219" y="3519979"/>
                </a:moveTo>
                <a:lnTo>
                  <a:pt x="2076162" y="3520015"/>
                </a:lnTo>
                <a:cubicBezTo>
                  <a:pt x="2072778" y="3521638"/>
                  <a:pt x="2078782" y="3515873"/>
                  <a:pt x="2076042" y="3516138"/>
                </a:cubicBezTo>
                <a:close/>
                <a:moveTo>
                  <a:pt x="3009566" y="2436528"/>
                </a:moveTo>
                <a:lnTo>
                  <a:pt x="3007758" y="2438018"/>
                </a:lnTo>
                <a:cubicBezTo>
                  <a:pt x="3003662" y="2440315"/>
                  <a:pt x="3008471" y="2432938"/>
                  <a:pt x="3009974" y="2434175"/>
                </a:cubicBezTo>
                <a:close/>
                <a:moveTo>
                  <a:pt x="3250892" y="2145454"/>
                </a:moveTo>
                <a:cubicBezTo>
                  <a:pt x="3250569" y="2146867"/>
                  <a:pt x="3248599" y="2150284"/>
                  <a:pt x="3247596" y="2149459"/>
                </a:cubicBezTo>
                <a:lnTo>
                  <a:pt x="3247828" y="2148441"/>
                </a:lnTo>
                <a:lnTo>
                  <a:pt x="3249813" y="2145616"/>
                </a:lnTo>
                <a:cubicBezTo>
                  <a:pt x="3250802" y="2144540"/>
                  <a:pt x="3251053" y="2144747"/>
                  <a:pt x="3250892" y="2145454"/>
                </a:cubicBezTo>
                <a:close/>
                <a:moveTo>
                  <a:pt x="3007206" y="2448269"/>
                </a:moveTo>
                <a:lnTo>
                  <a:pt x="3007864" y="2446320"/>
                </a:lnTo>
                <a:lnTo>
                  <a:pt x="3007653" y="2447534"/>
                </a:lnTo>
                <a:cubicBezTo>
                  <a:pt x="3007204" y="2449421"/>
                  <a:pt x="3007067" y="2449204"/>
                  <a:pt x="3007206" y="2448269"/>
                </a:cubicBezTo>
                <a:close/>
                <a:moveTo>
                  <a:pt x="3724845" y="1581676"/>
                </a:moveTo>
                <a:cubicBezTo>
                  <a:pt x="3724845" y="1581676"/>
                  <a:pt x="3724845" y="1581676"/>
                  <a:pt x="3724487" y="1578023"/>
                </a:cubicBezTo>
                <a:cubicBezTo>
                  <a:pt x="3724487" y="1578023"/>
                  <a:pt x="3724487" y="1578023"/>
                  <a:pt x="3728221" y="1571441"/>
                </a:cubicBezTo>
                <a:lnTo>
                  <a:pt x="3728608" y="1570760"/>
                </a:lnTo>
                <a:lnTo>
                  <a:pt x="3727550" y="1577238"/>
                </a:lnTo>
                <a:cubicBezTo>
                  <a:pt x="3726582" y="1580587"/>
                  <a:pt x="3725435" y="1583002"/>
                  <a:pt x="3724845" y="1581676"/>
                </a:cubicBezTo>
                <a:close/>
                <a:moveTo>
                  <a:pt x="3702396" y="1611604"/>
                </a:moveTo>
                <a:lnTo>
                  <a:pt x="3702206" y="1611744"/>
                </a:lnTo>
                <a:cubicBezTo>
                  <a:pt x="3701374" y="1611479"/>
                  <a:pt x="3701061" y="1611221"/>
                  <a:pt x="3702267" y="1611479"/>
                </a:cubicBezTo>
                <a:lnTo>
                  <a:pt x="3702315" y="1611494"/>
                </a:lnTo>
                <a:close/>
                <a:moveTo>
                  <a:pt x="3579147" y="1770574"/>
                </a:moveTo>
                <a:lnTo>
                  <a:pt x="3578113" y="1768253"/>
                </a:lnTo>
                <a:lnTo>
                  <a:pt x="3579329" y="1766708"/>
                </a:lnTo>
                <a:cubicBezTo>
                  <a:pt x="3580198" y="1766163"/>
                  <a:pt x="3580802" y="1766450"/>
                  <a:pt x="3580101" y="1768707"/>
                </a:cubicBezTo>
                <a:close/>
                <a:moveTo>
                  <a:pt x="3579275" y="1770861"/>
                </a:moveTo>
                <a:lnTo>
                  <a:pt x="3579057" y="1770751"/>
                </a:lnTo>
                <a:lnTo>
                  <a:pt x="3579147" y="1770574"/>
                </a:lnTo>
                <a:close/>
                <a:moveTo>
                  <a:pt x="3711446" y="1614309"/>
                </a:moveTo>
                <a:cubicBezTo>
                  <a:pt x="3709798" y="1616311"/>
                  <a:pt x="3709798" y="1616311"/>
                  <a:pt x="3709798" y="1616311"/>
                </a:cubicBezTo>
                <a:cubicBezTo>
                  <a:pt x="3706145" y="1616664"/>
                  <a:pt x="3706145" y="1616664"/>
                  <a:pt x="3706145" y="1616664"/>
                </a:cubicBezTo>
                <a:lnTo>
                  <a:pt x="3702396" y="1611604"/>
                </a:lnTo>
                <a:lnTo>
                  <a:pt x="3702477" y="1611544"/>
                </a:lnTo>
                <a:close/>
                <a:moveTo>
                  <a:pt x="3587593" y="1766371"/>
                </a:moveTo>
                <a:cubicBezTo>
                  <a:pt x="3586635" y="1766003"/>
                  <a:pt x="3583394" y="1765855"/>
                  <a:pt x="3584575" y="1768506"/>
                </a:cubicBezTo>
                <a:cubicBezTo>
                  <a:pt x="3584575" y="1768506"/>
                  <a:pt x="3584575" y="1768506"/>
                  <a:pt x="3584987" y="1768005"/>
                </a:cubicBezTo>
                <a:lnTo>
                  <a:pt x="3586051" y="1766713"/>
                </a:lnTo>
                <a:lnTo>
                  <a:pt x="3586480" y="1766767"/>
                </a:lnTo>
                <a:cubicBezTo>
                  <a:pt x="3587980" y="1766795"/>
                  <a:pt x="3588072" y="1766555"/>
                  <a:pt x="3587593" y="1766371"/>
                </a:cubicBezTo>
                <a:close/>
                <a:moveTo>
                  <a:pt x="3665374" y="1673370"/>
                </a:moveTo>
                <a:cubicBezTo>
                  <a:pt x="3664344" y="1674622"/>
                  <a:pt x="3663019" y="1675210"/>
                  <a:pt x="3662016" y="1674385"/>
                </a:cubicBezTo>
                <a:lnTo>
                  <a:pt x="3665550" y="1672815"/>
                </a:lnTo>
                <a:close/>
                <a:moveTo>
                  <a:pt x="3668716" y="1671408"/>
                </a:moveTo>
                <a:lnTo>
                  <a:pt x="3665550" y="1672815"/>
                </a:lnTo>
                <a:lnTo>
                  <a:pt x="3666793" y="1668900"/>
                </a:lnTo>
                <a:lnTo>
                  <a:pt x="3668033" y="1667583"/>
                </a:lnTo>
                <a:close/>
                <a:moveTo>
                  <a:pt x="2888217" y="2628344"/>
                </a:moveTo>
                <a:lnTo>
                  <a:pt x="2888053" y="2627978"/>
                </a:lnTo>
                <a:lnTo>
                  <a:pt x="2888182" y="2627542"/>
                </a:lnTo>
                <a:close/>
                <a:moveTo>
                  <a:pt x="3673332" y="1676980"/>
                </a:moveTo>
                <a:lnTo>
                  <a:pt x="3671067" y="1679734"/>
                </a:lnTo>
                <a:cubicBezTo>
                  <a:pt x="3670037" y="1680985"/>
                  <a:pt x="3670037" y="1680985"/>
                  <a:pt x="3670037" y="1680985"/>
                </a:cubicBezTo>
                <a:cubicBezTo>
                  <a:pt x="3666027" y="1677685"/>
                  <a:pt x="3666027" y="1677685"/>
                  <a:pt x="3666027" y="1677685"/>
                </a:cubicBezTo>
                <a:cubicBezTo>
                  <a:pt x="3667262" y="1676183"/>
                  <a:pt x="3668283" y="1673665"/>
                  <a:pt x="3668736" y="1671519"/>
                </a:cubicBezTo>
                <a:lnTo>
                  <a:pt x="3668716" y="1671408"/>
                </a:lnTo>
                <a:lnTo>
                  <a:pt x="3671292" y="1670264"/>
                </a:lnTo>
                <a:cubicBezTo>
                  <a:pt x="3672617" y="1669675"/>
                  <a:pt x="3672617" y="1669675"/>
                  <a:pt x="3672617" y="1669675"/>
                </a:cubicBezTo>
                <a:cubicBezTo>
                  <a:pt x="3670969" y="1671678"/>
                  <a:pt x="3672975" y="1673328"/>
                  <a:pt x="3671327" y="1675330"/>
                </a:cubicBezTo>
                <a:cubicBezTo>
                  <a:pt x="3673332" y="1676980"/>
                  <a:pt x="3673332" y="1676980"/>
                  <a:pt x="3673332" y="1676980"/>
                </a:cubicBezTo>
                <a:close/>
                <a:moveTo>
                  <a:pt x="2103822" y="3592725"/>
                </a:moveTo>
                <a:cubicBezTo>
                  <a:pt x="2103822" y="3592725"/>
                  <a:pt x="2103822" y="3592725"/>
                  <a:pt x="2107692" y="3575761"/>
                </a:cubicBezTo>
                <a:cubicBezTo>
                  <a:pt x="2107692" y="3575761"/>
                  <a:pt x="2107692" y="3575761"/>
                  <a:pt x="2108354" y="3575466"/>
                </a:cubicBezTo>
                <a:lnTo>
                  <a:pt x="2112006" y="3573843"/>
                </a:lnTo>
                <a:lnTo>
                  <a:pt x="2111424" y="3580931"/>
                </a:lnTo>
                <a:cubicBezTo>
                  <a:pt x="2108764" y="3586718"/>
                  <a:pt x="2103464" y="3589073"/>
                  <a:pt x="2103822" y="3592725"/>
                </a:cubicBezTo>
                <a:close/>
                <a:moveTo>
                  <a:pt x="2891406" y="2635501"/>
                </a:moveTo>
                <a:cubicBezTo>
                  <a:pt x="2889758" y="2637504"/>
                  <a:pt x="2888934" y="2638505"/>
                  <a:pt x="2888523" y="2639006"/>
                </a:cubicBezTo>
                <a:lnTo>
                  <a:pt x="2888400" y="2639155"/>
                </a:lnTo>
                <a:lnTo>
                  <a:pt x="2888462" y="2633971"/>
                </a:lnTo>
                <a:lnTo>
                  <a:pt x="2888217" y="2628344"/>
                </a:lnTo>
                <a:lnTo>
                  <a:pt x="2890815" y="2634176"/>
                </a:lnTo>
                <a:cubicBezTo>
                  <a:pt x="2891406" y="2635501"/>
                  <a:pt x="2891406" y="2635501"/>
                  <a:pt x="2891406" y="2635501"/>
                </a:cubicBezTo>
                <a:close/>
                <a:moveTo>
                  <a:pt x="2817725" y="2740910"/>
                </a:moveTo>
                <a:lnTo>
                  <a:pt x="2814323" y="2733274"/>
                </a:lnTo>
                <a:cubicBezTo>
                  <a:pt x="2818155" y="2734748"/>
                  <a:pt x="2819247" y="2736486"/>
                  <a:pt x="2819175" y="2738106"/>
                </a:cubicBezTo>
                <a:close/>
                <a:moveTo>
                  <a:pt x="3024808" y="2545080"/>
                </a:moveTo>
                <a:cubicBezTo>
                  <a:pt x="3019828" y="2552474"/>
                  <a:pt x="3025377" y="2535002"/>
                  <a:pt x="3025645" y="2537740"/>
                </a:cubicBezTo>
                <a:cubicBezTo>
                  <a:pt x="3025645" y="2537740"/>
                  <a:pt x="3025645" y="2537740"/>
                  <a:pt x="3024355" y="2543396"/>
                </a:cubicBezTo>
                <a:cubicBezTo>
                  <a:pt x="3024355" y="2543396"/>
                  <a:pt x="3024355" y="2543396"/>
                  <a:pt x="3025018" y="2543101"/>
                </a:cubicBezTo>
                <a:lnTo>
                  <a:pt x="3026093" y="2542623"/>
                </a:lnTo>
                <a:close/>
                <a:moveTo>
                  <a:pt x="3066620" y="2504289"/>
                </a:moveTo>
                <a:lnTo>
                  <a:pt x="3066620" y="2504289"/>
                </a:lnTo>
                <a:lnTo>
                  <a:pt x="3066396" y="2502006"/>
                </a:lnTo>
                <a:cubicBezTo>
                  <a:pt x="3066441" y="2502463"/>
                  <a:pt x="3066620" y="2504289"/>
                  <a:pt x="3066620" y="2504289"/>
                </a:cubicBezTo>
                <a:close/>
                <a:moveTo>
                  <a:pt x="2231737" y="3543369"/>
                </a:moveTo>
                <a:lnTo>
                  <a:pt x="2231617" y="3542135"/>
                </a:lnTo>
                <a:lnTo>
                  <a:pt x="2231450" y="3540440"/>
                </a:lnTo>
                <a:lnTo>
                  <a:pt x="2234170" y="3532901"/>
                </a:lnTo>
                <a:cubicBezTo>
                  <a:pt x="2234985" y="3530634"/>
                  <a:pt x="2235231" y="3530207"/>
                  <a:pt x="2233997" y="3534963"/>
                </a:cubicBezTo>
                <a:close/>
                <a:moveTo>
                  <a:pt x="2231751" y="3543505"/>
                </a:moveTo>
                <a:lnTo>
                  <a:pt x="2231710" y="3543471"/>
                </a:lnTo>
                <a:lnTo>
                  <a:pt x="2231737" y="3543369"/>
                </a:lnTo>
                <a:close/>
                <a:moveTo>
                  <a:pt x="2842048" y="2816953"/>
                </a:moveTo>
                <a:cubicBezTo>
                  <a:pt x="2840113" y="2819559"/>
                  <a:pt x="2841045" y="2816128"/>
                  <a:pt x="2842406" y="2814729"/>
                </a:cubicBezTo>
                <a:lnTo>
                  <a:pt x="2843212" y="2814900"/>
                </a:lnTo>
                <a:close/>
                <a:moveTo>
                  <a:pt x="2251305" y="3536086"/>
                </a:moveTo>
                <a:cubicBezTo>
                  <a:pt x="2249658" y="3538088"/>
                  <a:pt x="2248010" y="3540092"/>
                  <a:pt x="2246362" y="3542094"/>
                </a:cubicBezTo>
                <a:cubicBezTo>
                  <a:pt x="2241994" y="3535142"/>
                  <a:pt x="2241994" y="3535142"/>
                  <a:pt x="2241994" y="3535142"/>
                </a:cubicBezTo>
                <a:cubicBezTo>
                  <a:pt x="2243284" y="3529487"/>
                  <a:pt x="2243284" y="3529487"/>
                  <a:pt x="2243284" y="3529487"/>
                </a:cubicBezTo>
                <a:cubicBezTo>
                  <a:pt x="2243642" y="3533139"/>
                  <a:pt x="2243642" y="3533139"/>
                  <a:pt x="2243642" y="3533139"/>
                </a:cubicBezTo>
                <a:cubicBezTo>
                  <a:pt x="2246937" y="3529134"/>
                  <a:pt x="2243642" y="3533139"/>
                  <a:pt x="2251305" y="3536086"/>
                </a:cubicBezTo>
                <a:close/>
                <a:moveTo>
                  <a:pt x="2859357" y="2854283"/>
                </a:moveTo>
                <a:cubicBezTo>
                  <a:pt x="2849331" y="2846034"/>
                  <a:pt x="2849331" y="2846034"/>
                  <a:pt x="2849331" y="2846034"/>
                </a:cubicBezTo>
                <a:lnTo>
                  <a:pt x="2836367" y="2845442"/>
                </a:lnTo>
                <a:cubicBezTo>
                  <a:pt x="2840952" y="2835782"/>
                  <a:pt x="2840952" y="2835782"/>
                  <a:pt x="2840952" y="2835782"/>
                </a:cubicBezTo>
                <a:cubicBezTo>
                  <a:pt x="2840595" y="2832129"/>
                  <a:pt x="2840595" y="2832129"/>
                  <a:pt x="2840595" y="2832129"/>
                </a:cubicBezTo>
                <a:cubicBezTo>
                  <a:pt x="2845895" y="2829774"/>
                  <a:pt x="2845895" y="2829774"/>
                  <a:pt x="2845895" y="2829774"/>
                </a:cubicBezTo>
                <a:cubicBezTo>
                  <a:pt x="2844465" y="2815164"/>
                  <a:pt x="2844465" y="2815164"/>
                  <a:pt x="2844465" y="2815164"/>
                </a:cubicBezTo>
                <a:lnTo>
                  <a:pt x="2843212" y="2814900"/>
                </a:lnTo>
                <a:lnTo>
                  <a:pt x="2847403" y="2807507"/>
                </a:lnTo>
                <a:cubicBezTo>
                  <a:pt x="2835154" y="2814220"/>
                  <a:pt x="2835154" y="2814220"/>
                  <a:pt x="2835154" y="2814220"/>
                </a:cubicBezTo>
                <a:cubicBezTo>
                  <a:pt x="2840314" y="2791600"/>
                  <a:pt x="2840314" y="2791600"/>
                  <a:pt x="2840314" y="2791600"/>
                </a:cubicBezTo>
                <a:cubicBezTo>
                  <a:pt x="2843035" y="2800555"/>
                  <a:pt x="2843035" y="2800555"/>
                  <a:pt x="2843035" y="2800555"/>
                </a:cubicBezTo>
                <a:lnTo>
                  <a:pt x="2842367" y="2802107"/>
                </a:lnTo>
                <a:lnTo>
                  <a:pt x="2838431" y="2803850"/>
                </a:lnTo>
                <a:cubicBezTo>
                  <a:pt x="2834552" y="2806011"/>
                  <a:pt x="2839228" y="2804926"/>
                  <a:pt x="2841885" y="2803229"/>
                </a:cubicBezTo>
                <a:lnTo>
                  <a:pt x="2842367" y="2802107"/>
                </a:lnTo>
                <a:lnTo>
                  <a:pt x="2851988" y="2797846"/>
                </a:lnTo>
                <a:cubicBezTo>
                  <a:pt x="2849268" y="2788892"/>
                  <a:pt x="2849268" y="2788892"/>
                  <a:pt x="2849268" y="2788892"/>
                </a:cubicBezTo>
                <a:cubicBezTo>
                  <a:pt x="2850915" y="2786889"/>
                  <a:pt x="2841247" y="2782292"/>
                  <a:pt x="2854569" y="2786537"/>
                </a:cubicBezTo>
                <a:cubicBezTo>
                  <a:pt x="2854211" y="2782884"/>
                  <a:pt x="2854211" y="2782884"/>
                  <a:pt x="2854211" y="2782884"/>
                </a:cubicBezTo>
                <a:cubicBezTo>
                  <a:pt x="2843252" y="2783942"/>
                  <a:pt x="2843252" y="2783942"/>
                  <a:pt x="2843252" y="2783942"/>
                </a:cubicBezTo>
                <a:cubicBezTo>
                  <a:pt x="2841822" y="2769332"/>
                  <a:pt x="2841822" y="2769332"/>
                  <a:pt x="2841822" y="2769332"/>
                </a:cubicBezTo>
                <a:cubicBezTo>
                  <a:pt x="2826277" y="2780051"/>
                  <a:pt x="2826277" y="2780051"/>
                  <a:pt x="2826277" y="2780051"/>
                </a:cubicBezTo>
                <a:cubicBezTo>
                  <a:pt x="2822982" y="2784056"/>
                  <a:pt x="2822982" y="2784056"/>
                  <a:pt x="2822982" y="2784056"/>
                </a:cubicBezTo>
                <a:cubicBezTo>
                  <a:pt x="2819329" y="2784409"/>
                  <a:pt x="2821194" y="2765793"/>
                  <a:pt x="2815676" y="2784761"/>
                </a:cubicBezTo>
                <a:cubicBezTo>
                  <a:pt x="2817324" y="2782759"/>
                  <a:pt x="2818614" y="2777103"/>
                  <a:pt x="2807655" y="2778162"/>
                </a:cubicBezTo>
                <a:cubicBezTo>
                  <a:pt x="2809303" y="2776159"/>
                  <a:pt x="2812241" y="2768501"/>
                  <a:pt x="2799634" y="2771562"/>
                </a:cubicBezTo>
                <a:cubicBezTo>
                  <a:pt x="2797629" y="2769912"/>
                  <a:pt x="2797629" y="2769912"/>
                  <a:pt x="2797629" y="2769912"/>
                </a:cubicBezTo>
                <a:cubicBezTo>
                  <a:pt x="2797271" y="2766260"/>
                  <a:pt x="2797271" y="2766260"/>
                  <a:pt x="2797271" y="2766260"/>
                </a:cubicBezTo>
                <a:cubicBezTo>
                  <a:pt x="2804935" y="2769207"/>
                  <a:pt x="2804935" y="2769207"/>
                  <a:pt x="2804935" y="2769207"/>
                </a:cubicBezTo>
                <a:cubicBezTo>
                  <a:pt x="2815179" y="2760844"/>
                  <a:pt x="2815179" y="2760844"/>
                  <a:pt x="2815179" y="2760844"/>
                </a:cubicBezTo>
                <a:cubicBezTo>
                  <a:pt x="2817043" y="2742229"/>
                  <a:pt x="2817043" y="2742229"/>
                  <a:pt x="2817043" y="2742229"/>
                </a:cubicBezTo>
                <a:lnTo>
                  <a:pt x="2817725" y="2740910"/>
                </a:lnTo>
                <a:lnTo>
                  <a:pt x="2822593" y="2751832"/>
                </a:lnTo>
                <a:cubicBezTo>
                  <a:pt x="2823774" y="2754483"/>
                  <a:pt x="2823774" y="2754483"/>
                  <a:pt x="2823774" y="2754483"/>
                </a:cubicBezTo>
                <a:cubicBezTo>
                  <a:pt x="2831298" y="2737166"/>
                  <a:pt x="2831298" y="2737166"/>
                  <a:pt x="2831298" y="2737166"/>
                </a:cubicBezTo>
                <a:cubicBezTo>
                  <a:pt x="2828577" y="2728211"/>
                  <a:pt x="2828577" y="2728211"/>
                  <a:pt x="2828577" y="2728211"/>
                </a:cubicBezTo>
                <a:cubicBezTo>
                  <a:pt x="2830225" y="2726208"/>
                  <a:pt x="2825857" y="2719256"/>
                  <a:pt x="2831515" y="2720554"/>
                </a:cubicBezTo>
                <a:cubicBezTo>
                  <a:pt x="2823136" y="2710302"/>
                  <a:pt x="2823136" y="2710302"/>
                  <a:pt x="2823136" y="2710302"/>
                </a:cubicBezTo>
                <a:cubicBezTo>
                  <a:pt x="2835245" y="2683324"/>
                  <a:pt x="2835245" y="2683324"/>
                  <a:pt x="2835245" y="2683324"/>
                </a:cubicBezTo>
                <a:cubicBezTo>
                  <a:pt x="2828156" y="2667417"/>
                  <a:pt x="2828156" y="2667417"/>
                  <a:pt x="2828156" y="2667417"/>
                </a:cubicBezTo>
                <a:cubicBezTo>
                  <a:pt x="2836970" y="2644444"/>
                  <a:pt x="2836970" y="2644444"/>
                  <a:pt x="2836970" y="2644444"/>
                </a:cubicBezTo>
                <a:cubicBezTo>
                  <a:pt x="2830239" y="2632190"/>
                  <a:pt x="2830239" y="2632190"/>
                  <a:pt x="2830239" y="2632190"/>
                </a:cubicBezTo>
                <a:cubicBezTo>
                  <a:pt x="2832462" y="2617227"/>
                  <a:pt x="2832462" y="2617227"/>
                  <a:pt x="2832462" y="2617227"/>
                </a:cubicBezTo>
                <a:cubicBezTo>
                  <a:pt x="2837762" y="2614872"/>
                  <a:pt x="2837762" y="2614872"/>
                  <a:pt x="2837762" y="2614872"/>
                </a:cubicBezTo>
                <a:cubicBezTo>
                  <a:pt x="2837404" y="2611219"/>
                  <a:pt x="2837404" y="2611219"/>
                  <a:pt x="2837404" y="2611219"/>
                </a:cubicBezTo>
                <a:cubicBezTo>
                  <a:pt x="2829026" y="2600967"/>
                  <a:pt x="2829026" y="2600967"/>
                  <a:pt x="2829026" y="2600967"/>
                </a:cubicBezTo>
                <a:cubicBezTo>
                  <a:pt x="2829958" y="2591660"/>
                  <a:pt x="2829958" y="2591660"/>
                  <a:pt x="2829958" y="2591660"/>
                </a:cubicBezTo>
                <a:cubicBezTo>
                  <a:pt x="2838197" y="2581647"/>
                  <a:pt x="2838197" y="2581647"/>
                  <a:pt x="2838197" y="2581647"/>
                </a:cubicBezTo>
                <a:cubicBezTo>
                  <a:pt x="2839487" y="2575992"/>
                  <a:pt x="2833828" y="2574695"/>
                  <a:pt x="2836766" y="2567037"/>
                </a:cubicBezTo>
                <a:cubicBezTo>
                  <a:pt x="2827098" y="2562440"/>
                  <a:pt x="2827098" y="2562440"/>
                  <a:pt x="2827098" y="2562440"/>
                </a:cubicBezTo>
                <a:cubicBezTo>
                  <a:pt x="2829678" y="2551130"/>
                  <a:pt x="2829678" y="2551130"/>
                  <a:pt x="2829678" y="2551130"/>
                </a:cubicBezTo>
                <a:cubicBezTo>
                  <a:pt x="2825170" y="2523913"/>
                  <a:pt x="2825170" y="2523913"/>
                  <a:pt x="2825170" y="2523913"/>
                </a:cubicBezTo>
                <a:cubicBezTo>
                  <a:pt x="2828107" y="2516256"/>
                  <a:pt x="2828107" y="2516256"/>
                  <a:pt x="2828107" y="2516256"/>
                </a:cubicBezTo>
                <a:cubicBezTo>
                  <a:pt x="2823739" y="2509304"/>
                  <a:pt x="2823739" y="2509304"/>
                  <a:pt x="2823739" y="2509304"/>
                </a:cubicBezTo>
                <a:cubicBezTo>
                  <a:pt x="2820086" y="2509656"/>
                  <a:pt x="2828107" y="2516256"/>
                  <a:pt x="2818438" y="2511659"/>
                </a:cubicBezTo>
                <a:cubicBezTo>
                  <a:pt x="2814786" y="2512012"/>
                  <a:pt x="2819154" y="2518964"/>
                  <a:pt x="2811490" y="2516017"/>
                </a:cubicBezTo>
                <a:cubicBezTo>
                  <a:pt x="2812423" y="2506710"/>
                  <a:pt x="2812423" y="2506710"/>
                  <a:pt x="2812423" y="2506710"/>
                </a:cubicBezTo>
                <a:cubicBezTo>
                  <a:pt x="2813713" y="2501054"/>
                  <a:pt x="2807620" y="2532982"/>
                  <a:pt x="2809702" y="2497754"/>
                </a:cubicBezTo>
                <a:cubicBezTo>
                  <a:pt x="2806982" y="2488800"/>
                  <a:pt x="2806982" y="2488800"/>
                  <a:pt x="2806982" y="2488800"/>
                </a:cubicBezTo>
                <a:lnTo>
                  <a:pt x="2809875" y="2489248"/>
                </a:lnTo>
                <a:lnTo>
                  <a:pt x="2810436" y="2494947"/>
                </a:lnTo>
                <a:cubicBezTo>
                  <a:pt x="2811534" y="2502042"/>
                  <a:pt x="2812379" y="2493607"/>
                  <a:pt x="2810990" y="2489421"/>
                </a:cubicBezTo>
                <a:lnTo>
                  <a:pt x="2809875" y="2489248"/>
                </a:lnTo>
                <a:lnTo>
                  <a:pt x="2809596" y="2486405"/>
                </a:lnTo>
                <a:cubicBezTo>
                  <a:pt x="2809321" y="2482381"/>
                  <a:pt x="2809061" y="2477077"/>
                  <a:pt x="2808847" y="2470185"/>
                </a:cubicBezTo>
                <a:cubicBezTo>
                  <a:pt x="2815795" y="2465827"/>
                  <a:pt x="2815795" y="2465827"/>
                  <a:pt x="2815795" y="2465827"/>
                </a:cubicBezTo>
                <a:cubicBezTo>
                  <a:pt x="2819448" y="2465475"/>
                  <a:pt x="2809205" y="2473837"/>
                  <a:pt x="2821096" y="2463472"/>
                </a:cubicBezTo>
                <a:cubicBezTo>
                  <a:pt x="2812717" y="2453220"/>
                  <a:pt x="2812717" y="2453220"/>
                  <a:pt x="2812717" y="2453220"/>
                </a:cubicBezTo>
                <a:cubicBezTo>
                  <a:pt x="2810137" y="2464530"/>
                  <a:pt x="2810137" y="2464530"/>
                  <a:pt x="2810137" y="2464530"/>
                </a:cubicBezTo>
                <a:cubicBezTo>
                  <a:pt x="2806126" y="2461230"/>
                  <a:pt x="2806126" y="2461230"/>
                  <a:pt x="2806126" y="2461230"/>
                </a:cubicBezTo>
                <a:cubicBezTo>
                  <a:pt x="2802473" y="2461583"/>
                  <a:pt x="2802473" y="2461583"/>
                  <a:pt x="2802473" y="2461583"/>
                </a:cubicBezTo>
                <a:cubicBezTo>
                  <a:pt x="2803764" y="2455928"/>
                  <a:pt x="2803764" y="2455928"/>
                  <a:pt x="2803764" y="2455928"/>
                </a:cubicBezTo>
                <a:cubicBezTo>
                  <a:pt x="2796458" y="2456633"/>
                  <a:pt x="2796458" y="2456633"/>
                  <a:pt x="2796458" y="2456633"/>
                </a:cubicBezTo>
                <a:cubicBezTo>
                  <a:pt x="2796100" y="2452981"/>
                  <a:pt x="2796100" y="2452981"/>
                  <a:pt x="2796100" y="2452981"/>
                </a:cubicBezTo>
                <a:cubicBezTo>
                  <a:pt x="2791515" y="2462641"/>
                  <a:pt x="2791515" y="2462641"/>
                  <a:pt x="2791515" y="2462641"/>
                </a:cubicBezTo>
                <a:cubicBezTo>
                  <a:pt x="2791872" y="2466293"/>
                  <a:pt x="2791872" y="2466293"/>
                  <a:pt x="2791872" y="2466293"/>
                </a:cubicBezTo>
                <a:cubicBezTo>
                  <a:pt x="2788220" y="2466646"/>
                  <a:pt x="2788220" y="2466646"/>
                  <a:pt x="2788220" y="2466646"/>
                </a:cubicBezTo>
                <a:cubicBezTo>
                  <a:pt x="2789152" y="2457338"/>
                  <a:pt x="2789152" y="2457338"/>
                  <a:pt x="2789152" y="2457338"/>
                </a:cubicBezTo>
                <a:cubicBezTo>
                  <a:pt x="2783851" y="2459694"/>
                  <a:pt x="2783851" y="2459694"/>
                  <a:pt x="2783851" y="2459694"/>
                </a:cubicBezTo>
                <a:cubicBezTo>
                  <a:pt x="2784318" y="2455040"/>
                  <a:pt x="2784551" y="2452713"/>
                  <a:pt x="2784667" y="2451550"/>
                </a:cubicBezTo>
                <a:lnTo>
                  <a:pt x="2784699" y="2451232"/>
                </a:lnTo>
                <a:lnTo>
                  <a:pt x="2785419" y="2452169"/>
                </a:lnTo>
                <a:cubicBezTo>
                  <a:pt x="2785375" y="2451712"/>
                  <a:pt x="2784784" y="2450386"/>
                  <a:pt x="2784784" y="2450386"/>
                </a:cubicBezTo>
                <a:lnTo>
                  <a:pt x="2784699" y="2451232"/>
                </a:lnTo>
                <a:lnTo>
                  <a:pt x="2782779" y="2448736"/>
                </a:lnTo>
                <a:cubicBezTo>
                  <a:pt x="2790084" y="2448031"/>
                  <a:pt x="2790084" y="2448031"/>
                  <a:pt x="2790084" y="2448031"/>
                </a:cubicBezTo>
                <a:cubicBezTo>
                  <a:pt x="2782063" y="2441432"/>
                  <a:pt x="2782063" y="2441432"/>
                  <a:pt x="2782063" y="2441432"/>
                </a:cubicBezTo>
                <a:cubicBezTo>
                  <a:pt x="2786292" y="2428119"/>
                  <a:pt x="2786292" y="2428119"/>
                  <a:pt x="2786292" y="2428119"/>
                </a:cubicBezTo>
                <a:cubicBezTo>
                  <a:pt x="2791235" y="2422111"/>
                  <a:pt x="2791235" y="2422111"/>
                  <a:pt x="2791235" y="2422111"/>
                </a:cubicBezTo>
                <a:cubicBezTo>
                  <a:pt x="2791452" y="2405499"/>
                  <a:pt x="2791452" y="2405499"/>
                  <a:pt x="2791452" y="2405499"/>
                </a:cubicBezTo>
                <a:cubicBezTo>
                  <a:pt x="2787441" y="2402199"/>
                  <a:pt x="2787441" y="2402199"/>
                  <a:pt x="2787441" y="2402199"/>
                </a:cubicBezTo>
                <a:cubicBezTo>
                  <a:pt x="2795322" y="2388534"/>
                  <a:pt x="2795322" y="2388534"/>
                  <a:pt x="2795322" y="2388534"/>
                </a:cubicBezTo>
                <a:cubicBezTo>
                  <a:pt x="2792601" y="2379579"/>
                  <a:pt x="2792601" y="2379579"/>
                  <a:pt x="2792601" y="2379579"/>
                </a:cubicBezTo>
                <a:cubicBezTo>
                  <a:pt x="2787301" y="2381935"/>
                  <a:pt x="2787301" y="2381935"/>
                  <a:pt x="2787301" y="2381935"/>
                </a:cubicBezTo>
                <a:cubicBezTo>
                  <a:pt x="2790456" y="2357664"/>
                  <a:pt x="2790456" y="2357664"/>
                  <a:pt x="2790456" y="2357664"/>
                </a:cubicBezTo>
                <a:cubicBezTo>
                  <a:pt x="2803062" y="2354604"/>
                  <a:pt x="2803062" y="2354604"/>
                  <a:pt x="2803062" y="2354604"/>
                </a:cubicBezTo>
                <a:cubicBezTo>
                  <a:pt x="2801274" y="2336342"/>
                  <a:pt x="2801274" y="2336342"/>
                  <a:pt x="2801274" y="2336342"/>
                </a:cubicBezTo>
                <a:lnTo>
                  <a:pt x="2794473" y="2336999"/>
                </a:lnTo>
                <a:lnTo>
                  <a:pt x="2794581" y="2336237"/>
                </a:lnTo>
                <a:lnTo>
                  <a:pt x="2796906" y="2329390"/>
                </a:lnTo>
                <a:cubicBezTo>
                  <a:pt x="2796906" y="2329390"/>
                  <a:pt x="2798911" y="2331039"/>
                  <a:pt x="2797264" y="2333042"/>
                </a:cubicBezTo>
                <a:cubicBezTo>
                  <a:pt x="2800917" y="2332689"/>
                  <a:pt x="2800917" y="2332689"/>
                  <a:pt x="2800917" y="2332689"/>
                </a:cubicBezTo>
                <a:cubicBezTo>
                  <a:pt x="2801849" y="2323382"/>
                  <a:pt x="2801849" y="2323382"/>
                  <a:pt x="2801849" y="2323382"/>
                </a:cubicBezTo>
                <a:cubicBezTo>
                  <a:pt x="2799844" y="2321732"/>
                  <a:pt x="2799844" y="2321732"/>
                  <a:pt x="2799844" y="2321732"/>
                </a:cubicBezTo>
                <a:cubicBezTo>
                  <a:pt x="2792896" y="2326090"/>
                  <a:pt x="2792896" y="2326090"/>
                  <a:pt x="2792896" y="2326090"/>
                </a:cubicBezTo>
                <a:cubicBezTo>
                  <a:pt x="2797839" y="2320082"/>
                  <a:pt x="2797839" y="2320082"/>
                  <a:pt x="2797839" y="2320082"/>
                </a:cubicBezTo>
                <a:cubicBezTo>
                  <a:pt x="2792181" y="2318785"/>
                  <a:pt x="2792181" y="2318785"/>
                  <a:pt x="2792181" y="2318785"/>
                </a:cubicBezTo>
                <a:cubicBezTo>
                  <a:pt x="2795119" y="2311127"/>
                  <a:pt x="2795119" y="2311127"/>
                  <a:pt x="2795119" y="2311127"/>
                </a:cubicBezTo>
                <a:cubicBezTo>
                  <a:pt x="2793113" y="2309477"/>
                  <a:pt x="2793113" y="2309477"/>
                  <a:pt x="2793113" y="2309477"/>
                </a:cubicBezTo>
                <a:cubicBezTo>
                  <a:pt x="2786523" y="2317488"/>
                  <a:pt x="2786523" y="2317488"/>
                  <a:pt x="2786523" y="2317488"/>
                </a:cubicBezTo>
                <a:cubicBezTo>
                  <a:pt x="2786663" y="2337753"/>
                  <a:pt x="2786663" y="2337753"/>
                  <a:pt x="2786663" y="2337753"/>
                </a:cubicBezTo>
                <a:cubicBezTo>
                  <a:pt x="2778425" y="2347765"/>
                  <a:pt x="2778425" y="2347765"/>
                  <a:pt x="2778425" y="2347765"/>
                </a:cubicBezTo>
                <a:cubicBezTo>
                  <a:pt x="2775627" y="2375688"/>
                  <a:pt x="2775627" y="2375688"/>
                  <a:pt x="2775627" y="2375688"/>
                </a:cubicBezTo>
                <a:cubicBezTo>
                  <a:pt x="2766673" y="2378396"/>
                  <a:pt x="2766673" y="2378396"/>
                  <a:pt x="2766673" y="2378396"/>
                </a:cubicBezTo>
                <a:cubicBezTo>
                  <a:pt x="2766456" y="2395008"/>
                  <a:pt x="2766456" y="2395008"/>
                  <a:pt x="2766456" y="2395008"/>
                </a:cubicBezTo>
                <a:cubicBezTo>
                  <a:pt x="2754565" y="2405373"/>
                  <a:pt x="2754565" y="2405373"/>
                  <a:pt x="2754565" y="2405373"/>
                </a:cubicBezTo>
                <a:cubicBezTo>
                  <a:pt x="2752917" y="2407376"/>
                  <a:pt x="2749979" y="2415034"/>
                  <a:pt x="2760581" y="2410323"/>
                </a:cubicBezTo>
                <a:cubicBezTo>
                  <a:pt x="2762586" y="2411973"/>
                  <a:pt x="2762586" y="2411973"/>
                  <a:pt x="2762586" y="2411973"/>
                </a:cubicBezTo>
                <a:cubicBezTo>
                  <a:pt x="2758498" y="2445550"/>
                  <a:pt x="2758498" y="2445550"/>
                  <a:pt x="2758498" y="2445550"/>
                </a:cubicBezTo>
                <a:cubicBezTo>
                  <a:pt x="2751908" y="2453560"/>
                  <a:pt x="2771820" y="2449795"/>
                  <a:pt x="2756633" y="2464165"/>
                </a:cubicBezTo>
                <a:cubicBezTo>
                  <a:pt x="2755343" y="2469820"/>
                  <a:pt x="2755343" y="2469820"/>
                  <a:pt x="2755343" y="2469820"/>
                </a:cubicBezTo>
                <a:cubicBezTo>
                  <a:pt x="2760644" y="2467465"/>
                  <a:pt x="2760644" y="2467465"/>
                  <a:pt x="2760644" y="2467465"/>
                </a:cubicBezTo>
                <a:cubicBezTo>
                  <a:pt x="2761717" y="2478422"/>
                  <a:pt x="2761717" y="2478422"/>
                  <a:pt x="2761717" y="2478422"/>
                </a:cubicBezTo>
                <a:cubicBezTo>
                  <a:pt x="2755126" y="2486433"/>
                  <a:pt x="2755126" y="2486433"/>
                  <a:pt x="2755126" y="2486433"/>
                </a:cubicBezTo>
                <a:cubicBezTo>
                  <a:pt x="2758204" y="2499040"/>
                  <a:pt x="2758204" y="2499040"/>
                  <a:pt x="2758204" y="2499040"/>
                </a:cubicBezTo>
                <a:cubicBezTo>
                  <a:pt x="2758127" y="2535917"/>
                  <a:pt x="2758127" y="2535917"/>
                  <a:pt x="2758127" y="2535917"/>
                </a:cubicBezTo>
                <a:cubicBezTo>
                  <a:pt x="2756837" y="2541572"/>
                  <a:pt x="2756837" y="2541572"/>
                  <a:pt x="2756837" y="2541572"/>
                </a:cubicBezTo>
                <a:cubicBezTo>
                  <a:pt x="2762635" y="2563134"/>
                  <a:pt x="2762635" y="2563134"/>
                  <a:pt x="2762635" y="2563134"/>
                </a:cubicBezTo>
                <a:cubicBezTo>
                  <a:pt x="2759697" y="2570791"/>
                  <a:pt x="2759697" y="2570791"/>
                  <a:pt x="2759697" y="2570791"/>
                </a:cubicBezTo>
                <a:cubicBezTo>
                  <a:pt x="2760413" y="2578096"/>
                  <a:pt x="2760413" y="2578096"/>
                  <a:pt x="2760413" y="2578096"/>
                </a:cubicBezTo>
                <a:cubicBezTo>
                  <a:pt x="2769366" y="2575388"/>
                  <a:pt x="2769366" y="2575388"/>
                  <a:pt x="2769366" y="2575388"/>
                </a:cubicBezTo>
                <a:cubicBezTo>
                  <a:pt x="2773734" y="2582341"/>
                  <a:pt x="2765713" y="2575741"/>
                  <a:pt x="2764781" y="2585048"/>
                </a:cubicBezTo>
                <a:cubicBezTo>
                  <a:pt x="2772444" y="2587996"/>
                  <a:pt x="2772444" y="2587996"/>
                  <a:pt x="2772444" y="2587996"/>
                </a:cubicBezTo>
                <a:cubicBezTo>
                  <a:pt x="2775164" y="2596950"/>
                  <a:pt x="2775164" y="2596950"/>
                  <a:pt x="2775164" y="2596950"/>
                </a:cubicBezTo>
                <a:cubicBezTo>
                  <a:pt x="2761983" y="2612971"/>
                  <a:pt x="2761983" y="2612971"/>
                  <a:pt x="2761983" y="2612971"/>
                </a:cubicBezTo>
                <a:cubicBezTo>
                  <a:pt x="2762341" y="2616623"/>
                  <a:pt x="2762341" y="2616623"/>
                  <a:pt x="2762341" y="2616623"/>
                </a:cubicBezTo>
                <a:cubicBezTo>
                  <a:pt x="2765994" y="2616271"/>
                  <a:pt x="2765994" y="2616271"/>
                  <a:pt x="2765994" y="2616271"/>
                </a:cubicBezTo>
                <a:cubicBezTo>
                  <a:pt x="2757398" y="2622631"/>
                  <a:pt x="2757398" y="2622631"/>
                  <a:pt x="2757398" y="2622631"/>
                </a:cubicBezTo>
                <a:cubicBezTo>
                  <a:pt x="2756108" y="2628286"/>
                  <a:pt x="2756108" y="2628286"/>
                  <a:pt x="2756108" y="2628286"/>
                </a:cubicBezTo>
                <a:cubicBezTo>
                  <a:pt x="2750450" y="2626989"/>
                  <a:pt x="2766709" y="2623575"/>
                  <a:pt x="2749160" y="2632644"/>
                </a:cubicBezTo>
                <a:cubicBezTo>
                  <a:pt x="2762838" y="2640540"/>
                  <a:pt x="2762838" y="2640540"/>
                  <a:pt x="2762838" y="2640540"/>
                </a:cubicBezTo>
                <a:cubicBezTo>
                  <a:pt x="2764486" y="2638538"/>
                  <a:pt x="2760258" y="2651850"/>
                  <a:pt x="2766134" y="2636535"/>
                </a:cubicBezTo>
                <a:cubicBezTo>
                  <a:pt x="2766274" y="2656800"/>
                  <a:pt x="2766274" y="2656800"/>
                  <a:pt x="2766274" y="2656800"/>
                </a:cubicBezTo>
                <a:cubicBezTo>
                  <a:pt x="2758891" y="2694382"/>
                  <a:pt x="2758891" y="2694382"/>
                  <a:pt x="2758891" y="2694382"/>
                </a:cubicBezTo>
                <a:cubicBezTo>
                  <a:pt x="2749938" y="2697090"/>
                  <a:pt x="2749938" y="2697090"/>
                  <a:pt x="2749938" y="2697090"/>
                </a:cubicBezTo>
                <a:cubicBezTo>
                  <a:pt x="2733321" y="2696851"/>
                  <a:pt x="2733321" y="2696851"/>
                  <a:pt x="2733321" y="2696851"/>
                </a:cubicBezTo>
                <a:cubicBezTo>
                  <a:pt x="2731673" y="2698854"/>
                  <a:pt x="2731673" y="2698854"/>
                  <a:pt x="2731673" y="2698854"/>
                </a:cubicBezTo>
                <a:cubicBezTo>
                  <a:pt x="2741700" y="2707103"/>
                  <a:pt x="2727088" y="2708514"/>
                  <a:pt x="2730523" y="2724774"/>
                </a:cubicBezTo>
                <a:cubicBezTo>
                  <a:pt x="2725223" y="2727129"/>
                  <a:pt x="2725223" y="2727129"/>
                  <a:pt x="2725223" y="2727129"/>
                </a:cubicBezTo>
                <a:cubicBezTo>
                  <a:pt x="2722502" y="2718174"/>
                  <a:pt x="2722502" y="2718174"/>
                  <a:pt x="2722502" y="2718174"/>
                </a:cubicBezTo>
                <a:cubicBezTo>
                  <a:pt x="2714979" y="2735492"/>
                  <a:pt x="2714979" y="2735492"/>
                  <a:pt x="2714979" y="2735492"/>
                </a:cubicBezTo>
                <a:cubicBezTo>
                  <a:pt x="2716984" y="2737142"/>
                  <a:pt x="2716984" y="2737142"/>
                  <a:pt x="2716984" y="2737142"/>
                </a:cubicBezTo>
                <a:cubicBezTo>
                  <a:pt x="2713472" y="2757759"/>
                  <a:pt x="2713472" y="2757759"/>
                  <a:pt x="2713472" y="2757759"/>
                </a:cubicBezTo>
                <a:cubicBezTo>
                  <a:pt x="2714685" y="2788981"/>
                  <a:pt x="2714685" y="2788981"/>
                  <a:pt x="2714685" y="2788981"/>
                </a:cubicBezTo>
                <a:cubicBezTo>
                  <a:pt x="2703866" y="2810304"/>
                  <a:pt x="2703866" y="2810304"/>
                  <a:pt x="2703866" y="2810304"/>
                </a:cubicBezTo>
                <a:cubicBezTo>
                  <a:pt x="2689037" y="2828327"/>
                  <a:pt x="2689037" y="2828327"/>
                  <a:pt x="2689037" y="2828327"/>
                </a:cubicBezTo>
                <a:cubicBezTo>
                  <a:pt x="2685384" y="2828679"/>
                  <a:pt x="2685384" y="2828679"/>
                  <a:pt x="2685384" y="2828679"/>
                </a:cubicBezTo>
                <a:cubicBezTo>
                  <a:pt x="2688540" y="2804410"/>
                  <a:pt x="2688540" y="2804410"/>
                  <a:pt x="2688540" y="2804410"/>
                </a:cubicBezTo>
                <a:cubicBezTo>
                  <a:pt x="2678654" y="2816425"/>
                  <a:pt x="2678654" y="2816425"/>
                  <a:pt x="2678654" y="2816425"/>
                </a:cubicBezTo>
                <a:cubicBezTo>
                  <a:pt x="2679944" y="2810770"/>
                  <a:pt x="2679944" y="2810770"/>
                  <a:pt x="2679944" y="2810770"/>
                </a:cubicBezTo>
                <a:cubicBezTo>
                  <a:pt x="2666047" y="2819486"/>
                  <a:pt x="2666047" y="2819486"/>
                  <a:pt x="2666047" y="2819486"/>
                </a:cubicBezTo>
                <a:cubicBezTo>
                  <a:pt x="2660031" y="2814536"/>
                  <a:pt x="2660031" y="2814536"/>
                  <a:pt x="2660031" y="2814536"/>
                </a:cubicBezTo>
                <a:cubicBezTo>
                  <a:pt x="2665907" y="2799221"/>
                  <a:pt x="2665907" y="2799221"/>
                  <a:pt x="2665907" y="2799221"/>
                </a:cubicBezTo>
                <a:cubicBezTo>
                  <a:pt x="2662829" y="2786614"/>
                  <a:pt x="2662829" y="2786614"/>
                  <a:pt x="2662829" y="2786614"/>
                </a:cubicBezTo>
                <a:cubicBezTo>
                  <a:pt x="2668487" y="2787911"/>
                  <a:pt x="2668487" y="2787911"/>
                  <a:pt x="2668487" y="2787911"/>
                </a:cubicBezTo>
                <a:cubicBezTo>
                  <a:pt x="2672358" y="2770946"/>
                  <a:pt x="2672358" y="2770946"/>
                  <a:pt x="2672358" y="2770946"/>
                </a:cubicBezTo>
                <a:cubicBezTo>
                  <a:pt x="2670352" y="2769296"/>
                  <a:pt x="2668704" y="2771299"/>
                  <a:pt x="2668347" y="2767646"/>
                </a:cubicBezTo>
                <a:cubicBezTo>
                  <a:pt x="2677875" y="2751978"/>
                  <a:pt x="2677875" y="2751978"/>
                  <a:pt x="2677875" y="2751978"/>
                </a:cubicBezTo>
                <a:cubicBezTo>
                  <a:pt x="2679880" y="2753628"/>
                  <a:pt x="2683176" y="2749623"/>
                  <a:pt x="2675512" y="2746676"/>
                </a:cubicBezTo>
                <a:cubicBezTo>
                  <a:pt x="2670569" y="2752684"/>
                  <a:pt x="2670569" y="2752684"/>
                  <a:pt x="2670569" y="2752684"/>
                </a:cubicBezTo>
                <a:cubicBezTo>
                  <a:pt x="2671859" y="2747029"/>
                  <a:pt x="2671859" y="2747029"/>
                  <a:pt x="2671859" y="2747029"/>
                </a:cubicBezTo>
                <a:cubicBezTo>
                  <a:pt x="2676802" y="2741021"/>
                  <a:pt x="2676802" y="2741021"/>
                  <a:pt x="2676802" y="2741021"/>
                </a:cubicBezTo>
                <a:cubicBezTo>
                  <a:pt x="2679600" y="2713099"/>
                  <a:pt x="2679600" y="2713099"/>
                  <a:pt x="2679600" y="2713099"/>
                </a:cubicBezTo>
                <a:cubicBezTo>
                  <a:pt x="2681325" y="2674219"/>
                  <a:pt x="2681325" y="2674219"/>
                  <a:pt x="2681325" y="2674219"/>
                </a:cubicBezTo>
                <a:cubicBezTo>
                  <a:pt x="2674376" y="2678577"/>
                  <a:pt x="2674376" y="2678577"/>
                  <a:pt x="2674376" y="2678577"/>
                </a:cubicBezTo>
                <a:cubicBezTo>
                  <a:pt x="2674734" y="2682229"/>
                  <a:pt x="2674734" y="2682229"/>
                  <a:pt x="2674734" y="2682229"/>
                </a:cubicBezTo>
                <a:cubicBezTo>
                  <a:pt x="2670941" y="2662317"/>
                  <a:pt x="2670941" y="2662317"/>
                  <a:pt x="2670941" y="2662317"/>
                </a:cubicBezTo>
                <a:cubicBezTo>
                  <a:pt x="2668935" y="2660668"/>
                  <a:pt x="2668935" y="2660668"/>
                  <a:pt x="2668935" y="2660668"/>
                </a:cubicBezTo>
                <a:cubicBezTo>
                  <a:pt x="2683547" y="2659257"/>
                  <a:pt x="2683547" y="2659257"/>
                  <a:pt x="2683547" y="2659257"/>
                </a:cubicBezTo>
                <a:cubicBezTo>
                  <a:pt x="2682474" y="2648299"/>
                  <a:pt x="2682474" y="2648299"/>
                  <a:pt x="2682474" y="2648299"/>
                </a:cubicBezTo>
                <a:cubicBezTo>
                  <a:pt x="2673521" y="2651007"/>
                  <a:pt x="2673521" y="2651007"/>
                  <a:pt x="2673521" y="2651007"/>
                </a:cubicBezTo>
                <a:cubicBezTo>
                  <a:pt x="2673521" y="2651007"/>
                  <a:pt x="2675169" y="2649004"/>
                  <a:pt x="2671158" y="2645705"/>
                </a:cubicBezTo>
                <a:cubicBezTo>
                  <a:pt x="2660199" y="2646763"/>
                  <a:pt x="2660199" y="2646763"/>
                  <a:pt x="2660199" y="2646763"/>
                </a:cubicBezTo>
                <a:cubicBezTo>
                  <a:pt x="2656764" y="2630503"/>
                  <a:pt x="2660634" y="2613538"/>
                  <a:pt x="2662857" y="2598576"/>
                </a:cubicBezTo>
                <a:cubicBezTo>
                  <a:pt x="2664939" y="2563349"/>
                  <a:pt x="2664939" y="2563349"/>
                  <a:pt x="2664939" y="2563349"/>
                </a:cubicBezTo>
                <a:cubicBezTo>
                  <a:pt x="2666152" y="2594571"/>
                  <a:pt x="2666152" y="2594571"/>
                  <a:pt x="2666152" y="2594571"/>
                </a:cubicBezTo>
                <a:cubicBezTo>
                  <a:pt x="2668515" y="2599873"/>
                  <a:pt x="2652613" y="2606939"/>
                  <a:pt x="2670878" y="2605175"/>
                </a:cubicBezTo>
                <a:cubicBezTo>
                  <a:pt x="2673675" y="2577253"/>
                  <a:pt x="2673675" y="2577253"/>
                  <a:pt x="2673675" y="2577253"/>
                </a:cubicBezTo>
                <a:cubicBezTo>
                  <a:pt x="2665514" y="2550389"/>
                  <a:pt x="2665514" y="2550389"/>
                  <a:pt x="2665514" y="2550389"/>
                </a:cubicBezTo>
                <a:cubicBezTo>
                  <a:pt x="2662219" y="2554394"/>
                  <a:pt x="2662219" y="2554394"/>
                  <a:pt x="2662219" y="2554394"/>
                </a:cubicBezTo>
                <a:cubicBezTo>
                  <a:pt x="2665514" y="2550389"/>
                  <a:pt x="2651540" y="2595981"/>
                  <a:pt x="2661146" y="2543437"/>
                </a:cubicBezTo>
                <a:cubicBezTo>
                  <a:pt x="2668809" y="2546384"/>
                  <a:pt x="2668809" y="2546384"/>
                  <a:pt x="2668809" y="2546384"/>
                </a:cubicBezTo>
                <a:cubicBezTo>
                  <a:pt x="2665731" y="2533777"/>
                  <a:pt x="2665731" y="2533777"/>
                  <a:pt x="2665731" y="2533777"/>
                </a:cubicBezTo>
                <a:cubicBezTo>
                  <a:pt x="2662078" y="2534129"/>
                  <a:pt x="2662078" y="2534129"/>
                  <a:pt x="2662078" y="2534129"/>
                </a:cubicBezTo>
                <a:cubicBezTo>
                  <a:pt x="2662436" y="2537781"/>
                  <a:pt x="2662436" y="2537781"/>
                  <a:pt x="2662436" y="2537781"/>
                </a:cubicBezTo>
                <a:lnTo>
                  <a:pt x="2659285" y="2530712"/>
                </a:lnTo>
                <a:lnTo>
                  <a:pt x="2663726" y="2532127"/>
                </a:lnTo>
                <a:cubicBezTo>
                  <a:pt x="2667021" y="2528121"/>
                  <a:pt x="2667021" y="2528121"/>
                  <a:pt x="2667021" y="2528121"/>
                </a:cubicBezTo>
                <a:cubicBezTo>
                  <a:pt x="2661006" y="2523172"/>
                  <a:pt x="2661006" y="2523172"/>
                  <a:pt x="2661006" y="2523172"/>
                </a:cubicBezTo>
                <a:cubicBezTo>
                  <a:pt x="2653994" y="2470388"/>
                  <a:pt x="2653994" y="2470388"/>
                  <a:pt x="2653994" y="2470388"/>
                </a:cubicBezTo>
                <a:cubicBezTo>
                  <a:pt x="2656574" y="2459078"/>
                  <a:pt x="2656574" y="2459078"/>
                  <a:pt x="2656574" y="2459078"/>
                </a:cubicBezTo>
                <a:cubicBezTo>
                  <a:pt x="2652564" y="2455778"/>
                  <a:pt x="2652564" y="2455778"/>
                  <a:pt x="2652564" y="2455778"/>
                </a:cubicBezTo>
                <a:lnTo>
                  <a:pt x="2652965" y="2446744"/>
                </a:lnTo>
                <a:lnTo>
                  <a:pt x="2653259" y="2446695"/>
                </a:lnTo>
                <a:cubicBezTo>
                  <a:pt x="2654011" y="2445845"/>
                  <a:pt x="2655556" y="2443967"/>
                  <a:pt x="2658439" y="2440463"/>
                </a:cubicBezTo>
                <a:cubicBezTo>
                  <a:pt x="2652423" y="2435513"/>
                  <a:pt x="2652423" y="2435513"/>
                  <a:pt x="2652423" y="2435513"/>
                </a:cubicBezTo>
                <a:lnTo>
                  <a:pt x="2647892" y="2438355"/>
                </a:lnTo>
                <a:lnTo>
                  <a:pt x="2640392" y="2425614"/>
                </a:lnTo>
                <a:cubicBezTo>
                  <a:pt x="2653573" y="2409594"/>
                  <a:pt x="2653573" y="2409594"/>
                  <a:pt x="2653573" y="2409594"/>
                </a:cubicBezTo>
                <a:cubicBezTo>
                  <a:pt x="2658516" y="2403586"/>
                  <a:pt x="2658516" y="2403586"/>
                  <a:pt x="2658516" y="2403586"/>
                </a:cubicBezTo>
                <a:cubicBezTo>
                  <a:pt x="2654148" y="2396634"/>
                  <a:pt x="2654148" y="2396634"/>
                  <a:pt x="2654148" y="2396634"/>
                </a:cubicBezTo>
                <a:cubicBezTo>
                  <a:pt x="2659449" y="2394279"/>
                  <a:pt x="2659449" y="2394279"/>
                  <a:pt x="2659449" y="2394279"/>
                </a:cubicBezTo>
                <a:cubicBezTo>
                  <a:pt x="2656729" y="2385323"/>
                  <a:pt x="2656729" y="2385323"/>
                  <a:pt x="2656729" y="2385323"/>
                </a:cubicBezTo>
                <a:cubicBezTo>
                  <a:pt x="2638464" y="2387087"/>
                  <a:pt x="2638464" y="2387087"/>
                  <a:pt x="2638464" y="2387087"/>
                </a:cubicBezTo>
                <a:cubicBezTo>
                  <a:pt x="2637889" y="2400047"/>
                  <a:pt x="2637889" y="2400047"/>
                  <a:pt x="2637889" y="2400047"/>
                </a:cubicBezTo>
                <a:cubicBezTo>
                  <a:pt x="2629868" y="2393448"/>
                  <a:pt x="2629868" y="2393448"/>
                  <a:pt x="2629868" y="2393448"/>
                </a:cubicBezTo>
                <a:cubicBezTo>
                  <a:pt x="2630800" y="2384140"/>
                  <a:pt x="2630800" y="2384140"/>
                  <a:pt x="2630800" y="2384140"/>
                </a:cubicBezTo>
                <a:cubicBezTo>
                  <a:pt x="2623495" y="2384845"/>
                  <a:pt x="2623495" y="2384845"/>
                  <a:pt x="2623495" y="2384845"/>
                </a:cubicBezTo>
                <a:cubicBezTo>
                  <a:pt x="2625500" y="2386495"/>
                  <a:pt x="2622205" y="2390500"/>
                  <a:pt x="2628578" y="2399102"/>
                </a:cubicBezTo>
                <a:cubicBezTo>
                  <a:pt x="2624925" y="2399455"/>
                  <a:pt x="2624925" y="2399455"/>
                  <a:pt x="2624925" y="2399455"/>
                </a:cubicBezTo>
                <a:cubicBezTo>
                  <a:pt x="2621629" y="2403460"/>
                  <a:pt x="2621629" y="2403460"/>
                  <a:pt x="2621629" y="2403460"/>
                </a:cubicBezTo>
                <a:cubicBezTo>
                  <a:pt x="2627645" y="2408410"/>
                  <a:pt x="2627645" y="2408410"/>
                  <a:pt x="2627645" y="2408410"/>
                </a:cubicBezTo>
                <a:cubicBezTo>
                  <a:pt x="2634951" y="2407704"/>
                  <a:pt x="2634951" y="2407704"/>
                  <a:pt x="2634951" y="2407704"/>
                </a:cubicBezTo>
                <a:cubicBezTo>
                  <a:pt x="2641324" y="2416307"/>
                  <a:pt x="2641324" y="2416307"/>
                  <a:pt x="2641324" y="2416307"/>
                </a:cubicBezTo>
                <a:cubicBezTo>
                  <a:pt x="2631081" y="2424669"/>
                  <a:pt x="2631081" y="2424669"/>
                  <a:pt x="2631081" y="2424669"/>
                </a:cubicBezTo>
                <a:cubicBezTo>
                  <a:pt x="2625998" y="2410413"/>
                  <a:pt x="2625998" y="2410413"/>
                  <a:pt x="2625998" y="2410413"/>
                </a:cubicBezTo>
                <a:cubicBezTo>
                  <a:pt x="2623060" y="2418070"/>
                  <a:pt x="2623060" y="2418070"/>
                  <a:pt x="2623060" y="2418070"/>
                </a:cubicBezTo>
                <a:cubicBezTo>
                  <a:pt x="2625065" y="2419720"/>
                  <a:pt x="2619190" y="2435035"/>
                  <a:pt x="2631438" y="2428322"/>
                </a:cubicBezTo>
                <a:cubicBezTo>
                  <a:pt x="2625921" y="2447289"/>
                  <a:pt x="2625921" y="2447289"/>
                  <a:pt x="2625921" y="2447289"/>
                </a:cubicBezTo>
                <a:cubicBezTo>
                  <a:pt x="2624273" y="2449292"/>
                  <a:pt x="2628858" y="2439632"/>
                  <a:pt x="2622268" y="2447642"/>
                </a:cubicBezTo>
                <a:cubicBezTo>
                  <a:pt x="2622625" y="2451295"/>
                  <a:pt x="2622625" y="2451295"/>
                  <a:pt x="2622625" y="2451295"/>
                </a:cubicBezTo>
                <a:lnTo>
                  <a:pt x="2627922" y="2450783"/>
                </a:lnTo>
                <a:lnTo>
                  <a:pt x="2626603" y="2451314"/>
                </a:lnTo>
                <a:cubicBezTo>
                  <a:pt x="2624993" y="2454292"/>
                  <a:pt x="2622606" y="2460514"/>
                  <a:pt x="2619112" y="2471912"/>
                </a:cubicBezTo>
                <a:cubicBezTo>
                  <a:pt x="2625486" y="2480514"/>
                  <a:pt x="2625486" y="2480514"/>
                  <a:pt x="2625486" y="2480514"/>
                </a:cubicBezTo>
                <a:cubicBezTo>
                  <a:pt x="2624196" y="2486169"/>
                  <a:pt x="2624196" y="2486169"/>
                  <a:pt x="2624196" y="2486169"/>
                </a:cubicBezTo>
                <a:cubicBezTo>
                  <a:pt x="2621258" y="2493827"/>
                  <a:pt x="2621258" y="2493827"/>
                  <a:pt x="2621258" y="2493827"/>
                </a:cubicBezTo>
                <a:cubicBezTo>
                  <a:pt x="2625626" y="2500779"/>
                  <a:pt x="2625626" y="2500779"/>
                  <a:pt x="2625626" y="2500779"/>
                </a:cubicBezTo>
                <a:cubicBezTo>
                  <a:pt x="2619393" y="2512442"/>
                  <a:pt x="2619393" y="2512442"/>
                  <a:pt x="2619393" y="2512442"/>
                </a:cubicBezTo>
                <a:cubicBezTo>
                  <a:pt x="2624119" y="2523046"/>
                  <a:pt x="2624119" y="2523046"/>
                  <a:pt x="2624119" y="2523046"/>
                </a:cubicBezTo>
                <a:cubicBezTo>
                  <a:pt x="2622829" y="2528701"/>
                  <a:pt x="2622829" y="2528701"/>
                  <a:pt x="2622829" y="2528701"/>
                </a:cubicBezTo>
                <a:cubicBezTo>
                  <a:pt x="2627197" y="2535653"/>
                  <a:pt x="2627197" y="2535653"/>
                  <a:pt x="2627197" y="2535653"/>
                </a:cubicBezTo>
                <a:cubicBezTo>
                  <a:pt x="2623544" y="2536006"/>
                  <a:pt x="2623544" y="2536006"/>
                  <a:pt x="2623544" y="2536006"/>
                </a:cubicBezTo>
                <a:cubicBezTo>
                  <a:pt x="2623435" y="2544312"/>
                  <a:pt x="2623381" y="2548465"/>
                  <a:pt x="2623354" y="2550542"/>
                </a:cubicBezTo>
                <a:lnTo>
                  <a:pt x="2623337" y="2551827"/>
                </a:lnTo>
                <a:lnTo>
                  <a:pt x="2622602" y="2549923"/>
                </a:lnTo>
                <a:cubicBezTo>
                  <a:pt x="2623148" y="2550792"/>
                  <a:pt x="2624329" y="2553443"/>
                  <a:pt x="2623327" y="2552618"/>
                </a:cubicBezTo>
                <a:lnTo>
                  <a:pt x="2623337" y="2551827"/>
                </a:lnTo>
                <a:lnTo>
                  <a:pt x="2625689" y="2557921"/>
                </a:lnTo>
                <a:cubicBezTo>
                  <a:pt x="2620389" y="2560276"/>
                  <a:pt x="2620389" y="2560276"/>
                  <a:pt x="2620389" y="2560276"/>
                </a:cubicBezTo>
                <a:cubicBezTo>
                  <a:pt x="2628767" y="2570528"/>
                  <a:pt x="2628767" y="2570528"/>
                  <a:pt x="2628767" y="2570528"/>
                </a:cubicBezTo>
                <a:cubicBezTo>
                  <a:pt x="2625830" y="2578186"/>
                  <a:pt x="2625830" y="2578186"/>
                  <a:pt x="2625830" y="2578186"/>
                </a:cubicBezTo>
                <a:cubicBezTo>
                  <a:pt x="2628550" y="2587140"/>
                  <a:pt x="2628550" y="2587140"/>
                  <a:pt x="2628550" y="2587140"/>
                </a:cubicBezTo>
                <a:cubicBezTo>
                  <a:pt x="2623965" y="2596800"/>
                  <a:pt x="2623965" y="2596800"/>
                  <a:pt x="2623965" y="2596800"/>
                </a:cubicBezTo>
                <a:cubicBezTo>
                  <a:pt x="2628332" y="2603753"/>
                  <a:pt x="2628332" y="2603753"/>
                  <a:pt x="2628332" y="2603753"/>
                </a:cubicBezTo>
                <a:cubicBezTo>
                  <a:pt x="2621742" y="2611763"/>
                  <a:pt x="2621742" y="2611763"/>
                  <a:pt x="2621742" y="2611763"/>
                </a:cubicBezTo>
                <a:lnTo>
                  <a:pt x="2622490" y="2619405"/>
                </a:lnTo>
                <a:lnTo>
                  <a:pt x="2618229" y="2632381"/>
                </a:lnTo>
                <a:cubicBezTo>
                  <a:pt x="2618229" y="2632381"/>
                  <a:pt x="2614934" y="2636385"/>
                  <a:pt x="2621882" y="2632028"/>
                </a:cubicBezTo>
                <a:cubicBezTo>
                  <a:pt x="2626608" y="2642632"/>
                  <a:pt x="2626608" y="2642632"/>
                  <a:pt x="2626608" y="2642632"/>
                </a:cubicBezTo>
                <a:cubicBezTo>
                  <a:pt x="2622023" y="2652292"/>
                  <a:pt x="2622023" y="2652292"/>
                  <a:pt x="2622023" y="2652292"/>
                </a:cubicBezTo>
                <a:cubicBezTo>
                  <a:pt x="2623453" y="2666902"/>
                  <a:pt x="2623453" y="2666902"/>
                  <a:pt x="2623453" y="2666902"/>
                </a:cubicBezTo>
                <a:cubicBezTo>
                  <a:pt x="2625816" y="2672205"/>
                  <a:pt x="2625816" y="2672205"/>
                  <a:pt x="2625816" y="2672205"/>
                </a:cubicBezTo>
                <a:cubicBezTo>
                  <a:pt x="2621945" y="2689169"/>
                  <a:pt x="2621945" y="2689169"/>
                  <a:pt x="2621945" y="2689169"/>
                </a:cubicBezTo>
                <a:cubicBezTo>
                  <a:pt x="2626671" y="2699774"/>
                  <a:pt x="2626671" y="2699774"/>
                  <a:pt x="2626671" y="2699774"/>
                </a:cubicBezTo>
                <a:cubicBezTo>
                  <a:pt x="2623158" y="2720391"/>
                  <a:pt x="2623158" y="2720391"/>
                  <a:pt x="2623158" y="2720391"/>
                </a:cubicBezTo>
                <a:cubicBezTo>
                  <a:pt x="2629174" y="2725341"/>
                  <a:pt x="2629174" y="2725341"/>
                  <a:pt x="2629174" y="2725341"/>
                </a:cubicBezTo>
                <a:cubicBezTo>
                  <a:pt x="2624231" y="2731349"/>
                  <a:pt x="2624231" y="2731349"/>
                  <a:pt x="2624231" y="2731349"/>
                </a:cubicBezTo>
                <a:cubicBezTo>
                  <a:pt x="2625661" y="2745959"/>
                  <a:pt x="2625661" y="2745959"/>
                  <a:pt x="2625661" y="2745959"/>
                </a:cubicBezTo>
                <a:lnTo>
                  <a:pt x="2622366" y="2749964"/>
                </a:lnTo>
                <a:cubicBezTo>
                  <a:pt x="2626377" y="2753264"/>
                  <a:pt x="2626377" y="2753264"/>
                  <a:pt x="2626377" y="2753264"/>
                </a:cubicBezTo>
                <a:cubicBezTo>
                  <a:pt x="2624729" y="2755266"/>
                  <a:pt x="2624729" y="2755266"/>
                  <a:pt x="2624729" y="2755266"/>
                </a:cubicBezTo>
                <a:cubicBezTo>
                  <a:pt x="2622724" y="2753616"/>
                  <a:pt x="2625087" y="2758918"/>
                  <a:pt x="2622724" y="2753616"/>
                </a:cubicBezTo>
                <a:cubicBezTo>
                  <a:pt x="2621434" y="2759271"/>
                  <a:pt x="2621434" y="2759271"/>
                  <a:pt x="2621434" y="2759271"/>
                </a:cubicBezTo>
                <a:cubicBezTo>
                  <a:pt x="2626734" y="2756916"/>
                  <a:pt x="2626734" y="2756916"/>
                  <a:pt x="2626734" y="2756916"/>
                </a:cubicBezTo>
                <a:cubicBezTo>
                  <a:pt x="2621216" y="2775883"/>
                  <a:pt x="2621216" y="2775883"/>
                  <a:pt x="2621216" y="2775883"/>
                </a:cubicBezTo>
                <a:cubicBezTo>
                  <a:pt x="2617921" y="2779889"/>
                  <a:pt x="2617921" y="2779889"/>
                  <a:pt x="2617921" y="2779889"/>
                </a:cubicBezTo>
                <a:cubicBezTo>
                  <a:pt x="2609900" y="2773289"/>
                  <a:pt x="2619351" y="2794499"/>
                  <a:pt x="2609900" y="2773289"/>
                </a:cubicBezTo>
                <a:cubicBezTo>
                  <a:pt x="2596936" y="2772697"/>
                  <a:pt x="2596936" y="2772697"/>
                  <a:pt x="2596936" y="2772697"/>
                </a:cubicBezTo>
                <a:cubicBezTo>
                  <a:pt x="2598584" y="2770694"/>
                  <a:pt x="2598584" y="2770694"/>
                  <a:pt x="2598584" y="2770694"/>
                </a:cubicBezTo>
                <a:cubicBezTo>
                  <a:pt x="2594573" y="2767395"/>
                  <a:pt x="2594573" y="2767395"/>
                  <a:pt x="2594573" y="2767395"/>
                </a:cubicBezTo>
                <a:cubicBezTo>
                  <a:pt x="2603169" y="2761034"/>
                  <a:pt x="2603169" y="2761034"/>
                  <a:pt x="2603169" y="2761034"/>
                </a:cubicBezTo>
                <a:cubicBezTo>
                  <a:pt x="2603029" y="2740770"/>
                  <a:pt x="2603029" y="2740770"/>
                  <a:pt x="2603029" y="2740770"/>
                </a:cubicBezTo>
                <a:cubicBezTo>
                  <a:pt x="2611982" y="2738062"/>
                  <a:pt x="2611982" y="2738062"/>
                  <a:pt x="2611982" y="2738062"/>
                </a:cubicBezTo>
                <a:cubicBezTo>
                  <a:pt x="2605966" y="2733112"/>
                  <a:pt x="2605966" y="2733112"/>
                  <a:pt x="2605966" y="2733112"/>
                </a:cubicBezTo>
                <a:cubicBezTo>
                  <a:pt x="2607614" y="2731110"/>
                  <a:pt x="2612915" y="2728755"/>
                  <a:pt x="2612557" y="2725102"/>
                </a:cubicBezTo>
                <a:cubicBezTo>
                  <a:pt x="2599951" y="2728163"/>
                  <a:pt x="2599951" y="2728163"/>
                  <a:pt x="2599951" y="2728163"/>
                </a:cubicBezTo>
                <a:lnTo>
                  <a:pt x="2599562" y="2736914"/>
                </a:lnTo>
                <a:lnTo>
                  <a:pt x="2599488" y="2736964"/>
                </a:lnTo>
                <a:cubicBezTo>
                  <a:pt x="2596619" y="2738854"/>
                  <a:pt x="2590333" y="2742917"/>
                  <a:pt x="2578174" y="2750544"/>
                </a:cubicBezTo>
                <a:cubicBezTo>
                  <a:pt x="2584905" y="2762798"/>
                  <a:pt x="2584905" y="2762798"/>
                  <a:pt x="2584905" y="2762798"/>
                </a:cubicBezTo>
                <a:cubicBezTo>
                  <a:pt x="2571583" y="2758554"/>
                  <a:pt x="2571583" y="2758554"/>
                  <a:pt x="2571583" y="2758554"/>
                </a:cubicBezTo>
                <a:cubicBezTo>
                  <a:pt x="2564852" y="2746299"/>
                  <a:pt x="2576884" y="2756198"/>
                  <a:pt x="2585339" y="2729573"/>
                </a:cubicBezTo>
                <a:cubicBezTo>
                  <a:pt x="2585416" y="2692696"/>
                  <a:pt x="2585416" y="2692696"/>
                  <a:pt x="2585416" y="2692696"/>
                </a:cubicBezTo>
                <a:cubicBezTo>
                  <a:pt x="2584701" y="2685391"/>
                  <a:pt x="2584701" y="2685391"/>
                  <a:pt x="2584701" y="2685391"/>
                </a:cubicBezTo>
                <a:cubicBezTo>
                  <a:pt x="2585276" y="2672431"/>
                  <a:pt x="2585276" y="2672431"/>
                  <a:pt x="2585276" y="2672431"/>
                </a:cubicBezTo>
                <a:cubicBezTo>
                  <a:pt x="2580908" y="2665479"/>
                  <a:pt x="2580908" y="2665479"/>
                  <a:pt x="2580908" y="2665479"/>
                </a:cubicBezTo>
                <a:cubicBezTo>
                  <a:pt x="2584778" y="2648514"/>
                  <a:pt x="2584778" y="2648514"/>
                  <a:pt x="2584778" y="2648514"/>
                </a:cubicBezTo>
                <a:cubicBezTo>
                  <a:pt x="2578047" y="2636260"/>
                  <a:pt x="2578047" y="2636260"/>
                  <a:pt x="2578047" y="2636260"/>
                </a:cubicBezTo>
                <a:cubicBezTo>
                  <a:pt x="2583208" y="2613640"/>
                  <a:pt x="2583208" y="2613640"/>
                  <a:pt x="2583208" y="2613640"/>
                </a:cubicBezTo>
                <a:cubicBezTo>
                  <a:pt x="2578840" y="2606687"/>
                  <a:pt x="2578840" y="2606687"/>
                  <a:pt x="2578840" y="2606687"/>
                </a:cubicBezTo>
                <a:cubicBezTo>
                  <a:pt x="2582492" y="2606335"/>
                  <a:pt x="2582492" y="2606335"/>
                  <a:pt x="2582492" y="2606335"/>
                </a:cubicBezTo>
                <a:cubicBezTo>
                  <a:pt x="2582927" y="2573110"/>
                  <a:pt x="2582927" y="2573110"/>
                  <a:pt x="2582927" y="2573110"/>
                </a:cubicBezTo>
                <a:cubicBezTo>
                  <a:pt x="2586222" y="2569105"/>
                  <a:pt x="2586222" y="2569105"/>
                  <a:pt x="2586222" y="2569105"/>
                </a:cubicBezTo>
                <a:cubicBezTo>
                  <a:pt x="2582212" y="2565805"/>
                  <a:pt x="2582212" y="2565805"/>
                  <a:pt x="2582212" y="2565805"/>
                </a:cubicBezTo>
                <a:cubicBezTo>
                  <a:pt x="2581854" y="2562153"/>
                  <a:pt x="2586082" y="2548840"/>
                  <a:pt x="2580781" y="2551196"/>
                </a:cubicBezTo>
                <a:cubicBezTo>
                  <a:pt x="2583937" y="2526926"/>
                  <a:pt x="2583937" y="2526926"/>
                  <a:pt x="2583937" y="2526926"/>
                </a:cubicBezTo>
                <a:cubicBezTo>
                  <a:pt x="2582864" y="2515969"/>
                  <a:pt x="2584511" y="2513966"/>
                  <a:pt x="2579428" y="2499709"/>
                </a:cubicBezTo>
                <a:cubicBezTo>
                  <a:pt x="2571190" y="2509722"/>
                  <a:pt x="2571190" y="2509722"/>
                  <a:pt x="2571190" y="2509722"/>
                </a:cubicBezTo>
                <a:cubicBezTo>
                  <a:pt x="2568035" y="2533991"/>
                  <a:pt x="2568035" y="2533991"/>
                  <a:pt x="2568035" y="2533991"/>
                </a:cubicBezTo>
                <a:lnTo>
                  <a:pt x="2561529" y="2532379"/>
                </a:lnTo>
                <a:lnTo>
                  <a:pt x="2560694" y="2529630"/>
                </a:lnTo>
                <a:cubicBezTo>
                  <a:pt x="2560014" y="2527392"/>
                  <a:pt x="2560014" y="2527392"/>
                  <a:pt x="2560014" y="2527392"/>
                </a:cubicBezTo>
                <a:cubicBezTo>
                  <a:pt x="2564599" y="2517732"/>
                  <a:pt x="2564599" y="2517732"/>
                  <a:pt x="2564599" y="2517732"/>
                </a:cubicBezTo>
                <a:cubicBezTo>
                  <a:pt x="2552210" y="2504180"/>
                  <a:pt x="2552210" y="2504180"/>
                  <a:pt x="2552210" y="2504180"/>
                </a:cubicBezTo>
                <a:cubicBezTo>
                  <a:pt x="2556795" y="2494520"/>
                  <a:pt x="2556795" y="2494520"/>
                  <a:pt x="2556795" y="2494520"/>
                </a:cubicBezTo>
                <a:cubicBezTo>
                  <a:pt x="2551292" y="2419469"/>
                  <a:pt x="2551292" y="2419469"/>
                  <a:pt x="2551292" y="2419469"/>
                </a:cubicBezTo>
                <a:cubicBezTo>
                  <a:pt x="2552582" y="2413813"/>
                  <a:pt x="2552582" y="2413813"/>
                  <a:pt x="2552582" y="2413813"/>
                </a:cubicBezTo>
                <a:cubicBezTo>
                  <a:pt x="2550576" y="2412164"/>
                  <a:pt x="2550576" y="2412164"/>
                  <a:pt x="2550576" y="2412164"/>
                </a:cubicBezTo>
                <a:cubicBezTo>
                  <a:pt x="2546923" y="2412517"/>
                  <a:pt x="2546923" y="2412517"/>
                  <a:pt x="2546923" y="2412517"/>
                </a:cubicBezTo>
                <a:cubicBezTo>
                  <a:pt x="2541763" y="2435137"/>
                  <a:pt x="2541763" y="2435137"/>
                  <a:pt x="2541763" y="2435137"/>
                </a:cubicBezTo>
                <a:cubicBezTo>
                  <a:pt x="2546489" y="2445741"/>
                  <a:pt x="2546489" y="2445741"/>
                  <a:pt x="2546489" y="2445741"/>
                </a:cubicBezTo>
                <a:cubicBezTo>
                  <a:pt x="2544624" y="2464356"/>
                  <a:pt x="2544624" y="2464356"/>
                  <a:pt x="2544624" y="2464356"/>
                </a:cubicBezTo>
                <a:cubicBezTo>
                  <a:pt x="2547702" y="2476963"/>
                  <a:pt x="2547702" y="2476963"/>
                  <a:pt x="2547702" y="2476963"/>
                </a:cubicBezTo>
                <a:cubicBezTo>
                  <a:pt x="2546054" y="2478966"/>
                  <a:pt x="2544764" y="2484621"/>
                  <a:pt x="2541111" y="2484973"/>
                </a:cubicBezTo>
                <a:cubicBezTo>
                  <a:pt x="2539681" y="2470364"/>
                  <a:pt x="2539681" y="2470364"/>
                  <a:pt x="2539681" y="2470364"/>
                </a:cubicBezTo>
                <a:cubicBezTo>
                  <a:pt x="2539681" y="2470364"/>
                  <a:pt x="2550282" y="2465653"/>
                  <a:pt x="2538966" y="2463058"/>
                </a:cubicBezTo>
                <a:cubicBezTo>
                  <a:pt x="2541546" y="2451748"/>
                  <a:pt x="2541546" y="2451748"/>
                  <a:pt x="2541546" y="2451748"/>
                </a:cubicBezTo>
                <a:cubicBezTo>
                  <a:pt x="2540761" y="2434311"/>
                  <a:pt x="2540368" y="2425593"/>
                  <a:pt x="2540172" y="2421233"/>
                </a:cubicBezTo>
                <a:lnTo>
                  <a:pt x="2540073" y="2419034"/>
                </a:lnTo>
                <a:lnTo>
                  <a:pt x="2540077" y="2418794"/>
                </a:lnTo>
                <a:cubicBezTo>
                  <a:pt x="2539998" y="2417102"/>
                  <a:pt x="2539886" y="2415961"/>
                  <a:pt x="2539975" y="2416874"/>
                </a:cubicBezTo>
                <a:lnTo>
                  <a:pt x="2540073" y="2419034"/>
                </a:lnTo>
                <a:lnTo>
                  <a:pt x="2539983" y="2424017"/>
                </a:lnTo>
                <a:cubicBezTo>
                  <a:pt x="2539544" y="2426594"/>
                  <a:pt x="2538040" y="2425356"/>
                  <a:pt x="2533602" y="2408272"/>
                </a:cubicBezTo>
                <a:cubicBezTo>
                  <a:pt x="2542556" y="2405564"/>
                  <a:pt x="2542556" y="2405564"/>
                  <a:pt x="2542556" y="2405564"/>
                </a:cubicBezTo>
                <a:cubicBezTo>
                  <a:pt x="2545135" y="2394254"/>
                  <a:pt x="2545135" y="2394254"/>
                  <a:pt x="2545135" y="2394254"/>
                </a:cubicBezTo>
                <a:cubicBezTo>
                  <a:pt x="2539477" y="2392957"/>
                  <a:pt x="2539477" y="2392957"/>
                  <a:pt x="2539477" y="2392957"/>
                </a:cubicBezTo>
                <a:cubicBezTo>
                  <a:pt x="2543348" y="2375992"/>
                  <a:pt x="2543348" y="2375992"/>
                  <a:pt x="2543348" y="2375992"/>
                </a:cubicBezTo>
                <a:cubicBezTo>
                  <a:pt x="2534394" y="2378700"/>
                  <a:pt x="2545851" y="2401559"/>
                  <a:pt x="2551586" y="2365979"/>
                </a:cubicBezTo>
                <a:cubicBezTo>
                  <a:pt x="2545213" y="2357377"/>
                  <a:pt x="2545213" y="2357377"/>
                  <a:pt x="2545213" y="2357377"/>
                </a:cubicBezTo>
                <a:cubicBezTo>
                  <a:pt x="2548725" y="2336760"/>
                  <a:pt x="2548725" y="2336760"/>
                  <a:pt x="2548725" y="2336760"/>
                </a:cubicBezTo>
                <a:cubicBezTo>
                  <a:pt x="2553465" y="2253345"/>
                  <a:pt x="2553465" y="2253345"/>
                  <a:pt x="2553465" y="2253345"/>
                </a:cubicBezTo>
                <a:cubicBezTo>
                  <a:pt x="2554257" y="2223773"/>
                  <a:pt x="2554257" y="2223773"/>
                  <a:pt x="2554257" y="2223773"/>
                </a:cubicBezTo>
                <a:cubicBezTo>
                  <a:pt x="2557847" y="2166278"/>
                  <a:pt x="2557847" y="2166278"/>
                  <a:pt x="2557847" y="2166278"/>
                </a:cubicBezTo>
                <a:cubicBezTo>
                  <a:pt x="2562075" y="2152966"/>
                  <a:pt x="2562075" y="2152966"/>
                  <a:pt x="2562075" y="2152966"/>
                </a:cubicBezTo>
                <a:cubicBezTo>
                  <a:pt x="2562863" y="2146899"/>
                  <a:pt x="2563455" y="2142348"/>
                  <a:pt x="2563899" y="2138935"/>
                </a:cubicBezTo>
                <a:lnTo>
                  <a:pt x="2563989" y="2138236"/>
                </a:lnTo>
                <a:lnTo>
                  <a:pt x="2565773" y="2133655"/>
                </a:lnTo>
                <a:cubicBezTo>
                  <a:pt x="2566205" y="2131598"/>
                  <a:pt x="2566232" y="2129521"/>
                  <a:pt x="2565230" y="2128696"/>
                </a:cubicBezTo>
                <a:cubicBezTo>
                  <a:pt x="2565230" y="2128696"/>
                  <a:pt x="2565230" y="2128696"/>
                  <a:pt x="2564836" y="2131730"/>
                </a:cubicBezTo>
                <a:lnTo>
                  <a:pt x="2563989" y="2138236"/>
                </a:lnTo>
                <a:lnTo>
                  <a:pt x="2563885" y="2138504"/>
                </a:lnTo>
                <a:cubicBezTo>
                  <a:pt x="2562650" y="2140006"/>
                  <a:pt x="2562292" y="2136354"/>
                  <a:pt x="2567810" y="2117386"/>
                </a:cubicBezTo>
                <a:cubicBezTo>
                  <a:pt x="2566737" y="2106429"/>
                  <a:pt x="2566737" y="2106429"/>
                  <a:pt x="2566737" y="2106429"/>
                </a:cubicBezTo>
                <a:cubicBezTo>
                  <a:pt x="2559789" y="2110787"/>
                  <a:pt x="2559789" y="2110787"/>
                  <a:pt x="2559789" y="2110787"/>
                </a:cubicBezTo>
                <a:cubicBezTo>
                  <a:pt x="2567095" y="2110081"/>
                  <a:pt x="2559431" y="2107134"/>
                  <a:pt x="2562369" y="2099477"/>
                </a:cubicBezTo>
                <a:cubicBezTo>
                  <a:pt x="2566022" y="2099124"/>
                  <a:pt x="2566022" y="2099124"/>
                  <a:pt x="2566022" y="2099124"/>
                </a:cubicBezTo>
                <a:cubicBezTo>
                  <a:pt x="2565882" y="2078859"/>
                  <a:pt x="2565882" y="2078859"/>
                  <a:pt x="2565882" y="2078859"/>
                </a:cubicBezTo>
                <a:cubicBezTo>
                  <a:pt x="2567172" y="2073204"/>
                  <a:pt x="2575551" y="2083456"/>
                  <a:pt x="2566099" y="2062247"/>
                </a:cubicBezTo>
                <a:cubicBezTo>
                  <a:pt x="2560441" y="2060950"/>
                  <a:pt x="2560441" y="2060950"/>
                  <a:pt x="2560441" y="2060950"/>
                </a:cubicBezTo>
                <a:cubicBezTo>
                  <a:pt x="2561016" y="2047990"/>
                  <a:pt x="2561016" y="2047990"/>
                  <a:pt x="2561016" y="2047990"/>
                </a:cubicBezTo>
                <a:cubicBezTo>
                  <a:pt x="2569394" y="2058242"/>
                  <a:pt x="2569394" y="2058242"/>
                  <a:pt x="2569394" y="2058242"/>
                </a:cubicBezTo>
                <a:cubicBezTo>
                  <a:pt x="2570684" y="2052587"/>
                  <a:pt x="2570684" y="2052587"/>
                  <a:pt x="2570684" y="2052587"/>
                </a:cubicBezTo>
                <a:cubicBezTo>
                  <a:pt x="2567607" y="2039979"/>
                  <a:pt x="2567607" y="2039979"/>
                  <a:pt x="2567607" y="2039979"/>
                </a:cubicBezTo>
                <a:cubicBezTo>
                  <a:pt x="2558295" y="2039035"/>
                  <a:pt x="2558295" y="2039035"/>
                  <a:pt x="2558295" y="2039035"/>
                </a:cubicBezTo>
                <a:cubicBezTo>
                  <a:pt x="2560875" y="2027725"/>
                  <a:pt x="2560875" y="2027725"/>
                  <a:pt x="2560875" y="2027725"/>
                </a:cubicBezTo>
                <a:cubicBezTo>
                  <a:pt x="2563813" y="2020068"/>
                  <a:pt x="2563813" y="2020068"/>
                  <a:pt x="2563813" y="2020068"/>
                </a:cubicBezTo>
                <a:cubicBezTo>
                  <a:pt x="2568476" y="1973530"/>
                  <a:pt x="2568476" y="1973530"/>
                  <a:pt x="2568476" y="1973530"/>
                </a:cubicBezTo>
                <a:cubicBezTo>
                  <a:pt x="2567761" y="1966226"/>
                  <a:pt x="2567761" y="1966226"/>
                  <a:pt x="2567761" y="1966226"/>
                </a:cubicBezTo>
                <a:cubicBezTo>
                  <a:pt x="2561527" y="1977888"/>
                  <a:pt x="2561527" y="1977888"/>
                  <a:pt x="2561527" y="1977888"/>
                </a:cubicBezTo>
                <a:cubicBezTo>
                  <a:pt x="2555435" y="2009815"/>
                  <a:pt x="2555435" y="2009815"/>
                  <a:pt x="2555435" y="2009815"/>
                </a:cubicBezTo>
                <a:cubicBezTo>
                  <a:pt x="2557798" y="2015118"/>
                  <a:pt x="2557798" y="2015118"/>
                  <a:pt x="2557798" y="2015118"/>
                </a:cubicBezTo>
                <a:cubicBezTo>
                  <a:pt x="2553927" y="2032083"/>
                  <a:pt x="2553927" y="2032083"/>
                  <a:pt x="2553927" y="2032083"/>
                </a:cubicBezTo>
                <a:cubicBezTo>
                  <a:pt x="2545689" y="2042096"/>
                  <a:pt x="2545689" y="2042096"/>
                  <a:pt x="2545689" y="2042096"/>
                </a:cubicBezTo>
                <a:cubicBezTo>
                  <a:pt x="2544181" y="2064363"/>
                  <a:pt x="2544181" y="2064363"/>
                  <a:pt x="2544181" y="2064363"/>
                </a:cubicBezTo>
                <a:cubicBezTo>
                  <a:pt x="2537591" y="2072373"/>
                  <a:pt x="2537591" y="2072373"/>
                  <a:pt x="2537591" y="2072373"/>
                </a:cubicBezTo>
                <a:cubicBezTo>
                  <a:pt x="2543964" y="2080975"/>
                  <a:pt x="2543964" y="2080975"/>
                  <a:pt x="2543964" y="2080975"/>
                </a:cubicBezTo>
                <a:cubicBezTo>
                  <a:pt x="2536799" y="2101946"/>
                  <a:pt x="2536799" y="2101946"/>
                  <a:pt x="2536799" y="2101946"/>
                </a:cubicBezTo>
                <a:cubicBezTo>
                  <a:pt x="2536224" y="2114905"/>
                  <a:pt x="2536224" y="2114905"/>
                  <a:pt x="2536224" y="2114905"/>
                </a:cubicBezTo>
                <a:cubicBezTo>
                  <a:pt x="2538229" y="2116555"/>
                  <a:pt x="2538089" y="2096291"/>
                  <a:pt x="2538586" y="2120208"/>
                </a:cubicBezTo>
                <a:cubicBezTo>
                  <a:pt x="2529633" y="2122915"/>
                  <a:pt x="2529633" y="2122915"/>
                  <a:pt x="2529633" y="2122915"/>
                </a:cubicBezTo>
                <a:cubicBezTo>
                  <a:pt x="2530348" y="2130220"/>
                  <a:pt x="2530348" y="2130220"/>
                  <a:pt x="2530348" y="2130220"/>
                </a:cubicBezTo>
                <a:cubicBezTo>
                  <a:pt x="2537297" y="2125862"/>
                  <a:pt x="2537297" y="2125862"/>
                  <a:pt x="2537297" y="2125862"/>
                </a:cubicBezTo>
                <a:cubicBezTo>
                  <a:pt x="2538011" y="2133168"/>
                  <a:pt x="2538011" y="2133168"/>
                  <a:pt x="2538011" y="2133168"/>
                </a:cubicBezTo>
                <a:cubicBezTo>
                  <a:pt x="2532354" y="2131870"/>
                  <a:pt x="2532354" y="2131870"/>
                  <a:pt x="2532354" y="2131870"/>
                </a:cubicBezTo>
                <a:cubicBezTo>
                  <a:pt x="2528126" y="2145183"/>
                  <a:pt x="2528126" y="2145183"/>
                  <a:pt x="2528126" y="2145183"/>
                </a:cubicBezTo>
                <a:cubicBezTo>
                  <a:pt x="2531204" y="2157790"/>
                  <a:pt x="2531204" y="2157790"/>
                  <a:pt x="2531204" y="2157790"/>
                </a:cubicBezTo>
                <a:cubicBezTo>
                  <a:pt x="2526261" y="2163798"/>
                  <a:pt x="2526261" y="2163798"/>
                  <a:pt x="2526261" y="2163798"/>
                </a:cubicBezTo>
                <a:cubicBezTo>
                  <a:pt x="2530986" y="2174402"/>
                  <a:pt x="2530986" y="2174402"/>
                  <a:pt x="2530986" y="2174402"/>
                </a:cubicBezTo>
                <a:cubicBezTo>
                  <a:pt x="2524753" y="2186065"/>
                  <a:pt x="2524753" y="2186065"/>
                  <a:pt x="2524753" y="2186065"/>
                </a:cubicBezTo>
                <a:cubicBezTo>
                  <a:pt x="2529122" y="2193017"/>
                  <a:pt x="2529122" y="2193017"/>
                  <a:pt x="2529122" y="2193017"/>
                </a:cubicBezTo>
                <a:cubicBezTo>
                  <a:pt x="2521956" y="2213987"/>
                  <a:pt x="2521956" y="2213987"/>
                  <a:pt x="2521956" y="2213987"/>
                </a:cubicBezTo>
                <a:lnTo>
                  <a:pt x="2522029" y="2224625"/>
                </a:lnTo>
                <a:lnTo>
                  <a:pt x="2520778" y="2226084"/>
                </a:lnTo>
                <a:cubicBezTo>
                  <a:pt x="2520315" y="2229009"/>
                  <a:pt x="2519858" y="2234929"/>
                  <a:pt x="2519516" y="2245562"/>
                </a:cubicBezTo>
                <a:cubicBezTo>
                  <a:pt x="2515148" y="2238610"/>
                  <a:pt x="2515148" y="2238610"/>
                  <a:pt x="2515148" y="2238610"/>
                </a:cubicBezTo>
                <a:cubicBezTo>
                  <a:pt x="2511495" y="2238963"/>
                  <a:pt x="2511495" y="2238963"/>
                  <a:pt x="2511495" y="2238963"/>
                </a:cubicBezTo>
                <a:cubicBezTo>
                  <a:pt x="2513858" y="2244265"/>
                  <a:pt x="2513858" y="2244265"/>
                  <a:pt x="2513858" y="2244265"/>
                </a:cubicBezTo>
                <a:cubicBezTo>
                  <a:pt x="2501609" y="2250978"/>
                  <a:pt x="2501609" y="2250978"/>
                  <a:pt x="2501609" y="2250978"/>
                </a:cubicBezTo>
                <a:cubicBezTo>
                  <a:pt x="2509630" y="2257578"/>
                  <a:pt x="2509630" y="2257578"/>
                  <a:pt x="2509630" y="2257578"/>
                </a:cubicBezTo>
                <a:cubicBezTo>
                  <a:pt x="2516936" y="2256872"/>
                  <a:pt x="2516936" y="2256872"/>
                  <a:pt x="2516936" y="2256872"/>
                </a:cubicBezTo>
                <a:lnTo>
                  <a:pt x="2517886" y="2254227"/>
                </a:lnTo>
                <a:lnTo>
                  <a:pt x="2517651" y="2264177"/>
                </a:lnTo>
                <a:cubicBezTo>
                  <a:pt x="2517216" y="2297402"/>
                  <a:pt x="2517216" y="2297402"/>
                  <a:pt x="2517216" y="2297402"/>
                </a:cubicBezTo>
                <a:cubicBezTo>
                  <a:pt x="2512631" y="2307062"/>
                  <a:pt x="2512631" y="2307062"/>
                  <a:pt x="2512631" y="2307062"/>
                </a:cubicBezTo>
                <a:cubicBezTo>
                  <a:pt x="2515709" y="2319669"/>
                  <a:pt x="2515709" y="2319669"/>
                  <a:pt x="2515709" y="2319669"/>
                </a:cubicBezTo>
                <a:cubicBezTo>
                  <a:pt x="2510766" y="2325677"/>
                  <a:pt x="2510766" y="2325677"/>
                  <a:pt x="2510766" y="2325677"/>
                </a:cubicBezTo>
                <a:cubicBezTo>
                  <a:pt x="2514776" y="2328976"/>
                  <a:pt x="2514776" y="2328976"/>
                  <a:pt x="2514776" y="2328976"/>
                </a:cubicBezTo>
                <a:cubicBezTo>
                  <a:pt x="2523155" y="2339228"/>
                  <a:pt x="2495222" y="2336395"/>
                  <a:pt x="2511264" y="2349594"/>
                </a:cubicBezTo>
                <a:cubicBezTo>
                  <a:pt x="2515632" y="2356546"/>
                  <a:pt x="2515632" y="2356546"/>
                  <a:pt x="2515632" y="2356546"/>
                </a:cubicBezTo>
                <a:lnTo>
                  <a:pt x="2512130" y="2360801"/>
                </a:lnTo>
                <a:cubicBezTo>
                  <a:pt x="2511423" y="2360639"/>
                  <a:pt x="2509507" y="2359903"/>
                  <a:pt x="2510331" y="2358902"/>
                </a:cubicBezTo>
                <a:lnTo>
                  <a:pt x="2510471" y="2360330"/>
                </a:lnTo>
                <a:lnTo>
                  <a:pt x="2506678" y="2359254"/>
                </a:lnTo>
                <a:cubicBezTo>
                  <a:pt x="2507393" y="2366559"/>
                  <a:pt x="2507393" y="2366559"/>
                  <a:pt x="2507393" y="2366559"/>
                </a:cubicBezTo>
                <a:cubicBezTo>
                  <a:pt x="2511046" y="2366206"/>
                  <a:pt x="2511046" y="2366206"/>
                  <a:pt x="2511046" y="2366206"/>
                </a:cubicBezTo>
                <a:cubicBezTo>
                  <a:pt x="2511902" y="2393776"/>
                  <a:pt x="2511902" y="2393776"/>
                  <a:pt x="2511902" y="2393776"/>
                </a:cubicBezTo>
                <a:cubicBezTo>
                  <a:pt x="2508964" y="2401434"/>
                  <a:pt x="2508964" y="2401434"/>
                  <a:pt x="2508964" y="2401434"/>
                </a:cubicBezTo>
                <a:cubicBezTo>
                  <a:pt x="2511684" y="2410388"/>
                  <a:pt x="2511684" y="2410388"/>
                  <a:pt x="2511684" y="2410388"/>
                </a:cubicBezTo>
                <a:cubicBezTo>
                  <a:pt x="2506384" y="2412743"/>
                  <a:pt x="2511467" y="2427000"/>
                  <a:pt x="2500150" y="2424406"/>
                </a:cubicBezTo>
                <a:cubicBezTo>
                  <a:pt x="2512182" y="2434305"/>
                  <a:pt x="2512182" y="2434305"/>
                  <a:pt x="2512182" y="2434305"/>
                </a:cubicBezTo>
                <a:cubicBezTo>
                  <a:pt x="2516550" y="2441258"/>
                  <a:pt x="2498861" y="2430061"/>
                  <a:pt x="2508312" y="2451270"/>
                </a:cubicBezTo>
                <a:cubicBezTo>
                  <a:pt x="2505017" y="2455276"/>
                  <a:pt x="2505017" y="2455276"/>
                  <a:pt x="2505017" y="2455276"/>
                </a:cubicBezTo>
                <a:cubicBezTo>
                  <a:pt x="2503012" y="2453626"/>
                  <a:pt x="2503012" y="2453626"/>
                  <a:pt x="2503012" y="2453626"/>
                </a:cubicBezTo>
                <a:cubicBezTo>
                  <a:pt x="2501721" y="2459281"/>
                  <a:pt x="2501721" y="2459281"/>
                  <a:pt x="2501721" y="2459281"/>
                </a:cubicBezTo>
                <a:cubicBezTo>
                  <a:pt x="2509027" y="2458575"/>
                  <a:pt x="2509027" y="2458575"/>
                  <a:pt x="2509027" y="2458575"/>
                </a:cubicBezTo>
                <a:cubicBezTo>
                  <a:pt x="2513038" y="2461875"/>
                  <a:pt x="2513038" y="2461875"/>
                  <a:pt x="2513038" y="2461875"/>
                </a:cubicBezTo>
                <a:cubicBezTo>
                  <a:pt x="2506805" y="2473537"/>
                  <a:pt x="2506805" y="2473537"/>
                  <a:pt x="2506805" y="2473537"/>
                </a:cubicBezTo>
                <a:cubicBezTo>
                  <a:pt x="2510815" y="2476837"/>
                  <a:pt x="2510815" y="2476837"/>
                  <a:pt x="2510815" y="2476837"/>
                </a:cubicBezTo>
                <a:cubicBezTo>
                  <a:pt x="2498566" y="2483551"/>
                  <a:pt x="2498566" y="2483551"/>
                  <a:pt x="2498566" y="2483551"/>
                </a:cubicBezTo>
                <a:cubicBezTo>
                  <a:pt x="2498924" y="2487203"/>
                  <a:pt x="2497493" y="2472593"/>
                  <a:pt x="2497276" y="2489205"/>
                </a:cubicBezTo>
                <a:cubicBezTo>
                  <a:pt x="2508235" y="2488147"/>
                  <a:pt x="2508235" y="2488147"/>
                  <a:pt x="2508235" y="2488147"/>
                </a:cubicBezTo>
                <a:cubicBezTo>
                  <a:pt x="2503432" y="2514420"/>
                  <a:pt x="2503432" y="2514420"/>
                  <a:pt x="2503432" y="2514420"/>
                </a:cubicBezTo>
                <a:cubicBezTo>
                  <a:pt x="2511453" y="2521020"/>
                  <a:pt x="2511453" y="2521020"/>
                  <a:pt x="2511453" y="2521020"/>
                </a:cubicBezTo>
                <a:cubicBezTo>
                  <a:pt x="2505578" y="2536335"/>
                  <a:pt x="2505578" y="2536335"/>
                  <a:pt x="2505578" y="2536335"/>
                </a:cubicBezTo>
                <a:cubicBezTo>
                  <a:pt x="2509946" y="2543287"/>
                  <a:pt x="2509946" y="2543287"/>
                  <a:pt x="2509946" y="2543287"/>
                </a:cubicBezTo>
                <a:cubicBezTo>
                  <a:pt x="2506076" y="2560252"/>
                  <a:pt x="2506076" y="2560252"/>
                  <a:pt x="2506076" y="2560252"/>
                </a:cubicBezTo>
                <a:cubicBezTo>
                  <a:pt x="2492537" y="2572620"/>
                  <a:pt x="2492537" y="2572620"/>
                  <a:pt x="2492537" y="2572620"/>
                </a:cubicBezTo>
                <a:cubicBezTo>
                  <a:pt x="2490889" y="2574622"/>
                  <a:pt x="2490889" y="2574622"/>
                  <a:pt x="2490889" y="2574622"/>
                </a:cubicBezTo>
                <a:cubicBezTo>
                  <a:pt x="2486521" y="2567670"/>
                  <a:pt x="2486521" y="2567670"/>
                  <a:pt x="2486521" y="2567670"/>
                </a:cubicBezTo>
                <a:cubicBezTo>
                  <a:pt x="2495117" y="2561310"/>
                  <a:pt x="2495117" y="2561310"/>
                  <a:pt x="2495117" y="2561310"/>
                </a:cubicBezTo>
                <a:cubicBezTo>
                  <a:pt x="2496049" y="2552002"/>
                  <a:pt x="2496049" y="2552002"/>
                  <a:pt x="2496049" y="2552002"/>
                </a:cubicBezTo>
                <a:cubicBezTo>
                  <a:pt x="2480722" y="2546108"/>
                  <a:pt x="2501708" y="2553300"/>
                  <a:pt x="2482511" y="2564370"/>
                </a:cubicBezTo>
                <a:cubicBezTo>
                  <a:pt x="2480505" y="2562720"/>
                  <a:pt x="2480505" y="2562720"/>
                  <a:pt x="2480505" y="2562720"/>
                </a:cubicBezTo>
                <a:cubicBezTo>
                  <a:pt x="2476852" y="2563073"/>
                  <a:pt x="2476852" y="2563073"/>
                  <a:pt x="2476852" y="2563073"/>
                </a:cubicBezTo>
                <a:cubicBezTo>
                  <a:pt x="2475204" y="2565076"/>
                  <a:pt x="2455292" y="2568842"/>
                  <a:pt x="2479573" y="2572028"/>
                </a:cubicBezTo>
                <a:cubicBezTo>
                  <a:pt x="2471334" y="2582041"/>
                  <a:pt x="2471334" y="2582041"/>
                  <a:pt x="2471334" y="2582041"/>
                </a:cubicBezTo>
                <a:cubicBezTo>
                  <a:pt x="2472624" y="2576386"/>
                  <a:pt x="2472624" y="2576386"/>
                  <a:pt x="2472624" y="2576386"/>
                </a:cubicBezTo>
                <a:cubicBezTo>
                  <a:pt x="2466251" y="2567784"/>
                  <a:pt x="2466251" y="2567784"/>
                  <a:pt x="2466251" y="2567784"/>
                </a:cubicBezTo>
                <a:cubicBezTo>
                  <a:pt x="2467899" y="2565781"/>
                  <a:pt x="2460951" y="2570139"/>
                  <a:pt x="2469546" y="2563779"/>
                </a:cubicBezTo>
                <a:cubicBezTo>
                  <a:pt x="2469189" y="2560126"/>
                  <a:pt x="2469189" y="2560126"/>
                  <a:pt x="2469189" y="2560126"/>
                </a:cubicBezTo>
                <a:cubicBezTo>
                  <a:pt x="2461525" y="2557179"/>
                  <a:pt x="2461525" y="2557179"/>
                  <a:pt x="2461525" y="2557179"/>
                </a:cubicBezTo>
                <a:cubicBezTo>
                  <a:pt x="2455510" y="2552229"/>
                  <a:pt x="2455510" y="2552229"/>
                  <a:pt x="2455510" y="2552229"/>
                </a:cubicBezTo>
                <a:cubicBezTo>
                  <a:pt x="2457157" y="2550227"/>
                  <a:pt x="2457157" y="2550227"/>
                  <a:pt x="2457157" y="2550227"/>
                </a:cubicBezTo>
                <a:cubicBezTo>
                  <a:pt x="2451142" y="2545277"/>
                  <a:pt x="2451142" y="2545277"/>
                  <a:pt x="2451142" y="2545277"/>
                </a:cubicBezTo>
                <a:lnTo>
                  <a:pt x="2446487" y="2545726"/>
                </a:lnTo>
                <a:lnTo>
                  <a:pt x="2446575" y="2545718"/>
                </a:lnTo>
                <a:cubicBezTo>
                  <a:pt x="2447489" y="2545630"/>
                  <a:pt x="2447489" y="2545630"/>
                  <a:pt x="2447489" y="2545630"/>
                </a:cubicBezTo>
                <a:cubicBezTo>
                  <a:pt x="2451359" y="2528665"/>
                  <a:pt x="2451359" y="2528665"/>
                  <a:pt x="2451359" y="2528665"/>
                </a:cubicBezTo>
                <a:cubicBezTo>
                  <a:pt x="2456302" y="2522657"/>
                  <a:pt x="2456302" y="2522657"/>
                  <a:pt x="2456302" y="2522657"/>
                </a:cubicBezTo>
                <a:cubicBezTo>
                  <a:pt x="2448281" y="2516058"/>
                  <a:pt x="2448281" y="2516058"/>
                  <a:pt x="2448281" y="2516058"/>
                </a:cubicBezTo>
                <a:cubicBezTo>
                  <a:pt x="2452866" y="2506397"/>
                  <a:pt x="2452866" y="2506397"/>
                  <a:pt x="2452866" y="2506397"/>
                </a:cubicBezTo>
                <a:cubicBezTo>
                  <a:pt x="2452151" y="2499093"/>
                  <a:pt x="2452151" y="2499093"/>
                  <a:pt x="2452151" y="2499093"/>
                </a:cubicBezTo>
                <a:cubicBezTo>
                  <a:pt x="2460032" y="2485427"/>
                  <a:pt x="2460032" y="2485427"/>
                  <a:pt x="2460032" y="2485427"/>
                </a:cubicBezTo>
                <a:cubicBezTo>
                  <a:pt x="2456021" y="2482128"/>
                  <a:pt x="2456021" y="2482128"/>
                  <a:pt x="2456021" y="2482128"/>
                </a:cubicBezTo>
                <a:cubicBezTo>
                  <a:pt x="2460824" y="2455855"/>
                  <a:pt x="2460824" y="2455855"/>
                  <a:pt x="2460824" y="2455855"/>
                </a:cubicBezTo>
                <a:lnTo>
                  <a:pt x="2463326" y="2461470"/>
                </a:lnTo>
                <a:lnTo>
                  <a:pt x="2461907" y="2462203"/>
                </a:lnTo>
                <a:cubicBezTo>
                  <a:pt x="2460810" y="2462770"/>
                  <a:pt x="2460512" y="2463259"/>
                  <a:pt x="2462212" y="2463556"/>
                </a:cubicBezTo>
                <a:lnTo>
                  <a:pt x="2463837" y="2463582"/>
                </a:lnTo>
                <a:lnTo>
                  <a:pt x="2463043" y="2464397"/>
                </a:lnTo>
                <a:cubicBezTo>
                  <a:pt x="2463222" y="2466224"/>
                  <a:pt x="2464726" y="2467461"/>
                  <a:pt x="2465550" y="2466460"/>
                </a:cubicBezTo>
                <a:cubicBezTo>
                  <a:pt x="2465550" y="2466460"/>
                  <a:pt x="2465550" y="2466460"/>
                  <a:pt x="2464959" y="2465134"/>
                </a:cubicBezTo>
                <a:lnTo>
                  <a:pt x="2464270" y="2463589"/>
                </a:lnTo>
                <a:lnTo>
                  <a:pt x="2474503" y="2463752"/>
                </a:lnTo>
                <a:cubicBezTo>
                  <a:pt x="2478731" y="2450439"/>
                  <a:pt x="2478731" y="2450439"/>
                  <a:pt x="2478731" y="2450439"/>
                </a:cubicBezTo>
                <a:cubicBezTo>
                  <a:pt x="2478374" y="2446787"/>
                  <a:pt x="2478374" y="2446787"/>
                  <a:pt x="2478374" y="2446787"/>
                </a:cubicBezTo>
                <a:cubicBezTo>
                  <a:pt x="2466482" y="2457153"/>
                  <a:pt x="2466482" y="2457153"/>
                  <a:pt x="2466482" y="2457153"/>
                </a:cubicBezTo>
                <a:cubicBezTo>
                  <a:pt x="2463047" y="2440893"/>
                  <a:pt x="2463047" y="2440893"/>
                  <a:pt x="2463047" y="2440893"/>
                </a:cubicBezTo>
                <a:cubicBezTo>
                  <a:pt x="2459036" y="2437593"/>
                  <a:pt x="2459036" y="2437593"/>
                  <a:pt x="2459036" y="2437593"/>
                </a:cubicBezTo>
                <a:cubicBezTo>
                  <a:pt x="2454451" y="2447253"/>
                  <a:pt x="2454451" y="2447253"/>
                  <a:pt x="2454451" y="2447253"/>
                </a:cubicBezTo>
                <a:cubicBezTo>
                  <a:pt x="2453378" y="2436296"/>
                  <a:pt x="2453378" y="2436296"/>
                  <a:pt x="2453378" y="2436296"/>
                </a:cubicBezTo>
                <a:cubicBezTo>
                  <a:pt x="2457963" y="2426636"/>
                  <a:pt x="2457963" y="2426636"/>
                  <a:pt x="2457963" y="2426636"/>
                </a:cubicBezTo>
                <a:cubicBezTo>
                  <a:pt x="2470212" y="2419923"/>
                  <a:pt x="2470212" y="2419923"/>
                  <a:pt x="2470212" y="2419923"/>
                </a:cubicBezTo>
                <a:cubicBezTo>
                  <a:pt x="2470927" y="2427228"/>
                  <a:pt x="2470927" y="2427228"/>
                  <a:pt x="2470927" y="2427228"/>
                </a:cubicBezTo>
                <a:cubicBezTo>
                  <a:pt x="2471643" y="2434532"/>
                  <a:pt x="2471643" y="2434532"/>
                  <a:pt x="2471643" y="2434532"/>
                </a:cubicBezTo>
                <a:cubicBezTo>
                  <a:pt x="2474938" y="2430527"/>
                  <a:pt x="2474938" y="2430527"/>
                  <a:pt x="2474938" y="2430527"/>
                </a:cubicBezTo>
                <a:cubicBezTo>
                  <a:pt x="2477378" y="2398952"/>
                  <a:pt x="2477378" y="2398952"/>
                  <a:pt x="2477378" y="2398952"/>
                </a:cubicBezTo>
                <a:cubicBezTo>
                  <a:pt x="2480673" y="2394948"/>
                  <a:pt x="2463264" y="2424280"/>
                  <a:pt x="2479958" y="2387642"/>
                </a:cubicBezTo>
                <a:cubicBezTo>
                  <a:pt x="2475807" y="2364078"/>
                  <a:pt x="2475807" y="2364078"/>
                  <a:pt x="2475807" y="2364078"/>
                </a:cubicBezTo>
                <a:cubicBezTo>
                  <a:pt x="2481185" y="2324846"/>
                  <a:pt x="2481185" y="2324846"/>
                  <a:pt x="2481185" y="2324846"/>
                </a:cubicBezTo>
                <a:cubicBezTo>
                  <a:pt x="2480827" y="2321193"/>
                  <a:pt x="2480827" y="2321193"/>
                  <a:pt x="2480827" y="2321193"/>
                </a:cubicBezTo>
                <a:cubicBezTo>
                  <a:pt x="2481185" y="2324846"/>
                  <a:pt x="2477175" y="2321546"/>
                  <a:pt x="2477532" y="2325198"/>
                </a:cubicBezTo>
                <a:cubicBezTo>
                  <a:pt x="2481837" y="2275009"/>
                  <a:pt x="2481837" y="2275009"/>
                  <a:pt x="2481837" y="2275009"/>
                </a:cubicBezTo>
                <a:cubicBezTo>
                  <a:pt x="2483127" y="2269354"/>
                  <a:pt x="2483127" y="2269354"/>
                  <a:pt x="2483127" y="2269354"/>
                </a:cubicBezTo>
                <a:lnTo>
                  <a:pt x="2477652" y="2266751"/>
                </a:lnTo>
                <a:lnTo>
                  <a:pt x="2477568" y="2264360"/>
                </a:lnTo>
                <a:cubicBezTo>
                  <a:pt x="2477000" y="2263263"/>
                  <a:pt x="2476178" y="2263111"/>
                  <a:pt x="2475118" y="2265230"/>
                </a:cubicBezTo>
                <a:lnTo>
                  <a:pt x="2475043" y="2265511"/>
                </a:lnTo>
                <a:lnTo>
                  <a:pt x="2474666" y="2265332"/>
                </a:lnTo>
                <a:lnTo>
                  <a:pt x="2474395" y="2265202"/>
                </a:lnTo>
                <a:lnTo>
                  <a:pt x="2475161" y="2260963"/>
                </a:lnTo>
                <a:cubicBezTo>
                  <a:pt x="2475219" y="2258019"/>
                  <a:pt x="2472223" y="2266258"/>
                  <a:pt x="2473458" y="2264757"/>
                </a:cubicBezTo>
                <a:lnTo>
                  <a:pt x="2474395" y="2265202"/>
                </a:lnTo>
                <a:lnTo>
                  <a:pt x="2473816" y="2268409"/>
                </a:lnTo>
                <a:lnTo>
                  <a:pt x="2474185" y="2268713"/>
                </a:lnTo>
                <a:lnTo>
                  <a:pt x="2471236" y="2279719"/>
                </a:lnTo>
                <a:cubicBezTo>
                  <a:pt x="2475246" y="2283019"/>
                  <a:pt x="2475246" y="2283019"/>
                  <a:pt x="2475246" y="2283019"/>
                </a:cubicBezTo>
                <a:cubicBezTo>
                  <a:pt x="2468438" y="2307642"/>
                  <a:pt x="2468438" y="2307642"/>
                  <a:pt x="2468438" y="2307642"/>
                </a:cubicBezTo>
                <a:cubicBezTo>
                  <a:pt x="2474594" y="2332856"/>
                  <a:pt x="2474594" y="2332856"/>
                  <a:pt x="2474594" y="2332856"/>
                </a:cubicBezTo>
                <a:cubicBezTo>
                  <a:pt x="2470864" y="2370086"/>
                  <a:pt x="2470864" y="2370086"/>
                  <a:pt x="2470864" y="2370086"/>
                </a:cubicBezTo>
                <a:cubicBezTo>
                  <a:pt x="2472512" y="2368083"/>
                  <a:pt x="2472512" y="2368083"/>
                  <a:pt x="2472512" y="2368083"/>
                </a:cubicBezTo>
                <a:cubicBezTo>
                  <a:pt x="2468641" y="2385048"/>
                  <a:pt x="2468641" y="2385048"/>
                  <a:pt x="2468641" y="2385048"/>
                </a:cubicBezTo>
                <a:cubicBezTo>
                  <a:pt x="2467927" y="2377743"/>
                  <a:pt x="2467927" y="2377743"/>
                  <a:pt x="2467927" y="2377743"/>
                </a:cubicBezTo>
                <a:cubicBezTo>
                  <a:pt x="2458973" y="2380451"/>
                  <a:pt x="2458973" y="2380451"/>
                  <a:pt x="2458973" y="2380451"/>
                </a:cubicBezTo>
                <a:cubicBezTo>
                  <a:pt x="2454030" y="2386459"/>
                  <a:pt x="2454030" y="2386459"/>
                  <a:pt x="2454030" y="2386459"/>
                </a:cubicBezTo>
                <a:cubicBezTo>
                  <a:pt x="2464491" y="2361484"/>
                  <a:pt x="2464491" y="2361484"/>
                  <a:pt x="2464491" y="2361484"/>
                </a:cubicBezTo>
                <a:cubicBezTo>
                  <a:pt x="2460481" y="2358184"/>
                  <a:pt x="2460481" y="2358184"/>
                  <a:pt x="2460481" y="2358184"/>
                </a:cubicBezTo>
                <a:lnTo>
                  <a:pt x="2459315" y="2358263"/>
                </a:lnTo>
                <a:lnTo>
                  <a:pt x="2463776" y="2354179"/>
                </a:lnTo>
                <a:cubicBezTo>
                  <a:pt x="2471299" y="2336861"/>
                  <a:pt x="2471299" y="2336861"/>
                  <a:pt x="2471299" y="2336861"/>
                </a:cubicBezTo>
                <a:cubicBezTo>
                  <a:pt x="2462703" y="2343222"/>
                  <a:pt x="2462703" y="2343222"/>
                  <a:pt x="2462703" y="2343222"/>
                </a:cubicBezTo>
                <a:lnTo>
                  <a:pt x="2462250" y="2342668"/>
                </a:lnTo>
                <a:lnTo>
                  <a:pt x="2463993" y="2337566"/>
                </a:lnTo>
                <a:lnTo>
                  <a:pt x="2460640" y="2340630"/>
                </a:lnTo>
                <a:lnTo>
                  <a:pt x="2460459" y="2340377"/>
                </a:lnTo>
                <a:lnTo>
                  <a:pt x="2460760" y="2340154"/>
                </a:lnTo>
                <a:cubicBezTo>
                  <a:pt x="2461858" y="2338118"/>
                  <a:pt x="2463223" y="2334415"/>
                  <a:pt x="2464925" y="2328259"/>
                </a:cubicBezTo>
                <a:cubicBezTo>
                  <a:pt x="2466573" y="2326256"/>
                  <a:pt x="2466573" y="2326256"/>
                  <a:pt x="2466573" y="2326256"/>
                </a:cubicBezTo>
                <a:cubicBezTo>
                  <a:pt x="2457620" y="2328964"/>
                  <a:pt x="2457620" y="2328964"/>
                  <a:pt x="2457620" y="2328964"/>
                </a:cubicBezTo>
                <a:cubicBezTo>
                  <a:pt x="2465858" y="2318952"/>
                  <a:pt x="2465858" y="2318952"/>
                  <a:pt x="2465858" y="2318952"/>
                </a:cubicBezTo>
                <a:cubicBezTo>
                  <a:pt x="2465360" y="2295034"/>
                  <a:pt x="2465360" y="2295034"/>
                  <a:pt x="2465360" y="2295034"/>
                </a:cubicBezTo>
                <a:cubicBezTo>
                  <a:pt x="2463355" y="2293384"/>
                  <a:pt x="2463355" y="2293384"/>
                  <a:pt x="2463355" y="2293384"/>
                </a:cubicBezTo>
                <a:cubicBezTo>
                  <a:pt x="2465003" y="2291382"/>
                  <a:pt x="2465003" y="2291382"/>
                  <a:pt x="2465003" y="2291382"/>
                </a:cubicBezTo>
                <a:cubicBezTo>
                  <a:pt x="2466293" y="2285727"/>
                  <a:pt x="2476536" y="2277364"/>
                  <a:pt x="2463572" y="2276772"/>
                </a:cubicBezTo>
                <a:cubicBezTo>
                  <a:pt x="2464505" y="2267465"/>
                  <a:pt x="2464505" y="2267465"/>
                  <a:pt x="2464505" y="2267465"/>
                </a:cubicBezTo>
                <a:cubicBezTo>
                  <a:pt x="2460494" y="2264165"/>
                  <a:pt x="2460494" y="2264165"/>
                  <a:pt x="2460494" y="2264165"/>
                </a:cubicBezTo>
                <a:cubicBezTo>
                  <a:pt x="2465437" y="2258157"/>
                  <a:pt x="2465437" y="2258157"/>
                  <a:pt x="2465437" y="2258157"/>
                </a:cubicBezTo>
                <a:cubicBezTo>
                  <a:pt x="2463432" y="2256508"/>
                  <a:pt x="2463432" y="2256508"/>
                  <a:pt x="2463432" y="2256508"/>
                </a:cubicBezTo>
                <a:cubicBezTo>
                  <a:pt x="2464939" y="2234240"/>
                  <a:pt x="2464939" y="2234240"/>
                  <a:pt x="2464939" y="2234240"/>
                </a:cubicBezTo>
                <a:cubicBezTo>
                  <a:pt x="2460571" y="2227288"/>
                  <a:pt x="2460571" y="2227288"/>
                  <a:pt x="2460571" y="2227288"/>
                </a:cubicBezTo>
                <a:cubicBezTo>
                  <a:pt x="2465732" y="2204668"/>
                  <a:pt x="2465732" y="2204668"/>
                  <a:pt x="2465732" y="2204668"/>
                </a:cubicBezTo>
                <a:cubicBezTo>
                  <a:pt x="2465374" y="2201015"/>
                  <a:pt x="2465374" y="2201015"/>
                  <a:pt x="2465374" y="2201015"/>
                </a:cubicBezTo>
                <a:cubicBezTo>
                  <a:pt x="2460074" y="2203371"/>
                  <a:pt x="2460074" y="2203371"/>
                  <a:pt x="2460074" y="2203371"/>
                </a:cubicBezTo>
                <a:cubicBezTo>
                  <a:pt x="2463369" y="2199366"/>
                  <a:pt x="2463369" y="2199366"/>
                  <a:pt x="2463369" y="2199366"/>
                </a:cubicBezTo>
                <a:cubicBezTo>
                  <a:pt x="2467316" y="2145524"/>
                  <a:pt x="2467316" y="2145524"/>
                  <a:pt x="2467316" y="2145524"/>
                </a:cubicBezTo>
                <a:cubicBezTo>
                  <a:pt x="2465886" y="2130914"/>
                  <a:pt x="2465886" y="2130914"/>
                  <a:pt x="2465886" y="2130914"/>
                </a:cubicBezTo>
                <a:cubicBezTo>
                  <a:pt x="2469399" y="2110296"/>
                  <a:pt x="2469399" y="2110296"/>
                  <a:pt x="2469399" y="2110296"/>
                </a:cubicBezTo>
                <a:cubicBezTo>
                  <a:pt x="2468683" y="2102991"/>
                  <a:pt x="2468683" y="2102991"/>
                  <a:pt x="2468683" y="2102991"/>
                </a:cubicBezTo>
                <a:cubicBezTo>
                  <a:pt x="2465031" y="2103344"/>
                  <a:pt x="2465031" y="2103344"/>
                  <a:pt x="2465031" y="2103344"/>
                </a:cubicBezTo>
                <a:cubicBezTo>
                  <a:pt x="2465388" y="2106997"/>
                  <a:pt x="2465388" y="2106997"/>
                  <a:pt x="2465388" y="2106997"/>
                </a:cubicBezTo>
                <a:cubicBezTo>
                  <a:pt x="2461735" y="2107349"/>
                  <a:pt x="2461735" y="2107349"/>
                  <a:pt x="2461735" y="2107349"/>
                </a:cubicBezTo>
                <a:cubicBezTo>
                  <a:pt x="2453062" y="2150587"/>
                  <a:pt x="2453062" y="2150587"/>
                  <a:pt x="2453062" y="2150587"/>
                </a:cubicBezTo>
                <a:cubicBezTo>
                  <a:pt x="2448119" y="2156594"/>
                  <a:pt x="2448119" y="2156594"/>
                  <a:pt x="2448119" y="2156594"/>
                </a:cubicBezTo>
                <a:cubicBezTo>
                  <a:pt x="2442524" y="2212439"/>
                  <a:pt x="2442524" y="2212439"/>
                  <a:pt x="2442524" y="2212439"/>
                </a:cubicBezTo>
                <a:cubicBezTo>
                  <a:pt x="2448540" y="2217389"/>
                  <a:pt x="2431565" y="2213497"/>
                  <a:pt x="2439586" y="2220097"/>
                </a:cubicBezTo>
                <a:cubicBezTo>
                  <a:pt x="2432919" y="2264984"/>
                  <a:pt x="2432919" y="2264984"/>
                  <a:pt x="2432919" y="2264984"/>
                </a:cubicBezTo>
                <a:cubicBezTo>
                  <a:pt x="2429700" y="2232112"/>
                  <a:pt x="2429700" y="2232112"/>
                  <a:pt x="2429700" y="2232112"/>
                </a:cubicBezTo>
                <a:cubicBezTo>
                  <a:pt x="2428628" y="2221154"/>
                  <a:pt x="2428628" y="2221154"/>
                  <a:pt x="2428628" y="2221154"/>
                </a:cubicBezTo>
                <a:cubicBezTo>
                  <a:pt x="2415804" y="2240827"/>
                  <a:pt x="2415804" y="2240827"/>
                  <a:pt x="2415804" y="2240827"/>
                </a:cubicBezTo>
                <a:cubicBezTo>
                  <a:pt x="2416161" y="2244480"/>
                  <a:pt x="2402482" y="2236583"/>
                  <a:pt x="2416877" y="2251785"/>
                </a:cubicBezTo>
                <a:cubicBezTo>
                  <a:pt x="2407923" y="2254493"/>
                  <a:pt x="2407923" y="2254493"/>
                  <a:pt x="2407923" y="2254493"/>
                </a:cubicBezTo>
                <a:cubicBezTo>
                  <a:pt x="2411078" y="2230223"/>
                  <a:pt x="2411078" y="2230223"/>
                  <a:pt x="2411078" y="2230223"/>
                </a:cubicBezTo>
                <a:cubicBezTo>
                  <a:pt x="2409073" y="2228573"/>
                  <a:pt x="2409073" y="2228573"/>
                  <a:pt x="2409073" y="2228573"/>
                </a:cubicBezTo>
                <a:cubicBezTo>
                  <a:pt x="2409648" y="2215613"/>
                  <a:pt x="2409648" y="2215613"/>
                  <a:pt x="2409648" y="2215613"/>
                </a:cubicBezTo>
                <a:cubicBezTo>
                  <a:pt x="2407643" y="2213963"/>
                  <a:pt x="2407643" y="2213963"/>
                  <a:pt x="2407643" y="2213963"/>
                </a:cubicBezTo>
                <a:cubicBezTo>
                  <a:pt x="2411295" y="2213611"/>
                  <a:pt x="2411295" y="2213611"/>
                  <a:pt x="2411295" y="2213611"/>
                </a:cubicBezTo>
                <a:cubicBezTo>
                  <a:pt x="2414591" y="2209605"/>
                  <a:pt x="2414591" y="2209605"/>
                  <a:pt x="2414591" y="2209605"/>
                </a:cubicBezTo>
                <a:cubicBezTo>
                  <a:pt x="2412228" y="2204303"/>
                  <a:pt x="2412228" y="2204303"/>
                  <a:pt x="2412228" y="2204303"/>
                </a:cubicBezTo>
                <a:cubicBezTo>
                  <a:pt x="2410581" y="2206306"/>
                  <a:pt x="2410581" y="2206306"/>
                  <a:pt x="2410581" y="2206306"/>
                </a:cubicBezTo>
                <a:cubicBezTo>
                  <a:pt x="2406570" y="2203006"/>
                  <a:pt x="2406570" y="2203006"/>
                  <a:pt x="2406570" y="2203006"/>
                </a:cubicBezTo>
                <a:cubicBezTo>
                  <a:pt x="2407627" y="2199678"/>
                  <a:pt x="2406830" y="2198603"/>
                  <a:pt x="2405469" y="2198532"/>
                </a:cubicBezTo>
                <a:lnTo>
                  <a:pt x="2400983" y="2200089"/>
                </a:lnTo>
                <a:lnTo>
                  <a:pt x="2412803" y="2191343"/>
                </a:lnTo>
                <a:cubicBezTo>
                  <a:pt x="2408077" y="2180738"/>
                  <a:pt x="2408077" y="2180738"/>
                  <a:pt x="2408077" y="2180738"/>
                </a:cubicBezTo>
                <a:cubicBezTo>
                  <a:pt x="2402419" y="2179441"/>
                  <a:pt x="2402419" y="2179441"/>
                  <a:pt x="2402419" y="2179441"/>
                </a:cubicBezTo>
                <a:cubicBezTo>
                  <a:pt x="2401595" y="2180443"/>
                  <a:pt x="2399446" y="2182033"/>
                  <a:pt x="2398712" y="2183947"/>
                </a:cubicBezTo>
                <a:lnTo>
                  <a:pt x="2402926" y="2189636"/>
                </a:lnTo>
                <a:lnTo>
                  <a:pt x="2402594" y="2189765"/>
                </a:lnTo>
                <a:lnTo>
                  <a:pt x="2401727" y="2192544"/>
                </a:lnTo>
                <a:lnTo>
                  <a:pt x="2400196" y="2194404"/>
                </a:lnTo>
                <a:lnTo>
                  <a:pt x="2396901" y="2198409"/>
                </a:lnTo>
                <a:lnTo>
                  <a:pt x="2399989" y="2198111"/>
                </a:lnTo>
                <a:lnTo>
                  <a:pt x="2397616" y="2205714"/>
                </a:lnTo>
                <a:cubicBezTo>
                  <a:pt x="2390885" y="2193459"/>
                  <a:pt x="2390885" y="2193459"/>
                  <a:pt x="2390885" y="2193459"/>
                </a:cubicBezTo>
                <a:cubicBezTo>
                  <a:pt x="2377347" y="2205828"/>
                  <a:pt x="2377347" y="2205828"/>
                  <a:pt x="2377347" y="2205828"/>
                </a:cubicBezTo>
                <a:cubicBezTo>
                  <a:pt x="2385943" y="2199467"/>
                  <a:pt x="2362020" y="2199933"/>
                  <a:pt x="2383362" y="2210777"/>
                </a:cubicBezTo>
                <a:cubicBezTo>
                  <a:pt x="2388305" y="2204769"/>
                  <a:pt x="2388305" y="2204769"/>
                  <a:pt x="2388305" y="2204769"/>
                </a:cubicBezTo>
                <a:cubicBezTo>
                  <a:pt x="2390668" y="2210072"/>
                  <a:pt x="2386083" y="2219732"/>
                  <a:pt x="2376414" y="2215135"/>
                </a:cubicBezTo>
                <a:cubicBezTo>
                  <a:pt x="2367243" y="2234455"/>
                  <a:pt x="2367243" y="2234455"/>
                  <a:pt x="2367243" y="2234455"/>
                </a:cubicBezTo>
                <a:cubicBezTo>
                  <a:pt x="2373616" y="2243057"/>
                  <a:pt x="2373616" y="2243057"/>
                  <a:pt x="2373616" y="2243057"/>
                </a:cubicBezTo>
                <a:cubicBezTo>
                  <a:pt x="2369606" y="2239757"/>
                  <a:pt x="2369606" y="2239757"/>
                  <a:pt x="2369606" y="2239757"/>
                </a:cubicBezTo>
                <a:cubicBezTo>
                  <a:pt x="2352772" y="2256131"/>
                  <a:pt x="2352772" y="2256131"/>
                  <a:pt x="2352772" y="2256131"/>
                </a:cubicBezTo>
                <a:cubicBezTo>
                  <a:pt x="2355135" y="2261433"/>
                  <a:pt x="2355135" y="2261433"/>
                  <a:pt x="2355135" y="2261433"/>
                </a:cubicBezTo>
                <a:cubicBezTo>
                  <a:pt x="2348544" y="2269443"/>
                  <a:pt x="2348544" y="2269443"/>
                  <a:pt x="2348544" y="2269443"/>
                </a:cubicBezTo>
                <a:cubicBezTo>
                  <a:pt x="2354560" y="2274393"/>
                  <a:pt x="2354560" y="2274393"/>
                  <a:pt x="2354560" y="2274393"/>
                </a:cubicBezTo>
                <a:cubicBezTo>
                  <a:pt x="2355633" y="2285350"/>
                  <a:pt x="2346896" y="2271446"/>
                  <a:pt x="2343601" y="2275451"/>
                </a:cubicBezTo>
                <a:cubicBezTo>
                  <a:pt x="2342311" y="2281106"/>
                  <a:pt x="2342311" y="2281106"/>
                  <a:pt x="2342311" y="2281106"/>
                </a:cubicBezTo>
                <a:cubicBezTo>
                  <a:pt x="2337011" y="2283461"/>
                  <a:pt x="2337011" y="2283461"/>
                  <a:pt x="2337011" y="2283461"/>
                </a:cubicBezTo>
                <a:cubicBezTo>
                  <a:pt x="2339731" y="2292416"/>
                  <a:pt x="2339731" y="2292416"/>
                  <a:pt x="2339731" y="2292416"/>
                </a:cubicBezTo>
                <a:cubicBezTo>
                  <a:pt x="2323611" y="2316094"/>
                  <a:pt x="2323611" y="2316094"/>
                  <a:pt x="2323611" y="2316094"/>
                </a:cubicBezTo>
                <a:cubicBezTo>
                  <a:pt x="2325617" y="2317744"/>
                  <a:pt x="2325617" y="2317744"/>
                  <a:pt x="2325617" y="2317744"/>
                </a:cubicBezTo>
                <a:cubicBezTo>
                  <a:pt x="2318669" y="2322101"/>
                  <a:pt x="2318669" y="2322101"/>
                  <a:pt x="2318669" y="2322101"/>
                </a:cubicBezTo>
                <a:cubicBezTo>
                  <a:pt x="2316088" y="2333412"/>
                  <a:pt x="2316088" y="2333412"/>
                  <a:pt x="2316088" y="2333412"/>
                </a:cubicBezTo>
                <a:cubicBezTo>
                  <a:pt x="2303265" y="2353084"/>
                  <a:pt x="2303265" y="2353084"/>
                  <a:pt x="2303265" y="2353084"/>
                </a:cubicBezTo>
                <a:cubicBezTo>
                  <a:pt x="2303980" y="2360390"/>
                  <a:pt x="2303980" y="2360390"/>
                  <a:pt x="2303980" y="2360390"/>
                </a:cubicBezTo>
                <a:cubicBezTo>
                  <a:pt x="2305627" y="2358387"/>
                  <a:pt x="2302907" y="2349432"/>
                  <a:pt x="2297032" y="2364747"/>
                </a:cubicBezTo>
                <a:cubicBezTo>
                  <a:pt x="2297389" y="2368400"/>
                  <a:pt x="2297389" y="2368400"/>
                  <a:pt x="2297389" y="2368400"/>
                </a:cubicBezTo>
                <a:cubicBezTo>
                  <a:pt x="2293736" y="2368752"/>
                  <a:pt x="2293736" y="2368752"/>
                  <a:pt x="2293736" y="2368752"/>
                </a:cubicBezTo>
                <a:cubicBezTo>
                  <a:pt x="2296316" y="2357442"/>
                  <a:pt x="2296316" y="2357442"/>
                  <a:pt x="2296316" y="2357442"/>
                </a:cubicBezTo>
                <a:cubicBezTo>
                  <a:pt x="2292306" y="2354143"/>
                  <a:pt x="2292306" y="2354143"/>
                  <a:pt x="2292306" y="2354143"/>
                </a:cubicBezTo>
                <a:cubicBezTo>
                  <a:pt x="2284068" y="2364155"/>
                  <a:pt x="2284068" y="2364155"/>
                  <a:pt x="2284068" y="2364155"/>
                </a:cubicBezTo>
                <a:cubicBezTo>
                  <a:pt x="2287146" y="2376762"/>
                  <a:pt x="2287146" y="2376762"/>
                  <a:pt x="2287146" y="2376762"/>
                </a:cubicBezTo>
                <a:cubicBezTo>
                  <a:pt x="2292446" y="2374407"/>
                  <a:pt x="2292446" y="2374407"/>
                  <a:pt x="2292446" y="2374407"/>
                </a:cubicBezTo>
                <a:cubicBezTo>
                  <a:pt x="2280338" y="2401385"/>
                  <a:pt x="2280338" y="2401385"/>
                  <a:pt x="2280338" y="2401385"/>
                </a:cubicBezTo>
                <a:cubicBezTo>
                  <a:pt x="2281053" y="2408690"/>
                  <a:pt x="2281053" y="2408690"/>
                  <a:pt x="2281053" y="2408690"/>
                </a:cubicBezTo>
                <a:cubicBezTo>
                  <a:pt x="2275752" y="2411045"/>
                  <a:pt x="2275752" y="2411045"/>
                  <a:pt x="2275752" y="2411045"/>
                </a:cubicBezTo>
                <a:cubicBezTo>
                  <a:pt x="2268446" y="2411750"/>
                  <a:pt x="2271167" y="2420705"/>
                  <a:pt x="2265866" y="2423060"/>
                </a:cubicBezTo>
                <a:cubicBezTo>
                  <a:pt x="2263861" y="2421410"/>
                  <a:pt x="2264576" y="2428716"/>
                  <a:pt x="2263861" y="2421410"/>
                </a:cubicBezTo>
                <a:cubicBezTo>
                  <a:pt x="2263861" y="2421410"/>
                  <a:pt x="2262213" y="2423413"/>
                  <a:pt x="2262213" y="2423413"/>
                </a:cubicBezTo>
                <a:cubicBezTo>
                  <a:pt x="2266581" y="2430366"/>
                  <a:pt x="2266581" y="2430366"/>
                  <a:pt x="2266581" y="2430366"/>
                </a:cubicBezTo>
                <a:cubicBezTo>
                  <a:pt x="2257053" y="2446033"/>
                  <a:pt x="2257053" y="2446033"/>
                  <a:pt x="2257053" y="2446033"/>
                </a:cubicBezTo>
                <a:cubicBezTo>
                  <a:pt x="2265074" y="2452633"/>
                  <a:pt x="2265074" y="2452633"/>
                  <a:pt x="2265074" y="2452633"/>
                </a:cubicBezTo>
                <a:cubicBezTo>
                  <a:pt x="2250820" y="2457696"/>
                  <a:pt x="2250820" y="2457696"/>
                  <a:pt x="2250820" y="2457696"/>
                </a:cubicBezTo>
                <a:cubicBezTo>
                  <a:pt x="2244587" y="2469359"/>
                  <a:pt x="2244587" y="2469359"/>
                  <a:pt x="2244587" y="2469359"/>
                </a:cubicBezTo>
                <a:cubicBezTo>
                  <a:pt x="2250245" y="2470656"/>
                  <a:pt x="2250245" y="2470656"/>
                  <a:pt x="2250245" y="2470656"/>
                </a:cubicBezTo>
                <a:cubicBezTo>
                  <a:pt x="2253323" y="2483263"/>
                  <a:pt x="2253323" y="2483263"/>
                  <a:pt x="2253323" y="2483263"/>
                </a:cubicBezTo>
                <a:cubicBezTo>
                  <a:pt x="2250028" y="2487268"/>
                  <a:pt x="2250028" y="2487268"/>
                  <a:pt x="2250028" y="2487268"/>
                </a:cubicBezTo>
                <a:cubicBezTo>
                  <a:pt x="2245085" y="2493275"/>
                  <a:pt x="2245085" y="2493275"/>
                  <a:pt x="2245085" y="2493275"/>
                </a:cubicBezTo>
                <a:cubicBezTo>
                  <a:pt x="2244510" y="2506236"/>
                  <a:pt x="2244510" y="2506236"/>
                  <a:pt x="2244510" y="2506236"/>
                </a:cubicBezTo>
                <a:cubicBezTo>
                  <a:pt x="2236846" y="2503289"/>
                  <a:pt x="2236846" y="2503289"/>
                  <a:pt x="2236846" y="2503289"/>
                </a:cubicBezTo>
                <a:lnTo>
                  <a:pt x="2233401" y="2507476"/>
                </a:lnTo>
                <a:lnTo>
                  <a:pt x="2231635" y="2506557"/>
                </a:lnTo>
                <a:cubicBezTo>
                  <a:pt x="2229898" y="2507646"/>
                  <a:pt x="2228429" y="2511475"/>
                  <a:pt x="2230255" y="2511299"/>
                </a:cubicBezTo>
                <a:cubicBezTo>
                  <a:pt x="2230255" y="2511299"/>
                  <a:pt x="2230255" y="2511299"/>
                  <a:pt x="2231079" y="2510298"/>
                </a:cubicBezTo>
                <a:lnTo>
                  <a:pt x="2233401" y="2507476"/>
                </a:lnTo>
                <a:lnTo>
                  <a:pt x="2234064" y="2507820"/>
                </a:lnTo>
                <a:cubicBezTo>
                  <a:pt x="2234688" y="2509488"/>
                  <a:pt x="2235001" y="2512684"/>
                  <a:pt x="2234624" y="2518251"/>
                </a:cubicBezTo>
                <a:cubicBezTo>
                  <a:pt x="2241572" y="2513893"/>
                  <a:pt x="2241572" y="2513893"/>
                  <a:pt x="2241572" y="2513893"/>
                </a:cubicBezTo>
                <a:cubicBezTo>
                  <a:pt x="2241572" y="2513893"/>
                  <a:pt x="2244510" y="2506236"/>
                  <a:pt x="2241930" y="2517546"/>
                </a:cubicBezTo>
                <a:cubicBezTo>
                  <a:pt x="2248520" y="2509536"/>
                  <a:pt x="2248520" y="2509536"/>
                  <a:pt x="2248520" y="2509536"/>
                </a:cubicBezTo>
                <a:cubicBezTo>
                  <a:pt x="2256541" y="2516135"/>
                  <a:pt x="2256541" y="2516135"/>
                  <a:pt x="2256541" y="2516135"/>
                </a:cubicBezTo>
                <a:cubicBezTo>
                  <a:pt x="2257256" y="2523440"/>
                  <a:pt x="2257256" y="2523440"/>
                  <a:pt x="2257256" y="2523440"/>
                </a:cubicBezTo>
                <a:cubicBezTo>
                  <a:pt x="2245365" y="2533805"/>
                  <a:pt x="2245365" y="2533805"/>
                  <a:pt x="2245365" y="2533805"/>
                </a:cubicBezTo>
                <a:cubicBezTo>
                  <a:pt x="2243500" y="2552420"/>
                  <a:pt x="2243500" y="2552420"/>
                  <a:pt x="2243500" y="2552420"/>
                </a:cubicBezTo>
                <a:cubicBezTo>
                  <a:pt x="2239847" y="2552773"/>
                  <a:pt x="2240562" y="2560078"/>
                  <a:pt x="2239272" y="2565733"/>
                </a:cubicBezTo>
                <a:cubicBezTo>
                  <a:pt x="2235619" y="2566086"/>
                  <a:pt x="2235619" y="2566086"/>
                  <a:pt x="2235619" y="2566086"/>
                </a:cubicBezTo>
                <a:cubicBezTo>
                  <a:pt x="2237050" y="2580695"/>
                  <a:pt x="2237050" y="2580695"/>
                  <a:pt x="2237050" y="2580695"/>
                </a:cubicBezTo>
                <a:cubicBezTo>
                  <a:pt x="2239413" y="2585997"/>
                  <a:pt x="2239413" y="2585997"/>
                  <a:pt x="2239413" y="2585997"/>
                </a:cubicBezTo>
                <a:cubicBezTo>
                  <a:pt x="2240128" y="2593303"/>
                  <a:pt x="2240128" y="2593303"/>
                  <a:pt x="2240128" y="2593303"/>
                </a:cubicBezTo>
                <a:cubicBezTo>
                  <a:pt x="2230957" y="2612623"/>
                  <a:pt x="2230957" y="2612623"/>
                  <a:pt x="2230957" y="2612623"/>
                </a:cubicBezTo>
                <a:cubicBezTo>
                  <a:pt x="2234610" y="2612270"/>
                  <a:pt x="2235683" y="2623227"/>
                  <a:pt x="2241916" y="2611565"/>
                </a:cubicBezTo>
                <a:cubicBezTo>
                  <a:pt x="2237688" y="2624877"/>
                  <a:pt x="2237688" y="2624877"/>
                  <a:pt x="2237688" y="2624877"/>
                </a:cubicBezTo>
                <a:cubicBezTo>
                  <a:pt x="2241341" y="2624524"/>
                  <a:pt x="2241341" y="2624524"/>
                  <a:pt x="2241341" y="2624524"/>
                </a:cubicBezTo>
                <a:cubicBezTo>
                  <a:pt x="2238403" y="2632182"/>
                  <a:pt x="2238403" y="2632182"/>
                  <a:pt x="2238403" y="2632182"/>
                </a:cubicBezTo>
                <a:cubicBezTo>
                  <a:pt x="2241622" y="2665054"/>
                  <a:pt x="2241622" y="2665054"/>
                  <a:pt x="2241622" y="2665054"/>
                </a:cubicBezTo>
                <a:cubicBezTo>
                  <a:pt x="2243627" y="2666703"/>
                  <a:pt x="2244559" y="2657396"/>
                  <a:pt x="2247637" y="2670003"/>
                </a:cubicBezTo>
                <a:cubicBezTo>
                  <a:pt x="2235388" y="2676717"/>
                  <a:pt x="2235388" y="2676717"/>
                  <a:pt x="2235388" y="2676717"/>
                </a:cubicBezTo>
                <a:cubicBezTo>
                  <a:pt x="2240829" y="2694626"/>
                  <a:pt x="2240829" y="2694626"/>
                  <a:pt x="2240829" y="2694626"/>
                </a:cubicBezTo>
                <a:cubicBezTo>
                  <a:pt x="2249425" y="2688266"/>
                  <a:pt x="2249425" y="2688266"/>
                  <a:pt x="2249425" y="2688266"/>
                </a:cubicBezTo>
                <a:cubicBezTo>
                  <a:pt x="2249425" y="2688266"/>
                  <a:pt x="2242834" y="2696276"/>
                  <a:pt x="2255083" y="2689563"/>
                </a:cubicBezTo>
                <a:cubicBezTo>
                  <a:pt x="2256296" y="2720785"/>
                  <a:pt x="2256296" y="2720785"/>
                  <a:pt x="2256296" y="2720785"/>
                </a:cubicBezTo>
                <a:cubicBezTo>
                  <a:pt x="2250280" y="2715836"/>
                  <a:pt x="2250280" y="2715836"/>
                  <a:pt x="2250280" y="2715836"/>
                </a:cubicBezTo>
                <a:cubicBezTo>
                  <a:pt x="2240752" y="2731503"/>
                  <a:pt x="2240752" y="2731503"/>
                  <a:pt x="2240752" y="2731503"/>
                </a:cubicBezTo>
                <a:cubicBezTo>
                  <a:pt x="2237099" y="2731856"/>
                  <a:pt x="2244622" y="2714538"/>
                  <a:pt x="2233804" y="2735861"/>
                </a:cubicBezTo>
                <a:cubicBezTo>
                  <a:pt x="2247125" y="2740105"/>
                  <a:pt x="2247125" y="2740105"/>
                  <a:pt x="2247125" y="2740105"/>
                </a:cubicBezTo>
                <a:cubicBezTo>
                  <a:pt x="2248416" y="2734450"/>
                  <a:pt x="2248416" y="2734450"/>
                  <a:pt x="2248416" y="2734450"/>
                </a:cubicBezTo>
                <a:cubicBezTo>
                  <a:pt x="2250063" y="2732448"/>
                  <a:pt x="2250063" y="2732448"/>
                  <a:pt x="2250063" y="2732448"/>
                </a:cubicBezTo>
                <a:cubicBezTo>
                  <a:pt x="2253141" y="2745055"/>
                  <a:pt x="2253141" y="2745055"/>
                  <a:pt x="2253141" y="2745055"/>
                </a:cubicBezTo>
                <a:cubicBezTo>
                  <a:pt x="2246193" y="2749413"/>
                  <a:pt x="2246193" y="2749413"/>
                  <a:pt x="2246193" y="2749413"/>
                </a:cubicBezTo>
                <a:cubicBezTo>
                  <a:pt x="2233944" y="2756126"/>
                  <a:pt x="2233944" y="2756126"/>
                  <a:pt x="2233944" y="2756126"/>
                </a:cubicBezTo>
                <a:cubicBezTo>
                  <a:pt x="2234302" y="2759778"/>
                  <a:pt x="2234302" y="2759778"/>
                  <a:pt x="2234302" y="2759778"/>
                </a:cubicBezTo>
                <a:cubicBezTo>
                  <a:pt x="2246908" y="2756718"/>
                  <a:pt x="2246908" y="2756718"/>
                  <a:pt x="2246908" y="2756718"/>
                </a:cubicBezTo>
                <a:cubicBezTo>
                  <a:pt x="2245758" y="2782638"/>
                  <a:pt x="2245758" y="2782638"/>
                  <a:pt x="2245758" y="2782638"/>
                </a:cubicBezTo>
                <a:cubicBezTo>
                  <a:pt x="2251417" y="2783934"/>
                  <a:pt x="2251417" y="2783934"/>
                  <a:pt x="2251417" y="2783934"/>
                </a:cubicBezTo>
                <a:cubicBezTo>
                  <a:pt x="2256360" y="2777927"/>
                  <a:pt x="2256360" y="2777927"/>
                  <a:pt x="2256360" y="2777927"/>
                </a:cubicBezTo>
                <a:cubicBezTo>
                  <a:pt x="2258007" y="2775924"/>
                  <a:pt x="2258007" y="2775924"/>
                  <a:pt x="2258007" y="2775924"/>
                </a:cubicBezTo>
                <a:cubicBezTo>
                  <a:pt x="2257789" y="2792537"/>
                  <a:pt x="2257789" y="2792537"/>
                  <a:pt x="2257789" y="2792537"/>
                </a:cubicBezTo>
                <a:cubicBezTo>
                  <a:pt x="2250484" y="2793242"/>
                  <a:pt x="2264023" y="2780874"/>
                  <a:pt x="2248479" y="2791592"/>
                </a:cubicBezTo>
                <a:cubicBezTo>
                  <a:pt x="2244608" y="2808557"/>
                  <a:pt x="2244608" y="2808557"/>
                  <a:pt x="2244608" y="2808557"/>
                </a:cubicBezTo>
                <a:cubicBezTo>
                  <a:pt x="2255925" y="2811151"/>
                  <a:pt x="2255925" y="2811151"/>
                  <a:pt x="2255925" y="2811151"/>
                </a:cubicBezTo>
                <a:cubicBezTo>
                  <a:pt x="2256998" y="2822109"/>
                  <a:pt x="2256998" y="2822109"/>
                  <a:pt x="2256998" y="2822109"/>
                </a:cubicBezTo>
                <a:cubicBezTo>
                  <a:pt x="2266309" y="2823053"/>
                  <a:pt x="2266309" y="2823053"/>
                  <a:pt x="2266309" y="2823053"/>
                </a:cubicBezTo>
                <a:cubicBezTo>
                  <a:pt x="2270319" y="2826353"/>
                  <a:pt x="2270319" y="2826353"/>
                  <a:pt x="2270319" y="2826353"/>
                </a:cubicBezTo>
                <a:cubicBezTo>
                  <a:pt x="2264661" y="2825056"/>
                  <a:pt x="2264661" y="2825056"/>
                  <a:pt x="2264661" y="2825056"/>
                </a:cubicBezTo>
                <a:cubicBezTo>
                  <a:pt x="2271749" y="2840963"/>
                  <a:pt x="2250049" y="2826467"/>
                  <a:pt x="2250905" y="2854036"/>
                </a:cubicBezTo>
                <a:cubicBezTo>
                  <a:pt x="2251262" y="2857689"/>
                  <a:pt x="2251262" y="2857689"/>
                  <a:pt x="2251262" y="2857689"/>
                </a:cubicBezTo>
                <a:cubicBezTo>
                  <a:pt x="2262221" y="2856630"/>
                  <a:pt x="2262221" y="2856630"/>
                  <a:pt x="2262221" y="2856630"/>
                </a:cubicBezTo>
                <a:cubicBezTo>
                  <a:pt x="2259501" y="2847676"/>
                  <a:pt x="2259501" y="2847676"/>
                  <a:pt x="2259501" y="2847676"/>
                </a:cubicBezTo>
                <a:cubicBezTo>
                  <a:pt x="2265516" y="2852626"/>
                  <a:pt x="2265516" y="2852626"/>
                  <a:pt x="2265516" y="2852626"/>
                </a:cubicBezTo>
                <a:cubicBezTo>
                  <a:pt x="2261646" y="2869591"/>
                  <a:pt x="2261646" y="2869591"/>
                  <a:pt x="2261646" y="2869591"/>
                </a:cubicBezTo>
                <a:cubicBezTo>
                  <a:pt x="2257993" y="2869943"/>
                  <a:pt x="2257993" y="2869943"/>
                  <a:pt x="2257993" y="2869943"/>
                </a:cubicBezTo>
                <a:cubicBezTo>
                  <a:pt x="2264009" y="2874893"/>
                  <a:pt x="2264009" y="2874893"/>
                  <a:pt x="2264009" y="2874893"/>
                </a:cubicBezTo>
                <a:cubicBezTo>
                  <a:pt x="2252118" y="2885258"/>
                  <a:pt x="2252118" y="2885258"/>
                  <a:pt x="2252118" y="2885258"/>
                </a:cubicBezTo>
                <a:cubicBezTo>
                  <a:pt x="2259563" y="2904818"/>
                  <a:pt x="2240444" y="2879012"/>
                  <a:pt x="2260279" y="2912123"/>
                </a:cubicBezTo>
                <a:cubicBezTo>
                  <a:pt x="2262284" y="2913773"/>
                  <a:pt x="2262284" y="2913773"/>
                  <a:pt x="2262284" y="2913773"/>
                </a:cubicBezTo>
                <a:cubicBezTo>
                  <a:pt x="2253688" y="2920133"/>
                  <a:pt x="2253688" y="2920133"/>
                  <a:pt x="2253688" y="2920133"/>
                </a:cubicBezTo>
                <a:cubicBezTo>
                  <a:pt x="2251683" y="2918483"/>
                  <a:pt x="2251683" y="2918483"/>
                  <a:pt x="2251683" y="2918483"/>
                </a:cubicBezTo>
                <a:cubicBezTo>
                  <a:pt x="2248030" y="2918835"/>
                  <a:pt x="2248030" y="2918835"/>
                  <a:pt x="2248030" y="2918835"/>
                </a:cubicBezTo>
                <a:cubicBezTo>
                  <a:pt x="2246382" y="2920839"/>
                  <a:pt x="2246382" y="2920839"/>
                  <a:pt x="2246382" y="2920839"/>
                </a:cubicBezTo>
                <a:cubicBezTo>
                  <a:pt x="2260419" y="2932388"/>
                  <a:pt x="2260419" y="2932388"/>
                  <a:pt x="2260419" y="2932388"/>
                </a:cubicBezTo>
                <a:cubicBezTo>
                  <a:pt x="2267009" y="2924377"/>
                  <a:pt x="2267009" y="2924377"/>
                  <a:pt x="2267009" y="2924377"/>
                </a:cubicBezTo>
                <a:cubicBezTo>
                  <a:pt x="2274673" y="2927325"/>
                  <a:pt x="2274673" y="2927325"/>
                  <a:pt x="2274673" y="2927325"/>
                </a:cubicBezTo>
                <a:cubicBezTo>
                  <a:pt x="2272093" y="2938634"/>
                  <a:pt x="2272093" y="2938634"/>
                  <a:pt x="2272093" y="2938634"/>
                </a:cubicBezTo>
                <a:cubicBezTo>
                  <a:pt x="2268798" y="2942639"/>
                  <a:pt x="2267725" y="2931682"/>
                  <a:pt x="2263140" y="2941342"/>
                </a:cubicBezTo>
                <a:cubicBezTo>
                  <a:pt x="2261849" y="2946997"/>
                  <a:pt x="2285989" y="2929919"/>
                  <a:pt x="2256906" y="2953005"/>
                </a:cubicBezTo>
                <a:cubicBezTo>
                  <a:pt x="2259627" y="2961960"/>
                  <a:pt x="2259627" y="2961960"/>
                  <a:pt x="2259627" y="2961960"/>
                </a:cubicBezTo>
                <a:lnTo>
                  <a:pt x="2265345" y="2955010"/>
                </a:lnTo>
                <a:lnTo>
                  <a:pt x="2271658" y="2971859"/>
                </a:lnTo>
                <a:lnTo>
                  <a:pt x="2270487" y="2974912"/>
                </a:lnTo>
                <a:lnTo>
                  <a:pt x="2269804" y="2974112"/>
                </a:lnTo>
                <a:cubicBezTo>
                  <a:pt x="2266447" y="2975127"/>
                  <a:pt x="2262418" y="2981046"/>
                  <a:pt x="2268721" y="2979517"/>
                </a:cubicBezTo>
                <a:cubicBezTo>
                  <a:pt x="2268721" y="2979517"/>
                  <a:pt x="2268721" y="2979517"/>
                  <a:pt x="2269088" y="2978560"/>
                </a:cubicBezTo>
                <a:lnTo>
                  <a:pt x="2270487" y="2974912"/>
                </a:lnTo>
                <a:lnTo>
                  <a:pt x="2272961" y="2977811"/>
                </a:lnTo>
                <a:cubicBezTo>
                  <a:pt x="2272945" y="2979555"/>
                  <a:pt x="2272542" y="2981993"/>
                  <a:pt x="2271582" y="2985314"/>
                </a:cubicBezTo>
                <a:lnTo>
                  <a:pt x="2268406" y="2993928"/>
                </a:lnTo>
                <a:lnTo>
                  <a:pt x="2266786" y="2994768"/>
                </a:lnTo>
                <a:cubicBezTo>
                  <a:pt x="2265146" y="2997145"/>
                  <a:pt x="2263059" y="3001724"/>
                  <a:pt x="2260623" y="3009794"/>
                </a:cubicBezTo>
                <a:cubicBezTo>
                  <a:pt x="2269934" y="3010738"/>
                  <a:pt x="2269934" y="3010738"/>
                  <a:pt x="2269934" y="3010738"/>
                </a:cubicBezTo>
                <a:cubicBezTo>
                  <a:pt x="2275234" y="3008383"/>
                  <a:pt x="2275234" y="3008383"/>
                  <a:pt x="2275234" y="3008383"/>
                </a:cubicBezTo>
                <a:cubicBezTo>
                  <a:pt x="2281608" y="3016985"/>
                  <a:pt x="2281608" y="3016985"/>
                  <a:pt x="2281608" y="3016985"/>
                </a:cubicBezTo>
                <a:cubicBezTo>
                  <a:pt x="2272437" y="3036305"/>
                  <a:pt x="2272437" y="3036305"/>
                  <a:pt x="2272437" y="3036305"/>
                </a:cubicBezTo>
                <a:cubicBezTo>
                  <a:pt x="2273152" y="3043611"/>
                  <a:pt x="2273152" y="3043611"/>
                  <a:pt x="2273152" y="3043611"/>
                </a:cubicBezTo>
                <a:cubicBezTo>
                  <a:pt x="2278453" y="3041255"/>
                  <a:pt x="2278453" y="3041255"/>
                  <a:pt x="2278453" y="3041255"/>
                </a:cubicBezTo>
                <a:cubicBezTo>
                  <a:pt x="2275515" y="3048913"/>
                  <a:pt x="2269499" y="3043963"/>
                  <a:pt x="2279883" y="3055865"/>
                </a:cubicBezTo>
                <a:cubicBezTo>
                  <a:pt x="2274940" y="3061873"/>
                  <a:pt x="2274940" y="3061873"/>
                  <a:pt x="2274940" y="3061873"/>
                </a:cubicBezTo>
                <a:lnTo>
                  <a:pt x="2271912" y="3062968"/>
                </a:lnTo>
                <a:lnTo>
                  <a:pt x="2273893" y="3059122"/>
                </a:lnTo>
                <a:cubicBezTo>
                  <a:pt x="2274851" y="3056552"/>
                  <a:pt x="2271583" y="3061419"/>
                  <a:pt x="2271574" y="3063090"/>
                </a:cubicBezTo>
                <a:lnTo>
                  <a:pt x="2271912" y="3062968"/>
                </a:lnTo>
                <a:lnTo>
                  <a:pt x="2268349" y="3069883"/>
                </a:lnTo>
                <a:lnTo>
                  <a:pt x="2273894" y="3070446"/>
                </a:lnTo>
                <a:lnTo>
                  <a:pt x="2271070" y="3078838"/>
                </a:lnTo>
                <a:cubicBezTo>
                  <a:pt x="2275080" y="3082138"/>
                  <a:pt x="2275080" y="3082138"/>
                  <a:pt x="2275080" y="3082138"/>
                </a:cubicBezTo>
                <a:cubicBezTo>
                  <a:pt x="2268847" y="3093800"/>
                  <a:pt x="2268847" y="3093800"/>
                  <a:pt x="2268847" y="3093800"/>
                </a:cubicBezTo>
                <a:cubicBezTo>
                  <a:pt x="2277801" y="3091092"/>
                  <a:pt x="2277801" y="3091092"/>
                  <a:pt x="2277801" y="3091092"/>
                </a:cubicBezTo>
                <a:cubicBezTo>
                  <a:pt x="2284174" y="3099695"/>
                  <a:pt x="2284174" y="3099695"/>
                  <a:pt x="2284174" y="3099695"/>
                </a:cubicBezTo>
                <a:cubicBezTo>
                  <a:pt x="2281236" y="3107352"/>
                  <a:pt x="2266625" y="3108762"/>
                  <a:pt x="2268987" y="3114065"/>
                </a:cubicBezTo>
                <a:cubicBezTo>
                  <a:pt x="2273713" y="3124669"/>
                  <a:pt x="2273713" y="3124669"/>
                  <a:pt x="2273713" y="3124669"/>
                </a:cubicBezTo>
                <a:cubicBezTo>
                  <a:pt x="2277366" y="3124317"/>
                  <a:pt x="2277366" y="3124317"/>
                  <a:pt x="2277366" y="3124317"/>
                </a:cubicBezTo>
                <a:cubicBezTo>
                  <a:pt x="2275501" y="3142932"/>
                  <a:pt x="2275501" y="3142932"/>
                  <a:pt x="2275501" y="3142932"/>
                </a:cubicBezTo>
                <a:cubicBezTo>
                  <a:pt x="2281159" y="3144230"/>
                  <a:pt x="2281159" y="3144230"/>
                  <a:pt x="2281159" y="3144230"/>
                </a:cubicBezTo>
                <a:cubicBezTo>
                  <a:pt x="2287174" y="3149179"/>
                  <a:pt x="2287174" y="3149179"/>
                  <a:pt x="2287174" y="3149179"/>
                </a:cubicBezTo>
                <a:cubicBezTo>
                  <a:pt x="2284058" y="3155010"/>
                  <a:pt x="2282500" y="3157926"/>
                  <a:pt x="2281721" y="3159384"/>
                </a:cubicBezTo>
                <a:lnTo>
                  <a:pt x="2281294" y="3160181"/>
                </a:lnTo>
                <a:lnTo>
                  <a:pt x="2278936" y="3159192"/>
                </a:lnTo>
                <a:cubicBezTo>
                  <a:pt x="2275284" y="3159544"/>
                  <a:pt x="2275284" y="3159544"/>
                  <a:pt x="2275284" y="3159544"/>
                </a:cubicBezTo>
                <a:cubicBezTo>
                  <a:pt x="2275999" y="3166849"/>
                  <a:pt x="2275999" y="3166849"/>
                  <a:pt x="2275999" y="3166849"/>
                </a:cubicBezTo>
                <a:cubicBezTo>
                  <a:pt x="2281082" y="3181107"/>
                  <a:pt x="2281082" y="3181107"/>
                  <a:pt x="2281082" y="3181107"/>
                </a:cubicBezTo>
                <a:cubicBezTo>
                  <a:pt x="2279434" y="3183109"/>
                  <a:pt x="2273776" y="3181812"/>
                  <a:pt x="2276139" y="3187114"/>
                </a:cubicBezTo>
                <a:cubicBezTo>
                  <a:pt x="2283445" y="3186409"/>
                  <a:pt x="2283445" y="3186409"/>
                  <a:pt x="2283445" y="3186409"/>
                </a:cubicBezTo>
                <a:cubicBezTo>
                  <a:pt x="2286383" y="3178751"/>
                  <a:pt x="2286383" y="3178751"/>
                  <a:pt x="2286383" y="3178751"/>
                </a:cubicBezTo>
                <a:cubicBezTo>
                  <a:pt x="2294046" y="3181698"/>
                  <a:pt x="2294046" y="3181698"/>
                  <a:pt x="2294046" y="3181698"/>
                </a:cubicBezTo>
                <a:cubicBezTo>
                  <a:pt x="2297341" y="3177693"/>
                  <a:pt x="2297341" y="3177693"/>
                  <a:pt x="2297341" y="3177693"/>
                </a:cubicBezTo>
                <a:cubicBezTo>
                  <a:pt x="2288528" y="3200665"/>
                  <a:pt x="2288528" y="3200665"/>
                  <a:pt x="2288528" y="3200665"/>
                </a:cubicBezTo>
                <a:cubicBezTo>
                  <a:pt x="2281580" y="3205023"/>
                  <a:pt x="2281580" y="3205023"/>
                  <a:pt x="2281580" y="3205023"/>
                </a:cubicBezTo>
                <a:cubicBezTo>
                  <a:pt x="2282295" y="3212328"/>
                  <a:pt x="2282295" y="3212328"/>
                  <a:pt x="2282295" y="3212328"/>
                </a:cubicBezTo>
                <a:cubicBezTo>
                  <a:pt x="2287596" y="3209973"/>
                  <a:pt x="2287596" y="3209973"/>
                  <a:pt x="2287596" y="3209973"/>
                </a:cubicBezTo>
                <a:lnTo>
                  <a:pt x="2289538" y="3208084"/>
                </a:lnTo>
                <a:lnTo>
                  <a:pt x="2293612" y="3214922"/>
                </a:lnTo>
                <a:cubicBezTo>
                  <a:pt x="2287020" y="3222933"/>
                  <a:pt x="2287020" y="3222933"/>
                  <a:pt x="2287020" y="3222933"/>
                </a:cubicBezTo>
                <a:cubicBezTo>
                  <a:pt x="2287876" y="3250503"/>
                  <a:pt x="2287876" y="3250503"/>
                  <a:pt x="2287876" y="3250503"/>
                </a:cubicBezTo>
                <a:cubicBezTo>
                  <a:pt x="2285404" y="3253507"/>
                  <a:pt x="2292122" y="3233847"/>
                  <a:pt x="2290435" y="3242219"/>
                </a:cubicBezTo>
                <a:lnTo>
                  <a:pt x="2285694" y="3260295"/>
                </a:lnTo>
                <a:lnTo>
                  <a:pt x="2285116" y="3259987"/>
                </a:lnTo>
                <a:cubicBezTo>
                  <a:pt x="2285206" y="3260900"/>
                  <a:pt x="2286298" y="3262638"/>
                  <a:pt x="2285296" y="3261813"/>
                </a:cubicBezTo>
                <a:lnTo>
                  <a:pt x="2285694" y="3260295"/>
                </a:lnTo>
                <a:lnTo>
                  <a:pt x="2290954" y="3263110"/>
                </a:lnTo>
                <a:cubicBezTo>
                  <a:pt x="2288016" y="3270767"/>
                  <a:pt x="2288016" y="3270767"/>
                  <a:pt x="2288016" y="3270767"/>
                </a:cubicBezTo>
                <a:cubicBezTo>
                  <a:pt x="2275767" y="3277481"/>
                  <a:pt x="2275767" y="3277481"/>
                  <a:pt x="2275767" y="3277481"/>
                </a:cubicBezTo>
                <a:cubicBezTo>
                  <a:pt x="2276125" y="3281133"/>
                  <a:pt x="2276125" y="3281133"/>
                  <a:pt x="2276125" y="3281133"/>
                </a:cubicBezTo>
                <a:cubicBezTo>
                  <a:pt x="2291452" y="3287027"/>
                  <a:pt x="2291452" y="3287027"/>
                  <a:pt x="2291452" y="3287027"/>
                </a:cubicBezTo>
                <a:cubicBezTo>
                  <a:pt x="2287365" y="3320604"/>
                  <a:pt x="2287365" y="3320604"/>
                  <a:pt x="2287365" y="3320604"/>
                </a:cubicBezTo>
                <a:cubicBezTo>
                  <a:pt x="2291732" y="3327557"/>
                  <a:pt x="2291732" y="3327557"/>
                  <a:pt x="2291732" y="3327557"/>
                </a:cubicBezTo>
                <a:cubicBezTo>
                  <a:pt x="2285141" y="3335567"/>
                  <a:pt x="2285141" y="3335567"/>
                  <a:pt x="2285141" y="3335567"/>
                </a:cubicBezTo>
                <a:cubicBezTo>
                  <a:pt x="2292805" y="3338514"/>
                  <a:pt x="2292805" y="3338514"/>
                  <a:pt x="2292805" y="3338514"/>
                </a:cubicBezTo>
                <a:cubicBezTo>
                  <a:pt x="2285499" y="3339219"/>
                  <a:pt x="2285499" y="3339219"/>
                  <a:pt x="2285499" y="3339219"/>
                </a:cubicBezTo>
                <a:cubicBezTo>
                  <a:pt x="2277976" y="3356537"/>
                  <a:pt x="2277976" y="3356537"/>
                  <a:pt x="2277976" y="3356537"/>
                </a:cubicBezTo>
                <a:cubicBezTo>
                  <a:pt x="2287287" y="3357481"/>
                  <a:pt x="2287287" y="3357481"/>
                  <a:pt x="2287287" y="3357481"/>
                </a:cubicBezTo>
                <a:cubicBezTo>
                  <a:pt x="2285639" y="3359484"/>
                  <a:pt x="2287645" y="3361134"/>
                  <a:pt x="2283992" y="3361487"/>
                </a:cubicBezTo>
                <a:cubicBezTo>
                  <a:pt x="2296598" y="3358426"/>
                  <a:pt x="2296598" y="3358426"/>
                  <a:pt x="2296598" y="3358426"/>
                </a:cubicBezTo>
                <a:cubicBezTo>
                  <a:pt x="2298603" y="3360076"/>
                  <a:pt x="2298603" y="3360076"/>
                  <a:pt x="2298603" y="3360076"/>
                </a:cubicBezTo>
                <a:cubicBezTo>
                  <a:pt x="2287070" y="3374094"/>
                  <a:pt x="2287070" y="3374094"/>
                  <a:pt x="2287070" y="3374094"/>
                </a:cubicBezTo>
                <a:cubicBezTo>
                  <a:pt x="2281552" y="3393062"/>
                  <a:pt x="2281552" y="3393062"/>
                  <a:pt x="2281552" y="3393062"/>
                </a:cubicBezTo>
                <a:cubicBezTo>
                  <a:pt x="2285562" y="3396361"/>
                  <a:pt x="2285562" y="3396361"/>
                  <a:pt x="2285562" y="3396361"/>
                </a:cubicBezTo>
                <a:cubicBezTo>
                  <a:pt x="2284056" y="3418628"/>
                  <a:pt x="2284056" y="3418628"/>
                  <a:pt x="2284056" y="3418628"/>
                </a:cubicBezTo>
                <a:cubicBezTo>
                  <a:pt x="2289713" y="3419925"/>
                  <a:pt x="2269801" y="3423692"/>
                  <a:pt x="2285485" y="3433238"/>
                </a:cubicBezTo>
                <a:cubicBezTo>
                  <a:pt x="2280185" y="3435593"/>
                  <a:pt x="2280185" y="3435593"/>
                  <a:pt x="2280185" y="3435593"/>
                </a:cubicBezTo>
                <a:cubicBezTo>
                  <a:pt x="2283620" y="3451853"/>
                  <a:pt x="2283620" y="3451853"/>
                  <a:pt x="2283620" y="3451853"/>
                </a:cubicBezTo>
                <a:cubicBezTo>
                  <a:pt x="2281973" y="3453855"/>
                  <a:pt x="2281973" y="3453855"/>
                  <a:pt x="2281973" y="3453855"/>
                </a:cubicBezTo>
                <a:cubicBezTo>
                  <a:pt x="2287989" y="3458805"/>
                  <a:pt x="2287989" y="3458805"/>
                  <a:pt x="2287989" y="3458805"/>
                </a:cubicBezTo>
                <a:cubicBezTo>
                  <a:pt x="2282688" y="3461160"/>
                  <a:pt x="2285408" y="3470116"/>
                  <a:pt x="2285766" y="3473768"/>
                </a:cubicBezTo>
                <a:cubicBezTo>
                  <a:pt x="2288129" y="3479070"/>
                  <a:pt x="2277886" y="3487433"/>
                  <a:pt x="2290492" y="3484372"/>
                </a:cubicBezTo>
                <a:cubicBezTo>
                  <a:pt x="2283544" y="3488730"/>
                  <a:pt x="2293927" y="3500632"/>
                  <a:pt x="2278958" y="3498390"/>
                </a:cubicBezTo>
                <a:cubicBezTo>
                  <a:pt x="2276020" y="3506048"/>
                  <a:pt x="2276020" y="3506048"/>
                  <a:pt x="2276020" y="3506048"/>
                </a:cubicBezTo>
                <a:cubicBezTo>
                  <a:pt x="2287694" y="3512295"/>
                  <a:pt x="2287694" y="3512295"/>
                  <a:pt x="2287694" y="3512295"/>
                </a:cubicBezTo>
                <a:cubicBezTo>
                  <a:pt x="2286047" y="3514297"/>
                  <a:pt x="2282752" y="3518302"/>
                  <a:pt x="2290415" y="3521249"/>
                </a:cubicBezTo>
                <a:cubicBezTo>
                  <a:pt x="2279456" y="3522307"/>
                  <a:pt x="2279456" y="3522307"/>
                  <a:pt x="2279456" y="3522307"/>
                </a:cubicBezTo>
                <a:cubicBezTo>
                  <a:pt x="2281819" y="3527609"/>
                  <a:pt x="2281819" y="3527609"/>
                  <a:pt x="2281819" y="3527609"/>
                </a:cubicBezTo>
                <a:cubicBezTo>
                  <a:pt x="2273222" y="3533970"/>
                  <a:pt x="2273222" y="3533970"/>
                  <a:pt x="2273222" y="3533970"/>
                </a:cubicBezTo>
                <a:cubicBezTo>
                  <a:pt x="2268855" y="3527018"/>
                  <a:pt x="2268855" y="3527018"/>
                  <a:pt x="2268855" y="3527018"/>
                </a:cubicBezTo>
                <a:cubicBezTo>
                  <a:pt x="2266990" y="3545633"/>
                  <a:pt x="2266990" y="3545633"/>
                  <a:pt x="2266990" y="3545633"/>
                </a:cubicBezTo>
                <a:cubicBezTo>
                  <a:pt x="2268995" y="3547283"/>
                  <a:pt x="2264052" y="3553291"/>
                  <a:pt x="2260041" y="3549991"/>
                </a:cubicBezTo>
                <a:cubicBezTo>
                  <a:pt x="2260399" y="3553643"/>
                  <a:pt x="2259109" y="3559298"/>
                  <a:pt x="2253808" y="3561653"/>
                </a:cubicBezTo>
                <a:cubicBezTo>
                  <a:pt x="2252736" y="3550696"/>
                  <a:pt x="2243922" y="3573669"/>
                  <a:pt x="2247435" y="3553051"/>
                </a:cubicBezTo>
                <a:cubicBezTo>
                  <a:pt x="2251087" y="3552699"/>
                  <a:pt x="2251087" y="3552699"/>
                  <a:pt x="2251087" y="3552699"/>
                </a:cubicBezTo>
                <a:lnTo>
                  <a:pt x="2255804" y="3544944"/>
                </a:lnTo>
                <a:lnTo>
                  <a:pt x="2258682" y="3545513"/>
                </a:lnTo>
                <a:cubicBezTo>
                  <a:pt x="2260240" y="3542597"/>
                  <a:pt x="2260438" y="3535204"/>
                  <a:pt x="2260617" y="3537030"/>
                </a:cubicBezTo>
                <a:cubicBezTo>
                  <a:pt x="2260617" y="3537030"/>
                  <a:pt x="2260617" y="3537030"/>
                  <a:pt x="2259426" y="3538989"/>
                </a:cubicBezTo>
                <a:lnTo>
                  <a:pt x="2255804" y="3544944"/>
                </a:lnTo>
                <a:lnTo>
                  <a:pt x="2255156" y="3544816"/>
                </a:lnTo>
                <a:cubicBezTo>
                  <a:pt x="2253530" y="3542323"/>
                  <a:pt x="2251395" y="3536999"/>
                  <a:pt x="2248585" y="3527131"/>
                </a:cubicBezTo>
                <a:cubicBezTo>
                  <a:pt x="2244932" y="3527484"/>
                  <a:pt x="2244932" y="3527484"/>
                  <a:pt x="2244932" y="3527484"/>
                </a:cubicBezTo>
                <a:cubicBezTo>
                  <a:pt x="2243284" y="3529487"/>
                  <a:pt x="2243284" y="3529487"/>
                  <a:pt x="2243284" y="3529487"/>
                </a:cubicBezTo>
                <a:cubicBezTo>
                  <a:pt x="2230678" y="3532547"/>
                  <a:pt x="2230678" y="3532547"/>
                  <a:pt x="2230678" y="3532547"/>
                </a:cubicBezTo>
                <a:lnTo>
                  <a:pt x="2231450" y="3540440"/>
                </a:lnTo>
                <a:lnTo>
                  <a:pt x="2230930" y="3541884"/>
                </a:lnTo>
                <a:cubicBezTo>
                  <a:pt x="2229888" y="3544491"/>
                  <a:pt x="2229190" y="3545595"/>
                  <a:pt x="2229745" y="3541855"/>
                </a:cubicBezTo>
                <a:lnTo>
                  <a:pt x="2231710" y="3543471"/>
                </a:lnTo>
                <a:lnTo>
                  <a:pt x="2230921" y="3546404"/>
                </a:lnTo>
                <a:cubicBezTo>
                  <a:pt x="2229451" y="3551792"/>
                  <a:pt x="2227495" y="3558894"/>
                  <a:pt x="2224942" y="3568128"/>
                </a:cubicBezTo>
                <a:cubicBezTo>
                  <a:pt x="2221289" y="3568480"/>
                  <a:pt x="2221289" y="3568480"/>
                  <a:pt x="2221289" y="3568480"/>
                </a:cubicBezTo>
                <a:cubicBezTo>
                  <a:pt x="2223870" y="3557170"/>
                  <a:pt x="2223870" y="3557170"/>
                  <a:pt x="2223870" y="3557170"/>
                </a:cubicBezTo>
                <a:cubicBezTo>
                  <a:pt x="2222440" y="3542560"/>
                  <a:pt x="2222440" y="3542560"/>
                  <a:pt x="2222440" y="3542560"/>
                </a:cubicBezTo>
                <a:cubicBezTo>
                  <a:pt x="2225735" y="3538555"/>
                  <a:pt x="2225735" y="3538555"/>
                  <a:pt x="2225735" y="3538555"/>
                </a:cubicBezTo>
                <a:cubicBezTo>
                  <a:pt x="2223730" y="3536905"/>
                  <a:pt x="2233973" y="3528542"/>
                  <a:pt x="2221724" y="3535255"/>
                </a:cubicBezTo>
                <a:cubicBezTo>
                  <a:pt x="2219361" y="3529953"/>
                  <a:pt x="2219361" y="3529953"/>
                  <a:pt x="2219361" y="3529953"/>
                </a:cubicBezTo>
                <a:cubicBezTo>
                  <a:pt x="2228890" y="3514285"/>
                  <a:pt x="2228890" y="3514285"/>
                  <a:pt x="2228890" y="3514285"/>
                </a:cubicBezTo>
                <a:cubicBezTo>
                  <a:pt x="2230397" y="3492018"/>
                  <a:pt x="2230397" y="3492018"/>
                  <a:pt x="2230397" y="3492018"/>
                </a:cubicBezTo>
                <a:cubicBezTo>
                  <a:pt x="2237703" y="3491312"/>
                  <a:pt x="2223309" y="3476111"/>
                  <a:pt x="2240641" y="3483654"/>
                </a:cubicBezTo>
                <a:cubicBezTo>
                  <a:pt x="2239926" y="3476350"/>
                  <a:pt x="2239926" y="3476350"/>
                  <a:pt x="2239926" y="3476350"/>
                </a:cubicBezTo>
                <a:cubicBezTo>
                  <a:pt x="2237921" y="3474700"/>
                  <a:pt x="2237921" y="3474700"/>
                  <a:pt x="2237921" y="3474700"/>
                </a:cubicBezTo>
                <a:cubicBezTo>
                  <a:pt x="2235915" y="3473050"/>
                  <a:pt x="2235915" y="3473050"/>
                  <a:pt x="2235915" y="3473050"/>
                </a:cubicBezTo>
                <a:cubicBezTo>
                  <a:pt x="2236631" y="3480355"/>
                  <a:pt x="2236631" y="3480355"/>
                  <a:pt x="2236631" y="3480355"/>
                </a:cubicBezTo>
                <a:cubicBezTo>
                  <a:pt x="2230832" y="3458793"/>
                  <a:pt x="2230832" y="3458793"/>
                  <a:pt x="2230832" y="3458793"/>
                </a:cubicBezTo>
                <a:cubicBezTo>
                  <a:pt x="2232480" y="3456791"/>
                  <a:pt x="2232480" y="3456791"/>
                  <a:pt x="2232480" y="3456791"/>
                </a:cubicBezTo>
                <a:cubicBezTo>
                  <a:pt x="2237780" y="3454435"/>
                  <a:pt x="2237780" y="3454435"/>
                  <a:pt x="2237780" y="3454435"/>
                </a:cubicBezTo>
                <a:cubicBezTo>
                  <a:pt x="2231049" y="3442181"/>
                  <a:pt x="2231049" y="3442181"/>
                  <a:pt x="2231049" y="3442181"/>
                </a:cubicBezTo>
                <a:cubicBezTo>
                  <a:pt x="2231266" y="3425569"/>
                  <a:pt x="2231266" y="3425569"/>
                  <a:pt x="2231266" y="3425569"/>
                </a:cubicBezTo>
                <a:cubicBezTo>
                  <a:pt x="2225826" y="3407659"/>
                  <a:pt x="2225826" y="3407659"/>
                  <a:pt x="2225826" y="3407659"/>
                </a:cubicBezTo>
                <a:cubicBezTo>
                  <a:pt x="2239147" y="3411903"/>
                  <a:pt x="2239147" y="3411903"/>
                  <a:pt x="2239147" y="3411903"/>
                </a:cubicBezTo>
                <a:cubicBezTo>
                  <a:pt x="2242085" y="3404246"/>
                  <a:pt x="2242085" y="3404246"/>
                  <a:pt x="2242085" y="3404246"/>
                </a:cubicBezTo>
                <a:cubicBezTo>
                  <a:pt x="2237717" y="3397294"/>
                  <a:pt x="2237717" y="3397294"/>
                  <a:pt x="2237717" y="3397294"/>
                </a:cubicBezTo>
                <a:cubicBezTo>
                  <a:pt x="2228406" y="3396349"/>
                  <a:pt x="2228406" y="3396349"/>
                  <a:pt x="2228406" y="3396349"/>
                </a:cubicBezTo>
                <a:cubicBezTo>
                  <a:pt x="2225328" y="3383742"/>
                  <a:pt x="2225328" y="3383742"/>
                  <a:pt x="2225328" y="3383742"/>
                </a:cubicBezTo>
                <a:cubicBezTo>
                  <a:pt x="2226618" y="3378087"/>
                  <a:pt x="2226618" y="3378087"/>
                  <a:pt x="2226618" y="3378087"/>
                </a:cubicBezTo>
                <a:cubicBezTo>
                  <a:pt x="2223540" y="3365479"/>
                  <a:pt x="2223540" y="3365479"/>
                  <a:pt x="2223540" y="3365479"/>
                </a:cubicBezTo>
                <a:cubicBezTo>
                  <a:pt x="2222825" y="3358174"/>
                  <a:pt x="2234857" y="3368073"/>
                  <a:pt x="2226120" y="3354170"/>
                </a:cubicBezTo>
                <a:lnTo>
                  <a:pt x="2228294" y="3354958"/>
                </a:lnTo>
                <a:lnTo>
                  <a:pt x="2227550" y="3358179"/>
                </a:lnTo>
                <a:cubicBezTo>
                  <a:pt x="2227016" y="3362148"/>
                  <a:pt x="2228875" y="3357590"/>
                  <a:pt x="2228629" y="3355080"/>
                </a:cubicBezTo>
                <a:lnTo>
                  <a:pt x="2228294" y="3354958"/>
                </a:lnTo>
                <a:lnTo>
                  <a:pt x="2230706" y="3344509"/>
                </a:lnTo>
                <a:cubicBezTo>
                  <a:pt x="2227053" y="3344862"/>
                  <a:pt x="2227053" y="3344862"/>
                  <a:pt x="2227053" y="3344862"/>
                </a:cubicBezTo>
                <a:cubicBezTo>
                  <a:pt x="2224332" y="3335908"/>
                  <a:pt x="2224332" y="3335908"/>
                  <a:pt x="2224332" y="3335908"/>
                </a:cubicBezTo>
                <a:cubicBezTo>
                  <a:pt x="2228917" y="3326247"/>
                  <a:pt x="2228917" y="3326247"/>
                  <a:pt x="2228917" y="3326247"/>
                </a:cubicBezTo>
                <a:cubicBezTo>
                  <a:pt x="2222545" y="3317645"/>
                  <a:pt x="2222545" y="3317645"/>
                  <a:pt x="2222545" y="3317645"/>
                </a:cubicBezTo>
                <a:cubicBezTo>
                  <a:pt x="2217679" y="3286776"/>
                  <a:pt x="2217679" y="3286776"/>
                  <a:pt x="2217679" y="3286776"/>
                </a:cubicBezTo>
                <a:cubicBezTo>
                  <a:pt x="2216963" y="3279471"/>
                  <a:pt x="2216963" y="3279471"/>
                  <a:pt x="2216963" y="3279471"/>
                </a:cubicBezTo>
                <a:cubicBezTo>
                  <a:pt x="2214958" y="3277821"/>
                  <a:pt x="2214958" y="3277821"/>
                  <a:pt x="2214958" y="3277821"/>
                </a:cubicBezTo>
                <a:cubicBezTo>
                  <a:pt x="2214243" y="3270516"/>
                  <a:pt x="2214243" y="3270516"/>
                  <a:pt x="2214243" y="3270516"/>
                </a:cubicBezTo>
                <a:cubicBezTo>
                  <a:pt x="2215533" y="3264861"/>
                  <a:pt x="2220833" y="3262506"/>
                  <a:pt x="2216465" y="3255554"/>
                </a:cubicBezTo>
                <a:cubicBezTo>
                  <a:pt x="2225061" y="3249194"/>
                  <a:pt x="2225061" y="3249194"/>
                  <a:pt x="2225061" y="3249194"/>
                </a:cubicBezTo>
                <a:cubicBezTo>
                  <a:pt x="2218331" y="3236939"/>
                  <a:pt x="2218331" y="3236939"/>
                  <a:pt x="2218331" y="3236939"/>
                </a:cubicBezTo>
                <a:cubicBezTo>
                  <a:pt x="2213387" y="3242946"/>
                  <a:pt x="2213387" y="3242946"/>
                  <a:pt x="2213387" y="3242946"/>
                </a:cubicBezTo>
                <a:cubicBezTo>
                  <a:pt x="2212672" y="3235642"/>
                  <a:pt x="2212672" y="3235642"/>
                  <a:pt x="2212672" y="3235642"/>
                </a:cubicBezTo>
                <a:cubicBezTo>
                  <a:pt x="2215610" y="3227984"/>
                  <a:pt x="2215610" y="3227984"/>
                  <a:pt x="2215610" y="3227984"/>
                </a:cubicBezTo>
                <a:cubicBezTo>
                  <a:pt x="2210527" y="3213727"/>
                  <a:pt x="2210527" y="3213727"/>
                  <a:pt x="2210527" y="3213727"/>
                </a:cubicBezTo>
                <a:cubicBezTo>
                  <a:pt x="2212175" y="3211724"/>
                  <a:pt x="2212175" y="3211724"/>
                  <a:pt x="2212175" y="3211724"/>
                </a:cubicBezTo>
                <a:cubicBezTo>
                  <a:pt x="2207806" y="3204772"/>
                  <a:pt x="2207806" y="3204772"/>
                  <a:pt x="2207806" y="3204772"/>
                </a:cubicBezTo>
                <a:cubicBezTo>
                  <a:pt x="2203438" y="3197820"/>
                  <a:pt x="2218765" y="3203715"/>
                  <a:pt x="2212392" y="3195112"/>
                </a:cubicBezTo>
                <a:cubicBezTo>
                  <a:pt x="2205303" y="3179205"/>
                  <a:pt x="2205303" y="3179205"/>
                  <a:pt x="2205303" y="3179205"/>
                </a:cubicBezTo>
                <a:cubicBezTo>
                  <a:pt x="2208778" y="3177026"/>
                  <a:pt x="2210658" y="3172697"/>
                  <a:pt x="2210757" y="3169000"/>
                </a:cubicBezTo>
                <a:lnTo>
                  <a:pt x="2207014" y="3164420"/>
                </a:lnTo>
                <a:lnTo>
                  <a:pt x="2210821" y="3160238"/>
                </a:lnTo>
                <a:cubicBezTo>
                  <a:pt x="2210106" y="3152933"/>
                  <a:pt x="2210106" y="3152933"/>
                  <a:pt x="2210106" y="3152933"/>
                </a:cubicBezTo>
                <a:cubicBezTo>
                  <a:pt x="2204805" y="3155288"/>
                  <a:pt x="2204805" y="3155288"/>
                  <a:pt x="2204805" y="3155288"/>
                </a:cubicBezTo>
                <a:cubicBezTo>
                  <a:pt x="2211039" y="3143625"/>
                  <a:pt x="2211039" y="3143625"/>
                  <a:pt x="2211039" y="3143625"/>
                </a:cubicBezTo>
                <a:cubicBezTo>
                  <a:pt x="2214691" y="3143273"/>
                  <a:pt x="2214691" y="3143273"/>
                  <a:pt x="2214691" y="3143273"/>
                </a:cubicBezTo>
                <a:cubicBezTo>
                  <a:pt x="2213976" y="3135967"/>
                  <a:pt x="2213976" y="3135967"/>
                  <a:pt x="2213976" y="3135967"/>
                </a:cubicBezTo>
                <a:cubicBezTo>
                  <a:pt x="2205381" y="3142328"/>
                  <a:pt x="2205381" y="3142328"/>
                  <a:pt x="2205381" y="3142328"/>
                </a:cubicBezTo>
                <a:cubicBezTo>
                  <a:pt x="2202660" y="3133373"/>
                  <a:pt x="2202660" y="3133373"/>
                  <a:pt x="2202660" y="3133373"/>
                </a:cubicBezTo>
                <a:cubicBezTo>
                  <a:pt x="2199224" y="3117114"/>
                  <a:pt x="2199224" y="3117114"/>
                  <a:pt x="2199224" y="3117114"/>
                </a:cubicBezTo>
                <a:cubicBezTo>
                  <a:pt x="2202520" y="3113108"/>
                  <a:pt x="2201447" y="3102151"/>
                  <a:pt x="2204742" y="3098146"/>
                </a:cubicBezTo>
                <a:cubicBezTo>
                  <a:pt x="2197654" y="3082239"/>
                  <a:pt x="2197654" y="3082239"/>
                  <a:pt x="2197654" y="3082239"/>
                </a:cubicBezTo>
                <a:cubicBezTo>
                  <a:pt x="2196798" y="3054670"/>
                  <a:pt x="2196798" y="3054670"/>
                  <a:pt x="2196798" y="3054670"/>
                </a:cubicBezTo>
                <a:cubicBezTo>
                  <a:pt x="2208690" y="3044304"/>
                  <a:pt x="2208690" y="3044304"/>
                  <a:pt x="2208690" y="3044304"/>
                </a:cubicBezTo>
                <a:cubicBezTo>
                  <a:pt x="2207974" y="3036999"/>
                  <a:pt x="2207974" y="3036999"/>
                  <a:pt x="2207974" y="3036999"/>
                </a:cubicBezTo>
                <a:cubicBezTo>
                  <a:pt x="2201958" y="3032050"/>
                  <a:pt x="2201958" y="3032050"/>
                  <a:pt x="2201958" y="3032050"/>
                </a:cubicBezTo>
                <a:cubicBezTo>
                  <a:pt x="2207119" y="3009430"/>
                  <a:pt x="2207119" y="3009430"/>
                  <a:pt x="2207119" y="3009430"/>
                </a:cubicBezTo>
                <a:cubicBezTo>
                  <a:pt x="2201103" y="3004480"/>
                  <a:pt x="2201103" y="3004480"/>
                  <a:pt x="2201103" y="3004480"/>
                </a:cubicBezTo>
                <a:cubicBezTo>
                  <a:pt x="2203684" y="2993169"/>
                  <a:pt x="2203684" y="2993169"/>
                  <a:pt x="2203684" y="2993169"/>
                </a:cubicBezTo>
                <a:cubicBezTo>
                  <a:pt x="2202253" y="2978560"/>
                  <a:pt x="2202253" y="2978560"/>
                  <a:pt x="2202253" y="2978560"/>
                </a:cubicBezTo>
                <a:cubicBezTo>
                  <a:pt x="2203543" y="2972905"/>
                  <a:pt x="2203543" y="2972905"/>
                  <a:pt x="2203543" y="2972905"/>
                </a:cubicBezTo>
                <a:cubicBezTo>
                  <a:pt x="2200823" y="2963950"/>
                  <a:pt x="2200823" y="2963950"/>
                  <a:pt x="2200823" y="2963950"/>
                </a:cubicBezTo>
                <a:cubicBezTo>
                  <a:pt x="2208486" y="2966897"/>
                  <a:pt x="2193019" y="2940738"/>
                  <a:pt x="2210491" y="2968547"/>
                </a:cubicBezTo>
                <a:cubicBezTo>
                  <a:pt x="2214144" y="2968195"/>
                  <a:pt x="2211782" y="2962892"/>
                  <a:pt x="2213787" y="2964542"/>
                </a:cubicBezTo>
                <a:cubicBezTo>
                  <a:pt x="2215077" y="2958887"/>
                  <a:pt x="2215077" y="2958887"/>
                  <a:pt x="2215077" y="2958887"/>
                </a:cubicBezTo>
                <a:cubicBezTo>
                  <a:pt x="2211424" y="2959240"/>
                  <a:pt x="2211424" y="2959240"/>
                  <a:pt x="2211424" y="2959240"/>
                </a:cubicBezTo>
                <a:cubicBezTo>
                  <a:pt x="2216724" y="2956885"/>
                  <a:pt x="2216724" y="2956885"/>
                  <a:pt x="2216724" y="2956885"/>
                </a:cubicBezTo>
                <a:cubicBezTo>
                  <a:pt x="2212714" y="2953585"/>
                  <a:pt x="2212714" y="2953585"/>
                  <a:pt x="2212714" y="2953585"/>
                </a:cubicBezTo>
                <a:cubicBezTo>
                  <a:pt x="2203761" y="2956292"/>
                  <a:pt x="2203761" y="2956292"/>
                  <a:pt x="2203761" y="2956292"/>
                </a:cubicBezTo>
                <a:cubicBezTo>
                  <a:pt x="2201398" y="2950990"/>
                  <a:pt x="2201398" y="2950990"/>
                  <a:pt x="2201398" y="2950990"/>
                </a:cubicBezTo>
                <a:cubicBezTo>
                  <a:pt x="2197745" y="2951343"/>
                  <a:pt x="2197745" y="2951343"/>
                  <a:pt x="2197745" y="2951343"/>
                </a:cubicBezTo>
                <a:cubicBezTo>
                  <a:pt x="2203045" y="2948988"/>
                  <a:pt x="2203978" y="2939680"/>
                  <a:pt x="2198320" y="2938383"/>
                </a:cubicBezTo>
                <a:cubicBezTo>
                  <a:pt x="2201973" y="2938030"/>
                  <a:pt x="2201973" y="2938030"/>
                  <a:pt x="2201973" y="2938030"/>
                </a:cubicBezTo>
                <a:cubicBezTo>
                  <a:pt x="2197247" y="2927426"/>
                  <a:pt x="2197247" y="2927426"/>
                  <a:pt x="2197247" y="2927426"/>
                </a:cubicBezTo>
                <a:cubicBezTo>
                  <a:pt x="2201833" y="2917765"/>
                  <a:pt x="2201833" y="2917765"/>
                  <a:pt x="2201833" y="2917765"/>
                </a:cubicBezTo>
                <a:lnTo>
                  <a:pt x="2198537" y="2921771"/>
                </a:lnTo>
                <a:cubicBezTo>
                  <a:pt x="2191449" y="2905864"/>
                  <a:pt x="2208205" y="2926368"/>
                  <a:pt x="2197681" y="2894201"/>
                </a:cubicBezTo>
                <a:cubicBezTo>
                  <a:pt x="2200619" y="2886544"/>
                  <a:pt x="2208500" y="2872879"/>
                  <a:pt x="2198831" y="2868282"/>
                </a:cubicBezTo>
                <a:cubicBezTo>
                  <a:pt x="2200121" y="2862626"/>
                  <a:pt x="2200121" y="2862626"/>
                  <a:pt x="2200121" y="2862626"/>
                </a:cubicBezTo>
                <a:cubicBezTo>
                  <a:pt x="2192458" y="2859680"/>
                  <a:pt x="2192458" y="2859680"/>
                  <a:pt x="2192458" y="2859680"/>
                </a:cubicBezTo>
                <a:cubicBezTo>
                  <a:pt x="2197401" y="2853672"/>
                  <a:pt x="2197401" y="2853672"/>
                  <a:pt x="2197401" y="2853672"/>
                </a:cubicBezTo>
                <a:cubicBezTo>
                  <a:pt x="2191028" y="2845069"/>
                  <a:pt x="2191028" y="2845069"/>
                  <a:pt x="2191028" y="2845069"/>
                </a:cubicBezTo>
                <a:cubicBezTo>
                  <a:pt x="2185012" y="2840120"/>
                  <a:pt x="2202919" y="2834704"/>
                  <a:pt x="2189597" y="2830460"/>
                </a:cubicBezTo>
                <a:cubicBezTo>
                  <a:pt x="2192535" y="2822803"/>
                  <a:pt x="2192535" y="2822803"/>
                  <a:pt x="2192535" y="2822803"/>
                </a:cubicBezTo>
                <a:cubicBezTo>
                  <a:pt x="2193467" y="2813495"/>
                  <a:pt x="2193467" y="2813495"/>
                  <a:pt x="2193467" y="2813495"/>
                </a:cubicBezTo>
                <a:cubicBezTo>
                  <a:pt x="2196048" y="2802184"/>
                  <a:pt x="2198627" y="2790875"/>
                  <a:pt x="2194260" y="2783922"/>
                </a:cubicBezTo>
                <a:cubicBezTo>
                  <a:pt x="2192472" y="2765661"/>
                  <a:pt x="2192472" y="2765661"/>
                  <a:pt x="2192472" y="2765661"/>
                </a:cubicBezTo>
                <a:cubicBezTo>
                  <a:pt x="2184808" y="2762713"/>
                  <a:pt x="2184808" y="2762713"/>
                  <a:pt x="2184808" y="2762713"/>
                </a:cubicBezTo>
                <a:cubicBezTo>
                  <a:pt x="2182088" y="2753758"/>
                  <a:pt x="2182088" y="2753758"/>
                  <a:pt x="2182088" y="2753758"/>
                </a:cubicBezTo>
                <a:cubicBezTo>
                  <a:pt x="2191041" y="2751051"/>
                  <a:pt x="2191041" y="2751051"/>
                  <a:pt x="2191041" y="2751051"/>
                </a:cubicBezTo>
                <a:cubicBezTo>
                  <a:pt x="2193621" y="2739741"/>
                  <a:pt x="2193621" y="2739741"/>
                  <a:pt x="2193621" y="2739741"/>
                </a:cubicBezTo>
                <a:cubicBezTo>
                  <a:pt x="2188538" y="2725484"/>
                  <a:pt x="2188538" y="2725484"/>
                  <a:pt x="2188538" y="2725484"/>
                </a:cubicBezTo>
                <a:cubicBezTo>
                  <a:pt x="2189113" y="2712524"/>
                  <a:pt x="2198999" y="2700508"/>
                  <a:pt x="2187326" y="2694261"/>
                </a:cubicBezTo>
                <a:cubicBezTo>
                  <a:pt x="2190264" y="2686603"/>
                  <a:pt x="2190264" y="2686603"/>
                  <a:pt x="2190264" y="2686603"/>
                </a:cubicBezTo>
                <a:cubicBezTo>
                  <a:pt x="2182243" y="2680004"/>
                  <a:pt x="2182243" y="2680004"/>
                  <a:pt x="2182243" y="2680004"/>
                </a:cubicBezTo>
                <a:cubicBezTo>
                  <a:pt x="2175651" y="2688015"/>
                  <a:pt x="2175651" y="2688015"/>
                  <a:pt x="2175651" y="2688015"/>
                </a:cubicBezTo>
                <a:cubicBezTo>
                  <a:pt x="2175434" y="2704627"/>
                  <a:pt x="2175434" y="2704627"/>
                  <a:pt x="2175434" y="2704627"/>
                </a:cubicBezTo>
                <a:cubicBezTo>
                  <a:pt x="2181450" y="2709577"/>
                  <a:pt x="2181450" y="2709577"/>
                  <a:pt x="2181450" y="2709577"/>
                </a:cubicBezTo>
                <a:cubicBezTo>
                  <a:pt x="2174502" y="2713935"/>
                  <a:pt x="2174502" y="2713935"/>
                  <a:pt x="2174502" y="2713935"/>
                </a:cubicBezTo>
                <a:cubicBezTo>
                  <a:pt x="2174284" y="2730546"/>
                  <a:pt x="2174284" y="2730546"/>
                  <a:pt x="2174284" y="2730546"/>
                </a:cubicBezTo>
                <a:cubicBezTo>
                  <a:pt x="2180300" y="2735496"/>
                  <a:pt x="2180300" y="2735496"/>
                  <a:pt x="2180300" y="2735496"/>
                </a:cubicBezTo>
                <a:cubicBezTo>
                  <a:pt x="2176647" y="2735850"/>
                  <a:pt x="2176647" y="2735850"/>
                  <a:pt x="2176647" y="2735850"/>
                </a:cubicBezTo>
                <a:cubicBezTo>
                  <a:pt x="2170989" y="2734552"/>
                  <a:pt x="2170989" y="2734552"/>
                  <a:pt x="2170989" y="2734552"/>
                </a:cubicBezTo>
                <a:cubicBezTo>
                  <a:pt x="2166263" y="2723947"/>
                  <a:pt x="2166263" y="2723947"/>
                  <a:pt x="2166263" y="2723947"/>
                </a:cubicBezTo>
                <a:cubicBezTo>
                  <a:pt x="2167911" y="2721945"/>
                  <a:pt x="2185243" y="2729488"/>
                  <a:pt x="2164833" y="2709337"/>
                </a:cubicBezTo>
                <a:cubicBezTo>
                  <a:pt x="2170134" y="2706982"/>
                  <a:pt x="2175792" y="2708279"/>
                  <a:pt x="2165408" y="2696378"/>
                </a:cubicBezTo>
                <a:cubicBezTo>
                  <a:pt x="2167055" y="2694375"/>
                  <a:pt x="2163045" y="2691075"/>
                  <a:pt x="2168703" y="2692373"/>
                </a:cubicBezTo>
                <a:cubicBezTo>
                  <a:pt x="2162330" y="2683770"/>
                  <a:pt x="2162330" y="2683770"/>
                  <a:pt x="2162330" y="2683770"/>
                </a:cubicBezTo>
                <a:cubicBezTo>
                  <a:pt x="2163620" y="2678116"/>
                  <a:pt x="2163620" y="2678116"/>
                  <a:pt x="2163620" y="2678116"/>
                </a:cubicBezTo>
                <a:lnTo>
                  <a:pt x="2156887" y="2680152"/>
                </a:lnTo>
                <a:lnTo>
                  <a:pt x="2155281" y="2674683"/>
                </a:lnTo>
                <a:lnTo>
                  <a:pt x="2155482" y="2672680"/>
                </a:lnTo>
                <a:cubicBezTo>
                  <a:pt x="2155599" y="2671516"/>
                  <a:pt x="2155599" y="2671516"/>
                  <a:pt x="2155599" y="2671516"/>
                </a:cubicBezTo>
                <a:cubicBezTo>
                  <a:pt x="2159609" y="2674816"/>
                  <a:pt x="2159609" y="2674816"/>
                  <a:pt x="2159609" y="2674816"/>
                </a:cubicBezTo>
                <a:cubicBezTo>
                  <a:pt x="2154526" y="2660559"/>
                  <a:pt x="2169636" y="2683065"/>
                  <a:pt x="2161832" y="2659853"/>
                </a:cubicBezTo>
                <a:cubicBezTo>
                  <a:pt x="2154169" y="2656906"/>
                  <a:pt x="2154169" y="2656906"/>
                  <a:pt x="2154169" y="2656906"/>
                </a:cubicBezTo>
                <a:cubicBezTo>
                  <a:pt x="2151806" y="2651604"/>
                  <a:pt x="2151806" y="2651604"/>
                  <a:pt x="2151806" y="2651604"/>
                </a:cubicBezTo>
                <a:cubicBezTo>
                  <a:pt x="2157681" y="2636289"/>
                  <a:pt x="2157681" y="2636289"/>
                  <a:pt x="2157681" y="2636289"/>
                </a:cubicBezTo>
                <a:cubicBezTo>
                  <a:pt x="2159546" y="2617674"/>
                  <a:pt x="2159546" y="2617674"/>
                  <a:pt x="2159546" y="2617674"/>
                </a:cubicBezTo>
                <a:cubicBezTo>
                  <a:pt x="2153888" y="2616376"/>
                  <a:pt x="2153888" y="2616376"/>
                  <a:pt x="2153888" y="2616376"/>
                </a:cubicBezTo>
                <a:cubicBezTo>
                  <a:pt x="2144360" y="2632044"/>
                  <a:pt x="2144360" y="2632044"/>
                  <a:pt x="2144360" y="2632044"/>
                </a:cubicBezTo>
                <a:cubicBezTo>
                  <a:pt x="2145075" y="2639349"/>
                  <a:pt x="2145075" y="2639349"/>
                  <a:pt x="2145075" y="2639349"/>
                </a:cubicBezTo>
                <a:lnTo>
                  <a:pt x="2142540" y="2642430"/>
                </a:lnTo>
                <a:lnTo>
                  <a:pt x="2139774" y="2641704"/>
                </a:lnTo>
                <a:cubicBezTo>
                  <a:pt x="2136479" y="2645710"/>
                  <a:pt x="2136479" y="2645710"/>
                  <a:pt x="2136479" y="2645710"/>
                </a:cubicBezTo>
                <a:cubicBezTo>
                  <a:pt x="2145215" y="2659614"/>
                  <a:pt x="2145215" y="2659614"/>
                  <a:pt x="2145215" y="2659614"/>
                </a:cubicBezTo>
                <a:cubicBezTo>
                  <a:pt x="2140987" y="2672927"/>
                  <a:pt x="2140987" y="2672927"/>
                  <a:pt x="2140987" y="2672927"/>
                </a:cubicBezTo>
                <a:cubicBezTo>
                  <a:pt x="2142527" y="2679230"/>
                  <a:pt x="2143296" y="2682381"/>
                  <a:pt x="2143681" y="2683958"/>
                </a:cubicBezTo>
                <a:lnTo>
                  <a:pt x="2143865" y="2684710"/>
                </a:lnTo>
                <a:lnTo>
                  <a:pt x="2140770" y="2689539"/>
                </a:lnTo>
                <a:cubicBezTo>
                  <a:pt x="2146428" y="2690836"/>
                  <a:pt x="2146428" y="2690836"/>
                  <a:pt x="2146428" y="2690836"/>
                </a:cubicBezTo>
                <a:cubicBezTo>
                  <a:pt x="2144780" y="2692838"/>
                  <a:pt x="2144780" y="2692838"/>
                  <a:pt x="2144780" y="2692838"/>
                </a:cubicBezTo>
                <a:cubicBezTo>
                  <a:pt x="2148791" y="2696138"/>
                  <a:pt x="2148791" y="2696138"/>
                  <a:pt x="2148791" y="2696138"/>
                </a:cubicBezTo>
                <a:cubicBezTo>
                  <a:pt x="2154092" y="2693783"/>
                  <a:pt x="2154092" y="2693783"/>
                  <a:pt x="2154092" y="2693783"/>
                </a:cubicBezTo>
                <a:cubicBezTo>
                  <a:pt x="2148433" y="2692486"/>
                  <a:pt x="2152802" y="2699438"/>
                  <a:pt x="2153376" y="2686478"/>
                </a:cubicBezTo>
                <a:cubicBezTo>
                  <a:pt x="2156384" y="2688953"/>
                  <a:pt x="2151540" y="2664188"/>
                  <a:pt x="2154970" y="2673621"/>
                </a:cubicBezTo>
                <a:lnTo>
                  <a:pt x="2155281" y="2674683"/>
                </a:lnTo>
                <a:lnTo>
                  <a:pt x="2154666" y="2680824"/>
                </a:lnTo>
                <a:cubicBezTo>
                  <a:pt x="2154666" y="2680824"/>
                  <a:pt x="2154666" y="2680824"/>
                  <a:pt x="2155786" y="2680485"/>
                </a:cubicBezTo>
                <a:lnTo>
                  <a:pt x="2156887" y="2680152"/>
                </a:lnTo>
                <a:lnTo>
                  <a:pt x="2161755" y="2696730"/>
                </a:lnTo>
                <a:cubicBezTo>
                  <a:pt x="2157170" y="2706390"/>
                  <a:pt x="2157170" y="2706390"/>
                  <a:pt x="2157170" y="2706390"/>
                </a:cubicBezTo>
                <a:cubicBezTo>
                  <a:pt x="2142557" y="2707801"/>
                  <a:pt x="2142557" y="2707801"/>
                  <a:pt x="2142557" y="2707801"/>
                </a:cubicBezTo>
                <a:cubicBezTo>
                  <a:pt x="2143631" y="2718758"/>
                  <a:pt x="2143631" y="2718758"/>
                  <a:pt x="2143631" y="2718758"/>
                </a:cubicBezTo>
                <a:cubicBezTo>
                  <a:pt x="2138330" y="2721114"/>
                  <a:pt x="2143989" y="2722410"/>
                  <a:pt x="2142698" y="2728066"/>
                </a:cubicBezTo>
                <a:cubicBezTo>
                  <a:pt x="2148356" y="2729363"/>
                  <a:pt x="2148356" y="2729363"/>
                  <a:pt x="2148356" y="2729363"/>
                </a:cubicBezTo>
                <a:cubicBezTo>
                  <a:pt x="2145061" y="2733368"/>
                  <a:pt x="2146134" y="2744325"/>
                  <a:pt x="2144843" y="2749981"/>
                </a:cubicBezTo>
                <a:cubicBezTo>
                  <a:pt x="2141906" y="2757638"/>
                  <a:pt x="2150144" y="2747625"/>
                  <a:pt x="2149212" y="2756933"/>
                </a:cubicBezTo>
                <a:lnTo>
                  <a:pt x="2157073" y="2753440"/>
                </a:lnTo>
                <a:lnTo>
                  <a:pt x="2155967" y="2754725"/>
                </a:lnTo>
                <a:lnTo>
                  <a:pt x="2157393" y="2765665"/>
                </a:lnTo>
                <a:lnTo>
                  <a:pt x="2146632" y="2768243"/>
                </a:lnTo>
                <a:cubicBezTo>
                  <a:pt x="2157016" y="2780144"/>
                  <a:pt x="2157016" y="2780144"/>
                  <a:pt x="2157016" y="2780144"/>
                </a:cubicBezTo>
                <a:cubicBezTo>
                  <a:pt x="2157016" y="2780144"/>
                  <a:pt x="2155725" y="2785800"/>
                  <a:pt x="2161026" y="2783444"/>
                </a:cubicBezTo>
                <a:cubicBezTo>
                  <a:pt x="2155725" y="2785800"/>
                  <a:pt x="2155725" y="2785800"/>
                  <a:pt x="2155725" y="2785800"/>
                </a:cubicBezTo>
                <a:cubicBezTo>
                  <a:pt x="2149709" y="2780850"/>
                  <a:pt x="2149709" y="2780850"/>
                  <a:pt x="2149709" y="2780850"/>
                </a:cubicBezTo>
                <a:cubicBezTo>
                  <a:pt x="2150782" y="2791807"/>
                  <a:pt x="2150782" y="2791807"/>
                  <a:pt x="2150782" y="2791807"/>
                </a:cubicBezTo>
                <a:cubicBezTo>
                  <a:pt x="2149135" y="2793810"/>
                  <a:pt x="2149135" y="2793810"/>
                  <a:pt x="2149135" y="2793810"/>
                </a:cubicBezTo>
                <a:cubicBezTo>
                  <a:pt x="2165394" y="2790397"/>
                  <a:pt x="2165394" y="2790397"/>
                  <a:pt x="2165394" y="2790397"/>
                </a:cubicBezTo>
                <a:cubicBezTo>
                  <a:pt x="2173632" y="2780383"/>
                  <a:pt x="2173632" y="2780383"/>
                  <a:pt x="2173632" y="2780383"/>
                </a:cubicBezTo>
                <a:cubicBezTo>
                  <a:pt x="2171269" y="2775081"/>
                  <a:pt x="2171269" y="2775081"/>
                  <a:pt x="2171269" y="2775081"/>
                </a:cubicBezTo>
                <a:cubicBezTo>
                  <a:pt x="2174207" y="2767424"/>
                  <a:pt x="2174207" y="2767424"/>
                  <a:pt x="2174207" y="2767424"/>
                </a:cubicBezTo>
                <a:cubicBezTo>
                  <a:pt x="2165829" y="2757172"/>
                  <a:pt x="2165829" y="2757172"/>
                  <a:pt x="2165829" y="2757172"/>
                </a:cubicBezTo>
                <a:cubicBezTo>
                  <a:pt x="2175140" y="2758116"/>
                  <a:pt x="2175140" y="2758116"/>
                  <a:pt x="2175140" y="2758116"/>
                </a:cubicBezTo>
                <a:cubicBezTo>
                  <a:pt x="2179865" y="2768721"/>
                  <a:pt x="2179865" y="2768721"/>
                  <a:pt x="2179865" y="2768721"/>
                </a:cubicBezTo>
                <a:cubicBezTo>
                  <a:pt x="2180006" y="2788985"/>
                  <a:pt x="2180006" y="2788985"/>
                  <a:pt x="2180006" y="2788985"/>
                </a:cubicBezTo>
                <a:cubicBezTo>
                  <a:pt x="2190964" y="2787928"/>
                  <a:pt x="2168114" y="2799351"/>
                  <a:pt x="2188742" y="2802890"/>
                </a:cubicBezTo>
                <a:cubicBezTo>
                  <a:pt x="2187630" y="2810372"/>
                  <a:pt x="2185769" y="2805481"/>
                  <a:pt x="2183880" y="2802668"/>
                </a:cubicBezTo>
                <a:lnTo>
                  <a:pt x="2182294" y="2802177"/>
                </a:lnTo>
                <a:lnTo>
                  <a:pt x="2183084" y="2801593"/>
                </a:lnTo>
                <a:cubicBezTo>
                  <a:pt x="2177425" y="2800296"/>
                  <a:pt x="2177425" y="2800296"/>
                  <a:pt x="2177425" y="2800296"/>
                </a:cubicBezTo>
                <a:cubicBezTo>
                  <a:pt x="2174130" y="2804301"/>
                  <a:pt x="2174130" y="2804301"/>
                  <a:pt x="2174130" y="2804301"/>
                </a:cubicBezTo>
                <a:cubicBezTo>
                  <a:pt x="2170835" y="2808306"/>
                  <a:pt x="2170835" y="2808306"/>
                  <a:pt x="2170835" y="2808306"/>
                </a:cubicBezTo>
                <a:cubicBezTo>
                  <a:pt x="2168472" y="2803004"/>
                  <a:pt x="2168472" y="2803004"/>
                  <a:pt x="2168472" y="2803004"/>
                </a:cubicBezTo>
                <a:cubicBezTo>
                  <a:pt x="2170477" y="2804654"/>
                  <a:pt x="2165177" y="2807009"/>
                  <a:pt x="2163171" y="2805359"/>
                </a:cubicBezTo>
                <a:cubicBezTo>
                  <a:pt x="2161166" y="2803709"/>
                  <a:pt x="2161166" y="2803709"/>
                  <a:pt x="2161166" y="2803709"/>
                </a:cubicBezTo>
                <a:lnTo>
                  <a:pt x="2166779" y="2796887"/>
                </a:lnTo>
                <a:lnTo>
                  <a:pt x="2166518" y="2798929"/>
                </a:lnTo>
                <a:cubicBezTo>
                  <a:pt x="2166305" y="2802061"/>
                  <a:pt x="2167757" y="2795699"/>
                  <a:pt x="2167757" y="2795699"/>
                </a:cubicBezTo>
                <a:cubicBezTo>
                  <a:pt x="2167757" y="2795699"/>
                  <a:pt x="2167757" y="2795699"/>
                  <a:pt x="2166933" y="2796701"/>
                </a:cubicBezTo>
                <a:lnTo>
                  <a:pt x="2166779" y="2796887"/>
                </a:lnTo>
                <a:lnTo>
                  <a:pt x="2167399" y="2792047"/>
                </a:lnTo>
                <a:cubicBezTo>
                  <a:pt x="2162456" y="2798054"/>
                  <a:pt x="2162456" y="2798054"/>
                  <a:pt x="2162456" y="2798054"/>
                </a:cubicBezTo>
                <a:cubicBezTo>
                  <a:pt x="2160093" y="2792752"/>
                  <a:pt x="2160093" y="2792752"/>
                  <a:pt x="2160093" y="2792752"/>
                </a:cubicBezTo>
                <a:cubicBezTo>
                  <a:pt x="2146197" y="2801468"/>
                  <a:pt x="2146197" y="2801468"/>
                  <a:pt x="2146197" y="2801468"/>
                </a:cubicBezTo>
                <a:lnTo>
                  <a:pt x="2146495" y="2804511"/>
                </a:lnTo>
                <a:lnTo>
                  <a:pt x="2143636" y="2803559"/>
                </a:lnTo>
                <a:cubicBezTo>
                  <a:pt x="2144549" y="2803470"/>
                  <a:pt x="2147378" y="2804119"/>
                  <a:pt x="2146554" y="2805120"/>
                </a:cubicBezTo>
                <a:lnTo>
                  <a:pt x="2146495" y="2804511"/>
                </a:lnTo>
                <a:lnTo>
                  <a:pt x="2152212" y="2806417"/>
                </a:lnTo>
                <a:cubicBezTo>
                  <a:pt x="2147627" y="2816077"/>
                  <a:pt x="2147627" y="2816077"/>
                  <a:pt x="2147627" y="2816077"/>
                </a:cubicBezTo>
                <a:cubicBezTo>
                  <a:pt x="2151280" y="2815725"/>
                  <a:pt x="2151280" y="2815725"/>
                  <a:pt x="2151280" y="2815725"/>
                </a:cubicBezTo>
                <a:cubicBezTo>
                  <a:pt x="2148342" y="2823382"/>
                  <a:pt x="2148342" y="2823382"/>
                  <a:pt x="2148342" y="2823382"/>
                </a:cubicBezTo>
                <a:cubicBezTo>
                  <a:pt x="2154358" y="2828332"/>
                  <a:pt x="2154358" y="2828332"/>
                  <a:pt x="2154358" y="2828332"/>
                </a:cubicBezTo>
                <a:cubicBezTo>
                  <a:pt x="2154716" y="2831984"/>
                  <a:pt x="2154716" y="2831984"/>
                  <a:pt x="2154716" y="2831984"/>
                </a:cubicBezTo>
                <a:cubicBezTo>
                  <a:pt x="2154716" y="2831984"/>
                  <a:pt x="2148483" y="2843647"/>
                  <a:pt x="2158368" y="2831632"/>
                </a:cubicBezTo>
                <a:cubicBezTo>
                  <a:pt x="2158726" y="2835284"/>
                  <a:pt x="2158726" y="2835284"/>
                  <a:pt x="2158726" y="2835284"/>
                </a:cubicBezTo>
                <a:cubicBezTo>
                  <a:pt x="2146477" y="2841997"/>
                  <a:pt x="2146477" y="2841997"/>
                  <a:pt x="2146477" y="2841997"/>
                </a:cubicBezTo>
                <a:cubicBezTo>
                  <a:pt x="2155213" y="2855902"/>
                  <a:pt x="2155213" y="2855902"/>
                  <a:pt x="2155213" y="2855902"/>
                </a:cubicBezTo>
                <a:cubicBezTo>
                  <a:pt x="2158867" y="2855548"/>
                  <a:pt x="2158867" y="2855548"/>
                  <a:pt x="2158867" y="2855548"/>
                </a:cubicBezTo>
                <a:cubicBezTo>
                  <a:pt x="2161804" y="2847891"/>
                  <a:pt x="2161804" y="2847891"/>
                  <a:pt x="2161804" y="2847891"/>
                </a:cubicBezTo>
                <a:cubicBezTo>
                  <a:pt x="2164544" y="2847626"/>
                  <a:pt x="2166034" y="2855778"/>
                  <a:pt x="2169630" y="2851024"/>
                </a:cubicBezTo>
                <a:lnTo>
                  <a:pt x="2172674" y="2844249"/>
                </a:lnTo>
                <a:lnTo>
                  <a:pt x="2181001" y="2836820"/>
                </a:lnTo>
                <a:cubicBezTo>
                  <a:pt x="2183007" y="2838470"/>
                  <a:pt x="2183007" y="2838470"/>
                  <a:pt x="2183007" y="2838470"/>
                </a:cubicBezTo>
                <a:cubicBezTo>
                  <a:pt x="2152633" y="2867211"/>
                  <a:pt x="2152633" y="2867211"/>
                  <a:pt x="2152633" y="2867211"/>
                </a:cubicBezTo>
                <a:cubicBezTo>
                  <a:pt x="2165955" y="2871456"/>
                  <a:pt x="2140385" y="2873924"/>
                  <a:pt x="2158074" y="2885121"/>
                </a:cubicBezTo>
                <a:cubicBezTo>
                  <a:pt x="2157141" y="2894428"/>
                  <a:pt x="2157141" y="2894428"/>
                  <a:pt x="2157141" y="2894428"/>
                </a:cubicBezTo>
                <a:cubicBezTo>
                  <a:pt x="2164090" y="2890071"/>
                  <a:pt x="2164090" y="2890071"/>
                  <a:pt x="2164090" y="2890071"/>
                </a:cubicBezTo>
                <a:lnTo>
                  <a:pt x="2164789" y="2883090"/>
                </a:lnTo>
                <a:lnTo>
                  <a:pt x="2167535" y="2883719"/>
                </a:lnTo>
                <a:lnTo>
                  <a:pt x="2166847" y="2885570"/>
                </a:lnTo>
                <a:cubicBezTo>
                  <a:pt x="2164734" y="2893119"/>
                  <a:pt x="2169301" y="2886802"/>
                  <a:pt x="2169033" y="2884063"/>
                </a:cubicBezTo>
                <a:lnTo>
                  <a:pt x="2167535" y="2883719"/>
                </a:lnTo>
                <a:lnTo>
                  <a:pt x="2171613" y="2872753"/>
                </a:lnTo>
                <a:lnTo>
                  <a:pt x="2171513" y="2871732"/>
                </a:lnTo>
                <a:lnTo>
                  <a:pt x="2172297" y="2871794"/>
                </a:lnTo>
                <a:cubicBezTo>
                  <a:pt x="2173843" y="2870809"/>
                  <a:pt x="2176735" y="2868571"/>
                  <a:pt x="2181857" y="2864389"/>
                </a:cubicBezTo>
                <a:cubicBezTo>
                  <a:pt x="2178919" y="2872047"/>
                  <a:pt x="2178919" y="2872047"/>
                  <a:pt x="2178919" y="2872047"/>
                </a:cubicBezTo>
                <a:cubicBezTo>
                  <a:pt x="2184935" y="2876997"/>
                  <a:pt x="2165022" y="2880763"/>
                  <a:pt x="2185650" y="2884302"/>
                </a:cubicBezTo>
                <a:cubicBezTo>
                  <a:pt x="2181997" y="2884654"/>
                  <a:pt x="2181997" y="2884654"/>
                  <a:pt x="2178344" y="2885007"/>
                </a:cubicBezTo>
                <a:cubicBezTo>
                  <a:pt x="2177645" y="2891988"/>
                  <a:pt x="2168245" y="2884254"/>
                  <a:pt x="2169117" y="2888750"/>
                </a:cubicBezTo>
                <a:lnTo>
                  <a:pt x="2170656" y="2891695"/>
                </a:lnTo>
                <a:lnTo>
                  <a:pt x="2167696" y="2901014"/>
                </a:lnTo>
                <a:cubicBezTo>
                  <a:pt x="2167168" y="2902678"/>
                  <a:pt x="2167168" y="2902678"/>
                  <a:pt x="2167168" y="2902678"/>
                </a:cubicBezTo>
                <a:cubicBezTo>
                  <a:pt x="2154204" y="2902085"/>
                  <a:pt x="2154204" y="2902085"/>
                  <a:pt x="2154204" y="2902085"/>
                </a:cubicBezTo>
                <a:cubicBezTo>
                  <a:pt x="2150909" y="2906091"/>
                  <a:pt x="2156567" y="2907388"/>
                  <a:pt x="2151624" y="2913395"/>
                </a:cubicBezTo>
                <a:cubicBezTo>
                  <a:pt x="2155277" y="2913043"/>
                  <a:pt x="2155277" y="2913043"/>
                  <a:pt x="2155277" y="2913043"/>
                </a:cubicBezTo>
                <a:cubicBezTo>
                  <a:pt x="2157640" y="2918345"/>
                  <a:pt x="2157640" y="2918345"/>
                  <a:pt x="2157640" y="2918345"/>
                </a:cubicBezTo>
                <a:cubicBezTo>
                  <a:pt x="2159645" y="2919995"/>
                  <a:pt x="2149401" y="2928358"/>
                  <a:pt x="2151189" y="2946620"/>
                </a:cubicBezTo>
                <a:cubicBezTo>
                  <a:pt x="2160501" y="2947565"/>
                  <a:pt x="2160501" y="2947565"/>
                  <a:pt x="2160501" y="2947565"/>
                </a:cubicBezTo>
                <a:cubicBezTo>
                  <a:pt x="2162506" y="2949214"/>
                  <a:pt x="2162506" y="2949214"/>
                  <a:pt x="2162506" y="2949214"/>
                </a:cubicBezTo>
                <a:cubicBezTo>
                  <a:pt x="2155558" y="2953572"/>
                  <a:pt x="2155558" y="2953572"/>
                  <a:pt x="2155558" y="2953572"/>
                </a:cubicBezTo>
                <a:cubicBezTo>
                  <a:pt x="2161573" y="2958522"/>
                  <a:pt x="2161573" y="2958522"/>
                  <a:pt x="2161573" y="2958522"/>
                </a:cubicBezTo>
                <a:cubicBezTo>
                  <a:pt x="2173822" y="2951809"/>
                  <a:pt x="2173822" y="2951809"/>
                  <a:pt x="2173822" y="2951809"/>
                </a:cubicBezTo>
                <a:cubicBezTo>
                  <a:pt x="2170744" y="2939202"/>
                  <a:pt x="2170744" y="2939202"/>
                  <a:pt x="2170744" y="2939202"/>
                </a:cubicBezTo>
                <a:lnTo>
                  <a:pt x="2175687" y="2933194"/>
                </a:lnTo>
                <a:cubicBezTo>
                  <a:pt x="2184065" y="2943447"/>
                  <a:pt x="2184065" y="2943447"/>
                  <a:pt x="2184065" y="2943447"/>
                </a:cubicBezTo>
                <a:cubicBezTo>
                  <a:pt x="2186071" y="2945096"/>
                  <a:pt x="2189366" y="2941091"/>
                  <a:pt x="2189724" y="2944743"/>
                </a:cubicBezTo>
                <a:cubicBezTo>
                  <a:pt x="2179838" y="2956759"/>
                  <a:pt x="2179838" y="2956759"/>
                  <a:pt x="2179838" y="2956759"/>
                </a:cubicBezTo>
                <a:cubicBezTo>
                  <a:pt x="2179621" y="2973371"/>
                  <a:pt x="2179621" y="2973371"/>
                  <a:pt x="2179621" y="2973371"/>
                </a:cubicBezTo>
                <a:cubicBezTo>
                  <a:pt x="2177972" y="2975374"/>
                  <a:pt x="2177972" y="2975374"/>
                  <a:pt x="2177972" y="2975374"/>
                </a:cubicBezTo>
                <a:cubicBezTo>
                  <a:pt x="2185636" y="2978320"/>
                  <a:pt x="2185636" y="2978320"/>
                  <a:pt x="2185636" y="2978320"/>
                </a:cubicBezTo>
                <a:cubicBezTo>
                  <a:pt x="2183771" y="2996936"/>
                  <a:pt x="2183771" y="2996936"/>
                  <a:pt x="2183771" y="2996936"/>
                </a:cubicBezTo>
                <a:cubicBezTo>
                  <a:pt x="2188497" y="3007540"/>
                  <a:pt x="2188497" y="3007540"/>
                  <a:pt x="2188497" y="3007540"/>
                </a:cubicBezTo>
                <a:cubicBezTo>
                  <a:pt x="2181906" y="3015551"/>
                  <a:pt x="2181906" y="3015551"/>
                  <a:pt x="2181906" y="3015551"/>
                </a:cubicBezTo>
                <a:cubicBezTo>
                  <a:pt x="2182264" y="3019203"/>
                  <a:pt x="2182264" y="3019203"/>
                  <a:pt x="2182264" y="3019203"/>
                </a:cubicBezTo>
                <a:cubicBezTo>
                  <a:pt x="2189570" y="3018497"/>
                  <a:pt x="2189570" y="3018497"/>
                  <a:pt x="2189570" y="3018497"/>
                </a:cubicBezTo>
                <a:cubicBezTo>
                  <a:pt x="2188727" y="3028718"/>
                  <a:pt x="2188094" y="3036383"/>
                  <a:pt x="2187620" y="3042132"/>
                </a:cubicBezTo>
                <a:lnTo>
                  <a:pt x="2186644" y="3053969"/>
                </a:lnTo>
                <a:lnTo>
                  <a:pt x="2186574" y="3053813"/>
                </a:lnTo>
                <a:lnTo>
                  <a:pt x="2185111" y="3056192"/>
                </a:lnTo>
                <a:lnTo>
                  <a:pt x="2177601" y="3065740"/>
                </a:lnTo>
                <a:cubicBezTo>
                  <a:pt x="2183617" y="3070690"/>
                  <a:pt x="2183617" y="3070690"/>
                  <a:pt x="2183617" y="3070690"/>
                </a:cubicBezTo>
                <a:cubicBezTo>
                  <a:pt x="2181969" y="3072692"/>
                  <a:pt x="2181969" y="3072692"/>
                  <a:pt x="2181969" y="3072692"/>
                </a:cubicBezTo>
                <a:cubicBezTo>
                  <a:pt x="2187627" y="3073990"/>
                  <a:pt x="2187627" y="3073990"/>
                  <a:pt x="2187627" y="3073990"/>
                </a:cubicBezTo>
                <a:cubicBezTo>
                  <a:pt x="2182684" y="3079997"/>
                  <a:pt x="2182684" y="3079997"/>
                  <a:pt x="2182684" y="3079997"/>
                </a:cubicBezTo>
                <a:cubicBezTo>
                  <a:pt x="2179032" y="3080350"/>
                  <a:pt x="2179032" y="3080350"/>
                  <a:pt x="2179032" y="3080350"/>
                </a:cubicBezTo>
                <a:lnTo>
                  <a:pt x="2175755" y="3081012"/>
                </a:lnTo>
                <a:lnTo>
                  <a:pt x="2173374" y="3079053"/>
                </a:lnTo>
                <a:cubicBezTo>
                  <a:pt x="2177026" y="3078700"/>
                  <a:pt x="2157472" y="3086119"/>
                  <a:pt x="2170219" y="3103322"/>
                </a:cubicBezTo>
                <a:cubicBezTo>
                  <a:pt x="2186120" y="3096257"/>
                  <a:pt x="2186120" y="3096257"/>
                  <a:pt x="2186120" y="3096257"/>
                </a:cubicBezTo>
                <a:cubicBezTo>
                  <a:pt x="2185762" y="3092605"/>
                  <a:pt x="2185762" y="3092605"/>
                  <a:pt x="2185762" y="3092605"/>
                </a:cubicBezTo>
                <a:cubicBezTo>
                  <a:pt x="2187767" y="3094255"/>
                  <a:pt x="2187767" y="3094255"/>
                  <a:pt x="2187767" y="3094255"/>
                </a:cubicBezTo>
                <a:cubicBezTo>
                  <a:pt x="2192710" y="3088247"/>
                  <a:pt x="2192710" y="3088247"/>
                  <a:pt x="2192710" y="3088247"/>
                </a:cubicBezTo>
                <a:cubicBezTo>
                  <a:pt x="2200374" y="3091193"/>
                  <a:pt x="2197437" y="3098851"/>
                  <a:pt x="2188840" y="3105212"/>
                </a:cubicBezTo>
                <a:cubicBezTo>
                  <a:pt x="2195789" y="3100854"/>
                  <a:pt x="2195789" y="3100854"/>
                  <a:pt x="2195789" y="3100854"/>
                </a:cubicBezTo>
                <a:cubicBezTo>
                  <a:pt x="2196861" y="3111812"/>
                  <a:pt x="2196861" y="3111812"/>
                  <a:pt x="2196861" y="3111812"/>
                </a:cubicBezTo>
                <a:cubicBezTo>
                  <a:pt x="2190986" y="3127126"/>
                  <a:pt x="2193783" y="3099204"/>
                  <a:pt x="2190628" y="3123474"/>
                </a:cubicBezTo>
                <a:cubicBezTo>
                  <a:pt x="2178022" y="3126535"/>
                  <a:pt x="2178022" y="3126535"/>
                  <a:pt x="2178022" y="3126535"/>
                </a:cubicBezTo>
                <a:cubicBezTo>
                  <a:pt x="2179669" y="3124532"/>
                  <a:pt x="2182747" y="3137140"/>
                  <a:pt x="2176017" y="3124885"/>
                </a:cubicBezTo>
                <a:cubicBezTo>
                  <a:pt x="2167779" y="3134897"/>
                  <a:pt x="2167779" y="3134897"/>
                  <a:pt x="2167779" y="3134897"/>
                </a:cubicBezTo>
                <a:cubicBezTo>
                  <a:pt x="2157534" y="3143261"/>
                  <a:pt x="2157534" y="3143261"/>
                  <a:pt x="2157534" y="3143261"/>
                </a:cubicBezTo>
                <a:cubicBezTo>
                  <a:pt x="2156245" y="3148915"/>
                  <a:pt x="2156245" y="3148915"/>
                  <a:pt x="2156245" y="3148915"/>
                </a:cubicBezTo>
                <a:cubicBezTo>
                  <a:pt x="2154597" y="3150918"/>
                  <a:pt x="2147866" y="3138664"/>
                  <a:pt x="2156602" y="3152568"/>
                </a:cubicBezTo>
                <a:cubicBezTo>
                  <a:pt x="2162260" y="3153865"/>
                  <a:pt x="2162260" y="3153865"/>
                  <a:pt x="2162260" y="3153865"/>
                </a:cubicBezTo>
                <a:cubicBezTo>
                  <a:pt x="2160255" y="3152215"/>
                  <a:pt x="2162260" y="3153865"/>
                  <a:pt x="2162618" y="3157518"/>
                </a:cubicBezTo>
                <a:cubicBezTo>
                  <a:pt x="2172862" y="3149155"/>
                  <a:pt x="2172862" y="3149155"/>
                  <a:pt x="2172862" y="3149155"/>
                </a:cubicBezTo>
                <a:cubicBezTo>
                  <a:pt x="2176872" y="3152454"/>
                  <a:pt x="2176872" y="3152454"/>
                  <a:pt x="2176872" y="3152454"/>
                </a:cubicBezTo>
                <a:cubicBezTo>
                  <a:pt x="2180168" y="3148449"/>
                  <a:pt x="2180168" y="3148449"/>
                  <a:pt x="2180168" y="3148449"/>
                </a:cubicBezTo>
                <a:cubicBezTo>
                  <a:pt x="2185647" y="3147920"/>
                  <a:pt x="2174566" y="3158323"/>
                  <a:pt x="2180559" y="3157744"/>
                </a:cubicBezTo>
                <a:lnTo>
                  <a:pt x="2185060" y="3155986"/>
                </a:lnTo>
                <a:lnTo>
                  <a:pt x="2179600" y="3168552"/>
                </a:lnTo>
                <a:cubicBezTo>
                  <a:pt x="2178660" y="3170717"/>
                  <a:pt x="2178660" y="3170717"/>
                  <a:pt x="2178660" y="3170717"/>
                </a:cubicBezTo>
                <a:cubicBezTo>
                  <a:pt x="2181023" y="3176019"/>
                  <a:pt x="2181023" y="3176019"/>
                  <a:pt x="2181023" y="3176019"/>
                </a:cubicBezTo>
                <a:lnTo>
                  <a:pt x="2177142" y="3180736"/>
                </a:lnTo>
                <a:lnTo>
                  <a:pt x="2176734" y="3174590"/>
                </a:lnTo>
                <a:cubicBezTo>
                  <a:pt x="2176488" y="3172079"/>
                  <a:pt x="2176352" y="3171861"/>
                  <a:pt x="2176666" y="3177419"/>
                </a:cubicBezTo>
                <a:lnTo>
                  <a:pt x="2176900" y="3181030"/>
                </a:lnTo>
                <a:lnTo>
                  <a:pt x="2176698" y="3181275"/>
                </a:lnTo>
                <a:cubicBezTo>
                  <a:pt x="2176080" y="3182026"/>
                  <a:pt x="2176080" y="3182026"/>
                  <a:pt x="2176080" y="3182026"/>
                </a:cubicBezTo>
                <a:lnTo>
                  <a:pt x="2177015" y="3182795"/>
                </a:lnTo>
                <a:lnTo>
                  <a:pt x="2177264" y="3186640"/>
                </a:lnTo>
                <a:lnTo>
                  <a:pt x="2176795" y="3189331"/>
                </a:lnTo>
                <a:cubicBezTo>
                  <a:pt x="2176795" y="3189331"/>
                  <a:pt x="2176795" y="3189331"/>
                  <a:pt x="2177207" y="3188831"/>
                </a:cubicBezTo>
                <a:lnTo>
                  <a:pt x="2177392" y="3188606"/>
                </a:lnTo>
                <a:lnTo>
                  <a:pt x="2177516" y="3190522"/>
                </a:lnTo>
                <a:cubicBezTo>
                  <a:pt x="2177941" y="3196624"/>
                  <a:pt x="2178521" y="3204604"/>
                  <a:pt x="2179298" y="3214899"/>
                </a:cubicBezTo>
                <a:cubicBezTo>
                  <a:pt x="2181661" y="3220201"/>
                  <a:pt x="2181661" y="3220201"/>
                  <a:pt x="2181661" y="3220201"/>
                </a:cubicBezTo>
                <a:cubicBezTo>
                  <a:pt x="2188609" y="3215843"/>
                  <a:pt x="2188609" y="3215843"/>
                  <a:pt x="2188609" y="3215843"/>
                </a:cubicBezTo>
                <a:cubicBezTo>
                  <a:pt x="2190257" y="3213840"/>
                  <a:pt x="2185531" y="3203236"/>
                  <a:pt x="2196847" y="3205830"/>
                </a:cubicBezTo>
                <a:lnTo>
                  <a:pt x="2194726" y="3210300"/>
                </a:lnTo>
                <a:lnTo>
                  <a:pt x="2194791" y="3209543"/>
                </a:lnTo>
                <a:cubicBezTo>
                  <a:pt x="2195097" y="3202082"/>
                  <a:pt x="2192530" y="3218230"/>
                  <a:pt x="2192262" y="3215490"/>
                </a:cubicBezTo>
                <a:cubicBezTo>
                  <a:pt x="2192262" y="3215490"/>
                  <a:pt x="2192262" y="3215490"/>
                  <a:pt x="2192836" y="3214282"/>
                </a:cubicBezTo>
                <a:lnTo>
                  <a:pt x="2194726" y="3210300"/>
                </a:lnTo>
                <a:lnTo>
                  <a:pt x="2193335" y="3226448"/>
                </a:lnTo>
                <a:cubicBezTo>
                  <a:pt x="2182019" y="3223853"/>
                  <a:pt x="2182019" y="3223853"/>
                  <a:pt x="2182019" y="3223853"/>
                </a:cubicBezTo>
                <a:cubicBezTo>
                  <a:pt x="2182516" y="3247771"/>
                  <a:pt x="2182516" y="3247771"/>
                  <a:pt x="2182516" y="3247771"/>
                </a:cubicBezTo>
                <a:cubicBezTo>
                  <a:pt x="2177931" y="3257430"/>
                  <a:pt x="2177931" y="3257430"/>
                  <a:pt x="2177931" y="3257430"/>
                </a:cubicBezTo>
                <a:cubicBezTo>
                  <a:pt x="2184445" y="3286297"/>
                  <a:pt x="2184445" y="3286297"/>
                  <a:pt x="2184445" y="3286297"/>
                </a:cubicBezTo>
                <a:cubicBezTo>
                  <a:pt x="2178927" y="3305265"/>
                  <a:pt x="2178927" y="3305265"/>
                  <a:pt x="2178927" y="3305265"/>
                </a:cubicBezTo>
                <a:cubicBezTo>
                  <a:pt x="2184585" y="3306562"/>
                  <a:pt x="2184585" y="3306562"/>
                  <a:pt x="2184585" y="3306562"/>
                </a:cubicBezTo>
                <a:cubicBezTo>
                  <a:pt x="2184010" y="3319522"/>
                  <a:pt x="2184010" y="3319522"/>
                  <a:pt x="2184010" y="3319522"/>
                </a:cubicBezTo>
                <a:cubicBezTo>
                  <a:pt x="2182720" y="3325177"/>
                  <a:pt x="2177777" y="3331184"/>
                  <a:pt x="2179782" y="3332834"/>
                </a:cubicBezTo>
                <a:cubicBezTo>
                  <a:pt x="2174482" y="3335190"/>
                  <a:pt x="2174482" y="3335190"/>
                  <a:pt x="2174482" y="3335190"/>
                </a:cubicBezTo>
                <a:cubicBezTo>
                  <a:pt x="2180000" y="3316222"/>
                  <a:pt x="2180000" y="3316222"/>
                  <a:pt x="2180000" y="3316222"/>
                </a:cubicBezTo>
                <a:cubicBezTo>
                  <a:pt x="2174699" y="3318577"/>
                  <a:pt x="2174699" y="3318577"/>
                  <a:pt x="2174699" y="3318577"/>
                </a:cubicBezTo>
                <a:cubicBezTo>
                  <a:pt x="2173984" y="3311273"/>
                  <a:pt x="2173984" y="3311273"/>
                  <a:pt x="2173984" y="3311273"/>
                </a:cubicBezTo>
                <a:cubicBezTo>
                  <a:pt x="2171621" y="3305971"/>
                  <a:pt x="2171621" y="3305971"/>
                  <a:pt x="2171621" y="3305971"/>
                </a:cubicBezTo>
                <a:cubicBezTo>
                  <a:pt x="2167610" y="3302671"/>
                  <a:pt x="2167610" y="3302671"/>
                  <a:pt x="2167610" y="3302671"/>
                </a:cubicBezTo>
                <a:cubicBezTo>
                  <a:pt x="2163957" y="3303023"/>
                  <a:pt x="2163957" y="3303023"/>
                  <a:pt x="2163957" y="3303023"/>
                </a:cubicBezTo>
                <a:cubicBezTo>
                  <a:pt x="2164673" y="3310328"/>
                  <a:pt x="2164673" y="3310328"/>
                  <a:pt x="2164673" y="3310328"/>
                </a:cubicBezTo>
                <a:cubicBezTo>
                  <a:pt x="2165746" y="3321285"/>
                  <a:pt x="2165746" y="3321285"/>
                  <a:pt x="2165746" y="3321285"/>
                </a:cubicBezTo>
                <a:cubicBezTo>
                  <a:pt x="2162808" y="3328943"/>
                  <a:pt x="2151491" y="3326349"/>
                  <a:pt x="2157865" y="3334951"/>
                </a:cubicBezTo>
                <a:cubicBezTo>
                  <a:pt x="2165528" y="3337898"/>
                  <a:pt x="2165528" y="3337898"/>
                  <a:pt x="2165528" y="3337898"/>
                </a:cubicBezTo>
                <a:cubicBezTo>
                  <a:pt x="2164596" y="3347205"/>
                  <a:pt x="2164596" y="3347205"/>
                  <a:pt x="2164596" y="3347205"/>
                </a:cubicBezTo>
                <a:cubicBezTo>
                  <a:pt x="2154710" y="3359220"/>
                  <a:pt x="2154710" y="3359220"/>
                  <a:pt x="2154710" y="3359220"/>
                </a:cubicBezTo>
                <a:cubicBezTo>
                  <a:pt x="2162233" y="3341903"/>
                  <a:pt x="2137518" y="3371941"/>
                  <a:pt x="2155285" y="3346261"/>
                </a:cubicBezTo>
                <a:cubicBezTo>
                  <a:pt x="2150201" y="3332003"/>
                  <a:pt x="2150201" y="3332003"/>
                  <a:pt x="2150201" y="3332003"/>
                </a:cubicBezTo>
                <a:cubicBezTo>
                  <a:pt x="2150418" y="3315391"/>
                  <a:pt x="2150418" y="3315391"/>
                  <a:pt x="2150418" y="3315391"/>
                </a:cubicBezTo>
                <a:cubicBezTo>
                  <a:pt x="2147698" y="3306436"/>
                  <a:pt x="2147698" y="3306436"/>
                  <a:pt x="2147698" y="3306436"/>
                </a:cubicBezTo>
                <a:cubicBezTo>
                  <a:pt x="2155937" y="3296424"/>
                  <a:pt x="2155937" y="3296424"/>
                  <a:pt x="2155937" y="3296424"/>
                </a:cubicBezTo>
                <a:cubicBezTo>
                  <a:pt x="2144978" y="3297482"/>
                  <a:pt x="2144978" y="3297482"/>
                  <a:pt x="2144978" y="3297482"/>
                </a:cubicBezTo>
                <a:cubicBezTo>
                  <a:pt x="2141900" y="3284874"/>
                  <a:pt x="2141900" y="3284874"/>
                  <a:pt x="2141900" y="3284874"/>
                </a:cubicBezTo>
                <a:cubicBezTo>
                  <a:pt x="2145770" y="3267909"/>
                  <a:pt x="2145770" y="3267909"/>
                  <a:pt x="2145770" y="3267909"/>
                </a:cubicBezTo>
                <a:cubicBezTo>
                  <a:pt x="2146127" y="3271562"/>
                  <a:pt x="2146127" y="3271562"/>
                  <a:pt x="2146127" y="3271562"/>
                </a:cubicBezTo>
                <a:cubicBezTo>
                  <a:pt x="2156728" y="3266852"/>
                  <a:pt x="2156728" y="3266852"/>
                  <a:pt x="2156728" y="3266852"/>
                </a:cubicBezTo>
                <a:cubicBezTo>
                  <a:pt x="2157661" y="3257544"/>
                  <a:pt x="2157661" y="3257544"/>
                  <a:pt x="2157661" y="3257544"/>
                </a:cubicBezTo>
                <a:cubicBezTo>
                  <a:pt x="2143049" y="3258955"/>
                  <a:pt x="2143049" y="3258955"/>
                  <a:pt x="2143049" y="3258955"/>
                </a:cubicBezTo>
                <a:lnTo>
                  <a:pt x="2142285" y="3251148"/>
                </a:lnTo>
                <a:lnTo>
                  <a:pt x="2144199" y="3233035"/>
                </a:lnTo>
                <a:cubicBezTo>
                  <a:pt x="2140189" y="3229736"/>
                  <a:pt x="2140189" y="3229736"/>
                  <a:pt x="2140189" y="3229736"/>
                </a:cubicBezTo>
                <a:cubicBezTo>
                  <a:pt x="2151148" y="3228677"/>
                  <a:pt x="2151148" y="3228677"/>
                  <a:pt x="2151148" y="3228677"/>
                </a:cubicBezTo>
                <a:cubicBezTo>
                  <a:pt x="2149717" y="3214068"/>
                  <a:pt x="2149717" y="3214068"/>
                  <a:pt x="2149717" y="3214068"/>
                </a:cubicBezTo>
                <a:cubicBezTo>
                  <a:pt x="2144059" y="3212770"/>
                  <a:pt x="2144059" y="3212770"/>
                  <a:pt x="2144059" y="3212770"/>
                </a:cubicBezTo>
                <a:cubicBezTo>
                  <a:pt x="2140764" y="3216776"/>
                  <a:pt x="2140764" y="3216776"/>
                  <a:pt x="2140764" y="3216776"/>
                </a:cubicBezTo>
                <a:cubicBezTo>
                  <a:pt x="2140049" y="3209470"/>
                  <a:pt x="2140049" y="3209470"/>
                  <a:pt x="2140049" y="3209470"/>
                </a:cubicBezTo>
                <a:cubicBezTo>
                  <a:pt x="2148645" y="3203110"/>
                  <a:pt x="2148645" y="3203110"/>
                  <a:pt x="2148645" y="3203110"/>
                </a:cubicBezTo>
                <a:lnTo>
                  <a:pt x="2150362" y="3191549"/>
                </a:lnTo>
                <a:lnTo>
                  <a:pt x="2153051" y="3191624"/>
                </a:lnTo>
                <a:cubicBezTo>
                  <a:pt x="2153964" y="3191536"/>
                  <a:pt x="2152049" y="3190799"/>
                  <a:pt x="2150867" y="3188148"/>
                </a:cubicBezTo>
                <a:cubicBezTo>
                  <a:pt x="2150867" y="3188148"/>
                  <a:pt x="2150867" y="3188148"/>
                  <a:pt x="2150589" y="3190019"/>
                </a:cubicBezTo>
                <a:lnTo>
                  <a:pt x="2150362" y="3191549"/>
                </a:lnTo>
                <a:lnTo>
                  <a:pt x="2138261" y="3191209"/>
                </a:lnTo>
                <a:cubicBezTo>
                  <a:pt x="2137545" y="3183903"/>
                  <a:pt x="2137545" y="3183903"/>
                  <a:pt x="2137545" y="3183903"/>
                </a:cubicBezTo>
                <a:cubicBezTo>
                  <a:pt x="2147431" y="3171888"/>
                  <a:pt x="2147431" y="3171888"/>
                  <a:pt x="2147431" y="3171888"/>
                </a:cubicBezTo>
                <a:cubicBezTo>
                  <a:pt x="2146716" y="3164583"/>
                  <a:pt x="2146716" y="3164583"/>
                  <a:pt x="2146716" y="3164583"/>
                </a:cubicBezTo>
                <a:cubicBezTo>
                  <a:pt x="2143064" y="3164936"/>
                  <a:pt x="2143064" y="3164936"/>
                  <a:pt x="2143064" y="3164936"/>
                </a:cubicBezTo>
                <a:cubicBezTo>
                  <a:pt x="2137048" y="3159986"/>
                  <a:pt x="2151659" y="3158575"/>
                  <a:pt x="2141991" y="3153978"/>
                </a:cubicBezTo>
                <a:cubicBezTo>
                  <a:pt x="2143281" y="3148323"/>
                  <a:pt x="2150944" y="3151271"/>
                  <a:pt x="2140918" y="3143021"/>
                </a:cubicBezTo>
                <a:cubicBezTo>
                  <a:pt x="2145503" y="3133361"/>
                  <a:pt x="2145503" y="3133361"/>
                  <a:pt x="2145503" y="3133361"/>
                </a:cubicBezTo>
                <a:cubicBezTo>
                  <a:pt x="2143141" y="3128058"/>
                  <a:pt x="2132680" y="3153034"/>
                  <a:pt x="2144430" y="3122404"/>
                </a:cubicBezTo>
                <a:cubicBezTo>
                  <a:pt x="2137700" y="3110149"/>
                  <a:pt x="2137700" y="3110149"/>
                  <a:pt x="2137700" y="3110149"/>
                </a:cubicBezTo>
                <a:cubicBezTo>
                  <a:pt x="2141927" y="3096837"/>
                  <a:pt x="2141927" y="3096837"/>
                  <a:pt x="2141927" y="3096837"/>
                </a:cubicBezTo>
                <a:cubicBezTo>
                  <a:pt x="2135197" y="3084582"/>
                  <a:pt x="2135197" y="3084582"/>
                  <a:pt x="2135197" y="3084582"/>
                </a:cubicBezTo>
                <a:cubicBezTo>
                  <a:pt x="2142719" y="3067265"/>
                  <a:pt x="2142719" y="3067265"/>
                  <a:pt x="2142719" y="3067265"/>
                </a:cubicBezTo>
                <a:cubicBezTo>
                  <a:pt x="2137419" y="3069620"/>
                  <a:pt x="2137419" y="3069620"/>
                  <a:pt x="2137419" y="3069620"/>
                </a:cubicBezTo>
                <a:cubicBezTo>
                  <a:pt x="2139641" y="3054658"/>
                  <a:pt x="2139641" y="3054658"/>
                  <a:pt x="2139641" y="3054658"/>
                </a:cubicBezTo>
                <a:cubicBezTo>
                  <a:pt x="2133486" y="3029443"/>
                  <a:pt x="2133486" y="3029443"/>
                  <a:pt x="2133486" y="3029443"/>
                </a:cubicBezTo>
                <a:cubicBezTo>
                  <a:pt x="2134635" y="3003523"/>
                  <a:pt x="2134635" y="3003523"/>
                  <a:pt x="2134635" y="3003523"/>
                </a:cubicBezTo>
                <a:cubicBezTo>
                  <a:pt x="2129195" y="2985614"/>
                  <a:pt x="2129195" y="2985614"/>
                  <a:pt x="2129195" y="2985614"/>
                </a:cubicBezTo>
                <a:cubicBezTo>
                  <a:pt x="2124126" y="2877337"/>
                  <a:pt x="2124126" y="2877337"/>
                  <a:pt x="2124126" y="2877337"/>
                </a:cubicBezTo>
                <a:cubicBezTo>
                  <a:pt x="2121623" y="2851770"/>
                  <a:pt x="2121623" y="2851770"/>
                  <a:pt x="2121623" y="2851770"/>
                </a:cubicBezTo>
                <a:cubicBezTo>
                  <a:pt x="2127855" y="2840108"/>
                  <a:pt x="2127855" y="2840108"/>
                  <a:pt x="2127855" y="2840108"/>
                </a:cubicBezTo>
                <a:cubicBezTo>
                  <a:pt x="2122197" y="2838810"/>
                  <a:pt x="2122197" y="2838810"/>
                  <a:pt x="2122197" y="2838810"/>
                </a:cubicBezTo>
                <a:cubicBezTo>
                  <a:pt x="2118123" y="2778369"/>
                  <a:pt x="2118123" y="2778369"/>
                  <a:pt x="2118123" y="2778369"/>
                </a:cubicBezTo>
                <a:cubicBezTo>
                  <a:pt x="2121278" y="2754100"/>
                  <a:pt x="2121278" y="2754100"/>
                  <a:pt x="2121278" y="2754100"/>
                </a:cubicBezTo>
                <a:cubicBezTo>
                  <a:pt x="2116195" y="2739842"/>
                  <a:pt x="2116195" y="2739842"/>
                  <a:pt x="2116195" y="2739842"/>
                </a:cubicBezTo>
                <a:cubicBezTo>
                  <a:pt x="2117843" y="2737839"/>
                  <a:pt x="2117843" y="2737839"/>
                  <a:pt x="2117843" y="2737839"/>
                </a:cubicBezTo>
                <a:cubicBezTo>
                  <a:pt x="2113475" y="2730887"/>
                  <a:pt x="2113475" y="2730887"/>
                  <a:pt x="2113475" y="2730887"/>
                </a:cubicBezTo>
                <a:cubicBezTo>
                  <a:pt x="2115697" y="2715925"/>
                  <a:pt x="2115697" y="2715925"/>
                  <a:pt x="2115697" y="2715925"/>
                </a:cubicBezTo>
                <a:cubicBezTo>
                  <a:pt x="2116988" y="2710270"/>
                  <a:pt x="2116988" y="2710270"/>
                  <a:pt x="2116988" y="2710270"/>
                </a:cubicBezTo>
                <a:cubicBezTo>
                  <a:pt x="2103091" y="2718985"/>
                  <a:pt x="2103091" y="2718985"/>
                  <a:pt x="2103091" y="2718985"/>
                </a:cubicBezTo>
                <a:cubicBezTo>
                  <a:pt x="2103806" y="2726290"/>
                  <a:pt x="2103806" y="2726290"/>
                  <a:pt x="2103806" y="2726290"/>
                </a:cubicBezTo>
                <a:cubicBezTo>
                  <a:pt x="2102158" y="2728293"/>
                  <a:pt x="2102516" y="2731945"/>
                  <a:pt x="2096500" y="2726996"/>
                </a:cubicBezTo>
                <a:cubicBezTo>
                  <a:pt x="2097573" y="2737953"/>
                  <a:pt x="2097573" y="2737953"/>
                  <a:pt x="2097573" y="2737953"/>
                </a:cubicBezTo>
                <a:cubicBezTo>
                  <a:pt x="2095568" y="2736303"/>
                  <a:pt x="2094277" y="2741959"/>
                  <a:pt x="2097215" y="2734301"/>
                </a:cubicBezTo>
                <a:cubicBezTo>
                  <a:pt x="2095926" y="2739956"/>
                  <a:pt x="2083319" y="2743016"/>
                  <a:pt x="2092988" y="2747613"/>
                </a:cubicBezTo>
                <a:cubicBezTo>
                  <a:pt x="2085464" y="2764931"/>
                  <a:pt x="2085464" y="2764931"/>
                  <a:pt x="2085464" y="2764931"/>
                </a:cubicBezTo>
                <a:cubicBezTo>
                  <a:pt x="2080304" y="2787551"/>
                  <a:pt x="2080304" y="2787551"/>
                  <a:pt x="2080304" y="2787551"/>
                </a:cubicBezTo>
                <a:cubicBezTo>
                  <a:pt x="2083382" y="2800158"/>
                  <a:pt x="2083382" y="2800158"/>
                  <a:pt x="2083382" y="2800158"/>
                </a:cubicBezTo>
                <a:cubicBezTo>
                  <a:pt x="2082092" y="2805813"/>
                  <a:pt x="2073497" y="2812173"/>
                  <a:pt x="2079512" y="2817123"/>
                </a:cubicBezTo>
                <a:cubicBezTo>
                  <a:pt x="2074211" y="2819478"/>
                  <a:pt x="2074211" y="2819478"/>
                  <a:pt x="2074211" y="2819478"/>
                </a:cubicBezTo>
                <a:cubicBezTo>
                  <a:pt x="2071631" y="2830788"/>
                  <a:pt x="2071631" y="2830788"/>
                  <a:pt x="2071631" y="2830788"/>
                </a:cubicBezTo>
                <a:cubicBezTo>
                  <a:pt x="2076000" y="2837740"/>
                  <a:pt x="2076000" y="2837740"/>
                  <a:pt x="2076000" y="2837740"/>
                </a:cubicBezTo>
                <a:cubicBezTo>
                  <a:pt x="2081083" y="2851998"/>
                  <a:pt x="2058667" y="2830197"/>
                  <a:pt x="2077430" y="2852350"/>
                </a:cubicBezTo>
                <a:cubicBezTo>
                  <a:pt x="2072129" y="2854705"/>
                  <a:pt x="2072129" y="2854705"/>
                  <a:pt x="2072129" y="2854705"/>
                </a:cubicBezTo>
                <a:cubicBezTo>
                  <a:pt x="2075565" y="2870965"/>
                  <a:pt x="2075565" y="2870965"/>
                  <a:pt x="2075565" y="2870965"/>
                </a:cubicBezTo>
                <a:cubicBezTo>
                  <a:pt x="2068974" y="2878975"/>
                  <a:pt x="2068974" y="2878975"/>
                  <a:pt x="2068974" y="2878975"/>
                </a:cubicBezTo>
                <a:cubicBezTo>
                  <a:pt x="2074990" y="2883925"/>
                  <a:pt x="2074990" y="2883925"/>
                  <a:pt x="2074990" y="2883925"/>
                </a:cubicBezTo>
                <a:cubicBezTo>
                  <a:pt x="2078068" y="2896532"/>
                  <a:pt x="2078068" y="2896532"/>
                  <a:pt x="2078068" y="2896532"/>
                </a:cubicBezTo>
                <a:cubicBezTo>
                  <a:pt x="2080073" y="2898182"/>
                  <a:pt x="2080073" y="2898182"/>
                  <a:pt x="2080073" y="2898182"/>
                </a:cubicBezTo>
                <a:cubicBezTo>
                  <a:pt x="2082078" y="2899832"/>
                  <a:pt x="2082078" y="2899832"/>
                  <a:pt x="2082078" y="2899832"/>
                </a:cubicBezTo>
                <a:cubicBezTo>
                  <a:pt x="2073840" y="2909845"/>
                  <a:pt x="2073840" y="2909845"/>
                  <a:pt x="2073840" y="2909845"/>
                </a:cubicBezTo>
                <a:cubicBezTo>
                  <a:pt x="2078208" y="2916796"/>
                  <a:pt x="2078208" y="2916796"/>
                  <a:pt x="2078208" y="2916796"/>
                </a:cubicBezTo>
                <a:cubicBezTo>
                  <a:pt x="2077276" y="2926104"/>
                  <a:pt x="2077276" y="2926104"/>
                  <a:pt x="2077276" y="2926104"/>
                </a:cubicBezTo>
                <a:cubicBezTo>
                  <a:pt x="2072333" y="2932112"/>
                  <a:pt x="2072333" y="2932112"/>
                  <a:pt x="2072333" y="2932112"/>
                </a:cubicBezTo>
                <a:cubicBezTo>
                  <a:pt x="2077416" y="2946369"/>
                  <a:pt x="2077416" y="2946369"/>
                  <a:pt x="2077416" y="2946369"/>
                </a:cubicBezTo>
                <a:cubicBezTo>
                  <a:pt x="2079421" y="2948019"/>
                  <a:pt x="2079421" y="2948019"/>
                  <a:pt x="2079421" y="2948019"/>
                </a:cubicBezTo>
                <a:cubicBezTo>
                  <a:pt x="2082716" y="2944014"/>
                  <a:pt x="2082716" y="2944014"/>
                  <a:pt x="2082716" y="2944014"/>
                </a:cubicBezTo>
                <a:cubicBezTo>
                  <a:pt x="2090022" y="2943309"/>
                  <a:pt x="2090022" y="2943309"/>
                  <a:pt x="2090022" y="2943309"/>
                </a:cubicBezTo>
                <a:cubicBezTo>
                  <a:pt x="2089089" y="2952616"/>
                  <a:pt x="2089089" y="2952616"/>
                  <a:pt x="2089089" y="2952616"/>
                </a:cubicBezTo>
                <a:cubicBezTo>
                  <a:pt x="2081784" y="2953321"/>
                  <a:pt x="2081784" y="2953321"/>
                  <a:pt x="2081784" y="2953321"/>
                </a:cubicBezTo>
                <a:cubicBezTo>
                  <a:pt x="2070607" y="2970992"/>
                  <a:pt x="2070607" y="2970992"/>
                  <a:pt x="2070607" y="2970992"/>
                </a:cubicBezTo>
                <a:cubicBezTo>
                  <a:pt x="2078054" y="2990551"/>
                  <a:pt x="2078054" y="2990551"/>
                  <a:pt x="2078054" y="2990551"/>
                </a:cubicBezTo>
                <a:cubicBezTo>
                  <a:pt x="2073468" y="3000212"/>
                  <a:pt x="2073468" y="3000212"/>
                  <a:pt x="2073468" y="3000212"/>
                </a:cubicBezTo>
                <a:cubicBezTo>
                  <a:pt x="2075473" y="3001861"/>
                  <a:pt x="2084287" y="2978888"/>
                  <a:pt x="2078194" y="3010816"/>
                </a:cubicBezTo>
                <a:cubicBezTo>
                  <a:pt x="2074541" y="3011169"/>
                  <a:pt x="2074541" y="3011169"/>
                  <a:pt x="2074541" y="3011169"/>
                </a:cubicBezTo>
                <a:cubicBezTo>
                  <a:pt x="2073609" y="3020476"/>
                  <a:pt x="2073609" y="3020476"/>
                  <a:pt x="2073609" y="3020476"/>
                </a:cubicBezTo>
                <a:cubicBezTo>
                  <a:pt x="2077262" y="3020123"/>
                  <a:pt x="2077262" y="3020123"/>
                  <a:pt x="2077262" y="3020123"/>
                </a:cubicBezTo>
                <a:cubicBezTo>
                  <a:pt x="2079050" y="3038385"/>
                  <a:pt x="2079050" y="3038385"/>
                  <a:pt x="2079050" y="3038385"/>
                </a:cubicBezTo>
                <a:cubicBezTo>
                  <a:pt x="2077402" y="3040388"/>
                  <a:pt x="2077402" y="3040388"/>
                  <a:pt x="2077402" y="3040388"/>
                </a:cubicBezTo>
                <a:cubicBezTo>
                  <a:pt x="2083775" y="3048990"/>
                  <a:pt x="2083775" y="3048990"/>
                  <a:pt x="2083775" y="3048990"/>
                </a:cubicBezTo>
                <a:lnTo>
                  <a:pt x="2086906" y="3048688"/>
                </a:lnTo>
                <a:lnTo>
                  <a:pt x="2085018" y="3054631"/>
                </a:lnTo>
                <a:cubicBezTo>
                  <a:pt x="2084490" y="3056295"/>
                  <a:pt x="2084490" y="3056295"/>
                  <a:pt x="2084490" y="3056295"/>
                </a:cubicBezTo>
                <a:cubicBezTo>
                  <a:pt x="2081553" y="3063952"/>
                  <a:pt x="2081553" y="3063952"/>
                  <a:pt x="2081553" y="3063952"/>
                </a:cubicBezTo>
                <a:cubicBezTo>
                  <a:pt x="2085563" y="3067252"/>
                  <a:pt x="2085563" y="3067252"/>
                  <a:pt x="2085563" y="3067252"/>
                </a:cubicBezTo>
                <a:cubicBezTo>
                  <a:pt x="2082983" y="3078562"/>
                  <a:pt x="2082983" y="3078562"/>
                  <a:pt x="2082983" y="3078562"/>
                </a:cubicBezTo>
                <a:cubicBezTo>
                  <a:pt x="2082190" y="3108135"/>
                  <a:pt x="2082190" y="3108135"/>
                  <a:pt x="2082190" y="3108135"/>
                </a:cubicBezTo>
                <a:lnTo>
                  <a:pt x="2086189" y="3113531"/>
                </a:lnTo>
                <a:lnTo>
                  <a:pt x="2085672" y="3113099"/>
                </a:lnTo>
                <a:cubicBezTo>
                  <a:pt x="2082995" y="3116353"/>
                  <a:pt x="2080326" y="3126749"/>
                  <a:pt x="2081973" y="3124747"/>
                </a:cubicBezTo>
                <a:cubicBezTo>
                  <a:pt x="2081973" y="3124747"/>
                  <a:pt x="2081973" y="3124747"/>
                  <a:pt x="2088564" y="3116737"/>
                </a:cubicBezTo>
                <a:cubicBezTo>
                  <a:pt x="2088564" y="3116737"/>
                  <a:pt x="2088564" y="3116737"/>
                  <a:pt x="2087767" y="3115662"/>
                </a:cubicBezTo>
                <a:lnTo>
                  <a:pt x="2086189" y="3113531"/>
                </a:lnTo>
                <a:lnTo>
                  <a:pt x="2089156" y="3116017"/>
                </a:lnTo>
                <a:cubicBezTo>
                  <a:pt x="2089960" y="3120404"/>
                  <a:pt x="2090228" y="3129019"/>
                  <a:pt x="2089420" y="3144306"/>
                </a:cubicBezTo>
                <a:cubicBezTo>
                  <a:pt x="2089330" y="3143393"/>
                  <a:pt x="2090243" y="3143305"/>
                  <a:pt x="2095077" y="3145604"/>
                </a:cubicBezTo>
                <a:lnTo>
                  <a:pt x="2088158" y="3154014"/>
                </a:lnTo>
                <a:lnTo>
                  <a:pt x="2087484" y="3152789"/>
                </a:lnTo>
                <a:cubicBezTo>
                  <a:pt x="2087663" y="3154615"/>
                  <a:pt x="2088021" y="3158267"/>
                  <a:pt x="2085191" y="3157619"/>
                </a:cubicBezTo>
                <a:cubicBezTo>
                  <a:pt x="2085191" y="3157619"/>
                  <a:pt x="2085191" y="3157619"/>
                  <a:pt x="2086427" y="3156117"/>
                </a:cubicBezTo>
                <a:lnTo>
                  <a:pt x="2088158" y="3154014"/>
                </a:lnTo>
                <a:lnTo>
                  <a:pt x="2090850" y="3158916"/>
                </a:lnTo>
                <a:cubicBezTo>
                  <a:pt x="2086264" y="3168577"/>
                  <a:pt x="2086264" y="3168577"/>
                  <a:pt x="2086264" y="3168577"/>
                </a:cubicBezTo>
                <a:cubicBezTo>
                  <a:pt x="2090275" y="3171877"/>
                  <a:pt x="2090275" y="3171877"/>
                  <a:pt x="2090275" y="3171877"/>
                </a:cubicBezTo>
                <a:cubicBezTo>
                  <a:pt x="2092638" y="3177179"/>
                  <a:pt x="2092638" y="3177179"/>
                  <a:pt x="2092638" y="3177179"/>
                </a:cubicBezTo>
                <a:cubicBezTo>
                  <a:pt x="2089343" y="3181183"/>
                  <a:pt x="2089343" y="3181183"/>
                  <a:pt x="2089343" y="3181183"/>
                </a:cubicBezTo>
                <a:cubicBezTo>
                  <a:pt x="2093493" y="3204748"/>
                  <a:pt x="2093493" y="3204748"/>
                  <a:pt x="2093493" y="3204748"/>
                </a:cubicBezTo>
                <a:cubicBezTo>
                  <a:pt x="2090555" y="3212406"/>
                  <a:pt x="2090555" y="3212406"/>
                  <a:pt x="2090555" y="3212406"/>
                </a:cubicBezTo>
                <a:cubicBezTo>
                  <a:pt x="2099292" y="3226310"/>
                  <a:pt x="2099292" y="3226310"/>
                  <a:pt x="2099292" y="3226310"/>
                </a:cubicBezTo>
                <a:cubicBezTo>
                  <a:pt x="2085395" y="3235026"/>
                  <a:pt x="2085395" y="3235026"/>
                  <a:pt x="2085395" y="3235026"/>
                </a:cubicBezTo>
                <a:cubicBezTo>
                  <a:pt x="2084820" y="3247985"/>
                  <a:pt x="2084820" y="3247985"/>
                  <a:pt x="2084820" y="3247985"/>
                </a:cubicBezTo>
                <a:cubicBezTo>
                  <a:pt x="2092484" y="3250932"/>
                  <a:pt x="2092484" y="3250932"/>
                  <a:pt x="2092484" y="3250932"/>
                </a:cubicBezTo>
                <a:cubicBezTo>
                  <a:pt x="2094846" y="3256235"/>
                  <a:pt x="2094846" y="3256235"/>
                  <a:pt x="2094846" y="3256235"/>
                </a:cubicBezTo>
                <a:cubicBezTo>
                  <a:pt x="2105805" y="3255177"/>
                  <a:pt x="2105805" y="3255177"/>
                  <a:pt x="2105805" y="3255177"/>
                </a:cubicBezTo>
                <a:cubicBezTo>
                  <a:pt x="2103800" y="3253527"/>
                  <a:pt x="2102152" y="3255529"/>
                  <a:pt x="2106163" y="3258829"/>
                </a:cubicBezTo>
                <a:cubicBezTo>
                  <a:pt x="2104158" y="3257179"/>
                  <a:pt x="2104158" y="3257179"/>
                  <a:pt x="2104158" y="3257179"/>
                </a:cubicBezTo>
                <a:cubicBezTo>
                  <a:pt x="2098857" y="3259535"/>
                  <a:pt x="2098857" y="3259535"/>
                  <a:pt x="2098857" y="3259535"/>
                </a:cubicBezTo>
                <a:cubicBezTo>
                  <a:pt x="2097209" y="3261537"/>
                  <a:pt x="2093557" y="3261889"/>
                  <a:pt x="2095919" y="3267192"/>
                </a:cubicBezTo>
                <a:cubicBezTo>
                  <a:pt x="2111821" y="3260126"/>
                  <a:pt x="2111821" y="3260126"/>
                  <a:pt x="2111821" y="3260126"/>
                </a:cubicBezTo>
                <a:cubicBezTo>
                  <a:pt x="2114542" y="3269081"/>
                  <a:pt x="2114542" y="3269081"/>
                  <a:pt x="2114542" y="3269081"/>
                </a:cubicBezTo>
                <a:cubicBezTo>
                  <a:pt x="2097924" y="3268842"/>
                  <a:pt x="2097924" y="3268842"/>
                  <a:pt x="2097924" y="3268842"/>
                </a:cubicBezTo>
                <a:cubicBezTo>
                  <a:pt x="2091831" y="3300770"/>
                  <a:pt x="2091831" y="3300770"/>
                  <a:pt x="2091831" y="3300770"/>
                </a:cubicBezTo>
                <a:cubicBezTo>
                  <a:pt x="2097490" y="3302066"/>
                  <a:pt x="2097490" y="3302066"/>
                  <a:pt x="2097490" y="3302066"/>
                </a:cubicBezTo>
                <a:cubicBezTo>
                  <a:pt x="2100848" y="3355204"/>
                  <a:pt x="2100848" y="3355204"/>
                  <a:pt x="2100848" y="3355204"/>
                </a:cubicBezTo>
                <a:cubicBezTo>
                  <a:pt x="2095905" y="3361211"/>
                  <a:pt x="2095905" y="3361211"/>
                  <a:pt x="2095905" y="3361211"/>
                </a:cubicBezTo>
                <a:cubicBezTo>
                  <a:pt x="2096263" y="3364863"/>
                  <a:pt x="2096263" y="3364863"/>
                  <a:pt x="2096263" y="3364863"/>
                </a:cubicBezTo>
                <a:cubicBezTo>
                  <a:pt x="2106864" y="3360153"/>
                  <a:pt x="2106864" y="3360153"/>
                  <a:pt x="2106864" y="3360153"/>
                </a:cubicBezTo>
                <a:cubicBezTo>
                  <a:pt x="2108512" y="3358150"/>
                  <a:pt x="2100133" y="3347898"/>
                  <a:pt x="2113097" y="3348490"/>
                </a:cubicBezTo>
                <a:cubicBezTo>
                  <a:pt x="2109802" y="3352496"/>
                  <a:pt x="2109802" y="3352496"/>
                  <a:pt x="2109802" y="3352496"/>
                </a:cubicBezTo>
                <a:cubicBezTo>
                  <a:pt x="2114528" y="3363100"/>
                  <a:pt x="2114528" y="3363100"/>
                  <a:pt x="2114528" y="3363100"/>
                </a:cubicBezTo>
                <a:cubicBezTo>
                  <a:pt x="2111947" y="3374410"/>
                  <a:pt x="2111947" y="3374410"/>
                  <a:pt x="2111947" y="3374410"/>
                </a:cubicBezTo>
                <a:cubicBezTo>
                  <a:pt x="2118321" y="3383012"/>
                  <a:pt x="2118321" y="3383012"/>
                  <a:pt x="2118321" y="3383012"/>
                </a:cubicBezTo>
                <a:cubicBezTo>
                  <a:pt x="2113020" y="3385367"/>
                  <a:pt x="2113020" y="3385367"/>
                  <a:pt x="2113020" y="3385367"/>
                </a:cubicBezTo>
                <a:cubicBezTo>
                  <a:pt x="2117745" y="3395972"/>
                  <a:pt x="2117745" y="3395972"/>
                  <a:pt x="2117745" y="3395972"/>
                </a:cubicBezTo>
                <a:cubicBezTo>
                  <a:pt x="2114450" y="3399977"/>
                  <a:pt x="2114450" y="3399977"/>
                  <a:pt x="2114450" y="3399977"/>
                </a:cubicBezTo>
                <a:cubicBezTo>
                  <a:pt x="2117528" y="3412584"/>
                  <a:pt x="2117528" y="3412584"/>
                  <a:pt x="2117528" y="3412584"/>
                </a:cubicBezTo>
                <a:cubicBezTo>
                  <a:pt x="2114590" y="3420242"/>
                  <a:pt x="2114590" y="3420242"/>
                  <a:pt x="2114590" y="3420242"/>
                </a:cubicBezTo>
                <a:cubicBezTo>
                  <a:pt x="2118959" y="3427194"/>
                  <a:pt x="2118959" y="3427194"/>
                  <a:pt x="2118959" y="3427194"/>
                </a:cubicBezTo>
                <a:cubicBezTo>
                  <a:pt x="2120529" y="3462069"/>
                  <a:pt x="2120529" y="3462069"/>
                  <a:pt x="2120529" y="3462069"/>
                </a:cubicBezTo>
                <a:cubicBezTo>
                  <a:pt x="2120529" y="3462069"/>
                  <a:pt x="2120172" y="3458416"/>
                  <a:pt x="2116876" y="3462421"/>
                </a:cubicBezTo>
                <a:cubicBezTo>
                  <a:pt x="2116876" y="3462421"/>
                  <a:pt x="2113224" y="3462774"/>
                  <a:pt x="2115586" y="3468077"/>
                </a:cubicBezTo>
                <a:cubicBezTo>
                  <a:pt x="2122892" y="3467371"/>
                  <a:pt x="2122892" y="3467371"/>
                  <a:pt x="2122892" y="3467371"/>
                </a:cubicBezTo>
                <a:cubicBezTo>
                  <a:pt x="2126903" y="3470671"/>
                  <a:pt x="2126903" y="3470671"/>
                  <a:pt x="2126903" y="3470671"/>
                </a:cubicBezTo>
                <a:cubicBezTo>
                  <a:pt x="2122317" y="3480331"/>
                  <a:pt x="2122317" y="3480331"/>
                  <a:pt x="2122317" y="3480331"/>
                </a:cubicBezTo>
                <a:cubicBezTo>
                  <a:pt x="2126966" y="3527813"/>
                  <a:pt x="2126966" y="3527813"/>
                  <a:pt x="2126966" y="3527813"/>
                </a:cubicBezTo>
                <a:cubicBezTo>
                  <a:pt x="2124386" y="3539123"/>
                  <a:pt x="2124386" y="3539123"/>
                  <a:pt x="2124386" y="3539123"/>
                </a:cubicBezTo>
                <a:cubicBezTo>
                  <a:pt x="2131117" y="3551377"/>
                  <a:pt x="2128256" y="3522158"/>
                  <a:pt x="2129112" y="3549727"/>
                </a:cubicBezTo>
                <a:cubicBezTo>
                  <a:pt x="2123811" y="3552083"/>
                  <a:pt x="2123811" y="3552083"/>
                  <a:pt x="2123811" y="3552083"/>
                </a:cubicBezTo>
                <a:cubicBezTo>
                  <a:pt x="2121665" y="3530168"/>
                  <a:pt x="2121665" y="3530168"/>
                  <a:pt x="2121665" y="3530168"/>
                </a:cubicBezTo>
                <a:cubicBezTo>
                  <a:pt x="2113069" y="3536528"/>
                  <a:pt x="2113069" y="3536528"/>
                  <a:pt x="2113069" y="3536528"/>
                </a:cubicBezTo>
                <a:cubicBezTo>
                  <a:pt x="2111064" y="3534878"/>
                  <a:pt x="2111064" y="3534878"/>
                  <a:pt x="2111064" y="3534878"/>
                </a:cubicBezTo>
                <a:cubicBezTo>
                  <a:pt x="2116007" y="3528870"/>
                  <a:pt x="2110924" y="3514614"/>
                  <a:pt x="2116582" y="3515911"/>
                </a:cubicBezTo>
                <a:cubicBezTo>
                  <a:pt x="2114653" y="3477384"/>
                  <a:pt x="2114653" y="3477384"/>
                  <a:pt x="2114653" y="3477384"/>
                </a:cubicBezTo>
                <a:cubicBezTo>
                  <a:pt x="2108638" y="3472435"/>
                  <a:pt x="2108638" y="3472435"/>
                  <a:pt x="2108638" y="3472435"/>
                </a:cubicBezTo>
                <a:cubicBezTo>
                  <a:pt x="2100757" y="3486099"/>
                  <a:pt x="2100757" y="3486099"/>
                  <a:pt x="2100757" y="3486099"/>
                </a:cubicBezTo>
                <a:cubicBezTo>
                  <a:pt x="2107488" y="3498354"/>
                  <a:pt x="2107488" y="3498354"/>
                  <a:pt x="2107488" y="3498354"/>
                </a:cubicBezTo>
                <a:cubicBezTo>
                  <a:pt x="2099965" y="3515671"/>
                  <a:pt x="2099965" y="3515671"/>
                  <a:pt x="2099965" y="3515671"/>
                </a:cubicBezTo>
                <a:cubicBezTo>
                  <a:pt x="2107551" y="3555496"/>
                  <a:pt x="2107551" y="3555496"/>
                  <a:pt x="2107551" y="3555496"/>
                </a:cubicBezTo>
                <a:cubicBezTo>
                  <a:pt x="2112494" y="3549489"/>
                  <a:pt x="2112494" y="3549489"/>
                  <a:pt x="2112494" y="3549489"/>
                </a:cubicBezTo>
                <a:cubicBezTo>
                  <a:pt x="2112992" y="3573405"/>
                  <a:pt x="2112992" y="3573405"/>
                  <a:pt x="2112992" y="3573405"/>
                </a:cubicBezTo>
                <a:lnTo>
                  <a:pt x="2112006" y="3573843"/>
                </a:lnTo>
                <a:lnTo>
                  <a:pt x="2112397" y="3569084"/>
                </a:lnTo>
                <a:cubicBezTo>
                  <a:pt x="2111369" y="3563884"/>
                  <a:pt x="2108643" y="3557234"/>
                  <a:pt x="2103183" y="3548544"/>
                </a:cubicBezTo>
                <a:cubicBezTo>
                  <a:pt x="2096235" y="3552902"/>
                  <a:pt x="2096235" y="3552902"/>
                  <a:pt x="2096235" y="3552902"/>
                </a:cubicBezTo>
                <a:cubicBezTo>
                  <a:pt x="2093872" y="3547599"/>
                  <a:pt x="2093872" y="3547599"/>
                  <a:pt x="2093872" y="3547599"/>
                </a:cubicBezTo>
                <a:cubicBezTo>
                  <a:pt x="2086209" y="3544652"/>
                  <a:pt x="2094587" y="3554904"/>
                  <a:pt x="2081623" y="3554312"/>
                </a:cubicBezTo>
                <a:cubicBezTo>
                  <a:pt x="2082198" y="3541352"/>
                  <a:pt x="2082198" y="3541352"/>
                  <a:pt x="2082198" y="3541352"/>
                </a:cubicBezTo>
                <a:cubicBezTo>
                  <a:pt x="2082415" y="3524740"/>
                  <a:pt x="2082415" y="3524740"/>
                  <a:pt x="2082415" y="3524740"/>
                </a:cubicBezTo>
                <a:cubicBezTo>
                  <a:pt x="2082148" y="3522000"/>
                  <a:pt x="2078251" y="3535166"/>
                  <a:pt x="2076654" y="3529444"/>
                </a:cubicBezTo>
                <a:lnTo>
                  <a:pt x="2076219" y="3519979"/>
                </a:lnTo>
                <a:lnTo>
                  <a:pt x="2083348" y="3515433"/>
                </a:lnTo>
                <a:cubicBezTo>
                  <a:pt x="2078622" y="3504828"/>
                  <a:pt x="2078622" y="3504828"/>
                  <a:pt x="2078622" y="3504828"/>
                </a:cubicBezTo>
                <a:cubicBezTo>
                  <a:pt x="2073322" y="3507183"/>
                  <a:pt x="2074970" y="3505180"/>
                  <a:pt x="2079197" y="3491868"/>
                </a:cubicBezTo>
                <a:cubicBezTo>
                  <a:pt x="2066233" y="3491276"/>
                  <a:pt x="2066233" y="3491276"/>
                  <a:pt x="2066233" y="3491276"/>
                </a:cubicBezTo>
                <a:cubicBezTo>
                  <a:pt x="2062006" y="3504588"/>
                  <a:pt x="2062006" y="3504588"/>
                  <a:pt x="2062006" y="3504588"/>
                </a:cubicBezTo>
                <a:cubicBezTo>
                  <a:pt x="2062721" y="3511894"/>
                  <a:pt x="2062721" y="3511894"/>
                  <a:pt x="2062721" y="3511894"/>
                </a:cubicBezTo>
                <a:cubicBezTo>
                  <a:pt x="2068379" y="3513191"/>
                  <a:pt x="2068379" y="3513191"/>
                  <a:pt x="2068379" y="3513191"/>
                </a:cubicBezTo>
                <a:cubicBezTo>
                  <a:pt x="2057420" y="3514249"/>
                  <a:pt x="2057420" y="3514249"/>
                  <a:pt x="2057420" y="3514249"/>
                </a:cubicBezTo>
                <a:cubicBezTo>
                  <a:pt x="2044954" y="3537574"/>
                  <a:pt x="2044954" y="3537574"/>
                  <a:pt x="2044954" y="3537574"/>
                </a:cubicBezTo>
                <a:cubicBezTo>
                  <a:pt x="2047675" y="3546529"/>
                  <a:pt x="2047675" y="3546529"/>
                  <a:pt x="2047675" y="3546529"/>
                </a:cubicBezTo>
                <a:cubicBezTo>
                  <a:pt x="2056628" y="3543821"/>
                  <a:pt x="2056628" y="3543821"/>
                  <a:pt x="2056628" y="3543821"/>
                </a:cubicBezTo>
                <a:cubicBezTo>
                  <a:pt x="2058276" y="3541818"/>
                  <a:pt x="2042872" y="3572801"/>
                  <a:pt x="2062861" y="3532158"/>
                </a:cubicBezTo>
                <a:cubicBezTo>
                  <a:pt x="2065581" y="3541113"/>
                  <a:pt x="2065581" y="3541113"/>
                  <a:pt x="2065581" y="3541113"/>
                </a:cubicBezTo>
                <a:cubicBezTo>
                  <a:pt x="2072887" y="3540408"/>
                  <a:pt x="2072887" y="3540408"/>
                  <a:pt x="2072887" y="3540408"/>
                </a:cubicBezTo>
                <a:cubicBezTo>
                  <a:pt x="2067944" y="3546415"/>
                  <a:pt x="2067944" y="3546415"/>
                  <a:pt x="2067944" y="3546415"/>
                </a:cubicBezTo>
                <a:cubicBezTo>
                  <a:pt x="2067370" y="3559375"/>
                  <a:pt x="2067370" y="3559375"/>
                  <a:pt x="2067370" y="3559375"/>
                </a:cubicBezTo>
                <a:cubicBezTo>
                  <a:pt x="2065722" y="3561378"/>
                  <a:pt x="2065722" y="3561378"/>
                  <a:pt x="2065722" y="3561378"/>
                </a:cubicBezTo>
                <a:cubicBezTo>
                  <a:pt x="2057343" y="3551126"/>
                  <a:pt x="2057343" y="3551126"/>
                  <a:pt x="2057343" y="3551126"/>
                </a:cubicBezTo>
                <a:cubicBezTo>
                  <a:pt x="2046742" y="3555836"/>
                  <a:pt x="2046742" y="3555836"/>
                  <a:pt x="2046742" y="3555836"/>
                </a:cubicBezTo>
                <a:cubicBezTo>
                  <a:pt x="2038861" y="3569502"/>
                  <a:pt x="2038861" y="3569502"/>
                  <a:pt x="2038861" y="3569502"/>
                </a:cubicBezTo>
                <a:cubicBezTo>
                  <a:pt x="2040151" y="3563846"/>
                  <a:pt x="2040151" y="3563846"/>
                  <a:pt x="2040151" y="3563846"/>
                </a:cubicBezTo>
                <a:cubicBezTo>
                  <a:pt x="2038146" y="3562197"/>
                  <a:pt x="2038146" y="3562197"/>
                  <a:pt x="2038146" y="3562197"/>
                </a:cubicBezTo>
                <a:cubicBezTo>
                  <a:pt x="2029922" y="3478191"/>
                  <a:pt x="2029922" y="3478191"/>
                  <a:pt x="2029922" y="3478191"/>
                </a:cubicBezTo>
                <a:cubicBezTo>
                  <a:pt x="2027916" y="3476541"/>
                  <a:pt x="2027916" y="3476541"/>
                  <a:pt x="2027916" y="3476541"/>
                </a:cubicBezTo>
                <a:cubicBezTo>
                  <a:pt x="2034507" y="3468530"/>
                  <a:pt x="2034507" y="3468530"/>
                  <a:pt x="2034507" y="3468530"/>
                </a:cubicBezTo>
                <a:cubicBezTo>
                  <a:pt x="2032502" y="3466880"/>
                  <a:pt x="2032502" y="3466880"/>
                  <a:pt x="2032502" y="3466880"/>
                </a:cubicBezTo>
                <a:cubicBezTo>
                  <a:pt x="2028849" y="3467233"/>
                  <a:pt x="2029206" y="3470886"/>
                  <a:pt x="2027201" y="3469236"/>
                </a:cubicBezTo>
                <a:cubicBezTo>
                  <a:pt x="2028491" y="3463581"/>
                  <a:pt x="2028491" y="3463581"/>
                  <a:pt x="2028491" y="3463581"/>
                </a:cubicBezTo>
                <a:cubicBezTo>
                  <a:pt x="2026844" y="3465583"/>
                  <a:pt x="2026844" y="3465583"/>
                  <a:pt x="2026844" y="3465583"/>
                </a:cubicBezTo>
                <a:cubicBezTo>
                  <a:pt x="2027419" y="3452623"/>
                  <a:pt x="2027419" y="3452623"/>
                  <a:pt x="2027419" y="3452623"/>
                </a:cubicBezTo>
                <a:cubicBezTo>
                  <a:pt x="2014812" y="3455684"/>
                  <a:pt x="2014812" y="3455684"/>
                  <a:pt x="2014812" y="3455684"/>
                </a:cubicBezTo>
                <a:cubicBezTo>
                  <a:pt x="2013522" y="3461339"/>
                  <a:pt x="2007864" y="3460042"/>
                  <a:pt x="2004568" y="3464047"/>
                </a:cubicBezTo>
                <a:cubicBezTo>
                  <a:pt x="1997838" y="3451792"/>
                  <a:pt x="1997838" y="3451792"/>
                  <a:pt x="1997838" y="3451792"/>
                </a:cubicBezTo>
                <a:cubicBezTo>
                  <a:pt x="1990174" y="3448846"/>
                  <a:pt x="1990174" y="3448846"/>
                  <a:pt x="1990174" y="3448846"/>
                </a:cubicBezTo>
                <a:cubicBezTo>
                  <a:pt x="1993827" y="3448493"/>
                  <a:pt x="1994542" y="3455798"/>
                  <a:pt x="1981936" y="3458858"/>
                </a:cubicBezTo>
                <a:cubicBezTo>
                  <a:pt x="1982293" y="3462511"/>
                  <a:pt x="1982293" y="3462511"/>
                  <a:pt x="1982293" y="3462511"/>
                </a:cubicBezTo>
                <a:cubicBezTo>
                  <a:pt x="1970977" y="3459917"/>
                  <a:pt x="1970977" y="3459917"/>
                  <a:pt x="1970977" y="3459917"/>
                </a:cubicBezTo>
                <a:cubicBezTo>
                  <a:pt x="1967682" y="3463921"/>
                  <a:pt x="1967682" y="3463921"/>
                  <a:pt x="1967682" y="3463921"/>
                </a:cubicBezTo>
                <a:cubicBezTo>
                  <a:pt x="1966251" y="3449312"/>
                  <a:pt x="1966251" y="3449312"/>
                  <a:pt x="1966251" y="3449312"/>
                </a:cubicBezTo>
                <a:cubicBezTo>
                  <a:pt x="1967899" y="3447309"/>
                  <a:pt x="1968723" y="3446308"/>
                  <a:pt x="1969135" y="3445807"/>
                </a:cubicBezTo>
                <a:lnTo>
                  <a:pt x="1969174" y="3445759"/>
                </a:lnTo>
                <a:lnTo>
                  <a:pt x="1969360" y="3448407"/>
                </a:lnTo>
                <a:cubicBezTo>
                  <a:pt x="1970414" y="3456514"/>
                  <a:pt x="1970926" y="3440564"/>
                  <a:pt x="1971194" y="3443304"/>
                </a:cubicBezTo>
                <a:lnTo>
                  <a:pt x="1969017" y="3443514"/>
                </a:lnTo>
                <a:lnTo>
                  <a:pt x="1968116" y="3430697"/>
                </a:lnTo>
                <a:cubicBezTo>
                  <a:pt x="1977070" y="3427989"/>
                  <a:pt x="1977070" y="3427989"/>
                  <a:pt x="1977070" y="3427989"/>
                </a:cubicBezTo>
                <a:cubicBezTo>
                  <a:pt x="1980007" y="3420331"/>
                  <a:pt x="1965396" y="3421742"/>
                  <a:pt x="1975997" y="3417032"/>
                </a:cubicBezTo>
                <a:cubicBezTo>
                  <a:pt x="1973992" y="3415382"/>
                  <a:pt x="1973992" y="3415382"/>
                  <a:pt x="1973992" y="3415382"/>
                </a:cubicBezTo>
                <a:cubicBezTo>
                  <a:pt x="1972344" y="3417384"/>
                  <a:pt x="1971272" y="3406427"/>
                  <a:pt x="1968691" y="3417737"/>
                </a:cubicBezTo>
                <a:cubicBezTo>
                  <a:pt x="1963608" y="3403479"/>
                  <a:pt x="1963608" y="3403479"/>
                  <a:pt x="1963608" y="3403479"/>
                </a:cubicBezTo>
                <a:cubicBezTo>
                  <a:pt x="1966763" y="3379210"/>
                  <a:pt x="1966763" y="3379210"/>
                  <a:pt x="1966763" y="3379210"/>
                </a:cubicBezTo>
                <a:cubicBezTo>
                  <a:pt x="1969266" y="3404777"/>
                  <a:pt x="1969266" y="3404777"/>
                  <a:pt x="1969266" y="3404777"/>
                </a:cubicBezTo>
                <a:cubicBezTo>
                  <a:pt x="1975499" y="3393115"/>
                  <a:pt x="1975499" y="3393115"/>
                  <a:pt x="1975499" y="3393115"/>
                </a:cubicBezTo>
                <a:cubicBezTo>
                  <a:pt x="1970416" y="3378857"/>
                  <a:pt x="1970416" y="3378857"/>
                  <a:pt x="1970416" y="3378857"/>
                </a:cubicBezTo>
                <a:cubicBezTo>
                  <a:pt x="1976649" y="3367195"/>
                  <a:pt x="1976649" y="3367195"/>
                  <a:pt x="1976649" y="3367195"/>
                </a:cubicBezTo>
                <a:cubicBezTo>
                  <a:pt x="1985960" y="3368139"/>
                  <a:pt x="1985960" y="3368139"/>
                  <a:pt x="1985960" y="3368139"/>
                </a:cubicBezTo>
                <a:cubicBezTo>
                  <a:pt x="1980085" y="3383454"/>
                  <a:pt x="1980085" y="3383454"/>
                  <a:pt x="1980085" y="3383454"/>
                </a:cubicBezTo>
                <a:cubicBezTo>
                  <a:pt x="1981873" y="3401716"/>
                  <a:pt x="1981873" y="3401716"/>
                  <a:pt x="1981873" y="3401716"/>
                </a:cubicBezTo>
                <a:lnTo>
                  <a:pt x="1981696" y="3403486"/>
                </a:lnTo>
                <a:lnTo>
                  <a:pt x="1979400" y="3409128"/>
                </a:lnTo>
                <a:cubicBezTo>
                  <a:pt x="1978348" y="3411620"/>
                  <a:pt x="1977466" y="3413203"/>
                  <a:pt x="1977287" y="3411376"/>
                </a:cubicBezTo>
                <a:cubicBezTo>
                  <a:pt x="1977287" y="3411376"/>
                  <a:pt x="1977287" y="3411376"/>
                  <a:pt x="1980940" y="3411024"/>
                </a:cubicBezTo>
                <a:cubicBezTo>
                  <a:pt x="1980940" y="3411024"/>
                  <a:pt x="1980940" y="3411024"/>
                  <a:pt x="1981057" y="3409860"/>
                </a:cubicBezTo>
                <a:lnTo>
                  <a:pt x="1981696" y="3403486"/>
                </a:lnTo>
                <a:lnTo>
                  <a:pt x="1982535" y="3401422"/>
                </a:lnTo>
                <a:cubicBezTo>
                  <a:pt x="1984255" y="3397800"/>
                  <a:pt x="1984523" y="3400539"/>
                  <a:pt x="1979075" y="3429639"/>
                </a:cubicBezTo>
                <a:cubicBezTo>
                  <a:pt x="1992039" y="3430231"/>
                  <a:pt x="1992039" y="3430231"/>
                  <a:pt x="1992039" y="3430231"/>
                </a:cubicBezTo>
                <a:cubicBezTo>
                  <a:pt x="1995692" y="3429878"/>
                  <a:pt x="1995692" y="3429878"/>
                  <a:pt x="1995692" y="3429878"/>
                </a:cubicBezTo>
                <a:cubicBezTo>
                  <a:pt x="2000277" y="3420218"/>
                  <a:pt x="2000277" y="3420218"/>
                  <a:pt x="2000277" y="3420218"/>
                </a:cubicBezTo>
                <a:cubicBezTo>
                  <a:pt x="1990966" y="3419273"/>
                  <a:pt x="1990966" y="3419273"/>
                  <a:pt x="1990966" y="3419273"/>
                </a:cubicBezTo>
                <a:cubicBezTo>
                  <a:pt x="1990251" y="3411969"/>
                  <a:pt x="1994837" y="3402308"/>
                  <a:pt x="1996842" y="3403958"/>
                </a:cubicBezTo>
                <a:cubicBezTo>
                  <a:pt x="1996484" y="3400306"/>
                  <a:pt x="1996305" y="3398480"/>
                  <a:pt x="1996216" y="3397566"/>
                </a:cubicBezTo>
                <a:lnTo>
                  <a:pt x="1996209" y="3397497"/>
                </a:lnTo>
                <a:lnTo>
                  <a:pt x="1997514" y="3399054"/>
                </a:lnTo>
                <a:cubicBezTo>
                  <a:pt x="1996305" y="3398480"/>
                  <a:pt x="1994300" y="3396830"/>
                  <a:pt x="1996127" y="3396653"/>
                </a:cubicBezTo>
                <a:lnTo>
                  <a:pt x="1996209" y="3397497"/>
                </a:lnTo>
                <a:lnTo>
                  <a:pt x="1994121" y="3395004"/>
                </a:lnTo>
                <a:cubicBezTo>
                  <a:pt x="1997775" y="3394650"/>
                  <a:pt x="1997775" y="3394650"/>
                  <a:pt x="1997775" y="3394650"/>
                </a:cubicBezTo>
                <a:cubicBezTo>
                  <a:pt x="1993266" y="3367434"/>
                  <a:pt x="1993266" y="3367434"/>
                  <a:pt x="1993266" y="3367434"/>
                </a:cubicBezTo>
                <a:cubicBezTo>
                  <a:pt x="1994914" y="3365431"/>
                  <a:pt x="1989255" y="3364134"/>
                  <a:pt x="1994914" y="3365431"/>
                </a:cubicBezTo>
                <a:cubicBezTo>
                  <a:pt x="1990903" y="3362131"/>
                  <a:pt x="1990903" y="3362131"/>
                  <a:pt x="1990903" y="3362131"/>
                </a:cubicBezTo>
                <a:cubicBezTo>
                  <a:pt x="1995846" y="3356123"/>
                  <a:pt x="1995846" y="3356123"/>
                  <a:pt x="1995846" y="3356123"/>
                </a:cubicBezTo>
                <a:cubicBezTo>
                  <a:pt x="1994415" y="3341514"/>
                  <a:pt x="1994415" y="3341514"/>
                  <a:pt x="1994415" y="3341514"/>
                </a:cubicBezTo>
                <a:cubicBezTo>
                  <a:pt x="1994633" y="3324902"/>
                  <a:pt x="1994633" y="3324902"/>
                  <a:pt x="1994633" y="3324902"/>
                </a:cubicBezTo>
                <a:cubicBezTo>
                  <a:pt x="2002514" y="3311237"/>
                  <a:pt x="2002514" y="3311237"/>
                  <a:pt x="2002514" y="3311237"/>
                </a:cubicBezTo>
                <a:cubicBezTo>
                  <a:pt x="2002157" y="3307584"/>
                  <a:pt x="2002157" y="3307584"/>
                  <a:pt x="2002157" y="3307584"/>
                </a:cubicBezTo>
                <a:cubicBezTo>
                  <a:pt x="2020779" y="3309473"/>
                  <a:pt x="2020779" y="3309473"/>
                  <a:pt x="2020779" y="3309473"/>
                </a:cubicBezTo>
                <a:cubicBezTo>
                  <a:pt x="2021353" y="3296513"/>
                  <a:pt x="2021353" y="3296513"/>
                  <a:pt x="2021353" y="3296513"/>
                </a:cubicBezTo>
                <a:lnTo>
                  <a:pt x="2021941" y="3296335"/>
                </a:lnTo>
                <a:lnTo>
                  <a:pt x="2031163" y="3321375"/>
                </a:lnTo>
                <a:cubicBezTo>
                  <a:pt x="2029655" y="3343642"/>
                  <a:pt x="2029655" y="3343642"/>
                  <a:pt x="2029655" y="3343642"/>
                </a:cubicBezTo>
                <a:cubicBezTo>
                  <a:pt x="2016116" y="3356010"/>
                  <a:pt x="2016116" y="3356010"/>
                  <a:pt x="2016116" y="3356010"/>
                </a:cubicBezTo>
                <a:cubicBezTo>
                  <a:pt x="2011889" y="3369322"/>
                  <a:pt x="2011889" y="3369322"/>
                  <a:pt x="2011889" y="3369322"/>
                </a:cubicBezTo>
                <a:cubicBezTo>
                  <a:pt x="2019910" y="3375922"/>
                  <a:pt x="2019910" y="3375922"/>
                  <a:pt x="2019910" y="3375922"/>
                </a:cubicBezTo>
                <a:cubicBezTo>
                  <a:pt x="2016972" y="3383580"/>
                  <a:pt x="2016972" y="3383580"/>
                  <a:pt x="2016972" y="3383580"/>
                </a:cubicBezTo>
                <a:cubicBezTo>
                  <a:pt x="2024635" y="3386527"/>
                  <a:pt x="2024635" y="3386527"/>
                  <a:pt x="2024635" y="3386527"/>
                </a:cubicBezTo>
                <a:cubicBezTo>
                  <a:pt x="2026640" y="3388177"/>
                  <a:pt x="2026640" y="3388177"/>
                  <a:pt x="2026640" y="3388177"/>
                </a:cubicBezTo>
                <a:cubicBezTo>
                  <a:pt x="2028645" y="3389827"/>
                  <a:pt x="2028645" y="3389827"/>
                  <a:pt x="2028645" y="3389827"/>
                </a:cubicBezTo>
                <a:cubicBezTo>
                  <a:pt x="2023344" y="3392182"/>
                  <a:pt x="2023344" y="3392182"/>
                  <a:pt x="2023344" y="3392182"/>
                </a:cubicBezTo>
                <a:cubicBezTo>
                  <a:pt x="2020050" y="3396187"/>
                  <a:pt x="2020050" y="3396187"/>
                  <a:pt x="2020050" y="3396187"/>
                </a:cubicBezTo>
                <a:cubicBezTo>
                  <a:pt x="2024060" y="3399487"/>
                  <a:pt x="2024060" y="3399487"/>
                  <a:pt x="2024060" y="3399487"/>
                </a:cubicBezTo>
                <a:cubicBezTo>
                  <a:pt x="2033371" y="3400432"/>
                  <a:pt x="2033371" y="3400432"/>
                  <a:pt x="2033371" y="3400432"/>
                </a:cubicBezTo>
                <a:cubicBezTo>
                  <a:pt x="2038672" y="3398076"/>
                  <a:pt x="2038672" y="3398076"/>
                  <a:pt x="2038672" y="3398076"/>
                </a:cubicBezTo>
                <a:cubicBezTo>
                  <a:pt x="2041175" y="3423643"/>
                  <a:pt x="2041175" y="3423643"/>
                  <a:pt x="2041175" y="3423643"/>
                </a:cubicBezTo>
                <a:cubicBezTo>
                  <a:pt x="2046118" y="3417635"/>
                  <a:pt x="2046118" y="3417635"/>
                  <a:pt x="2046118" y="3417635"/>
                </a:cubicBezTo>
                <a:cubicBezTo>
                  <a:pt x="2046693" y="3404676"/>
                  <a:pt x="2046693" y="3404676"/>
                  <a:pt x="2046693" y="3404676"/>
                </a:cubicBezTo>
                <a:cubicBezTo>
                  <a:pt x="2048698" y="3406325"/>
                  <a:pt x="2048698" y="3406325"/>
                  <a:pt x="2048698" y="3406325"/>
                </a:cubicBezTo>
                <a:cubicBezTo>
                  <a:pt x="2053283" y="3396665"/>
                  <a:pt x="2053283" y="3396665"/>
                  <a:pt x="2053283" y="3396665"/>
                </a:cubicBezTo>
                <a:cubicBezTo>
                  <a:pt x="2051355" y="3358138"/>
                  <a:pt x="2051355" y="3358138"/>
                  <a:pt x="2051355" y="3358138"/>
                </a:cubicBezTo>
                <a:cubicBezTo>
                  <a:pt x="2053935" y="3346828"/>
                  <a:pt x="2053935" y="3346828"/>
                  <a:pt x="2053935" y="3346828"/>
                </a:cubicBezTo>
                <a:cubicBezTo>
                  <a:pt x="2051215" y="3337873"/>
                  <a:pt x="2051215" y="3337873"/>
                  <a:pt x="2051215" y="3337873"/>
                </a:cubicBezTo>
                <a:cubicBezTo>
                  <a:pt x="2046132" y="3323616"/>
                  <a:pt x="2046132" y="3323616"/>
                  <a:pt x="2046132" y="3323616"/>
                </a:cubicBezTo>
                <a:cubicBezTo>
                  <a:pt x="2049069" y="3315959"/>
                  <a:pt x="2049069" y="3315959"/>
                  <a:pt x="2049069" y="3315959"/>
                </a:cubicBezTo>
                <a:cubicBezTo>
                  <a:pt x="2043986" y="3301702"/>
                  <a:pt x="2043986" y="3301702"/>
                  <a:pt x="2043986" y="3301702"/>
                </a:cubicBezTo>
                <a:cubicBezTo>
                  <a:pt x="2050934" y="3297344"/>
                  <a:pt x="2050934" y="3297344"/>
                  <a:pt x="2050934" y="3297344"/>
                </a:cubicBezTo>
                <a:cubicBezTo>
                  <a:pt x="2052582" y="3295342"/>
                  <a:pt x="2052582" y="3295342"/>
                  <a:pt x="2052582" y="3295342"/>
                </a:cubicBezTo>
                <a:cubicBezTo>
                  <a:pt x="2044919" y="3292394"/>
                  <a:pt x="2044919" y="3292394"/>
                  <a:pt x="2044919" y="3292394"/>
                </a:cubicBezTo>
                <a:cubicBezTo>
                  <a:pt x="2047856" y="3284737"/>
                  <a:pt x="2047856" y="3284737"/>
                  <a:pt x="2047856" y="3284737"/>
                </a:cubicBezTo>
                <a:cubicBezTo>
                  <a:pt x="2045851" y="3283087"/>
                  <a:pt x="2045851" y="3283087"/>
                  <a:pt x="2045851" y="3283087"/>
                </a:cubicBezTo>
                <a:cubicBezTo>
                  <a:pt x="2051151" y="3280732"/>
                  <a:pt x="2030882" y="3280845"/>
                  <a:pt x="2050794" y="3277080"/>
                </a:cubicBezTo>
                <a:cubicBezTo>
                  <a:pt x="2049721" y="3266122"/>
                  <a:pt x="2049721" y="3266122"/>
                  <a:pt x="2049721" y="3266122"/>
                </a:cubicBezTo>
                <a:cubicBezTo>
                  <a:pt x="2048074" y="3268125"/>
                  <a:pt x="2047716" y="3264472"/>
                  <a:pt x="2053375" y="3265769"/>
                </a:cubicBezTo>
                <a:cubicBezTo>
                  <a:pt x="2039338" y="3254220"/>
                  <a:pt x="2039338" y="3254220"/>
                  <a:pt x="2039338" y="3254220"/>
                </a:cubicBezTo>
                <a:cubicBezTo>
                  <a:pt x="2044498" y="3231600"/>
                  <a:pt x="2044498" y="3231600"/>
                  <a:pt x="2044498" y="3231600"/>
                </a:cubicBezTo>
                <a:cubicBezTo>
                  <a:pt x="2042493" y="3229950"/>
                  <a:pt x="2042493" y="3229950"/>
                  <a:pt x="2042493" y="3229950"/>
                </a:cubicBezTo>
                <a:cubicBezTo>
                  <a:pt x="2045431" y="3222292"/>
                  <a:pt x="2051663" y="3210630"/>
                  <a:pt x="2050948" y="3203326"/>
                </a:cubicBezTo>
                <a:cubicBezTo>
                  <a:pt x="2044575" y="3194723"/>
                  <a:pt x="2044575" y="3194723"/>
                  <a:pt x="2044575" y="3194723"/>
                </a:cubicBezTo>
                <a:cubicBezTo>
                  <a:pt x="2045865" y="3189068"/>
                  <a:pt x="2045865" y="3189068"/>
                  <a:pt x="2045865" y="3189068"/>
                </a:cubicBezTo>
                <a:cubicBezTo>
                  <a:pt x="2043145" y="3180113"/>
                  <a:pt x="2043145" y="3180113"/>
                  <a:pt x="2043145" y="3180113"/>
                </a:cubicBezTo>
                <a:cubicBezTo>
                  <a:pt x="2045725" y="3168803"/>
                  <a:pt x="2045725" y="3168803"/>
                  <a:pt x="2045725" y="3168803"/>
                </a:cubicBezTo>
                <a:cubicBezTo>
                  <a:pt x="2047372" y="3166801"/>
                  <a:pt x="2047372" y="3166801"/>
                  <a:pt x="2047372" y="3166801"/>
                </a:cubicBezTo>
                <a:cubicBezTo>
                  <a:pt x="2042647" y="3156196"/>
                  <a:pt x="2042647" y="3156196"/>
                  <a:pt x="2042647" y="3156196"/>
                </a:cubicBezTo>
                <a:cubicBezTo>
                  <a:pt x="2045942" y="3152191"/>
                  <a:pt x="2045942" y="3152191"/>
                  <a:pt x="2045942" y="3152191"/>
                </a:cubicBezTo>
                <a:cubicBezTo>
                  <a:pt x="2039926" y="3147242"/>
                  <a:pt x="2039926" y="3147242"/>
                  <a:pt x="2039926" y="3147242"/>
                </a:cubicBezTo>
                <a:cubicBezTo>
                  <a:pt x="2038790" y="3079142"/>
                  <a:pt x="2038790" y="3079142"/>
                  <a:pt x="2038790" y="3079142"/>
                </a:cubicBezTo>
                <a:cubicBezTo>
                  <a:pt x="2035853" y="3086800"/>
                  <a:pt x="2037142" y="3081145"/>
                  <a:pt x="2032417" y="3070540"/>
                </a:cubicBezTo>
                <a:cubicBezTo>
                  <a:pt x="2025826" y="3078550"/>
                  <a:pt x="2025826" y="3078550"/>
                  <a:pt x="2025826" y="3078550"/>
                </a:cubicBezTo>
                <a:cubicBezTo>
                  <a:pt x="2023106" y="3069596"/>
                  <a:pt x="2023106" y="3069596"/>
                  <a:pt x="2023106" y="3069596"/>
                </a:cubicBezTo>
                <a:cubicBezTo>
                  <a:pt x="2017882" y="3035074"/>
                  <a:pt x="2017882" y="3035074"/>
                  <a:pt x="2017882" y="3035074"/>
                </a:cubicBezTo>
                <a:cubicBezTo>
                  <a:pt x="2022826" y="3029066"/>
                  <a:pt x="2022826" y="3029066"/>
                  <a:pt x="2022826" y="3029066"/>
                </a:cubicBezTo>
                <a:cubicBezTo>
                  <a:pt x="2030847" y="3035665"/>
                  <a:pt x="2030847" y="3035665"/>
                  <a:pt x="2030847" y="3035665"/>
                </a:cubicBezTo>
                <a:cubicBezTo>
                  <a:pt x="2036364" y="3016698"/>
                  <a:pt x="2036364" y="3016698"/>
                  <a:pt x="2036364" y="3016698"/>
                </a:cubicBezTo>
                <a:cubicBezTo>
                  <a:pt x="2032353" y="3013399"/>
                  <a:pt x="2032353" y="3013399"/>
                  <a:pt x="2032353" y="3013399"/>
                </a:cubicBezTo>
                <a:cubicBezTo>
                  <a:pt x="2037296" y="3007391"/>
                  <a:pt x="2037296" y="3007391"/>
                  <a:pt x="2037296" y="3007391"/>
                </a:cubicBezTo>
                <a:cubicBezTo>
                  <a:pt x="2036939" y="3003738"/>
                  <a:pt x="2033069" y="3020703"/>
                  <a:pt x="2040234" y="2999733"/>
                </a:cubicBezTo>
                <a:cubicBezTo>
                  <a:pt x="2032929" y="3000438"/>
                  <a:pt x="2032929" y="3000438"/>
                  <a:pt x="2032929" y="3000438"/>
                </a:cubicBezTo>
                <a:cubicBezTo>
                  <a:pt x="2031498" y="2985828"/>
                  <a:pt x="2031498" y="2985828"/>
                  <a:pt x="2031498" y="2985828"/>
                </a:cubicBezTo>
                <a:cubicBezTo>
                  <a:pt x="2027488" y="2982529"/>
                  <a:pt x="2027488" y="2982529"/>
                  <a:pt x="2027488" y="2982529"/>
                </a:cubicBezTo>
                <a:cubicBezTo>
                  <a:pt x="2034436" y="2978171"/>
                  <a:pt x="2034436" y="2978171"/>
                  <a:pt x="2034436" y="2978171"/>
                </a:cubicBezTo>
                <a:cubicBezTo>
                  <a:pt x="2027347" y="2962264"/>
                  <a:pt x="2027347" y="2962264"/>
                  <a:pt x="2027347" y="2962264"/>
                </a:cubicBezTo>
                <a:cubicBezTo>
                  <a:pt x="2018394" y="2964972"/>
                  <a:pt x="2018394" y="2964972"/>
                  <a:pt x="2018394" y="2964972"/>
                </a:cubicBezTo>
                <a:cubicBezTo>
                  <a:pt x="2018751" y="2968625"/>
                  <a:pt x="2018751" y="2968625"/>
                  <a:pt x="2018751" y="2968625"/>
                </a:cubicBezTo>
                <a:cubicBezTo>
                  <a:pt x="2012378" y="2960023"/>
                  <a:pt x="2012378" y="2960023"/>
                  <a:pt x="2012378" y="2960023"/>
                </a:cubicBezTo>
                <a:cubicBezTo>
                  <a:pt x="2012021" y="2956370"/>
                  <a:pt x="2012021" y="2956370"/>
                  <a:pt x="2012021" y="2956370"/>
                </a:cubicBezTo>
                <a:cubicBezTo>
                  <a:pt x="2027207" y="2941999"/>
                  <a:pt x="2027207" y="2941999"/>
                  <a:pt x="2027207" y="2941999"/>
                </a:cubicBezTo>
                <a:cubicBezTo>
                  <a:pt x="2029430" y="2927037"/>
                  <a:pt x="2029430" y="2927037"/>
                  <a:pt x="2029430" y="2927037"/>
                </a:cubicBezTo>
                <a:cubicBezTo>
                  <a:pt x="2029073" y="2923384"/>
                  <a:pt x="2029073" y="2923384"/>
                  <a:pt x="2029073" y="2923384"/>
                </a:cubicBezTo>
                <a:cubicBezTo>
                  <a:pt x="2017181" y="2933750"/>
                  <a:pt x="2017181" y="2933750"/>
                  <a:pt x="2017181" y="2933750"/>
                </a:cubicBezTo>
                <a:cubicBezTo>
                  <a:pt x="2010233" y="2938108"/>
                  <a:pt x="2015674" y="2956017"/>
                  <a:pt x="1996694" y="2950476"/>
                </a:cubicBezTo>
                <a:cubicBezTo>
                  <a:pt x="1995762" y="2959783"/>
                  <a:pt x="1995762" y="2959783"/>
                  <a:pt x="1995762" y="2959783"/>
                </a:cubicBezTo>
                <a:cubicBezTo>
                  <a:pt x="1994114" y="2961786"/>
                  <a:pt x="1986808" y="2962491"/>
                  <a:pt x="1991176" y="2969444"/>
                </a:cubicBezTo>
                <a:cubicBezTo>
                  <a:pt x="1998840" y="2972390"/>
                  <a:pt x="1998840" y="2972390"/>
                  <a:pt x="1998840" y="2972390"/>
                </a:cubicBezTo>
                <a:cubicBezTo>
                  <a:pt x="1992747" y="3004318"/>
                  <a:pt x="1992747" y="3004318"/>
                  <a:pt x="1992747" y="3004318"/>
                </a:cubicBezTo>
                <a:cubicBezTo>
                  <a:pt x="1996757" y="3007617"/>
                  <a:pt x="1996757" y="3007617"/>
                  <a:pt x="1996757" y="3007617"/>
                </a:cubicBezTo>
                <a:cubicBezTo>
                  <a:pt x="1989949" y="3032240"/>
                  <a:pt x="1989949" y="3032240"/>
                  <a:pt x="1989949" y="3032240"/>
                </a:cubicBezTo>
                <a:cubicBezTo>
                  <a:pt x="1990665" y="3039545"/>
                  <a:pt x="1990665" y="3039545"/>
                  <a:pt x="1990665" y="3039545"/>
                </a:cubicBezTo>
                <a:cubicBezTo>
                  <a:pt x="1992670" y="3041195"/>
                  <a:pt x="1992670" y="3041195"/>
                  <a:pt x="1992670" y="3041195"/>
                </a:cubicBezTo>
                <a:cubicBezTo>
                  <a:pt x="1997970" y="3038840"/>
                  <a:pt x="1997970" y="3038840"/>
                  <a:pt x="1997970" y="3038840"/>
                </a:cubicBezTo>
                <a:cubicBezTo>
                  <a:pt x="1999260" y="3033184"/>
                  <a:pt x="1999260" y="3033184"/>
                  <a:pt x="1999260" y="3033184"/>
                </a:cubicBezTo>
                <a:cubicBezTo>
                  <a:pt x="2003629" y="3040136"/>
                  <a:pt x="2003629" y="3040136"/>
                  <a:pt x="2003629" y="3040136"/>
                </a:cubicBezTo>
                <a:cubicBezTo>
                  <a:pt x="1991379" y="3046850"/>
                  <a:pt x="1991379" y="3046850"/>
                  <a:pt x="1991379" y="3046850"/>
                </a:cubicBezTo>
                <a:cubicBezTo>
                  <a:pt x="1993882" y="3072417"/>
                  <a:pt x="1993882" y="3072417"/>
                  <a:pt x="1993882" y="3072417"/>
                </a:cubicBezTo>
                <a:cubicBezTo>
                  <a:pt x="1993595" y="3078897"/>
                  <a:pt x="1993451" y="3082137"/>
                  <a:pt x="1993380" y="3083757"/>
                </a:cubicBezTo>
                <a:lnTo>
                  <a:pt x="1993308" y="3085358"/>
                </a:lnTo>
                <a:lnTo>
                  <a:pt x="1989918" y="3082535"/>
                </a:lnTo>
                <a:cubicBezTo>
                  <a:pt x="1984731" y="3082518"/>
                  <a:pt x="1981828" y="3095242"/>
                  <a:pt x="1996168" y="3114596"/>
                </a:cubicBezTo>
                <a:cubicBezTo>
                  <a:pt x="1997599" y="3129206"/>
                  <a:pt x="1998314" y="3136511"/>
                  <a:pt x="1998671" y="3140164"/>
                </a:cubicBezTo>
                <a:lnTo>
                  <a:pt x="1998714" y="3140593"/>
                </a:lnTo>
                <a:lnTo>
                  <a:pt x="1995376" y="3144168"/>
                </a:lnTo>
                <a:cubicBezTo>
                  <a:pt x="2001392" y="3149118"/>
                  <a:pt x="2001392" y="3149118"/>
                  <a:pt x="2001392" y="3149118"/>
                </a:cubicBezTo>
                <a:cubicBezTo>
                  <a:pt x="1994801" y="3157129"/>
                  <a:pt x="1994801" y="3157129"/>
                  <a:pt x="1994801" y="3157129"/>
                </a:cubicBezTo>
                <a:cubicBezTo>
                  <a:pt x="2000025" y="3191650"/>
                  <a:pt x="2000025" y="3191650"/>
                  <a:pt x="2000025" y="3191650"/>
                </a:cubicBezTo>
                <a:cubicBezTo>
                  <a:pt x="1992144" y="3205315"/>
                  <a:pt x="1992144" y="3205315"/>
                  <a:pt x="1992144" y="3205315"/>
                </a:cubicBezTo>
                <a:cubicBezTo>
                  <a:pt x="2000880" y="3219220"/>
                  <a:pt x="2000880" y="3219220"/>
                  <a:pt x="2000880" y="3219220"/>
                </a:cubicBezTo>
                <a:cubicBezTo>
                  <a:pt x="1998300" y="3230530"/>
                  <a:pt x="1998300" y="3230530"/>
                  <a:pt x="1998300" y="3230530"/>
                </a:cubicBezTo>
                <a:cubicBezTo>
                  <a:pt x="2003026" y="3241135"/>
                  <a:pt x="2003026" y="3241135"/>
                  <a:pt x="2003026" y="3241135"/>
                </a:cubicBezTo>
                <a:cubicBezTo>
                  <a:pt x="1998440" y="3250795"/>
                  <a:pt x="1998440" y="3250795"/>
                  <a:pt x="1998440" y="3250795"/>
                </a:cubicBezTo>
                <a:cubicBezTo>
                  <a:pt x="2005528" y="3266702"/>
                  <a:pt x="2005528" y="3266702"/>
                  <a:pt x="2005528" y="3266702"/>
                </a:cubicBezTo>
                <a:cubicBezTo>
                  <a:pt x="2004239" y="3272357"/>
                  <a:pt x="2004239" y="3272357"/>
                  <a:pt x="2004239" y="3272357"/>
                </a:cubicBezTo>
                <a:cubicBezTo>
                  <a:pt x="2001161" y="3259749"/>
                  <a:pt x="2001161" y="3259749"/>
                  <a:pt x="2001161" y="3259749"/>
                </a:cubicBezTo>
                <a:cubicBezTo>
                  <a:pt x="1993280" y="3273415"/>
                  <a:pt x="1993280" y="3273415"/>
                  <a:pt x="1993280" y="3273415"/>
                </a:cubicBezTo>
                <a:cubicBezTo>
                  <a:pt x="1996001" y="3282369"/>
                  <a:pt x="1996001" y="3282369"/>
                  <a:pt x="1996001" y="3282369"/>
                </a:cubicBezTo>
                <a:cubicBezTo>
                  <a:pt x="2003306" y="3281664"/>
                  <a:pt x="2003306" y="3281664"/>
                  <a:pt x="2003306" y="3281664"/>
                </a:cubicBezTo>
                <a:cubicBezTo>
                  <a:pt x="2006601" y="3277659"/>
                  <a:pt x="2008249" y="3275656"/>
                  <a:pt x="2006244" y="3274007"/>
                </a:cubicBezTo>
                <a:cubicBezTo>
                  <a:pt x="2011902" y="3275304"/>
                  <a:pt x="2011902" y="3275304"/>
                  <a:pt x="2011902" y="3275304"/>
                </a:cubicBezTo>
                <a:lnTo>
                  <a:pt x="2017472" y="3268534"/>
                </a:lnTo>
                <a:lnTo>
                  <a:pt x="2021213" y="3276248"/>
                </a:lnTo>
                <a:cubicBezTo>
                  <a:pt x="2023219" y="3277898"/>
                  <a:pt x="2023219" y="3277898"/>
                  <a:pt x="2023219" y="3277898"/>
                </a:cubicBezTo>
                <a:lnTo>
                  <a:pt x="2022762" y="3282461"/>
                </a:lnTo>
                <a:lnTo>
                  <a:pt x="2014265" y="3280606"/>
                </a:lnTo>
                <a:cubicBezTo>
                  <a:pt x="1997788" y="3300632"/>
                  <a:pt x="1997788" y="3300632"/>
                  <a:pt x="1997788" y="3300632"/>
                </a:cubicBezTo>
                <a:cubicBezTo>
                  <a:pt x="1997430" y="3296980"/>
                  <a:pt x="1997430" y="3296980"/>
                  <a:pt x="1997430" y="3296980"/>
                </a:cubicBezTo>
                <a:cubicBezTo>
                  <a:pt x="1988120" y="3296035"/>
                  <a:pt x="1988120" y="3296035"/>
                  <a:pt x="1988120" y="3296035"/>
                </a:cubicBezTo>
                <a:cubicBezTo>
                  <a:pt x="1987404" y="3288730"/>
                  <a:pt x="1998363" y="3287672"/>
                  <a:pt x="1989985" y="3277419"/>
                </a:cubicBezTo>
                <a:cubicBezTo>
                  <a:pt x="1989269" y="3270115"/>
                  <a:pt x="1989269" y="3270115"/>
                  <a:pt x="1989269" y="3270115"/>
                </a:cubicBezTo>
                <a:cubicBezTo>
                  <a:pt x="1985259" y="3266815"/>
                  <a:pt x="1985259" y="3266815"/>
                  <a:pt x="1985259" y="3266815"/>
                </a:cubicBezTo>
                <a:cubicBezTo>
                  <a:pt x="1990202" y="3260807"/>
                  <a:pt x="1990202" y="3260807"/>
                  <a:pt x="1990202" y="3260807"/>
                </a:cubicBezTo>
                <a:cubicBezTo>
                  <a:pt x="1989346" y="3233238"/>
                  <a:pt x="1989346" y="3233238"/>
                  <a:pt x="1989346" y="3233238"/>
                </a:cubicBezTo>
                <a:cubicBezTo>
                  <a:pt x="1982973" y="3224636"/>
                  <a:pt x="1982973" y="3224636"/>
                  <a:pt x="1982973" y="3224636"/>
                </a:cubicBezTo>
                <a:cubicBezTo>
                  <a:pt x="1981900" y="3213679"/>
                  <a:pt x="1981900" y="3213679"/>
                  <a:pt x="1981900" y="3213679"/>
                </a:cubicBezTo>
                <a:cubicBezTo>
                  <a:pt x="1985196" y="3209673"/>
                  <a:pt x="1985196" y="3209673"/>
                  <a:pt x="1985196" y="3209673"/>
                </a:cubicBezTo>
                <a:cubicBezTo>
                  <a:pt x="1980828" y="3202721"/>
                  <a:pt x="1980828" y="3202721"/>
                  <a:pt x="1980828" y="3202721"/>
                </a:cubicBezTo>
                <a:cubicBezTo>
                  <a:pt x="1982552" y="3163842"/>
                  <a:pt x="1982552" y="3163842"/>
                  <a:pt x="1982552" y="3163842"/>
                </a:cubicBezTo>
                <a:cubicBezTo>
                  <a:pt x="1980764" y="3145580"/>
                  <a:pt x="1980764" y="3145580"/>
                  <a:pt x="1980764" y="3145580"/>
                </a:cubicBezTo>
                <a:cubicBezTo>
                  <a:pt x="1978261" y="3120013"/>
                  <a:pt x="1978261" y="3120013"/>
                  <a:pt x="1978261" y="3120013"/>
                </a:cubicBezTo>
                <a:cubicBezTo>
                  <a:pt x="1981914" y="3119659"/>
                  <a:pt x="1979909" y="3118009"/>
                  <a:pt x="1985567" y="3119307"/>
                </a:cubicBezTo>
                <a:cubicBezTo>
                  <a:pt x="1983204" y="3114005"/>
                  <a:pt x="1983204" y="3114005"/>
                  <a:pt x="1983204" y="3114005"/>
                </a:cubicBezTo>
                <a:cubicBezTo>
                  <a:pt x="1980484" y="3105050"/>
                  <a:pt x="1980484" y="3105050"/>
                  <a:pt x="1980484" y="3105050"/>
                </a:cubicBezTo>
                <a:cubicBezTo>
                  <a:pt x="1984354" y="3088085"/>
                  <a:pt x="1984354" y="3088085"/>
                  <a:pt x="1984354" y="3088085"/>
                </a:cubicBezTo>
                <a:cubicBezTo>
                  <a:pt x="1987650" y="3084080"/>
                  <a:pt x="1990588" y="3076422"/>
                  <a:pt x="1976333" y="3081485"/>
                </a:cubicBezTo>
                <a:cubicBezTo>
                  <a:pt x="1977265" y="3072178"/>
                  <a:pt x="1977265" y="3072178"/>
                  <a:pt x="1977265" y="3072178"/>
                </a:cubicBezTo>
                <a:cubicBezTo>
                  <a:pt x="1976908" y="3068526"/>
                  <a:pt x="1976908" y="3068526"/>
                  <a:pt x="1976908" y="3068526"/>
                </a:cubicBezTo>
                <a:cubicBezTo>
                  <a:pt x="1974902" y="3066876"/>
                  <a:pt x="1974902" y="3066876"/>
                  <a:pt x="1974902" y="3066876"/>
                </a:cubicBezTo>
                <a:cubicBezTo>
                  <a:pt x="1969959" y="3072884"/>
                  <a:pt x="1969959" y="3072884"/>
                  <a:pt x="1969959" y="3072884"/>
                </a:cubicBezTo>
                <a:lnTo>
                  <a:pt x="1971012" y="3083625"/>
                </a:lnTo>
                <a:lnTo>
                  <a:pt x="1970524" y="3083948"/>
                </a:lnTo>
                <a:cubicBezTo>
                  <a:pt x="1970253" y="3085298"/>
                  <a:pt x="1970065" y="3088082"/>
                  <a:pt x="1970100" y="3093148"/>
                </a:cubicBezTo>
                <a:cubicBezTo>
                  <a:pt x="1964876" y="3058626"/>
                  <a:pt x="1964876" y="3058626"/>
                  <a:pt x="1964876" y="3058626"/>
                </a:cubicBezTo>
                <a:cubicBezTo>
                  <a:pt x="1975120" y="3050263"/>
                  <a:pt x="1975120" y="3050263"/>
                  <a:pt x="1975120" y="3050263"/>
                </a:cubicBezTo>
                <a:cubicBezTo>
                  <a:pt x="1977700" y="3038953"/>
                  <a:pt x="1977700" y="3038953"/>
                  <a:pt x="1977700" y="3038953"/>
                </a:cubicBezTo>
                <a:lnTo>
                  <a:pt x="1976052" y="3040956"/>
                </a:lnTo>
                <a:cubicBezTo>
                  <a:pt x="1974265" y="3022693"/>
                  <a:pt x="1974265" y="3022693"/>
                  <a:pt x="1974265" y="3022693"/>
                </a:cubicBezTo>
                <a:cubicBezTo>
                  <a:pt x="1966958" y="3023399"/>
                  <a:pt x="1966958" y="3023399"/>
                  <a:pt x="1966958" y="3023399"/>
                </a:cubicBezTo>
                <a:cubicBezTo>
                  <a:pt x="1964736" y="3038361"/>
                  <a:pt x="1964736" y="3038361"/>
                  <a:pt x="1964736" y="3038361"/>
                </a:cubicBezTo>
                <a:cubicBezTo>
                  <a:pt x="1962015" y="3029407"/>
                  <a:pt x="1962015" y="3029407"/>
                  <a:pt x="1962015" y="3029407"/>
                </a:cubicBezTo>
                <a:cubicBezTo>
                  <a:pt x="1964239" y="3014444"/>
                  <a:pt x="1964239" y="3014444"/>
                  <a:pt x="1964239" y="3014444"/>
                </a:cubicBezTo>
                <a:cubicBezTo>
                  <a:pt x="1959513" y="3003839"/>
                  <a:pt x="1959513" y="3003839"/>
                  <a:pt x="1959513" y="3003839"/>
                </a:cubicBezTo>
                <a:cubicBezTo>
                  <a:pt x="1953280" y="3015502"/>
                  <a:pt x="1953280" y="3015502"/>
                  <a:pt x="1953280" y="3015502"/>
                </a:cubicBezTo>
                <a:cubicBezTo>
                  <a:pt x="1953637" y="3019154"/>
                  <a:pt x="1953637" y="3019154"/>
                  <a:pt x="1953637" y="3019154"/>
                </a:cubicBezTo>
                <a:cubicBezTo>
                  <a:pt x="1952705" y="3028462"/>
                  <a:pt x="1952705" y="3028462"/>
                  <a:pt x="1952705" y="3028462"/>
                </a:cubicBezTo>
                <a:cubicBezTo>
                  <a:pt x="1951057" y="3030465"/>
                  <a:pt x="1951057" y="3030465"/>
                  <a:pt x="1951057" y="3030465"/>
                </a:cubicBezTo>
                <a:cubicBezTo>
                  <a:pt x="1949052" y="3028815"/>
                  <a:pt x="1956357" y="3028110"/>
                  <a:pt x="1948694" y="3025162"/>
                </a:cubicBezTo>
                <a:cubicBezTo>
                  <a:pt x="1938233" y="3050138"/>
                  <a:pt x="1938233" y="3050138"/>
                  <a:pt x="1938233" y="3050138"/>
                </a:cubicBezTo>
                <a:cubicBezTo>
                  <a:pt x="1932358" y="3065452"/>
                  <a:pt x="1932358" y="3065452"/>
                  <a:pt x="1932358" y="3065452"/>
                </a:cubicBezTo>
                <a:cubicBezTo>
                  <a:pt x="1942384" y="3073702"/>
                  <a:pt x="1942384" y="3073702"/>
                  <a:pt x="1942384" y="3073702"/>
                </a:cubicBezTo>
                <a:cubicBezTo>
                  <a:pt x="1939446" y="3081360"/>
                  <a:pt x="1939446" y="3081360"/>
                  <a:pt x="1939446" y="3081360"/>
                </a:cubicBezTo>
                <a:cubicBezTo>
                  <a:pt x="1932498" y="3085718"/>
                  <a:pt x="1932498" y="3085718"/>
                  <a:pt x="1932498" y="3085718"/>
                </a:cubicBezTo>
                <a:cubicBezTo>
                  <a:pt x="1927555" y="3091725"/>
                  <a:pt x="1927555" y="3091725"/>
                  <a:pt x="1927555" y="3091725"/>
                </a:cubicBezTo>
                <a:cubicBezTo>
                  <a:pt x="1933571" y="3096675"/>
                  <a:pt x="1933571" y="3096675"/>
                  <a:pt x="1933571" y="3096675"/>
                </a:cubicBezTo>
                <a:cubicBezTo>
                  <a:pt x="1928053" y="3115642"/>
                  <a:pt x="1928053" y="3115642"/>
                  <a:pt x="1928053" y="3115642"/>
                </a:cubicBezTo>
                <a:cubicBezTo>
                  <a:pt x="1930058" y="3117292"/>
                  <a:pt x="1930058" y="3117292"/>
                  <a:pt x="1930058" y="3117292"/>
                </a:cubicBezTo>
                <a:cubicBezTo>
                  <a:pt x="1927836" y="3132255"/>
                  <a:pt x="1927836" y="3132255"/>
                  <a:pt x="1927836" y="3132255"/>
                </a:cubicBezTo>
                <a:cubicBezTo>
                  <a:pt x="1933851" y="3137204"/>
                  <a:pt x="1933851" y="3137204"/>
                  <a:pt x="1933851" y="3137204"/>
                </a:cubicBezTo>
                <a:cubicBezTo>
                  <a:pt x="1927619" y="3148867"/>
                  <a:pt x="1927619" y="3148867"/>
                  <a:pt x="1927619" y="3148867"/>
                </a:cubicBezTo>
                <a:cubicBezTo>
                  <a:pt x="1931769" y="3172432"/>
                  <a:pt x="1931769" y="3172432"/>
                  <a:pt x="1931769" y="3172432"/>
                </a:cubicBezTo>
                <a:cubicBezTo>
                  <a:pt x="1933774" y="3174082"/>
                  <a:pt x="1930122" y="3174434"/>
                  <a:pt x="1932484" y="3179737"/>
                </a:cubicBezTo>
                <a:cubicBezTo>
                  <a:pt x="1922815" y="3175140"/>
                  <a:pt x="1922815" y="3175140"/>
                  <a:pt x="1922815" y="3175140"/>
                </a:cubicBezTo>
                <a:cubicBezTo>
                  <a:pt x="1915868" y="3179497"/>
                  <a:pt x="1915868" y="3179497"/>
                  <a:pt x="1915868" y="3179497"/>
                </a:cubicBezTo>
                <a:cubicBezTo>
                  <a:pt x="1913505" y="3174195"/>
                  <a:pt x="1913505" y="3174195"/>
                  <a:pt x="1913505" y="3174195"/>
                </a:cubicBezTo>
                <a:cubicBezTo>
                  <a:pt x="1906556" y="3178553"/>
                  <a:pt x="1906556" y="3178553"/>
                  <a:pt x="1906556" y="3178553"/>
                </a:cubicBezTo>
                <a:cubicBezTo>
                  <a:pt x="1909276" y="3187508"/>
                  <a:pt x="1894307" y="3185266"/>
                  <a:pt x="1907987" y="3193162"/>
                </a:cubicBezTo>
                <a:cubicBezTo>
                  <a:pt x="1919661" y="3199409"/>
                  <a:pt x="1919661" y="3199409"/>
                  <a:pt x="1919661" y="3199409"/>
                </a:cubicBezTo>
                <a:cubicBezTo>
                  <a:pt x="1918728" y="3208717"/>
                  <a:pt x="1918728" y="3208717"/>
                  <a:pt x="1918728" y="3208717"/>
                </a:cubicBezTo>
                <a:cubicBezTo>
                  <a:pt x="1916722" y="3207067"/>
                  <a:pt x="1916722" y="3207067"/>
                  <a:pt x="1916722" y="3207067"/>
                </a:cubicBezTo>
                <a:cubicBezTo>
                  <a:pt x="1913070" y="3207420"/>
                  <a:pt x="1913070" y="3207420"/>
                  <a:pt x="1913070" y="3207420"/>
                </a:cubicBezTo>
                <a:cubicBezTo>
                  <a:pt x="1907194" y="3222735"/>
                  <a:pt x="1907194" y="3222735"/>
                  <a:pt x="1907194" y="3222735"/>
                </a:cubicBezTo>
                <a:cubicBezTo>
                  <a:pt x="1903184" y="3219435"/>
                  <a:pt x="1903184" y="3219435"/>
                  <a:pt x="1903184" y="3219435"/>
                </a:cubicBezTo>
                <a:cubicBezTo>
                  <a:pt x="1897526" y="3218138"/>
                  <a:pt x="1897526" y="3218138"/>
                  <a:pt x="1897526" y="3218138"/>
                </a:cubicBezTo>
                <a:cubicBezTo>
                  <a:pt x="1900246" y="3227093"/>
                  <a:pt x="1900246" y="3227093"/>
                  <a:pt x="1900246" y="3227093"/>
                </a:cubicBezTo>
                <a:cubicBezTo>
                  <a:pt x="1909557" y="3228037"/>
                  <a:pt x="1909557" y="3228037"/>
                  <a:pt x="1909557" y="3228037"/>
                </a:cubicBezTo>
                <a:cubicBezTo>
                  <a:pt x="1915573" y="3232987"/>
                  <a:pt x="1915573" y="3232987"/>
                  <a:pt x="1915573" y="3232987"/>
                </a:cubicBezTo>
                <a:cubicBezTo>
                  <a:pt x="1910988" y="3242647"/>
                  <a:pt x="1910988" y="3242647"/>
                  <a:pt x="1910988" y="3242647"/>
                </a:cubicBezTo>
                <a:cubicBezTo>
                  <a:pt x="1917361" y="3251249"/>
                  <a:pt x="1917361" y="3251249"/>
                  <a:pt x="1917361" y="3251249"/>
                </a:cubicBezTo>
                <a:cubicBezTo>
                  <a:pt x="1917003" y="3247597"/>
                  <a:pt x="1909698" y="3248301"/>
                  <a:pt x="1910770" y="3259259"/>
                </a:cubicBezTo>
                <a:cubicBezTo>
                  <a:pt x="1918076" y="3258554"/>
                  <a:pt x="1918076" y="3258554"/>
                  <a:pt x="1918076" y="3258554"/>
                </a:cubicBezTo>
                <a:cubicBezTo>
                  <a:pt x="1919149" y="3269511"/>
                  <a:pt x="1919149" y="3269511"/>
                  <a:pt x="1919149" y="3269511"/>
                </a:cubicBezTo>
                <a:cubicBezTo>
                  <a:pt x="1915496" y="3269864"/>
                  <a:pt x="1920797" y="3267508"/>
                  <a:pt x="1915496" y="3269864"/>
                </a:cubicBezTo>
                <a:cubicBezTo>
                  <a:pt x="1920221" y="3280469"/>
                  <a:pt x="1920221" y="3280469"/>
                  <a:pt x="1920221" y="3280469"/>
                </a:cubicBezTo>
                <a:cubicBezTo>
                  <a:pt x="1918216" y="3278819"/>
                  <a:pt x="1918216" y="3278819"/>
                  <a:pt x="1918216" y="3278819"/>
                </a:cubicBezTo>
                <a:cubicBezTo>
                  <a:pt x="1904320" y="3287534"/>
                  <a:pt x="1904320" y="3287534"/>
                  <a:pt x="1904320" y="3287534"/>
                </a:cubicBezTo>
                <a:cubicBezTo>
                  <a:pt x="1901024" y="3291540"/>
                  <a:pt x="1901024" y="3291540"/>
                  <a:pt x="1901024" y="3291540"/>
                </a:cubicBezTo>
                <a:cubicBezTo>
                  <a:pt x="1908330" y="3290834"/>
                  <a:pt x="1908330" y="3290834"/>
                  <a:pt x="1908330" y="3290834"/>
                </a:cubicBezTo>
                <a:cubicBezTo>
                  <a:pt x="1914921" y="3282824"/>
                  <a:pt x="1914921" y="3282824"/>
                  <a:pt x="1914921" y="3282824"/>
                </a:cubicBezTo>
                <a:cubicBezTo>
                  <a:pt x="1922009" y="3298731"/>
                  <a:pt x="1922009" y="3298731"/>
                  <a:pt x="1922009" y="3298731"/>
                </a:cubicBezTo>
                <a:cubicBezTo>
                  <a:pt x="1916351" y="3297433"/>
                  <a:pt x="1920004" y="3297081"/>
                  <a:pt x="1916134" y="3314046"/>
                </a:cubicBezTo>
                <a:cubicBezTo>
                  <a:pt x="1921792" y="3315343"/>
                  <a:pt x="1921792" y="3315343"/>
                  <a:pt x="1921792" y="3315343"/>
                </a:cubicBezTo>
                <a:cubicBezTo>
                  <a:pt x="1924512" y="3324298"/>
                  <a:pt x="1924512" y="3324298"/>
                  <a:pt x="1924512" y="3324298"/>
                </a:cubicBezTo>
                <a:cubicBezTo>
                  <a:pt x="1915559" y="3327005"/>
                  <a:pt x="1915559" y="3327005"/>
                  <a:pt x="1915559" y="3327005"/>
                </a:cubicBezTo>
                <a:cubicBezTo>
                  <a:pt x="1922290" y="3339260"/>
                  <a:pt x="1922290" y="3339260"/>
                  <a:pt x="1922290" y="3339260"/>
                </a:cubicBezTo>
                <a:cubicBezTo>
                  <a:pt x="1918637" y="3339613"/>
                  <a:pt x="1918994" y="3343266"/>
                  <a:pt x="1919352" y="3346918"/>
                </a:cubicBezTo>
                <a:cubicBezTo>
                  <a:pt x="1929378" y="3355167"/>
                  <a:pt x="1929378" y="3355167"/>
                  <a:pt x="1929378" y="3355167"/>
                </a:cubicBezTo>
                <a:cubicBezTo>
                  <a:pt x="1926798" y="3366477"/>
                  <a:pt x="1926798" y="3366477"/>
                  <a:pt x="1926798" y="3366477"/>
                </a:cubicBezTo>
                <a:cubicBezTo>
                  <a:pt x="1915482" y="3363882"/>
                  <a:pt x="1915482" y="3363882"/>
                  <a:pt x="1915482" y="3363882"/>
                </a:cubicBezTo>
                <a:lnTo>
                  <a:pt x="1914896" y="3366453"/>
                </a:lnTo>
                <a:lnTo>
                  <a:pt x="1914085" y="3366092"/>
                </a:lnTo>
                <a:cubicBezTo>
                  <a:pt x="1913512" y="3367299"/>
                  <a:pt x="1913369" y="3370538"/>
                  <a:pt x="1914192" y="3369538"/>
                </a:cubicBezTo>
                <a:cubicBezTo>
                  <a:pt x="1914192" y="3369538"/>
                  <a:pt x="1914192" y="3369538"/>
                  <a:pt x="1914353" y="3368831"/>
                </a:cubicBezTo>
                <a:lnTo>
                  <a:pt x="1914896" y="3366453"/>
                </a:lnTo>
                <a:lnTo>
                  <a:pt x="1915200" y="3366588"/>
                </a:lnTo>
                <a:cubicBezTo>
                  <a:pt x="1915633" y="3367785"/>
                  <a:pt x="1916108" y="3370274"/>
                  <a:pt x="1916555" y="3374840"/>
                </a:cubicBezTo>
                <a:cubicBezTo>
                  <a:pt x="1923861" y="3374135"/>
                  <a:pt x="1923861" y="3374135"/>
                  <a:pt x="1923861" y="3374135"/>
                </a:cubicBezTo>
                <a:cubicBezTo>
                  <a:pt x="1924576" y="3381439"/>
                  <a:pt x="1924576" y="3381439"/>
                  <a:pt x="1924576" y="3381439"/>
                </a:cubicBezTo>
                <a:cubicBezTo>
                  <a:pt x="1928229" y="3381087"/>
                  <a:pt x="1928229" y="3381087"/>
                  <a:pt x="1928229" y="3381087"/>
                </a:cubicBezTo>
                <a:cubicBezTo>
                  <a:pt x="1923286" y="3387095"/>
                  <a:pt x="1923286" y="3387095"/>
                  <a:pt x="1923286" y="3387095"/>
                </a:cubicBezTo>
                <a:cubicBezTo>
                  <a:pt x="1924000" y="3394400"/>
                  <a:pt x="1924000" y="3394400"/>
                  <a:pt x="1924000" y="3394400"/>
                </a:cubicBezTo>
                <a:cubicBezTo>
                  <a:pt x="1931307" y="3393694"/>
                  <a:pt x="1931307" y="3393694"/>
                  <a:pt x="1931307" y="3393694"/>
                </a:cubicBezTo>
                <a:cubicBezTo>
                  <a:pt x="1935100" y="3413606"/>
                  <a:pt x="1935100" y="3413606"/>
                  <a:pt x="1935100" y="3413606"/>
                </a:cubicBezTo>
                <a:cubicBezTo>
                  <a:pt x="1928509" y="3421616"/>
                  <a:pt x="1928509" y="3421616"/>
                  <a:pt x="1928509" y="3421616"/>
                </a:cubicBezTo>
                <a:cubicBezTo>
                  <a:pt x="1929224" y="3428921"/>
                  <a:pt x="1929224" y="3428921"/>
                  <a:pt x="1929224" y="3428921"/>
                </a:cubicBezTo>
                <a:cubicBezTo>
                  <a:pt x="1938178" y="3426213"/>
                  <a:pt x="1938178" y="3426213"/>
                  <a:pt x="1938178" y="3426213"/>
                </a:cubicBezTo>
                <a:cubicBezTo>
                  <a:pt x="1935815" y="3420911"/>
                  <a:pt x="1935815" y="3420911"/>
                  <a:pt x="1935815" y="3420911"/>
                </a:cubicBezTo>
                <a:cubicBezTo>
                  <a:pt x="1940183" y="3427863"/>
                  <a:pt x="1940183" y="3427863"/>
                  <a:pt x="1940183" y="3427863"/>
                </a:cubicBezTo>
                <a:cubicBezTo>
                  <a:pt x="1947132" y="3423505"/>
                  <a:pt x="1947132" y="3423505"/>
                  <a:pt x="1947132" y="3423505"/>
                </a:cubicBezTo>
                <a:cubicBezTo>
                  <a:pt x="1942188" y="3429513"/>
                  <a:pt x="1942188" y="3429513"/>
                  <a:pt x="1942188" y="3429513"/>
                </a:cubicBezTo>
                <a:cubicBezTo>
                  <a:pt x="1940541" y="3431515"/>
                  <a:pt x="1940541" y="3431515"/>
                  <a:pt x="1940541" y="3431515"/>
                </a:cubicBezTo>
                <a:cubicBezTo>
                  <a:pt x="1938536" y="3429866"/>
                  <a:pt x="1934307" y="3443179"/>
                  <a:pt x="1933235" y="3432221"/>
                </a:cubicBezTo>
                <a:cubicBezTo>
                  <a:pt x="1936670" y="3448481"/>
                  <a:pt x="1936670" y="3448481"/>
                  <a:pt x="1936670" y="3448481"/>
                </a:cubicBezTo>
                <a:cubicBezTo>
                  <a:pt x="1924064" y="3451541"/>
                  <a:pt x="1924064" y="3451541"/>
                  <a:pt x="1924064" y="3451541"/>
                </a:cubicBezTo>
                <a:cubicBezTo>
                  <a:pt x="1926784" y="3460496"/>
                  <a:pt x="1926784" y="3460496"/>
                  <a:pt x="1926784" y="3460496"/>
                </a:cubicBezTo>
                <a:cubicBezTo>
                  <a:pt x="1935381" y="3454135"/>
                  <a:pt x="1935381" y="3454135"/>
                  <a:pt x="1935381" y="3454135"/>
                </a:cubicBezTo>
                <a:cubicBezTo>
                  <a:pt x="1937386" y="3455785"/>
                  <a:pt x="1937386" y="3455785"/>
                  <a:pt x="1937386" y="3455785"/>
                </a:cubicBezTo>
                <a:cubicBezTo>
                  <a:pt x="1940681" y="3451781"/>
                  <a:pt x="1940681" y="3451781"/>
                  <a:pt x="1940681" y="3451781"/>
                </a:cubicBezTo>
                <a:cubicBezTo>
                  <a:pt x="1943402" y="3460735"/>
                  <a:pt x="1943402" y="3460735"/>
                  <a:pt x="1943402" y="3460735"/>
                </a:cubicBezTo>
                <a:cubicBezTo>
                  <a:pt x="1938101" y="3463090"/>
                  <a:pt x="1938101" y="3463090"/>
                  <a:pt x="1938101" y="3463090"/>
                </a:cubicBezTo>
                <a:cubicBezTo>
                  <a:pt x="1939173" y="3474048"/>
                  <a:pt x="1939173" y="3474048"/>
                  <a:pt x="1939173" y="3474048"/>
                </a:cubicBezTo>
                <a:cubicBezTo>
                  <a:pt x="1941179" y="3475698"/>
                  <a:pt x="1941179" y="3475698"/>
                  <a:pt x="1941179" y="3475698"/>
                </a:cubicBezTo>
                <a:cubicBezTo>
                  <a:pt x="1944474" y="3471692"/>
                  <a:pt x="1944474" y="3471692"/>
                  <a:pt x="1944474" y="3471692"/>
                </a:cubicBezTo>
                <a:cubicBezTo>
                  <a:pt x="1948842" y="3478645"/>
                  <a:pt x="1948842" y="3478645"/>
                  <a:pt x="1948842" y="3478645"/>
                </a:cubicBezTo>
                <a:cubicBezTo>
                  <a:pt x="1955138" y="3524124"/>
                  <a:pt x="1955138" y="3524124"/>
                  <a:pt x="1955138" y="3524124"/>
                </a:cubicBezTo>
                <a:cubicBezTo>
                  <a:pt x="1948906" y="3535786"/>
                  <a:pt x="1948906" y="3535786"/>
                  <a:pt x="1948906" y="3535786"/>
                </a:cubicBezTo>
                <a:cubicBezTo>
                  <a:pt x="1956352" y="3555346"/>
                  <a:pt x="1956352" y="3555346"/>
                  <a:pt x="1956352" y="3555346"/>
                </a:cubicBezTo>
                <a:cubicBezTo>
                  <a:pt x="1947040" y="3554402"/>
                  <a:pt x="1958714" y="3560649"/>
                  <a:pt x="1949761" y="3563356"/>
                </a:cubicBezTo>
                <a:cubicBezTo>
                  <a:pt x="1949761" y="3563356"/>
                  <a:pt x="1932211" y="3572424"/>
                  <a:pt x="1954486" y="3573961"/>
                </a:cubicBezTo>
                <a:cubicBezTo>
                  <a:pt x="1957207" y="3582915"/>
                  <a:pt x="1957207" y="3582915"/>
                  <a:pt x="1957207" y="3582915"/>
                </a:cubicBezTo>
                <a:cubicBezTo>
                  <a:pt x="1950616" y="3590926"/>
                  <a:pt x="1950616" y="3590926"/>
                  <a:pt x="1950616" y="3590926"/>
                </a:cubicBezTo>
                <a:cubicBezTo>
                  <a:pt x="1951331" y="3598231"/>
                  <a:pt x="1951331" y="3598231"/>
                  <a:pt x="1951331" y="3598231"/>
                </a:cubicBezTo>
                <a:cubicBezTo>
                  <a:pt x="1946605" y="3587626"/>
                  <a:pt x="1946605" y="3587626"/>
                  <a:pt x="1946605" y="3587626"/>
                </a:cubicBezTo>
                <a:cubicBezTo>
                  <a:pt x="1948611" y="3589276"/>
                  <a:pt x="1944600" y="3585977"/>
                  <a:pt x="1950259" y="3587273"/>
                </a:cubicBezTo>
                <a:cubicBezTo>
                  <a:pt x="1947896" y="3581971"/>
                  <a:pt x="1947896" y="3581971"/>
                  <a:pt x="1947896" y="3581971"/>
                </a:cubicBezTo>
                <a:cubicBezTo>
                  <a:pt x="1944243" y="3582324"/>
                  <a:pt x="1944243" y="3582324"/>
                  <a:pt x="1944243" y="3582324"/>
                </a:cubicBezTo>
                <a:cubicBezTo>
                  <a:pt x="1940310" y="3542147"/>
                  <a:pt x="1940310" y="3542147"/>
                  <a:pt x="1940310" y="3542147"/>
                </a:cubicBezTo>
                <a:cubicBezTo>
                  <a:pt x="1936656" y="3542500"/>
                  <a:pt x="1936656" y="3542500"/>
                  <a:pt x="1936656" y="3542500"/>
                </a:cubicBezTo>
                <a:cubicBezTo>
                  <a:pt x="1931791" y="3511630"/>
                  <a:pt x="1931791" y="3511630"/>
                  <a:pt x="1931791" y="3511630"/>
                </a:cubicBezTo>
                <a:cubicBezTo>
                  <a:pt x="1935731" y="3504797"/>
                  <a:pt x="1937701" y="3501382"/>
                  <a:pt x="1938686" y="3499673"/>
                </a:cubicBezTo>
                <a:lnTo>
                  <a:pt x="1939482" y="3498293"/>
                </a:lnTo>
                <a:lnTo>
                  <a:pt x="1940396" y="3500661"/>
                </a:lnTo>
                <a:cubicBezTo>
                  <a:pt x="1939850" y="3499792"/>
                  <a:pt x="1938669" y="3497140"/>
                  <a:pt x="1939671" y="3497965"/>
                </a:cubicBezTo>
                <a:lnTo>
                  <a:pt x="1939482" y="3498293"/>
                </a:lnTo>
                <a:lnTo>
                  <a:pt x="1937309" y="3492662"/>
                </a:lnTo>
                <a:cubicBezTo>
                  <a:pt x="1929786" y="3509980"/>
                  <a:pt x="1929786" y="3509980"/>
                  <a:pt x="1929786" y="3509980"/>
                </a:cubicBezTo>
                <a:cubicBezTo>
                  <a:pt x="1923629" y="3484766"/>
                  <a:pt x="1923629" y="3484766"/>
                  <a:pt x="1923629" y="3484766"/>
                </a:cubicBezTo>
                <a:cubicBezTo>
                  <a:pt x="1926567" y="3477108"/>
                  <a:pt x="1926567" y="3477108"/>
                  <a:pt x="1926567" y="3477108"/>
                </a:cubicBezTo>
                <a:cubicBezTo>
                  <a:pt x="1922914" y="3477461"/>
                  <a:pt x="1922914" y="3477461"/>
                  <a:pt x="1922914" y="3477461"/>
                </a:cubicBezTo>
                <a:cubicBezTo>
                  <a:pt x="1919836" y="3464854"/>
                  <a:pt x="1919836" y="3464854"/>
                  <a:pt x="1919836" y="3464854"/>
                </a:cubicBezTo>
                <a:cubicBezTo>
                  <a:pt x="1923131" y="3460849"/>
                  <a:pt x="1923131" y="3460849"/>
                  <a:pt x="1923131" y="3460849"/>
                </a:cubicBezTo>
                <a:cubicBezTo>
                  <a:pt x="1922417" y="3453544"/>
                  <a:pt x="1922417" y="3453544"/>
                  <a:pt x="1922417" y="3453544"/>
                </a:cubicBezTo>
                <a:cubicBezTo>
                  <a:pt x="1920411" y="3451894"/>
                  <a:pt x="1923349" y="3444236"/>
                  <a:pt x="1915110" y="3454249"/>
                </a:cubicBezTo>
                <a:cubicBezTo>
                  <a:pt x="1916043" y="3444942"/>
                  <a:pt x="1916043" y="3444942"/>
                  <a:pt x="1916043" y="3444942"/>
                </a:cubicBezTo>
                <a:cubicBezTo>
                  <a:pt x="1905519" y="3412775"/>
                  <a:pt x="1905519" y="3412775"/>
                  <a:pt x="1905519" y="3412775"/>
                </a:cubicBezTo>
                <a:cubicBezTo>
                  <a:pt x="1903871" y="3414777"/>
                  <a:pt x="1903871" y="3414777"/>
                  <a:pt x="1903871" y="3414777"/>
                </a:cubicBezTo>
                <a:cubicBezTo>
                  <a:pt x="1895851" y="3408178"/>
                  <a:pt x="1895851" y="3408178"/>
                  <a:pt x="1895851" y="3408178"/>
                </a:cubicBezTo>
                <a:cubicBezTo>
                  <a:pt x="1901509" y="3409475"/>
                  <a:pt x="1901509" y="3409475"/>
                  <a:pt x="1901509" y="3409475"/>
                </a:cubicBezTo>
                <a:cubicBezTo>
                  <a:pt x="1901725" y="3392863"/>
                  <a:pt x="1901725" y="3392863"/>
                  <a:pt x="1901725" y="3392863"/>
                </a:cubicBezTo>
                <a:cubicBezTo>
                  <a:pt x="1896068" y="3391566"/>
                  <a:pt x="1896068" y="3391566"/>
                  <a:pt x="1896068" y="3391566"/>
                </a:cubicBezTo>
                <a:cubicBezTo>
                  <a:pt x="1904663" y="3385205"/>
                  <a:pt x="1889337" y="3379311"/>
                  <a:pt x="1900295" y="3378254"/>
                </a:cubicBezTo>
                <a:cubicBezTo>
                  <a:pt x="1898290" y="3376604"/>
                  <a:pt x="1907243" y="3373896"/>
                  <a:pt x="1897932" y="3372951"/>
                </a:cubicBezTo>
                <a:cubicBezTo>
                  <a:pt x="1900870" y="3365294"/>
                  <a:pt x="1903808" y="3357636"/>
                  <a:pt x="1897792" y="3352686"/>
                </a:cubicBezTo>
                <a:cubicBezTo>
                  <a:pt x="1886476" y="3350092"/>
                  <a:pt x="1886476" y="3350092"/>
                  <a:pt x="1886476" y="3350092"/>
                </a:cubicBezTo>
                <a:cubicBezTo>
                  <a:pt x="1889056" y="3338782"/>
                  <a:pt x="1889056" y="3338782"/>
                  <a:pt x="1889056" y="3338782"/>
                </a:cubicBezTo>
                <a:cubicBezTo>
                  <a:pt x="1884688" y="3331830"/>
                  <a:pt x="1884688" y="3331830"/>
                  <a:pt x="1884688" y="3331830"/>
                </a:cubicBezTo>
                <a:cubicBezTo>
                  <a:pt x="1887268" y="3320520"/>
                  <a:pt x="1887268" y="3320520"/>
                  <a:pt x="1887268" y="3320520"/>
                </a:cubicBezTo>
                <a:cubicBezTo>
                  <a:pt x="1884905" y="3315218"/>
                  <a:pt x="1884905" y="3315218"/>
                  <a:pt x="1884905" y="3315218"/>
                </a:cubicBezTo>
                <a:cubicBezTo>
                  <a:pt x="1876884" y="3308618"/>
                  <a:pt x="1893719" y="3292244"/>
                  <a:pt x="1882402" y="3289651"/>
                </a:cubicBezTo>
                <a:cubicBezTo>
                  <a:pt x="1880832" y="3254776"/>
                  <a:pt x="1880832" y="3254776"/>
                  <a:pt x="1880832" y="3254776"/>
                </a:cubicBezTo>
                <a:cubicBezTo>
                  <a:pt x="1878329" y="3229209"/>
                  <a:pt x="1878329" y="3229209"/>
                  <a:pt x="1878329" y="3229209"/>
                </a:cubicBezTo>
                <a:cubicBezTo>
                  <a:pt x="1875609" y="3220253"/>
                  <a:pt x="1891510" y="3213188"/>
                  <a:pt x="1872172" y="3203995"/>
                </a:cubicBezTo>
                <a:cubicBezTo>
                  <a:pt x="1876183" y="3207294"/>
                  <a:pt x="1875468" y="3199989"/>
                  <a:pt x="1877473" y="3201639"/>
                </a:cubicBezTo>
                <a:cubicBezTo>
                  <a:pt x="1876758" y="3194334"/>
                  <a:pt x="1876758" y="3194334"/>
                  <a:pt x="1876758" y="3194334"/>
                </a:cubicBezTo>
                <a:cubicBezTo>
                  <a:pt x="1868162" y="3200695"/>
                  <a:pt x="1868162" y="3200695"/>
                  <a:pt x="1868162" y="3200695"/>
                </a:cubicBezTo>
                <a:cubicBezTo>
                  <a:pt x="1877333" y="3181374"/>
                  <a:pt x="1877333" y="3181374"/>
                  <a:pt x="1877333" y="3181374"/>
                </a:cubicBezTo>
                <a:cubicBezTo>
                  <a:pt x="1874970" y="3176072"/>
                  <a:pt x="1874970" y="3176072"/>
                  <a:pt x="1874970" y="3176072"/>
                </a:cubicBezTo>
                <a:cubicBezTo>
                  <a:pt x="1866374" y="3182432"/>
                  <a:pt x="1866374" y="3182432"/>
                  <a:pt x="1866374" y="3182432"/>
                </a:cubicBezTo>
                <a:cubicBezTo>
                  <a:pt x="1859209" y="3203402"/>
                  <a:pt x="1859209" y="3203402"/>
                  <a:pt x="1859209" y="3203402"/>
                </a:cubicBezTo>
                <a:cubicBezTo>
                  <a:pt x="1849680" y="3219070"/>
                  <a:pt x="1849680" y="3219070"/>
                  <a:pt x="1849680" y="3219070"/>
                </a:cubicBezTo>
                <a:cubicBezTo>
                  <a:pt x="1852043" y="3224373"/>
                  <a:pt x="1852043" y="3224373"/>
                  <a:pt x="1852043" y="3224373"/>
                </a:cubicBezTo>
                <a:cubicBezTo>
                  <a:pt x="1857701" y="3225669"/>
                  <a:pt x="1857701" y="3225669"/>
                  <a:pt x="1857701" y="3225669"/>
                </a:cubicBezTo>
                <a:cubicBezTo>
                  <a:pt x="1846167" y="3239687"/>
                  <a:pt x="1846167" y="3239687"/>
                  <a:pt x="1846167" y="3239687"/>
                </a:cubicBezTo>
                <a:cubicBezTo>
                  <a:pt x="1844162" y="3238038"/>
                  <a:pt x="1844162" y="3238038"/>
                  <a:pt x="1844162" y="3238038"/>
                </a:cubicBezTo>
                <a:cubicBezTo>
                  <a:pt x="1848748" y="3228378"/>
                  <a:pt x="1848748" y="3228378"/>
                  <a:pt x="1848748" y="3228378"/>
                </a:cubicBezTo>
                <a:cubicBezTo>
                  <a:pt x="1843447" y="3230732"/>
                  <a:pt x="1843447" y="3230732"/>
                  <a:pt x="1843447" y="3230732"/>
                </a:cubicBezTo>
                <a:cubicBezTo>
                  <a:pt x="1826753" y="3267371"/>
                  <a:pt x="1826753" y="3267371"/>
                  <a:pt x="1826753" y="3267371"/>
                </a:cubicBezTo>
                <a:cubicBezTo>
                  <a:pt x="1830763" y="3270671"/>
                  <a:pt x="1830763" y="3270671"/>
                  <a:pt x="1830763" y="3270671"/>
                </a:cubicBezTo>
                <a:cubicBezTo>
                  <a:pt x="1820162" y="3275381"/>
                  <a:pt x="1820162" y="3275381"/>
                  <a:pt x="1820162" y="3275381"/>
                </a:cubicBezTo>
                <a:cubicBezTo>
                  <a:pt x="1811349" y="3298354"/>
                  <a:pt x="1811349" y="3298354"/>
                  <a:pt x="1811349" y="3298354"/>
                </a:cubicBezTo>
                <a:cubicBezTo>
                  <a:pt x="1813355" y="3300004"/>
                  <a:pt x="1813355" y="3300004"/>
                  <a:pt x="1813355" y="3300004"/>
                </a:cubicBezTo>
                <a:cubicBezTo>
                  <a:pt x="1806048" y="3300709"/>
                  <a:pt x="1806048" y="3300709"/>
                  <a:pt x="1806048" y="3300709"/>
                </a:cubicBezTo>
                <a:cubicBezTo>
                  <a:pt x="1806406" y="3304361"/>
                  <a:pt x="1806406" y="3304361"/>
                  <a:pt x="1806406" y="3304361"/>
                </a:cubicBezTo>
                <a:cubicBezTo>
                  <a:pt x="1801106" y="3306716"/>
                  <a:pt x="1801106" y="3306716"/>
                  <a:pt x="1801106" y="3306716"/>
                </a:cubicBezTo>
                <a:cubicBezTo>
                  <a:pt x="1802179" y="3317674"/>
                  <a:pt x="1802179" y="3317674"/>
                  <a:pt x="1802179" y="3317674"/>
                </a:cubicBezTo>
                <a:cubicBezTo>
                  <a:pt x="1795230" y="3322032"/>
                  <a:pt x="1795230" y="3322032"/>
                  <a:pt x="1795230" y="3322032"/>
                </a:cubicBezTo>
                <a:cubicBezTo>
                  <a:pt x="1801246" y="3326981"/>
                  <a:pt x="1801246" y="3326981"/>
                  <a:pt x="1801246" y="3326981"/>
                </a:cubicBezTo>
                <a:lnTo>
                  <a:pt x="1793451" y="3330445"/>
                </a:lnTo>
                <a:lnTo>
                  <a:pt x="1794019" y="3326441"/>
                </a:lnTo>
                <a:cubicBezTo>
                  <a:pt x="1794608" y="3319211"/>
                  <a:pt x="1790913" y="3334431"/>
                  <a:pt x="1790645" y="3331692"/>
                </a:cubicBezTo>
                <a:cubicBezTo>
                  <a:pt x="1790645" y="3331692"/>
                  <a:pt x="1790645" y="3331692"/>
                  <a:pt x="1791970" y="3331103"/>
                </a:cubicBezTo>
                <a:lnTo>
                  <a:pt x="1793451" y="3330445"/>
                </a:lnTo>
                <a:lnTo>
                  <a:pt x="1791717" y="3342649"/>
                </a:lnTo>
                <a:cubicBezTo>
                  <a:pt x="1786059" y="3341352"/>
                  <a:pt x="1786059" y="3341352"/>
                  <a:pt x="1786059" y="3341352"/>
                </a:cubicBezTo>
                <a:cubicBezTo>
                  <a:pt x="1791500" y="3359261"/>
                  <a:pt x="1791500" y="3359261"/>
                  <a:pt x="1791500" y="3359261"/>
                </a:cubicBezTo>
                <a:lnTo>
                  <a:pt x="1788337" y="3363106"/>
                </a:lnTo>
                <a:lnTo>
                  <a:pt x="1787082" y="3360034"/>
                </a:lnTo>
                <a:cubicBezTo>
                  <a:pt x="1785377" y="3356742"/>
                  <a:pt x="1788061" y="3366506"/>
                  <a:pt x="1786557" y="3365269"/>
                </a:cubicBezTo>
                <a:cubicBezTo>
                  <a:pt x="1786557" y="3365269"/>
                  <a:pt x="1786557" y="3365269"/>
                  <a:pt x="1787175" y="3364518"/>
                </a:cubicBezTo>
                <a:lnTo>
                  <a:pt x="1788337" y="3363106"/>
                </a:lnTo>
                <a:lnTo>
                  <a:pt x="1789768" y="3366612"/>
                </a:lnTo>
                <a:lnTo>
                  <a:pt x="1789745" y="3366632"/>
                </a:lnTo>
                <a:lnTo>
                  <a:pt x="1790066" y="3367390"/>
                </a:lnTo>
                <a:lnTo>
                  <a:pt x="1783619" y="3372927"/>
                </a:lnTo>
                <a:cubicBezTo>
                  <a:pt x="1791640" y="3379526"/>
                  <a:pt x="1791640" y="3379526"/>
                  <a:pt x="1791640" y="3379526"/>
                </a:cubicBezTo>
                <a:cubicBezTo>
                  <a:pt x="1785765" y="3394841"/>
                  <a:pt x="1785765" y="3394841"/>
                  <a:pt x="1785765" y="3394841"/>
                </a:cubicBezTo>
                <a:cubicBezTo>
                  <a:pt x="1786838" y="3405799"/>
                  <a:pt x="1786838" y="3405799"/>
                  <a:pt x="1786838" y="3405799"/>
                </a:cubicBezTo>
                <a:cubicBezTo>
                  <a:pt x="1792496" y="3407096"/>
                  <a:pt x="1792496" y="3407096"/>
                  <a:pt x="1792496" y="3407096"/>
                </a:cubicBezTo>
                <a:cubicBezTo>
                  <a:pt x="1790848" y="3409098"/>
                  <a:pt x="1790848" y="3409098"/>
                  <a:pt x="1790848" y="3409098"/>
                </a:cubicBezTo>
                <a:cubicBezTo>
                  <a:pt x="1798512" y="3412046"/>
                  <a:pt x="1798512" y="3412046"/>
                  <a:pt x="1798512" y="3412046"/>
                </a:cubicBezTo>
                <a:cubicBezTo>
                  <a:pt x="1796289" y="3427008"/>
                  <a:pt x="1796289" y="3427008"/>
                  <a:pt x="1796289" y="3427008"/>
                </a:cubicBezTo>
                <a:cubicBezTo>
                  <a:pt x="1798652" y="3432311"/>
                  <a:pt x="1802382" y="3395081"/>
                  <a:pt x="1797720" y="3441617"/>
                </a:cubicBezTo>
                <a:cubicBezTo>
                  <a:pt x="1797720" y="3441617"/>
                  <a:pt x="1801590" y="3424653"/>
                  <a:pt x="1800082" y="3446920"/>
                </a:cubicBezTo>
                <a:cubicBezTo>
                  <a:pt x="1798435" y="3448923"/>
                  <a:pt x="1798435" y="3448923"/>
                  <a:pt x="1798435" y="3448923"/>
                </a:cubicBezTo>
                <a:cubicBezTo>
                  <a:pt x="1796072" y="3443621"/>
                  <a:pt x="1796072" y="3443621"/>
                  <a:pt x="1796072" y="3443621"/>
                </a:cubicBezTo>
                <a:cubicBezTo>
                  <a:pt x="1783465" y="3446681"/>
                  <a:pt x="1783465" y="3446681"/>
                  <a:pt x="1783465" y="3446681"/>
                </a:cubicBezTo>
                <a:cubicBezTo>
                  <a:pt x="1783823" y="3450333"/>
                  <a:pt x="1783823" y="3450333"/>
                  <a:pt x="1783823" y="3450333"/>
                </a:cubicBezTo>
                <a:cubicBezTo>
                  <a:pt x="1793491" y="3454930"/>
                  <a:pt x="1793491" y="3454930"/>
                  <a:pt x="1793491" y="3454930"/>
                </a:cubicBezTo>
                <a:lnTo>
                  <a:pt x="1792053" y="3458680"/>
                </a:lnTo>
                <a:lnTo>
                  <a:pt x="1790062" y="3457566"/>
                </a:lnTo>
                <a:cubicBezTo>
                  <a:pt x="1789283" y="3459024"/>
                  <a:pt x="1789729" y="3463590"/>
                  <a:pt x="1790553" y="3462588"/>
                </a:cubicBezTo>
                <a:cubicBezTo>
                  <a:pt x="1790553" y="3462588"/>
                  <a:pt x="1790553" y="3462588"/>
                  <a:pt x="1790921" y="3461630"/>
                </a:cubicBezTo>
                <a:lnTo>
                  <a:pt x="1792053" y="3458680"/>
                </a:lnTo>
                <a:lnTo>
                  <a:pt x="1792257" y="3458794"/>
                </a:lnTo>
                <a:lnTo>
                  <a:pt x="1795507" y="3467420"/>
                </a:lnTo>
                <a:lnTo>
                  <a:pt x="1794052" y="3472129"/>
                </a:lnTo>
                <a:cubicBezTo>
                  <a:pt x="1793278" y="3475113"/>
                  <a:pt x="1792898" y="3477109"/>
                  <a:pt x="1793632" y="3475195"/>
                </a:cubicBezTo>
                <a:cubicBezTo>
                  <a:pt x="1793632" y="3475195"/>
                  <a:pt x="1793632" y="3475195"/>
                  <a:pt x="1794044" y="3474694"/>
                </a:cubicBezTo>
                <a:lnTo>
                  <a:pt x="1796773" y="3471378"/>
                </a:lnTo>
                <a:lnTo>
                  <a:pt x="1795937" y="3476863"/>
                </a:lnTo>
                <a:cubicBezTo>
                  <a:pt x="1795050" y="3482029"/>
                  <a:pt x="1793809" y="3488774"/>
                  <a:pt x="1792124" y="3497463"/>
                </a:cubicBezTo>
                <a:cubicBezTo>
                  <a:pt x="1795343" y="3530335"/>
                  <a:pt x="1795343" y="3530335"/>
                  <a:pt x="1795343" y="3530335"/>
                </a:cubicBezTo>
                <a:lnTo>
                  <a:pt x="1794919" y="3539885"/>
                </a:lnTo>
                <a:lnTo>
                  <a:pt x="1792397" y="3530849"/>
                </a:lnTo>
                <a:cubicBezTo>
                  <a:pt x="1791332" y="3527035"/>
                  <a:pt x="1791332" y="3527035"/>
                  <a:pt x="1791332" y="3527035"/>
                </a:cubicBezTo>
                <a:cubicBezTo>
                  <a:pt x="1790617" y="3519730"/>
                  <a:pt x="1790617" y="3519730"/>
                  <a:pt x="1790617" y="3519730"/>
                </a:cubicBezTo>
                <a:cubicBezTo>
                  <a:pt x="1784601" y="3514780"/>
                  <a:pt x="1784601" y="3514780"/>
                  <a:pt x="1784601" y="3514780"/>
                </a:cubicBezTo>
                <a:cubicBezTo>
                  <a:pt x="1782673" y="3476253"/>
                  <a:pt x="1782673" y="3476253"/>
                  <a:pt x="1782673" y="3476253"/>
                </a:cubicBezTo>
                <a:cubicBezTo>
                  <a:pt x="1774294" y="3466001"/>
                  <a:pt x="1786185" y="3455636"/>
                  <a:pt x="1774154" y="3445737"/>
                </a:cubicBezTo>
                <a:cubicBezTo>
                  <a:pt x="1763911" y="3454100"/>
                  <a:pt x="1763911" y="3454100"/>
                  <a:pt x="1763911" y="3454100"/>
                </a:cubicBezTo>
                <a:cubicBezTo>
                  <a:pt x="1764843" y="3444792"/>
                  <a:pt x="1773081" y="3434779"/>
                  <a:pt x="1761765" y="3432185"/>
                </a:cubicBezTo>
                <a:cubicBezTo>
                  <a:pt x="1756464" y="3434540"/>
                  <a:pt x="1756464" y="3434540"/>
                  <a:pt x="1756464" y="3434540"/>
                </a:cubicBezTo>
                <a:cubicBezTo>
                  <a:pt x="1757538" y="3445497"/>
                  <a:pt x="1757538" y="3445497"/>
                  <a:pt x="1757538" y="3445497"/>
                </a:cubicBezTo>
                <a:cubicBezTo>
                  <a:pt x="1751522" y="3440547"/>
                  <a:pt x="1751522" y="3440547"/>
                  <a:pt x="1751522" y="3440547"/>
                </a:cubicBezTo>
                <a:cubicBezTo>
                  <a:pt x="1750091" y="3425938"/>
                  <a:pt x="1750091" y="3425938"/>
                  <a:pt x="1750091" y="3425938"/>
                </a:cubicBezTo>
                <a:cubicBezTo>
                  <a:pt x="1748086" y="3424288"/>
                  <a:pt x="1748086" y="3424288"/>
                  <a:pt x="1748086" y="3424288"/>
                </a:cubicBezTo>
                <a:cubicBezTo>
                  <a:pt x="1743858" y="3437601"/>
                  <a:pt x="1743858" y="3437601"/>
                  <a:pt x="1743858" y="3437601"/>
                </a:cubicBezTo>
                <a:cubicBezTo>
                  <a:pt x="1749657" y="3459162"/>
                  <a:pt x="1749657" y="3459162"/>
                  <a:pt x="1749657" y="3459162"/>
                </a:cubicBezTo>
                <a:cubicBezTo>
                  <a:pt x="1743641" y="3454213"/>
                  <a:pt x="1743641" y="3454213"/>
                  <a:pt x="1743641" y="3454213"/>
                </a:cubicBezTo>
                <a:cubicBezTo>
                  <a:pt x="1740345" y="3458218"/>
                  <a:pt x="1740345" y="3458218"/>
                  <a:pt x="1740345" y="3458218"/>
                </a:cubicBezTo>
                <a:cubicBezTo>
                  <a:pt x="1738340" y="3456568"/>
                  <a:pt x="1738340" y="3456568"/>
                  <a:pt x="1738340" y="3456568"/>
                </a:cubicBezTo>
                <a:cubicBezTo>
                  <a:pt x="1741636" y="3452563"/>
                  <a:pt x="1731967" y="3447967"/>
                  <a:pt x="1744931" y="3448558"/>
                </a:cubicBezTo>
                <a:cubicBezTo>
                  <a:pt x="1739847" y="3434301"/>
                  <a:pt x="1739847" y="3434301"/>
                  <a:pt x="1739847" y="3434301"/>
                </a:cubicBezTo>
                <a:cubicBezTo>
                  <a:pt x="1731609" y="3444313"/>
                  <a:pt x="1731609" y="3444313"/>
                  <a:pt x="1731609" y="3444313"/>
                </a:cubicBezTo>
                <a:cubicBezTo>
                  <a:pt x="1732682" y="3455271"/>
                  <a:pt x="1732682" y="3455271"/>
                  <a:pt x="1732682" y="3455271"/>
                </a:cubicBezTo>
                <a:cubicBezTo>
                  <a:pt x="1726449" y="3466933"/>
                  <a:pt x="1726449" y="3466933"/>
                  <a:pt x="1726449" y="3466933"/>
                </a:cubicBezTo>
                <a:cubicBezTo>
                  <a:pt x="1724303" y="3445019"/>
                  <a:pt x="1717713" y="3453029"/>
                  <a:pt x="1733475" y="3425698"/>
                </a:cubicBezTo>
                <a:cubicBezTo>
                  <a:pt x="1711122" y="3461040"/>
                  <a:pt x="1711122" y="3461040"/>
                  <a:pt x="1711122" y="3461040"/>
                </a:cubicBezTo>
                <a:lnTo>
                  <a:pt x="1708736" y="3468554"/>
                </a:lnTo>
                <a:lnTo>
                  <a:pt x="1705918" y="3470557"/>
                </a:lnTo>
                <a:cubicBezTo>
                  <a:pt x="1705050" y="3471995"/>
                  <a:pt x="1704979" y="3473615"/>
                  <a:pt x="1706894" y="3474352"/>
                </a:cubicBezTo>
                <a:cubicBezTo>
                  <a:pt x="1706894" y="3474352"/>
                  <a:pt x="1706894" y="3474352"/>
                  <a:pt x="1707423" y="3472688"/>
                </a:cubicBezTo>
                <a:lnTo>
                  <a:pt x="1708736" y="3468554"/>
                </a:lnTo>
                <a:lnTo>
                  <a:pt x="1709716" y="3467857"/>
                </a:lnTo>
                <a:cubicBezTo>
                  <a:pt x="1712249" y="3467844"/>
                  <a:pt x="1713197" y="3472822"/>
                  <a:pt x="1703024" y="3491317"/>
                </a:cubicBezTo>
                <a:cubicBezTo>
                  <a:pt x="1703024" y="3491317"/>
                  <a:pt x="1699371" y="3491670"/>
                  <a:pt x="1701019" y="3489667"/>
                </a:cubicBezTo>
                <a:cubicBezTo>
                  <a:pt x="1690775" y="3498030"/>
                  <a:pt x="1690775" y="3498030"/>
                  <a:pt x="1690775" y="3498030"/>
                </a:cubicBezTo>
                <a:cubicBezTo>
                  <a:pt x="1691490" y="3505335"/>
                  <a:pt x="1691490" y="3505335"/>
                  <a:pt x="1691490" y="3505335"/>
                </a:cubicBezTo>
                <a:cubicBezTo>
                  <a:pt x="1687837" y="3505688"/>
                  <a:pt x="1687837" y="3505688"/>
                  <a:pt x="1687837" y="3505688"/>
                </a:cubicBezTo>
                <a:cubicBezTo>
                  <a:pt x="1685257" y="3516998"/>
                  <a:pt x="1685257" y="3516998"/>
                  <a:pt x="1685257" y="3516998"/>
                </a:cubicBezTo>
                <a:cubicBezTo>
                  <a:pt x="1679956" y="3519353"/>
                  <a:pt x="1679956" y="3519353"/>
                  <a:pt x="1679956" y="3519353"/>
                </a:cubicBezTo>
                <a:cubicBezTo>
                  <a:pt x="1677376" y="3530663"/>
                  <a:pt x="1677376" y="3530663"/>
                  <a:pt x="1677376" y="3530663"/>
                </a:cubicBezTo>
                <a:lnTo>
                  <a:pt x="1672390" y="3539993"/>
                </a:lnTo>
                <a:lnTo>
                  <a:pt x="1666775" y="3535373"/>
                </a:lnTo>
                <a:cubicBezTo>
                  <a:pt x="1656174" y="3540084"/>
                  <a:pt x="1656174" y="3540084"/>
                  <a:pt x="1656174" y="3540084"/>
                </a:cubicBezTo>
                <a:cubicBezTo>
                  <a:pt x="1655816" y="3536432"/>
                  <a:pt x="1655816" y="3536432"/>
                  <a:pt x="1655816" y="3536432"/>
                </a:cubicBezTo>
                <a:cubicBezTo>
                  <a:pt x="1672651" y="3520058"/>
                  <a:pt x="1672651" y="3520058"/>
                  <a:pt x="1672651" y="3520058"/>
                </a:cubicBezTo>
                <a:cubicBezTo>
                  <a:pt x="1679242" y="3512048"/>
                  <a:pt x="1671935" y="3512754"/>
                  <a:pt x="1667925" y="3509454"/>
                </a:cubicBezTo>
                <a:cubicBezTo>
                  <a:pt x="1674873" y="3505096"/>
                  <a:pt x="1674873" y="3505096"/>
                  <a:pt x="1674873" y="3505096"/>
                </a:cubicBezTo>
                <a:cubicBezTo>
                  <a:pt x="1676521" y="3503094"/>
                  <a:pt x="1676521" y="3503094"/>
                  <a:pt x="1676521" y="3503094"/>
                </a:cubicBezTo>
                <a:cubicBezTo>
                  <a:pt x="1685692" y="3483773"/>
                  <a:pt x="1685692" y="3483773"/>
                  <a:pt x="1685692" y="3483773"/>
                </a:cubicBezTo>
                <a:cubicBezTo>
                  <a:pt x="1685692" y="3483773"/>
                  <a:pt x="1686982" y="3478118"/>
                  <a:pt x="1682039" y="3484126"/>
                </a:cubicBezTo>
                <a:cubicBezTo>
                  <a:pt x="1685334" y="3480120"/>
                  <a:pt x="1677313" y="3473521"/>
                  <a:pt x="1688987" y="3479768"/>
                </a:cubicBezTo>
                <a:cubicBezTo>
                  <a:pt x="1692283" y="3475763"/>
                  <a:pt x="1693930" y="3473760"/>
                  <a:pt x="1687914" y="3468810"/>
                </a:cubicBezTo>
                <a:cubicBezTo>
                  <a:pt x="1694863" y="3464453"/>
                  <a:pt x="1694863" y="3464453"/>
                  <a:pt x="1694863" y="3464453"/>
                </a:cubicBezTo>
                <a:cubicBezTo>
                  <a:pt x="1692500" y="3459150"/>
                  <a:pt x="1692500" y="3459150"/>
                  <a:pt x="1692500" y="3459150"/>
                </a:cubicBezTo>
                <a:cubicBezTo>
                  <a:pt x="1697800" y="3456796"/>
                  <a:pt x="1697800" y="3456796"/>
                  <a:pt x="1697800" y="3456796"/>
                </a:cubicBezTo>
                <a:cubicBezTo>
                  <a:pt x="1695438" y="3451493"/>
                  <a:pt x="1704033" y="3445132"/>
                  <a:pt x="1692717" y="3442538"/>
                </a:cubicBezTo>
                <a:cubicBezTo>
                  <a:pt x="1698018" y="3440183"/>
                  <a:pt x="1698018" y="3440183"/>
                  <a:pt x="1698018" y="3440183"/>
                </a:cubicBezTo>
                <a:cubicBezTo>
                  <a:pt x="1702028" y="3443483"/>
                  <a:pt x="1702028" y="3443483"/>
                  <a:pt x="1702028" y="3443483"/>
                </a:cubicBezTo>
                <a:cubicBezTo>
                  <a:pt x="1707329" y="3441127"/>
                  <a:pt x="1709692" y="3446430"/>
                  <a:pt x="1711557" y="3427815"/>
                </a:cubicBezTo>
                <a:cubicBezTo>
                  <a:pt x="1709194" y="3422513"/>
                  <a:pt x="1709194" y="3422513"/>
                  <a:pt x="1709194" y="3422513"/>
                </a:cubicBezTo>
                <a:cubicBezTo>
                  <a:pt x="1716500" y="3421807"/>
                  <a:pt x="1716500" y="3421807"/>
                  <a:pt x="1716500" y="3421807"/>
                </a:cubicBezTo>
                <a:cubicBezTo>
                  <a:pt x="1714852" y="3423810"/>
                  <a:pt x="1721085" y="3412147"/>
                  <a:pt x="1720868" y="3428760"/>
                </a:cubicBezTo>
                <a:cubicBezTo>
                  <a:pt x="1729106" y="3418746"/>
                  <a:pt x="1729106" y="3418746"/>
                  <a:pt x="1729106" y="3418746"/>
                </a:cubicBezTo>
                <a:cubicBezTo>
                  <a:pt x="1715784" y="3414502"/>
                  <a:pt x="1715784" y="3414502"/>
                  <a:pt x="1715784" y="3414502"/>
                </a:cubicBezTo>
                <a:cubicBezTo>
                  <a:pt x="1718722" y="3406845"/>
                  <a:pt x="1718722" y="3406845"/>
                  <a:pt x="1718722" y="3406845"/>
                </a:cubicBezTo>
                <a:cubicBezTo>
                  <a:pt x="1730256" y="3392827"/>
                  <a:pt x="1730256" y="3392827"/>
                  <a:pt x="1730256" y="3392827"/>
                </a:cubicBezTo>
                <a:cubicBezTo>
                  <a:pt x="1724240" y="3387877"/>
                  <a:pt x="1728826" y="3378217"/>
                  <a:pt x="1735774" y="3373859"/>
                </a:cubicBezTo>
                <a:cubicBezTo>
                  <a:pt x="1743297" y="3356541"/>
                  <a:pt x="1743297" y="3356541"/>
                  <a:pt x="1743297" y="3356541"/>
                </a:cubicBezTo>
                <a:cubicBezTo>
                  <a:pt x="1746234" y="3348884"/>
                  <a:pt x="1734561" y="3342637"/>
                  <a:pt x="1744089" y="3326969"/>
                </a:cubicBezTo>
                <a:cubicBezTo>
                  <a:pt x="1735136" y="3329677"/>
                  <a:pt x="1735136" y="3329677"/>
                  <a:pt x="1735136" y="3329677"/>
                </a:cubicBezTo>
                <a:cubicBezTo>
                  <a:pt x="1736861" y="3290797"/>
                  <a:pt x="1736861" y="3290797"/>
                  <a:pt x="1736861" y="3290797"/>
                </a:cubicBezTo>
                <a:cubicBezTo>
                  <a:pt x="1736503" y="3287145"/>
                  <a:pt x="1734357" y="3265231"/>
                  <a:pt x="1729772" y="3274891"/>
                </a:cubicBezTo>
                <a:cubicBezTo>
                  <a:pt x="1729772" y="3274891"/>
                  <a:pt x="1729057" y="3267586"/>
                  <a:pt x="1726477" y="3278896"/>
                </a:cubicBezTo>
                <a:cubicBezTo>
                  <a:pt x="1728840" y="3284198"/>
                  <a:pt x="1728840" y="3284198"/>
                  <a:pt x="1728840" y="3284198"/>
                </a:cubicBezTo>
                <a:cubicBezTo>
                  <a:pt x="1711865" y="3280306"/>
                  <a:pt x="1711865" y="3280306"/>
                  <a:pt x="1711865" y="3280306"/>
                </a:cubicBezTo>
                <a:cubicBezTo>
                  <a:pt x="1705275" y="3288317"/>
                  <a:pt x="1705275" y="3288317"/>
                  <a:pt x="1705275" y="3288317"/>
                </a:cubicBezTo>
                <a:cubicBezTo>
                  <a:pt x="1705632" y="3291969"/>
                  <a:pt x="1705632" y="3291969"/>
                  <a:pt x="1705632" y="3291969"/>
                </a:cubicBezTo>
                <a:cubicBezTo>
                  <a:pt x="1712580" y="3287612"/>
                  <a:pt x="1712580" y="3287612"/>
                  <a:pt x="1712580" y="3287612"/>
                </a:cubicBezTo>
                <a:cubicBezTo>
                  <a:pt x="1707062" y="3306579"/>
                  <a:pt x="1707062" y="3306579"/>
                  <a:pt x="1707062" y="3306579"/>
                </a:cubicBezTo>
                <a:cubicBezTo>
                  <a:pt x="1703409" y="3306932"/>
                  <a:pt x="1703409" y="3306932"/>
                  <a:pt x="1703409" y="3306932"/>
                </a:cubicBezTo>
                <a:lnTo>
                  <a:pt x="1703014" y="3310876"/>
                </a:lnTo>
                <a:lnTo>
                  <a:pt x="1702236" y="3311423"/>
                </a:lnTo>
                <a:cubicBezTo>
                  <a:pt x="1702620" y="3312999"/>
                  <a:pt x="1704303" y="3316063"/>
                  <a:pt x="1702477" y="3316239"/>
                </a:cubicBezTo>
                <a:cubicBezTo>
                  <a:pt x="1702477" y="3316239"/>
                  <a:pt x="1702477" y="3316239"/>
                  <a:pt x="1702593" y="3315076"/>
                </a:cubicBezTo>
                <a:lnTo>
                  <a:pt x="1703014" y="3310876"/>
                </a:lnTo>
                <a:lnTo>
                  <a:pt x="1703233" y="3310722"/>
                </a:lnTo>
                <a:cubicBezTo>
                  <a:pt x="1704291" y="3311224"/>
                  <a:pt x="1706274" y="3312646"/>
                  <a:pt x="1709783" y="3315533"/>
                </a:cubicBezTo>
                <a:cubicBezTo>
                  <a:pt x="1699182" y="3320244"/>
                  <a:pt x="1699182" y="3320244"/>
                  <a:pt x="1699182" y="3320244"/>
                </a:cubicBezTo>
                <a:cubicBezTo>
                  <a:pt x="1689295" y="3332260"/>
                  <a:pt x="1689295" y="3332260"/>
                  <a:pt x="1689295" y="3332260"/>
                </a:cubicBezTo>
                <a:cubicBezTo>
                  <a:pt x="1688005" y="3337915"/>
                  <a:pt x="1688005" y="3337915"/>
                  <a:pt x="1688005" y="3337915"/>
                </a:cubicBezTo>
                <a:cubicBezTo>
                  <a:pt x="1682130" y="3353230"/>
                  <a:pt x="1682130" y="3353230"/>
                  <a:pt x="1682130" y="3353230"/>
                </a:cubicBezTo>
                <a:cubicBezTo>
                  <a:pt x="1677762" y="3346278"/>
                  <a:pt x="1677762" y="3346278"/>
                  <a:pt x="1677762" y="3346278"/>
                </a:cubicBezTo>
                <a:cubicBezTo>
                  <a:pt x="1672462" y="3348632"/>
                  <a:pt x="1672462" y="3348632"/>
                  <a:pt x="1672462" y="3348632"/>
                </a:cubicBezTo>
                <a:cubicBezTo>
                  <a:pt x="1655052" y="3377966"/>
                  <a:pt x="1655052" y="3377966"/>
                  <a:pt x="1655052" y="3377966"/>
                </a:cubicBezTo>
                <a:cubicBezTo>
                  <a:pt x="1633415" y="3420612"/>
                  <a:pt x="1633415" y="3420612"/>
                  <a:pt x="1633415" y="3420612"/>
                </a:cubicBezTo>
                <a:cubicBezTo>
                  <a:pt x="1625892" y="3437929"/>
                  <a:pt x="1625892" y="3437929"/>
                  <a:pt x="1625892" y="3437929"/>
                </a:cubicBezTo>
                <a:cubicBezTo>
                  <a:pt x="1624244" y="3439932"/>
                  <a:pt x="1624244" y="3439932"/>
                  <a:pt x="1624244" y="3439932"/>
                </a:cubicBezTo>
                <a:cubicBezTo>
                  <a:pt x="1623312" y="3449239"/>
                  <a:pt x="1623312" y="3449239"/>
                  <a:pt x="1623312" y="3449239"/>
                </a:cubicBezTo>
                <a:cubicBezTo>
                  <a:pt x="1636851" y="3436871"/>
                  <a:pt x="1636851" y="3436871"/>
                  <a:pt x="1636851" y="3436871"/>
                </a:cubicBezTo>
                <a:cubicBezTo>
                  <a:pt x="1632265" y="3446531"/>
                  <a:pt x="1632265" y="3446531"/>
                  <a:pt x="1632265" y="3446531"/>
                </a:cubicBezTo>
                <a:cubicBezTo>
                  <a:pt x="1630975" y="3452186"/>
                  <a:pt x="1630975" y="3452186"/>
                  <a:pt x="1630975" y="3452186"/>
                </a:cubicBezTo>
                <a:cubicBezTo>
                  <a:pt x="1620157" y="3473509"/>
                  <a:pt x="1620157" y="3473509"/>
                  <a:pt x="1620157" y="3473509"/>
                </a:cubicBezTo>
                <a:cubicBezTo>
                  <a:pt x="1622520" y="3478811"/>
                  <a:pt x="1622520" y="3478811"/>
                  <a:pt x="1622520" y="3478811"/>
                </a:cubicBezTo>
                <a:cubicBezTo>
                  <a:pt x="1612276" y="3487174"/>
                  <a:pt x="1612276" y="3487174"/>
                  <a:pt x="1612276" y="3487174"/>
                </a:cubicBezTo>
                <a:cubicBezTo>
                  <a:pt x="1608981" y="3491179"/>
                  <a:pt x="1608981" y="3491179"/>
                  <a:pt x="1608981" y="3491179"/>
                </a:cubicBezTo>
                <a:cubicBezTo>
                  <a:pt x="1609696" y="3498484"/>
                  <a:pt x="1609696" y="3498484"/>
                  <a:pt x="1609696" y="3498484"/>
                </a:cubicBezTo>
                <a:cubicBezTo>
                  <a:pt x="1601815" y="3512149"/>
                  <a:pt x="1601815" y="3512149"/>
                  <a:pt x="1601815" y="3512149"/>
                </a:cubicBezTo>
                <a:cubicBezTo>
                  <a:pt x="1607473" y="3513447"/>
                  <a:pt x="1607473" y="3513447"/>
                  <a:pt x="1607473" y="3513447"/>
                </a:cubicBezTo>
                <a:cubicBezTo>
                  <a:pt x="1604178" y="3517452"/>
                  <a:pt x="1604178" y="3517452"/>
                  <a:pt x="1604178" y="3517452"/>
                </a:cubicBezTo>
                <a:cubicBezTo>
                  <a:pt x="1595224" y="3520160"/>
                  <a:pt x="1595224" y="3520160"/>
                  <a:pt x="1595224" y="3520160"/>
                </a:cubicBezTo>
                <a:cubicBezTo>
                  <a:pt x="1589706" y="3539127"/>
                  <a:pt x="1589706" y="3539127"/>
                  <a:pt x="1589706" y="3539127"/>
                </a:cubicBezTo>
                <a:cubicBezTo>
                  <a:pt x="1586411" y="3543132"/>
                  <a:pt x="1586411" y="3543132"/>
                  <a:pt x="1586411" y="3543132"/>
                </a:cubicBezTo>
                <a:cubicBezTo>
                  <a:pt x="1586053" y="3539480"/>
                  <a:pt x="1586053" y="3539480"/>
                  <a:pt x="1586053" y="3539480"/>
                </a:cubicBezTo>
                <a:cubicBezTo>
                  <a:pt x="1579105" y="3543837"/>
                  <a:pt x="1579105" y="3543837"/>
                  <a:pt x="1579105" y="3543837"/>
                </a:cubicBezTo>
                <a:cubicBezTo>
                  <a:pt x="1572655" y="3572113"/>
                  <a:pt x="1572655" y="3572113"/>
                  <a:pt x="1572655" y="3572113"/>
                </a:cubicBezTo>
                <a:cubicBezTo>
                  <a:pt x="1563701" y="3574821"/>
                  <a:pt x="1563701" y="3574821"/>
                  <a:pt x="1563701" y="3574821"/>
                </a:cubicBezTo>
                <a:cubicBezTo>
                  <a:pt x="1559116" y="3584481"/>
                  <a:pt x="1559116" y="3584481"/>
                  <a:pt x="1559116" y="3584481"/>
                </a:cubicBezTo>
                <a:cubicBezTo>
                  <a:pt x="1561479" y="3589783"/>
                  <a:pt x="1561479" y="3589783"/>
                  <a:pt x="1561479" y="3589783"/>
                </a:cubicBezTo>
                <a:cubicBezTo>
                  <a:pt x="1557608" y="3606748"/>
                  <a:pt x="1557608" y="3606748"/>
                  <a:pt x="1557608" y="3606748"/>
                </a:cubicBezTo>
                <a:cubicBezTo>
                  <a:pt x="1544427" y="3622769"/>
                  <a:pt x="1544427" y="3622769"/>
                  <a:pt x="1544427" y="3622769"/>
                </a:cubicBezTo>
                <a:cubicBezTo>
                  <a:pt x="1551593" y="3601799"/>
                  <a:pt x="1551593" y="3601799"/>
                  <a:pt x="1551593" y="3601799"/>
                </a:cubicBezTo>
                <a:cubicBezTo>
                  <a:pt x="1554173" y="3590489"/>
                  <a:pt x="1561977" y="3613700"/>
                  <a:pt x="1555820" y="3588486"/>
                </a:cubicBezTo>
                <a:cubicBezTo>
                  <a:pt x="1552168" y="3588839"/>
                  <a:pt x="1552168" y="3588839"/>
                  <a:pt x="1552168" y="3588839"/>
                </a:cubicBezTo>
                <a:cubicBezTo>
                  <a:pt x="1554748" y="3577529"/>
                  <a:pt x="1554748" y="3577529"/>
                  <a:pt x="1554748" y="3577529"/>
                </a:cubicBezTo>
                <a:cubicBezTo>
                  <a:pt x="1547799" y="3581887"/>
                  <a:pt x="1547799" y="3581887"/>
                  <a:pt x="1547799" y="3581887"/>
                </a:cubicBezTo>
                <a:cubicBezTo>
                  <a:pt x="1542390" y="3592548"/>
                  <a:pt x="1539686" y="3597878"/>
                  <a:pt x="1538333" y="3600544"/>
                </a:cubicBezTo>
                <a:lnTo>
                  <a:pt x="1537552" y="3602084"/>
                </a:lnTo>
                <a:lnTo>
                  <a:pt x="1535551" y="3588599"/>
                </a:lnTo>
                <a:cubicBezTo>
                  <a:pt x="1549090" y="3576231"/>
                  <a:pt x="1549090" y="3576231"/>
                  <a:pt x="1549090" y="3576231"/>
                </a:cubicBezTo>
                <a:cubicBezTo>
                  <a:pt x="1548375" y="3568926"/>
                  <a:pt x="1563344" y="3571168"/>
                  <a:pt x="1550022" y="3566924"/>
                </a:cubicBezTo>
                <a:cubicBezTo>
                  <a:pt x="1557328" y="3566218"/>
                  <a:pt x="1557328" y="3566218"/>
                  <a:pt x="1557328" y="3566218"/>
                </a:cubicBezTo>
                <a:cubicBezTo>
                  <a:pt x="1554965" y="3560916"/>
                  <a:pt x="1554965" y="3560916"/>
                  <a:pt x="1554965" y="3560916"/>
                </a:cubicBezTo>
                <a:cubicBezTo>
                  <a:pt x="1565209" y="3552553"/>
                  <a:pt x="1565209" y="3552553"/>
                  <a:pt x="1565209" y="3552553"/>
                </a:cubicBezTo>
                <a:cubicBezTo>
                  <a:pt x="1575670" y="3527578"/>
                  <a:pt x="1575670" y="3527578"/>
                  <a:pt x="1575670" y="3527578"/>
                </a:cubicBezTo>
                <a:cubicBezTo>
                  <a:pt x="1578250" y="3516268"/>
                  <a:pt x="1578250" y="3516268"/>
                  <a:pt x="1578250" y="3516268"/>
                </a:cubicBezTo>
                <a:cubicBezTo>
                  <a:pt x="1583192" y="3510261"/>
                  <a:pt x="1583192" y="3510261"/>
                  <a:pt x="1583192" y="3510261"/>
                </a:cubicBezTo>
                <a:cubicBezTo>
                  <a:pt x="1598239" y="3475625"/>
                  <a:pt x="1598239" y="3475625"/>
                  <a:pt x="1598239" y="3475625"/>
                </a:cubicBezTo>
                <a:cubicBezTo>
                  <a:pt x="1601535" y="3471620"/>
                  <a:pt x="1601535" y="3471620"/>
                  <a:pt x="1601535" y="3471620"/>
                </a:cubicBezTo>
                <a:cubicBezTo>
                  <a:pt x="1604830" y="3467614"/>
                  <a:pt x="1604830" y="3467614"/>
                  <a:pt x="1604830" y="3467614"/>
                </a:cubicBezTo>
                <a:cubicBezTo>
                  <a:pt x="1607767" y="3459957"/>
                  <a:pt x="1607767" y="3459957"/>
                  <a:pt x="1607767" y="3459957"/>
                </a:cubicBezTo>
                <a:cubicBezTo>
                  <a:pt x="1605404" y="3454655"/>
                  <a:pt x="1605404" y="3454655"/>
                  <a:pt x="1605404" y="3454655"/>
                </a:cubicBezTo>
                <a:cubicBezTo>
                  <a:pt x="1602109" y="3458660"/>
                  <a:pt x="1602109" y="3458660"/>
                  <a:pt x="1602109" y="3458660"/>
                </a:cubicBezTo>
                <a:cubicBezTo>
                  <a:pt x="1620809" y="3423672"/>
                  <a:pt x="1620809" y="3423672"/>
                  <a:pt x="1620809" y="3423672"/>
                </a:cubicBezTo>
                <a:cubicBezTo>
                  <a:pt x="1617156" y="3424025"/>
                  <a:pt x="1617156" y="3424025"/>
                  <a:pt x="1617156" y="3424025"/>
                </a:cubicBezTo>
                <a:cubicBezTo>
                  <a:pt x="1626467" y="3424970"/>
                  <a:pt x="1623389" y="3412362"/>
                  <a:pt x="1633275" y="3400346"/>
                </a:cubicBezTo>
                <a:cubicBezTo>
                  <a:pt x="1646456" y="3384326"/>
                  <a:pt x="1646456" y="3384326"/>
                  <a:pt x="1646456" y="3384326"/>
                </a:cubicBezTo>
                <a:cubicBezTo>
                  <a:pt x="1669741" y="3339678"/>
                  <a:pt x="1669741" y="3339678"/>
                  <a:pt x="1669741" y="3339678"/>
                </a:cubicBezTo>
                <a:cubicBezTo>
                  <a:pt x="1680202" y="3314703"/>
                  <a:pt x="1680202" y="3314703"/>
                  <a:pt x="1680202" y="3314703"/>
                </a:cubicBezTo>
                <a:cubicBezTo>
                  <a:pt x="1681632" y="3329312"/>
                  <a:pt x="1691736" y="3300685"/>
                  <a:pt x="1683280" y="3327310"/>
                </a:cubicBezTo>
                <a:cubicBezTo>
                  <a:pt x="1686932" y="3326957"/>
                  <a:pt x="1686932" y="3326957"/>
                  <a:pt x="1686932" y="3326957"/>
                </a:cubicBezTo>
                <a:cubicBezTo>
                  <a:pt x="1689870" y="3319300"/>
                  <a:pt x="1689870" y="3319300"/>
                  <a:pt x="1689870" y="3319300"/>
                </a:cubicBezTo>
                <a:cubicBezTo>
                  <a:pt x="1691161" y="3313644"/>
                  <a:pt x="1691161" y="3313644"/>
                  <a:pt x="1691161" y="3313644"/>
                </a:cubicBezTo>
                <a:cubicBezTo>
                  <a:pt x="1687508" y="3313997"/>
                  <a:pt x="1687508" y="3313997"/>
                  <a:pt x="1687508" y="3313997"/>
                </a:cubicBezTo>
                <a:cubicBezTo>
                  <a:pt x="1683497" y="3310697"/>
                  <a:pt x="1683497" y="3310697"/>
                  <a:pt x="1683497" y="3310697"/>
                </a:cubicBezTo>
                <a:cubicBezTo>
                  <a:pt x="1689373" y="3295382"/>
                  <a:pt x="1689373" y="3295382"/>
                  <a:pt x="1689373" y="3295382"/>
                </a:cubicBezTo>
                <a:cubicBezTo>
                  <a:pt x="1697611" y="3285369"/>
                  <a:pt x="1697611" y="3285369"/>
                  <a:pt x="1697611" y="3285369"/>
                </a:cubicBezTo>
                <a:cubicBezTo>
                  <a:pt x="1698543" y="3276062"/>
                  <a:pt x="1697113" y="3261453"/>
                  <a:pt x="1698761" y="3259449"/>
                </a:cubicBezTo>
                <a:cubicBezTo>
                  <a:pt x="1703129" y="3266402"/>
                  <a:pt x="1703129" y="3266402"/>
                  <a:pt x="1703129" y="3266402"/>
                </a:cubicBezTo>
                <a:cubicBezTo>
                  <a:pt x="1710077" y="3262044"/>
                  <a:pt x="1710077" y="3262044"/>
                  <a:pt x="1710077" y="3262044"/>
                </a:cubicBezTo>
                <a:cubicBezTo>
                  <a:pt x="1718891" y="3239071"/>
                  <a:pt x="1718891" y="3239071"/>
                  <a:pt x="1718891" y="3239071"/>
                </a:cubicBezTo>
                <a:cubicBezTo>
                  <a:pt x="1720180" y="3233417"/>
                  <a:pt x="1720180" y="3233417"/>
                  <a:pt x="1720180" y="3233417"/>
                </a:cubicBezTo>
                <a:cubicBezTo>
                  <a:pt x="1716528" y="3233769"/>
                  <a:pt x="1716528" y="3233769"/>
                  <a:pt x="1716528" y="3233769"/>
                </a:cubicBezTo>
                <a:cubicBezTo>
                  <a:pt x="1729351" y="3214097"/>
                  <a:pt x="1729351" y="3214097"/>
                  <a:pt x="1729351" y="3214097"/>
                </a:cubicBezTo>
                <a:cubicBezTo>
                  <a:pt x="1726273" y="3201489"/>
                  <a:pt x="1726273" y="3201489"/>
                  <a:pt x="1726273" y="3201489"/>
                </a:cubicBezTo>
                <a:cubicBezTo>
                  <a:pt x="1719682" y="3209499"/>
                  <a:pt x="1719682" y="3209499"/>
                  <a:pt x="1719682" y="3209499"/>
                </a:cubicBezTo>
                <a:cubicBezTo>
                  <a:pt x="1718035" y="3211502"/>
                  <a:pt x="1718035" y="3211502"/>
                  <a:pt x="1718035" y="3211502"/>
                </a:cubicBezTo>
                <a:lnTo>
                  <a:pt x="1717772" y="3208813"/>
                </a:lnTo>
                <a:lnTo>
                  <a:pt x="1720105" y="3200461"/>
                </a:lnTo>
                <a:cubicBezTo>
                  <a:pt x="1721231" y="3196187"/>
                  <a:pt x="1722667" y="3190546"/>
                  <a:pt x="1724485" y="3183227"/>
                </a:cubicBezTo>
                <a:cubicBezTo>
                  <a:pt x="1720474" y="3179927"/>
                  <a:pt x="1720474" y="3179927"/>
                  <a:pt x="1720474" y="3179927"/>
                </a:cubicBezTo>
                <a:cubicBezTo>
                  <a:pt x="1700920" y="3187345"/>
                  <a:pt x="1700920" y="3187345"/>
                  <a:pt x="1700920" y="3187345"/>
                </a:cubicBezTo>
                <a:cubicBezTo>
                  <a:pt x="1695977" y="3193353"/>
                  <a:pt x="1695977" y="3193353"/>
                  <a:pt x="1695977" y="3193353"/>
                </a:cubicBezTo>
                <a:cubicBezTo>
                  <a:pt x="1701993" y="3198303"/>
                  <a:pt x="1701993" y="3198303"/>
                  <a:pt x="1701993" y="3198303"/>
                </a:cubicBezTo>
                <a:cubicBezTo>
                  <a:pt x="1699412" y="3209613"/>
                  <a:pt x="1699412" y="3209613"/>
                  <a:pt x="1699412" y="3209613"/>
                </a:cubicBezTo>
                <a:cubicBezTo>
                  <a:pt x="1690817" y="3215973"/>
                  <a:pt x="1690817" y="3215973"/>
                  <a:pt x="1690817" y="3215973"/>
                </a:cubicBezTo>
                <a:cubicBezTo>
                  <a:pt x="1685158" y="3214676"/>
                  <a:pt x="1685158" y="3214676"/>
                  <a:pt x="1685158" y="3214676"/>
                </a:cubicBezTo>
                <a:cubicBezTo>
                  <a:pt x="1680573" y="3224336"/>
                  <a:pt x="1680573" y="3224336"/>
                  <a:pt x="1680573" y="3224336"/>
                </a:cubicBezTo>
                <a:cubicBezTo>
                  <a:pt x="1682003" y="3238946"/>
                  <a:pt x="1682003" y="3238946"/>
                  <a:pt x="1682003" y="3238946"/>
                </a:cubicBezTo>
                <a:cubicBezTo>
                  <a:pt x="1705569" y="3234827"/>
                  <a:pt x="1705569" y="3234827"/>
                  <a:pt x="1705569" y="3234827"/>
                </a:cubicBezTo>
                <a:cubicBezTo>
                  <a:pt x="1677776" y="3252258"/>
                  <a:pt x="1677776" y="3252258"/>
                  <a:pt x="1677776" y="3252258"/>
                </a:cubicBezTo>
                <a:cubicBezTo>
                  <a:pt x="1675196" y="3263568"/>
                  <a:pt x="1675196" y="3263568"/>
                  <a:pt x="1675196" y="3263568"/>
                </a:cubicBezTo>
                <a:cubicBezTo>
                  <a:pt x="1670610" y="3273228"/>
                  <a:pt x="1670610" y="3273228"/>
                  <a:pt x="1670610" y="3273228"/>
                </a:cubicBezTo>
                <a:cubicBezTo>
                  <a:pt x="1666242" y="3266276"/>
                  <a:pt x="1666242" y="3266276"/>
                  <a:pt x="1666242" y="3266276"/>
                </a:cubicBezTo>
                <a:cubicBezTo>
                  <a:pt x="1674838" y="3259916"/>
                  <a:pt x="1654926" y="3263682"/>
                  <a:pt x="1672833" y="3258266"/>
                </a:cubicBezTo>
                <a:cubicBezTo>
                  <a:pt x="1666817" y="3253316"/>
                  <a:pt x="1684366" y="3244248"/>
                  <a:pt x="1663164" y="3253669"/>
                </a:cubicBezTo>
                <a:cubicBezTo>
                  <a:pt x="1658936" y="3266982"/>
                  <a:pt x="1658936" y="3266982"/>
                  <a:pt x="1658936" y="3266982"/>
                </a:cubicBezTo>
                <a:cubicBezTo>
                  <a:pt x="1653636" y="3269337"/>
                  <a:pt x="1653636" y="3269337"/>
                  <a:pt x="1653636" y="3269337"/>
                </a:cubicBezTo>
                <a:cubicBezTo>
                  <a:pt x="1640594" y="3305622"/>
                  <a:pt x="1640594" y="3305622"/>
                  <a:pt x="1640594" y="3305622"/>
                </a:cubicBezTo>
                <a:cubicBezTo>
                  <a:pt x="1621895" y="3340610"/>
                  <a:pt x="1621895" y="3340610"/>
                  <a:pt x="1621895" y="3340610"/>
                </a:cubicBezTo>
                <a:cubicBezTo>
                  <a:pt x="1614014" y="3354276"/>
                  <a:pt x="1614014" y="3354276"/>
                  <a:pt x="1614014" y="3354276"/>
                </a:cubicBezTo>
                <a:cubicBezTo>
                  <a:pt x="1613657" y="3350624"/>
                  <a:pt x="1614947" y="3344968"/>
                  <a:pt x="1607999" y="3349326"/>
                </a:cubicBezTo>
                <a:cubicBezTo>
                  <a:pt x="1606709" y="3354981"/>
                  <a:pt x="1606709" y="3354981"/>
                  <a:pt x="1606709" y="3354981"/>
                </a:cubicBezTo>
                <a:cubicBezTo>
                  <a:pt x="1612367" y="3356278"/>
                  <a:pt x="1612367" y="3356278"/>
                  <a:pt x="1612367" y="3356278"/>
                </a:cubicBezTo>
                <a:cubicBezTo>
                  <a:pt x="1598828" y="3368646"/>
                  <a:pt x="1598828" y="3368646"/>
                  <a:pt x="1598828" y="3368646"/>
                </a:cubicBezTo>
                <a:cubicBezTo>
                  <a:pt x="1601191" y="3373948"/>
                  <a:pt x="1601191" y="3373948"/>
                  <a:pt x="1601191" y="3373948"/>
                </a:cubicBezTo>
                <a:cubicBezTo>
                  <a:pt x="1588725" y="3397274"/>
                  <a:pt x="1588725" y="3397274"/>
                  <a:pt x="1588725" y="3397274"/>
                </a:cubicBezTo>
                <a:cubicBezTo>
                  <a:pt x="1575543" y="3413294"/>
                  <a:pt x="1575543" y="3413294"/>
                  <a:pt x="1575543" y="3413294"/>
                </a:cubicBezTo>
                <a:cubicBezTo>
                  <a:pt x="1549679" y="3469252"/>
                  <a:pt x="1549679" y="3469252"/>
                  <a:pt x="1549679" y="3469252"/>
                </a:cubicBezTo>
                <a:cubicBezTo>
                  <a:pt x="1548388" y="3474908"/>
                  <a:pt x="1548388" y="3474908"/>
                  <a:pt x="1548388" y="3474908"/>
                </a:cubicBezTo>
                <a:cubicBezTo>
                  <a:pt x="1535922" y="3498233"/>
                  <a:pt x="1535922" y="3498233"/>
                  <a:pt x="1535922" y="3498233"/>
                </a:cubicBezTo>
                <a:cubicBezTo>
                  <a:pt x="1539932" y="3501533"/>
                  <a:pt x="1539932" y="3501533"/>
                  <a:pt x="1539932" y="3501533"/>
                </a:cubicBezTo>
                <a:cubicBezTo>
                  <a:pt x="1539001" y="3510840"/>
                  <a:pt x="1539001" y="3510840"/>
                  <a:pt x="1539001" y="3510840"/>
                </a:cubicBezTo>
                <a:cubicBezTo>
                  <a:pt x="1533342" y="3509543"/>
                  <a:pt x="1533342" y="3509543"/>
                  <a:pt x="1533342" y="3509543"/>
                </a:cubicBezTo>
                <a:cubicBezTo>
                  <a:pt x="1530980" y="3504240"/>
                  <a:pt x="1530980" y="3504240"/>
                  <a:pt x="1530980" y="3504240"/>
                </a:cubicBezTo>
                <a:cubicBezTo>
                  <a:pt x="1540150" y="3484920"/>
                  <a:pt x="1540150" y="3484920"/>
                  <a:pt x="1540150" y="3484920"/>
                </a:cubicBezTo>
                <a:cubicBezTo>
                  <a:pt x="1524606" y="3495639"/>
                  <a:pt x="1524606" y="3495639"/>
                  <a:pt x="1524606" y="3495639"/>
                </a:cubicBezTo>
                <a:cubicBezTo>
                  <a:pt x="1526394" y="3513900"/>
                  <a:pt x="1526394" y="3513900"/>
                  <a:pt x="1526394" y="3513900"/>
                </a:cubicBezTo>
                <a:cubicBezTo>
                  <a:pt x="1518730" y="3510954"/>
                  <a:pt x="1518730" y="3510954"/>
                  <a:pt x="1518730" y="3510954"/>
                </a:cubicBezTo>
                <a:cubicBezTo>
                  <a:pt x="1506840" y="3521319"/>
                  <a:pt x="1506840" y="3521319"/>
                  <a:pt x="1506840" y="3521319"/>
                </a:cubicBezTo>
                <a:cubicBezTo>
                  <a:pt x="1504476" y="3516017"/>
                  <a:pt x="1504476" y="3516017"/>
                  <a:pt x="1504476" y="3516017"/>
                </a:cubicBezTo>
                <a:cubicBezTo>
                  <a:pt x="1490937" y="3528385"/>
                  <a:pt x="1490937" y="3528385"/>
                  <a:pt x="1490937" y="3528385"/>
                </a:cubicBezTo>
                <a:cubicBezTo>
                  <a:pt x="1476824" y="3553713"/>
                  <a:pt x="1476824" y="3553713"/>
                  <a:pt x="1476824" y="3553713"/>
                </a:cubicBezTo>
                <a:cubicBezTo>
                  <a:pt x="1472238" y="3563373"/>
                  <a:pt x="1472238" y="3563373"/>
                  <a:pt x="1472238" y="3563373"/>
                </a:cubicBezTo>
                <a:cubicBezTo>
                  <a:pt x="1475891" y="3563020"/>
                  <a:pt x="1475891" y="3563020"/>
                  <a:pt x="1475891" y="3563020"/>
                </a:cubicBezTo>
                <a:cubicBezTo>
                  <a:pt x="1470949" y="3569028"/>
                  <a:pt x="1470949" y="3569028"/>
                  <a:pt x="1470949" y="3569028"/>
                </a:cubicBezTo>
                <a:cubicBezTo>
                  <a:pt x="1466938" y="3565728"/>
                  <a:pt x="1482622" y="3575275"/>
                  <a:pt x="1463642" y="3569733"/>
                </a:cubicBezTo>
                <a:cubicBezTo>
                  <a:pt x="1452109" y="3583751"/>
                  <a:pt x="1452109" y="3583751"/>
                  <a:pt x="1452109" y="3583751"/>
                </a:cubicBezTo>
                <a:cubicBezTo>
                  <a:pt x="1434342" y="3609432"/>
                  <a:pt x="1434342" y="3609432"/>
                  <a:pt x="1434342" y="3609432"/>
                </a:cubicBezTo>
                <a:lnTo>
                  <a:pt x="1424291" y="3621647"/>
                </a:lnTo>
                <a:lnTo>
                  <a:pt x="1423660" y="3620371"/>
                </a:lnTo>
                <a:cubicBezTo>
                  <a:pt x="1423042" y="3621123"/>
                  <a:pt x="1422808" y="3623450"/>
                  <a:pt x="1422808" y="3623450"/>
                </a:cubicBezTo>
                <a:cubicBezTo>
                  <a:pt x="1422808" y="3623450"/>
                  <a:pt x="1422808" y="3623450"/>
                  <a:pt x="1424250" y="3621698"/>
                </a:cubicBezTo>
                <a:lnTo>
                  <a:pt x="1424291" y="3621647"/>
                </a:lnTo>
                <a:lnTo>
                  <a:pt x="1426819" y="3626749"/>
                </a:lnTo>
                <a:cubicBezTo>
                  <a:pt x="1417865" y="3629458"/>
                  <a:pt x="1417865" y="3629458"/>
                  <a:pt x="1417865" y="3629458"/>
                </a:cubicBezTo>
                <a:cubicBezTo>
                  <a:pt x="1413280" y="3639118"/>
                  <a:pt x="1413280" y="3639118"/>
                  <a:pt x="1413280" y="3639118"/>
                </a:cubicBezTo>
                <a:cubicBezTo>
                  <a:pt x="1377964" y="3673866"/>
                  <a:pt x="1377964" y="3673866"/>
                  <a:pt x="1377964" y="3673866"/>
                </a:cubicBezTo>
                <a:cubicBezTo>
                  <a:pt x="1362777" y="3688238"/>
                  <a:pt x="1362777" y="3688238"/>
                  <a:pt x="1362777" y="3688238"/>
                </a:cubicBezTo>
                <a:cubicBezTo>
                  <a:pt x="1354181" y="3694597"/>
                  <a:pt x="1354181" y="3694597"/>
                  <a:pt x="1354181" y="3694597"/>
                </a:cubicBezTo>
                <a:cubicBezTo>
                  <a:pt x="1355471" y="3688943"/>
                  <a:pt x="1355471" y="3688943"/>
                  <a:pt x="1355471" y="3688943"/>
                </a:cubicBezTo>
                <a:cubicBezTo>
                  <a:pt x="1353466" y="3687293"/>
                  <a:pt x="1355114" y="3685290"/>
                  <a:pt x="1346518" y="3691651"/>
                </a:cubicBezTo>
                <a:cubicBezTo>
                  <a:pt x="1350886" y="3698603"/>
                  <a:pt x="1350886" y="3698603"/>
                  <a:pt x="1350886" y="3698603"/>
                </a:cubicBezTo>
                <a:cubicBezTo>
                  <a:pt x="1340285" y="3703313"/>
                  <a:pt x="1340285" y="3703313"/>
                  <a:pt x="1340285" y="3703313"/>
                </a:cubicBezTo>
                <a:cubicBezTo>
                  <a:pt x="1333911" y="3694711"/>
                  <a:pt x="1333911" y="3694711"/>
                  <a:pt x="1333911" y="3694711"/>
                </a:cubicBezTo>
                <a:cubicBezTo>
                  <a:pt x="1336849" y="3687053"/>
                  <a:pt x="1336849" y="3687053"/>
                  <a:pt x="1336849" y="3687053"/>
                </a:cubicBezTo>
                <a:cubicBezTo>
                  <a:pt x="1332698" y="3663489"/>
                  <a:pt x="1332698" y="3663489"/>
                  <a:pt x="1332698" y="3663489"/>
                </a:cubicBezTo>
                <a:cubicBezTo>
                  <a:pt x="1343594" y="3605289"/>
                  <a:pt x="1343594" y="3605289"/>
                  <a:pt x="1343594" y="3605289"/>
                </a:cubicBezTo>
                <a:cubicBezTo>
                  <a:pt x="1337936" y="3603992"/>
                  <a:pt x="1344884" y="3599634"/>
                  <a:pt x="1340873" y="3596335"/>
                </a:cubicBezTo>
                <a:cubicBezTo>
                  <a:pt x="1348179" y="3595629"/>
                  <a:pt x="1348179" y="3595629"/>
                  <a:pt x="1348179" y="3595629"/>
                </a:cubicBezTo>
                <a:cubicBezTo>
                  <a:pt x="1351692" y="3575011"/>
                  <a:pt x="1351692" y="3575011"/>
                  <a:pt x="1351692" y="3575011"/>
                </a:cubicBezTo>
                <a:cubicBezTo>
                  <a:pt x="1360645" y="3572303"/>
                  <a:pt x="1360645" y="3572303"/>
                  <a:pt x="1360645" y="3572303"/>
                </a:cubicBezTo>
                <a:cubicBezTo>
                  <a:pt x="1359930" y="3564999"/>
                  <a:pt x="1359930" y="3564999"/>
                  <a:pt x="1359930" y="3564999"/>
                </a:cubicBezTo>
                <a:cubicBezTo>
                  <a:pt x="1354630" y="3567354"/>
                  <a:pt x="1354630" y="3567354"/>
                  <a:pt x="1354630" y="3567354"/>
                </a:cubicBezTo>
                <a:cubicBezTo>
                  <a:pt x="1355919" y="3561699"/>
                  <a:pt x="1355919" y="3561699"/>
                  <a:pt x="1355919" y="3561699"/>
                </a:cubicBezTo>
                <a:cubicBezTo>
                  <a:pt x="1345676" y="3570062"/>
                  <a:pt x="1345676" y="3570062"/>
                  <a:pt x="1345676" y="3570062"/>
                </a:cubicBezTo>
                <a:cubicBezTo>
                  <a:pt x="1333568" y="3597040"/>
                  <a:pt x="1333568" y="3597040"/>
                  <a:pt x="1333568" y="3597040"/>
                </a:cubicBezTo>
                <a:cubicBezTo>
                  <a:pt x="1324257" y="3596095"/>
                  <a:pt x="1324257" y="3596095"/>
                  <a:pt x="1324257" y="3596095"/>
                </a:cubicBezTo>
                <a:cubicBezTo>
                  <a:pt x="1322252" y="3594445"/>
                  <a:pt x="1321894" y="3590793"/>
                  <a:pt x="1316593" y="3593148"/>
                </a:cubicBezTo>
                <a:cubicBezTo>
                  <a:pt x="1317665" y="3604106"/>
                  <a:pt x="1317665" y="3604106"/>
                  <a:pt x="1317665" y="3604106"/>
                </a:cubicBezTo>
                <a:cubicBezTo>
                  <a:pt x="1319314" y="3602102"/>
                  <a:pt x="1319314" y="3602102"/>
                  <a:pt x="1319314" y="3602102"/>
                </a:cubicBezTo>
                <a:cubicBezTo>
                  <a:pt x="1320029" y="3609408"/>
                  <a:pt x="1320029" y="3609408"/>
                  <a:pt x="1320029" y="3609408"/>
                </a:cubicBezTo>
                <a:cubicBezTo>
                  <a:pt x="1316376" y="3609760"/>
                  <a:pt x="1316376" y="3609760"/>
                  <a:pt x="1316376" y="3609760"/>
                </a:cubicBezTo>
                <a:cubicBezTo>
                  <a:pt x="1320743" y="3616713"/>
                  <a:pt x="1320743" y="3616713"/>
                  <a:pt x="1320743" y="3616713"/>
                </a:cubicBezTo>
                <a:cubicBezTo>
                  <a:pt x="1313438" y="3617418"/>
                  <a:pt x="1313438" y="3617418"/>
                  <a:pt x="1313438" y="3617418"/>
                </a:cubicBezTo>
                <a:cubicBezTo>
                  <a:pt x="1311433" y="3615768"/>
                  <a:pt x="1311433" y="3615768"/>
                  <a:pt x="1311433" y="3615768"/>
                </a:cubicBezTo>
                <a:cubicBezTo>
                  <a:pt x="1310500" y="3625076"/>
                  <a:pt x="1310500" y="3625076"/>
                  <a:pt x="1310500" y="3625076"/>
                </a:cubicBezTo>
                <a:cubicBezTo>
                  <a:pt x="1303552" y="3629434"/>
                  <a:pt x="1303552" y="3629434"/>
                  <a:pt x="1303552" y="3629434"/>
                </a:cubicBezTo>
                <a:cubicBezTo>
                  <a:pt x="1301189" y="3624131"/>
                  <a:pt x="1301189" y="3624131"/>
                  <a:pt x="1301189" y="3624131"/>
                </a:cubicBezTo>
                <a:cubicBezTo>
                  <a:pt x="1295888" y="3626486"/>
                  <a:pt x="1295888" y="3626486"/>
                  <a:pt x="1295888" y="3626486"/>
                </a:cubicBezTo>
                <a:cubicBezTo>
                  <a:pt x="1292593" y="3630492"/>
                  <a:pt x="1292593" y="3630492"/>
                  <a:pt x="1292593" y="3630492"/>
                </a:cubicBezTo>
                <a:cubicBezTo>
                  <a:pt x="1301904" y="3631436"/>
                  <a:pt x="1301904" y="3631436"/>
                  <a:pt x="1301904" y="3631436"/>
                </a:cubicBezTo>
                <a:cubicBezTo>
                  <a:pt x="1300614" y="3637091"/>
                  <a:pt x="1300614" y="3637091"/>
                  <a:pt x="1300614" y="3637091"/>
                </a:cubicBezTo>
                <a:cubicBezTo>
                  <a:pt x="1291303" y="3636146"/>
                  <a:pt x="1291303" y="3636146"/>
                  <a:pt x="1291303" y="3636146"/>
                </a:cubicBezTo>
                <a:lnTo>
                  <a:pt x="1290182" y="3641063"/>
                </a:lnTo>
                <a:lnTo>
                  <a:pt x="1288008" y="3640151"/>
                </a:lnTo>
                <a:cubicBezTo>
                  <a:pt x="1284712" y="3644156"/>
                  <a:pt x="1284712" y="3644156"/>
                  <a:pt x="1284712" y="3644156"/>
                </a:cubicBezTo>
                <a:cubicBezTo>
                  <a:pt x="1287433" y="3653112"/>
                  <a:pt x="1287433" y="3653112"/>
                  <a:pt x="1287433" y="3653112"/>
                </a:cubicBezTo>
                <a:cubicBezTo>
                  <a:pt x="1292733" y="3650756"/>
                  <a:pt x="1292733" y="3650756"/>
                  <a:pt x="1292733" y="3650756"/>
                </a:cubicBezTo>
                <a:cubicBezTo>
                  <a:pt x="1293448" y="3658061"/>
                  <a:pt x="1293448" y="3658061"/>
                  <a:pt x="1293448" y="3658061"/>
                </a:cubicBezTo>
                <a:cubicBezTo>
                  <a:pt x="1277329" y="3681739"/>
                  <a:pt x="1277329" y="3681739"/>
                  <a:pt x="1277329" y="3681739"/>
                </a:cubicBezTo>
                <a:cubicBezTo>
                  <a:pt x="1265438" y="3692104"/>
                  <a:pt x="1265438" y="3692104"/>
                  <a:pt x="1265438" y="3692104"/>
                </a:cubicBezTo>
                <a:cubicBezTo>
                  <a:pt x="1273319" y="3678439"/>
                  <a:pt x="1273319" y="3678439"/>
                  <a:pt x="1273319" y="3678439"/>
                </a:cubicBezTo>
                <a:cubicBezTo>
                  <a:pt x="1263650" y="3673842"/>
                  <a:pt x="1263650" y="3673842"/>
                  <a:pt x="1263650" y="3673842"/>
                </a:cubicBezTo>
                <a:cubicBezTo>
                  <a:pt x="1264941" y="3668187"/>
                  <a:pt x="1264941" y="3668187"/>
                  <a:pt x="1264941" y="3668187"/>
                </a:cubicBezTo>
                <a:cubicBezTo>
                  <a:pt x="1249396" y="3678905"/>
                  <a:pt x="1249396" y="3678905"/>
                  <a:pt x="1249396" y="3678905"/>
                </a:cubicBezTo>
                <a:cubicBezTo>
                  <a:pt x="1246459" y="3686563"/>
                  <a:pt x="1246459" y="3686563"/>
                  <a:pt x="1246459" y="3686563"/>
                </a:cubicBezTo>
                <a:lnTo>
                  <a:pt x="1244274" y="3686774"/>
                </a:lnTo>
                <a:lnTo>
                  <a:pt x="1243813" y="3683967"/>
                </a:lnTo>
                <a:cubicBezTo>
                  <a:pt x="1242511" y="3680377"/>
                  <a:pt x="1241569" y="3688418"/>
                  <a:pt x="1242806" y="3686915"/>
                </a:cubicBezTo>
                <a:lnTo>
                  <a:pt x="1244274" y="3686774"/>
                </a:lnTo>
                <a:lnTo>
                  <a:pt x="1245168" y="3692218"/>
                </a:lnTo>
                <a:cubicBezTo>
                  <a:pt x="1239868" y="3694573"/>
                  <a:pt x="1239868" y="3694573"/>
                  <a:pt x="1239868" y="3694573"/>
                </a:cubicBezTo>
                <a:cubicBezTo>
                  <a:pt x="1240941" y="3705531"/>
                  <a:pt x="1240941" y="3705531"/>
                  <a:pt x="1240941" y="3705531"/>
                </a:cubicBezTo>
                <a:cubicBezTo>
                  <a:pt x="1238003" y="3713188"/>
                  <a:pt x="1238003" y="3713188"/>
                  <a:pt x="1238003" y="3713188"/>
                </a:cubicBezTo>
                <a:cubicBezTo>
                  <a:pt x="1242371" y="3720140"/>
                  <a:pt x="1242371" y="3720140"/>
                  <a:pt x="1242371" y="3720140"/>
                </a:cubicBezTo>
                <a:cubicBezTo>
                  <a:pt x="1233417" y="3722848"/>
                  <a:pt x="1233417" y="3722848"/>
                  <a:pt x="1233417" y="3722848"/>
                </a:cubicBezTo>
                <a:cubicBezTo>
                  <a:pt x="1232485" y="3732155"/>
                  <a:pt x="1232485" y="3732155"/>
                  <a:pt x="1232485" y="3732155"/>
                </a:cubicBezTo>
                <a:cubicBezTo>
                  <a:pt x="1224821" y="3729209"/>
                  <a:pt x="1224821" y="3729209"/>
                  <a:pt x="1224821" y="3729209"/>
                </a:cubicBezTo>
                <a:cubicBezTo>
                  <a:pt x="1219521" y="3731564"/>
                  <a:pt x="1219521" y="3731564"/>
                  <a:pt x="1219521" y="3731564"/>
                </a:cubicBezTo>
                <a:cubicBezTo>
                  <a:pt x="1205764" y="3760544"/>
                  <a:pt x="1205764" y="3760544"/>
                  <a:pt x="1205764" y="3760544"/>
                </a:cubicBezTo>
                <a:cubicBezTo>
                  <a:pt x="1209558" y="3780456"/>
                  <a:pt x="1209558" y="3780456"/>
                  <a:pt x="1209558" y="3780456"/>
                </a:cubicBezTo>
                <a:cubicBezTo>
                  <a:pt x="1205905" y="3780809"/>
                  <a:pt x="1205905" y="3780809"/>
                  <a:pt x="1205905" y="3780809"/>
                </a:cubicBezTo>
                <a:cubicBezTo>
                  <a:pt x="1203682" y="3795772"/>
                  <a:pt x="1203682" y="3795772"/>
                  <a:pt x="1203682" y="3795772"/>
                </a:cubicBezTo>
                <a:cubicBezTo>
                  <a:pt x="1196952" y="3783517"/>
                  <a:pt x="1196952" y="3783517"/>
                  <a:pt x="1196952" y="3783517"/>
                </a:cubicBezTo>
                <a:cubicBezTo>
                  <a:pt x="1195521" y="3768907"/>
                  <a:pt x="1195521" y="3768907"/>
                  <a:pt x="1195521" y="3768907"/>
                </a:cubicBezTo>
                <a:cubicBezTo>
                  <a:pt x="1199174" y="3768555"/>
                  <a:pt x="1199174" y="3768555"/>
                  <a:pt x="1199174" y="3768555"/>
                </a:cubicBezTo>
                <a:cubicBezTo>
                  <a:pt x="1198816" y="3764902"/>
                  <a:pt x="1198816" y="3764902"/>
                  <a:pt x="1198816" y="3764902"/>
                </a:cubicBezTo>
                <a:cubicBezTo>
                  <a:pt x="1189505" y="3763957"/>
                  <a:pt x="1189505" y="3763957"/>
                  <a:pt x="1189505" y="3763957"/>
                </a:cubicBezTo>
                <a:cubicBezTo>
                  <a:pt x="1191868" y="3769260"/>
                  <a:pt x="1191868" y="3769260"/>
                  <a:pt x="1191868" y="3769260"/>
                </a:cubicBezTo>
                <a:cubicBezTo>
                  <a:pt x="1179262" y="3772320"/>
                  <a:pt x="1179262" y="3772320"/>
                  <a:pt x="1179262" y="3772320"/>
                </a:cubicBezTo>
                <a:cubicBezTo>
                  <a:pt x="1172671" y="3780331"/>
                  <a:pt x="1172671" y="3780331"/>
                  <a:pt x="1172671" y="3780331"/>
                </a:cubicBezTo>
                <a:cubicBezTo>
                  <a:pt x="1167013" y="3779034"/>
                  <a:pt x="1167013" y="3779034"/>
                  <a:pt x="1167013" y="3779034"/>
                </a:cubicBezTo>
                <a:cubicBezTo>
                  <a:pt x="1165008" y="3777384"/>
                  <a:pt x="1165008" y="3777384"/>
                  <a:pt x="1165008" y="3777384"/>
                </a:cubicBezTo>
                <a:cubicBezTo>
                  <a:pt x="1164433" y="3790344"/>
                  <a:pt x="1164433" y="3790344"/>
                  <a:pt x="1164433" y="3790344"/>
                </a:cubicBezTo>
                <a:cubicBezTo>
                  <a:pt x="1161713" y="3781389"/>
                  <a:pt x="1161853" y="3801654"/>
                  <a:pt x="1160422" y="3787044"/>
                </a:cubicBezTo>
                <a:lnTo>
                  <a:pt x="1151518" y="3788913"/>
                </a:lnTo>
                <a:lnTo>
                  <a:pt x="1152492" y="3786081"/>
                </a:lnTo>
                <a:lnTo>
                  <a:pt x="1152573" y="3785477"/>
                </a:lnTo>
                <a:lnTo>
                  <a:pt x="1155697" y="3776439"/>
                </a:lnTo>
                <a:cubicBezTo>
                  <a:pt x="1150039" y="3775141"/>
                  <a:pt x="1150039" y="3775141"/>
                  <a:pt x="1150039" y="3775141"/>
                </a:cubicBezTo>
                <a:cubicBezTo>
                  <a:pt x="1132847" y="3787863"/>
                  <a:pt x="1132847" y="3787863"/>
                  <a:pt x="1132847" y="3787863"/>
                </a:cubicBezTo>
                <a:cubicBezTo>
                  <a:pt x="1131953" y="3778731"/>
                  <a:pt x="1131506" y="3774166"/>
                  <a:pt x="1131282" y="3771883"/>
                </a:cubicBezTo>
                <a:lnTo>
                  <a:pt x="1131271" y="3771766"/>
                </a:lnTo>
                <a:lnTo>
                  <a:pt x="1132349" y="3763946"/>
                </a:lnTo>
                <a:cubicBezTo>
                  <a:pt x="1130344" y="3762296"/>
                  <a:pt x="1130344" y="3762296"/>
                  <a:pt x="1130344" y="3762296"/>
                </a:cubicBezTo>
                <a:cubicBezTo>
                  <a:pt x="1122106" y="3772308"/>
                  <a:pt x="1122106" y="3772308"/>
                  <a:pt x="1122106" y="3772308"/>
                </a:cubicBezTo>
                <a:cubicBezTo>
                  <a:pt x="1115157" y="3776666"/>
                  <a:pt x="1134137" y="3782208"/>
                  <a:pt x="1113867" y="3782321"/>
                </a:cubicBezTo>
                <a:cubicBezTo>
                  <a:pt x="1112577" y="3787976"/>
                  <a:pt x="1112577" y="3787976"/>
                  <a:pt x="1112577" y="3787976"/>
                </a:cubicBezTo>
                <a:cubicBezTo>
                  <a:pt x="1099255" y="3783732"/>
                  <a:pt x="1099255" y="3783732"/>
                  <a:pt x="1099255" y="3783732"/>
                </a:cubicBezTo>
                <a:cubicBezTo>
                  <a:pt x="1092664" y="3791742"/>
                  <a:pt x="1092664" y="3791742"/>
                  <a:pt x="1092664" y="3791742"/>
                </a:cubicBezTo>
                <a:cubicBezTo>
                  <a:pt x="1093597" y="3782435"/>
                  <a:pt x="1093597" y="3782435"/>
                  <a:pt x="1093597" y="3782435"/>
                </a:cubicBezTo>
                <a:cubicBezTo>
                  <a:pt x="1089587" y="3779135"/>
                  <a:pt x="1089587" y="3779135"/>
                  <a:pt x="1089587" y="3779135"/>
                </a:cubicBezTo>
                <a:cubicBezTo>
                  <a:pt x="1080991" y="3785495"/>
                  <a:pt x="1080991" y="3785495"/>
                  <a:pt x="1080991" y="3785495"/>
                </a:cubicBezTo>
                <a:cubicBezTo>
                  <a:pt x="1076265" y="3774891"/>
                  <a:pt x="1076265" y="3774891"/>
                  <a:pt x="1076265" y="3774891"/>
                </a:cubicBezTo>
                <a:cubicBezTo>
                  <a:pt x="1068384" y="3788556"/>
                  <a:pt x="1068384" y="3788556"/>
                  <a:pt x="1068384" y="3788556"/>
                </a:cubicBezTo>
                <a:cubicBezTo>
                  <a:pt x="1070390" y="3790206"/>
                  <a:pt x="1070390" y="3790206"/>
                  <a:pt x="1070390" y="3790206"/>
                </a:cubicBezTo>
                <a:cubicBezTo>
                  <a:pt x="1065446" y="3796214"/>
                  <a:pt x="1065446" y="3796214"/>
                  <a:pt x="1065446" y="3796214"/>
                </a:cubicBezTo>
                <a:cubicBezTo>
                  <a:pt x="1061794" y="3796566"/>
                  <a:pt x="1061794" y="3796566"/>
                  <a:pt x="1061794" y="3796566"/>
                </a:cubicBezTo>
                <a:cubicBezTo>
                  <a:pt x="1064374" y="3785256"/>
                  <a:pt x="1064374" y="3785256"/>
                  <a:pt x="1064374" y="3785256"/>
                </a:cubicBezTo>
                <a:cubicBezTo>
                  <a:pt x="1060721" y="3785609"/>
                  <a:pt x="1060721" y="3785609"/>
                  <a:pt x="1060721" y="3785609"/>
                </a:cubicBezTo>
                <a:cubicBezTo>
                  <a:pt x="1065664" y="3779601"/>
                  <a:pt x="1065664" y="3779601"/>
                  <a:pt x="1065664" y="3779601"/>
                </a:cubicBezTo>
                <a:cubicBezTo>
                  <a:pt x="1066814" y="3753681"/>
                  <a:pt x="1066814" y="3753681"/>
                  <a:pt x="1066814" y="3753681"/>
                </a:cubicBezTo>
                <a:cubicBezTo>
                  <a:pt x="1056570" y="3762045"/>
                  <a:pt x="1056570" y="3762045"/>
                  <a:pt x="1056570" y="3762045"/>
                </a:cubicBezTo>
                <a:cubicBezTo>
                  <a:pt x="1043747" y="3781717"/>
                  <a:pt x="1043747" y="3781717"/>
                  <a:pt x="1043747" y="3781717"/>
                </a:cubicBezTo>
                <a:cubicBezTo>
                  <a:pt x="1044321" y="3768757"/>
                  <a:pt x="1044321" y="3768757"/>
                  <a:pt x="1044321" y="3768757"/>
                </a:cubicBezTo>
                <a:cubicBezTo>
                  <a:pt x="1049264" y="3762749"/>
                  <a:pt x="1049264" y="3762749"/>
                  <a:pt x="1049264" y="3762749"/>
                </a:cubicBezTo>
                <a:cubicBezTo>
                  <a:pt x="1048191" y="3751793"/>
                  <a:pt x="1039378" y="3774765"/>
                  <a:pt x="1044896" y="3755798"/>
                </a:cubicBezTo>
                <a:cubicBezTo>
                  <a:pt x="1029710" y="3770168"/>
                  <a:pt x="1029710" y="3770168"/>
                  <a:pt x="1029710" y="3770168"/>
                </a:cubicBezTo>
                <a:cubicBezTo>
                  <a:pt x="1028061" y="3772171"/>
                  <a:pt x="1028061" y="3772171"/>
                  <a:pt x="1028061" y="3772171"/>
                </a:cubicBezTo>
                <a:cubicBezTo>
                  <a:pt x="1015813" y="3778884"/>
                  <a:pt x="1015813" y="3778884"/>
                  <a:pt x="1015813" y="3778884"/>
                </a:cubicBezTo>
                <a:cubicBezTo>
                  <a:pt x="1012875" y="3786542"/>
                  <a:pt x="1012875" y="3786542"/>
                  <a:pt x="1012875" y="3786542"/>
                </a:cubicBezTo>
                <a:cubicBezTo>
                  <a:pt x="1007217" y="3785244"/>
                  <a:pt x="1007217" y="3785244"/>
                  <a:pt x="1007217" y="3785244"/>
                </a:cubicBezTo>
                <a:cubicBezTo>
                  <a:pt x="1011802" y="3775584"/>
                  <a:pt x="1011802" y="3775584"/>
                  <a:pt x="1011802" y="3775584"/>
                </a:cubicBezTo>
                <a:cubicBezTo>
                  <a:pt x="982579" y="3778405"/>
                  <a:pt x="982579" y="3778405"/>
                  <a:pt x="982579" y="3778405"/>
                </a:cubicBezTo>
                <a:cubicBezTo>
                  <a:pt x="980216" y="3773103"/>
                  <a:pt x="980932" y="3780408"/>
                  <a:pt x="975989" y="3786416"/>
                </a:cubicBezTo>
                <a:cubicBezTo>
                  <a:pt x="983652" y="3789363"/>
                  <a:pt x="983652" y="3789363"/>
                  <a:pt x="983652" y="3789363"/>
                </a:cubicBezTo>
                <a:cubicBezTo>
                  <a:pt x="988595" y="3783355"/>
                  <a:pt x="988595" y="3783355"/>
                  <a:pt x="988595" y="3783355"/>
                </a:cubicBezTo>
                <a:cubicBezTo>
                  <a:pt x="990600" y="3785005"/>
                  <a:pt x="987305" y="3789010"/>
                  <a:pt x="990958" y="3788657"/>
                </a:cubicBezTo>
                <a:cubicBezTo>
                  <a:pt x="996258" y="3786302"/>
                  <a:pt x="996258" y="3786302"/>
                  <a:pt x="996258" y="3786302"/>
                </a:cubicBezTo>
                <a:cubicBezTo>
                  <a:pt x="1003564" y="3785597"/>
                  <a:pt x="1003564" y="3785597"/>
                  <a:pt x="1003564" y="3785597"/>
                </a:cubicBezTo>
                <a:cubicBezTo>
                  <a:pt x="992248" y="3783002"/>
                  <a:pt x="1007933" y="3792549"/>
                  <a:pt x="993678" y="3797612"/>
                </a:cubicBezTo>
                <a:cubicBezTo>
                  <a:pt x="991316" y="3792309"/>
                  <a:pt x="991316" y="3792309"/>
                  <a:pt x="991316" y="3792309"/>
                </a:cubicBezTo>
                <a:cubicBezTo>
                  <a:pt x="972693" y="3790421"/>
                  <a:pt x="972693" y="3790421"/>
                  <a:pt x="972693" y="3790421"/>
                </a:cubicBezTo>
                <a:cubicBezTo>
                  <a:pt x="966677" y="3785471"/>
                  <a:pt x="966677" y="3785471"/>
                  <a:pt x="966677" y="3785471"/>
                </a:cubicBezTo>
                <a:cubicBezTo>
                  <a:pt x="954072" y="3788531"/>
                  <a:pt x="954072" y="3788531"/>
                  <a:pt x="954072" y="3788531"/>
                </a:cubicBezTo>
                <a:cubicBezTo>
                  <a:pt x="949128" y="3794539"/>
                  <a:pt x="949128" y="3794539"/>
                  <a:pt x="949128" y="3794539"/>
                </a:cubicBezTo>
                <a:cubicBezTo>
                  <a:pt x="942397" y="3782285"/>
                  <a:pt x="942397" y="3782285"/>
                  <a:pt x="942397" y="3782285"/>
                </a:cubicBezTo>
                <a:cubicBezTo>
                  <a:pt x="951351" y="3779577"/>
                  <a:pt x="951351" y="3779577"/>
                  <a:pt x="951351" y="3779577"/>
                </a:cubicBezTo>
                <a:cubicBezTo>
                  <a:pt x="954289" y="3771919"/>
                  <a:pt x="957724" y="3788179"/>
                  <a:pt x="952283" y="3770269"/>
                </a:cubicBezTo>
                <a:cubicBezTo>
                  <a:pt x="946982" y="3772625"/>
                  <a:pt x="946982" y="3772625"/>
                  <a:pt x="946982" y="3772625"/>
                </a:cubicBezTo>
                <a:cubicBezTo>
                  <a:pt x="948630" y="3770623"/>
                  <a:pt x="948630" y="3770623"/>
                  <a:pt x="948630" y="3770623"/>
                </a:cubicBezTo>
                <a:cubicBezTo>
                  <a:pt x="950635" y="3772273"/>
                  <a:pt x="944837" y="3750710"/>
                  <a:pt x="940392" y="3780635"/>
                </a:cubicBezTo>
                <a:cubicBezTo>
                  <a:pt x="933444" y="3784993"/>
                  <a:pt x="933444" y="3784993"/>
                  <a:pt x="933444" y="3784993"/>
                </a:cubicBezTo>
                <a:cubicBezTo>
                  <a:pt x="932511" y="3794301"/>
                  <a:pt x="932511" y="3794301"/>
                  <a:pt x="932511" y="3794301"/>
                </a:cubicBezTo>
                <a:cubicBezTo>
                  <a:pt x="919547" y="3793709"/>
                  <a:pt x="919547" y="3793709"/>
                  <a:pt x="919547" y="3793709"/>
                </a:cubicBezTo>
                <a:cubicBezTo>
                  <a:pt x="917184" y="3788406"/>
                  <a:pt x="917184" y="3788406"/>
                  <a:pt x="917184" y="3788406"/>
                </a:cubicBezTo>
                <a:cubicBezTo>
                  <a:pt x="911526" y="3787109"/>
                  <a:pt x="911526" y="3787109"/>
                  <a:pt x="911526" y="3787109"/>
                </a:cubicBezTo>
                <a:cubicBezTo>
                  <a:pt x="909163" y="3781807"/>
                  <a:pt x="909163" y="3781807"/>
                  <a:pt x="909163" y="3781807"/>
                </a:cubicBezTo>
                <a:cubicBezTo>
                  <a:pt x="923993" y="3763783"/>
                  <a:pt x="923993" y="3763783"/>
                  <a:pt x="923993" y="3763783"/>
                </a:cubicBezTo>
                <a:cubicBezTo>
                  <a:pt x="921988" y="3762133"/>
                  <a:pt x="924047" y="3759631"/>
                  <a:pt x="924781" y="3757716"/>
                </a:cubicBezTo>
                <a:lnTo>
                  <a:pt x="924712" y="3757442"/>
                </a:lnTo>
                <a:lnTo>
                  <a:pt x="929275" y="3758895"/>
                </a:lnTo>
                <a:cubicBezTo>
                  <a:pt x="930940" y="3759426"/>
                  <a:pt x="930940" y="3759426"/>
                  <a:pt x="930940" y="3759426"/>
                </a:cubicBezTo>
                <a:cubicBezTo>
                  <a:pt x="927645" y="3763431"/>
                  <a:pt x="924708" y="3771088"/>
                  <a:pt x="934019" y="3772033"/>
                </a:cubicBezTo>
                <a:cubicBezTo>
                  <a:pt x="949205" y="3757662"/>
                  <a:pt x="949205" y="3757662"/>
                  <a:pt x="949205" y="3757662"/>
                </a:cubicBezTo>
                <a:cubicBezTo>
                  <a:pt x="952143" y="3750005"/>
                  <a:pt x="952143" y="3750005"/>
                  <a:pt x="952143" y="3750005"/>
                </a:cubicBezTo>
                <a:lnTo>
                  <a:pt x="955130" y="3746375"/>
                </a:lnTo>
                <a:lnTo>
                  <a:pt x="952266" y="3752729"/>
                </a:lnTo>
                <a:cubicBezTo>
                  <a:pt x="945394" y="3768170"/>
                  <a:pt x="959701" y="3737753"/>
                  <a:pt x="958733" y="3741995"/>
                </a:cubicBezTo>
                <a:cubicBezTo>
                  <a:pt x="958733" y="3741995"/>
                  <a:pt x="958733" y="3741995"/>
                  <a:pt x="957909" y="3742996"/>
                </a:cubicBezTo>
                <a:lnTo>
                  <a:pt x="955130" y="3746375"/>
                </a:lnTo>
                <a:lnTo>
                  <a:pt x="957635" y="3740815"/>
                </a:lnTo>
                <a:cubicBezTo>
                  <a:pt x="960126" y="3735321"/>
                  <a:pt x="963373" y="3728181"/>
                  <a:pt x="967547" y="3719022"/>
                </a:cubicBezTo>
                <a:cubicBezTo>
                  <a:pt x="963536" y="3715722"/>
                  <a:pt x="963536" y="3715722"/>
                  <a:pt x="963536" y="3715722"/>
                </a:cubicBezTo>
                <a:cubicBezTo>
                  <a:pt x="947992" y="3726440"/>
                  <a:pt x="947992" y="3726440"/>
                  <a:pt x="947992" y="3726440"/>
                </a:cubicBezTo>
                <a:cubicBezTo>
                  <a:pt x="952003" y="3729740"/>
                  <a:pt x="952003" y="3729740"/>
                  <a:pt x="952003" y="3729740"/>
                </a:cubicBezTo>
                <a:cubicBezTo>
                  <a:pt x="932806" y="3740811"/>
                  <a:pt x="932806" y="3740811"/>
                  <a:pt x="932806" y="3740811"/>
                </a:cubicBezTo>
                <a:cubicBezTo>
                  <a:pt x="932231" y="3753771"/>
                  <a:pt x="932231" y="3753771"/>
                  <a:pt x="932231" y="3753771"/>
                </a:cubicBezTo>
                <a:cubicBezTo>
                  <a:pt x="925857" y="3745169"/>
                  <a:pt x="925857" y="3745169"/>
                  <a:pt x="925857" y="3745169"/>
                </a:cubicBezTo>
                <a:cubicBezTo>
                  <a:pt x="922562" y="3749174"/>
                  <a:pt x="922562" y="3749174"/>
                  <a:pt x="922562" y="3749174"/>
                </a:cubicBezTo>
                <a:cubicBezTo>
                  <a:pt x="918551" y="3745874"/>
                  <a:pt x="918551" y="3745874"/>
                  <a:pt x="918551" y="3745874"/>
                </a:cubicBezTo>
                <a:cubicBezTo>
                  <a:pt x="905946" y="3748934"/>
                  <a:pt x="905946" y="3748934"/>
                  <a:pt x="905946" y="3748934"/>
                </a:cubicBezTo>
                <a:cubicBezTo>
                  <a:pt x="907593" y="3746932"/>
                  <a:pt x="907593" y="3746932"/>
                  <a:pt x="907593" y="3746932"/>
                </a:cubicBezTo>
                <a:cubicBezTo>
                  <a:pt x="900287" y="3747637"/>
                  <a:pt x="900287" y="3747637"/>
                  <a:pt x="900287" y="3747637"/>
                </a:cubicBezTo>
                <a:cubicBezTo>
                  <a:pt x="906661" y="3756239"/>
                  <a:pt x="906661" y="3756239"/>
                  <a:pt x="906661" y="3756239"/>
                </a:cubicBezTo>
                <a:cubicBezTo>
                  <a:pt x="903365" y="3760245"/>
                  <a:pt x="903365" y="3760245"/>
                  <a:pt x="903365" y="3760245"/>
                </a:cubicBezTo>
                <a:cubicBezTo>
                  <a:pt x="891691" y="3753998"/>
                  <a:pt x="891691" y="3753998"/>
                  <a:pt x="891691" y="3753998"/>
                </a:cubicBezTo>
                <a:cubicBezTo>
                  <a:pt x="896634" y="3747990"/>
                  <a:pt x="896634" y="3747990"/>
                  <a:pt x="896634" y="3747990"/>
                </a:cubicBezTo>
                <a:cubicBezTo>
                  <a:pt x="898282" y="3745988"/>
                  <a:pt x="898282" y="3745988"/>
                  <a:pt x="898282" y="3745988"/>
                </a:cubicBezTo>
                <a:cubicBezTo>
                  <a:pt x="891909" y="3737385"/>
                  <a:pt x="891909" y="3737385"/>
                  <a:pt x="891909" y="3737385"/>
                </a:cubicBezTo>
                <a:cubicBezTo>
                  <a:pt x="888971" y="3745043"/>
                  <a:pt x="888971" y="3745043"/>
                  <a:pt x="888971" y="3745043"/>
                </a:cubicBezTo>
                <a:cubicBezTo>
                  <a:pt x="880017" y="3747751"/>
                  <a:pt x="880017" y="3747751"/>
                  <a:pt x="880017" y="3747751"/>
                </a:cubicBezTo>
                <a:cubicBezTo>
                  <a:pt x="882955" y="3740093"/>
                  <a:pt x="882955" y="3740093"/>
                  <a:pt x="882955" y="3740093"/>
                </a:cubicBezTo>
                <a:cubicBezTo>
                  <a:pt x="889903" y="3735735"/>
                  <a:pt x="889903" y="3735735"/>
                  <a:pt x="889903" y="3735735"/>
                </a:cubicBezTo>
                <a:cubicBezTo>
                  <a:pt x="892841" y="3728078"/>
                  <a:pt x="892841" y="3728078"/>
                  <a:pt x="892841" y="3728078"/>
                </a:cubicBezTo>
                <a:cubicBezTo>
                  <a:pt x="892483" y="3724426"/>
                  <a:pt x="892483" y="3724426"/>
                  <a:pt x="892483" y="3724426"/>
                </a:cubicBezTo>
                <a:cubicBezTo>
                  <a:pt x="885535" y="3728783"/>
                  <a:pt x="895779" y="3720420"/>
                  <a:pt x="886825" y="3723129"/>
                </a:cubicBezTo>
                <a:cubicBezTo>
                  <a:pt x="883888" y="3730786"/>
                  <a:pt x="883888" y="3730786"/>
                  <a:pt x="883888" y="3730786"/>
                </a:cubicBezTo>
                <a:cubicBezTo>
                  <a:pt x="880234" y="3731139"/>
                  <a:pt x="880234" y="3731139"/>
                  <a:pt x="880234" y="3731139"/>
                </a:cubicBezTo>
                <a:cubicBezTo>
                  <a:pt x="868701" y="3745157"/>
                  <a:pt x="896276" y="3744338"/>
                  <a:pt x="865405" y="3749162"/>
                </a:cubicBezTo>
                <a:cubicBezTo>
                  <a:pt x="861177" y="3762474"/>
                  <a:pt x="861177" y="3762474"/>
                  <a:pt x="861177" y="3762474"/>
                </a:cubicBezTo>
                <a:cubicBezTo>
                  <a:pt x="863898" y="3771429"/>
                  <a:pt x="863898" y="3771429"/>
                  <a:pt x="863898" y="3771429"/>
                </a:cubicBezTo>
                <a:cubicBezTo>
                  <a:pt x="858240" y="3770132"/>
                  <a:pt x="858240" y="3770132"/>
                  <a:pt x="858240" y="3770132"/>
                </a:cubicBezTo>
                <a:cubicBezTo>
                  <a:pt x="858597" y="3773784"/>
                  <a:pt x="858597" y="3773784"/>
                  <a:pt x="858597" y="3773784"/>
                </a:cubicBezTo>
                <a:cubicBezTo>
                  <a:pt x="853296" y="3776140"/>
                  <a:pt x="853296" y="3776140"/>
                  <a:pt x="853296" y="3776140"/>
                </a:cubicBezTo>
                <a:cubicBezTo>
                  <a:pt x="852224" y="3765183"/>
                  <a:pt x="852224" y="3765183"/>
                  <a:pt x="852224" y="3765183"/>
                </a:cubicBezTo>
                <a:cubicBezTo>
                  <a:pt x="858100" y="3749867"/>
                  <a:pt x="858100" y="3749867"/>
                  <a:pt x="858100" y="3749867"/>
                </a:cubicBezTo>
                <a:cubicBezTo>
                  <a:pt x="847856" y="3758230"/>
                  <a:pt x="847856" y="3758230"/>
                  <a:pt x="847856" y="3758230"/>
                </a:cubicBezTo>
                <a:cubicBezTo>
                  <a:pt x="840269" y="3718406"/>
                  <a:pt x="840269" y="3718406"/>
                  <a:pt x="840269" y="3718406"/>
                </a:cubicBezTo>
                <a:cubicBezTo>
                  <a:pt x="833539" y="3706151"/>
                  <a:pt x="833539" y="3706151"/>
                  <a:pt x="833539" y="3706151"/>
                </a:cubicBezTo>
                <a:cubicBezTo>
                  <a:pt x="837191" y="3705799"/>
                  <a:pt x="837191" y="3705799"/>
                  <a:pt x="837191" y="3705799"/>
                </a:cubicBezTo>
                <a:cubicBezTo>
                  <a:pt x="839772" y="3694488"/>
                  <a:pt x="839772" y="3694488"/>
                  <a:pt x="839772" y="3694488"/>
                </a:cubicBezTo>
                <a:lnTo>
                  <a:pt x="836633" y="3689491"/>
                </a:lnTo>
                <a:lnTo>
                  <a:pt x="840704" y="3685181"/>
                </a:lnTo>
                <a:cubicBezTo>
                  <a:pt x="838341" y="3679879"/>
                  <a:pt x="838341" y="3679879"/>
                  <a:pt x="838341" y="3679879"/>
                </a:cubicBezTo>
                <a:cubicBezTo>
                  <a:pt x="845289" y="3675521"/>
                  <a:pt x="845289" y="3675521"/>
                  <a:pt x="845289" y="3675521"/>
                </a:cubicBezTo>
                <a:cubicBezTo>
                  <a:pt x="833258" y="3665622"/>
                  <a:pt x="833258" y="3665622"/>
                  <a:pt x="833258" y="3665622"/>
                </a:cubicBezTo>
                <a:cubicBezTo>
                  <a:pt x="843144" y="3653606"/>
                  <a:pt x="843144" y="3653606"/>
                  <a:pt x="843144" y="3653606"/>
                </a:cubicBezTo>
                <a:cubicBezTo>
                  <a:pt x="833833" y="3652662"/>
                  <a:pt x="833833" y="3652662"/>
                  <a:pt x="833833" y="3652662"/>
                </a:cubicBezTo>
                <a:cubicBezTo>
                  <a:pt x="833693" y="3632397"/>
                  <a:pt x="833693" y="3632397"/>
                  <a:pt x="833693" y="3632397"/>
                </a:cubicBezTo>
                <a:cubicBezTo>
                  <a:pt x="828035" y="3631100"/>
                  <a:pt x="828035" y="3631100"/>
                  <a:pt x="828035" y="3631100"/>
                </a:cubicBezTo>
                <a:cubicBezTo>
                  <a:pt x="826744" y="3636755"/>
                  <a:pt x="826744" y="3636755"/>
                  <a:pt x="826744" y="3636755"/>
                </a:cubicBezTo>
                <a:lnTo>
                  <a:pt x="825591" y="3638157"/>
                </a:lnTo>
                <a:lnTo>
                  <a:pt x="823092" y="3637108"/>
                </a:lnTo>
                <a:cubicBezTo>
                  <a:pt x="817216" y="3652423"/>
                  <a:pt x="817216" y="3652423"/>
                  <a:pt x="817216" y="3652423"/>
                </a:cubicBezTo>
                <a:cubicBezTo>
                  <a:pt x="815926" y="3658078"/>
                  <a:pt x="815926" y="3658078"/>
                  <a:pt x="815926" y="3658078"/>
                </a:cubicBezTo>
                <a:cubicBezTo>
                  <a:pt x="806615" y="3657133"/>
                  <a:pt x="806615" y="3657133"/>
                  <a:pt x="806615" y="3657133"/>
                </a:cubicBezTo>
                <a:cubicBezTo>
                  <a:pt x="798735" y="3670798"/>
                  <a:pt x="798735" y="3670798"/>
                  <a:pt x="798735" y="3670798"/>
                </a:cubicBezTo>
                <a:cubicBezTo>
                  <a:pt x="794506" y="3684111"/>
                  <a:pt x="823232" y="3657373"/>
                  <a:pt x="798159" y="3683759"/>
                </a:cubicBezTo>
                <a:cubicBezTo>
                  <a:pt x="794506" y="3684111"/>
                  <a:pt x="794506" y="3684111"/>
                  <a:pt x="794506" y="3684111"/>
                </a:cubicBezTo>
                <a:cubicBezTo>
                  <a:pt x="793574" y="3693418"/>
                  <a:pt x="793574" y="3693418"/>
                  <a:pt x="793574" y="3693418"/>
                </a:cubicBezTo>
                <a:cubicBezTo>
                  <a:pt x="784263" y="3692474"/>
                  <a:pt x="784263" y="3692474"/>
                  <a:pt x="784263" y="3692474"/>
                </a:cubicBezTo>
                <a:cubicBezTo>
                  <a:pt x="785553" y="3686818"/>
                  <a:pt x="785553" y="3686818"/>
                  <a:pt x="785553" y="3686818"/>
                </a:cubicBezTo>
                <a:cubicBezTo>
                  <a:pt x="780610" y="3692826"/>
                  <a:pt x="780610" y="3692826"/>
                  <a:pt x="780610" y="3692826"/>
                </a:cubicBezTo>
                <a:cubicBezTo>
                  <a:pt x="782973" y="3698129"/>
                  <a:pt x="782973" y="3698129"/>
                  <a:pt x="782973" y="3698129"/>
                </a:cubicBezTo>
                <a:cubicBezTo>
                  <a:pt x="784045" y="3709087"/>
                  <a:pt x="784045" y="3709087"/>
                  <a:pt x="784045" y="3709087"/>
                </a:cubicBezTo>
                <a:cubicBezTo>
                  <a:pt x="782040" y="3707437"/>
                  <a:pt x="782040" y="3707437"/>
                  <a:pt x="782040" y="3707437"/>
                </a:cubicBezTo>
                <a:cubicBezTo>
                  <a:pt x="770149" y="3717802"/>
                  <a:pt x="770149" y="3717802"/>
                  <a:pt x="770149" y="3717802"/>
                </a:cubicBezTo>
                <a:cubicBezTo>
                  <a:pt x="750594" y="3725220"/>
                  <a:pt x="792782" y="3722991"/>
                  <a:pt x="757326" y="3737474"/>
                </a:cubicBezTo>
                <a:cubicBezTo>
                  <a:pt x="755678" y="3739477"/>
                  <a:pt x="752025" y="3739830"/>
                  <a:pt x="752383" y="3743482"/>
                </a:cubicBezTo>
                <a:cubicBezTo>
                  <a:pt x="746009" y="3734880"/>
                  <a:pt x="746009" y="3734880"/>
                  <a:pt x="746009" y="3734880"/>
                </a:cubicBezTo>
                <a:cubicBezTo>
                  <a:pt x="749305" y="3730875"/>
                  <a:pt x="749305" y="3730875"/>
                  <a:pt x="749305" y="3730875"/>
                </a:cubicBezTo>
                <a:cubicBezTo>
                  <a:pt x="741641" y="3727928"/>
                  <a:pt x="741641" y="3727928"/>
                  <a:pt x="741641" y="3727928"/>
                </a:cubicBezTo>
                <a:cubicBezTo>
                  <a:pt x="735625" y="3722979"/>
                  <a:pt x="731754" y="3739944"/>
                  <a:pt x="728677" y="3727337"/>
                </a:cubicBezTo>
                <a:cubicBezTo>
                  <a:pt x="737630" y="3724629"/>
                  <a:pt x="737630" y="3724629"/>
                  <a:pt x="737630" y="3724629"/>
                </a:cubicBezTo>
                <a:cubicBezTo>
                  <a:pt x="737273" y="3720976"/>
                  <a:pt x="737273" y="3720976"/>
                  <a:pt x="737273" y="3720976"/>
                </a:cubicBezTo>
                <a:cubicBezTo>
                  <a:pt x="725956" y="3718381"/>
                  <a:pt x="725956" y="3718381"/>
                  <a:pt x="725956" y="3718381"/>
                </a:cubicBezTo>
                <a:cubicBezTo>
                  <a:pt x="717718" y="3728395"/>
                  <a:pt x="717718" y="3728395"/>
                  <a:pt x="717718" y="3728395"/>
                </a:cubicBezTo>
                <a:cubicBezTo>
                  <a:pt x="717003" y="3721090"/>
                  <a:pt x="717003" y="3721090"/>
                  <a:pt x="717003" y="3721090"/>
                </a:cubicBezTo>
                <a:cubicBezTo>
                  <a:pt x="702748" y="3726153"/>
                  <a:pt x="702748" y="3726153"/>
                  <a:pt x="702748" y="3726153"/>
                </a:cubicBezTo>
                <a:cubicBezTo>
                  <a:pt x="701245" y="3724916"/>
                  <a:pt x="705704" y="3721029"/>
                  <a:pt x="702860" y="3721994"/>
                </a:cubicBezTo>
                <a:lnTo>
                  <a:pt x="702182" y="3722330"/>
                </a:lnTo>
                <a:lnTo>
                  <a:pt x="704039" y="3720497"/>
                </a:lnTo>
                <a:lnTo>
                  <a:pt x="702926" y="3709125"/>
                </a:lnTo>
                <a:lnTo>
                  <a:pt x="703424" y="3708920"/>
                </a:lnTo>
                <a:cubicBezTo>
                  <a:pt x="705093" y="3707722"/>
                  <a:pt x="708088" y="3705359"/>
                  <a:pt x="713210" y="3701177"/>
                </a:cubicBezTo>
                <a:cubicBezTo>
                  <a:pt x="712852" y="3697526"/>
                  <a:pt x="712852" y="3697526"/>
                  <a:pt x="712852" y="3697526"/>
                </a:cubicBezTo>
                <a:cubicBezTo>
                  <a:pt x="705546" y="3698230"/>
                  <a:pt x="705546" y="3698230"/>
                  <a:pt x="705546" y="3698230"/>
                </a:cubicBezTo>
                <a:lnTo>
                  <a:pt x="706404" y="3697188"/>
                </a:lnTo>
                <a:lnTo>
                  <a:pt x="706625" y="3698069"/>
                </a:lnTo>
                <a:cubicBezTo>
                  <a:pt x="707766" y="3700896"/>
                  <a:pt x="707337" y="3692988"/>
                  <a:pt x="708841" y="3694226"/>
                </a:cubicBezTo>
                <a:cubicBezTo>
                  <a:pt x="708841" y="3694226"/>
                  <a:pt x="708841" y="3694226"/>
                  <a:pt x="708430" y="3694726"/>
                </a:cubicBezTo>
                <a:lnTo>
                  <a:pt x="706404" y="3697188"/>
                </a:lnTo>
                <a:lnTo>
                  <a:pt x="704831" y="3690926"/>
                </a:lnTo>
                <a:cubicBezTo>
                  <a:pt x="717806" y="3675156"/>
                  <a:pt x="707194" y="3706828"/>
                  <a:pt x="715283" y="3688001"/>
                </a:cubicBezTo>
                <a:lnTo>
                  <a:pt x="717575" y="3682461"/>
                </a:lnTo>
                <a:lnTo>
                  <a:pt x="717609" y="3682548"/>
                </a:lnTo>
                <a:cubicBezTo>
                  <a:pt x="718137" y="3680884"/>
                  <a:pt x="719015" y="3675730"/>
                  <a:pt x="720018" y="3676555"/>
                </a:cubicBezTo>
                <a:lnTo>
                  <a:pt x="717575" y="3682461"/>
                </a:lnTo>
                <a:lnTo>
                  <a:pt x="717107" y="3681243"/>
                </a:lnTo>
                <a:cubicBezTo>
                  <a:pt x="717045" y="3679146"/>
                  <a:pt x="717100" y="3674993"/>
                  <a:pt x="717298" y="3667600"/>
                </a:cubicBezTo>
                <a:cubicBezTo>
                  <a:pt x="715293" y="3665950"/>
                  <a:pt x="715293" y="3665950"/>
                  <a:pt x="715293" y="3665950"/>
                </a:cubicBezTo>
                <a:cubicBezTo>
                  <a:pt x="712355" y="3673608"/>
                  <a:pt x="712355" y="3673608"/>
                  <a:pt x="712355" y="3673608"/>
                </a:cubicBezTo>
                <a:cubicBezTo>
                  <a:pt x="707629" y="3663003"/>
                  <a:pt x="707629" y="3663003"/>
                  <a:pt x="707629" y="3663003"/>
                </a:cubicBezTo>
                <a:cubicBezTo>
                  <a:pt x="705981" y="3665006"/>
                  <a:pt x="705981" y="3665006"/>
                  <a:pt x="705981" y="3665006"/>
                </a:cubicBezTo>
                <a:cubicBezTo>
                  <a:pt x="711499" y="3646038"/>
                  <a:pt x="711499" y="3646038"/>
                  <a:pt x="711499" y="3646038"/>
                </a:cubicBezTo>
                <a:cubicBezTo>
                  <a:pt x="708421" y="3633431"/>
                  <a:pt x="708421" y="3633431"/>
                  <a:pt x="708421" y="3633431"/>
                </a:cubicBezTo>
                <a:cubicBezTo>
                  <a:pt x="713364" y="3627423"/>
                  <a:pt x="713364" y="3627423"/>
                  <a:pt x="713364" y="3627423"/>
                </a:cubicBezTo>
                <a:cubicBezTo>
                  <a:pt x="719022" y="3628721"/>
                  <a:pt x="719022" y="3628721"/>
                  <a:pt x="719022" y="3628721"/>
                </a:cubicBezTo>
                <a:cubicBezTo>
                  <a:pt x="722675" y="3628368"/>
                  <a:pt x="722675" y="3628368"/>
                  <a:pt x="722675" y="3628368"/>
                </a:cubicBezTo>
                <a:lnTo>
                  <a:pt x="724496" y="3616109"/>
                </a:lnTo>
                <a:lnTo>
                  <a:pt x="725461" y="3616808"/>
                </a:lnTo>
                <a:cubicBezTo>
                  <a:pt x="725577" y="3615645"/>
                  <a:pt x="724897" y="3613406"/>
                  <a:pt x="724897" y="3613406"/>
                </a:cubicBezTo>
                <a:cubicBezTo>
                  <a:pt x="724897" y="3613406"/>
                  <a:pt x="724897" y="3613406"/>
                  <a:pt x="724619" y="3615276"/>
                </a:cubicBezTo>
                <a:lnTo>
                  <a:pt x="724496" y="3616109"/>
                </a:lnTo>
                <a:lnTo>
                  <a:pt x="721245" y="3613758"/>
                </a:lnTo>
                <a:cubicBezTo>
                  <a:pt x="719954" y="3619413"/>
                  <a:pt x="719954" y="3619413"/>
                  <a:pt x="719954" y="3619413"/>
                </a:cubicBezTo>
                <a:cubicBezTo>
                  <a:pt x="706058" y="3628128"/>
                  <a:pt x="706058" y="3628128"/>
                  <a:pt x="706058" y="3628128"/>
                </a:cubicBezTo>
                <a:cubicBezTo>
                  <a:pt x="705343" y="3620823"/>
                  <a:pt x="705343" y="3620823"/>
                  <a:pt x="705343" y="3620823"/>
                </a:cubicBezTo>
                <a:cubicBezTo>
                  <a:pt x="703695" y="3622826"/>
                  <a:pt x="704411" y="3630131"/>
                  <a:pt x="700043" y="3623179"/>
                </a:cubicBezTo>
                <a:cubicBezTo>
                  <a:pt x="698612" y="3608569"/>
                  <a:pt x="698612" y="3608569"/>
                  <a:pt x="698612" y="3608569"/>
                </a:cubicBezTo>
                <a:cubicBezTo>
                  <a:pt x="702623" y="3611869"/>
                  <a:pt x="702623" y="3611869"/>
                  <a:pt x="702623" y="3611869"/>
                </a:cubicBezTo>
                <a:cubicBezTo>
                  <a:pt x="705739" y="3606038"/>
                  <a:pt x="707297" y="3603123"/>
                  <a:pt x="708076" y="3601664"/>
                </a:cubicBezTo>
                <a:lnTo>
                  <a:pt x="708459" y="3600948"/>
                </a:lnTo>
                <a:lnTo>
                  <a:pt x="709672" y="3604680"/>
                </a:lnTo>
                <a:lnTo>
                  <a:pt x="709848" y="3605641"/>
                </a:lnTo>
                <a:cubicBezTo>
                  <a:pt x="710166" y="3606532"/>
                  <a:pt x="710303" y="3606749"/>
                  <a:pt x="709872" y="3605293"/>
                </a:cubicBezTo>
                <a:lnTo>
                  <a:pt x="709672" y="3604680"/>
                </a:lnTo>
                <a:lnTo>
                  <a:pt x="708855" y="3600207"/>
                </a:lnTo>
                <a:lnTo>
                  <a:pt x="708459" y="3600948"/>
                </a:lnTo>
                <a:lnTo>
                  <a:pt x="706493" y="3594904"/>
                </a:lnTo>
                <a:cubicBezTo>
                  <a:pt x="709788" y="3590899"/>
                  <a:pt x="709788" y="3590899"/>
                  <a:pt x="709788" y="3590899"/>
                </a:cubicBezTo>
                <a:lnTo>
                  <a:pt x="706980" y="3588589"/>
                </a:lnTo>
                <a:lnTo>
                  <a:pt x="708607" y="3588248"/>
                </a:lnTo>
                <a:cubicBezTo>
                  <a:pt x="707604" y="3587423"/>
                  <a:pt x="704775" y="3586774"/>
                  <a:pt x="705778" y="3587599"/>
                </a:cubicBezTo>
                <a:lnTo>
                  <a:pt x="706980" y="3588589"/>
                </a:lnTo>
                <a:lnTo>
                  <a:pt x="700477" y="3589954"/>
                </a:lnTo>
                <a:cubicBezTo>
                  <a:pt x="696467" y="3586654"/>
                  <a:pt x="696467" y="3586654"/>
                  <a:pt x="696467" y="3586654"/>
                </a:cubicBezTo>
                <a:cubicBezTo>
                  <a:pt x="711653" y="3572284"/>
                  <a:pt x="711653" y="3572284"/>
                  <a:pt x="711653" y="3572284"/>
                </a:cubicBezTo>
                <a:cubicBezTo>
                  <a:pt x="709648" y="3570634"/>
                  <a:pt x="716239" y="3562624"/>
                  <a:pt x="714948" y="3568279"/>
                </a:cubicBezTo>
                <a:cubicBezTo>
                  <a:pt x="712368" y="3579589"/>
                  <a:pt x="712368" y="3579589"/>
                  <a:pt x="712368" y="3579589"/>
                </a:cubicBezTo>
                <a:cubicBezTo>
                  <a:pt x="714373" y="3581239"/>
                  <a:pt x="714373" y="3581239"/>
                  <a:pt x="714373" y="3581239"/>
                </a:cubicBezTo>
                <a:cubicBezTo>
                  <a:pt x="732498" y="3559211"/>
                  <a:pt x="732498" y="3559211"/>
                  <a:pt x="732498" y="3559211"/>
                </a:cubicBezTo>
                <a:cubicBezTo>
                  <a:pt x="733072" y="3546251"/>
                  <a:pt x="733072" y="3546251"/>
                  <a:pt x="733072" y="3546251"/>
                </a:cubicBezTo>
                <a:cubicBezTo>
                  <a:pt x="729420" y="3546603"/>
                  <a:pt x="745897" y="3526578"/>
                  <a:pt x="724119" y="3548959"/>
                </a:cubicBezTo>
                <a:cubicBezTo>
                  <a:pt x="725767" y="3546956"/>
                  <a:pt x="722114" y="3547309"/>
                  <a:pt x="723762" y="3545306"/>
                </a:cubicBezTo>
                <a:cubicBezTo>
                  <a:pt x="734005" y="3536943"/>
                  <a:pt x="734005" y="3536943"/>
                  <a:pt x="734005" y="3536943"/>
                </a:cubicBezTo>
                <a:cubicBezTo>
                  <a:pt x="729279" y="3526339"/>
                  <a:pt x="729279" y="3526339"/>
                  <a:pt x="729279" y="3526339"/>
                </a:cubicBezTo>
                <a:cubicBezTo>
                  <a:pt x="732575" y="3522333"/>
                  <a:pt x="732575" y="3522333"/>
                  <a:pt x="732575" y="3522333"/>
                </a:cubicBezTo>
                <a:cubicBezTo>
                  <a:pt x="738885" y="3473793"/>
                  <a:pt x="738885" y="3473793"/>
                  <a:pt x="738885" y="3473793"/>
                </a:cubicBezTo>
                <a:cubicBezTo>
                  <a:pt x="739674" y="3467726"/>
                  <a:pt x="740266" y="3463176"/>
                  <a:pt x="740709" y="3459762"/>
                </a:cubicBezTo>
                <a:lnTo>
                  <a:pt x="741397" y="3454476"/>
                </a:lnTo>
                <a:lnTo>
                  <a:pt x="741224" y="3457668"/>
                </a:lnTo>
                <a:cubicBezTo>
                  <a:pt x="741286" y="3460658"/>
                  <a:pt x="742110" y="3459656"/>
                  <a:pt x="744978" y="3441866"/>
                </a:cubicBezTo>
                <a:cubicBezTo>
                  <a:pt x="732729" y="3448579"/>
                  <a:pt x="732729" y="3448579"/>
                  <a:pt x="732729" y="3448579"/>
                </a:cubicBezTo>
                <a:cubicBezTo>
                  <a:pt x="731081" y="3450582"/>
                  <a:pt x="733304" y="3435620"/>
                  <a:pt x="731438" y="3454235"/>
                </a:cubicBezTo>
                <a:cubicBezTo>
                  <a:pt x="735092" y="3453881"/>
                  <a:pt x="735092" y="3453881"/>
                  <a:pt x="735092" y="3453881"/>
                </a:cubicBezTo>
                <a:cubicBezTo>
                  <a:pt x="733802" y="3459537"/>
                  <a:pt x="733802" y="3459537"/>
                  <a:pt x="733802" y="3459537"/>
                </a:cubicBezTo>
                <a:cubicBezTo>
                  <a:pt x="730149" y="3459889"/>
                  <a:pt x="730149" y="3459889"/>
                  <a:pt x="730149" y="3459889"/>
                </a:cubicBezTo>
                <a:cubicBezTo>
                  <a:pt x="729216" y="3469197"/>
                  <a:pt x="729216" y="3469197"/>
                  <a:pt x="729216" y="3469197"/>
                </a:cubicBezTo>
                <a:cubicBezTo>
                  <a:pt x="725564" y="3469549"/>
                  <a:pt x="725564" y="3469549"/>
                  <a:pt x="725564" y="3469549"/>
                </a:cubicBezTo>
                <a:cubicBezTo>
                  <a:pt x="729216" y="3469197"/>
                  <a:pt x="725564" y="3469549"/>
                  <a:pt x="726278" y="3476855"/>
                </a:cubicBezTo>
                <a:cubicBezTo>
                  <a:pt x="722268" y="3473555"/>
                  <a:pt x="722268" y="3473555"/>
                  <a:pt x="722268" y="3473555"/>
                </a:cubicBezTo>
                <a:cubicBezTo>
                  <a:pt x="720620" y="3475557"/>
                  <a:pt x="720620" y="3475557"/>
                  <a:pt x="720620" y="3475557"/>
                </a:cubicBezTo>
                <a:cubicBezTo>
                  <a:pt x="720978" y="3479209"/>
                  <a:pt x="717682" y="3483215"/>
                  <a:pt x="720045" y="3488517"/>
                </a:cubicBezTo>
                <a:cubicBezTo>
                  <a:pt x="733010" y="3489109"/>
                  <a:pt x="722626" y="3477207"/>
                  <a:pt x="729574" y="3472849"/>
                </a:cubicBezTo>
                <a:cubicBezTo>
                  <a:pt x="735232" y="3474147"/>
                  <a:pt x="728284" y="3478504"/>
                  <a:pt x="733584" y="3476149"/>
                </a:cubicBezTo>
                <a:cubicBezTo>
                  <a:pt x="721693" y="3486515"/>
                  <a:pt x="746906" y="3480393"/>
                  <a:pt x="722051" y="3490167"/>
                </a:cubicBezTo>
                <a:cubicBezTo>
                  <a:pt x="726419" y="3497119"/>
                  <a:pt x="726419" y="3497119"/>
                  <a:pt x="726419" y="3497119"/>
                </a:cubicBezTo>
                <a:cubicBezTo>
                  <a:pt x="721476" y="3503127"/>
                  <a:pt x="721476" y="3503127"/>
                  <a:pt x="721476" y="3503127"/>
                </a:cubicBezTo>
                <a:cubicBezTo>
                  <a:pt x="720403" y="3492169"/>
                  <a:pt x="720403" y="3492169"/>
                  <a:pt x="720403" y="3492169"/>
                </a:cubicBezTo>
                <a:cubicBezTo>
                  <a:pt x="705932" y="3513845"/>
                  <a:pt x="705932" y="3513845"/>
                  <a:pt x="705932" y="3513845"/>
                </a:cubicBezTo>
                <a:cubicBezTo>
                  <a:pt x="715600" y="3518442"/>
                  <a:pt x="715600" y="3518442"/>
                  <a:pt x="715600" y="3518442"/>
                </a:cubicBezTo>
                <a:cubicBezTo>
                  <a:pt x="698051" y="3527510"/>
                  <a:pt x="717031" y="3533052"/>
                  <a:pt x="699839" y="3545772"/>
                </a:cubicBezTo>
                <a:cubicBezTo>
                  <a:pt x="693248" y="3553783"/>
                  <a:pt x="693248" y="3553783"/>
                  <a:pt x="693248" y="3553783"/>
                </a:cubicBezTo>
                <a:cubicBezTo>
                  <a:pt x="693248" y="3553783"/>
                  <a:pt x="688305" y="3559790"/>
                  <a:pt x="692891" y="3550130"/>
                </a:cubicBezTo>
                <a:cubicBezTo>
                  <a:pt x="687590" y="3552485"/>
                  <a:pt x="687590" y="3552485"/>
                  <a:pt x="687590" y="3552485"/>
                </a:cubicBezTo>
                <a:cubicBezTo>
                  <a:pt x="680425" y="3573455"/>
                  <a:pt x="680425" y="3573455"/>
                  <a:pt x="680425" y="3573455"/>
                </a:cubicBezTo>
                <a:cubicBezTo>
                  <a:pt x="663730" y="3610094"/>
                  <a:pt x="663730" y="3610094"/>
                  <a:pt x="663730" y="3610094"/>
                </a:cubicBezTo>
                <a:cubicBezTo>
                  <a:pt x="650907" y="3629766"/>
                  <a:pt x="650907" y="3629766"/>
                  <a:pt x="650907" y="3629766"/>
                </a:cubicBezTo>
                <a:cubicBezTo>
                  <a:pt x="644099" y="3654389"/>
                  <a:pt x="644099" y="3654389"/>
                  <a:pt x="644099" y="3654389"/>
                </a:cubicBezTo>
                <a:cubicBezTo>
                  <a:pt x="627047" y="3687374"/>
                  <a:pt x="627047" y="3687374"/>
                  <a:pt x="627047" y="3687374"/>
                </a:cubicBezTo>
                <a:cubicBezTo>
                  <a:pt x="625758" y="3693029"/>
                  <a:pt x="625758" y="3693029"/>
                  <a:pt x="625758" y="3693029"/>
                </a:cubicBezTo>
                <a:cubicBezTo>
                  <a:pt x="619633" y="3696385"/>
                  <a:pt x="616571" y="3698064"/>
                  <a:pt x="615040" y="3698903"/>
                </a:cubicBezTo>
                <a:lnTo>
                  <a:pt x="613774" y="3699597"/>
                </a:lnTo>
                <a:lnTo>
                  <a:pt x="619203" y="3694353"/>
                </a:lnTo>
                <a:cubicBezTo>
                  <a:pt x="620520" y="3692498"/>
                  <a:pt x="620493" y="3691637"/>
                  <a:pt x="617541" y="3694139"/>
                </a:cubicBezTo>
                <a:lnTo>
                  <a:pt x="611486" y="3699975"/>
                </a:lnTo>
                <a:lnTo>
                  <a:pt x="607850" y="3698445"/>
                </a:lnTo>
                <a:cubicBezTo>
                  <a:pt x="607850" y="3698445"/>
                  <a:pt x="607850" y="3698445"/>
                  <a:pt x="608647" y="3699520"/>
                </a:cubicBezTo>
                <a:lnTo>
                  <a:pt x="610059" y="3701427"/>
                </a:lnTo>
                <a:lnTo>
                  <a:pt x="599954" y="3712349"/>
                </a:lnTo>
                <a:lnTo>
                  <a:pt x="599969" y="3712111"/>
                </a:lnTo>
                <a:cubicBezTo>
                  <a:pt x="587363" y="3715171"/>
                  <a:pt x="587363" y="3715171"/>
                  <a:pt x="587363" y="3715171"/>
                </a:cubicBezTo>
                <a:cubicBezTo>
                  <a:pt x="588653" y="3709516"/>
                  <a:pt x="588653" y="3709516"/>
                  <a:pt x="588653" y="3709516"/>
                </a:cubicBezTo>
                <a:cubicBezTo>
                  <a:pt x="592306" y="3709163"/>
                  <a:pt x="592306" y="3709163"/>
                  <a:pt x="592306" y="3709163"/>
                </a:cubicBezTo>
                <a:cubicBezTo>
                  <a:pt x="592741" y="3675938"/>
                  <a:pt x="592741" y="3675938"/>
                  <a:pt x="592741" y="3675938"/>
                </a:cubicBezTo>
                <a:cubicBezTo>
                  <a:pt x="596968" y="3662626"/>
                  <a:pt x="596968" y="3662626"/>
                  <a:pt x="596968" y="3662626"/>
                </a:cubicBezTo>
                <a:cubicBezTo>
                  <a:pt x="597901" y="3653319"/>
                  <a:pt x="597901" y="3653319"/>
                  <a:pt x="597901" y="3653319"/>
                </a:cubicBezTo>
                <a:cubicBezTo>
                  <a:pt x="599603" y="3647163"/>
                  <a:pt x="600880" y="3642546"/>
                  <a:pt x="601837" y="3639084"/>
                </a:cubicBezTo>
                <a:lnTo>
                  <a:pt x="603589" y="3632745"/>
                </a:lnTo>
                <a:lnTo>
                  <a:pt x="603992" y="3633144"/>
                </a:lnTo>
                <a:cubicBezTo>
                  <a:pt x="605980" y="3632261"/>
                  <a:pt x="608362" y="3628343"/>
                  <a:pt x="604709" y="3628696"/>
                </a:cubicBezTo>
                <a:cubicBezTo>
                  <a:pt x="604709" y="3628696"/>
                  <a:pt x="604709" y="3628696"/>
                  <a:pt x="603858" y="3631774"/>
                </a:cubicBezTo>
                <a:lnTo>
                  <a:pt x="603589" y="3632745"/>
                </a:lnTo>
                <a:lnTo>
                  <a:pt x="602110" y="3631281"/>
                </a:lnTo>
                <a:cubicBezTo>
                  <a:pt x="602117" y="3629292"/>
                  <a:pt x="603026" y="3625632"/>
                  <a:pt x="605641" y="3619389"/>
                </a:cubicBezTo>
                <a:cubicBezTo>
                  <a:pt x="611657" y="3624338"/>
                  <a:pt x="611657" y="3624338"/>
                  <a:pt x="611657" y="3624338"/>
                </a:cubicBezTo>
                <a:lnTo>
                  <a:pt x="613125" y="3620510"/>
                </a:lnTo>
                <a:lnTo>
                  <a:pt x="612560" y="3628860"/>
                </a:lnTo>
                <a:cubicBezTo>
                  <a:pt x="612372" y="3631644"/>
                  <a:pt x="612372" y="3631644"/>
                  <a:pt x="612372" y="3631644"/>
                </a:cubicBezTo>
                <a:cubicBezTo>
                  <a:pt x="605424" y="3636002"/>
                  <a:pt x="605424" y="3636002"/>
                  <a:pt x="605424" y="3636002"/>
                </a:cubicBezTo>
                <a:cubicBezTo>
                  <a:pt x="607787" y="3641303"/>
                  <a:pt x="607787" y="3641303"/>
                  <a:pt x="607787" y="3641303"/>
                </a:cubicBezTo>
                <a:cubicBezTo>
                  <a:pt x="626626" y="3626581"/>
                  <a:pt x="626626" y="3626581"/>
                  <a:pt x="626626" y="3626581"/>
                </a:cubicBezTo>
                <a:cubicBezTo>
                  <a:pt x="632502" y="3611265"/>
                  <a:pt x="632502" y="3611265"/>
                  <a:pt x="632502" y="3611265"/>
                </a:cubicBezTo>
                <a:cubicBezTo>
                  <a:pt x="633217" y="3618570"/>
                  <a:pt x="633217" y="3618570"/>
                  <a:pt x="633217" y="3618570"/>
                </a:cubicBezTo>
                <a:cubicBezTo>
                  <a:pt x="633000" y="3635182"/>
                  <a:pt x="623906" y="3617626"/>
                  <a:pt x="620751" y="3641895"/>
                </a:cubicBezTo>
                <a:cubicBezTo>
                  <a:pt x="617098" y="3642248"/>
                  <a:pt x="617098" y="3642248"/>
                  <a:pt x="617098" y="3642248"/>
                </a:cubicBezTo>
                <a:cubicBezTo>
                  <a:pt x="613585" y="3662865"/>
                  <a:pt x="613585" y="3662865"/>
                  <a:pt x="613585" y="3662865"/>
                </a:cubicBezTo>
                <a:lnTo>
                  <a:pt x="616530" y="3659287"/>
                </a:lnTo>
                <a:lnTo>
                  <a:pt x="612653" y="3672173"/>
                </a:lnTo>
                <a:cubicBezTo>
                  <a:pt x="609000" y="3672525"/>
                  <a:pt x="609000" y="3672525"/>
                  <a:pt x="609000" y="3672525"/>
                </a:cubicBezTo>
                <a:cubicBezTo>
                  <a:pt x="598181" y="3693849"/>
                  <a:pt x="598181" y="3693849"/>
                  <a:pt x="598181" y="3693849"/>
                </a:cubicBezTo>
                <a:cubicBezTo>
                  <a:pt x="596892" y="3699503"/>
                  <a:pt x="596892" y="3699503"/>
                  <a:pt x="596892" y="3699503"/>
                </a:cubicBezTo>
                <a:cubicBezTo>
                  <a:pt x="612435" y="3688786"/>
                  <a:pt x="612435" y="3688786"/>
                  <a:pt x="612435" y="3688786"/>
                </a:cubicBezTo>
                <a:cubicBezTo>
                  <a:pt x="634430" y="3649792"/>
                  <a:pt x="634430" y="3649792"/>
                  <a:pt x="634430" y="3649792"/>
                </a:cubicBezTo>
                <a:lnTo>
                  <a:pt x="634508" y="3648035"/>
                </a:lnTo>
                <a:lnTo>
                  <a:pt x="635860" y="3645564"/>
                </a:lnTo>
                <a:cubicBezTo>
                  <a:pt x="636822" y="3641266"/>
                  <a:pt x="638300" y="3632827"/>
                  <a:pt x="640523" y="3617865"/>
                </a:cubicBezTo>
                <a:cubicBezTo>
                  <a:pt x="648761" y="3607852"/>
                  <a:pt x="648761" y="3607852"/>
                  <a:pt x="648761" y="3607852"/>
                </a:cubicBezTo>
                <a:cubicBezTo>
                  <a:pt x="652274" y="3587234"/>
                  <a:pt x="652274" y="3587234"/>
                  <a:pt x="652274" y="3587234"/>
                </a:cubicBezTo>
                <a:cubicBezTo>
                  <a:pt x="659580" y="3586529"/>
                  <a:pt x="659580" y="3586529"/>
                  <a:pt x="659580" y="3586529"/>
                </a:cubicBezTo>
                <a:cubicBezTo>
                  <a:pt x="653207" y="3577926"/>
                  <a:pt x="653207" y="3577926"/>
                  <a:pt x="653207" y="3577926"/>
                </a:cubicBezTo>
                <a:cubicBezTo>
                  <a:pt x="662020" y="3554954"/>
                  <a:pt x="662020" y="3554954"/>
                  <a:pt x="662020" y="3554954"/>
                </a:cubicBezTo>
                <a:cubicBezTo>
                  <a:pt x="661305" y="3547649"/>
                  <a:pt x="661305" y="3547649"/>
                  <a:pt x="661305" y="3547649"/>
                </a:cubicBezTo>
                <a:cubicBezTo>
                  <a:pt x="670258" y="3544942"/>
                  <a:pt x="678854" y="3538581"/>
                  <a:pt x="677781" y="3527624"/>
                </a:cubicBezTo>
                <a:cubicBezTo>
                  <a:pt x="683299" y="3508656"/>
                  <a:pt x="683299" y="3508656"/>
                  <a:pt x="683299" y="3508656"/>
                </a:cubicBezTo>
                <a:cubicBezTo>
                  <a:pt x="679289" y="3505356"/>
                  <a:pt x="679289" y="3505356"/>
                  <a:pt x="679289" y="3505356"/>
                </a:cubicBezTo>
                <a:cubicBezTo>
                  <a:pt x="694475" y="3490986"/>
                  <a:pt x="690107" y="3484034"/>
                  <a:pt x="697272" y="3463064"/>
                </a:cubicBezTo>
                <a:cubicBezTo>
                  <a:pt x="695267" y="3461414"/>
                  <a:pt x="695267" y="3461414"/>
                  <a:pt x="695267" y="3461414"/>
                </a:cubicBezTo>
                <a:cubicBezTo>
                  <a:pt x="700568" y="3459058"/>
                  <a:pt x="700568" y="3459058"/>
                  <a:pt x="700568" y="3459058"/>
                </a:cubicBezTo>
                <a:cubicBezTo>
                  <a:pt x="713251" y="3419121"/>
                  <a:pt x="713251" y="3419121"/>
                  <a:pt x="713251" y="3419121"/>
                </a:cubicBezTo>
                <a:cubicBezTo>
                  <a:pt x="723712" y="3394145"/>
                  <a:pt x="723712" y="3394145"/>
                  <a:pt x="723712" y="3394145"/>
                </a:cubicBezTo>
                <a:lnTo>
                  <a:pt x="721707" y="3392495"/>
                </a:lnTo>
                <a:cubicBezTo>
                  <a:pt x="733101" y="3358212"/>
                  <a:pt x="733101" y="3358212"/>
                  <a:pt x="733101" y="3358212"/>
                </a:cubicBezTo>
                <a:cubicBezTo>
                  <a:pt x="732028" y="3347256"/>
                  <a:pt x="732028" y="3347256"/>
                  <a:pt x="732028" y="3347256"/>
                </a:cubicBezTo>
                <a:cubicBezTo>
                  <a:pt x="737903" y="3331940"/>
                  <a:pt x="737903" y="3331940"/>
                  <a:pt x="737903" y="3331940"/>
                </a:cubicBezTo>
                <a:cubicBezTo>
                  <a:pt x="741914" y="3335240"/>
                  <a:pt x="741914" y="3335240"/>
                  <a:pt x="741914" y="3335240"/>
                </a:cubicBezTo>
                <a:cubicBezTo>
                  <a:pt x="745427" y="3314623"/>
                  <a:pt x="745427" y="3314623"/>
                  <a:pt x="745427" y="3314623"/>
                </a:cubicBezTo>
                <a:cubicBezTo>
                  <a:pt x="750727" y="3312268"/>
                  <a:pt x="750727" y="3312268"/>
                  <a:pt x="750727" y="3312268"/>
                </a:cubicBezTo>
                <a:cubicBezTo>
                  <a:pt x="748007" y="3303313"/>
                  <a:pt x="748007" y="3303313"/>
                  <a:pt x="748007" y="3303313"/>
                </a:cubicBezTo>
                <a:cubicBezTo>
                  <a:pt x="761903" y="3294597"/>
                  <a:pt x="761903" y="3294597"/>
                  <a:pt x="761903" y="3294597"/>
                </a:cubicBezTo>
                <a:cubicBezTo>
                  <a:pt x="770219" y="3247707"/>
                  <a:pt x="770219" y="3247707"/>
                  <a:pt x="770219" y="3247707"/>
                </a:cubicBezTo>
                <a:cubicBezTo>
                  <a:pt x="775162" y="3241699"/>
                  <a:pt x="775162" y="3241699"/>
                  <a:pt x="775162" y="3241699"/>
                </a:cubicBezTo>
                <a:cubicBezTo>
                  <a:pt x="777167" y="3243349"/>
                  <a:pt x="777167" y="3243349"/>
                  <a:pt x="777167" y="3243349"/>
                </a:cubicBezTo>
                <a:cubicBezTo>
                  <a:pt x="776809" y="3239697"/>
                  <a:pt x="776809" y="3239697"/>
                  <a:pt x="776809" y="3239697"/>
                </a:cubicBezTo>
                <a:cubicBezTo>
                  <a:pt x="769146" y="3236749"/>
                  <a:pt x="769146" y="3236749"/>
                  <a:pt x="769146" y="3236749"/>
                </a:cubicBezTo>
                <a:cubicBezTo>
                  <a:pt x="770793" y="3234747"/>
                  <a:pt x="770793" y="3234747"/>
                  <a:pt x="770793" y="3234747"/>
                </a:cubicBezTo>
                <a:cubicBezTo>
                  <a:pt x="763130" y="3231800"/>
                  <a:pt x="763130" y="3231800"/>
                  <a:pt x="763130" y="3231800"/>
                </a:cubicBezTo>
                <a:cubicBezTo>
                  <a:pt x="776388" y="3178902"/>
                  <a:pt x="776388" y="3178902"/>
                  <a:pt x="776388" y="3178902"/>
                </a:cubicBezTo>
                <a:cubicBezTo>
                  <a:pt x="782839" y="3150627"/>
                  <a:pt x="782839" y="3150627"/>
                  <a:pt x="782839" y="3150627"/>
                </a:cubicBezTo>
                <a:cubicBezTo>
                  <a:pt x="784953" y="3143971"/>
                  <a:pt x="786009" y="3140643"/>
                  <a:pt x="786538" y="3138979"/>
                </a:cubicBezTo>
                <a:lnTo>
                  <a:pt x="786545" y="3138957"/>
                </a:lnTo>
                <a:lnTo>
                  <a:pt x="787087" y="3140165"/>
                </a:lnTo>
                <a:cubicBezTo>
                  <a:pt x="789174" y="3144716"/>
                  <a:pt x="785563" y="3136078"/>
                  <a:pt x="787067" y="3137315"/>
                </a:cubicBezTo>
                <a:lnTo>
                  <a:pt x="786545" y="3138957"/>
                </a:lnTo>
                <a:lnTo>
                  <a:pt x="782698" y="3130363"/>
                </a:lnTo>
                <a:cubicBezTo>
                  <a:pt x="779046" y="3130716"/>
                  <a:pt x="779046" y="3130716"/>
                  <a:pt x="779046" y="3130716"/>
                </a:cubicBezTo>
                <a:cubicBezTo>
                  <a:pt x="779403" y="3134368"/>
                  <a:pt x="779403" y="3134368"/>
                  <a:pt x="779403" y="3134368"/>
                </a:cubicBezTo>
                <a:cubicBezTo>
                  <a:pt x="777040" y="3129065"/>
                  <a:pt x="775859" y="3126415"/>
                  <a:pt x="775268" y="3125089"/>
                </a:cubicBezTo>
                <a:lnTo>
                  <a:pt x="774976" y="3124434"/>
                </a:lnTo>
                <a:lnTo>
                  <a:pt x="777377" y="3122207"/>
                </a:lnTo>
                <a:cubicBezTo>
                  <a:pt x="779822" y="3119810"/>
                  <a:pt x="773442" y="3125265"/>
                  <a:pt x="774677" y="3123763"/>
                </a:cubicBezTo>
                <a:lnTo>
                  <a:pt x="774976" y="3124434"/>
                </a:lnTo>
                <a:lnTo>
                  <a:pt x="771382" y="3127769"/>
                </a:lnTo>
                <a:cubicBezTo>
                  <a:pt x="767371" y="3124469"/>
                  <a:pt x="767371" y="3124469"/>
                  <a:pt x="767371" y="3124469"/>
                </a:cubicBezTo>
                <a:lnTo>
                  <a:pt x="771010" y="3120543"/>
                </a:lnTo>
                <a:lnTo>
                  <a:pt x="776325" y="3121761"/>
                </a:lnTo>
                <a:cubicBezTo>
                  <a:pt x="790222" y="3113045"/>
                  <a:pt x="790222" y="3113045"/>
                  <a:pt x="790222" y="3113045"/>
                </a:cubicBezTo>
                <a:cubicBezTo>
                  <a:pt x="786211" y="3109745"/>
                  <a:pt x="786211" y="3109745"/>
                  <a:pt x="786211" y="3109745"/>
                </a:cubicBezTo>
                <a:cubicBezTo>
                  <a:pt x="796097" y="3097730"/>
                  <a:pt x="796097" y="3097730"/>
                  <a:pt x="796097" y="3097730"/>
                </a:cubicBezTo>
                <a:cubicBezTo>
                  <a:pt x="792444" y="3098083"/>
                  <a:pt x="792444" y="3098083"/>
                  <a:pt x="792444" y="3098083"/>
                </a:cubicBezTo>
                <a:cubicBezTo>
                  <a:pt x="795740" y="3094078"/>
                  <a:pt x="795740" y="3094078"/>
                  <a:pt x="795740" y="3094078"/>
                </a:cubicBezTo>
                <a:cubicBezTo>
                  <a:pt x="795025" y="3086772"/>
                  <a:pt x="795025" y="3086772"/>
                  <a:pt x="795025" y="3086772"/>
                </a:cubicBezTo>
                <a:lnTo>
                  <a:pt x="787719" y="3087478"/>
                </a:lnTo>
                <a:lnTo>
                  <a:pt x="787361" y="3083826"/>
                </a:lnTo>
                <a:cubicBezTo>
                  <a:pt x="789583" y="3068864"/>
                  <a:pt x="789583" y="3068864"/>
                  <a:pt x="789583" y="3068864"/>
                </a:cubicBezTo>
                <a:cubicBezTo>
                  <a:pt x="793237" y="3068511"/>
                  <a:pt x="793237" y="3068511"/>
                  <a:pt x="793237" y="3068511"/>
                </a:cubicBezTo>
                <a:cubicBezTo>
                  <a:pt x="792521" y="3061206"/>
                  <a:pt x="792521" y="3061206"/>
                  <a:pt x="792521" y="3061206"/>
                </a:cubicBezTo>
                <a:cubicBezTo>
                  <a:pt x="795817" y="3057200"/>
                  <a:pt x="795817" y="3057200"/>
                  <a:pt x="795817" y="3057200"/>
                </a:cubicBezTo>
                <a:cubicBezTo>
                  <a:pt x="796174" y="3060853"/>
                  <a:pt x="801118" y="3054845"/>
                  <a:pt x="799827" y="3060500"/>
                </a:cubicBezTo>
                <a:cubicBezTo>
                  <a:pt x="803123" y="3056495"/>
                  <a:pt x="803123" y="3056495"/>
                  <a:pt x="803123" y="3056495"/>
                </a:cubicBezTo>
                <a:cubicBezTo>
                  <a:pt x="802407" y="3049190"/>
                  <a:pt x="802407" y="3049190"/>
                  <a:pt x="802407" y="3049190"/>
                </a:cubicBezTo>
                <a:cubicBezTo>
                  <a:pt x="800044" y="3043888"/>
                  <a:pt x="800044" y="3043888"/>
                  <a:pt x="800044" y="3043888"/>
                </a:cubicBezTo>
                <a:cubicBezTo>
                  <a:pt x="800868" y="3042887"/>
                  <a:pt x="804431" y="3041621"/>
                  <a:pt x="806581" y="3040031"/>
                </a:cubicBezTo>
                <a:lnTo>
                  <a:pt x="804662" y="3034325"/>
                </a:lnTo>
                <a:lnTo>
                  <a:pt x="807568" y="3026570"/>
                </a:lnTo>
                <a:cubicBezTo>
                  <a:pt x="812868" y="3024215"/>
                  <a:pt x="812868" y="3024215"/>
                  <a:pt x="812868" y="3024215"/>
                </a:cubicBezTo>
                <a:cubicBezTo>
                  <a:pt x="824479" y="2973320"/>
                  <a:pt x="824479" y="2973320"/>
                  <a:pt x="824479" y="2973320"/>
                </a:cubicBezTo>
                <a:cubicBezTo>
                  <a:pt x="831287" y="2948697"/>
                  <a:pt x="831287" y="2948697"/>
                  <a:pt x="831287" y="2948697"/>
                </a:cubicBezTo>
                <a:cubicBezTo>
                  <a:pt x="829282" y="2947048"/>
                  <a:pt x="829282" y="2947048"/>
                  <a:pt x="829282" y="2947048"/>
                </a:cubicBezTo>
                <a:cubicBezTo>
                  <a:pt x="833509" y="2933735"/>
                  <a:pt x="833509" y="2933735"/>
                  <a:pt x="833509" y="2933735"/>
                </a:cubicBezTo>
                <a:cubicBezTo>
                  <a:pt x="829142" y="2926783"/>
                  <a:pt x="829142" y="2926783"/>
                  <a:pt x="829142" y="2926783"/>
                </a:cubicBezTo>
                <a:cubicBezTo>
                  <a:pt x="822193" y="2931140"/>
                  <a:pt x="822193" y="2931140"/>
                  <a:pt x="822193" y="2931140"/>
                </a:cubicBezTo>
                <a:cubicBezTo>
                  <a:pt x="817608" y="2940801"/>
                  <a:pt x="820903" y="2936796"/>
                  <a:pt x="816317" y="2946456"/>
                </a:cubicBezTo>
                <a:cubicBezTo>
                  <a:pt x="814670" y="2948458"/>
                  <a:pt x="814670" y="2948458"/>
                  <a:pt x="814670" y="2948458"/>
                </a:cubicBezTo>
                <a:cubicBezTo>
                  <a:pt x="815028" y="2952111"/>
                  <a:pt x="815028" y="2952111"/>
                  <a:pt x="815028" y="2952111"/>
                </a:cubicBezTo>
                <a:cubicBezTo>
                  <a:pt x="816675" y="2950108"/>
                  <a:pt x="814670" y="2948458"/>
                  <a:pt x="818323" y="2948106"/>
                </a:cubicBezTo>
                <a:cubicBezTo>
                  <a:pt x="817033" y="2953760"/>
                  <a:pt x="817033" y="2953760"/>
                  <a:pt x="817033" y="2953760"/>
                </a:cubicBezTo>
                <a:cubicBezTo>
                  <a:pt x="820686" y="2953408"/>
                  <a:pt x="820686" y="2953408"/>
                  <a:pt x="820686" y="2953408"/>
                </a:cubicBezTo>
                <a:cubicBezTo>
                  <a:pt x="822753" y="2958047"/>
                  <a:pt x="834258" y="2929313"/>
                  <a:pt x="824189" y="2954178"/>
                </a:cubicBezTo>
                <a:lnTo>
                  <a:pt x="819468" y="2965882"/>
                </a:lnTo>
                <a:lnTo>
                  <a:pt x="808437" y="2960121"/>
                </a:lnTo>
                <a:cubicBezTo>
                  <a:pt x="795971" y="2983446"/>
                  <a:pt x="795971" y="2983446"/>
                  <a:pt x="795971" y="2983446"/>
                </a:cubicBezTo>
                <a:cubicBezTo>
                  <a:pt x="795038" y="2992754"/>
                  <a:pt x="795038" y="2992754"/>
                  <a:pt x="795038" y="2992754"/>
                </a:cubicBezTo>
                <a:cubicBezTo>
                  <a:pt x="796686" y="2990752"/>
                  <a:pt x="803992" y="2990046"/>
                  <a:pt x="801987" y="2988396"/>
                </a:cubicBezTo>
                <a:cubicBezTo>
                  <a:pt x="806355" y="2995348"/>
                  <a:pt x="806355" y="2995348"/>
                  <a:pt x="806355" y="2995348"/>
                </a:cubicBezTo>
                <a:cubicBezTo>
                  <a:pt x="808360" y="2996998"/>
                  <a:pt x="812946" y="2987338"/>
                  <a:pt x="814018" y="2998295"/>
                </a:cubicBezTo>
                <a:cubicBezTo>
                  <a:pt x="812728" y="3003951"/>
                  <a:pt x="812728" y="3003951"/>
                  <a:pt x="812728" y="3003951"/>
                </a:cubicBezTo>
                <a:cubicBezTo>
                  <a:pt x="809075" y="3004303"/>
                  <a:pt x="809075" y="3004303"/>
                  <a:pt x="809075" y="3004303"/>
                </a:cubicBezTo>
                <a:cubicBezTo>
                  <a:pt x="810723" y="3002301"/>
                  <a:pt x="812511" y="3020563"/>
                  <a:pt x="806712" y="2999001"/>
                </a:cubicBezTo>
                <a:cubicBezTo>
                  <a:pt x="801412" y="3001356"/>
                  <a:pt x="801412" y="3001356"/>
                  <a:pt x="801412" y="3001356"/>
                </a:cubicBezTo>
                <a:cubicBezTo>
                  <a:pt x="798116" y="3005361"/>
                  <a:pt x="798116" y="3005361"/>
                  <a:pt x="798116" y="3005361"/>
                </a:cubicBezTo>
                <a:cubicBezTo>
                  <a:pt x="801054" y="2997703"/>
                  <a:pt x="801054" y="2997703"/>
                  <a:pt x="801054" y="2997703"/>
                </a:cubicBezTo>
                <a:cubicBezTo>
                  <a:pt x="797044" y="2994404"/>
                  <a:pt x="797044" y="2994404"/>
                  <a:pt x="797044" y="2994404"/>
                </a:cubicBezTo>
                <a:cubicBezTo>
                  <a:pt x="790095" y="2998762"/>
                  <a:pt x="787515" y="3010072"/>
                  <a:pt x="783862" y="3010424"/>
                </a:cubicBezTo>
                <a:cubicBezTo>
                  <a:pt x="781997" y="3029039"/>
                  <a:pt x="781997" y="3029039"/>
                  <a:pt x="781997" y="3029039"/>
                </a:cubicBezTo>
                <a:cubicBezTo>
                  <a:pt x="780350" y="3031042"/>
                  <a:pt x="780350" y="3031042"/>
                  <a:pt x="780350" y="3031042"/>
                </a:cubicBezTo>
                <a:cubicBezTo>
                  <a:pt x="780886" y="3036520"/>
                  <a:pt x="781154" y="3039260"/>
                  <a:pt x="781288" y="3040630"/>
                </a:cubicBezTo>
                <a:lnTo>
                  <a:pt x="781324" y="3041003"/>
                </a:lnTo>
                <a:lnTo>
                  <a:pt x="778271" y="3042764"/>
                </a:lnTo>
                <a:cubicBezTo>
                  <a:pt x="779184" y="3042676"/>
                  <a:pt x="781422" y="3041999"/>
                  <a:pt x="781422" y="3041999"/>
                </a:cubicBezTo>
                <a:lnTo>
                  <a:pt x="781324" y="3041003"/>
                </a:lnTo>
                <a:lnTo>
                  <a:pt x="783070" y="3039996"/>
                </a:lnTo>
                <a:cubicBezTo>
                  <a:pt x="782138" y="3049304"/>
                  <a:pt x="782138" y="3049304"/>
                  <a:pt x="782138" y="3049304"/>
                </a:cubicBezTo>
                <a:lnTo>
                  <a:pt x="774364" y="3051191"/>
                </a:lnTo>
                <a:lnTo>
                  <a:pt x="774465" y="3050390"/>
                </a:lnTo>
                <a:cubicBezTo>
                  <a:pt x="774311" y="3048216"/>
                  <a:pt x="773511" y="3048293"/>
                  <a:pt x="772460" y="3049316"/>
                </a:cubicBezTo>
                <a:lnTo>
                  <a:pt x="770261" y="3052187"/>
                </a:lnTo>
                <a:lnTo>
                  <a:pt x="769531" y="3052365"/>
                </a:lnTo>
                <a:cubicBezTo>
                  <a:pt x="766236" y="3056370"/>
                  <a:pt x="766236" y="3056370"/>
                  <a:pt x="766236" y="3056370"/>
                </a:cubicBezTo>
                <a:cubicBezTo>
                  <a:pt x="766737" y="3056782"/>
                  <a:pt x="767767" y="3055530"/>
                  <a:pt x="768934" y="3053920"/>
                </a:cubicBezTo>
                <a:lnTo>
                  <a:pt x="770261" y="3052187"/>
                </a:lnTo>
                <a:lnTo>
                  <a:pt x="771107" y="3051982"/>
                </a:lnTo>
                <a:lnTo>
                  <a:pt x="774364" y="3051191"/>
                </a:lnTo>
                <a:lnTo>
                  <a:pt x="772609" y="3064971"/>
                </a:lnTo>
                <a:cubicBezTo>
                  <a:pt x="768957" y="3065324"/>
                  <a:pt x="768957" y="3065324"/>
                  <a:pt x="768957" y="3065324"/>
                </a:cubicBezTo>
                <a:cubicBezTo>
                  <a:pt x="771319" y="3070627"/>
                  <a:pt x="771319" y="3070627"/>
                  <a:pt x="771319" y="3070627"/>
                </a:cubicBezTo>
                <a:cubicBezTo>
                  <a:pt x="768024" y="3074631"/>
                  <a:pt x="768024" y="3074631"/>
                  <a:pt x="768024" y="3074631"/>
                </a:cubicBezTo>
                <a:cubicBezTo>
                  <a:pt x="763656" y="3067679"/>
                  <a:pt x="763656" y="3067679"/>
                  <a:pt x="763656" y="3067679"/>
                </a:cubicBezTo>
                <a:cubicBezTo>
                  <a:pt x="767308" y="3067327"/>
                  <a:pt x="758713" y="3073687"/>
                  <a:pt x="764946" y="3062024"/>
                </a:cubicBezTo>
                <a:cubicBezTo>
                  <a:pt x="751982" y="3061432"/>
                  <a:pt x="766376" y="3076635"/>
                  <a:pt x="753769" y="3079695"/>
                </a:cubicBezTo>
                <a:cubicBezTo>
                  <a:pt x="754127" y="3083347"/>
                  <a:pt x="754127" y="3083347"/>
                  <a:pt x="754127" y="3083347"/>
                </a:cubicBezTo>
                <a:cubicBezTo>
                  <a:pt x="746246" y="3097013"/>
                  <a:pt x="746246" y="3097013"/>
                  <a:pt x="746246" y="3097013"/>
                </a:cubicBezTo>
                <a:cubicBezTo>
                  <a:pt x="754625" y="3107265"/>
                  <a:pt x="754625" y="3107265"/>
                  <a:pt x="754625" y="3107265"/>
                </a:cubicBezTo>
                <a:cubicBezTo>
                  <a:pt x="756988" y="3112567"/>
                  <a:pt x="740371" y="3112328"/>
                  <a:pt x="748392" y="3118927"/>
                </a:cubicBezTo>
                <a:cubicBezTo>
                  <a:pt x="749107" y="3126232"/>
                  <a:pt x="749107" y="3126232"/>
                  <a:pt x="749107" y="3126232"/>
                </a:cubicBezTo>
                <a:cubicBezTo>
                  <a:pt x="745454" y="3126585"/>
                  <a:pt x="745454" y="3126585"/>
                  <a:pt x="745454" y="3126585"/>
                </a:cubicBezTo>
                <a:cubicBezTo>
                  <a:pt x="742516" y="3134242"/>
                  <a:pt x="742516" y="3134242"/>
                  <a:pt x="742516" y="3134242"/>
                </a:cubicBezTo>
                <a:cubicBezTo>
                  <a:pt x="734853" y="3131295"/>
                  <a:pt x="734853" y="3131295"/>
                  <a:pt x="734853" y="3131295"/>
                </a:cubicBezTo>
                <a:cubicBezTo>
                  <a:pt x="722029" y="3150969"/>
                  <a:pt x="722029" y="3150969"/>
                  <a:pt x="722029" y="3150969"/>
                </a:cubicBezTo>
                <a:cubicBezTo>
                  <a:pt x="725107" y="3163576"/>
                  <a:pt x="725107" y="3163576"/>
                  <a:pt x="725107" y="3163576"/>
                </a:cubicBezTo>
                <a:cubicBezTo>
                  <a:pt x="722170" y="3171233"/>
                  <a:pt x="722170" y="3171233"/>
                  <a:pt x="722170" y="3171233"/>
                </a:cubicBezTo>
                <a:cubicBezTo>
                  <a:pt x="718517" y="3171585"/>
                  <a:pt x="718517" y="3171585"/>
                  <a:pt x="718517" y="3171585"/>
                </a:cubicBezTo>
                <a:lnTo>
                  <a:pt x="715697" y="3178935"/>
                </a:lnTo>
                <a:lnTo>
                  <a:pt x="711409" y="3181525"/>
                </a:lnTo>
                <a:cubicBezTo>
                  <a:pt x="708480" y="3183529"/>
                  <a:pt x="704745" y="3186280"/>
                  <a:pt x="700035" y="3189961"/>
                </a:cubicBezTo>
                <a:cubicBezTo>
                  <a:pt x="710061" y="3198211"/>
                  <a:pt x="710061" y="3198211"/>
                  <a:pt x="710061" y="3198211"/>
                </a:cubicBezTo>
                <a:cubicBezTo>
                  <a:pt x="698527" y="3212229"/>
                  <a:pt x="698527" y="3212229"/>
                  <a:pt x="698527" y="3212229"/>
                </a:cubicBezTo>
                <a:cubicBezTo>
                  <a:pt x="697595" y="3221536"/>
                  <a:pt x="697595" y="3221536"/>
                  <a:pt x="697595" y="3221536"/>
                </a:cubicBezTo>
                <a:cubicBezTo>
                  <a:pt x="693942" y="3221889"/>
                  <a:pt x="693942" y="3221889"/>
                  <a:pt x="693942" y="3221889"/>
                </a:cubicBezTo>
                <a:cubicBezTo>
                  <a:pt x="691004" y="3229547"/>
                  <a:pt x="691004" y="3229547"/>
                  <a:pt x="691004" y="3229547"/>
                </a:cubicBezTo>
                <a:cubicBezTo>
                  <a:pt x="693367" y="3234849"/>
                  <a:pt x="693367" y="3234849"/>
                  <a:pt x="693367" y="3234849"/>
                </a:cubicBezTo>
                <a:cubicBezTo>
                  <a:pt x="700315" y="3230491"/>
                  <a:pt x="700315" y="3230491"/>
                  <a:pt x="700315" y="3230491"/>
                </a:cubicBezTo>
                <a:lnTo>
                  <a:pt x="697844" y="3233494"/>
                </a:lnTo>
                <a:cubicBezTo>
                  <a:pt x="697020" y="3234496"/>
                  <a:pt x="697020" y="3234496"/>
                  <a:pt x="697020" y="3234496"/>
                </a:cubicBezTo>
                <a:cubicBezTo>
                  <a:pt x="688424" y="3240856"/>
                  <a:pt x="688424" y="3240856"/>
                  <a:pt x="688424" y="3240856"/>
                </a:cubicBezTo>
                <a:cubicBezTo>
                  <a:pt x="691145" y="3249811"/>
                  <a:pt x="691145" y="3249811"/>
                  <a:pt x="691145" y="3249811"/>
                </a:cubicBezTo>
                <a:lnTo>
                  <a:pt x="690171" y="3250421"/>
                </a:lnTo>
                <a:lnTo>
                  <a:pt x="690345" y="3248420"/>
                </a:lnTo>
                <a:cubicBezTo>
                  <a:pt x="689359" y="3240997"/>
                  <a:pt x="682548" y="3256172"/>
                  <a:pt x="682548" y="3256172"/>
                </a:cubicBezTo>
                <a:cubicBezTo>
                  <a:pt x="682548" y="3256172"/>
                  <a:pt x="682548" y="3256172"/>
                  <a:pt x="684197" y="3254169"/>
                </a:cubicBezTo>
                <a:cubicBezTo>
                  <a:pt x="684197" y="3254169"/>
                  <a:pt x="684197" y="3254169"/>
                  <a:pt x="685065" y="3253624"/>
                </a:cubicBezTo>
                <a:lnTo>
                  <a:pt x="690171" y="3250421"/>
                </a:lnTo>
                <a:lnTo>
                  <a:pt x="689302" y="3260403"/>
                </a:lnTo>
                <a:lnTo>
                  <a:pt x="684911" y="3261474"/>
                </a:lnTo>
                <a:cubicBezTo>
                  <a:pt x="679393" y="3280441"/>
                  <a:pt x="679393" y="3280441"/>
                  <a:pt x="679393" y="3280441"/>
                </a:cubicBezTo>
                <a:cubicBezTo>
                  <a:pt x="680466" y="3291399"/>
                  <a:pt x="680466" y="3291399"/>
                  <a:pt x="680466" y="3291399"/>
                </a:cubicBezTo>
                <a:cubicBezTo>
                  <a:pt x="676813" y="3291751"/>
                  <a:pt x="676813" y="3291751"/>
                  <a:pt x="676813" y="3291751"/>
                </a:cubicBezTo>
                <a:cubicBezTo>
                  <a:pt x="679176" y="3297053"/>
                  <a:pt x="679176" y="3297053"/>
                  <a:pt x="679176" y="3297053"/>
                </a:cubicBezTo>
                <a:cubicBezTo>
                  <a:pt x="664564" y="3298464"/>
                  <a:pt x="664564" y="3298464"/>
                  <a:pt x="664564" y="3298464"/>
                </a:cubicBezTo>
                <a:cubicBezTo>
                  <a:pt x="660694" y="3315430"/>
                  <a:pt x="660694" y="3315430"/>
                  <a:pt x="660694" y="3315430"/>
                </a:cubicBezTo>
                <a:cubicBezTo>
                  <a:pt x="664705" y="3318729"/>
                  <a:pt x="664705" y="3318729"/>
                  <a:pt x="664705" y="3318729"/>
                </a:cubicBezTo>
                <a:cubicBezTo>
                  <a:pt x="656467" y="3328742"/>
                  <a:pt x="656467" y="3328742"/>
                  <a:pt x="656467" y="3328742"/>
                </a:cubicBezTo>
                <a:cubicBezTo>
                  <a:pt x="658472" y="3330392"/>
                  <a:pt x="658472" y="3330392"/>
                  <a:pt x="658472" y="3330392"/>
                </a:cubicBezTo>
                <a:cubicBezTo>
                  <a:pt x="658472" y="3330392"/>
                  <a:pt x="657181" y="3336047"/>
                  <a:pt x="654819" y="3330744"/>
                </a:cubicBezTo>
                <a:cubicBezTo>
                  <a:pt x="655892" y="3341702"/>
                  <a:pt x="655892" y="3341702"/>
                  <a:pt x="655892" y="3341702"/>
                </a:cubicBezTo>
                <a:cubicBezTo>
                  <a:pt x="647653" y="3351715"/>
                  <a:pt x="647653" y="3351715"/>
                  <a:pt x="647653" y="3351715"/>
                </a:cubicBezTo>
                <a:cubicBezTo>
                  <a:pt x="636695" y="3352772"/>
                  <a:pt x="643425" y="3365027"/>
                  <a:pt x="639773" y="3365380"/>
                </a:cubicBezTo>
                <a:cubicBezTo>
                  <a:pt x="645788" y="3370329"/>
                  <a:pt x="630819" y="3368088"/>
                  <a:pt x="645788" y="3370329"/>
                </a:cubicBezTo>
                <a:cubicBezTo>
                  <a:pt x="640845" y="3376337"/>
                  <a:pt x="640845" y="3376337"/>
                  <a:pt x="640845" y="3376337"/>
                </a:cubicBezTo>
                <a:cubicBezTo>
                  <a:pt x="651804" y="3375279"/>
                  <a:pt x="651804" y="3375279"/>
                  <a:pt x="651804" y="3375279"/>
                </a:cubicBezTo>
                <a:cubicBezTo>
                  <a:pt x="641918" y="3387295"/>
                  <a:pt x="641918" y="3387295"/>
                  <a:pt x="641918" y="3387295"/>
                </a:cubicBezTo>
                <a:cubicBezTo>
                  <a:pt x="647933" y="3392244"/>
                  <a:pt x="647933" y="3392244"/>
                  <a:pt x="647933" y="3392244"/>
                </a:cubicBezTo>
                <a:cubicBezTo>
                  <a:pt x="646286" y="3394246"/>
                  <a:pt x="644281" y="3392597"/>
                  <a:pt x="644638" y="3396249"/>
                </a:cubicBezTo>
                <a:cubicBezTo>
                  <a:pt x="646644" y="3397899"/>
                  <a:pt x="646644" y="3397899"/>
                  <a:pt x="646644" y="3397899"/>
                </a:cubicBezTo>
                <a:cubicBezTo>
                  <a:pt x="654882" y="3387886"/>
                  <a:pt x="654882" y="3387886"/>
                  <a:pt x="654882" y="3387886"/>
                </a:cubicBezTo>
                <a:cubicBezTo>
                  <a:pt x="653452" y="3373277"/>
                  <a:pt x="653452" y="3373277"/>
                  <a:pt x="653452" y="3373277"/>
                </a:cubicBezTo>
                <a:cubicBezTo>
                  <a:pt x="649441" y="3369977"/>
                  <a:pt x="649441" y="3369977"/>
                  <a:pt x="649441" y="3369977"/>
                </a:cubicBezTo>
                <a:cubicBezTo>
                  <a:pt x="655674" y="3358314"/>
                  <a:pt x="655674" y="3358314"/>
                  <a:pt x="655674" y="3358314"/>
                </a:cubicBezTo>
                <a:cubicBezTo>
                  <a:pt x="664270" y="3351954"/>
                  <a:pt x="664270" y="3351954"/>
                  <a:pt x="664270" y="3351954"/>
                </a:cubicBezTo>
                <a:cubicBezTo>
                  <a:pt x="665203" y="3342647"/>
                  <a:pt x="665203" y="3342647"/>
                  <a:pt x="665203" y="3342647"/>
                </a:cubicBezTo>
                <a:cubicBezTo>
                  <a:pt x="663555" y="3344649"/>
                  <a:pt x="664270" y="3351954"/>
                  <a:pt x="652954" y="3349359"/>
                </a:cubicBezTo>
                <a:cubicBezTo>
                  <a:pt x="661192" y="3339347"/>
                  <a:pt x="661192" y="3339347"/>
                  <a:pt x="661192" y="3339347"/>
                </a:cubicBezTo>
                <a:cubicBezTo>
                  <a:pt x="665062" y="3322381"/>
                  <a:pt x="665062" y="3322381"/>
                  <a:pt x="665062" y="3322381"/>
                </a:cubicBezTo>
                <a:cubicBezTo>
                  <a:pt x="670363" y="3320027"/>
                  <a:pt x="670363" y="3320027"/>
                  <a:pt x="670363" y="3320027"/>
                </a:cubicBezTo>
                <a:cubicBezTo>
                  <a:pt x="664347" y="3315077"/>
                  <a:pt x="664347" y="3315077"/>
                  <a:pt x="664347" y="3315077"/>
                </a:cubicBezTo>
                <a:cubicBezTo>
                  <a:pt x="667642" y="3311071"/>
                  <a:pt x="667642" y="3311071"/>
                  <a:pt x="667642" y="3311071"/>
                </a:cubicBezTo>
                <a:cubicBezTo>
                  <a:pt x="671653" y="3314371"/>
                  <a:pt x="671653" y="3314371"/>
                  <a:pt x="671653" y="3314371"/>
                </a:cubicBezTo>
                <a:cubicBezTo>
                  <a:pt x="676596" y="3308363"/>
                  <a:pt x="676596" y="3308363"/>
                  <a:pt x="676596" y="3308363"/>
                </a:cubicBezTo>
                <a:cubicBezTo>
                  <a:pt x="682969" y="3316965"/>
                  <a:pt x="682969" y="3316965"/>
                  <a:pt x="682969" y="3316965"/>
                </a:cubicBezTo>
                <a:cubicBezTo>
                  <a:pt x="677311" y="3315669"/>
                  <a:pt x="677311" y="3315669"/>
                  <a:pt x="677311" y="3315669"/>
                </a:cubicBezTo>
                <a:cubicBezTo>
                  <a:pt x="670720" y="3323679"/>
                  <a:pt x="670720" y="3323679"/>
                  <a:pt x="670720" y="3323679"/>
                </a:cubicBezTo>
                <a:cubicBezTo>
                  <a:pt x="674731" y="3326979"/>
                  <a:pt x="674731" y="3326979"/>
                  <a:pt x="674731" y="3326979"/>
                </a:cubicBezTo>
                <a:cubicBezTo>
                  <a:pt x="681321" y="3318968"/>
                  <a:pt x="681321" y="3318968"/>
                  <a:pt x="681321" y="3318968"/>
                </a:cubicBezTo>
                <a:cubicBezTo>
                  <a:pt x="683684" y="3324271"/>
                  <a:pt x="683684" y="3324271"/>
                  <a:pt x="683684" y="3324271"/>
                </a:cubicBezTo>
                <a:cubicBezTo>
                  <a:pt x="676877" y="3348893"/>
                  <a:pt x="676877" y="3348893"/>
                  <a:pt x="676877" y="3348893"/>
                </a:cubicBezTo>
                <a:cubicBezTo>
                  <a:pt x="673223" y="3349246"/>
                  <a:pt x="673223" y="3349246"/>
                  <a:pt x="673223" y="3349246"/>
                </a:cubicBezTo>
                <a:cubicBezTo>
                  <a:pt x="673006" y="3365858"/>
                  <a:pt x="673006" y="3365858"/>
                  <a:pt x="673006" y="3365858"/>
                </a:cubicBezTo>
                <a:lnTo>
                  <a:pt x="668063" y="3371866"/>
                </a:lnTo>
                <a:cubicBezTo>
                  <a:pt x="661115" y="3376224"/>
                  <a:pt x="661115" y="3376224"/>
                  <a:pt x="661115" y="3376224"/>
                </a:cubicBezTo>
                <a:cubicBezTo>
                  <a:pt x="656529" y="3385884"/>
                  <a:pt x="656529" y="3385884"/>
                  <a:pt x="656529" y="3385884"/>
                </a:cubicBezTo>
                <a:cubicBezTo>
                  <a:pt x="660540" y="3389184"/>
                  <a:pt x="660540" y="3389184"/>
                  <a:pt x="660540" y="3389184"/>
                </a:cubicBezTo>
                <a:cubicBezTo>
                  <a:pt x="657244" y="3393189"/>
                  <a:pt x="657244" y="3393189"/>
                  <a:pt x="657244" y="3393189"/>
                </a:cubicBezTo>
                <a:cubicBezTo>
                  <a:pt x="655955" y="3398844"/>
                  <a:pt x="655955" y="3398844"/>
                  <a:pt x="655955" y="3398844"/>
                </a:cubicBezTo>
                <a:cubicBezTo>
                  <a:pt x="661255" y="3396489"/>
                  <a:pt x="661255" y="3396489"/>
                  <a:pt x="661255" y="3396489"/>
                </a:cubicBezTo>
                <a:cubicBezTo>
                  <a:pt x="658318" y="3404146"/>
                  <a:pt x="658318" y="3404146"/>
                  <a:pt x="658318" y="3404146"/>
                </a:cubicBezTo>
                <a:cubicBezTo>
                  <a:pt x="663043" y="3414751"/>
                  <a:pt x="663043" y="3414751"/>
                  <a:pt x="663043" y="3414751"/>
                </a:cubicBezTo>
                <a:cubicBezTo>
                  <a:pt x="656452" y="3422761"/>
                  <a:pt x="656452" y="3422761"/>
                  <a:pt x="656452" y="3422761"/>
                </a:cubicBezTo>
                <a:cubicBezTo>
                  <a:pt x="657167" y="3430066"/>
                  <a:pt x="657167" y="3430066"/>
                  <a:pt x="657167" y="3430066"/>
                </a:cubicBezTo>
                <a:cubicBezTo>
                  <a:pt x="651509" y="3428769"/>
                  <a:pt x="651509" y="3428769"/>
                  <a:pt x="651509" y="3428769"/>
                </a:cubicBezTo>
                <a:cubicBezTo>
                  <a:pt x="651867" y="3432421"/>
                  <a:pt x="651867" y="3432421"/>
                  <a:pt x="651867" y="3432421"/>
                </a:cubicBezTo>
                <a:cubicBezTo>
                  <a:pt x="643488" y="3422169"/>
                  <a:pt x="643488" y="3422169"/>
                  <a:pt x="643488" y="3422169"/>
                </a:cubicBezTo>
                <a:cubicBezTo>
                  <a:pt x="645493" y="3423819"/>
                  <a:pt x="646962" y="3419990"/>
                  <a:pt x="648359" y="3417782"/>
                </a:cubicBezTo>
                <a:lnTo>
                  <a:pt x="649159" y="3417320"/>
                </a:lnTo>
                <a:lnTo>
                  <a:pt x="652800" y="3423114"/>
                </a:lnTo>
                <a:cubicBezTo>
                  <a:pt x="651940" y="3419049"/>
                  <a:pt x="651180" y="3417163"/>
                  <a:pt x="650459" y="3416570"/>
                </a:cubicBezTo>
                <a:lnTo>
                  <a:pt x="649159" y="3417320"/>
                </a:lnTo>
                <a:lnTo>
                  <a:pt x="648431" y="3416162"/>
                </a:lnTo>
                <a:cubicBezTo>
                  <a:pt x="654665" y="3404498"/>
                  <a:pt x="654665" y="3404498"/>
                  <a:pt x="654665" y="3404498"/>
                </a:cubicBezTo>
                <a:cubicBezTo>
                  <a:pt x="644996" y="3399902"/>
                  <a:pt x="644996" y="3399902"/>
                  <a:pt x="644996" y="3399902"/>
                </a:cubicBezTo>
                <a:cubicBezTo>
                  <a:pt x="640053" y="3405910"/>
                  <a:pt x="640053" y="3405910"/>
                  <a:pt x="640053" y="3405910"/>
                </a:cubicBezTo>
                <a:cubicBezTo>
                  <a:pt x="644063" y="3409210"/>
                  <a:pt x="632747" y="3406615"/>
                  <a:pt x="642416" y="3411212"/>
                </a:cubicBezTo>
                <a:cubicBezTo>
                  <a:pt x="636758" y="3409915"/>
                  <a:pt x="636758" y="3409915"/>
                  <a:pt x="636758" y="3409915"/>
                </a:cubicBezTo>
                <a:cubicBezTo>
                  <a:pt x="636847" y="3410828"/>
                  <a:pt x="635360" y="3412124"/>
                  <a:pt x="633377" y="3413640"/>
                </a:cubicBezTo>
                <a:lnTo>
                  <a:pt x="628783" y="3417287"/>
                </a:lnTo>
                <a:lnTo>
                  <a:pt x="629386" y="3413845"/>
                </a:lnTo>
                <a:cubicBezTo>
                  <a:pt x="631235" y="3403535"/>
                  <a:pt x="633671" y="3390165"/>
                  <a:pt x="636835" y="3373037"/>
                </a:cubicBezTo>
                <a:cubicBezTo>
                  <a:pt x="641637" y="3346765"/>
                  <a:pt x="641637" y="3346765"/>
                  <a:pt x="641637" y="3346765"/>
                </a:cubicBezTo>
                <a:cubicBezTo>
                  <a:pt x="647295" y="3348063"/>
                  <a:pt x="647295" y="3348063"/>
                  <a:pt x="647295" y="3348063"/>
                </a:cubicBezTo>
                <a:cubicBezTo>
                  <a:pt x="642788" y="3320845"/>
                  <a:pt x="642788" y="3320845"/>
                  <a:pt x="642788" y="3320845"/>
                </a:cubicBezTo>
                <a:cubicBezTo>
                  <a:pt x="645725" y="3313188"/>
                  <a:pt x="645725" y="3313188"/>
                  <a:pt x="645725" y="3313188"/>
                </a:cubicBezTo>
                <a:cubicBezTo>
                  <a:pt x="647730" y="3314838"/>
                  <a:pt x="647730" y="3314838"/>
                  <a:pt x="647730" y="3314838"/>
                </a:cubicBezTo>
                <a:cubicBezTo>
                  <a:pt x="654538" y="3290215"/>
                  <a:pt x="654538" y="3290215"/>
                  <a:pt x="654538" y="3290215"/>
                </a:cubicBezTo>
                <a:cubicBezTo>
                  <a:pt x="654538" y="3290215"/>
                  <a:pt x="647590" y="3294573"/>
                  <a:pt x="654180" y="3286563"/>
                </a:cubicBezTo>
                <a:cubicBezTo>
                  <a:pt x="649525" y="3286090"/>
                  <a:pt x="648235" y="3291745"/>
                  <a:pt x="645593" y="3300065"/>
                </a:cubicBezTo>
                <a:lnTo>
                  <a:pt x="629639" y="3328240"/>
                </a:lnTo>
                <a:lnTo>
                  <a:pt x="627888" y="3328736"/>
                </a:lnTo>
                <a:cubicBezTo>
                  <a:pt x="625327" y="3330827"/>
                  <a:pt x="623948" y="3335569"/>
                  <a:pt x="631969" y="3342168"/>
                </a:cubicBezTo>
                <a:cubicBezTo>
                  <a:pt x="629963" y="3340518"/>
                  <a:pt x="629963" y="3340518"/>
                  <a:pt x="629963" y="3340518"/>
                </a:cubicBezTo>
                <a:cubicBezTo>
                  <a:pt x="628674" y="3346173"/>
                  <a:pt x="628674" y="3346173"/>
                  <a:pt x="628674" y="3346173"/>
                </a:cubicBezTo>
                <a:cubicBezTo>
                  <a:pt x="620793" y="3359838"/>
                  <a:pt x="620793" y="3359838"/>
                  <a:pt x="620793" y="3359838"/>
                </a:cubicBezTo>
                <a:cubicBezTo>
                  <a:pt x="621725" y="3350531"/>
                  <a:pt x="621725" y="3350531"/>
                  <a:pt x="621725" y="3350531"/>
                </a:cubicBezTo>
                <a:cubicBezTo>
                  <a:pt x="604533" y="3363251"/>
                  <a:pt x="604533" y="3363251"/>
                  <a:pt x="604533" y="3363251"/>
                </a:cubicBezTo>
                <a:cubicBezTo>
                  <a:pt x="604891" y="3366904"/>
                  <a:pt x="604891" y="3366904"/>
                  <a:pt x="604891" y="3366904"/>
                </a:cubicBezTo>
                <a:cubicBezTo>
                  <a:pt x="600880" y="3363605"/>
                  <a:pt x="600880" y="3363605"/>
                  <a:pt x="600880" y="3363605"/>
                </a:cubicBezTo>
                <a:cubicBezTo>
                  <a:pt x="599233" y="3365607"/>
                  <a:pt x="593575" y="3364310"/>
                  <a:pt x="595937" y="3369613"/>
                </a:cubicBezTo>
                <a:cubicBezTo>
                  <a:pt x="599948" y="3372912"/>
                  <a:pt x="599948" y="3372912"/>
                  <a:pt x="599948" y="3372912"/>
                </a:cubicBezTo>
                <a:cubicBezTo>
                  <a:pt x="599015" y="3382220"/>
                  <a:pt x="599015" y="3382220"/>
                  <a:pt x="599015" y="3382220"/>
                </a:cubicBezTo>
                <a:cubicBezTo>
                  <a:pt x="594647" y="3375267"/>
                  <a:pt x="594647" y="3375267"/>
                  <a:pt x="594647" y="3375267"/>
                </a:cubicBezTo>
                <a:cubicBezTo>
                  <a:pt x="586409" y="3385279"/>
                  <a:pt x="586409" y="3385279"/>
                  <a:pt x="586409" y="3385279"/>
                </a:cubicBezTo>
                <a:cubicBezTo>
                  <a:pt x="589129" y="3394235"/>
                  <a:pt x="589129" y="3394235"/>
                  <a:pt x="589129" y="3394235"/>
                </a:cubicBezTo>
                <a:cubicBezTo>
                  <a:pt x="587482" y="3396237"/>
                  <a:pt x="585834" y="3398240"/>
                  <a:pt x="584186" y="3400243"/>
                </a:cubicBezTo>
                <a:cubicBezTo>
                  <a:pt x="592782" y="3393882"/>
                  <a:pt x="592782" y="3393882"/>
                  <a:pt x="592782" y="3393882"/>
                </a:cubicBezTo>
                <a:cubicBezTo>
                  <a:pt x="594430" y="3391879"/>
                  <a:pt x="594430" y="3391879"/>
                  <a:pt x="594430" y="3391879"/>
                </a:cubicBezTo>
                <a:cubicBezTo>
                  <a:pt x="594787" y="3395532"/>
                  <a:pt x="594787" y="3395532"/>
                  <a:pt x="594787" y="3395532"/>
                </a:cubicBezTo>
                <a:cubicBezTo>
                  <a:pt x="600088" y="3393176"/>
                  <a:pt x="600088" y="3393176"/>
                  <a:pt x="600088" y="3393176"/>
                </a:cubicBezTo>
                <a:cubicBezTo>
                  <a:pt x="608109" y="3399776"/>
                  <a:pt x="608109" y="3399776"/>
                  <a:pt x="608109" y="3399776"/>
                </a:cubicBezTo>
                <a:cubicBezTo>
                  <a:pt x="601161" y="3404134"/>
                  <a:pt x="601161" y="3404134"/>
                  <a:pt x="601161" y="3404134"/>
                </a:cubicBezTo>
                <a:cubicBezTo>
                  <a:pt x="595145" y="3399184"/>
                  <a:pt x="595145" y="3399184"/>
                  <a:pt x="595145" y="3399184"/>
                </a:cubicBezTo>
                <a:cubicBezTo>
                  <a:pt x="590560" y="3408844"/>
                  <a:pt x="590560" y="3408844"/>
                  <a:pt x="590560" y="3408844"/>
                </a:cubicBezTo>
                <a:cubicBezTo>
                  <a:pt x="598581" y="3415444"/>
                  <a:pt x="598581" y="3415444"/>
                  <a:pt x="598581" y="3415444"/>
                </a:cubicBezTo>
                <a:cubicBezTo>
                  <a:pt x="593638" y="3421452"/>
                  <a:pt x="598006" y="3428404"/>
                  <a:pt x="587047" y="3429462"/>
                </a:cubicBezTo>
                <a:cubicBezTo>
                  <a:pt x="583751" y="3433467"/>
                  <a:pt x="590125" y="3442069"/>
                  <a:pt x="580456" y="3437472"/>
                </a:cubicBezTo>
                <a:cubicBezTo>
                  <a:pt x="577736" y="3428518"/>
                  <a:pt x="577736" y="3428518"/>
                  <a:pt x="577736" y="3428518"/>
                </a:cubicBezTo>
                <a:cubicBezTo>
                  <a:pt x="572435" y="3430873"/>
                  <a:pt x="572435" y="3430873"/>
                  <a:pt x="572435" y="3430873"/>
                </a:cubicBezTo>
                <a:cubicBezTo>
                  <a:pt x="565627" y="3455496"/>
                  <a:pt x="565627" y="3455496"/>
                  <a:pt x="565627" y="3455496"/>
                </a:cubicBezTo>
                <a:cubicBezTo>
                  <a:pt x="569638" y="3458796"/>
                  <a:pt x="569638" y="3458796"/>
                  <a:pt x="569638" y="3458796"/>
                </a:cubicBezTo>
                <a:cubicBezTo>
                  <a:pt x="558819" y="3480118"/>
                  <a:pt x="558819" y="3480118"/>
                  <a:pt x="558819" y="3480118"/>
                </a:cubicBezTo>
                <a:cubicBezTo>
                  <a:pt x="553659" y="3502738"/>
                  <a:pt x="553659" y="3502738"/>
                  <a:pt x="553659" y="3502738"/>
                </a:cubicBezTo>
                <a:cubicBezTo>
                  <a:pt x="545420" y="3512751"/>
                  <a:pt x="545420" y="3512751"/>
                  <a:pt x="545420" y="3512751"/>
                </a:cubicBezTo>
                <a:cubicBezTo>
                  <a:pt x="551436" y="3517701"/>
                  <a:pt x="551436" y="3517701"/>
                  <a:pt x="551436" y="3517701"/>
                </a:cubicBezTo>
                <a:cubicBezTo>
                  <a:pt x="544846" y="3525710"/>
                  <a:pt x="544846" y="3525710"/>
                  <a:pt x="544846" y="3525710"/>
                </a:cubicBezTo>
                <a:cubicBezTo>
                  <a:pt x="546851" y="3527360"/>
                  <a:pt x="548498" y="3525358"/>
                  <a:pt x="548857" y="3529010"/>
                </a:cubicBezTo>
                <a:cubicBezTo>
                  <a:pt x="543198" y="3527713"/>
                  <a:pt x="543198" y="3527713"/>
                  <a:pt x="543198" y="3527713"/>
                </a:cubicBezTo>
                <a:lnTo>
                  <a:pt x="542590" y="3529696"/>
                </a:lnTo>
                <a:lnTo>
                  <a:pt x="543415" y="3511101"/>
                </a:lnTo>
                <a:cubicBezTo>
                  <a:pt x="546711" y="3507095"/>
                  <a:pt x="551654" y="3501088"/>
                  <a:pt x="547643" y="3497788"/>
                </a:cubicBezTo>
                <a:cubicBezTo>
                  <a:pt x="545638" y="3496138"/>
                  <a:pt x="545638" y="3496138"/>
                  <a:pt x="545638" y="3496138"/>
                </a:cubicBezTo>
                <a:cubicBezTo>
                  <a:pt x="537042" y="3502498"/>
                  <a:pt x="537042" y="3502498"/>
                  <a:pt x="537042" y="3502498"/>
                </a:cubicBezTo>
                <a:cubicBezTo>
                  <a:pt x="532456" y="3512159"/>
                  <a:pt x="532456" y="3512159"/>
                  <a:pt x="532456" y="3512159"/>
                </a:cubicBezTo>
                <a:cubicBezTo>
                  <a:pt x="536825" y="3519110"/>
                  <a:pt x="536825" y="3519110"/>
                  <a:pt x="536825" y="3519110"/>
                </a:cubicBezTo>
                <a:cubicBezTo>
                  <a:pt x="530234" y="3527121"/>
                  <a:pt x="530234" y="3527121"/>
                  <a:pt x="530234" y="3527121"/>
                </a:cubicBezTo>
                <a:cubicBezTo>
                  <a:pt x="528586" y="3529124"/>
                  <a:pt x="536825" y="3519110"/>
                  <a:pt x="528944" y="3532776"/>
                </a:cubicBezTo>
                <a:cubicBezTo>
                  <a:pt x="528804" y="3512511"/>
                  <a:pt x="528804" y="3512511"/>
                  <a:pt x="528804" y="3512511"/>
                </a:cubicBezTo>
                <a:cubicBezTo>
                  <a:pt x="526601" y="3518254"/>
                  <a:pt x="524948" y="3522561"/>
                  <a:pt x="523708" y="3525793"/>
                </a:cubicBezTo>
                <a:lnTo>
                  <a:pt x="522804" y="3528150"/>
                </a:lnTo>
                <a:lnTo>
                  <a:pt x="522966" y="3526998"/>
                </a:lnTo>
                <a:cubicBezTo>
                  <a:pt x="522944" y="3526658"/>
                  <a:pt x="522707" y="3527329"/>
                  <a:pt x="522311" y="3528577"/>
                </a:cubicBezTo>
                <a:lnTo>
                  <a:pt x="520105" y="3534839"/>
                </a:lnTo>
                <a:lnTo>
                  <a:pt x="520250" y="3534019"/>
                </a:lnTo>
                <a:cubicBezTo>
                  <a:pt x="521473" y="3530617"/>
                  <a:pt x="523985" y="3524499"/>
                  <a:pt x="513400" y="3543494"/>
                </a:cubicBezTo>
                <a:cubicBezTo>
                  <a:pt x="514994" y="3545645"/>
                  <a:pt x="516824" y="3543164"/>
                  <a:pt x="518456" y="3539521"/>
                </a:cubicBezTo>
                <a:lnTo>
                  <a:pt x="520105" y="3534839"/>
                </a:lnTo>
                <a:lnTo>
                  <a:pt x="519991" y="3535484"/>
                </a:lnTo>
                <a:cubicBezTo>
                  <a:pt x="519991" y="3535484"/>
                  <a:pt x="519991" y="3535484"/>
                  <a:pt x="521092" y="3532613"/>
                </a:cubicBezTo>
                <a:lnTo>
                  <a:pt x="522804" y="3528150"/>
                </a:lnTo>
                <a:lnTo>
                  <a:pt x="522336" y="3531484"/>
                </a:lnTo>
                <a:cubicBezTo>
                  <a:pt x="521414" y="3537075"/>
                  <a:pt x="519416" y="3548444"/>
                  <a:pt x="515903" y="3569061"/>
                </a:cubicBezTo>
                <a:cubicBezTo>
                  <a:pt x="514255" y="3571065"/>
                  <a:pt x="514255" y="3571065"/>
                  <a:pt x="514255" y="3571065"/>
                </a:cubicBezTo>
                <a:cubicBezTo>
                  <a:pt x="513323" y="3580371"/>
                  <a:pt x="513323" y="3580371"/>
                  <a:pt x="513323" y="3580371"/>
                </a:cubicBezTo>
                <a:cubicBezTo>
                  <a:pt x="525929" y="3577311"/>
                  <a:pt x="525929" y="3577311"/>
                  <a:pt x="525929" y="3577311"/>
                </a:cubicBezTo>
                <a:cubicBezTo>
                  <a:pt x="532878" y="3572953"/>
                  <a:pt x="517551" y="3567058"/>
                  <a:pt x="534167" y="3567298"/>
                </a:cubicBezTo>
                <a:cubicBezTo>
                  <a:pt x="533810" y="3563645"/>
                  <a:pt x="533810" y="3563645"/>
                  <a:pt x="533810" y="3563645"/>
                </a:cubicBezTo>
                <a:cubicBezTo>
                  <a:pt x="537463" y="3563293"/>
                  <a:pt x="537463" y="3563293"/>
                  <a:pt x="537463" y="3563293"/>
                </a:cubicBezTo>
                <a:cubicBezTo>
                  <a:pt x="538178" y="3570598"/>
                  <a:pt x="538178" y="3570598"/>
                  <a:pt x="538178" y="3570598"/>
                </a:cubicBezTo>
                <a:cubicBezTo>
                  <a:pt x="540183" y="3572248"/>
                  <a:pt x="540183" y="3572248"/>
                  <a:pt x="540183" y="3572248"/>
                </a:cubicBezTo>
                <a:cubicBezTo>
                  <a:pt x="542904" y="3581202"/>
                  <a:pt x="542904" y="3581202"/>
                  <a:pt x="542904" y="3581202"/>
                </a:cubicBezTo>
                <a:cubicBezTo>
                  <a:pt x="537604" y="3583557"/>
                  <a:pt x="537604" y="3583557"/>
                  <a:pt x="537604" y="3583557"/>
                </a:cubicBezTo>
                <a:cubicBezTo>
                  <a:pt x="535598" y="3581907"/>
                  <a:pt x="551858" y="3578494"/>
                  <a:pt x="533235" y="3576606"/>
                </a:cubicBezTo>
                <a:cubicBezTo>
                  <a:pt x="533950" y="3583910"/>
                  <a:pt x="533950" y="3583910"/>
                  <a:pt x="533950" y="3583910"/>
                </a:cubicBezTo>
                <a:cubicBezTo>
                  <a:pt x="529940" y="3580611"/>
                  <a:pt x="529940" y="3580611"/>
                  <a:pt x="529940" y="3580611"/>
                </a:cubicBezTo>
                <a:cubicBezTo>
                  <a:pt x="521344" y="3586971"/>
                  <a:pt x="521344" y="3586971"/>
                  <a:pt x="521344" y="3586971"/>
                </a:cubicBezTo>
                <a:cubicBezTo>
                  <a:pt x="518406" y="3594629"/>
                  <a:pt x="518406" y="3594629"/>
                  <a:pt x="518406" y="3594629"/>
                </a:cubicBezTo>
                <a:cubicBezTo>
                  <a:pt x="512748" y="3593331"/>
                  <a:pt x="512748" y="3593331"/>
                  <a:pt x="512748" y="3593331"/>
                </a:cubicBezTo>
                <a:cubicBezTo>
                  <a:pt x="510526" y="3608293"/>
                  <a:pt x="510526" y="3608293"/>
                  <a:pt x="510526" y="3608293"/>
                </a:cubicBezTo>
                <a:cubicBezTo>
                  <a:pt x="518188" y="3611241"/>
                  <a:pt x="518188" y="3611241"/>
                  <a:pt x="518188" y="3611241"/>
                </a:cubicBezTo>
                <a:cubicBezTo>
                  <a:pt x="518904" y="3618546"/>
                  <a:pt x="518904" y="3618546"/>
                  <a:pt x="518904" y="3618546"/>
                </a:cubicBezTo>
                <a:cubicBezTo>
                  <a:pt x="511955" y="3622904"/>
                  <a:pt x="511955" y="3622904"/>
                  <a:pt x="511955" y="3622904"/>
                </a:cubicBezTo>
                <a:cubicBezTo>
                  <a:pt x="514676" y="3631858"/>
                  <a:pt x="514676" y="3631858"/>
                  <a:pt x="514676" y="3631858"/>
                </a:cubicBezTo>
                <a:cubicBezTo>
                  <a:pt x="511381" y="3635863"/>
                  <a:pt x="511381" y="3635863"/>
                  <a:pt x="511381" y="3635863"/>
                </a:cubicBezTo>
                <a:cubicBezTo>
                  <a:pt x="501355" y="3627613"/>
                  <a:pt x="501355" y="3627613"/>
                  <a:pt x="501355" y="3627613"/>
                </a:cubicBezTo>
                <a:cubicBezTo>
                  <a:pt x="504292" y="3619957"/>
                  <a:pt x="504292" y="3619957"/>
                  <a:pt x="504292" y="3619957"/>
                </a:cubicBezTo>
                <a:cubicBezTo>
                  <a:pt x="500639" y="3620309"/>
                  <a:pt x="500639" y="3620309"/>
                  <a:pt x="500639" y="3620309"/>
                </a:cubicBezTo>
                <a:cubicBezTo>
                  <a:pt x="499924" y="3613005"/>
                  <a:pt x="499924" y="3613005"/>
                  <a:pt x="499924" y="3613005"/>
                </a:cubicBezTo>
                <a:cubicBezTo>
                  <a:pt x="492261" y="3610057"/>
                  <a:pt x="492261" y="3610057"/>
                  <a:pt x="492261" y="3610057"/>
                </a:cubicBezTo>
                <a:cubicBezTo>
                  <a:pt x="500499" y="3600044"/>
                  <a:pt x="500499" y="3600044"/>
                  <a:pt x="500499" y="3600044"/>
                </a:cubicBezTo>
                <a:cubicBezTo>
                  <a:pt x="502146" y="3598042"/>
                  <a:pt x="500141" y="3596393"/>
                  <a:pt x="493193" y="3600750"/>
                </a:cubicBezTo>
                <a:cubicBezTo>
                  <a:pt x="506732" y="3588382"/>
                  <a:pt x="506732" y="3588382"/>
                  <a:pt x="506732" y="3588382"/>
                </a:cubicBezTo>
                <a:cubicBezTo>
                  <a:pt x="499427" y="3589087"/>
                  <a:pt x="499427" y="3589087"/>
                  <a:pt x="499427" y="3589087"/>
                </a:cubicBezTo>
                <a:cubicBezTo>
                  <a:pt x="506732" y="3588382"/>
                  <a:pt x="495991" y="3572828"/>
                  <a:pt x="509670" y="3580724"/>
                </a:cubicBezTo>
                <a:cubicBezTo>
                  <a:pt x="508814" y="3553154"/>
                  <a:pt x="508814" y="3553154"/>
                  <a:pt x="508814" y="3553154"/>
                </a:cubicBezTo>
                <a:cubicBezTo>
                  <a:pt x="503514" y="3555509"/>
                  <a:pt x="503514" y="3555509"/>
                  <a:pt x="503514" y="3555509"/>
                </a:cubicBezTo>
                <a:cubicBezTo>
                  <a:pt x="494343" y="3574830"/>
                  <a:pt x="494343" y="3574830"/>
                  <a:pt x="494343" y="3574830"/>
                </a:cubicBezTo>
                <a:cubicBezTo>
                  <a:pt x="482094" y="3581544"/>
                  <a:pt x="482094" y="3581544"/>
                  <a:pt x="482094" y="3581544"/>
                </a:cubicBezTo>
                <a:cubicBezTo>
                  <a:pt x="474571" y="3598861"/>
                  <a:pt x="474571" y="3598861"/>
                  <a:pt x="474571" y="3598861"/>
                </a:cubicBezTo>
                <a:cubicBezTo>
                  <a:pt x="417618" y="3676255"/>
                  <a:pt x="417618" y="3676255"/>
                  <a:pt x="417618" y="3676255"/>
                </a:cubicBezTo>
                <a:cubicBezTo>
                  <a:pt x="409379" y="3686268"/>
                  <a:pt x="409379" y="3686268"/>
                  <a:pt x="409379" y="3686268"/>
                </a:cubicBezTo>
                <a:cubicBezTo>
                  <a:pt x="405726" y="3686621"/>
                  <a:pt x="405726" y="3686621"/>
                  <a:pt x="405726" y="3686621"/>
                </a:cubicBezTo>
                <a:cubicBezTo>
                  <a:pt x="414898" y="3667300"/>
                  <a:pt x="414898" y="3667300"/>
                  <a:pt x="414898" y="3667300"/>
                </a:cubicBezTo>
                <a:cubicBezTo>
                  <a:pt x="348275" y="3740098"/>
                  <a:pt x="348275" y="3740098"/>
                  <a:pt x="348275" y="3740098"/>
                </a:cubicBezTo>
                <a:cubicBezTo>
                  <a:pt x="320980" y="3781446"/>
                  <a:pt x="320980" y="3781446"/>
                  <a:pt x="320980" y="3781446"/>
                </a:cubicBezTo>
                <a:cubicBezTo>
                  <a:pt x="320623" y="3777794"/>
                  <a:pt x="320623" y="3777794"/>
                  <a:pt x="320623" y="3777794"/>
                </a:cubicBezTo>
                <a:cubicBezTo>
                  <a:pt x="314965" y="3776497"/>
                  <a:pt x="314965" y="3776497"/>
                  <a:pt x="314965" y="3776497"/>
                </a:cubicBezTo>
                <a:cubicBezTo>
                  <a:pt x="337674" y="3744808"/>
                  <a:pt x="337674" y="3744808"/>
                  <a:pt x="337674" y="3744808"/>
                </a:cubicBezTo>
                <a:cubicBezTo>
                  <a:pt x="328005" y="3740212"/>
                  <a:pt x="328005" y="3740212"/>
                  <a:pt x="328005" y="3740212"/>
                </a:cubicBezTo>
                <a:cubicBezTo>
                  <a:pt x="321990" y="3735263"/>
                  <a:pt x="321990" y="3735263"/>
                  <a:pt x="321990" y="3735263"/>
                </a:cubicBezTo>
                <a:cubicBezTo>
                  <a:pt x="323638" y="3733259"/>
                  <a:pt x="323638" y="3733259"/>
                  <a:pt x="323638" y="3733259"/>
                </a:cubicBezTo>
                <a:cubicBezTo>
                  <a:pt x="323280" y="3729607"/>
                  <a:pt x="323280" y="3729607"/>
                  <a:pt x="323280" y="3729607"/>
                </a:cubicBezTo>
                <a:cubicBezTo>
                  <a:pt x="317979" y="3731963"/>
                  <a:pt x="317979" y="3731963"/>
                  <a:pt x="317979" y="3731963"/>
                </a:cubicBezTo>
                <a:cubicBezTo>
                  <a:pt x="322565" y="3722302"/>
                  <a:pt x="322565" y="3722302"/>
                  <a:pt x="322565" y="3722302"/>
                </a:cubicBezTo>
                <a:cubicBezTo>
                  <a:pt x="329870" y="3721597"/>
                  <a:pt x="329870" y="3721597"/>
                  <a:pt x="329870" y="3721597"/>
                </a:cubicBezTo>
                <a:cubicBezTo>
                  <a:pt x="329156" y="3714292"/>
                  <a:pt x="329156" y="3714292"/>
                  <a:pt x="329156" y="3714292"/>
                </a:cubicBezTo>
                <a:cubicBezTo>
                  <a:pt x="337394" y="3704279"/>
                  <a:pt x="337394" y="3704279"/>
                  <a:pt x="337394" y="3704279"/>
                </a:cubicBezTo>
                <a:cubicBezTo>
                  <a:pt x="338326" y="3694971"/>
                  <a:pt x="338326" y="3694971"/>
                  <a:pt x="338326" y="3694971"/>
                </a:cubicBezTo>
                <a:cubicBezTo>
                  <a:pt x="338684" y="3698624"/>
                  <a:pt x="338684" y="3698624"/>
                  <a:pt x="338684" y="3698624"/>
                </a:cubicBezTo>
                <a:cubicBezTo>
                  <a:pt x="348212" y="3682957"/>
                  <a:pt x="348212" y="3682957"/>
                  <a:pt x="348212" y="3682957"/>
                </a:cubicBezTo>
                <a:cubicBezTo>
                  <a:pt x="349145" y="3673649"/>
                  <a:pt x="324927" y="3727605"/>
                  <a:pt x="353731" y="3663988"/>
                </a:cubicBezTo>
                <a:cubicBezTo>
                  <a:pt x="359031" y="3661633"/>
                  <a:pt x="359031" y="3661633"/>
                  <a:pt x="359031" y="3661633"/>
                </a:cubicBezTo>
                <a:cubicBezTo>
                  <a:pt x="360679" y="3659630"/>
                  <a:pt x="348072" y="3662692"/>
                  <a:pt x="360321" y="3655979"/>
                </a:cubicBezTo>
                <a:cubicBezTo>
                  <a:pt x="356310" y="3652679"/>
                  <a:pt x="356310" y="3652679"/>
                  <a:pt x="356310" y="3652679"/>
                </a:cubicBezTo>
                <a:cubicBezTo>
                  <a:pt x="359248" y="3645021"/>
                  <a:pt x="359248" y="3645021"/>
                  <a:pt x="359248" y="3645021"/>
                </a:cubicBezTo>
                <a:cubicBezTo>
                  <a:pt x="373362" y="3619693"/>
                  <a:pt x="373362" y="3619693"/>
                  <a:pt x="373362" y="3619693"/>
                </a:cubicBezTo>
                <a:cubicBezTo>
                  <a:pt x="375943" y="3608383"/>
                  <a:pt x="375943" y="3608383"/>
                  <a:pt x="375943" y="3608383"/>
                </a:cubicBezTo>
                <a:cubicBezTo>
                  <a:pt x="381243" y="3606028"/>
                  <a:pt x="381243" y="3606028"/>
                  <a:pt x="381243" y="3606028"/>
                </a:cubicBezTo>
                <a:cubicBezTo>
                  <a:pt x="387834" y="3598018"/>
                  <a:pt x="387834" y="3598018"/>
                  <a:pt x="387834" y="3598018"/>
                </a:cubicBezTo>
                <a:cubicBezTo>
                  <a:pt x="391844" y="3601318"/>
                  <a:pt x="390771" y="3590360"/>
                  <a:pt x="395140" y="3597312"/>
                </a:cubicBezTo>
                <a:cubicBezTo>
                  <a:pt x="392062" y="3584705"/>
                  <a:pt x="392062" y="3584705"/>
                  <a:pt x="392062" y="3584705"/>
                </a:cubicBezTo>
                <a:cubicBezTo>
                  <a:pt x="392636" y="3571746"/>
                  <a:pt x="392636" y="3571746"/>
                  <a:pt x="392636" y="3571746"/>
                </a:cubicBezTo>
                <a:cubicBezTo>
                  <a:pt x="394641" y="3573395"/>
                  <a:pt x="394641" y="3573395"/>
                  <a:pt x="394641" y="3573395"/>
                </a:cubicBezTo>
                <a:cubicBezTo>
                  <a:pt x="400160" y="3554427"/>
                  <a:pt x="400160" y="3554427"/>
                  <a:pt x="400160" y="3554427"/>
                </a:cubicBezTo>
                <a:cubicBezTo>
                  <a:pt x="399802" y="3550775"/>
                  <a:pt x="399802" y="3550775"/>
                  <a:pt x="399802" y="3550775"/>
                </a:cubicBezTo>
                <a:cubicBezTo>
                  <a:pt x="390848" y="3553483"/>
                  <a:pt x="390848" y="3553483"/>
                  <a:pt x="390848" y="3553483"/>
                </a:cubicBezTo>
                <a:cubicBezTo>
                  <a:pt x="364626" y="3605789"/>
                  <a:pt x="364626" y="3605789"/>
                  <a:pt x="364626" y="3605789"/>
                </a:cubicBezTo>
                <a:cubicBezTo>
                  <a:pt x="355455" y="3625109"/>
                  <a:pt x="355455" y="3625109"/>
                  <a:pt x="355455" y="3625109"/>
                </a:cubicBezTo>
                <a:cubicBezTo>
                  <a:pt x="330382" y="3651495"/>
                  <a:pt x="330382" y="3651495"/>
                  <a:pt x="330382" y="3651495"/>
                </a:cubicBezTo>
                <a:cubicBezTo>
                  <a:pt x="329092" y="3657150"/>
                  <a:pt x="329092" y="3657150"/>
                  <a:pt x="329092" y="3657150"/>
                </a:cubicBezTo>
                <a:cubicBezTo>
                  <a:pt x="320497" y="3663510"/>
                  <a:pt x="320497" y="3663510"/>
                  <a:pt x="320497" y="3663510"/>
                </a:cubicBezTo>
                <a:cubicBezTo>
                  <a:pt x="314481" y="3658560"/>
                  <a:pt x="314481" y="3658560"/>
                  <a:pt x="314481" y="3658560"/>
                </a:cubicBezTo>
                <a:cubicBezTo>
                  <a:pt x="317061" y="3647251"/>
                  <a:pt x="317061" y="3647251"/>
                  <a:pt x="317061" y="3647251"/>
                </a:cubicBezTo>
                <a:cubicBezTo>
                  <a:pt x="328595" y="3633232"/>
                  <a:pt x="328595" y="3633232"/>
                  <a:pt x="328595" y="3633232"/>
                </a:cubicBezTo>
                <a:cubicBezTo>
                  <a:pt x="332247" y="3632881"/>
                  <a:pt x="332247" y="3632881"/>
                  <a:pt x="332247" y="3632881"/>
                </a:cubicBezTo>
                <a:cubicBezTo>
                  <a:pt x="342709" y="3607904"/>
                  <a:pt x="342709" y="3607904"/>
                  <a:pt x="342709" y="3607904"/>
                </a:cubicBezTo>
                <a:cubicBezTo>
                  <a:pt x="354600" y="3597539"/>
                  <a:pt x="354600" y="3597539"/>
                  <a:pt x="354600" y="3597539"/>
                </a:cubicBezTo>
                <a:cubicBezTo>
                  <a:pt x="365776" y="3579869"/>
                  <a:pt x="365776" y="3579869"/>
                  <a:pt x="365776" y="3579869"/>
                </a:cubicBezTo>
                <a:cubicBezTo>
                  <a:pt x="364128" y="3581871"/>
                  <a:pt x="364128" y="3581871"/>
                  <a:pt x="364128" y="3581871"/>
                </a:cubicBezTo>
                <a:cubicBezTo>
                  <a:pt x="361050" y="3569264"/>
                  <a:pt x="361050" y="3569264"/>
                  <a:pt x="361050" y="3569264"/>
                </a:cubicBezTo>
                <a:cubicBezTo>
                  <a:pt x="366708" y="3570561"/>
                  <a:pt x="366708" y="3570561"/>
                  <a:pt x="366708" y="3570561"/>
                </a:cubicBezTo>
                <a:cubicBezTo>
                  <a:pt x="369646" y="3562904"/>
                  <a:pt x="369646" y="3562904"/>
                  <a:pt x="369646" y="3562904"/>
                </a:cubicBezTo>
                <a:cubicBezTo>
                  <a:pt x="365993" y="3563256"/>
                  <a:pt x="373299" y="3562551"/>
                  <a:pt x="367283" y="3557602"/>
                </a:cubicBezTo>
                <a:cubicBezTo>
                  <a:pt x="344931" y="3592942"/>
                  <a:pt x="344931" y="3592942"/>
                  <a:pt x="344931" y="3592942"/>
                </a:cubicBezTo>
                <a:cubicBezTo>
                  <a:pt x="344573" y="3589290"/>
                  <a:pt x="344573" y="3589290"/>
                  <a:pt x="344573" y="3589290"/>
                </a:cubicBezTo>
                <a:cubicBezTo>
                  <a:pt x="340921" y="3589642"/>
                  <a:pt x="340921" y="3589642"/>
                  <a:pt x="340921" y="3589642"/>
                </a:cubicBezTo>
                <a:cubicBezTo>
                  <a:pt x="347869" y="3585284"/>
                  <a:pt x="347869" y="3585284"/>
                  <a:pt x="347869" y="3585284"/>
                </a:cubicBezTo>
                <a:cubicBezTo>
                  <a:pt x="345148" y="3576330"/>
                  <a:pt x="345148" y="3576330"/>
                  <a:pt x="345148" y="3576330"/>
                </a:cubicBezTo>
                <a:cubicBezTo>
                  <a:pt x="330179" y="3574089"/>
                  <a:pt x="330179" y="3574089"/>
                  <a:pt x="330179" y="3574089"/>
                </a:cubicBezTo>
                <a:cubicBezTo>
                  <a:pt x="320651" y="3589756"/>
                  <a:pt x="320651" y="3589756"/>
                  <a:pt x="320651" y="3589756"/>
                </a:cubicBezTo>
                <a:cubicBezTo>
                  <a:pt x="323013" y="3595059"/>
                  <a:pt x="323013" y="3595059"/>
                  <a:pt x="323013" y="3595059"/>
                </a:cubicBezTo>
                <a:cubicBezTo>
                  <a:pt x="314775" y="3605071"/>
                  <a:pt x="314775" y="3605071"/>
                  <a:pt x="314775" y="3605071"/>
                </a:cubicBezTo>
                <a:lnTo>
                  <a:pt x="312770" y="3603421"/>
                </a:lnTo>
                <a:cubicBezTo>
                  <a:pt x="306179" y="3611432"/>
                  <a:pt x="306179" y="3611432"/>
                  <a:pt x="306179" y="3611432"/>
                </a:cubicBezTo>
                <a:cubicBezTo>
                  <a:pt x="304174" y="3609782"/>
                  <a:pt x="304174" y="3609782"/>
                  <a:pt x="304174" y="3609782"/>
                </a:cubicBezTo>
                <a:cubicBezTo>
                  <a:pt x="308437" y="3601535"/>
                  <a:pt x="311634" y="3595351"/>
                  <a:pt x="314031" y="3590713"/>
                </a:cubicBezTo>
                <a:lnTo>
                  <a:pt x="318856" y="3581380"/>
                </a:lnTo>
                <a:lnTo>
                  <a:pt x="318801" y="3581613"/>
                </a:lnTo>
                <a:lnTo>
                  <a:pt x="318037" y="3584248"/>
                </a:lnTo>
                <a:cubicBezTo>
                  <a:pt x="317795" y="3585308"/>
                  <a:pt x="317858" y="3585360"/>
                  <a:pt x="318465" y="3583025"/>
                </a:cubicBezTo>
                <a:lnTo>
                  <a:pt x="318801" y="3581613"/>
                </a:lnTo>
                <a:lnTo>
                  <a:pt x="318884" y="3581327"/>
                </a:lnTo>
                <a:lnTo>
                  <a:pt x="319094" y="3580920"/>
                </a:lnTo>
                <a:cubicBezTo>
                  <a:pt x="321225" y="3576797"/>
                  <a:pt x="321225" y="3576797"/>
                  <a:pt x="321225" y="3576797"/>
                </a:cubicBezTo>
                <a:cubicBezTo>
                  <a:pt x="320724" y="3576384"/>
                  <a:pt x="320048" y="3577717"/>
                  <a:pt x="319436" y="3579418"/>
                </a:cubicBezTo>
                <a:lnTo>
                  <a:pt x="318884" y="3581327"/>
                </a:lnTo>
                <a:lnTo>
                  <a:pt x="318856" y="3581380"/>
                </a:lnTo>
                <a:lnTo>
                  <a:pt x="322158" y="3567489"/>
                </a:lnTo>
                <a:cubicBezTo>
                  <a:pt x="330396" y="3557476"/>
                  <a:pt x="330396" y="3557476"/>
                  <a:pt x="330396" y="3557476"/>
                </a:cubicBezTo>
                <a:cubicBezTo>
                  <a:pt x="338060" y="3560423"/>
                  <a:pt x="338060" y="3560423"/>
                  <a:pt x="338060" y="3560423"/>
                </a:cubicBezTo>
                <a:cubicBezTo>
                  <a:pt x="343220" y="3537803"/>
                  <a:pt x="343220" y="3537803"/>
                  <a:pt x="343220" y="3537803"/>
                </a:cubicBezTo>
                <a:cubicBezTo>
                  <a:pt x="353106" y="3525787"/>
                  <a:pt x="353106" y="3525787"/>
                  <a:pt x="353106" y="3525787"/>
                </a:cubicBezTo>
                <a:cubicBezTo>
                  <a:pt x="355686" y="3514477"/>
                  <a:pt x="356976" y="3508823"/>
                  <a:pt x="357621" y="3505995"/>
                </a:cubicBezTo>
                <a:lnTo>
                  <a:pt x="358266" y="3503168"/>
                </a:lnTo>
                <a:lnTo>
                  <a:pt x="358534" y="3505908"/>
                </a:lnTo>
                <a:cubicBezTo>
                  <a:pt x="358624" y="3506821"/>
                  <a:pt x="358624" y="3506821"/>
                  <a:pt x="358624" y="3506821"/>
                </a:cubicBezTo>
                <a:cubicBezTo>
                  <a:pt x="373593" y="3509062"/>
                  <a:pt x="373593" y="3509062"/>
                  <a:pt x="373593" y="3509062"/>
                </a:cubicBezTo>
                <a:cubicBezTo>
                  <a:pt x="365355" y="3519075"/>
                  <a:pt x="365355" y="3519075"/>
                  <a:pt x="365355" y="3519075"/>
                </a:cubicBezTo>
                <a:cubicBezTo>
                  <a:pt x="374309" y="3516367"/>
                  <a:pt x="374309" y="3516367"/>
                  <a:pt x="374309" y="3516367"/>
                </a:cubicBezTo>
                <a:cubicBezTo>
                  <a:pt x="383836" y="3500700"/>
                  <a:pt x="383836" y="3500700"/>
                  <a:pt x="383836" y="3500700"/>
                </a:cubicBezTo>
                <a:cubicBezTo>
                  <a:pt x="396801" y="3501291"/>
                  <a:pt x="396801" y="3501291"/>
                  <a:pt x="396801" y="3501291"/>
                </a:cubicBezTo>
                <a:cubicBezTo>
                  <a:pt x="390070" y="3489036"/>
                  <a:pt x="390070" y="3489036"/>
                  <a:pt x="390070" y="3489036"/>
                </a:cubicBezTo>
                <a:cubicBezTo>
                  <a:pt x="404184" y="3463708"/>
                  <a:pt x="404184" y="3463708"/>
                  <a:pt x="404184" y="3463708"/>
                </a:cubicBezTo>
                <a:cubicBezTo>
                  <a:pt x="405831" y="3461706"/>
                  <a:pt x="407479" y="3459703"/>
                  <a:pt x="407122" y="3456051"/>
                </a:cubicBezTo>
                <a:cubicBezTo>
                  <a:pt x="416650" y="3440383"/>
                  <a:pt x="416650" y="3440383"/>
                  <a:pt x="416650" y="3440383"/>
                </a:cubicBezTo>
                <a:cubicBezTo>
                  <a:pt x="424888" y="3430370"/>
                  <a:pt x="424888" y="3430370"/>
                  <a:pt x="424888" y="3430370"/>
                </a:cubicBezTo>
                <a:cubicBezTo>
                  <a:pt x="424888" y="3430370"/>
                  <a:pt x="424173" y="3423066"/>
                  <a:pt x="428899" y="3433670"/>
                </a:cubicBezTo>
                <a:cubicBezTo>
                  <a:pt x="434059" y="3411050"/>
                  <a:pt x="434059" y="3411050"/>
                  <a:pt x="434059" y="3411050"/>
                </a:cubicBezTo>
                <a:cubicBezTo>
                  <a:pt x="441365" y="3410344"/>
                  <a:pt x="441365" y="3410344"/>
                  <a:pt x="441365" y="3410344"/>
                </a:cubicBezTo>
                <a:cubicBezTo>
                  <a:pt x="438286" y="3397738"/>
                  <a:pt x="438286" y="3397738"/>
                  <a:pt x="438286" y="3397738"/>
                </a:cubicBezTo>
                <a:cubicBezTo>
                  <a:pt x="441940" y="3397385"/>
                  <a:pt x="441940" y="3397385"/>
                  <a:pt x="441940" y="3397385"/>
                </a:cubicBezTo>
                <a:cubicBezTo>
                  <a:pt x="433561" y="3387133"/>
                  <a:pt x="447956" y="3402334"/>
                  <a:pt x="448173" y="3385722"/>
                </a:cubicBezTo>
                <a:cubicBezTo>
                  <a:pt x="441224" y="3390080"/>
                  <a:pt x="441224" y="3390080"/>
                  <a:pt x="441224" y="3390080"/>
                </a:cubicBezTo>
                <a:cubicBezTo>
                  <a:pt x="432271" y="3392788"/>
                  <a:pt x="432271" y="3392788"/>
                  <a:pt x="432271" y="3392788"/>
                </a:cubicBezTo>
                <a:cubicBezTo>
                  <a:pt x="433203" y="3383481"/>
                  <a:pt x="433203" y="3383481"/>
                  <a:pt x="433203" y="3383481"/>
                </a:cubicBezTo>
                <a:cubicBezTo>
                  <a:pt x="421312" y="3393846"/>
                  <a:pt x="421312" y="3393846"/>
                  <a:pt x="421312" y="3393846"/>
                </a:cubicBezTo>
                <a:cubicBezTo>
                  <a:pt x="414722" y="3401856"/>
                  <a:pt x="414722" y="3401856"/>
                  <a:pt x="414722" y="3401856"/>
                </a:cubicBezTo>
                <a:cubicBezTo>
                  <a:pt x="414147" y="3414816"/>
                  <a:pt x="414147" y="3414816"/>
                  <a:pt x="414147" y="3414816"/>
                </a:cubicBezTo>
                <a:cubicBezTo>
                  <a:pt x="398743" y="3445799"/>
                  <a:pt x="398743" y="3445799"/>
                  <a:pt x="398743" y="3445799"/>
                </a:cubicBezTo>
                <a:cubicBezTo>
                  <a:pt x="397095" y="3447801"/>
                  <a:pt x="397095" y="3447801"/>
                  <a:pt x="397095" y="3447801"/>
                </a:cubicBezTo>
                <a:cubicBezTo>
                  <a:pt x="407199" y="3419173"/>
                  <a:pt x="407199" y="3419173"/>
                  <a:pt x="407199" y="3419173"/>
                </a:cubicBezTo>
                <a:cubicBezTo>
                  <a:pt x="406841" y="3415521"/>
                  <a:pt x="404261" y="3426831"/>
                  <a:pt x="404836" y="3413871"/>
                </a:cubicBezTo>
                <a:cubicBezTo>
                  <a:pt x="401183" y="3414224"/>
                  <a:pt x="401183" y="3414224"/>
                  <a:pt x="401183" y="3414224"/>
                </a:cubicBezTo>
                <a:cubicBezTo>
                  <a:pt x="402831" y="3412222"/>
                  <a:pt x="402831" y="3412222"/>
                  <a:pt x="402831" y="3412222"/>
                </a:cubicBezTo>
                <a:cubicBezTo>
                  <a:pt x="398820" y="3408922"/>
                  <a:pt x="398820" y="3408922"/>
                  <a:pt x="398820" y="3408922"/>
                </a:cubicBezTo>
                <a:cubicBezTo>
                  <a:pt x="395167" y="3409274"/>
                  <a:pt x="395167" y="3409274"/>
                  <a:pt x="395167" y="3409274"/>
                </a:cubicBezTo>
                <a:cubicBezTo>
                  <a:pt x="395525" y="3412927"/>
                  <a:pt x="395525" y="3412927"/>
                  <a:pt x="395525" y="3412927"/>
                </a:cubicBezTo>
                <a:cubicBezTo>
                  <a:pt x="391871" y="3413280"/>
                  <a:pt x="391871" y="3413280"/>
                  <a:pt x="391871" y="3413280"/>
                </a:cubicBezTo>
                <a:cubicBezTo>
                  <a:pt x="385996" y="3428595"/>
                  <a:pt x="380913" y="3414338"/>
                  <a:pt x="357271" y="3455333"/>
                </a:cubicBezTo>
                <a:cubicBezTo>
                  <a:pt x="351970" y="3457689"/>
                  <a:pt x="351970" y="3457689"/>
                  <a:pt x="351970" y="3457689"/>
                </a:cubicBezTo>
                <a:cubicBezTo>
                  <a:pt x="356198" y="3444376"/>
                  <a:pt x="356198" y="3444376"/>
                  <a:pt x="356198" y="3444376"/>
                </a:cubicBezTo>
                <a:cubicBezTo>
                  <a:pt x="357488" y="3438721"/>
                  <a:pt x="357488" y="3438721"/>
                  <a:pt x="357488" y="3438721"/>
                </a:cubicBezTo>
                <a:cubicBezTo>
                  <a:pt x="350183" y="3439426"/>
                  <a:pt x="350183" y="3439426"/>
                  <a:pt x="350183" y="3439426"/>
                </a:cubicBezTo>
                <a:cubicBezTo>
                  <a:pt x="340079" y="3468054"/>
                  <a:pt x="340079" y="3468054"/>
                  <a:pt x="340079" y="3468054"/>
                </a:cubicBezTo>
                <a:cubicBezTo>
                  <a:pt x="330193" y="3480069"/>
                  <a:pt x="330193" y="3480069"/>
                  <a:pt x="330193" y="3480069"/>
                </a:cubicBezTo>
                <a:cubicBezTo>
                  <a:pt x="331623" y="3494679"/>
                  <a:pt x="320307" y="3492085"/>
                  <a:pt x="313141" y="3513055"/>
                </a:cubicBezTo>
                <a:cubicBezTo>
                  <a:pt x="297380" y="3540385"/>
                  <a:pt x="297380" y="3540385"/>
                  <a:pt x="297380" y="3540385"/>
                </a:cubicBezTo>
                <a:cubicBezTo>
                  <a:pt x="274095" y="3585034"/>
                  <a:pt x="274095" y="3585034"/>
                  <a:pt x="274095" y="3585034"/>
                </a:cubicBezTo>
                <a:cubicBezTo>
                  <a:pt x="253250" y="3598107"/>
                  <a:pt x="253250" y="3598107"/>
                  <a:pt x="253250" y="3598107"/>
                </a:cubicBezTo>
                <a:cubicBezTo>
                  <a:pt x="238997" y="3603170"/>
                  <a:pt x="238997" y="3603170"/>
                  <a:pt x="238997" y="3603170"/>
                </a:cubicBezTo>
                <a:cubicBezTo>
                  <a:pt x="235701" y="3607176"/>
                  <a:pt x="235701" y="3607176"/>
                  <a:pt x="235701" y="3607176"/>
                </a:cubicBezTo>
                <a:lnTo>
                  <a:pt x="238029" y="3609091"/>
                </a:lnTo>
                <a:lnTo>
                  <a:pt x="232406" y="3611180"/>
                </a:lnTo>
                <a:cubicBezTo>
                  <a:pt x="236773" y="3618133"/>
                  <a:pt x="236773" y="3618133"/>
                  <a:pt x="236773" y="3618133"/>
                </a:cubicBezTo>
                <a:cubicBezTo>
                  <a:pt x="232189" y="3627792"/>
                  <a:pt x="232189" y="3627792"/>
                  <a:pt x="232189" y="3627792"/>
                </a:cubicBezTo>
                <a:cubicBezTo>
                  <a:pt x="225240" y="3632150"/>
                  <a:pt x="225240" y="3632150"/>
                  <a:pt x="225240" y="3632150"/>
                </a:cubicBezTo>
                <a:cubicBezTo>
                  <a:pt x="221012" y="3645463"/>
                  <a:pt x="221012" y="3645463"/>
                  <a:pt x="221012" y="3645463"/>
                </a:cubicBezTo>
                <a:cubicBezTo>
                  <a:pt x="215711" y="3647819"/>
                  <a:pt x="215711" y="3647819"/>
                  <a:pt x="215711" y="3647819"/>
                </a:cubicBezTo>
                <a:cubicBezTo>
                  <a:pt x="197013" y="3682806"/>
                  <a:pt x="197013" y="3682806"/>
                  <a:pt x="197013" y="3682806"/>
                </a:cubicBezTo>
                <a:cubicBezTo>
                  <a:pt x="190064" y="3687164"/>
                  <a:pt x="190064" y="3687164"/>
                  <a:pt x="190064" y="3687164"/>
                </a:cubicBezTo>
                <a:cubicBezTo>
                  <a:pt x="189349" y="3679860"/>
                  <a:pt x="189349" y="3679860"/>
                  <a:pt x="189349" y="3679860"/>
                </a:cubicBezTo>
                <a:cubicBezTo>
                  <a:pt x="179105" y="3688222"/>
                  <a:pt x="179105" y="3688222"/>
                  <a:pt x="179105" y="3688222"/>
                </a:cubicBezTo>
                <a:cubicBezTo>
                  <a:pt x="178033" y="3677265"/>
                  <a:pt x="178033" y="3677265"/>
                  <a:pt x="178033" y="3677265"/>
                </a:cubicBezTo>
                <a:cubicBezTo>
                  <a:pt x="191214" y="3661244"/>
                  <a:pt x="191214" y="3661244"/>
                  <a:pt x="191214" y="3661244"/>
                </a:cubicBezTo>
                <a:cubicBezTo>
                  <a:pt x="201100" y="3649229"/>
                  <a:pt x="201100" y="3649229"/>
                  <a:pt x="201100" y="3649229"/>
                </a:cubicBezTo>
                <a:cubicBezTo>
                  <a:pt x="193436" y="3646282"/>
                  <a:pt x="193436" y="3646282"/>
                  <a:pt x="193436" y="3646282"/>
                </a:cubicBezTo>
                <a:cubicBezTo>
                  <a:pt x="203323" y="3634266"/>
                  <a:pt x="203323" y="3634266"/>
                  <a:pt x="203323" y="3634266"/>
                </a:cubicBezTo>
                <a:cubicBezTo>
                  <a:pt x="208483" y="3611647"/>
                  <a:pt x="208483" y="3611647"/>
                  <a:pt x="208483" y="3611647"/>
                </a:cubicBezTo>
                <a:cubicBezTo>
                  <a:pt x="218229" y="3579366"/>
                  <a:pt x="218229" y="3579366"/>
                  <a:pt x="218229" y="3579366"/>
                </a:cubicBezTo>
                <a:cubicBezTo>
                  <a:pt x="223529" y="3577011"/>
                  <a:pt x="223529" y="3577011"/>
                  <a:pt x="223529" y="3577011"/>
                </a:cubicBezTo>
                <a:cubicBezTo>
                  <a:pt x="225177" y="3575009"/>
                  <a:pt x="225177" y="3575009"/>
                  <a:pt x="225177" y="3575009"/>
                </a:cubicBezTo>
                <a:cubicBezTo>
                  <a:pt x="222814" y="3569707"/>
                  <a:pt x="222814" y="3569707"/>
                  <a:pt x="222814" y="3569707"/>
                </a:cubicBezTo>
                <a:cubicBezTo>
                  <a:pt x="229762" y="3565349"/>
                  <a:pt x="229762" y="3565349"/>
                  <a:pt x="229762" y="3565349"/>
                </a:cubicBezTo>
                <a:cubicBezTo>
                  <a:pt x="231053" y="3559693"/>
                  <a:pt x="231053" y="3559693"/>
                  <a:pt x="231053" y="3559693"/>
                </a:cubicBezTo>
                <a:cubicBezTo>
                  <a:pt x="225752" y="3562049"/>
                  <a:pt x="225752" y="3562049"/>
                  <a:pt x="225752" y="3562049"/>
                </a:cubicBezTo>
                <a:cubicBezTo>
                  <a:pt x="236571" y="3540726"/>
                  <a:pt x="236571" y="3540726"/>
                  <a:pt x="236571" y="3540726"/>
                </a:cubicBezTo>
                <a:cubicBezTo>
                  <a:pt x="236788" y="3524114"/>
                  <a:pt x="236788" y="3524114"/>
                  <a:pt x="236788" y="3524114"/>
                </a:cubicBezTo>
                <a:cubicBezTo>
                  <a:pt x="250186" y="3491481"/>
                  <a:pt x="250186" y="3491481"/>
                  <a:pt x="250186" y="3491481"/>
                </a:cubicBezTo>
                <a:cubicBezTo>
                  <a:pt x="253839" y="3491128"/>
                  <a:pt x="253839" y="3491128"/>
                  <a:pt x="253839" y="3491128"/>
                </a:cubicBezTo>
                <a:lnTo>
                  <a:pt x="252604" y="3488357"/>
                </a:lnTo>
                <a:lnTo>
                  <a:pt x="259140" y="3488773"/>
                </a:lnTo>
                <a:cubicBezTo>
                  <a:pt x="261363" y="3473810"/>
                  <a:pt x="261363" y="3473810"/>
                  <a:pt x="261363" y="3473810"/>
                </a:cubicBezTo>
                <a:cubicBezTo>
                  <a:pt x="265015" y="3473458"/>
                  <a:pt x="265015" y="3473458"/>
                  <a:pt x="265015" y="3473458"/>
                </a:cubicBezTo>
                <a:cubicBezTo>
                  <a:pt x="262653" y="3468155"/>
                  <a:pt x="262653" y="3468155"/>
                  <a:pt x="262653" y="3468155"/>
                </a:cubicBezTo>
                <a:cubicBezTo>
                  <a:pt x="252984" y="3463559"/>
                  <a:pt x="252984" y="3463559"/>
                  <a:pt x="252984" y="3463559"/>
                </a:cubicBezTo>
                <a:cubicBezTo>
                  <a:pt x="253127" y="3460319"/>
                  <a:pt x="251154" y="3460163"/>
                  <a:pt x="248746" y="3461174"/>
                </a:cubicBezTo>
                <a:lnTo>
                  <a:pt x="245904" y="3463088"/>
                </a:lnTo>
                <a:lnTo>
                  <a:pt x="248888" y="3460602"/>
                </a:lnTo>
                <a:cubicBezTo>
                  <a:pt x="251866" y="3458021"/>
                  <a:pt x="255788" y="3454531"/>
                  <a:pt x="260865" y="3449893"/>
                </a:cubicBezTo>
                <a:cubicBezTo>
                  <a:pt x="250263" y="3454604"/>
                  <a:pt x="250263" y="3454604"/>
                  <a:pt x="250263" y="3454604"/>
                </a:cubicBezTo>
                <a:cubicBezTo>
                  <a:pt x="242025" y="3464617"/>
                  <a:pt x="242025" y="3464617"/>
                  <a:pt x="242025" y="3464617"/>
                </a:cubicBezTo>
                <a:lnTo>
                  <a:pt x="242124" y="3465635"/>
                </a:lnTo>
                <a:lnTo>
                  <a:pt x="241909" y="3465780"/>
                </a:lnTo>
                <a:lnTo>
                  <a:pt x="242142" y="3465807"/>
                </a:lnTo>
                <a:lnTo>
                  <a:pt x="242383" y="3468269"/>
                </a:lnTo>
                <a:cubicBezTo>
                  <a:pt x="237440" y="3474277"/>
                  <a:pt x="246751" y="3475221"/>
                  <a:pt x="238870" y="3488886"/>
                </a:cubicBezTo>
                <a:cubicBezTo>
                  <a:pt x="233570" y="3491241"/>
                  <a:pt x="233570" y="3491241"/>
                  <a:pt x="233570" y="3491241"/>
                </a:cubicBezTo>
                <a:cubicBezTo>
                  <a:pt x="233927" y="3494894"/>
                  <a:pt x="233927" y="3494894"/>
                  <a:pt x="233927" y="3494894"/>
                </a:cubicBezTo>
                <a:cubicBezTo>
                  <a:pt x="223684" y="3503257"/>
                  <a:pt x="223684" y="3503257"/>
                  <a:pt x="223684" y="3503257"/>
                </a:cubicBezTo>
                <a:cubicBezTo>
                  <a:pt x="221103" y="3514567"/>
                  <a:pt x="221103" y="3514567"/>
                  <a:pt x="221103" y="3514567"/>
                </a:cubicBezTo>
                <a:cubicBezTo>
                  <a:pt x="214155" y="3518925"/>
                  <a:pt x="214155" y="3518925"/>
                  <a:pt x="214155" y="3518925"/>
                </a:cubicBezTo>
                <a:cubicBezTo>
                  <a:pt x="210145" y="3515625"/>
                  <a:pt x="210145" y="3515625"/>
                  <a:pt x="210145" y="3515625"/>
                </a:cubicBezTo>
                <a:cubicBezTo>
                  <a:pt x="207424" y="3506670"/>
                  <a:pt x="207424" y="3506670"/>
                  <a:pt x="207424" y="3506670"/>
                </a:cubicBezTo>
                <a:cubicBezTo>
                  <a:pt x="220606" y="3490650"/>
                  <a:pt x="220606" y="3490650"/>
                  <a:pt x="220606" y="3490650"/>
                </a:cubicBezTo>
                <a:cubicBezTo>
                  <a:pt x="221181" y="3477690"/>
                  <a:pt x="221181" y="3477690"/>
                  <a:pt x="221181" y="3477690"/>
                </a:cubicBezTo>
                <a:cubicBezTo>
                  <a:pt x="223761" y="3466380"/>
                  <a:pt x="223761" y="3466380"/>
                  <a:pt x="223761" y="3466380"/>
                </a:cubicBezTo>
                <a:cubicBezTo>
                  <a:pt x="227413" y="3466027"/>
                  <a:pt x="227413" y="3466027"/>
                  <a:pt x="227413" y="3466027"/>
                </a:cubicBezTo>
                <a:cubicBezTo>
                  <a:pt x="237657" y="3457664"/>
                  <a:pt x="237657" y="3457664"/>
                  <a:pt x="237657" y="3457664"/>
                </a:cubicBezTo>
                <a:cubicBezTo>
                  <a:pt x="240952" y="3453659"/>
                  <a:pt x="240952" y="3453659"/>
                  <a:pt x="240952" y="3453659"/>
                </a:cubicBezTo>
                <a:cubicBezTo>
                  <a:pt x="240595" y="3450006"/>
                  <a:pt x="240595" y="3450006"/>
                  <a:pt x="240595" y="3450006"/>
                </a:cubicBezTo>
                <a:cubicBezTo>
                  <a:pt x="227988" y="3453068"/>
                  <a:pt x="227988" y="3453068"/>
                  <a:pt x="227988" y="3453068"/>
                </a:cubicBezTo>
                <a:cubicBezTo>
                  <a:pt x="228921" y="3443760"/>
                  <a:pt x="228921" y="3443760"/>
                  <a:pt x="228921" y="3443760"/>
                </a:cubicBezTo>
                <a:cubicBezTo>
                  <a:pt x="238807" y="3431744"/>
                  <a:pt x="238807" y="3431744"/>
                  <a:pt x="238807" y="3431744"/>
                </a:cubicBezTo>
                <a:cubicBezTo>
                  <a:pt x="241387" y="3420434"/>
                  <a:pt x="241387" y="3420434"/>
                  <a:pt x="241387" y="3420434"/>
                </a:cubicBezTo>
                <a:cubicBezTo>
                  <a:pt x="246330" y="3414427"/>
                  <a:pt x="243175" y="3438697"/>
                  <a:pt x="245615" y="3407122"/>
                </a:cubicBezTo>
                <a:cubicBezTo>
                  <a:pt x="243610" y="3405472"/>
                  <a:pt x="243610" y="3405472"/>
                  <a:pt x="243610" y="3405472"/>
                </a:cubicBezTo>
                <a:cubicBezTo>
                  <a:pt x="235729" y="3419137"/>
                  <a:pt x="235729" y="3419137"/>
                  <a:pt x="235729" y="3419137"/>
                </a:cubicBezTo>
                <a:cubicBezTo>
                  <a:pt x="237952" y="3404175"/>
                  <a:pt x="237952" y="3404175"/>
                  <a:pt x="237952" y="3404175"/>
                </a:cubicBezTo>
                <a:cubicBezTo>
                  <a:pt x="232651" y="3406530"/>
                  <a:pt x="232651" y="3406530"/>
                  <a:pt x="232651" y="3406530"/>
                </a:cubicBezTo>
                <a:cubicBezTo>
                  <a:pt x="226418" y="3418193"/>
                  <a:pt x="226418" y="3418193"/>
                  <a:pt x="226418" y="3418193"/>
                </a:cubicBezTo>
                <a:cubicBezTo>
                  <a:pt x="222407" y="3414893"/>
                  <a:pt x="239957" y="3405825"/>
                  <a:pt x="218754" y="3415245"/>
                </a:cubicBezTo>
                <a:cubicBezTo>
                  <a:pt x="225345" y="3407235"/>
                  <a:pt x="225345" y="3407235"/>
                  <a:pt x="225345" y="3407235"/>
                </a:cubicBezTo>
                <a:cubicBezTo>
                  <a:pt x="223340" y="3405586"/>
                  <a:pt x="223340" y="3405586"/>
                  <a:pt x="223340" y="3405586"/>
                </a:cubicBezTo>
                <a:cubicBezTo>
                  <a:pt x="219687" y="3405938"/>
                  <a:pt x="219687" y="3405938"/>
                  <a:pt x="219687" y="3405938"/>
                </a:cubicBezTo>
                <a:cubicBezTo>
                  <a:pt x="226636" y="3401580"/>
                  <a:pt x="226636" y="3401580"/>
                  <a:pt x="226636" y="3401580"/>
                </a:cubicBezTo>
                <a:cubicBezTo>
                  <a:pt x="226277" y="3397928"/>
                  <a:pt x="226277" y="3397928"/>
                  <a:pt x="226277" y="3397928"/>
                </a:cubicBezTo>
                <a:cubicBezTo>
                  <a:pt x="239241" y="3398520"/>
                  <a:pt x="239241" y="3398520"/>
                  <a:pt x="239241" y="3398520"/>
                </a:cubicBezTo>
                <a:lnTo>
                  <a:pt x="243461" y="3395398"/>
                </a:lnTo>
                <a:lnTo>
                  <a:pt x="244646" y="3398431"/>
                </a:lnTo>
                <a:lnTo>
                  <a:pt x="244900" y="3399817"/>
                </a:lnTo>
                <a:lnTo>
                  <a:pt x="245043" y="3399444"/>
                </a:lnTo>
                <a:lnTo>
                  <a:pt x="247262" y="3405120"/>
                </a:lnTo>
                <a:cubicBezTo>
                  <a:pt x="258796" y="3391101"/>
                  <a:pt x="258796" y="3391101"/>
                  <a:pt x="258796" y="3391101"/>
                </a:cubicBezTo>
                <a:cubicBezTo>
                  <a:pt x="258438" y="3387450"/>
                  <a:pt x="258438" y="3387450"/>
                  <a:pt x="258438" y="3387450"/>
                </a:cubicBezTo>
                <a:cubicBezTo>
                  <a:pt x="271262" y="3367776"/>
                  <a:pt x="271262" y="3367776"/>
                  <a:pt x="271262" y="3367776"/>
                </a:cubicBezTo>
                <a:cubicBezTo>
                  <a:pt x="270190" y="3356819"/>
                  <a:pt x="270190" y="3356819"/>
                  <a:pt x="270190" y="3356819"/>
                </a:cubicBezTo>
                <a:cubicBezTo>
                  <a:pt x="268184" y="3355169"/>
                  <a:pt x="268184" y="3355169"/>
                  <a:pt x="268184" y="3355169"/>
                </a:cubicBezTo>
                <a:cubicBezTo>
                  <a:pt x="271837" y="3354816"/>
                  <a:pt x="271837" y="3354816"/>
                  <a:pt x="271837" y="3354816"/>
                </a:cubicBezTo>
                <a:cubicBezTo>
                  <a:pt x="270764" y="3343859"/>
                  <a:pt x="270764" y="3343859"/>
                  <a:pt x="270764" y="3343859"/>
                </a:cubicBezTo>
                <a:lnTo>
                  <a:pt x="270019" y="3337650"/>
                </a:lnTo>
                <a:lnTo>
                  <a:pt x="272674" y="3333578"/>
                </a:lnTo>
                <a:lnTo>
                  <a:pt x="273640" y="3333212"/>
                </a:lnTo>
                <a:cubicBezTo>
                  <a:pt x="277499" y="3332609"/>
                  <a:pt x="283301" y="3330666"/>
                  <a:pt x="288174" y="3314525"/>
                </a:cubicBezTo>
                <a:cubicBezTo>
                  <a:pt x="288531" y="3318179"/>
                  <a:pt x="288531" y="3318179"/>
                  <a:pt x="288531" y="3318179"/>
                </a:cubicBezTo>
                <a:cubicBezTo>
                  <a:pt x="292184" y="3317825"/>
                  <a:pt x="292184" y="3317825"/>
                  <a:pt x="292184" y="3317825"/>
                </a:cubicBezTo>
                <a:cubicBezTo>
                  <a:pt x="303935" y="3287196"/>
                  <a:pt x="303935" y="3287196"/>
                  <a:pt x="303935" y="3287196"/>
                </a:cubicBezTo>
                <a:cubicBezTo>
                  <a:pt x="305583" y="3285193"/>
                  <a:pt x="300423" y="3307813"/>
                  <a:pt x="306873" y="3279538"/>
                </a:cubicBezTo>
                <a:cubicBezTo>
                  <a:pt x="302862" y="3276239"/>
                  <a:pt x="302862" y="3276239"/>
                  <a:pt x="302862" y="3276239"/>
                </a:cubicBezTo>
                <a:cubicBezTo>
                  <a:pt x="297562" y="3278593"/>
                  <a:pt x="297562" y="3278593"/>
                  <a:pt x="297562" y="3278593"/>
                </a:cubicBezTo>
                <a:cubicBezTo>
                  <a:pt x="296272" y="3284248"/>
                  <a:pt x="296272" y="3284248"/>
                  <a:pt x="296272" y="3284248"/>
                </a:cubicBezTo>
                <a:cubicBezTo>
                  <a:pt x="261313" y="3322650"/>
                  <a:pt x="261313" y="3322650"/>
                  <a:pt x="261313" y="3322650"/>
                </a:cubicBezTo>
                <a:cubicBezTo>
                  <a:pt x="259665" y="3324653"/>
                  <a:pt x="259665" y="3324653"/>
                  <a:pt x="259665" y="3324653"/>
                </a:cubicBezTo>
                <a:cubicBezTo>
                  <a:pt x="260024" y="3328304"/>
                  <a:pt x="260024" y="3328304"/>
                  <a:pt x="260024" y="3328304"/>
                </a:cubicBezTo>
                <a:cubicBezTo>
                  <a:pt x="265681" y="3329602"/>
                  <a:pt x="265681" y="3329602"/>
                  <a:pt x="265681" y="3329602"/>
                </a:cubicBezTo>
                <a:cubicBezTo>
                  <a:pt x="264034" y="3331604"/>
                  <a:pt x="255080" y="3334312"/>
                  <a:pt x="262743" y="3337259"/>
                </a:cubicBezTo>
                <a:cubicBezTo>
                  <a:pt x="273345" y="3332549"/>
                  <a:pt x="273345" y="3332549"/>
                  <a:pt x="273345" y="3332549"/>
                </a:cubicBezTo>
                <a:lnTo>
                  <a:pt x="272674" y="3333578"/>
                </a:lnTo>
                <a:lnTo>
                  <a:pt x="269668" y="3334719"/>
                </a:lnTo>
                <a:lnTo>
                  <a:pt x="270019" y="3337650"/>
                </a:lnTo>
                <a:lnTo>
                  <a:pt x="265931" y="3343922"/>
                </a:lnTo>
                <a:cubicBezTo>
                  <a:pt x="260521" y="3352222"/>
                  <a:pt x="260521" y="3352222"/>
                  <a:pt x="260521" y="3352222"/>
                </a:cubicBezTo>
                <a:cubicBezTo>
                  <a:pt x="259806" y="3344917"/>
                  <a:pt x="259806" y="3344917"/>
                  <a:pt x="259806" y="3344917"/>
                </a:cubicBezTo>
                <a:cubicBezTo>
                  <a:pt x="241541" y="3346681"/>
                  <a:pt x="241541" y="3346681"/>
                  <a:pt x="241541" y="3346681"/>
                </a:cubicBezTo>
                <a:cubicBezTo>
                  <a:pt x="240251" y="3352336"/>
                  <a:pt x="240251" y="3352336"/>
                  <a:pt x="240251" y="3352336"/>
                </a:cubicBezTo>
                <a:cubicBezTo>
                  <a:pt x="234951" y="3354690"/>
                  <a:pt x="234951" y="3354690"/>
                  <a:pt x="234951" y="3354690"/>
                </a:cubicBezTo>
                <a:cubicBezTo>
                  <a:pt x="236956" y="3356340"/>
                  <a:pt x="236956" y="3356340"/>
                  <a:pt x="236956" y="3356340"/>
                </a:cubicBezTo>
                <a:cubicBezTo>
                  <a:pt x="227070" y="3368356"/>
                  <a:pt x="227070" y="3368356"/>
                  <a:pt x="227070" y="3368356"/>
                </a:cubicBezTo>
                <a:cubicBezTo>
                  <a:pt x="226713" y="3364703"/>
                  <a:pt x="226713" y="3364703"/>
                  <a:pt x="226713" y="3364703"/>
                </a:cubicBezTo>
                <a:cubicBezTo>
                  <a:pt x="220479" y="3376366"/>
                  <a:pt x="220479" y="3376366"/>
                  <a:pt x="220479" y="3376366"/>
                </a:cubicBezTo>
                <a:cubicBezTo>
                  <a:pt x="227785" y="3375660"/>
                  <a:pt x="227785" y="3375660"/>
                  <a:pt x="227785" y="3375660"/>
                </a:cubicBezTo>
                <a:cubicBezTo>
                  <a:pt x="218832" y="3378369"/>
                  <a:pt x="218832" y="3378369"/>
                  <a:pt x="218832" y="3378369"/>
                </a:cubicBezTo>
                <a:cubicBezTo>
                  <a:pt x="217184" y="3380372"/>
                  <a:pt x="217184" y="3380372"/>
                  <a:pt x="217184" y="3380372"/>
                </a:cubicBezTo>
                <a:cubicBezTo>
                  <a:pt x="215536" y="3382374"/>
                  <a:pt x="215536" y="3382374"/>
                  <a:pt x="215536" y="3382374"/>
                </a:cubicBezTo>
                <a:cubicBezTo>
                  <a:pt x="215894" y="3386026"/>
                  <a:pt x="215894" y="3386026"/>
                  <a:pt x="215894" y="3386026"/>
                </a:cubicBezTo>
                <a:cubicBezTo>
                  <a:pt x="203288" y="3389087"/>
                  <a:pt x="203288" y="3389087"/>
                  <a:pt x="203288" y="3389087"/>
                </a:cubicBezTo>
                <a:cubicBezTo>
                  <a:pt x="201997" y="3394742"/>
                  <a:pt x="201997" y="3394742"/>
                  <a:pt x="201997" y="3394742"/>
                </a:cubicBezTo>
                <a:cubicBezTo>
                  <a:pt x="202355" y="3398394"/>
                  <a:pt x="202355" y="3398394"/>
                  <a:pt x="202355" y="3398394"/>
                </a:cubicBezTo>
                <a:cubicBezTo>
                  <a:pt x="198702" y="3398747"/>
                  <a:pt x="198702" y="3398747"/>
                  <a:pt x="198702" y="3398747"/>
                </a:cubicBezTo>
                <a:cubicBezTo>
                  <a:pt x="199775" y="3409704"/>
                  <a:pt x="199775" y="3409704"/>
                  <a:pt x="199775" y="3409704"/>
                </a:cubicBezTo>
                <a:cubicBezTo>
                  <a:pt x="205433" y="3411002"/>
                  <a:pt x="205433" y="3411002"/>
                  <a:pt x="205433" y="3411002"/>
                </a:cubicBezTo>
                <a:cubicBezTo>
                  <a:pt x="196837" y="3417362"/>
                  <a:pt x="196837" y="3417362"/>
                  <a:pt x="196837" y="3417362"/>
                </a:cubicBezTo>
                <a:cubicBezTo>
                  <a:pt x="197195" y="3421014"/>
                  <a:pt x="197195" y="3421014"/>
                  <a:pt x="197195" y="3421014"/>
                </a:cubicBezTo>
                <a:cubicBezTo>
                  <a:pt x="185303" y="3431380"/>
                  <a:pt x="204578" y="3383431"/>
                  <a:pt x="187308" y="3433030"/>
                </a:cubicBezTo>
                <a:cubicBezTo>
                  <a:pt x="182723" y="3442690"/>
                  <a:pt x="182723" y="3442690"/>
                  <a:pt x="182723" y="3442690"/>
                </a:cubicBezTo>
                <a:cubicBezTo>
                  <a:pt x="149552" y="3499353"/>
                  <a:pt x="149552" y="3499353"/>
                  <a:pt x="149552" y="3499353"/>
                </a:cubicBezTo>
                <a:cubicBezTo>
                  <a:pt x="132501" y="3532339"/>
                  <a:pt x="132501" y="3532339"/>
                  <a:pt x="132501" y="3532339"/>
                </a:cubicBezTo>
                <a:cubicBezTo>
                  <a:pt x="94962" y="3582050"/>
                  <a:pt x="94962" y="3582050"/>
                  <a:pt x="94962" y="3582050"/>
                </a:cubicBezTo>
                <a:cubicBezTo>
                  <a:pt x="91667" y="3586055"/>
                  <a:pt x="91667" y="3586055"/>
                  <a:pt x="91667" y="3586055"/>
                </a:cubicBezTo>
                <a:cubicBezTo>
                  <a:pt x="93889" y="3571093"/>
                  <a:pt x="93889" y="3571093"/>
                  <a:pt x="93889" y="3571093"/>
                </a:cubicBezTo>
                <a:cubicBezTo>
                  <a:pt x="109293" y="3540110"/>
                  <a:pt x="109293" y="3540110"/>
                  <a:pt x="109293" y="3540110"/>
                </a:cubicBezTo>
                <a:cubicBezTo>
                  <a:pt x="113164" y="3523145"/>
                  <a:pt x="113164" y="3523145"/>
                  <a:pt x="113164" y="3523145"/>
                </a:cubicBezTo>
                <a:cubicBezTo>
                  <a:pt x="122334" y="3503825"/>
                  <a:pt x="122334" y="3503825"/>
                  <a:pt x="122334" y="3503825"/>
                </a:cubicBezTo>
                <a:cubicBezTo>
                  <a:pt x="111951" y="3491922"/>
                  <a:pt x="111951" y="3491922"/>
                  <a:pt x="111951" y="3491922"/>
                </a:cubicBezTo>
                <a:cubicBezTo>
                  <a:pt x="106432" y="3510891"/>
                  <a:pt x="106432" y="3510891"/>
                  <a:pt x="106432" y="3510891"/>
                </a:cubicBezTo>
                <a:cubicBezTo>
                  <a:pt x="104427" y="3509241"/>
                  <a:pt x="104427" y="3509241"/>
                  <a:pt x="104427" y="3509241"/>
                </a:cubicBezTo>
                <a:cubicBezTo>
                  <a:pt x="105935" y="3486973"/>
                  <a:pt x="105935" y="3486973"/>
                  <a:pt x="105935" y="3486973"/>
                </a:cubicBezTo>
                <a:cubicBezTo>
                  <a:pt x="126282" y="3449982"/>
                  <a:pt x="126282" y="3449982"/>
                  <a:pt x="126282" y="3449982"/>
                </a:cubicBezTo>
                <a:cubicBezTo>
                  <a:pt x="133447" y="3429012"/>
                  <a:pt x="133447" y="3429012"/>
                  <a:pt x="133447" y="3429012"/>
                </a:cubicBezTo>
                <a:cubicBezTo>
                  <a:pt x="128147" y="3431367"/>
                  <a:pt x="128147" y="3431367"/>
                  <a:pt x="128147" y="3431367"/>
                </a:cubicBezTo>
                <a:cubicBezTo>
                  <a:pt x="128147" y="3431367"/>
                  <a:pt x="137100" y="3428660"/>
                  <a:pt x="125783" y="3426066"/>
                </a:cubicBezTo>
                <a:cubicBezTo>
                  <a:pt x="135740" y="3424183"/>
                  <a:pt x="140718" y="3423241"/>
                  <a:pt x="143207" y="3422770"/>
                </a:cubicBezTo>
                <a:lnTo>
                  <a:pt x="144105" y="3422600"/>
                </a:lnTo>
                <a:lnTo>
                  <a:pt x="143475" y="3425510"/>
                </a:lnTo>
                <a:cubicBezTo>
                  <a:pt x="143439" y="3426319"/>
                  <a:pt x="143627" y="3426474"/>
                  <a:pt x="144124" y="3424784"/>
                </a:cubicBezTo>
                <a:lnTo>
                  <a:pt x="144608" y="3422505"/>
                </a:lnTo>
                <a:lnTo>
                  <a:pt x="145696" y="3422300"/>
                </a:lnTo>
                <a:lnTo>
                  <a:pt x="144652" y="3422302"/>
                </a:lnTo>
                <a:lnTo>
                  <a:pt x="146628" y="3412992"/>
                </a:lnTo>
                <a:cubicBezTo>
                  <a:pt x="137318" y="3412047"/>
                  <a:pt x="137318" y="3412047"/>
                  <a:pt x="137318" y="3412047"/>
                </a:cubicBezTo>
                <a:cubicBezTo>
                  <a:pt x="141902" y="3402388"/>
                  <a:pt x="141902" y="3402388"/>
                  <a:pt x="141902" y="3402388"/>
                </a:cubicBezTo>
                <a:cubicBezTo>
                  <a:pt x="135887" y="3397438"/>
                  <a:pt x="135887" y="3397438"/>
                  <a:pt x="135887" y="3397438"/>
                </a:cubicBezTo>
                <a:cubicBezTo>
                  <a:pt x="142478" y="3389427"/>
                  <a:pt x="142478" y="3389427"/>
                  <a:pt x="142478" y="3389427"/>
                </a:cubicBezTo>
                <a:cubicBezTo>
                  <a:pt x="142695" y="3372815"/>
                  <a:pt x="142695" y="3372815"/>
                  <a:pt x="142695" y="3372815"/>
                </a:cubicBezTo>
                <a:cubicBezTo>
                  <a:pt x="148928" y="3361153"/>
                  <a:pt x="148928" y="3361153"/>
                  <a:pt x="148928" y="3361153"/>
                </a:cubicBezTo>
                <a:cubicBezTo>
                  <a:pt x="144560" y="3354200"/>
                  <a:pt x="144560" y="3354200"/>
                  <a:pt x="144560" y="3354200"/>
                </a:cubicBezTo>
                <a:cubicBezTo>
                  <a:pt x="140907" y="3354553"/>
                  <a:pt x="140907" y="3354553"/>
                  <a:pt x="140907" y="3354553"/>
                </a:cubicBezTo>
                <a:cubicBezTo>
                  <a:pt x="140550" y="3350900"/>
                  <a:pt x="140550" y="3350900"/>
                  <a:pt x="140550" y="3350900"/>
                </a:cubicBezTo>
                <a:cubicBezTo>
                  <a:pt x="163042" y="3335825"/>
                  <a:pt x="163042" y="3335825"/>
                  <a:pt x="163042" y="3335825"/>
                </a:cubicBezTo>
                <a:cubicBezTo>
                  <a:pt x="173285" y="3327462"/>
                  <a:pt x="124648" y="3357966"/>
                  <a:pt x="176581" y="3323456"/>
                </a:cubicBezTo>
                <a:cubicBezTo>
                  <a:pt x="180809" y="3310144"/>
                  <a:pt x="180809" y="3310144"/>
                  <a:pt x="180809" y="3310144"/>
                </a:cubicBezTo>
                <a:cubicBezTo>
                  <a:pt x="159248" y="3315913"/>
                  <a:pt x="159248" y="3315913"/>
                  <a:pt x="159248" y="3315913"/>
                </a:cubicBezTo>
                <a:cubicBezTo>
                  <a:pt x="153591" y="3314615"/>
                  <a:pt x="153591" y="3314615"/>
                  <a:pt x="153591" y="3314615"/>
                </a:cubicBezTo>
                <a:cubicBezTo>
                  <a:pt x="158176" y="3304956"/>
                  <a:pt x="158176" y="3304956"/>
                  <a:pt x="158176" y="3304956"/>
                </a:cubicBezTo>
                <a:cubicBezTo>
                  <a:pt x="172430" y="3299892"/>
                  <a:pt x="172430" y="3299892"/>
                  <a:pt x="172430" y="3299892"/>
                </a:cubicBezTo>
                <a:cubicBezTo>
                  <a:pt x="179021" y="3291882"/>
                  <a:pt x="179021" y="3291882"/>
                  <a:pt x="179021" y="3291882"/>
                </a:cubicBezTo>
                <a:cubicBezTo>
                  <a:pt x="180669" y="3289879"/>
                  <a:pt x="180669" y="3289879"/>
                  <a:pt x="180669" y="3289879"/>
                </a:cubicBezTo>
                <a:cubicBezTo>
                  <a:pt x="183388" y="3298834"/>
                  <a:pt x="183388" y="3298834"/>
                  <a:pt x="183388" y="3298834"/>
                </a:cubicBezTo>
                <a:cubicBezTo>
                  <a:pt x="194565" y="3281163"/>
                  <a:pt x="194565" y="3281163"/>
                  <a:pt x="194565" y="3281163"/>
                </a:cubicBezTo>
                <a:cubicBezTo>
                  <a:pt x="195497" y="3271857"/>
                  <a:pt x="195497" y="3271857"/>
                  <a:pt x="195497" y="3271857"/>
                </a:cubicBezTo>
                <a:cubicBezTo>
                  <a:pt x="213621" y="3249828"/>
                  <a:pt x="213621" y="3249828"/>
                  <a:pt x="213621" y="3249828"/>
                </a:cubicBezTo>
                <a:cubicBezTo>
                  <a:pt x="205243" y="3239576"/>
                  <a:pt x="205243" y="3239576"/>
                  <a:pt x="205243" y="3239576"/>
                </a:cubicBezTo>
                <a:cubicBezTo>
                  <a:pt x="205243" y="3239576"/>
                  <a:pt x="203595" y="3241579"/>
                  <a:pt x="201948" y="3243581"/>
                </a:cubicBezTo>
                <a:lnTo>
                  <a:pt x="207727" y="3233561"/>
                </a:lnTo>
                <a:lnTo>
                  <a:pt x="214367" y="3231552"/>
                </a:lnTo>
                <a:cubicBezTo>
                  <a:pt x="215487" y="3231213"/>
                  <a:pt x="215487" y="3231213"/>
                  <a:pt x="215487" y="3231213"/>
                </a:cubicBezTo>
                <a:cubicBezTo>
                  <a:pt x="220430" y="3225205"/>
                  <a:pt x="220430" y="3225205"/>
                  <a:pt x="220430" y="3225205"/>
                </a:cubicBezTo>
                <a:cubicBezTo>
                  <a:pt x="232896" y="3201880"/>
                  <a:pt x="232896" y="3201880"/>
                  <a:pt x="232896" y="3201880"/>
                </a:cubicBezTo>
                <a:cubicBezTo>
                  <a:pt x="238414" y="3182912"/>
                  <a:pt x="238414" y="3182912"/>
                  <a:pt x="238414" y="3182912"/>
                </a:cubicBezTo>
                <a:cubicBezTo>
                  <a:pt x="243714" y="3180557"/>
                  <a:pt x="243714" y="3180557"/>
                  <a:pt x="243714" y="3180557"/>
                </a:cubicBezTo>
                <a:cubicBezTo>
                  <a:pt x="258761" y="3145922"/>
                  <a:pt x="258761" y="3145922"/>
                  <a:pt x="258761" y="3145922"/>
                </a:cubicBezTo>
                <a:cubicBezTo>
                  <a:pt x="263704" y="3139914"/>
                  <a:pt x="263704" y="3139914"/>
                  <a:pt x="263704" y="3139914"/>
                </a:cubicBezTo>
                <a:cubicBezTo>
                  <a:pt x="265709" y="3141564"/>
                  <a:pt x="267714" y="3143214"/>
                  <a:pt x="260766" y="3147572"/>
                </a:cubicBezTo>
                <a:cubicBezTo>
                  <a:pt x="266424" y="3148869"/>
                  <a:pt x="242284" y="3165948"/>
                  <a:pt x="271367" y="3142861"/>
                </a:cubicBezTo>
                <a:cubicBezTo>
                  <a:pt x="269004" y="3137559"/>
                  <a:pt x="269004" y="3137559"/>
                  <a:pt x="269004" y="3137559"/>
                </a:cubicBezTo>
                <a:lnTo>
                  <a:pt x="270673" y="3137650"/>
                </a:lnTo>
                <a:lnTo>
                  <a:pt x="270283" y="3140028"/>
                </a:lnTo>
                <a:cubicBezTo>
                  <a:pt x="270334" y="3142904"/>
                  <a:pt x="272065" y="3139395"/>
                  <a:pt x="271668" y="3137705"/>
                </a:cubicBezTo>
                <a:lnTo>
                  <a:pt x="270673" y="3137650"/>
                </a:lnTo>
                <a:lnTo>
                  <a:pt x="271942" y="3129902"/>
                </a:lnTo>
                <a:cubicBezTo>
                  <a:pt x="279248" y="3129196"/>
                  <a:pt x="279248" y="3129196"/>
                  <a:pt x="279248" y="3129196"/>
                </a:cubicBezTo>
                <a:cubicBezTo>
                  <a:pt x="273232" y="3124246"/>
                  <a:pt x="273232" y="3124246"/>
                  <a:pt x="273232" y="3124246"/>
                </a:cubicBezTo>
                <a:cubicBezTo>
                  <a:pt x="276885" y="3123894"/>
                  <a:pt x="276885" y="3123894"/>
                  <a:pt x="276885" y="3123894"/>
                </a:cubicBezTo>
                <a:cubicBezTo>
                  <a:pt x="281470" y="3114234"/>
                  <a:pt x="281470" y="3114234"/>
                  <a:pt x="281470" y="3114234"/>
                </a:cubicBezTo>
                <a:lnTo>
                  <a:pt x="280879" y="3112908"/>
                </a:lnTo>
                <a:lnTo>
                  <a:pt x="285123" y="3113881"/>
                </a:lnTo>
                <a:cubicBezTo>
                  <a:pt x="287704" y="3102570"/>
                  <a:pt x="287704" y="3102570"/>
                  <a:pt x="287704" y="3102570"/>
                </a:cubicBezTo>
                <a:cubicBezTo>
                  <a:pt x="293937" y="3090908"/>
                  <a:pt x="293937" y="3090908"/>
                  <a:pt x="293937" y="3090908"/>
                </a:cubicBezTo>
                <a:cubicBezTo>
                  <a:pt x="293221" y="3083603"/>
                  <a:pt x="293221" y="3083603"/>
                  <a:pt x="293221" y="3083603"/>
                </a:cubicBezTo>
                <a:cubicBezTo>
                  <a:pt x="299812" y="3075593"/>
                  <a:pt x="299812" y="3075593"/>
                  <a:pt x="299812" y="3075593"/>
                </a:cubicBezTo>
                <a:cubicBezTo>
                  <a:pt x="304040" y="3062280"/>
                  <a:pt x="304040" y="3062280"/>
                  <a:pt x="304040" y="3062280"/>
                </a:cubicBezTo>
                <a:lnTo>
                  <a:pt x="306564" y="3061159"/>
                </a:lnTo>
                <a:lnTo>
                  <a:pt x="303941" y="3065977"/>
                </a:lnTo>
                <a:cubicBezTo>
                  <a:pt x="303390" y="3067413"/>
                  <a:pt x="303549" y="3067858"/>
                  <a:pt x="305220" y="3065507"/>
                </a:cubicBezTo>
                <a:lnTo>
                  <a:pt x="308573" y="3060267"/>
                </a:lnTo>
                <a:lnTo>
                  <a:pt x="308678" y="3060220"/>
                </a:lnTo>
                <a:cubicBezTo>
                  <a:pt x="309340" y="3059926"/>
                  <a:pt x="309340" y="3059926"/>
                  <a:pt x="309340" y="3059926"/>
                </a:cubicBezTo>
                <a:lnTo>
                  <a:pt x="308692" y="3060081"/>
                </a:lnTo>
                <a:lnTo>
                  <a:pt x="308962" y="3059659"/>
                </a:lnTo>
                <a:cubicBezTo>
                  <a:pt x="310654" y="3056860"/>
                  <a:pt x="312824" y="3053137"/>
                  <a:pt x="315574" y="3048262"/>
                </a:cubicBezTo>
                <a:cubicBezTo>
                  <a:pt x="315216" y="3044610"/>
                  <a:pt x="310273" y="3050618"/>
                  <a:pt x="311563" y="3044962"/>
                </a:cubicBezTo>
                <a:cubicBezTo>
                  <a:pt x="301319" y="3053326"/>
                  <a:pt x="301319" y="3053326"/>
                  <a:pt x="301319" y="3053326"/>
                </a:cubicBezTo>
                <a:cubicBezTo>
                  <a:pt x="301895" y="3040365"/>
                  <a:pt x="301895" y="3040365"/>
                  <a:pt x="301895" y="3040365"/>
                </a:cubicBezTo>
                <a:cubicBezTo>
                  <a:pt x="307770" y="3025051"/>
                  <a:pt x="307770" y="3025051"/>
                  <a:pt x="307770" y="3025051"/>
                </a:cubicBezTo>
                <a:cubicBezTo>
                  <a:pt x="307412" y="3021399"/>
                  <a:pt x="307412" y="3021399"/>
                  <a:pt x="307412" y="3021399"/>
                </a:cubicBezTo>
                <a:cubicBezTo>
                  <a:pt x="310708" y="3017393"/>
                  <a:pt x="310708" y="3017393"/>
                  <a:pt x="310708" y="3017393"/>
                </a:cubicBezTo>
                <a:cubicBezTo>
                  <a:pt x="304909" y="2995831"/>
                  <a:pt x="304909" y="2995831"/>
                  <a:pt x="304909" y="2995831"/>
                </a:cubicBezTo>
                <a:cubicBezTo>
                  <a:pt x="300401" y="2968614"/>
                  <a:pt x="300401" y="2968614"/>
                  <a:pt x="300401" y="2968614"/>
                </a:cubicBezTo>
                <a:cubicBezTo>
                  <a:pt x="293095" y="2969319"/>
                  <a:pt x="293095" y="2969319"/>
                  <a:pt x="293095" y="2969319"/>
                </a:cubicBezTo>
                <a:cubicBezTo>
                  <a:pt x="290872" y="2984282"/>
                  <a:pt x="290872" y="2984282"/>
                  <a:pt x="290872" y="2984282"/>
                </a:cubicBezTo>
                <a:cubicBezTo>
                  <a:pt x="277333" y="2996650"/>
                  <a:pt x="277333" y="2996650"/>
                  <a:pt x="277333" y="2996650"/>
                </a:cubicBezTo>
                <a:cubicBezTo>
                  <a:pt x="287935" y="2991939"/>
                  <a:pt x="287935" y="2991939"/>
                  <a:pt x="287935" y="2991939"/>
                </a:cubicBezTo>
                <a:cubicBezTo>
                  <a:pt x="288292" y="2995592"/>
                  <a:pt x="288292" y="2995592"/>
                  <a:pt x="288292" y="2995592"/>
                </a:cubicBezTo>
                <a:cubicBezTo>
                  <a:pt x="279339" y="2998300"/>
                  <a:pt x="279339" y="2998300"/>
                  <a:pt x="279339" y="2998300"/>
                </a:cubicBezTo>
                <a:cubicBezTo>
                  <a:pt x="269235" y="3026928"/>
                  <a:pt x="269235" y="3026928"/>
                  <a:pt x="269235" y="3026928"/>
                </a:cubicBezTo>
                <a:cubicBezTo>
                  <a:pt x="266873" y="3021625"/>
                  <a:pt x="266873" y="3021625"/>
                  <a:pt x="266873" y="3021625"/>
                </a:cubicBezTo>
                <a:cubicBezTo>
                  <a:pt x="253692" y="3037645"/>
                  <a:pt x="253692" y="3037645"/>
                  <a:pt x="253692" y="3037645"/>
                </a:cubicBezTo>
                <a:cubicBezTo>
                  <a:pt x="254049" y="3041298"/>
                  <a:pt x="254049" y="3041298"/>
                  <a:pt x="254049" y="3041298"/>
                </a:cubicBezTo>
                <a:cubicBezTo>
                  <a:pt x="264292" y="3032936"/>
                  <a:pt x="264292" y="3032936"/>
                  <a:pt x="264292" y="3032936"/>
                </a:cubicBezTo>
                <a:cubicBezTo>
                  <a:pt x="268303" y="3036235"/>
                  <a:pt x="268303" y="3036235"/>
                  <a:pt x="268303" y="3036235"/>
                </a:cubicBezTo>
                <a:cubicBezTo>
                  <a:pt x="266080" y="3051198"/>
                  <a:pt x="252618" y="3026689"/>
                  <a:pt x="264433" y="3053200"/>
                </a:cubicBezTo>
                <a:cubicBezTo>
                  <a:pt x="256770" y="3050253"/>
                  <a:pt x="256770" y="3050253"/>
                  <a:pt x="256770" y="3050253"/>
                </a:cubicBezTo>
                <a:cubicBezTo>
                  <a:pt x="241940" y="3068276"/>
                  <a:pt x="241940" y="3068276"/>
                  <a:pt x="241940" y="3068276"/>
                </a:cubicBezTo>
                <a:cubicBezTo>
                  <a:pt x="237176" y="3076111"/>
                  <a:pt x="234794" y="3080027"/>
                  <a:pt x="233603" y="3081986"/>
                </a:cubicBezTo>
                <a:lnTo>
                  <a:pt x="233355" y="3082392"/>
                </a:lnTo>
                <a:lnTo>
                  <a:pt x="232391" y="3080865"/>
                </a:lnTo>
                <a:lnTo>
                  <a:pt x="232377" y="3078878"/>
                </a:lnTo>
                <a:cubicBezTo>
                  <a:pt x="231625" y="3078259"/>
                  <a:pt x="231043" y="3078200"/>
                  <a:pt x="231446" y="3079371"/>
                </a:cubicBezTo>
                <a:lnTo>
                  <a:pt x="232391" y="3080865"/>
                </a:lnTo>
                <a:lnTo>
                  <a:pt x="232412" y="3083944"/>
                </a:lnTo>
                <a:lnTo>
                  <a:pt x="233355" y="3082392"/>
                </a:lnTo>
                <a:lnTo>
                  <a:pt x="236422" y="3087244"/>
                </a:lnTo>
                <a:cubicBezTo>
                  <a:pt x="234775" y="3089246"/>
                  <a:pt x="234775" y="3089246"/>
                  <a:pt x="234775" y="3089246"/>
                </a:cubicBezTo>
                <a:cubicBezTo>
                  <a:pt x="232770" y="3087596"/>
                  <a:pt x="232770" y="3087596"/>
                  <a:pt x="232770" y="3087596"/>
                </a:cubicBezTo>
                <a:cubicBezTo>
                  <a:pt x="226537" y="3099259"/>
                  <a:pt x="226537" y="3099259"/>
                  <a:pt x="226537" y="3099259"/>
                </a:cubicBezTo>
                <a:cubicBezTo>
                  <a:pt x="228542" y="3100909"/>
                  <a:pt x="228542" y="3100909"/>
                  <a:pt x="228542" y="3100909"/>
                </a:cubicBezTo>
                <a:cubicBezTo>
                  <a:pt x="227609" y="3110216"/>
                  <a:pt x="216650" y="3111274"/>
                  <a:pt x="222666" y="3116224"/>
                </a:cubicBezTo>
                <a:cubicBezTo>
                  <a:pt x="220661" y="3114574"/>
                  <a:pt x="219728" y="3123882"/>
                  <a:pt x="218656" y="3112924"/>
                </a:cubicBezTo>
                <a:cubicBezTo>
                  <a:pt x="219013" y="3116576"/>
                  <a:pt x="212998" y="3111627"/>
                  <a:pt x="219371" y="3120229"/>
                </a:cubicBezTo>
                <a:cubicBezTo>
                  <a:pt x="221376" y="3121879"/>
                  <a:pt x="221376" y="3121879"/>
                  <a:pt x="221376" y="3121879"/>
                </a:cubicBezTo>
                <a:cubicBezTo>
                  <a:pt x="218796" y="3133189"/>
                  <a:pt x="218796" y="3133189"/>
                  <a:pt x="218796" y="3133189"/>
                </a:cubicBezTo>
                <a:cubicBezTo>
                  <a:pt x="220210" y="3133514"/>
                  <a:pt x="220300" y="3134427"/>
                  <a:pt x="219907" y="3135415"/>
                </a:cubicBezTo>
                <a:lnTo>
                  <a:pt x="218518" y="3137500"/>
                </a:lnTo>
                <a:lnTo>
                  <a:pt x="216664" y="3137312"/>
                </a:lnTo>
                <a:cubicBezTo>
                  <a:pt x="215501" y="3137194"/>
                  <a:pt x="215501" y="3137194"/>
                  <a:pt x="215501" y="3137194"/>
                </a:cubicBezTo>
                <a:cubicBezTo>
                  <a:pt x="206330" y="3156514"/>
                  <a:pt x="206330" y="3156514"/>
                  <a:pt x="206330" y="3156514"/>
                </a:cubicBezTo>
                <a:cubicBezTo>
                  <a:pt x="200671" y="3155217"/>
                  <a:pt x="200671" y="3155217"/>
                  <a:pt x="200671" y="3155217"/>
                </a:cubicBezTo>
                <a:cubicBezTo>
                  <a:pt x="207620" y="3150860"/>
                  <a:pt x="207620" y="3150860"/>
                  <a:pt x="207620" y="3150860"/>
                </a:cubicBezTo>
                <a:cubicBezTo>
                  <a:pt x="203609" y="3147560"/>
                  <a:pt x="203609" y="3147560"/>
                  <a:pt x="203609" y="3147560"/>
                </a:cubicBezTo>
                <a:cubicBezTo>
                  <a:pt x="198666" y="3153568"/>
                  <a:pt x="198666" y="3153568"/>
                  <a:pt x="198666" y="3153568"/>
                </a:cubicBezTo>
                <a:lnTo>
                  <a:pt x="199146" y="3158462"/>
                </a:lnTo>
                <a:lnTo>
                  <a:pt x="196903" y="3156733"/>
                </a:lnTo>
                <a:cubicBezTo>
                  <a:pt x="193724" y="3159575"/>
                  <a:pt x="189962" y="3168234"/>
                  <a:pt x="196087" y="3164877"/>
                </a:cubicBezTo>
                <a:cubicBezTo>
                  <a:pt x="196087" y="3164877"/>
                  <a:pt x="196087" y="3164877"/>
                  <a:pt x="197206" y="3164539"/>
                </a:cubicBezTo>
                <a:lnTo>
                  <a:pt x="199207" y="3163933"/>
                </a:lnTo>
                <a:lnTo>
                  <a:pt x="198655" y="3167679"/>
                </a:lnTo>
                <a:cubicBezTo>
                  <a:pt x="197759" y="3171658"/>
                  <a:pt x="196335" y="3176836"/>
                  <a:pt x="194222" y="3183492"/>
                </a:cubicBezTo>
                <a:cubicBezTo>
                  <a:pt x="191859" y="3178190"/>
                  <a:pt x="191859" y="3178190"/>
                  <a:pt x="191859" y="3178190"/>
                </a:cubicBezTo>
                <a:cubicBezTo>
                  <a:pt x="188563" y="3182195"/>
                  <a:pt x="188563" y="3182195"/>
                  <a:pt x="188563" y="3182195"/>
                </a:cubicBezTo>
                <a:cubicBezTo>
                  <a:pt x="190926" y="3187498"/>
                  <a:pt x="190926" y="3187498"/>
                  <a:pt x="190926" y="3187498"/>
                </a:cubicBezTo>
                <a:cubicBezTo>
                  <a:pt x="177527" y="3220131"/>
                  <a:pt x="177527" y="3220131"/>
                  <a:pt x="177527" y="3220131"/>
                </a:cubicBezTo>
                <a:cubicBezTo>
                  <a:pt x="174232" y="3224135"/>
                  <a:pt x="184258" y="3232385"/>
                  <a:pt x="169646" y="3233795"/>
                </a:cubicBezTo>
                <a:cubicBezTo>
                  <a:pt x="185548" y="3226730"/>
                  <a:pt x="185548" y="3226730"/>
                  <a:pt x="185548" y="3226730"/>
                </a:cubicBezTo>
                <a:cubicBezTo>
                  <a:pt x="188486" y="3219072"/>
                  <a:pt x="188486" y="3219072"/>
                  <a:pt x="188486" y="3219072"/>
                </a:cubicBezTo>
                <a:cubicBezTo>
                  <a:pt x="194144" y="3220369"/>
                  <a:pt x="194144" y="3220369"/>
                  <a:pt x="194144" y="3220369"/>
                </a:cubicBezTo>
                <a:cubicBezTo>
                  <a:pt x="210620" y="3200344"/>
                  <a:pt x="210620" y="3200344"/>
                  <a:pt x="210620" y="3200344"/>
                </a:cubicBezTo>
                <a:cubicBezTo>
                  <a:pt x="208615" y="3198694"/>
                  <a:pt x="210620" y="3200344"/>
                  <a:pt x="216279" y="3201641"/>
                </a:cubicBezTo>
                <a:cubicBezTo>
                  <a:pt x="217569" y="3195986"/>
                  <a:pt x="205895" y="3189739"/>
                  <a:pt x="220507" y="3188328"/>
                </a:cubicBezTo>
                <a:cubicBezTo>
                  <a:pt x="227813" y="3187623"/>
                  <a:pt x="227813" y="3187623"/>
                  <a:pt x="227813" y="3187623"/>
                </a:cubicBezTo>
                <a:cubicBezTo>
                  <a:pt x="220647" y="3208593"/>
                  <a:pt x="220647" y="3208593"/>
                  <a:pt x="220647" y="3208593"/>
                </a:cubicBezTo>
                <a:cubicBezTo>
                  <a:pt x="215346" y="3210948"/>
                  <a:pt x="215346" y="3210948"/>
                  <a:pt x="215346" y="3210948"/>
                </a:cubicBezTo>
                <a:cubicBezTo>
                  <a:pt x="216636" y="3205294"/>
                  <a:pt x="208041" y="3211653"/>
                  <a:pt x="216636" y="3205294"/>
                </a:cubicBezTo>
                <a:cubicBezTo>
                  <a:pt x="204388" y="3212006"/>
                  <a:pt x="204388" y="3212006"/>
                  <a:pt x="204388" y="3212006"/>
                </a:cubicBezTo>
                <a:cubicBezTo>
                  <a:pt x="202740" y="3214009"/>
                  <a:pt x="202740" y="3214009"/>
                  <a:pt x="202740" y="3214009"/>
                </a:cubicBezTo>
                <a:cubicBezTo>
                  <a:pt x="208398" y="3215306"/>
                  <a:pt x="185548" y="3226730"/>
                  <a:pt x="212051" y="3214953"/>
                </a:cubicBezTo>
                <a:cubicBezTo>
                  <a:pt x="215704" y="3214601"/>
                  <a:pt x="215704" y="3214601"/>
                  <a:pt x="215704" y="3214601"/>
                </a:cubicBezTo>
                <a:cubicBezTo>
                  <a:pt x="216062" y="3218253"/>
                  <a:pt x="214772" y="3223908"/>
                  <a:pt x="212766" y="3222258"/>
                </a:cubicBezTo>
                <a:cubicBezTo>
                  <a:pt x="210761" y="3220608"/>
                  <a:pt x="210761" y="3220608"/>
                  <a:pt x="210761" y="3220608"/>
                </a:cubicBezTo>
                <a:cubicBezTo>
                  <a:pt x="190849" y="3224374"/>
                  <a:pt x="190849" y="3224374"/>
                  <a:pt x="190849" y="3224374"/>
                </a:cubicBezTo>
                <a:cubicBezTo>
                  <a:pt x="176020" y="3242397"/>
                  <a:pt x="176020" y="3242397"/>
                  <a:pt x="176020" y="3242397"/>
                </a:cubicBezTo>
                <a:cubicBezTo>
                  <a:pt x="169646" y="3233795"/>
                  <a:pt x="169072" y="3246755"/>
                  <a:pt x="163771" y="3249110"/>
                </a:cubicBezTo>
                <a:cubicBezTo>
                  <a:pt x="157397" y="3240509"/>
                  <a:pt x="157397" y="3240509"/>
                  <a:pt x="157397" y="3240509"/>
                </a:cubicBezTo>
                <a:cubicBezTo>
                  <a:pt x="149735" y="3237561"/>
                  <a:pt x="152813" y="3250168"/>
                  <a:pt x="146797" y="3245218"/>
                </a:cubicBezTo>
                <a:cubicBezTo>
                  <a:pt x="148802" y="3246869"/>
                  <a:pt x="148802" y="3246869"/>
                  <a:pt x="148802" y="3246869"/>
                </a:cubicBezTo>
                <a:cubicBezTo>
                  <a:pt x="145149" y="3247222"/>
                  <a:pt x="145149" y="3247222"/>
                  <a:pt x="145149" y="3247222"/>
                </a:cubicBezTo>
                <a:cubicBezTo>
                  <a:pt x="143501" y="3249224"/>
                  <a:pt x="143501" y="3249224"/>
                  <a:pt x="143501" y="3249224"/>
                </a:cubicBezTo>
                <a:cubicBezTo>
                  <a:pt x="143859" y="3252876"/>
                  <a:pt x="143859" y="3252876"/>
                  <a:pt x="143859" y="3252876"/>
                </a:cubicBezTo>
                <a:cubicBezTo>
                  <a:pt x="147512" y="3252524"/>
                  <a:pt x="147512" y="3252524"/>
                  <a:pt x="147512" y="3252524"/>
                </a:cubicBezTo>
                <a:cubicBezTo>
                  <a:pt x="130678" y="3268897"/>
                  <a:pt x="130678" y="3268897"/>
                  <a:pt x="130678" y="3268897"/>
                </a:cubicBezTo>
                <a:cubicBezTo>
                  <a:pt x="127164" y="3289515"/>
                  <a:pt x="127164" y="3289515"/>
                  <a:pt x="127164" y="3289515"/>
                </a:cubicBezTo>
                <a:cubicBezTo>
                  <a:pt x="116347" y="3310837"/>
                  <a:pt x="116347" y="3310837"/>
                  <a:pt x="116347" y="3310837"/>
                </a:cubicBezTo>
                <a:cubicBezTo>
                  <a:pt x="120357" y="3314136"/>
                  <a:pt x="116921" y="3297877"/>
                  <a:pt x="120357" y="3314136"/>
                </a:cubicBezTo>
                <a:cubicBezTo>
                  <a:pt x="110113" y="3322500"/>
                  <a:pt x="110113" y="3322500"/>
                  <a:pt x="110113" y="3322500"/>
                </a:cubicBezTo>
                <a:cubicBezTo>
                  <a:pt x="89766" y="3359491"/>
                  <a:pt x="89766" y="3359491"/>
                  <a:pt x="89766" y="3359491"/>
                </a:cubicBezTo>
                <a:cubicBezTo>
                  <a:pt x="87761" y="3357841"/>
                  <a:pt x="87761" y="3357841"/>
                  <a:pt x="87761" y="3357841"/>
                </a:cubicBezTo>
                <a:lnTo>
                  <a:pt x="80148" y="3367093"/>
                </a:lnTo>
                <a:lnTo>
                  <a:pt x="80373" y="3366245"/>
                </a:lnTo>
                <a:cubicBezTo>
                  <a:pt x="80428" y="3360623"/>
                  <a:pt x="72664" y="3373124"/>
                  <a:pt x="77875" y="3369856"/>
                </a:cubicBezTo>
                <a:cubicBezTo>
                  <a:pt x="77875" y="3369856"/>
                  <a:pt x="77875" y="3369856"/>
                  <a:pt x="79111" y="3368354"/>
                </a:cubicBezTo>
                <a:lnTo>
                  <a:pt x="80148" y="3367093"/>
                </a:lnTo>
                <a:lnTo>
                  <a:pt x="76942" y="3379163"/>
                </a:lnTo>
                <a:cubicBezTo>
                  <a:pt x="72932" y="3375864"/>
                  <a:pt x="72932" y="3375864"/>
                  <a:pt x="72932" y="3375864"/>
                </a:cubicBezTo>
                <a:cubicBezTo>
                  <a:pt x="63404" y="3391532"/>
                  <a:pt x="63404" y="3391532"/>
                  <a:pt x="63404" y="3391532"/>
                </a:cubicBezTo>
                <a:cubicBezTo>
                  <a:pt x="63761" y="3395184"/>
                  <a:pt x="63761" y="3395184"/>
                  <a:pt x="63761" y="3395184"/>
                </a:cubicBezTo>
                <a:cubicBezTo>
                  <a:pt x="72715" y="3392476"/>
                  <a:pt x="72715" y="3392476"/>
                  <a:pt x="72715" y="3392476"/>
                </a:cubicBezTo>
                <a:cubicBezTo>
                  <a:pt x="66481" y="3404139"/>
                  <a:pt x="66481" y="3404139"/>
                  <a:pt x="66481" y="3404139"/>
                </a:cubicBezTo>
                <a:cubicBezTo>
                  <a:pt x="62828" y="3404491"/>
                  <a:pt x="62828" y="3404491"/>
                  <a:pt x="62828" y="3404491"/>
                </a:cubicBezTo>
                <a:cubicBezTo>
                  <a:pt x="58026" y="3430764"/>
                  <a:pt x="58026" y="3430764"/>
                  <a:pt x="58026" y="3430764"/>
                </a:cubicBezTo>
                <a:cubicBezTo>
                  <a:pt x="51078" y="3435122"/>
                  <a:pt x="60171" y="3452679"/>
                  <a:pt x="42840" y="3445134"/>
                </a:cubicBezTo>
                <a:cubicBezTo>
                  <a:pt x="33093" y="3477415"/>
                  <a:pt x="33093" y="3477415"/>
                  <a:pt x="33093" y="3477415"/>
                </a:cubicBezTo>
                <a:cubicBezTo>
                  <a:pt x="35456" y="3482717"/>
                  <a:pt x="35456" y="3482717"/>
                  <a:pt x="35456" y="3482717"/>
                </a:cubicBezTo>
                <a:cubicBezTo>
                  <a:pt x="29798" y="3481419"/>
                  <a:pt x="29798" y="3481419"/>
                  <a:pt x="29798" y="3481419"/>
                </a:cubicBezTo>
                <a:cubicBezTo>
                  <a:pt x="26861" y="3489077"/>
                  <a:pt x="26861" y="3489077"/>
                  <a:pt x="26861" y="3489077"/>
                </a:cubicBezTo>
                <a:cubicBezTo>
                  <a:pt x="16260" y="3493788"/>
                  <a:pt x="16260" y="3493788"/>
                  <a:pt x="16260" y="3493788"/>
                </a:cubicBezTo>
                <a:cubicBezTo>
                  <a:pt x="0" y="3497201"/>
                  <a:pt x="0" y="3497201"/>
                  <a:pt x="0" y="3497201"/>
                </a:cubicBezTo>
                <a:cubicBezTo>
                  <a:pt x="575" y="3484241"/>
                  <a:pt x="575" y="3484241"/>
                  <a:pt x="575" y="3484241"/>
                </a:cubicBezTo>
                <a:cubicBezTo>
                  <a:pt x="7524" y="3479883"/>
                  <a:pt x="7524" y="3479883"/>
                  <a:pt x="7524" y="3479883"/>
                </a:cubicBezTo>
                <a:cubicBezTo>
                  <a:pt x="3513" y="3476583"/>
                  <a:pt x="18124" y="3475173"/>
                  <a:pt x="4803" y="3470929"/>
                </a:cubicBezTo>
                <a:cubicBezTo>
                  <a:pt x="8455" y="3470576"/>
                  <a:pt x="8455" y="3470576"/>
                  <a:pt x="8455" y="3470576"/>
                </a:cubicBezTo>
                <a:cubicBezTo>
                  <a:pt x="20206" y="3439946"/>
                  <a:pt x="20206" y="3439946"/>
                  <a:pt x="20206" y="3439946"/>
                </a:cubicBezTo>
                <a:cubicBezTo>
                  <a:pt x="15839" y="3432993"/>
                  <a:pt x="15839" y="3432993"/>
                  <a:pt x="15839" y="3432993"/>
                </a:cubicBezTo>
                <a:cubicBezTo>
                  <a:pt x="36901" y="3403307"/>
                  <a:pt x="36901" y="3403307"/>
                  <a:pt x="36901" y="3403307"/>
                </a:cubicBezTo>
                <a:cubicBezTo>
                  <a:pt x="34180" y="3394353"/>
                  <a:pt x="34180" y="3394353"/>
                  <a:pt x="34180" y="3394353"/>
                </a:cubicBezTo>
                <a:cubicBezTo>
                  <a:pt x="43351" y="3375033"/>
                  <a:pt x="43351" y="3375033"/>
                  <a:pt x="43351" y="3375033"/>
                </a:cubicBezTo>
                <a:cubicBezTo>
                  <a:pt x="44284" y="3365725"/>
                  <a:pt x="44284" y="3365725"/>
                  <a:pt x="44284" y="3365725"/>
                </a:cubicBezTo>
                <a:cubicBezTo>
                  <a:pt x="51449" y="3344755"/>
                  <a:pt x="51449" y="3344755"/>
                  <a:pt x="51449" y="3344755"/>
                </a:cubicBezTo>
                <a:cubicBezTo>
                  <a:pt x="45433" y="3339806"/>
                  <a:pt x="45433" y="3339806"/>
                  <a:pt x="45433" y="3339806"/>
                </a:cubicBezTo>
                <a:cubicBezTo>
                  <a:pt x="50377" y="3333798"/>
                  <a:pt x="52848" y="3330794"/>
                  <a:pt x="54084" y="3329292"/>
                </a:cubicBezTo>
                <a:lnTo>
                  <a:pt x="54939" y="3328253"/>
                </a:lnTo>
                <a:lnTo>
                  <a:pt x="57325" y="3329440"/>
                </a:lnTo>
                <a:cubicBezTo>
                  <a:pt x="60480" y="3305170"/>
                  <a:pt x="60480" y="3305170"/>
                  <a:pt x="60480" y="3305170"/>
                </a:cubicBezTo>
                <a:cubicBezTo>
                  <a:pt x="65423" y="3299162"/>
                  <a:pt x="65423" y="3299162"/>
                  <a:pt x="65423" y="3299162"/>
                </a:cubicBezTo>
                <a:cubicBezTo>
                  <a:pt x="62702" y="3290208"/>
                  <a:pt x="62702" y="3290208"/>
                  <a:pt x="62702" y="3290208"/>
                </a:cubicBezTo>
                <a:cubicBezTo>
                  <a:pt x="70366" y="3293155"/>
                  <a:pt x="70366" y="3293155"/>
                  <a:pt x="70366" y="3293155"/>
                </a:cubicBezTo>
                <a:cubicBezTo>
                  <a:pt x="72946" y="3281845"/>
                  <a:pt x="72946" y="3281845"/>
                  <a:pt x="72946" y="3281845"/>
                </a:cubicBezTo>
                <a:cubicBezTo>
                  <a:pt x="72946" y="3281845"/>
                  <a:pt x="83547" y="3277134"/>
                  <a:pt x="66930" y="3276895"/>
                </a:cubicBezTo>
                <a:cubicBezTo>
                  <a:pt x="71873" y="3270888"/>
                  <a:pt x="71873" y="3270888"/>
                  <a:pt x="71873" y="3270888"/>
                </a:cubicBezTo>
                <a:cubicBezTo>
                  <a:pt x="69510" y="3265585"/>
                  <a:pt x="69510" y="3265585"/>
                  <a:pt x="69510" y="3265585"/>
                </a:cubicBezTo>
                <a:cubicBezTo>
                  <a:pt x="76101" y="3257575"/>
                  <a:pt x="76101" y="3257575"/>
                  <a:pt x="76101" y="3257575"/>
                </a:cubicBezTo>
                <a:cubicBezTo>
                  <a:pt x="73381" y="3248620"/>
                  <a:pt x="73381" y="3248620"/>
                  <a:pt x="73381" y="3248620"/>
                </a:cubicBezTo>
                <a:cubicBezTo>
                  <a:pt x="87277" y="3239904"/>
                  <a:pt x="87277" y="3239904"/>
                  <a:pt x="87277" y="3239904"/>
                </a:cubicBezTo>
                <a:cubicBezTo>
                  <a:pt x="93510" y="3228241"/>
                  <a:pt x="93510" y="3228241"/>
                  <a:pt x="93510" y="3228241"/>
                </a:cubicBezTo>
                <a:cubicBezTo>
                  <a:pt x="89500" y="3224942"/>
                  <a:pt x="89500" y="3224942"/>
                  <a:pt x="89500" y="3224942"/>
                </a:cubicBezTo>
                <a:cubicBezTo>
                  <a:pt x="75246" y="3230005"/>
                  <a:pt x="75246" y="3230005"/>
                  <a:pt x="75246" y="3230005"/>
                </a:cubicBezTo>
                <a:cubicBezTo>
                  <a:pt x="60634" y="3231416"/>
                  <a:pt x="60634" y="3231416"/>
                  <a:pt x="60634" y="3231416"/>
                </a:cubicBezTo>
                <a:cubicBezTo>
                  <a:pt x="61567" y="3222108"/>
                  <a:pt x="61567" y="3222108"/>
                  <a:pt x="61567" y="3222108"/>
                </a:cubicBezTo>
                <a:cubicBezTo>
                  <a:pt x="76178" y="3220698"/>
                  <a:pt x="76178" y="3220698"/>
                  <a:pt x="76178" y="3220698"/>
                </a:cubicBezTo>
                <a:cubicBezTo>
                  <a:pt x="101468" y="3177699"/>
                  <a:pt x="101468" y="3177699"/>
                  <a:pt x="101468" y="3177699"/>
                </a:cubicBezTo>
                <a:cubicBezTo>
                  <a:pt x="106769" y="3175344"/>
                  <a:pt x="106769" y="3175344"/>
                  <a:pt x="106769" y="3175344"/>
                </a:cubicBezTo>
                <a:cubicBezTo>
                  <a:pt x="120525" y="3146364"/>
                  <a:pt x="120525" y="3146364"/>
                  <a:pt x="120525" y="3146364"/>
                </a:cubicBezTo>
                <a:cubicBezTo>
                  <a:pt x="130411" y="3134349"/>
                  <a:pt x="130411" y="3134349"/>
                  <a:pt x="130411" y="3134349"/>
                </a:cubicBezTo>
                <a:cubicBezTo>
                  <a:pt x="128405" y="3132699"/>
                  <a:pt x="128405" y="3132699"/>
                  <a:pt x="128405" y="3132699"/>
                </a:cubicBezTo>
                <a:cubicBezTo>
                  <a:pt x="135354" y="3128341"/>
                  <a:pt x="135354" y="3128341"/>
                  <a:pt x="135354" y="3128341"/>
                </a:cubicBezTo>
                <a:cubicBezTo>
                  <a:pt x="135929" y="3115380"/>
                  <a:pt x="135929" y="3115380"/>
                  <a:pt x="135929" y="3115380"/>
                </a:cubicBezTo>
                <a:cubicBezTo>
                  <a:pt x="135929" y="3115380"/>
                  <a:pt x="135214" y="3108076"/>
                  <a:pt x="141229" y="3113026"/>
                </a:cubicBezTo>
                <a:cubicBezTo>
                  <a:pt x="140872" y="3109373"/>
                  <a:pt x="140872" y="3109373"/>
                  <a:pt x="140872" y="3109373"/>
                </a:cubicBezTo>
                <a:cubicBezTo>
                  <a:pt x="158281" y="3080040"/>
                  <a:pt x="158281" y="3080040"/>
                  <a:pt x="158281" y="3080040"/>
                </a:cubicBezTo>
                <a:cubicBezTo>
                  <a:pt x="186368" y="3009120"/>
                  <a:pt x="186368" y="3009120"/>
                  <a:pt x="186368" y="3009120"/>
                </a:cubicBezTo>
                <a:cubicBezTo>
                  <a:pt x="188591" y="2994157"/>
                  <a:pt x="188591" y="2994157"/>
                  <a:pt x="188591" y="2994157"/>
                </a:cubicBezTo>
                <a:cubicBezTo>
                  <a:pt x="195540" y="2989799"/>
                  <a:pt x="195540" y="2989799"/>
                  <a:pt x="195540" y="2989799"/>
                </a:cubicBezTo>
                <a:cubicBezTo>
                  <a:pt x="198477" y="2982142"/>
                  <a:pt x="198477" y="2982142"/>
                  <a:pt x="198477" y="2982142"/>
                </a:cubicBezTo>
                <a:cubicBezTo>
                  <a:pt x="196472" y="2980492"/>
                  <a:pt x="196472" y="2980492"/>
                  <a:pt x="196472" y="2980492"/>
                </a:cubicBezTo>
                <a:cubicBezTo>
                  <a:pt x="191171" y="2982847"/>
                  <a:pt x="191171" y="2982847"/>
                  <a:pt x="191171" y="2982847"/>
                </a:cubicBezTo>
                <a:cubicBezTo>
                  <a:pt x="215963" y="2915931"/>
                  <a:pt x="215963" y="2915931"/>
                  <a:pt x="215963" y="2915931"/>
                </a:cubicBezTo>
                <a:cubicBezTo>
                  <a:pt x="221124" y="2893312"/>
                  <a:pt x="221124" y="2893312"/>
                  <a:pt x="221124" y="2893312"/>
                </a:cubicBezTo>
                <a:cubicBezTo>
                  <a:pt x="226067" y="2887304"/>
                  <a:pt x="226067" y="2887304"/>
                  <a:pt x="226067" y="2887304"/>
                </a:cubicBezTo>
                <a:cubicBezTo>
                  <a:pt x="223704" y="2882002"/>
                  <a:pt x="223704" y="2882002"/>
                  <a:pt x="223704" y="2882002"/>
                </a:cubicBezTo>
                <a:cubicBezTo>
                  <a:pt x="229004" y="2879646"/>
                  <a:pt x="229004" y="2879646"/>
                  <a:pt x="229004" y="2879646"/>
                </a:cubicBezTo>
                <a:cubicBezTo>
                  <a:pt x="232874" y="2862682"/>
                  <a:pt x="232874" y="2862682"/>
                  <a:pt x="232874" y="2862682"/>
                </a:cubicBezTo>
                <a:cubicBezTo>
                  <a:pt x="232874" y="2862682"/>
                  <a:pt x="225569" y="2863386"/>
                  <a:pt x="236527" y="2862329"/>
                </a:cubicBezTo>
                <a:cubicBezTo>
                  <a:pt x="254869" y="2823688"/>
                  <a:pt x="254869" y="2823688"/>
                  <a:pt x="254869" y="2823688"/>
                </a:cubicBezTo>
                <a:cubicBezTo>
                  <a:pt x="259454" y="2814028"/>
                  <a:pt x="259454" y="2814028"/>
                  <a:pt x="259454" y="2814028"/>
                </a:cubicBezTo>
                <a:cubicBezTo>
                  <a:pt x="271205" y="2783398"/>
                  <a:pt x="271205" y="2783398"/>
                  <a:pt x="271205" y="2783398"/>
                </a:cubicBezTo>
                <a:cubicBezTo>
                  <a:pt x="275076" y="2766433"/>
                  <a:pt x="275076" y="2766433"/>
                  <a:pt x="275076" y="2766433"/>
                </a:cubicBezTo>
                <a:cubicBezTo>
                  <a:pt x="269712" y="2711646"/>
                  <a:pt x="269712" y="2711646"/>
                  <a:pt x="269712" y="2711646"/>
                </a:cubicBezTo>
                <a:cubicBezTo>
                  <a:pt x="265561" y="2688081"/>
                  <a:pt x="265561" y="2688081"/>
                  <a:pt x="265561" y="2688081"/>
                </a:cubicBezTo>
                <a:lnTo>
                  <a:pt x="265620" y="2683616"/>
                </a:lnTo>
                <a:lnTo>
                  <a:pt x="266553" y="2682023"/>
                </a:lnTo>
                <a:cubicBezTo>
                  <a:pt x="266566" y="2677154"/>
                  <a:pt x="265833" y="2667316"/>
                  <a:pt x="263633" y="2649554"/>
                </a:cubicBezTo>
                <a:cubicBezTo>
                  <a:pt x="264783" y="2623635"/>
                  <a:pt x="264783" y="2623635"/>
                  <a:pt x="264783" y="2623635"/>
                </a:cubicBezTo>
                <a:cubicBezTo>
                  <a:pt x="264425" y="2619982"/>
                  <a:pt x="264425" y="2619982"/>
                  <a:pt x="264425" y="2619982"/>
                </a:cubicBezTo>
                <a:cubicBezTo>
                  <a:pt x="260772" y="2620335"/>
                  <a:pt x="260772" y="2620335"/>
                  <a:pt x="260772" y="2620335"/>
                </a:cubicBezTo>
                <a:cubicBezTo>
                  <a:pt x="258410" y="2615033"/>
                  <a:pt x="258410" y="2615033"/>
                  <a:pt x="258410" y="2615033"/>
                </a:cubicBezTo>
                <a:cubicBezTo>
                  <a:pt x="262062" y="2614680"/>
                  <a:pt x="262062" y="2614680"/>
                  <a:pt x="262062" y="2614680"/>
                </a:cubicBezTo>
                <a:cubicBezTo>
                  <a:pt x="262279" y="2598068"/>
                  <a:pt x="262279" y="2598068"/>
                  <a:pt x="262279" y="2598068"/>
                </a:cubicBezTo>
                <a:cubicBezTo>
                  <a:pt x="258269" y="2594768"/>
                  <a:pt x="258269" y="2594768"/>
                  <a:pt x="258269" y="2594768"/>
                </a:cubicBezTo>
                <a:cubicBezTo>
                  <a:pt x="256839" y="2580158"/>
                  <a:pt x="256839" y="2580158"/>
                  <a:pt x="256839" y="2580158"/>
                </a:cubicBezTo>
                <a:cubicBezTo>
                  <a:pt x="256558" y="2539629"/>
                  <a:pt x="256558" y="2539629"/>
                  <a:pt x="256558" y="2539629"/>
                </a:cubicBezTo>
                <a:cubicBezTo>
                  <a:pt x="251833" y="2529024"/>
                  <a:pt x="251833" y="2529024"/>
                  <a:pt x="251833" y="2529024"/>
                </a:cubicBezTo>
                <a:cubicBezTo>
                  <a:pt x="255703" y="2512059"/>
                  <a:pt x="255703" y="2512059"/>
                  <a:pt x="255703" y="2512059"/>
                </a:cubicBezTo>
                <a:cubicBezTo>
                  <a:pt x="259356" y="2511707"/>
                  <a:pt x="261004" y="2509704"/>
                  <a:pt x="258999" y="2508054"/>
                </a:cubicBezTo>
                <a:cubicBezTo>
                  <a:pt x="252625" y="2499452"/>
                  <a:pt x="252625" y="2499452"/>
                  <a:pt x="252625" y="2499452"/>
                </a:cubicBezTo>
                <a:cubicBezTo>
                  <a:pt x="251769" y="2471882"/>
                  <a:pt x="251769" y="2471882"/>
                  <a:pt x="251769" y="2471882"/>
                </a:cubicBezTo>
                <a:cubicBezTo>
                  <a:pt x="253417" y="2469880"/>
                  <a:pt x="253417" y="2469880"/>
                  <a:pt x="253417" y="2469880"/>
                </a:cubicBezTo>
                <a:cubicBezTo>
                  <a:pt x="255065" y="2467877"/>
                  <a:pt x="255065" y="2467877"/>
                  <a:pt x="255065" y="2467877"/>
                </a:cubicBezTo>
                <a:cubicBezTo>
                  <a:pt x="249049" y="2462927"/>
                  <a:pt x="249049" y="2462927"/>
                  <a:pt x="249049" y="2462927"/>
                </a:cubicBezTo>
                <a:cubicBezTo>
                  <a:pt x="248551" y="2439011"/>
                  <a:pt x="248551" y="2439011"/>
                  <a:pt x="248551" y="2439011"/>
                </a:cubicBezTo>
                <a:cubicBezTo>
                  <a:pt x="249484" y="2429703"/>
                  <a:pt x="249484" y="2429703"/>
                  <a:pt x="249484" y="2429703"/>
                </a:cubicBezTo>
                <a:cubicBezTo>
                  <a:pt x="249484" y="2429703"/>
                  <a:pt x="256572" y="2445610"/>
                  <a:pt x="249126" y="2426050"/>
                </a:cubicBezTo>
                <a:cubicBezTo>
                  <a:pt x="250774" y="2424048"/>
                  <a:pt x="250774" y="2424048"/>
                  <a:pt x="250774" y="2424048"/>
                </a:cubicBezTo>
                <a:cubicBezTo>
                  <a:pt x="243111" y="2421100"/>
                  <a:pt x="243111" y="2421100"/>
                  <a:pt x="243111" y="2421100"/>
                </a:cubicBezTo>
                <a:cubicBezTo>
                  <a:pt x="245690" y="2409791"/>
                  <a:pt x="245690" y="2409791"/>
                  <a:pt x="245690" y="2409791"/>
                </a:cubicBezTo>
                <a:cubicBezTo>
                  <a:pt x="245333" y="2406138"/>
                  <a:pt x="245333" y="2406138"/>
                  <a:pt x="245333" y="2406138"/>
                </a:cubicBezTo>
                <a:cubicBezTo>
                  <a:pt x="250633" y="2403783"/>
                  <a:pt x="238167" y="2427108"/>
                  <a:pt x="252281" y="2401780"/>
                </a:cubicBezTo>
                <a:cubicBezTo>
                  <a:pt x="249561" y="2392826"/>
                  <a:pt x="249561" y="2392826"/>
                  <a:pt x="249561" y="2392826"/>
                </a:cubicBezTo>
                <a:cubicBezTo>
                  <a:pt x="244260" y="2395181"/>
                  <a:pt x="244260" y="2395181"/>
                  <a:pt x="244260" y="2395181"/>
                </a:cubicBezTo>
                <a:cubicBezTo>
                  <a:pt x="246125" y="2376566"/>
                  <a:pt x="246125" y="2376566"/>
                  <a:pt x="246125" y="2376566"/>
                </a:cubicBezTo>
                <a:cubicBezTo>
                  <a:pt x="249421" y="2372561"/>
                  <a:pt x="249421" y="2372561"/>
                  <a:pt x="249421" y="2372561"/>
                </a:cubicBezTo>
                <a:cubicBezTo>
                  <a:pt x="243405" y="2367611"/>
                  <a:pt x="243405" y="2367611"/>
                  <a:pt x="243405" y="2367611"/>
                </a:cubicBezTo>
                <a:cubicBezTo>
                  <a:pt x="243980" y="2354651"/>
                  <a:pt x="243980" y="2354651"/>
                  <a:pt x="243980" y="2354651"/>
                </a:cubicBezTo>
                <a:cubicBezTo>
                  <a:pt x="241617" y="2349349"/>
                  <a:pt x="241617" y="2349349"/>
                  <a:pt x="241617" y="2349349"/>
                </a:cubicBezTo>
                <a:cubicBezTo>
                  <a:pt x="248207" y="2341339"/>
                  <a:pt x="248207" y="2341339"/>
                  <a:pt x="248207" y="2341339"/>
                </a:cubicBezTo>
                <a:cubicBezTo>
                  <a:pt x="244197" y="2338039"/>
                  <a:pt x="244197" y="2338039"/>
                  <a:pt x="244197" y="2338039"/>
                </a:cubicBezTo>
                <a:lnTo>
                  <a:pt x="245494" y="2318878"/>
                </a:lnTo>
                <a:lnTo>
                  <a:pt x="247933" y="2319704"/>
                </a:lnTo>
                <a:cubicBezTo>
                  <a:pt x="248211" y="2317834"/>
                  <a:pt x="246528" y="2314770"/>
                  <a:pt x="245704" y="2315772"/>
                </a:cubicBezTo>
                <a:cubicBezTo>
                  <a:pt x="245704" y="2315772"/>
                  <a:pt x="245704" y="2315772"/>
                  <a:pt x="245516" y="2318555"/>
                </a:cubicBezTo>
                <a:lnTo>
                  <a:pt x="245494" y="2318878"/>
                </a:lnTo>
                <a:lnTo>
                  <a:pt x="238399" y="2316477"/>
                </a:lnTo>
                <a:cubicBezTo>
                  <a:pt x="241337" y="2308819"/>
                  <a:pt x="241337" y="2308819"/>
                  <a:pt x="241337" y="2308819"/>
                </a:cubicBezTo>
                <a:cubicBezTo>
                  <a:pt x="238616" y="2299865"/>
                  <a:pt x="238616" y="2299865"/>
                  <a:pt x="238616" y="2299865"/>
                </a:cubicBezTo>
                <a:cubicBezTo>
                  <a:pt x="244849" y="2288203"/>
                  <a:pt x="244849" y="2288203"/>
                  <a:pt x="244849" y="2288203"/>
                </a:cubicBezTo>
                <a:cubicBezTo>
                  <a:pt x="238833" y="2283253"/>
                  <a:pt x="238833" y="2283253"/>
                  <a:pt x="238833" y="2283253"/>
                </a:cubicBezTo>
                <a:cubicBezTo>
                  <a:pt x="239409" y="2270292"/>
                  <a:pt x="239409" y="2270292"/>
                  <a:pt x="239409" y="2270292"/>
                </a:cubicBezTo>
                <a:cubicBezTo>
                  <a:pt x="244351" y="2264285"/>
                  <a:pt x="244351" y="2264285"/>
                  <a:pt x="244351" y="2264285"/>
                </a:cubicBezTo>
                <a:cubicBezTo>
                  <a:pt x="236688" y="2261338"/>
                  <a:pt x="236688" y="2261338"/>
                  <a:pt x="236688" y="2261338"/>
                </a:cubicBezTo>
                <a:cubicBezTo>
                  <a:pt x="235257" y="2246728"/>
                  <a:pt x="235257" y="2246728"/>
                  <a:pt x="235257" y="2246728"/>
                </a:cubicBezTo>
                <a:cubicBezTo>
                  <a:pt x="238553" y="2242723"/>
                  <a:pt x="238553" y="2242723"/>
                  <a:pt x="238553" y="2242723"/>
                </a:cubicBezTo>
                <a:cubicBezTo>
                  <a:pt x="239920" y="2200191"/>
                  <a:pt x="239920" y="2200191"/>
                  <a:pt x="239920" y="2200191"/>
                </a:cubicBezTo>
                <a:cubicBezTo>
                  <a:pt x="236267" y="2200543"/>
                  <a:pt x="236267" y="2200543"/>
                  <a:pt x="236267" y="2200543"/>
                </a:cubicBezTo>
                <a:cubicBezTo>
                  <a:pt x="237200" y="2191236"/>
                  <a:pt x="237200" y="2191236"/>
                  <a:pt x="237200" y="2191236"/>
                </a:cubicBezTo>
                <a:lnTo>
                  <a:pt x="239460" y="2188947"/>
                </a:lnTo>
                <a:lnTo>
                  <a:pt x="239567" y="2188934"/>
                </a:lnTo>
                <a:cubicBezTo>
                  <a:pt x="240640" y="2188715"/>
                  <a:pt x="240401" y="2188622"/>
                  <a:pt x="239716" y="2188688"/>
                </a:cubicBezTo>
                <a:lnTo>
                  <a:pt x="239460" y="2188947"/>
                </a:lnTo>
                <a:lnTo>
                  <a:pt x="238804" y="2189029"/>
                </a:lnTo>
                <a:lnTo>
                  <a:pt x="235841" y="2175007"/>
                </a:lnTo>
                <a:cubicBezTo>
                  <a:pt x="235411" y="2172974"/>
                  <a:pt x="235411" y="2172974"/>
                  <a:pt x="235411" y="2172974"/>
                </a:cubicBezTo>
                <a:cubicBezTo>
                  <a:pt x="239997" y="2163314"/>
                  <a:pt x="239997" y="2163314"/>
                  <a:pt x="239997" y="2163314"/>
                </a:cubicBezTo>
                <a:cubicBezTo>
                  <a:pt x="234697" y="2165669"/>
                  <a:pt x="234339" y="2162017"/>
                  <a:pt x="233981" y="2158364"/>
                </a:cubicBezTo>
                <a:cubicBezTo>
                  <a:pt x="236203" y="2143402"/>
                  <a:pt x="236203" y="2143402"/>
                  <a:pt x="236203" y="2143402"/>
                </a:cubicBezTo>
                <a:cubicBezTo>
                  <a:pt x="231836" y="2136449"/>
                  <a:pt x="231836" y="2136449"/>
                  <a:pt x="231836" y="2136449"/>
                </a:cubicBezTo>
                <a:cubicBezTo>
                  <a:pt x="236421" y="2126789"/>
                  <a:pt x="236421" y="2126789"/>
                  <a:pt x="236421" y="2126789"/>
                </a:cubicBezTo>
                <a:cubicBezTo>
                  <a:pt x="231338" y="2112532"/>
                  <a:pt x="231338" y="2112532"/>
                  <a:pt x="231338" y="2112532"/>
                </a:cubicBezTo>
                <a:cubicBezTo>
                  <a:pt x="228197" y="2042783"/>
                  <a:pt x="222693" y="1967732"/>
                  <a:pt x="219194" y="1894330"/>
                </a:cubicBezTo>
                <a:cubicBezTo>
                  <a:pt x="215541" y="1894683"/>
                  <a:pt x="215541" y="1894683"/>
                  <a:pt x="215541" y="1894683"/>
                </a:cubicBezTo>
                <a:cubicBezTo>
                  <a:pt x="221059" y="1875716"/>
                  <a:pt x="207597" y="1851207"/>
                  <a:pt x="219131" y="1837189"/>
                </a:cubicBezTo>
                <a:cubicBezTo>
                  <a:pt x="215478" y="1837541"/>
                  <a:pt x="215478" y="1837541"/>
                  <a:pt x="215478" y="1837541"/>
                </a:cubicBezTo>
                <a:cubicBezTo>
                  <a:pt x="212042" y="1821282"/>
                  <a:pt x="212834" y="1791710"/>
                  <a:pt x="208109" y="1781105"/>
                </a:cubicBezTo>
                <a:cubicBezTo>
                  <a:pt x="202093" y="1776155"/>
                  <a:pt x="205031" y="1768497"/>
                  <a:pt x="206321" y="1762843"/>
                </a:cubicBezTo>
                <a:cubicBezTo>
                  <a:pt x="202668" y="1763195"/>
                  <a:pt x="202668" y="1763195"/>
                  <a:pt x="202668" y="1763195"/>
                </a:cubicBezTo>
                <a:cubicBezTo>
                  <a:pt x="202668" y="1763195"/>
                  <a:pt x="198082" y="1772855"/>
                  <a:pt x="200305" y="1757893"/>
                </a:cubicBezTo>
                <a:lnTo>
                  <a:pt x="197332" y="1759214"/>
                </a:lnTo>
                <a:lnTo>
                  <a:pt x="192642" y="1754946"/>
                </a:lnTo>
                <a:cubicBezTo>
                  <a:pt x="203243" y="1750235"/>
                  <a:pt x="203243" y="1750235"/>
                  <a:pt x="203243" y="1750235"/>
                </a:cubicBezTo>
                <a:cubicBezTo>
                  <a:pt x="207113" y="1733270"/>
                  <a:pt x="206973" y="1713006"/>
                  <a:pt x="203538" y="1696746"/>
                </a:cubicBezTo>
                <a:cubicBezTo>
                  <a:pt x="199169" y="1689794"/>
                  <a:pt x="199169" y="1689794"/>
                  <a:pt x="199169" y="1689794"/>
                </a:cubicBezTo>
                <a:cubicBezTo>
                  <a:pt x="205044" y="1674479"/>
                  <a:pt x="205044" y="1674479"/>
                  <a:pt x="205044" y="1674479"/>
                </a:cubicBezTo>
                <a:cubicBezTo>
                  <a:pt x="228112" y="1646443"/>
                  <a:pt x="228112" y="1646443"/>
                  <a:pt x="228112" y="1646443"/>
                </a:cubicBezTo>
                <a:cubicBezTo>
                  <a:pt x="240718" y="1643382"/>
                  <a:pt x="240718" y="1643382"/>
                  <a:pt x="240718" y="1643382"/>
                </a:cubicBezTo>
                <a:cubicBezTo>
                  <a:pt x="237780" y="1651040"/>
                  <a:pt x="237780" y="1651040"/>
                  <a:pt x="237780" y="1651040"/>
                </a:cubicBezTo>
                <a:cubicBezTo>
                  <a:pt x="241791" y="1654340"/>
                  <a:pt x="241791" y="1654340"/>
                  <a:pt x="241791" y="1654340"/>
                </a:cubicBezTo>
                <a:cubicBezTo>
                  <a:pt x="245584" y="1674252"/>
                  <a:pt x="245584" y="1674252"/>
                  <a:pt x="245584" y="1674252"/>
                </a:cubicBezTo>
                <a:cubicBezTo>
                  <a:pt x="249237" y="1673899"/>
                  <a:pt x="249237" y="1673899"/>
                  <a:pt x="249237" y="1673899"/>
                </a:cubicBezTo>
                <a:cubicBezTo>
                  <a:pt x="249952" y="1681204"/>
                  <a:pt x="249952" y="1681204"/>
                  <a:pt x="249952" y="1681204"/>
                </a:cubicBezTo>
                <a:cubicBezTo>
                  <a:pt x="253605" y="1680851"/>
                  <a:pt x="253605" y="1680851"/>
                  <a:pt x="253605" y="1680851"/>
                </a:cubicBezTo>
                <a:cubicBezTo>
                  <a:pt x="252890" y="1673546"/>
                  <a:pt x="259480" y="1665536"/>
                  <a:pt x="258765" y="1658231"/>
                </a:cubicBezTo>
                <a:cubicBezTo>
                  <a:pt x="251677" y="1642324"/>
                  <a:pt x="251677" y="1642324"/>
                  <a:pt x="251677" y="1642324"/>
                </a:cubicBezTo>
                <a:cubicBezTo>
                  <a:pt x="254257" y="1631014"/>
                  <a:pt x="254257" y="1631014"/>
                  <a:pt x="254257" y="1631014"/>
                </a:cubicBezTo>
                <a:cubicBezTo>
                  <a:pt x="250604" y="1631367"/>
                  <a:pt x="250604" y="1631367"/>
                  <a:pt x="250604" y="1631367"/>
                </a:cubicBezTo>
                <a:cubicBezTo>
                  <a:pt x="249531" y="1620410"/>
                  <a:pt x="249531" y="1620410"/>
                  <a:pt x="249531" y="1620410"/>
                </a:cubicBezTo>
                <a:cubicBezTo>
                  <a:pt x="279190" y="1584363"/>
                  <a:pt x="279190" y="1584363"/>
                  <a:pt x="279190" y="1584363"/>
                </a:cubicBezTo>
                <a:cubicBezTo>
                  <a:pt x="283200" y="1587663"/>
                  <a:pt x="283200" y="1587663"/>
                  <a:pt x="283200" y="1587663"/>
                </a:cubicBezTo>
                <a:cubicBezTo>
                  <a:pt x="277325" y="1602978"/>
                  <a:pt x="277325" y="1602978"/>
                  <a:pt x="277325" y="1602978"/>
                </a:cubicBezTo>
                <a:cubicBezTo>
                  <a:pt x="278397" y="1613936"/>
                  <a:pt x="278397" y="1613936"/>
                  <a:pt x="278397" y="1613936"/>
                </a:cubicBezTo>
                <a:cubicBezTo>
                  <a:pt x="284055" y="1615233"/>
                  <a:pt x="284055" y="1615233"/>
                  <a:pt x="284055" y="1615233"/>
                </a:cubicBezTo>
                <a:cubicBezTo>
                  <a:pt x="282191" y="1633847"/>
                  <a:pt x="282191" y="1633847"/>
                  <a:pt x="282191" y="1633847"/>
                </a:cubicBezTo>
                <a:cubicBezTo>
                  <a:pt x="284196" y="1635497"/>
                  <a:pt x="276532" y="1632551"/>
                  <a:pt x="285843" y="1633495"/>
                </a:cubicBezTo>
                <a:cubicBezTo>
                  <a:pt x="269941" y="1640561"/>
                  <a:pt x="269941" y="1640561"/>
                  <a:pt x="269941" y="1640561"/>
                </a:cubicBezTo>
                <a:cubicBezTo>
                  <a:pt x="270299" y="1644213"/>
                  <a:pt x="270299" y="1644213"/>
                  <a:pt x="270299" y="1644213"/>
                </a:cubicBezTo>
                <a:cubicBezTo>
                  <a:pt x="273952" y="1643861"/>
                  <a:pt x="273952" y="1643861"/>
                  <a:pt x="273952" y="1643861"/>
                </a:cubicBezTo>
                <a:cubicBezTo>
                  <a:pt x="280900" y="1639503"/>
                  <a:pt x="280900" y="1639503"/>
                  <a:pt x="280900" y="1639503"/>
                </a:cubicBezTo>
                <a:cubicBezTo>
                  <a:pt x="281615" y="1646808"/>
                  <a:pt x="281615" y="1646808"/>
                  <a:pt x="281615" y="1646808"/>
                </a:cubicBezTo>
                <a:cubicBezTo>
                  <a:pt x="285626" y="1650108"/>
                  <a:pt x="285626" y="1650108"/>
                  <a:pt x="285626" y="1650108"/>
                </a:cubicBezTo>
                <a:cubicBezTo>
                  <a:pt x="278537" y="1634201"/>
                  <a:pt x="302103" y="1630082"/>
                  <a:pt x="301388" y="1622777"/>
                </a:cubicBezTo>
                <a:cubicBezTo>
                  <a:pt x="300890" y="1598859"/>
                  <a:pt x="300890" y="1598859"/>
                  <a:pt x="300890" y="1598859"/>
                </a:cubicBezTo>
                <a:cubicBezTo>
                  <a:pt x="299242" y="1600862"/>
                  <a:pt x="299242" y="1600862"/>
                  <a:pt x="299242" y="1600862"/>
                </a:cubicBezTo>
                <a:cubicBezTo>
                  <a:pt x="295666" y="1564338"/>
                  <a:pt x="295666" y="1564338"/>
                  <a:pt x="295666" y="1564338"/>
                </a:cubicBezTo>
                <a:cubicBezTo>
                  <a:pt x="323677" y="1530294"/>
                  <a:pt x="323677" y="1530294"/>
                  <a:pt x="323677" y="1530294"/>
                </a:cubicBezTo>
                <a:cubicBezTo>
                  <a:pt x="324392" y="1537599"/>
                  <a:pt x="328262" y="1520634"/>
                  <a:pt x="328044" y="1537247"/>
                </a:cubicBezTo>
                <a:cubicBezTo>
                  <a:pt x="330982" y="1529589"/>
                  <a:pt x="330982" y="1529589"/>
                  <a:pt x="330982" y="1529589"/>
                </a:cubicBezTo>
                <a:cubicBezTo>
                  <a:pt x="337713" y="1541843"/>
                  <a:pt x="337713" y="1541843"/>
                  <a:pt x="337713" y="1541843"/>
                </a:cubicBezTo>
                <a:cubicBezTo>
                  <a:pt x="331123" y="1549853"/>
                  <a:pt x="346667" y="1539135"/>
                  <a:pt x="335133" y="1553153"/>
                </a:cubicBezTo>
                <a:cubicBezTo>
                  <a:pt x="338786" y="1552801"/>
                  <a:pt x="338786" y="1552801"/>
                  <a:pt x="338786" y="1552801"/>
                </a:cubicBezTo>
                <a:cubicBezTo>
                  <a:pt x="339719" y="1543493"/>
                  <a:pt x="348315" y="1537133"/>
                  <a:pt x="347957" y="1533481"/>
                </a:cubicBezTo>
                <a:cubicBezTo>
                  <a:pt x="349170" y="1564702"/>
                  <a:pt x="349170" y="1564702"/>
                  <a:pt x="349170" y="1564702"/>
                </a:cubicBezTo>
                <a:cubicBezTo>
                  <a:pt x="346730" y="1596277"/>
                  <a:pt x="346730" y="1596277"/>
                  <a:pt x="346730" y="1596277"/>
                </a:cubicBezTo>
                <a:cubicBezTo>
                  <a:pt x="352746" y="1601227"/>
                  <a:pt x="352746" y="1601227"/>
                  <a:pt x="352746" y="1601227"/>
                </a:cubicBezTo>
                <a:cubicBezTo>
                  <a:pt x="347803" y="1607235"/>
                  <a:pt x="347803" y="1607235"/>
                  <a:pt x="347803" y="1607235"/>
                </a:cubicBezTo>
                <a:cubicBezTo>
                  <a:pt x="346870" y="1616542"/>
                  <a:pt x="351596" y="1627147"/>
                  <a:pt x="357612" y="1632096"/>
                </a:cubicBezTo>
                <a:cubicBezTo>
                  <a:pt x="356539" y="1621139"/>
                  <a:pt x="356539" y="1621139"/>
                  <a:pt x="356539" y="1621139"/>
                </a:cubicBezTo>
                <a:cubicBezTo>
                  <a:pt x="364637" y="1590861"/>
                  <a:pt x="355045" y="1549388"/>
                  <a:pt x="357485" y="1517813"/>
                </a:cubicBezTo>
                <a:cubicBezTo>
                  <a:pt x="351470" y="1512863"/>
                  <a:pt x="351470" y="1512863"/>
                  <a:pt x="351470" y="1512863"/>
                </a:cubicBezTo>
                <a:cubicBezTo>
                  <a:pt x="350039" y="1498253"/>
                  <a:pt x="350039" y="1498253"/>
                  <a:pt x="350039" y="1498253"/>
                </a:cubicBezTo>
                <a:cubicBezTo>
                  <a:pt x="373107" y="1470217"/>
                  <a:pt x="373107" y="1470217"/>
                  <a:pt x="373107" y="1470217"/>
                </a:cubicBezTo>
                <a:cubicBezTo>
                  <a:pt x="377615" y="1497434"/>
                  <a:pt x="377615" y="1497434"/>
                  <a:pt x="377615" y="1497434"/>
                </a:cubicBezTo>
                <a:cubicBezTo>
                  <a:pt x="379620" y="1499084"/>
                  <a:pt x="379620" y="1499084"/>
                  <a:pt x="379620" y="1499084"/>
                </a:cubicBezTo>
                <a:cubicBezTo>
                  <a:pt x="385559" y="1540911"/>
                  <a:pt x="385559" y="1540911"/>
                  <a:pt x="385559" y="1540911"/>
                </a:cubicBezTo>
                <a:cubicBezTo>
                  <a:pt x="396160" y="1536201"/>
                  <a:pt x="389569" y="1544211"/>
                  <a:pt x="397232" y="1547158"/>
                </a:cubicBezTo>
                <a:cubicBezTo>
                  <a:pt x="399238" y="1548808"/>
                  <a:pt x="399238" y="1548808"/>
                  <a:pt x="399238" y="1548808"/>
                </a:cubicBezTo>
                <a:cubicBezTo>
                  <a:pt x="401103" y="1530193"/>
                  <a:pt x="401103" y="1530193"/>
                  <a:pt x="401103" y="1530193"/>
                </a:cubicBezTo>
                <a:cubicBezTo>
                  <a:pt x="402968" y="1511578"/>
                  <a:pt x="402968" y="1511578"/>
                  <a:pt x="402968" y="1511578"/>
                </a:cubicBezTo>
                <a:cubicBezTo>
                  <a:pt x="409124" y="1536792"/>
                  <a:pt x="409124" y="1536792"/>
                  <a:pt x="409124" y="1536792"/>
                </a:cubicBezTo>
                <a:cubicBezTo>
                  <a:pt x="409840" y="1544097"/>
                  <a:pt x="409840" y="1544097"/>
                  <a:pt x="409840" y="1544097"/>
                </a:cubicBezTo>
                <a:cubicBezTo>
                  <a:pt x="413492" y="1543744"/>
                  <a:pt x="413492" y="1543744"/>
                  <a:pt x="413492" y="1543744"/>
                </a:cubicBezTo>
                <a:cubicBezTo>
                  <a:pt x="416213" y="1552699"/>
                  <a:pt x="416213" y="1552699"/>
                  <a:pt x="416213" y="1552699"/>
                </a:cubicBezTo>
                <a:cubicBezTo>
                  <a:pt x="419866" y="1552346"/>
                  <a:pt x="419866" y="1552346"/>
                  <a:pt x="419866" y="1552346"/>
                </a:cubicBezTo>
                <a:cubicBezTo>
                  <a:pt x="422803" y="1544689"/>
                  <a:pt x="422803" y="1544689"/>
                  <a:pt x="422803" y="1544689"/>
                </a:cubicBezTo>
                <a:cubicBezTo>
                  <a:pt x="423736" y="1535382"/>
                  <a:pt x="413850" y="1547397"/>
                  <a:pt x="418435" y="1537737"/>
                </a:cubicBezTo>
                <a:cubicBezTo>
                  <a:pt x="414782" y="1538090"/>
                  <a:pt x="414782" y="1538090"/>
                  <a:pt x="414782" y="1538090"/>
                </a:cubicBezTo>
                <a:cubicBezTo>
                  <a:pt x="414067" y="1530784"/>
                  <a:pt x="414067" y="1530784"/>
                  <a:pt x="414067" y="1530784"/>
                </a:cubicBezTo>
                <a:cubicBezTo>
                  <a:pt x="421730" y="1533732"/>
                  <a:pt x="421730" y="1533732"/>
                  <a:pt x="421730" y="1533732"/>
                </a:cubicBezTo>
                <a:cubicBezTo>
                  <a:pt x="420160" y="1498857"/>
                  <a:pt x="420160" y="1498857"/>
                  <a:pt x="420160" y="1498857"/>
                </a:cubicBezTo>
                <a:cubicBezTo>
                  <a:pt x="425460" y="1496502"/>
                  <a:pt x="425460" y="1496502"/>
                  <a:pt x="425460" y="1496502"/>
                </a:cubicBezTo>
                <a:cubicBezTo>
                  <a:pt x="422880" y="1507812"/>
                  <a:pt x="433124" y="1499449"/>
                  <a:pt x="433839" y="1506754"/>
                </a:cubicBezTo>
                <a:lnTo>
                  <a:pt x="432191" y="1508756"/>
                </a:lnTo>
                <a:cubicBezTo>
                  <a:pt x="432191" y="1508756"/>
                  <a:pt x="432191" y="1508756"/>
                  <a:pt x="431780" y="1509257"/>
                </a:cubicBezTo>
                <a:lnTo>
                  <a:pt x="429514" y="1512010"/>
                </a:lnTo>
                <a:cubicBezTo>
                  <a:pt x="428896" y="1512762"/>
                  <a:pt x="428896" y="1512762"/>
                  <a:pt x="428896" y="1512762"/>
                </a:cubicBezTo>
                <a:lnTo>
                  <a:pt x="427866" y="1514013"/>
                </a:lnTo>
                <a:cubicBezTo>
                  <a:pt x="427248" y="1514764"/>
                  <a:pt x="427248" y="1514764"/>
                  <a:pt x="427248" y="1514764"/>
                </a:cubicBezTo>
                <a:cubicBezTo>
                  <a:pt x="429611" y="1520066"/>
                  <a:pt x="429611" y="1520066"/>
                  <a:pt x="429611" y="1520066"/>
                </a:cubicBezTo>
                <a:cubicBezTo>
                  <a:pt x="429254" y="1516414"/>
                  <a:pt x="428321" y="1525722"/>
                  <a:pt x="436917" y="1519361"/>
                </a:cubicBezTo>
                <a:cubicBezTo>
                  <a:pt x="438922" y="1521011"/>
                  <a:pt x="438922" y="1521011"/>
                  <a:pt x="438922" y="1521011"/>
                </a:cubicBezTo>
                <a:cubicBezTo>
                  <a:pt x="440787" y="1502396"/>
                  <a:pt x="440787" y="1502396"/>
                  <a:pt x="440787" y="1502396"/>
                </a:cubicBezTo>
                <a:cubicBezTo>
                  <a:pt x="438067" y="1493442"/>
                  <a:pt x="438067" y="1493442"/>
                  <a:pt x="438067" y="1493442"/>
                </a:cubicBezTo>
                <a:cubicBezTo>
                  <a:pt x="437352" y="1486136"/>
                  <a:pt x="437352" y="1486136"/>
                  <a:pt x="437352" y="1486136"/>
                </a:cubicBezTo>
                <a:cubicBezTo>
                  <a:pt x="445015" y="1489084"/>
                  <a:pt x="445015" y="1489084"/>
                  <a:pt x="445015" y="1489084"/>
                </a:cubicBezTo>
                <a:cubicBezTo>
                  <a:pt x="445233" y="1472471"/>
                  <a:pt x="445233" y="1472471"/>
                  <a:pt x="445233" y="1472471"/>
                </a:cubicBezTo>
                <a:cubicBezTo>
                  <a:pt x="439217" y="1467521"/>
                  <a:pt x="439217" y="1467521"/>
                  <a:pt x="439217" y="1467521"/>
                </a:cubicBezTo>
                <a:cubicBezTo>
                  <a:pt x="443802" y="1457861"/>
                  <a:pt x="443802" y="1457861"/>
                  <a:pt x="443802" y="1457861"/>
                </a:cubicBezTo>
                <a:cubicBezTo>
                  <a:pt x="442372" y="1443251"/>
                  <a:pt x="442372" y="1443251"/>
                  <a:pt x="442372" y="1443251"/>
                </a:cubicBezTo>
                <a:cubicBezTo>
                  <a:pt x="438361" y="1439952"/>
                  <a:pt x="438361" y="1439952"/>
                  <a:pt x="438361" y="1439952"/>
                </a:cubicBezTo>
                <a:cubicBezTo>
                  <a:pt x="439651" y="1434297"/>
                  <a:pt x="439651" y="1434297"/>
                  <a:pt x="439651" y="1434297"/>
                </a:cubicBezTo>
                <a:cubicBezTo>
                  <a:pt x="452257" y="1431237"/>
                  <a:pt x="452257" y="1431237"/>
                  <a:pt x="452257" y="1431237"/>
                </a:cubicBezTo>
                <a:cubicBezTo>
                  <a:pt x="451543" y="1423931"/>
                  <a:pt x="451543" y="1423931"/>
                  <a:pt x="451543" y="1423931"/>
                </a:cubicBezTo>
                <a:lnTo>
                  <a:pt x="456666" y="1417705"/>
                </a:lnTo>
                <a:lnTo>
                  <a:pt x="456936" y="1418399"/>
                </a:lnTo>
                <a:lnTo>
                  <a:pt x="457058" y="1418146"/>
                </a:lnTo>
                <a:lnTo>
                  <a:pt x="457336" y="1419253"/>
                </a:lnTo>
                <a:cubicBezTo>
                  <a:pt x="458920" y="1421606"/>
                  <a:pt x="461588" y="1422962"/>
                  <a:pt x="466154" y="1422521"/>
                </a:cubicBezTo>
                <a:cubicBezTo>
                  <a:pt x="463357" y="1450443"/>
                  <a:pt x="463357" y="1450443"/>
                  <a:pt x="463357" y="1450443"/>
                </a:cubicBezTo>
                <a:cubicBezTo>
                  <a:pt x="469373" y="1455392"/>
                  <a:pt x="469373" y="1455392"/>
                  <a:pt x="469373" y="1455392"/>
                </a:cubicBezTo>
                <a:cubicBezTo>
                  <a:pt x="479973" y="1450683"/>
                  <a:pt x="479973" y="1450683"/>
                  <a:pt x="479973" y="1450683"/>
                </a:cubicBezTo>
                <a:cubicBezTo>
                  <a:pt x="483269" y="1446677"/>
                  <a:pt x="483269" y="1446677"/>
                  <a:pt x="483269" y="1446677"/>
                </a:cubicBezTo>
                <a:cubicBezTo>
                  <a:pt x="480191" y="1434070"/>
                  <a:pt x="480191" y="1434070"/>
                  <a:pt x="480191" y="1434070"/>
                </a:cubicBezTo>
                <a:cubicBezTo>
                  <a:pt x="485849" y="1435367"/>
                  <a:pt x="485849" y="1435367"/>
                  <a:pt x="485849" y="1435367"/>
                </a:cubicBezTo>
                <a:cubicBezTo>
                  <a:pt x="486424" y="1422407"/>
                  <a:pt x="486424" y="1422407"/>
                  <a:pt x="486424" y="1422407"/>
                </a:cubicBezTo>
                <a:cubicBezTo>
                  <a:pt x="490077" y="1422055"/>
                  <a:pt x="490077" y="1422055"/>
                  <a:pt x="490077" y="1422055"/>
                </a:cubicBezTo>
                <a:cubicBezTo>
                  <a:pt x="493014" y="1414397"/>
                  <a:pt x="493014" y="1414397"/>
                  <a:pt x="493014" y="1414397"/>
                </a:cubicBezTo>
                <a:cubicBezTo>
                  <a:pt x="494663" y="1412394"/>
                  <a:pt x="494663" y="1412394"/>
                  <a:pt x="494663" y="1412394"/>
                </a:cubicBezTo>
                <a:cubicBezTo>
                  <a:pt x="504113" y="1433604"/>
                  <a:pt x="492580" y="1447621"/>
                  <a:pt x="507332" y="1466476"/>
                </a:cubicBezTo>
                <a:cubicBezTo>
                  <a:pt x="508979" y="1464473"/>
                  <a:pt x="508979" y="1464473"/>
                  <a:pt x="508979" y="1464473"/>
                </a:cubicBezTo>
                <a:cubicBezTo>
                  <a:pt x="511560" y="1453163"/>
                  <a:pt x="508482" y="1440556"/>
                  <a:pt x="518368" y="1428541"/>
                </a:cubicBezTo>
                <a:cubicBezTo>
                  <a:pt x="517078" y="1434196"/>
                  <a:pt x="517078" y="1434196"/>
                  <a:pt x="517078" y="1434196"/>
                </a:cubicBezTo>
                <a:cubicBezTo>
                  <a:pt x="523451" y="1442798"/>
                  <a:pt x="523451" y="1442798"/>
                  <a:pt x="523451" y="1442798"/>
                </a:cubicBezTo>
                <a:cubicBezTo>
                  <a:pt x="526747" y="1438792"/>
                  <a:pt x="526747" y="1438792"/>
                  <a:pt x="526747" y="1438792"/>
                </a:cubicBezTo>
                <a:cubicBezTo>
                  <a:pt x="525674" y="1427835"/>
                  <a:pt x="526248" y="1414876"/>
                  <a:pt x="523528" y="1405921"/>
                </a:cubicBezTo>
                <a:cubicBezTo>
                  <a:pt x="526824" y="1401915"/>
                  <a:pt x="515507" y="1399321"/>
                  <a:pt x="528829" y="1403565"/>
                </a:cubicBezTo>
                <a:cubicBezTo>
                  <a:pt x="528471" y="1399913"/>
                  <a:pt x="528471" y="1399913"/>
                  <a:pt x="528471" y="1399913"/>
                </a:cubicBezTo>
                <a:cubicBezTo>
                  <a:pt x="522813" y="1398615"/>
                  <a:pt x="522813" y="1398615"/>
                  <a:pt x="522813" y="1398615"/>
                </a:cubicBezTo>
                <a:cubicBezTo>
                  <a:pt x="528114" y="1396261"/>
                  <a:pt x="528114" y="1396261"/>
                  <a:pt x="528114" y="1396261"/>
                </a:cubicBezTo>
                <a:cubicBezTo>
                  <a:pt x="531051" y="1388603"/>
                  <a:pt x="528829" y="1403565"/>
                  <a:pt x="532699" y="1386600"/>
                </a:cubicBezTo>
                <a:cubicBezTo>
                  <a:pt x="533772" y="1397557"/>
                  <a:pt x="533772" y="1397557"/>
                  <a:pt x="533772" y="1397557"/>
                </a:cubicBezTo>
                <a:cubicBezTo>
                  <a:pt x="537783" y="1400857"/>
                  <a:pt x="537783" y="1400857"/>
                  <a:pt x="537783" y="1400857"/>
                </a:cubicBezTo>
                <a:cubicBezTo>
                  <a:pt x="536275" y="1423125"/>
                  <a:pt x="536275" y="1423125"/>
                  <a:pt x="536275" y="1423125"/>
                </a:cubicBezTo>
                <a:cubicBezTo>
                  <a:pt x="538638" y="1428427"/>
                  <a:pt x="538638" y="1428427"/>
                  <a:pt x="538638" y="1428427"/>
                </a:cubicBezTo>
                <a:cubicBezTo>
                  <a:pt x="542290" y="1428075"/>
                  <a:pt x="542290" y="1428075"/>
                  <a:pt x="542290" y="1428075"/>
                </a:cubicBezTo>
                <a:cubicBezTo>
                  <a:pt x="547949" y="1429371"/>
                  <a:pt x="547949" y="1429371"/>
                  <a:pt x="547949" y="1429371"/>
                </a:cubicBezTo>
                <a:cubicBezTo>
                  <a:pt x="548664" y="1436677"/>
                  <a:pt x="548664" y="1436677"/>
                  <a:pt x="548664" y="1436677"/>
                </a:cubicBezTo>
                <a:cubicBezTo>
                  <a:pt x="552317" y="1436324"/>
                  <a:pt x="552317" y="1436324"/>
                  <a:pt x="552317" y="1436324"/>
                </a:cubicBezTo>
                <a:cubicBezTo>
                  <a:pt x="560913" y="1429963"/>
                  <a:pt x="556545" y="1423011"/>
                  <a:pt x="559840" y="1419006"/>
                </a:cubicBezTo>
                <a:cubicBezTo>
                  <a:pt x="559483" y="1415353"/>
                  <a:pt x="559483" y="1415353"/>
                  <a:pt x="559483" y="1415353"/>
                </a:cubicBezTo>
                <a:cubicBezTo>
                  <a:pt x="551244" y="1425367"/>
                  <a:pt x="551244" y="1425367"/>
                  <a:pt x="551244" y="1425367"/>
                </a:cubicBezTo>
                <a:cubicBezTo>
                  <a:pt x="555830" y="1415706"/>
                  <a:pt x="559125" y="1411701"/>
                  <a:pt x="565715" y="1403691"/>
                </a:cubicBezTo>
                <a:cubicBezTo>
                  <a:pt x="568793" y="1416298"/>
                  <a:pt x="568793" y="1416298"/>
                  <a:pt x="568793" y="1416298"/>
                </a:cubicBezTo>
                <a:cubicBezTo>
                  <a:pt x="574451" y="1417596"/>
                  <a:pt x="574451" y="1417596"/>
                  <a:pt x="574451" y="1417596"/>
                </a:cubicBezTo>
                <a:cubicBezTo>
                  <a:pt x="572446" y="1415946"/>
                  <a:pt x="583763" y="1418540"/>
                  <a:pt x="572089" y="1412293"/>
                </a:cubicBezTo>
                <a:cubicBezTo>
                  <a:pt x="577389" y="1409938"/>
                  <a:pt x="577389" y="1409938"/>
                  <a:pt x="577389" y="1409938"/>
                </a:cubicBezTo>
                <a:cubicBezTo>
                  <a:pt x="576457" y="1419246"/>
                  <a:pt x="584478" y="1425845"/>
                  <a:pt x="584835" y="1429497"/>
                </a:cubicBezTo>
                <a:cubicBezTo>
                  <a:pt x="578960" y="1444812"/>
                  <a:pt x="578960" y="1444812"/>
                  <a:pt x="578960" y="1444812"/>
                </a:cubicBezTo>
                <a:cubicBezTo>
                  <a:pt x="584043" y="1459069"/>
                  <a:pt x="584043" y="1459069"/>
                  <a:pt x="584043" y="1459069"/>
                </a:cubicBezTo>
                <a:cubicBezTo>
                  <a:pt x="581105" y="1466727"/>
                  <a:pt x="581105" y="1466727"/>
                  <a:pt x="581105" y="1466727"/>
                </a:cubicBezTo>
                <a:cubicBezTo>
                  <a:pt x="583468" y="1472029"/>
                  <a:pt x="583468" y="1472029"/>
                  <a:pt x="583468" y="1472029"/>
                </a:cubicBezTo>
                <a:cubicBezTo>
                  <a:pt x="590059" y="1464019"/>
                  <a:pt x="590059" y="1464019"/>
                  <a:pt x="590059" y="1464019"/>
                </a:cubicBezTo>
                <a:cubicBezTo>
                  <a:pt x="585333" y="1453415"/>
                  <a:pt x="585333" y="1453415"/>
                  <a:pt x="585333" y="1453415"/>
                </a:cubicBezTo>
                <a:cubicBezTo>
                  <a:pt x="592639" y="1452709"/>
                  <a:pt x="592639" y="1452709"/>
                  <a:pt x="592639" y="1452709"/>
                </a:cubicBezTo>
                <a:cubicBezTo>
                  <a:pt x="592997" y="1456361"/>
                  <a:pt x="592997" y="1456361"/>
                  <a:pt x="592997" y="1456361"/>
                </a:cubicBezTo>
                <a:cubicBezTo>
                  <a:pt x="596650" y="1456009"/>
                  <a:pt x="596650" y="1456009"/>
                  <a:pt x="596650" y="1456009"/>
                </a:cubicBezTo>
                <a:cubicBezTo>
                  <a:pt x="606101" y="1477218"/>
                  <a:pt x="606101" y="1477218"/>
                  <a:pt x="606101" y="1477218"/>
                </a:cubicBezTo>
                <a:cubicBezTo>
                  <a:pt x="603303" y="1505141"/>
                  <a:pt x="603303" y="1505141"/>
                  <a:pt x="603303" y="1505141"/>
                </a:cubicBezTo>
                <a:cubicBezTo>
                  <a:pt x="605308" y="1506790"/>
                  <a:pt x="605308" y="1506790"/>
                  <a:pt x="605308" y="1506790"/>
                </a:cubicBezTo>
                <a:cubicBezTo>
                  <a:pt x="608962" y="1506437"/>
                  <a:pt x="608962" y="1506437"/>
                  <a:pt x="608962" y="1506437"/>
                </a:cubicBezTo>
                <a:cubicBezTo>
                  <a:pt x="608246" y="1499133"/>
                  <a:pt x="608246" y="1499133"/>
                  <a:pt x="608246" y="1499133"/>
                </a:cubicBezTo>
                <a:cubicBezTo>
                  <a:pt x="611184" y="1491475"/>
                  <a:pt x="611184" y="1491475"/>
                  <a:pt x="611184" y="1491475"/>
                </a:cubicBezTo>
                <a:cubicBezTo>
                  <a:pt x="598437" y="1474271"/>
                  <a:pt x="618567" y="1453893"/>
                  <a:pt x="605463" y="1433036"/>
                </a:cubicBezTo>
                <a:cubicBezTo>
                  <a:pt x="612054" y="1425025"/>
                  <a:pt x="612054" y="1425025"/>
                  <a:pt x="612054" y="1425025"/>
                </a:cubicBezTo>
                <a:cubicBezTo>
                  <a:pt x="609691" y="1419723"/>
                  <a:pt x="609691" y="1419723"/>
                  <a:pt x="609691" y="1419723"/>
                </a:cubicBezTo>
                <a:cubicBezTo>
                  <a:pt x="611913" y="1404761"/>
                  <a:pt x="611913" y="1404761"/>
                  <a:pt x="611913" y="1404761"/>
                </a:cubicBezTo>
                <a:cubicBezTo>
                  <a:pt x="608261" y="1405114"/>
                  <a:pt x="608261" y="1405114"/>
                  <a:pt x="608261" y="1405114"/>
                </a:cubicBezTo>
                <a:cubicBezTo>
                  <a:pt x="608478" y="1388502"/>
                  <a:pt x="608478" y="1388502"/>
                  <a:pt x="608478" y="1388502"/>
                </a:cubicBezTo>
                <a:cubicBezTo>
                  <a:pt x="613779" y="1386146"/>
                  <a:pt x="613779" y="1386146"/>
                  <a:pt x="613779" y="1386146"/>
                </a:cubicBezTo>
                <a:cubicBezTo>
                  <a:pt x="609768" y="1382846"/>
                  <a:pt x="609768" y="1382846"/>
                  <a:pt x="609768" y="1382846"/>
                </a:cubicBezTo>
                <a:cubicBezTo>
                  <a:pt x="606332" y="1366587"/>
                  <a:pt x="606332" y="1366587"/>
                  <a:pt x="606332" y="1366587"/>
                </a:cubicBezTo>
                <a:cubicBezTo>
                  <a:pt x="600317" y="1361637"/>
                  <a:pt x="600317" y="1361637"/>
                  <a:pt x="600317" y="1361637"/>
                </a:cubicBezTo>
                <a:cubicBezTo>
                  <a:pt x="605260" y="1355629"/>
                  <a:pt x="605260" y="1355629"/>
                  <a:pt x="605260" y="1355629"/>
                </a:cubicBezTo>
                <a:cubicBezTo>
                  <a:pt x="605260" y="1355629"/>
                  <a:pt x="610203" y="1349621"/>
                  <a:pt x="607622" y="1360932"/>
                </a:cubicBezTo>
                <a:cubicBezTo>
                  <a:pt x="612923" y="1358576"/>
                  <a:pt x="612923" y="1358576"/>
                  <a:pt x="612923" y="1358576"/>
                </a:cubicBezTo>
                <a:cubicBezTo>
                  <a:pt x="610203" y="1349621"/>
                  <a:pt x="610203" y="1349621"/>
                  <a:pt x="610203" y="1349621"/>
                </a:cubicBezTo>
                <a:cubicBezTo>
                  <a:pt x="620803" y="1344912"/>
                  <a:pt x="620803" y="1344912"/>
                  <a:pt x="620803" y="1344912"/>
                </a:cubicBezTo>
                <a:cubicBezTo>
                  <a:pt x="622094" y="1339256"/>
                  <a:pt x="622094" y="1339256"/>
                  <a:pt x="622094" y="1339256"/>
                </a:cubicBezTo>
                <a:cubicBezTo>
                  <a:pt x="617726" y="1332304"/>
                  <a:pt x="617726" y="1332304"/>
                  <a:pt x="617726" y="1332304"/>
                </a:cubicBezTo>
                <a:cubicBezTo>
                  <a:pt x="623384" y="1333601"/>
                  <a:pt x="623384" y="1333601"/>
                  <a:pt x="623384" y="1333601"/>
                </a:cubicBezTo>
                <a:cubicBezTo>
                  <a:pt x="625606" y="1318639"/>
                  <a:pt x="625606" y="1318639"/>
                  <a:pt x="625606" y="1318639"/>
                </a:cubicBezTo>
                <a:cubicBezTo>
                  <a:pt x="624891" y="1311334"/>
                  <a:pt x="622529" y="1306032"/>
                  <a:pt x="620166" y="1300729"/>
                </a:cubicBezTo>
                <a:cubicBezTo>
                  <a:pt x="621813" y="1298727"/>
                  <a:pt x="621813" y="1298727"/>
                  <a:pt x="621813" y="1298727"/>
                </a:cubicBezTo>
                <a:cubicBezTo>
                  <a:pt x="627829" y="1303677"/>
                  <a:pt x="627829" y="1303677"/>
                  <a:pt x="627829" y="1303677"/>
                </a:cubicBezTo>
                <a:cubicBezTo>
                  <a:pt x="634420" y="1295666"/>
                  <a:pt x="634420" y="1295666"/>
                  <a:pt x="634420" y="1295666"/>
                </a:cubicBezTo>
                <a:cubicBezTo>
                  <a:pt x="631839" y="1306976"/>
                  <a:pt x="631839" y="1306976"/>
                  <a:pt x="631839" y="1306976"/>
                </a:cubicBezTo>
                <a:cubicBezTo>
                  <a:pt x="635850" y="1310276"/>
                  <a:pt x="635850" y="1310276"/>
                  <a:pt x="635850" y="1310276"/>
                </a:cubicBezTo>
                <a:cubicBezTo>
                  <a:pt x="634202" y="1312279"/>
                  <a:pt x="634202" y="1312279"/>
                  <a:pt x="634202" y="1312279"/>
                </a:cubicBezTo>
                <a:cubicBezTo>
                  <a:pt x="640576" y="1320880"/>
                  <a:pt x="640576" y="1320880"/>
                  <a:pt x="640576" y="1320880"/>
                </a:cubicBezTo>
                <a:cubicBezTo>
                  <a:pt x="633627" y="1325238"/>
                  <a:pt x="633627" y="1325238"/>
                  <a:pt x="633627" y="1325238"/>
                </a:cubicBezTo>
                <a:cubicBezTo>
                  <a:pt x="631405" y="1340201"/>
                  <a:pt x="631405" y="1340201"/>
                  <a:pt x="631405" y="1340201"/>
                </a:cubicBezTo>
                <a:cubicBezTo>
                  <a:pt x="635773" y="1347153"/>
                  <a:pt x="635773" y="1347153"/>
                  <a:pt x="635773" y="1347153"/>
                </a:cubicBezTo>
                <a:cubicBezTo>
                  <a:pt x="640716" y="1341145"/>
                  <a:pt x="640716" y="1341145"/>
                  <a:pt x="640716" y="1341145"/>
                </a:cubicBezTo>
                <a:cubicBezTo>
                  <a:pt x="640001" y="1333840"/>
                  <a:pt x="640001" y="1333840"/>
                  <a:pt x="640001" y="1333840"/>
                </a:cubicBezTo>
                <a:cubicBezTo>
                  <a:pt x="643654" y="1333488"/>
                  <a:pt x="637063" y="1341498"/>
                  <a:pt x="643296" y="1329836"/>
                </a:cubicBezTo>
                <a:cubicBezTo>
                  <a:pt x="645301" y="1331485"/>
                  <a:pt x="640716" y="1341145"/>
                  <a:pt x="644726" y="1344445"/>
                </a:cubicBezTo>
                <a:cubicBezTo>
                  <a:pt x="652965" y="1334432"/>
                  <a:pt x="652965" y="1334432"/>
                  <a:pt x="652965" y="1334432"/>
                </a:cubicBezTo>
                <a:cubicBezTo>
                  <a:pt x="652032" y="1343739"/>
                  <a:pt x="652032" y="1343739"/>
                  <a:pt x="652032" y="1343739"/>
                </a:cubicBezTo>
                <a:cubicBezTo>
                  <a:pt x="658048" y="1348689"/>
                  <a:pt x="658048" y="1348689"/>
                  <a:pt x="658048" y="1348689"/>
                </a:cubicBezTo>
                <a:cubicBezTo>
                  <a:pt x="659338" y="1343035"/>
                  <a:pt x="656260" y="1330427"/>
                  <a:pt x="662851" y="1322417"/>
                </a:cubicBezTo>
                <a:cubicBezTo>
                  <a:pt x="668866" y="1327367"/>
                  <a:pt x="668866" y="1327367"/>
                  <a:pt x="668866" y="1327367"/>
                </a:cubicBezTo>
                <a:cubicBezTo>
                  <a:pt x="669799" y="1318059"/>
                  <a:pt x="669799" y="1318059"/>
                  <a:pt x="669799" y="1318059"/>
                </a:cubicBezTo>
                <a:cubicBezTo>
                  <a:pt x="672519" y="1327014"/>
                  <a:pt x="672519" y="1327014"/>
                  <a:pt x="672519" y="1327014"/>
                </a:cubicBezTo>
                <a:cubicBezTo>
                  <a:pt x="669224" y="1331019"/>
                  <a:pt x="669224" y="1331019"/>
                  <a:pt x="669224" y="1331019"/>
                </a:cubicBezTo>
                <a:cubicBezTo>
                  <a:pt x="669939" y="1338324"/>
                  <a:pt x="669939" y="1338324"/>
                  <a:pt x="669939" y="1338324"/>
                </a:cubicBezTo>
                <a:cubicBezTo>
                  <a:pt x="664639" y="1340679"/>
                  <a:pt x="664639" y="1340679"/>
                  <a:pt x="664639" y="1340679"/>
                </a:cubicBezTo>
                <a:cubicBezTo>
                  <a:pt x="664996" y="1344332"/>
                  <a:pt x="673592" y="1337971"/>
                  <a:pt x="663348" y="1346334"/>
                </a:cubicBezTo>
                <a:cubicBezTo>
                  <a:pt x="669007" y="1347631"/>
                  <a:pt x="669007" y="1347631"/>
                  <a:pt x="669007" y="1347631"/>
                </a:cubicBezTo>
                <a:cubicBezTo>
                  <a:pt x="677603" y="1341271"/>
                  <a:pt x="677603" y="1341271"/>
                  <a:pt x="677603" y="1341271"/>
                </a:cubicBezTo>
                <a:cubicBezTo>
                  <a:pt x="678318" y="1348576"/>
                  <a:pt x="678318" y="1348576"/>
                  <a:pt x="678318" y="1348576"/>
                </a:cubicBezTo>
                <a:cubicBezTo>
                  <a:pt x="679965" y="1346573"/>
                  <a:pt x="679965" y="1346573"/>
                  <a:pt x="679965" y="1346573"/>
                </a:cubicBezTo>
                <a:cubicBezTo>
                  <a:pt x="675022" y="1352581"/>
                  <a:pt x="693287" y="1350817"/>
                  <a:pt x="684334" y="1353525"/>
                </a:cubicBezTo>
                <a:cubicBezTo>
                  <a:pt x="687986" y="1353173"/>
                  <a:pt x="687986" y="1353173"/>
                  <a:pt x="687986" y="1353173"/>
                </a:cubicBezTo>
                <a:cubicBezTo>
                  <a:pt x="687271" y="1345868"/>
                  <a:pt x="687271" y="1345868"/>
                  <a:pt x="687271" y="1345868"/>
                </a:cubicBezTo>
                <a:cubicBezTo>
                  <a:pt x="692355" y="1360125"/>
                  <a:pt x="692355" y="1360125"/>
                  <a:pt x="692355" y="1360125"/>
                </a:cubicBezTo>
                <a:cubicBezTo>
                  <a:pt x="705676" y="1364369"/>
                  <a:pt x="705676" y="1364369"/>
                  <a:pt x="705676" y="1364369"/>
                </a:cubicBezTo>
                <a:cubicBezTo>
                  <a:pt x="708397" y="1373324"/>
                  <a:pt x="708397" y="1373324"/>
                  <a:pt x="708397" y="1373324"/>
                </a:cubicBezTo>
                <a:cubicBezTo>
                  <a:pt x="699801" y="1379684"/>
                  <a:pt x="699801" y="1379684"/>
                  <a:pt x="699801" y="1379684"/>
                </a:cubicBezTo>
                <a:cubicBezTo>
                  <a:pt x="698153" y="1381687"/>
                  <a:pt x="698153" y="1381687"/>
                  <a:pt x="698153" y="1381687"/>
                </a:cubicBezTo>
                <a:cubicBezTo>
                  <a:pt x="696863" y="1387342"/>
                  <a:pt x="696863" y="1387342"/>
                  <a:pt x="696863" y="1387342"/>
                </a:cubicBezTo>
                <a:cubicBezTo>
                  <a:pt x="707822" y="1386284"/>
                  <a:pt x="707822" y="1386284"/>
                  <a:pt x="707822" y="1386284"/>
                </a:cubicBezTo>
                <a:cubicBezTo>
                  <a:pt x="706889" y="1395591"/>
                  <a:pt x="716200" y="1396536"/>
                  <a:pt x="716915" y="1403841"/>
                </a:cubicBezTo>
                <a:cubicBezTo>
                  <a:pt x="711972" y="1409849"/>
                  <a:pt x="711972" y="1409849"/>
                  <a:pt x="711972" y="1409849"/>
                </a:cubicBezTo>
                <a:cubicBezTo>
                  <a:pt x="717771" y="1431410"/>
                  <a:pt x="717771" y="1431410"/>
                  <a:pt x="717771" y="1431410"/>
                </a:cubicBezTo>
                <a:cubicBezTo>
                  <a:pt x="722139" y="1438362"/>
                  <a:pt x="722139" y="1438362"/>
                  <a:pt x="722139" y="1438362"/>
                </a:cubicBezTo>
                <a:cubicBezTo>
                  <a:pt x="722497" y="1442015"/>
                  <a:pt x="722497" y="1442015"/>
                  <a:pt x="722497" y="1442015"/>
                </a:cubicBezTo>
                <a:cubicBezTo>
                  <a:pt x="714833" y="1439068"/>
                  <a:pt x="714833" y="1439068"/>
                  <a:pt x="714833" y="1439068"/>
                </a:cubicBezTo>
                <a:cubicBezTo>
                  <a:pt x="709890" y="1445076"/>
                  <a:pt x="709890" y="1445076"/>
                  <a:pt x="709890" y="1445076"/>
                </a:cubicBezTo>
                <a:cubicBezTo>
                  <a:pt x="713900" y="1448376"/>
                  <a:pt x="713900" y="1448376"/>
                  <a:pt x="713900" y="1448376"/>
                </a:cubicBezTo>
                <a:cubicBezTo>
                  <a:pt x="712968" y="1457683"/>
                  <a:pt x="712968" y="1457683"/>
                  <a:pt x="712968" y="1457683"/>
                </a:cubicBezTo>
                <a:cubicBezTo>
                  <a:pt x="716046" y="1470290"/>
                  <a:pt x="716046" y="1470290"/>
                  <a:pt x="716046" y="1470290"/>
                </a:cubicBezTo>
                <a:cubicBezTo>
                  <a:pt x="712176" y="1487255"/>
                  <a:pt x="712176" y="1487255"/>
                  <a:pt x="712176" y="1487255"/>
                </a:cubicBezTo>
                <a:cubicBezTo>
                  <a:pt x="718192" y="1492205"/>
                  <a:pt x="718192" y="1492205"/>
                  <a:pt x="718192" y="1492205"/>
                </a:cubicBezTo>
                <a:cubicBezTo>
                  <a:pt x="713389" y="1518477"/>
                  <a:pt x="720477" y="1534384"/>
                  <a:pt x="716032" y="1564309"/>
                </a:cubicBezTo>
                <a:cubicBezTo>
                  <a:pt x="722048" y="1569259"/>
                  <a:pt x="722048" y="1569259"/>
                  <a:pt x="722048" y="1569259"/>
                </a:cubicBezTo>
                <a:cubicBezTo>
                  <a:pt x="718395" y="1569611"/>
                  <a:pt x="718395" y="1569611"/>
                  <a:pt x="718395" y="1569611"/>
                </a:cubicBezTo>
                <a:cubicBezTo>
                  <a:pt x="715457" y="1577269"/>
                  <a:pt x="715457" y="1577269"/>
                  <a:pt x="715457" y="1577269"/>
                </a:cubicBezTo>
                <a:cubicBezTo>
                  <a:pt x="721831" y="1585871"/>
                  <a:pt x="721831" y="1585871"/>
                  <a:pt x="721831" y="1585871"/>
                </a:cubicBezTo>
                <a:cubicBezTo>
                  <a:pt x="716530" y="1588226"/>
                  <a:pt x="716530" y="1588226"/>
                  <a:pt x="716530" y="1588226"/>
                </a:cubicBezTo>
                <a:cubicBezTo>
                  <a:pt x="721971" y="1606136"/>
                  <a:pt x="721971" y="1606136"/>
                  <a:pt x="721971" y="1606136"/>
                </a:cubicBezTo>
                <a:cubicBezTo>
                  <a:pt x="732572" y="1601425"/>
                  <a:pt x="732572" y="1601425"/>
                  <a:pt x="732572" y="1601425"/>
                </a:cubicBezTo>
                <a:cubicBezTo>
                  <a:pt x="725981" y="1609435"/>
                  <a:pt x="736365" y="1621337"/>
                  <a:pt x="734360" y="1619687"/>
                </a:cubicBezTo>
                <a:cubicBezTo>
                  <a:pt x="729417" y="1625695"/>
                  <a:pt x="729417" y="1625695"/>
                  <a:pt x="729417" y="1625695"/>
                </a:cubicBezTo>
                <a:cubicBezTo>
                  <a:pt x="731422" y="1627345"/>
                  <a:pt x="731422" y="1627345"/>
                  <a:pt x="731422" y="1627345"/>
                </a:cubicBezTo>
                <a:cubicBezTo>
                  <a:pt x="722469" y="1630053"/>
                  <a:pt x="735791" y="1634297"/>
                  <a:pt x="727195" y="1640657"/>
                </a:cubicBezTo>
                <a:cubicBezTo>
                  <a:pt x="734143" y="1636299"/>
                  <a:pt x="734143" y="1636299"/>
                  <a:pt x="734143" y="1636299"/>
                </a:cubicBezTo>
                <a:cubicBezTo>
                  <a:pt x="731205" y="1643957"/>
                  <a:pt x="731205" y="1643957"/>
                  <a:pt x="731205" y="1643957"/>
                </a:cubicBezTo>
                <a:cubicBezTo>
                  <a:pt x="729915" y="1649612"/>
                  <a:pt x="729915" y="1649612"/>
                  <a:pt x="729915" y="1649612"/>
                </a:cubicBezTo>
                <a:cubicBezTo>
                  <a:pt x="735216" y="1647257"/>
                  <a:pt x="735216" y="1647257"/>
                  <a:pt x="735216" y="1647257"/>
                </a:cubicBezTo>
                <a:cubicBezTo>
                  <a:pt x="731345" y="1664222"/>
                  <a:pt x="731345" y="1664222"/>
                  <a:pt x="731345" y="1664222"/>
                </a:cubicBezTo>
                <a:cubicBezTo>
                  <a:pt x="728050" y="1668227"/>
                  <a:pt x="728050" y="1668227"/>
                  <a:pt x="728050" y="1668227"/>
                </a:cubicBezTo>
                <a:cubicBezTo>
                  <a:pt x="726402" y="1670230"/>
                  <a:pt x="726402" y="1670230"/>
                  <a:pt x="726402" y="1670230"/>
                </a:cubicBezTo>
                <a:cubicBezTo>
                  <a:pt x="725112" y="1675885"/>
                  <a:pt x="725112" y="1675885"/>
                  <a:pt x="725112" y="1675885"/>
                </a:cubicBezTo>
                <a:cubicBezTo>
                  <a:pt x="737003" y="1665520"/>
                  <a:pt x="737003" y="1665520"/>
                  <a:pt x="737003" y="1665520"/>
                </a:cubicBezTo>
                <a:cubicBezTo>
                  <a:pt x="734066" y="1673176"/>
                  <a:pt x="734066" y="1673176"/>
                  <a:pt x="734066" y="1673176"/>
                </a:cubicBezTo>
                <a:cubicBezTo>
                  <a:pt x="725469" y="1679538"/>
                  <a:pt x="725469" y="1679538"/>
                  <a:pt x="725469" y="1679538"/>
                </a:cubicBezTo>
                <a:cubicBezTo>
                  <a:pt x="725827" y="1683190"/>
                  <a:pt x="725827" y="1683190"/>
                  <a:pt x="725827" y="1683190"/>
                </a:cubicBezTo>
                <a:cubicBezTo>
                  <a:pt x="737144" y="1685784"/>
                  <a:pt x="737144" y="1685784"/>
                  <a:pt x="737144" y="1685784"/>
                </a:cubicBezTo>
                <a:cubicBezTo>
                  <a:pt x="743300" y="1710998"/>
                  <a:pt x="743300" y="1710998"/>
                  <a:pt x="743300" y="1710998"/>
                </a:cubicBezTo>
                <a:cubicBezTo>
                  <a:pt x="737642" y="1709701"/>
                  <a:pt x="737642" y="1709701"/>
                  <a:pt x="737642" y="1709701"/>
                </a:cubicBezTo>
                <a:cubicBezTo>
                  <a:pt x="737067" y="1722661"/>
                  <a:pt x="737067" y="1722661"/>
                  <a:pt x="737067" y="1722661"/>
                </a:cubicBezTo>
                <a:cubicBezTo>
                  <a:pt x="733056" y="1719361"/>
                  <a:pt x="733056" y="1719361"/>
                  <a:pt x="733056" y="1719361"/>
                </a:cubicBezTo>
                <a:cubicBezTo>
                  <a:pt x="730118" y="1727019"/>
                  <a:pt x="730118" y="1727019"/>
                  <a:pt x="730118" y="1727019"/>
                </a:cubicBezTo>
                <a:cubicBezTo>
                  <a:pt x="732481" y="1732321"/>
                  <a:pt x="732481" y="1732321"/>
                  <a:pt x="732481" y="1732321"/>
                </a:cubicBezTo>
                <a:cubicBezTo>
                  <a:pt x="740145" y="1735268"/>
                  <a:pt x="740145" y="1735268"/>
                  <a:pt x="740145" y="1735268"/>
                </a:cubicBezTo>
                <a:cubicBezTo>
                  <a:pt x="745088" y="1729260"/>
                  <a:pt x="745088" y="1729260"/>
                  <a:pt x="745088" y="1729260"/>
                </a:cubicBezTo>
                <a:cubicBezTo>
                  <a:pt x="744015" y="1718303"/>
                  <a:pt x="744015" y="1718303"/>
                  <a:pt x="744015" y="1718303"/>
                </a:cubicBezTo>
                <a:cubicBezTo>
                  <a:pt x="757553" y="1705936"/>
                  <a:pt x="757553" y="1705936"/>
                  <a:pt x="757553" y="1705936"/>
                </a:cubicBezTo>
                <a:cubicBezTo>
                  <a:pt x="763212" y="1707232"/>
                  <a:pt x="763212" y="1707232"/>
                  <a:pt x="763212" y="1707232"/>
                </a:cubicBezTo>
                <a:cubicBezTo>
                  <a:pt x="760274" y="1714890"/>
                  <a:pt x="760274" y="1714890"/>
                  <a:pt x="760274" y="1714890"/>
                </a:cubicBezTo>
                <a:cubicBezTo>
                  <a:pt x="766290" y="1719840"/>
                  <a:pt x="758984" y="1720545"/>
                  <a:pt x="763352" y="1727497"/>
                </a:cubicBezTo>
                <a:cubicBezTo>
                  <a:pt x="759342" y="1724197"/>
                  <a:pt x="759342" y="1724197"/>
                  <a:pt x="759342" y="1724197"/>
                </a:cubicBezTo>
                <a:cubicBezTo>
                  <a:pt x="753466" y="1739513"/>
                  <a:pt x="753466" y="1739513"/>
                  <a:pt x="753466" y="1739513"/>
                </a:cubicBezTo>
                <a:cubicBezTo>
                  <a:pt x="746160" y="1740218"/>
                  <a:pt x="746160" y="1740218"/>
                  <a:pt x="746160" y="1740218"/>
                </a:cubicBezTo>
                <a:cubicBezTo>
                  <a:pt x="752534" y="1748820"/>
                  <a:pt x="752534" y="1748820"/>
                  <a:pt x="752534" y="1748820"/>
                </a:cubicBezTo>
                <a:cubicBezTo>
                  <a:pt x="749954" y="1760130"/>
                  <a:pt x="749954" y="1760130"/>
                  <a:pt x="749954" y="1760130"/>
                </a:cubicBezTo>
                <a:cubicBezTo>
                  <a:pt x="742648" y="1760835"/>
                  <a:pt x="742648" y="1760835"/>
                  <a:pt x="742648" y="1760835"/>
                </a:cubicBezTo>
                <a:cubicBezTo>
                  <a:pt x="745725" y="1773443"/>
                  <a:pt x="745725" y="1773443"/>
                  <a:pt x="745725" y="1773443"/>
                </a:cubicBezTo>
                <a:lnTo>
                  <a:pt x="741461" y="1781422"/>
                </a:lnTo>
                <a:lnTo>
                  <a:pt x="741167" y="1781026"/>
                </a:lnTo>
                <a:cubicBezTo>
                  <a:pt x="741050" y="1782190"/>
                  <a:pt x="741319" y="1784929"/>
                  <a:pt x="739493" y="1785105"/>
                </a:cubicBezTo>
                <a:cubicBezTo>
                  <a:pt x="739493" y="1785105"/>
                  <a:pt x="739493" y="1785105"/>
                  <a:pt x="740272" y="1783647"/>
                </a:cubicBezTo>
                <a:lnTo>
                  <a:pt x="741461" y="1781422"/>
                </a:lnTo>
                <a:lnTo>
                  <a:pt x="745151" y="1786403"/>
                </a:lnTo>
                <a:cubicBezTo>
                  <a:pt x="751026" y="1771087"/>
                  <a:pt x="751026" y="1771087"/>
                  <a:pt x="751026" y="1771087"/>
                </a:cubicBezTo>
                <a:cubicBezTo>
                  <a:pt x="754104" y="1783694"/>
                  <a:pt x="754104" y="1783694"/>
                  <a:pt x="754104" y="1783694"/>
                </a:cubicBezTo>
                <a:cubicBezTo>
                  <a:pt x="760695" y="1775684"/>
                  <a:pt x="756684" y="1772385"/>
                  <a:pt x="763633" y="1768027"/>
                </a:cubicBezTo>
                <a:cubicBezTo>
                  <a:pt x="756684" y="1772385"/>
                  <a:pt x="756684" y="1772385"/>
                  <a:pt x="756684" y="1772385"/>
                </a:cubicBezTo>
                <a:cubicBezTo>
                  <a:pt x="753964" y="1763429"/>
                  <a:pt x="753964" y="1763429"/>
                  <a:pt x="753964" y="1763429"/>
                </a:cubicBezTo>
                <a:cubicBezTo>
                  <a:pt x="760912" y="1759072"/>
                  <a:pt x="760912" y="1759072"/>
                  <a:pt x="760912" y="1759072"/>
                </a:cubicBezTo>
                <a:cubicBezTo>
                  <a:pt x="761627" y="1766377"/>
                  <a:pt x="761627" y="1766377"/>
                  <a:pt x="761627" y="1766377"/>
                </a:cubicBezTo>
                <a:cubicBezTo>
                  <a:pt x="771513" y="1754362"/>
                  <a:pt x="771513" y="1754362"/>
                  <a:pt x="771513" y="1754362"/>
                </a:cubicBezTo>
                <a:cubicBezTo>
                  <a:pt x="760197" y="1751767"/>
                  <a:pt x="760197" y="1751767"/>
                  <a:pt x="760197" y="1751767"/>
                </a:cubicBezTo>
                <a:cubicBezTo>
                  <a:pt x="765497" y="1749412"/>
                  <a:pt x="765497" y="1749412"/>
                  <a:pt x="765497" y="1749412"/>
                </a:cubicBezTo>
                <a:cubicBezTo>
                  <a:pt x="767145" y="1747409"/>
                  <a:pt x="767145" y="1747409"/>
                  <a:pt x="767145" y="1747409"/>
                </a:cubicBezTo>
                <a:cubicBezTo>
                  <a:pt x="763135" y="1744109"/>
                  <a:pt x="763135" y="1744109"/>
                  <a:pt x="763135" y="1744109"/>
                </a:cubicBezTo>
                <a:cubicBezTo>
                  <a:pt x="775958" y="1724437"/>
                  <a:pt x="775958" y="1724437"/>
                  <a:pt x="775958" y="1724437"/>
                </a:cubicBezTo>
                <a:cubicBezTo>
                  <a:pt x="780187" y="1711124"/>
                  <a:pt x="780187" y="1711124"/>
                  <a:pt x="780187" y="1711124"/>
                </a:cubicBezTo>
                <a:cubicBezTo>
                  <a:pt x="785487" y="1708769"/>
                  <a:pt x="785487" y="1708769"/>
                  <a:pt x="785487" y="1708769"/>
                </a:cubicBezTo>
                <a:cubicBezTo>
                  <a:pt x="784771" y="1701464"/>
                  <a:pt x="784771" y="1701464"/>
                  <a:pt x="784771" y="1701464"/>
                </a:cubicBezTo>
                <a:cubicBezTo>
                  <a:pt x="784057" y="1694159"/>
                  <a:pt x="795015" y="1693101"/>
                  <a:pt x="794658" y="1689449"/>
                </a:cubicBezTo>
                <a:cubicBezTo>
                  <a:pt x="796663" y="1691099"/>
                  <a:pt x="796663" y="1691099"/>
                  <a:pt x="796663" y="1691099"/>
                </a:cubicBezTo>
                <a:cubicBezTo>
                  <a:pt x="790430" y="1702761"/>
                  <a:pt x="790430" y="1702761"/>
                  <a:pt x="790430" y="1702761"/>
                </a:cubicBezTo>
                <a:cubicBezTo>
                  <a:pt x="793150" y="1711716"/>
                  <a:pt x="793150" y="1711716"/>
                  <a:pt x="793150" y="1711716"/>
                </a:cubicBezTo>
                <a:cubicBezTo>
                  <a:pt x="795155" y="1713366"/>
                  <a:pt x="795155" y="1713366"/>
                  <a:pt x="795155" y="1713366"/>
                </a:cubicBezTo>
                <a:cubicBezTo>
                  <a:pt x="794798" y="1709714"/>
                  <a:pt x="792435" y="1704411"/>
                  <a:pt x="799384" y="1700053"/>
                </a:cubicBezTo>
                <a:cubicBezTo>
                  <a:pt x="797378" y="1698403"/>
                  <a:pt x="797378" y="1698403"/>
                  <a:pt x="797378" y="1698403"/>
                </a:cubicBezTo>
                <a:cubicBezTo>
                  <a:pt x="808694" y="1700998"/>
                  <a:pt x="808694" y="1700998"/>
                  <a:pt x="808694" y="1700998"/>
                </a:cubicBezTo>
                <a:cubicBezTo>
                  <a:pt x="812705" y="1704298"/>
                  <a:pt x="812705" y="1704298"/>
                  <a:pt x="812705" y="1704298"/>
                </a:cubicBezTo>
                <a:cubicBezTo>
                  <a:pt x="806114" y="1712308"/>
                  <a:pt x="806114" y="1712308"/>
                  <a:pt x="806114" y="1712308"/>
                </a:cubicBezTo>
                <a:cubicBezTo>
                  <a:pt x="804824" y="1717963"/>
                  <a:pt x="804824" y="1717963"/>
                  <a:pt x="804824" y="1717963"/>
                </a:cubicBezTo>
                <a:cubicBezTo>
                  <a:pt x="801171" y="1718316"/>
                  <a:pt x="801171" y="1718316"/>
                  <a:pt x="801171" y="1718316"/>
                </a:cubicBezTo>
                <a:cubicBezTo>
                  <a:pt x="799166" y="1716666"/>
                  <a:pt x="794223" y="1722673"/>
                  <a:pt x="800813" y="1714663"/>
                </a:cubicBezTo>
                <a:cubicBezTo>
                  <a:pt x="798808" y="1713013"/>
                  <a:pt x="798808" y="1713013"/>
                  <a:pt x="798808" y="1713013"/>
                </a:cubicBezTo>
                <a:cubicBezTo>
                  <a:pt x="792575" y="1724676"/>
                  <a:pt x="792575" y="1724676"/>
                  <a:pt x="792575" y="1724676"/>
                </a:cubicBezTo>
                <a:cubicBezTo>
                  <a:pt x="794938" y="1729978"/>
                  <a:pt x="794938" y="1729978"/>
                  <a:pt x="794938" y="1729978"/>
                </a:cubicBezTo>
                <a:cubicBezTo>
                  <a:pt x="796943" y="1731628"/>
                  <a:pt x="803892" y="1727270"/>
                  <a:pt x="802601" y="1732925"/>
                </a:cubicBezTo>
                <a:cubicBezTo>
                  <a:pt x="806255" y="1732572"/>
                  <a:pt x="806255" y="1732572"/>
                  <a:pt x="806255" y="1732572"/>
                </a:cubicBezTo>
                <a:cubicBezTo>
                  <a:pt x="809192" y="1724915"/>
                  <a:pt x="809192" y="1724915"/>
                  <a:pt x="809192" y="1724915"/>
                </a:cubicBezTo>
                <a:cubicBezTo>
                  <a:pt x="814850" y="1726213"/>
                  <a:pt x="814850" y="1726213"/>
                  <a:pt x="814850" y="1726213"/>
                </a:cubicBezTo>
                <a:cubicBezTo>
                  <a:pt x="814276" y="1739172"/>
                  <a:pt x="814276" y="1739172"/>
                  <a:pt x="814276" y="1739172"/>
                </a:cubicBezTo>
                <a:cubicBezTo>
                  <a:pt x="821224" y="1734815"/>
                  <a:pt x="821224" y="1734815"/>
                  <a:pt x="821224" y="1734815"/>
                </a:cubicBezTo>
                <a:cubicBezTo>
                  <a:pt x="825234" y="1738114"/>
                  <a:pt x="825234" y="1738114"/>
                  <a:pt x="825234" y="1738114"/>
                </a:cubicBezTo>
                <a:cubicBezTo>
                  <a:pt x="820649" y="1747774"/>
                  <a:pt x="820509" y="1727509"/>
                  <a:pt x="820649" y="1747774"/>
                </a:cubicBezTo>
                <a:cubicBezTo>
                  <a:pt x="816996" y="1748127"/>
                  <a:pt x="818287" y="1742471"/>
                  <a:pt x="812628" y="1741175"/>
                </a:cubicBezTo>
                <a:cubicBezTo>
                  <a:pt x="812271" y="1737522"/>
                  <a:pt x="812271" y="1737522"/>
                  <a:pt x="812271" y="1737522"/>
                </a:cubicBezTo>
                <a:lnTo>
                  <a:pt x="808975" y="1741527"/>
                </a:lnTo>
                <a:cubicBezTo>
                  <a:pt x="799664" y="1740583"/>
                  <a:pt x="799664" y="1740583"/>
                  <a:pt x="799664" y="1740583"/>
                </a:cubicBezTo>
                <a:cubicBezTo>
                  <a:pt x="798016" y="1742585"/>
                  <a:pt x="798016" y="1742585"/>
                  <a:pt x="798016" y="1742585"/>
                </a:cubicBezTo>
                <a:cubicBezTo>
                  <a:pt x="795436" y="1753895"/>
                  <a:pt x="795436" y="1753895"/>
                  <a:pt x="795436" y="1753895"/>
                </a:cubicBezTo>
                <a:cubicBezTo>
                  <a:pt x="799447" y="1757195"/>
                  <a:pt x="799447" y="1757195"/>
                  <a:pt x="799447" y="1757195"/>
                </a:cubicBezTo>
                <a:cubicBezTo>
                  <a:pt x="794861" y="1766855"/>
                  <a:pt x="794861" y="1766855"/>
                  <a:pt x="794861" y="1766855"/>
                </a:cubicBezTo>
                <a:cubicBezTo>
                  <a:pt x="799230" y="1773807"/>
                  <a:pt x="799230" y="1773807"/>
                  <a:pt x="799230" y="1773807"/>
                </a:cubicBezTo>
                <a:cubicBezTo>
                  <a:pt x="788628" y="1778518"/>
                  <a:pt x="788628" y="1778518"/>
                  <a:pt x="788628" y="1778518"/>
                </a:cubicBezTo>
                <a:cubicBezTo>
                  <a:pt x="787696" y="1787825"/>
                  <a:pt x="787696" y="1787825"/>
                  <a:pt x="787696" y="1787825"/>
                </a:cubicBezTo>
                <a:cubicBezTo>
                  <a:pt x="784618" y="1775218"/>
                  <a:pt x="784618" y="1775218"/>
                  <a:pt x="784618" y="1775218"/>
                </a:cubicBezTo>
                <a:cubicBezTo>
                  <a:pt x="793571" y="1772511"/>
                  <a:pt x="793571" y="1772511"/>
                  <a:pt x="793571" y="1772511"/>
                </a:cubicBezTo>
                <a:cubicBezTo>
                  <a:pt x="793214" y="1768858"/>
                  <a:pt x="793214" y="1768858"/>
                  <a:pt x="793214" y="1768858"/>
                </a:cubicBezTo>
                <a:cubicBezTo>
                  <a:pt x="794861" y="1766855"/>
                  <a:pt x="788271" y="1774865"/>
                  <a:pt x="790851" y="1763555"/>
                </a:cubicBezTo>
                <a:cubicBezTo>
                  <a:pt x="782255" y="1769916"/>
                  <a:pt x="782255" y="1769916"/>
                  <a:pt x="782255" y="1769916"/>
                </a:cubicBezTo>
                <a:cubicBezTo>
                  <a:pt x="785193" y="1762258"/>
                  <a:pt x="785193" y="1762258"/>
                  <a:pt x="785193" y="1762258"/>
                </a:cubicBezTo>
                <a:cubicBezTo>
                  <a:pt x="784835" y="1758606"/>
                  <a:pt x="784835" y="1758606"/>
                  <a:pt x="784835" y="1758606"/>
                </a:cubicBezTo>
                <a:cubicBezTo>
                  <a:pt x="781182" y="1758958"/>
                  <a:pt x="781182" y="1758958"/>
                  <a:pt x="781182" y="1758958"/>
                </a:cubicBezTo>
                <a:cubicBezTo>
                  <a:pt x="777669" y="1779576"/>
                  <a:pt x="777669" y="1779576"/>
                  <a:pt x="777669" y="1779576"/>
                </a:cubicBezTo>
                <a:cubicBezTo>
                  <a:pt x="780033" y="1784878"/>
                  <a:pt x="780033" y="1784878"/>
                  <a:pt x="780033" y="1784878"/>
                </a:cubicBezTo>
                <a:cubicBezTo>
                  <a:pt x="783685" y="1784525"/>
                  <a:pt x="783685" y="1784525"/>
                  <a:pt x="783685" y="1784525"/>
                </a:cubicBezTo>
                <a:cubicBezTo>
                  <a:pt x="780747" y="1792183"/>
                  <a:pt x="780747" y="1792183"/>
                  <a:pt x="780747" y="1792183"/>
                </a:cubicBezTo>
                <a:cubicBezTo>
                  <a:pt x="777592" y="1816453"/>
                  <a:pt x="777592" y="1816453"/>
                  <a:pt x="777592" y="1816453"/>
                </a:cubicBezTo>
                <a:cubicBezTo>
                  <a:pt x="775945" y="1818455"/>
                  <a:pt x="775945" y="1818455"/>
                  <a:pt x="775945" y="1818455"/>
                </a:cubicBezTo>
                <a:lnTo>
                  <a:pt x="775080" y="1820710"/>
                </a:lnTo>
                <a:lnTo>
                  <a:pt x="774509" y="1820265"/>
                </a:lnTo>
                <a:cubicBezTo>
                  <a:pt x="773030" y="1820465"/>
                  <a:pt x="770232" y="1821311"/>
                  <a:pt x="765343" y="1823166"/>
                </a:cubicBezTo>
                <a:cubicBezTo>
                  <a:pt x="762872" y="1826170"/>
                  <a:pt x="761637" y="1827672"/>
                  <a:pt x="761018" y="1828423"/>
                </a:cubicBezTo>
                <a:lnTo>
                  <a:pt x="760912" y="1828553"/>
                </a:lnTo>
                <a:lnTo>
                  <a:pt x="758038" y="1823871"/>
                </a:lnTo>
                <a:cubicBezTo>
                  <a:pt x="761116" y="1836479"/>
                  <a:pt x="761116" y="1836479"/>
                  <a:pt x="761116" y="1836479"/>
                </a:cubicBezTo>
                <a:cubicBezTo>
                  <a:pt x="759110" y="1834829"/>
                  <a:pt x="750157" y="1837537"/>
                  <a:pt x="758178" y="1844136"/>
                </a:cubicBezTo>
                <a:cubicBezTo>
                  <a:pt x="753592" y="1853797"/>
                  <a:pt x="748292" y="1856151"/>
                  <a:pt x="749365" y="1867109"/>
                </a:cubicBezTo>
                <a:cubicBezTo>
                  <a:pt x="756811" y="1886668"/>
                  <a:pt x="756811" y="1886668"/>
                  <a:pt x="756811" y="1886668"/>
                </a:cubicBezTo>
                <a:cubicBezTo>
                  <a:pt x="755521" y="1892323"/>
                  <a:pt x="755521" y="1892323"/>
                  <a:pt x="755521" y="1892323"/>
                </a:cubicBezTo>
                <a:cubicBezTo>
                  <a:pt x="758241" y="1901278"/>
                  <a:pt x="758241" y="1901278"/>
                  <a:pt x="758241" y="1901278"/>
                </a:cubicBezTo>
                <a:lnTo>
                  <a:pt x="757726" y="1901904"/>
                </a:lnTo>
                <a:cubicBezTo>
                  <a:pt x="756357" y="1902036"/>
                  <a:pt x="753765" y="1902632"/>
                  <a:pt x="749288" y="1903986"/>
                </a:cubicBezTo>
                <a:cubicBezTo>
                  <a:pt x="752008" y="1912941"/>
                  <a:pt x="752008" y="1912941"/>
                  <a:pt x="752008" y="1912941"/>
                </a:cubicBezTo>
                <a:cubicBezTo>
                  <a:pt x="739759" y="1919654"/>
                  <a:pt x="739759" y="1919654"/>
                  <a:pt x="739759" y="1919654"/>
                </a:cubicBezTo>
                <a:cubicBezTo>
                  <a:pt x="742480" y="1928608"/>
                  <a:pt x="742480" y="1928608"/>
                  <a:pt x="742480" y="1928608"/>
                </a:cubicBezTo>
                <a:cubicBezTo>
                  <a:pt x="746133" y="1928256"/>
                  <a:pt x="746133" y="1928256"/>
                  <a:pt x="746133" y="1928256"/>
                </a:cubicBezTo>
                <a:cubicBezTo>
                  <a:pt x="749785" y="1927903"/>
                  <a:pt x="749785" y="1927903"/>
                  <a:pt x="749785" y="1927903"/>
                </a:cubicBezTo>
                <a:cubicBezTo>
                  <a:pt x="747780" y="1926253"/>
                  <a:pt x="753080" y="1923898"/>
                  <a:pt x="752723" y="1920245"/>
                </a:cubicBezTo>
                <a:cubicBezTo>
                  <a:pt x="752506" y="1936857"/>
                  <a:pt x="752506" y="1936857"/>
                  <a:pt x="752506" y="1936857"/>
                </a:cubicBezTo>
                <a:lnTo>
                  <a:pt x="751023" y="1946841"/>
                </a:lnTo>
                <a:lnTo>
                  <a:pt x="746273" y="1948521"/>
                </a:lnTo>
                <a:cubicBezTo>
                  <a:pt x="745340" y="1957828"/>
                  <a:pt x="745340" y="1957828"/>
                  <a:pt x="745340" y="1957828"/>
                </a:cubicBezTo>
                <a:cubicBezTo>
                  <a:pt x="755941" y="1953118"/>
                  <a:pt x="755941" y="1953118"/>
                  <a:pt x="755941" y="1953118"/>
                </a:cubicBezTo>
                <a:cubicBezTo>
                  <a:pt x="755724" y="1969730"/>
                  <a:pt x="755724" y="1969730"/>
                  <a:pt x="755724" y="1969730"/>
                </a:cubicBezTo>
                <a:cubicBezTo>
                  <a:pt x="755366" y="1966078"/>
                  <a:pt x="755366" y="1966078"/>
                  <a:pt x="755366" y="1966078"/>
                </a:cubicBezTo>
                <a:cubicBezTo>
                  <a:pt x="749133" y="1977740"/>
                  <a:pt x="749133" y="1977740"/>
                  <a:pt x="749133" y="1977740"/>
                </a:cubicBezTo>
                <a:cubicBezTo>
                  <a:pt x="753859" y="1988345"/>
                  <a:pt x="753859" y="1988345"/>
                  <a:pt x="753859" y="1988345"/>
                </a:cubicBezTo>
                <a:cubicBezTo>
                  <a:pt x="754714" y="2015915"/>
                  <a:pt x="754714" y="2015915"/>
                  <a:pt x="754714" y="2015915"/>
                </a:cubicBezTo>
                <a:cubicBezTo>
                  <a:pt x="756720" y="2017564"/>
                  <a:pt x="743755" y="2016973"/>
                  <a:pt x="758368" y="2015561"/>
                </a:cubicBezTo>
                <a:cubicBezTo>
                  <a:pt x="760947" y="2004252"/>
                  <a:pt x="760947" y="2004252"/>
                  <a:pt x="760947" y="2004252"/>
                </a:cubicBezTo>
                <a:cubicBezTo>
                  <a:pt x="767896" y="1999894"/>
                  <a:pt x="767896" y="1999894"/>
                  <a:pt x="767896" y="1999894"/>
                </a:cubicBezTo>
                <a:cubicBezTo>
                  <a:pt x="771191" y="1995889"/>
                  <a:pt x="771191" y="1995889"/>
                  <a:pt x="771191" y="1995889"/>
                </a:cubicBezTo>
                <a:cubicBezTo>
                  <a:pt x="768471" y="1986934"/>
                  <a:pt x="768471" y="1986934"/>
                  <a:pt x="768471" y="1986934"/>
                </a:cubicBezTo>
                <a:cubicBezTo>
                  <a:pt x="780937" y="1963609"/>
                  <a:pt x="780937" y="1963609"/>
                  <a:pt x="780937" y="1963609"/>
                </a:cubicBezTo>
                <a:cubicBezTo>
                  <a:pt x="782227" y="1957953"/>
                  <a:pt x="782227" y="1957953"/>
                  <a:pt x="782227" y="1957953"/>
                </a:cubicBezTo>
                <a:cubicBezTo>
                  <a:pt x="788102" y="1942639"/>
                  <a:pt x="788102" y="1942639"/>
                  <a:pt x="788102" y="1942639"/>
                </a:cubicBezTo>
                <a:cubicBezTo>
                  <a:pt x="800709" y="1939577"/>
                  <a:pt x="800709" y="1939577"/>
                  <a:pt x="800709" y="1939577"/>
                </a:cubicBezTo>
                <a:cubicBezTo>
                  <a:pt x="808590" y="1925913"/>
                  <a:pt x="808590" y="1925913"/>
                  <a:pt x="808590" y="1925913"/>
                </a:cubicBezTo>
                <a:cubicBezTo>
                  <a:pt x="803289" y="1928268"/>
                  <a:pt x="812818" y="1912600"/>
                  <a:pt x="800926" y="1922965"/>
                </a:cubicBezTo>
                <a:cubicBezTo>
                  <a:pt x="800211" y="1915661"/>
                  <a:pt x="800211" y="1915661"/>
                  <a:pt x="800211" y="1915661"/>
                </a:cubicBezTo>
                <a:cubicBezTo>
                  <a:pt x="803864" y="1915308"/>
                  <a:pt x="803864" y="1915308"/>
                  <a:pt x="803864" y="1915308"/>
                </a:cubicBezTo>
                <a:cubicBezTo>
                  <a:pt x="809739" y="1899993"/>
                  <a:pt x="809739" y="1899993"/>
                  <a:pt x="809739" y="1899993"/>
                </a:cubicBezTo>
                <a:cubicBezTo>
                  <a:pt x="820698" y="1898935"/>
                  <a:pt x="820698" y="1898935"/>
                  <a:pt x="820698" y="1898935"/>
                </a:cubicBezTo>
                <a:cubicBezTo>
                  <a:pt x="840688" y="1858292"/>
                  <a:pt x="840688" y="1858292"/>
                  <a:pt x="840688" y="1858292"/>
                </a:cubicBezTo>
                <a:cubicBezTo>
                  <a:pt x="848568" y="1844627"/>
                  <a:pt x="848568" y="1844627"/>
                  <a:pt x="848568" y="1844627"/>
                </a:cubicBezTo>
                <a:cubicBezTo>
                  <a:pt x="842195" y="1836024"/>
                  <a:pt x="842693" y="1859941"/>
                  <a:pt x="844201" y="1837674"/>
                </a:cubicBezTo>
                <a:cubicBezTo>
                  <a:pt x="841263" y="1845332"/>
                  <a:pt x="832667" y="1851692"/>
                  <a:pt x="831734" y="1861000"/>
                </a:cubicBezTo>
                <a:cubicBezTo>
                  <a:pt x="826076" y="1859702"/>
                  <a:pt x="826076" y="1859702"/>
                  <a:pt x="826076" y="1859702"/>
                </a:cubicBezTo>
                <a:cubicBezTo>
                  <a:pt x="839832" y="1830722"/>
                  <a:pt x="839832" y="1830722"/>
                  <a:pt x="839832" y="1830722"/>
                </a:cubicBezTo>
                <a:cubicBezTo>
                  <a:pt x="852656" y="1811049"/>
                  <a:pt x="852656" y="1811049"/>
                  <a:pt x="852656" y="1811049"/>
                </a:cubicBezTo>
                <a:cubicBezTo>
                  <a:pt x="853728" y="1822007"/>
                  <a:pt x="853728" y="1822007"/>
                  <a:pt x="853728" y="1822007"/>
                </a:cubicBezTo>
                <a:cubicBezTo>
                  <a:pt x="848428" y="1824362"/>
                  <a:pt x="848428" y="1824362"/>
                  <a:pt x="848428" y="1824362"/>
                </a:cubicBezTo>
                <a:cubicBezTo>
                  <a:pt x="845848" y="1835672"/>
                  <a:pt x="845848" y="1835672"/>
                  <a:pt x="845848" y="1835672"/>
                </a:cubicBezTo>
                <a:cubicBezTo>
                  <a:pt x="854444" y="1829311"/>
                  <a:pt x="854444" y="1829311"/>
                  <a:pt x="854444" y="1829311"/>
                </a:cubicBezTo>
                <a:cubicBezTo>
                  <a:pt x="866195" y="1798681"/>
                  <a:pt x="866195" y="1798681"/>
                  <a:pt x="866195" y="1798681"/>
                </a:cubicBezTo>
                <a:cubicBezTo>
                  <a:pt x="860537" y="1797384"/>
                  <a:pt x="860537" y="1797384"/>
                  <a:pt x="860537" y="1797384"/>
                </a:cubicBezTo>
                <a:cubicBezTo>
                  <a:pt x="857241" y="1801389"/>
                  <a:pt x="857241" y="1801389"/>
                  <a:pt x="857241" y="1801389"/>
                </a:cubicBezTo>
                <a:cubicBezTo>
                  <a:pt x="858531" y="1795734"/>
                  <a:pt x="858531" y="1795734"/>
                  <a:pt x="858531" y="1795734"/>
                </a:cubicBezTo>
                <a:cubicBezTo>
                  <a:pt x="860179" y="1793732"/>
                  <a:pt x="860179" y="1793732"/>
                  <a:pt x="860179" y="1793732"/>
                </a:cubicBezTo>
                <a:cubicBezTo>
                  <a:pt x="866055" y="1778416"/>
                  <a:pt x="866055" y="1778416"/>
                  <a:pt x="866055" y="1778416"/>
                </a:cubicBezTo>
                <a:cubicBezTo>
                  <a:pt x="870065" y="1781716"/>
                  <a:pt x="870065" y="1781716"/>
                  <a:pt x="870065" y="1781716"/>
                </a:cubicBezTo>
                <a:cubicBezTo>
                  <a:pt x="863475" y="1789726"/>
                  <a:pt x="863475" y="1789726"/>
                  <a:pt x="863475" y="1789726"/>
                </a:cubicBezTo>
                <a:cubicBezTo>
                  <a:pt x="867485" y="1793026"/>
                  <a:pt x="867485" y="1793026"/>
                  <a:pt x="867485" y="1793026"/>
                </a:cubicBezTo>
                <a:lnTo>
                  <a:pt x="867485" y="1793026"/>
                </a:lnTo>
                <a:lnTo>
                  <a:pt x="863832" y="1793379"/>
                </a:lnTo>
                <a:cubicBezTo>
                  <a:pt x="869490" y="1794677"/>
                  <a:pt x="869991" y="1795089"/>
                  <a:pt x="869284" y="1794927"/>
                </a:cubicBezTo>
                <a:lnTo>
                  <a:pt x="867485" y="1793026"/>
                </a:lnTo>
                <a:lnTo>
                  <a:pt x="873421" y="1792453"/>
                </a:lnTo>
                <a:cubicBezTo>
                  <a:pt x="874791" y="1792321"/>
                  <a:pt x="874791" y="1792321"/>
                  <a:pt x="874791" y="1792321"/>
                </a:cubicBezTo>
                <a:cubicBezTo>
                  <a:pt x="875723" y="1783013"/>
                  <a:pt x="875723" y="1783013"/>
                  <a:pt x="875723" y="1783013"/>
                </a:cubicBezTo>
                <a:lnTo>
                  <a:pt x="877921" y="1782454"/>
                </a:lnTo>
                <a:lnTo>
                  <a:pt x="875743" y="1785863"/>
                </a:lnTo>
                <a:cubicBezTo>
                  <a:pt x="874395" y="1789161"/>
                  <a:pt x="879468" y="1783890"/>
                  <a:pt x="879911" y="1781946"/>
                </a:cubicBezTo>
                <a:lnTo>
                  <a:pt x="877921" y="1782454"/>
                </a:lnTo>
                <a:lnTo>
                  <a:pt x="883961" y="1773001"/>
                </a:lnTo>
                <a:cubicBezTo>
                  <a:pt x="891127" y="1752031"/>
                  <a:pt x="891127" y="1752031"/>
                  <a:pt x="891127" y="1752031"/>
                </a:cubicBezTo>
                <a:cubicBezTo>
                  <a:pt x="899366" y="1742018"/>
                  <a:pt x="899366" y="1742018"/>
                  <a:pt x="899366" y="1742018"/>
                </a:cubicBezTo>
                <a:cubicBezTo>
                  <a:pt x="915127" y="1714687"/>
                  <a:pt x="915127" y="1714687"/>
                  <a:pt x="915127" y="1714687"/>
                </a:cubicBezTo>
                <a:cubicBezTo>
                  <a:pt x="914770" y="1711034"/>
                  <a:pt x="914770" y="1711034"/>
                  <a:pt x="914770" y="1711034"/>
                </a:cubicBezTo>
                <a:cubicBezTo>
                  <a:pt x="921360" y="1703025"/>
                  <a:pt x="921360" y="1703025"/>
                  <a:pt x="921360" y="1703025"/>
                </a:cubicBezTo>
                <a:cubicBezTo>
                  <a:pt x="923940" y="1691714"/>
                  <a:pt x="923940" y="1691714"/>
                  <a:pt x="923940" y="1691714"/>
                </a:cubicBezTo>
                <a:cubicBezTo>
                  <a:pt x="930173" y="1680052"/>
                  <a:pt x="930173" y="1680052"/>
                  <a:pt x="930173" y="1680052"/>
                </a:cubicBezTo>
                <a:cubicBezTo>
                  <a:pt x="933826" y="1679699"/>
                  <a:pt x="933826" y="1679699"/>
                  <a:pt x="933826" y="1679699"/>
                </a:cubicBezTo>
                <a:cubicBezTo>
                  <a:pt x="934292" y="1675046"/>
                  <a:pt x="934526" y="1672719"/>
                  <a:pt x="934642" y="1671556"/>
                </a:cubicBezTo>
                <a:lnTo>
                  <a:pt x="934736" y="1670618"/>
                </a:lnTo>
                <a:lnTo>
                  <a:pt x="935834" y="1670928"/>
                </a:lnTo>
                <a:lnTo>
                  <a:pt x="937030" y="1671526"/>
                </a:lnTo>
                <a:cubicBezTo>
                  <a:pt x="937759" y="1674855"/>
                  <a:pt x="937262" y="1680952"/>
                  <a:pt x="937598" y="1675562"/>
                </a:cubicBezTo>
                <a:lnTo>
                  <a:pt x="938097" y="1668932"/>
                </a:lnTo>
                <a:lnTo>
                  <a:pt x="942843" y="1664398"/>
                </a:lnTo>
                <a:cubicBezTo>
                  <a:pt x="945209" y="1661778"/>
                  <a:pt x="947062" y="1659526"/>
                  <a:pt x="946650" y="1660026"/>
                </a:cubicBezTo>
                <a:lnTo>
                  <a:pt x="940692" y="1657734"/>
                </a:lnTo>
                <a:lnTo>
                  <a:pt x="942921" y="1653606"/>
                </a:lnTo>
                <a:cubicBezTo>
                  <a:pt x="945942" y="1648371"/>
                  <a:pt x="949930" y="1641735"/>
                  <a:pt x="955106" y="1633401"/>
                </a:cubicBezTo>
                <a:cubicBezTo>
                  <a:pt x="969220" y="1608073"/>
                  <a:pt x="969220" y="1608073"/>
                  <a:pt x="969220" y="1608073"/>
                </a:cubicBezTo>
                <a:cubicBezTo>
                  <a:pt x="997805" y="1561070"/>
                  <a:pt x="997805" y="1561070"/>
                  <a:pt x="997805" y="1561070"/>
                </a:cubicBezTo>
                <a:cubicBezTo>
                  <a:pt x="1005111" y="1560364"/>
                  <a:pt x="1005111" y="1560364"/>
                  <a:pt x="1005111" y="1560364"/>
                </a:cubicBezTo>
                <a:cubicBezTo>
                  <a:pt x="1006758" y="1558362"/>
                  <a:pt x="1006758" y="1558362"/>
                  <a:pt x="1006758" y="1558362"/>
                </a:cubicBezTo>
                <a:cubicBezTo>
                  <a:pt x="1002748" y="1555062"/>
                  <a:pt x="1002748" y="1555062"/>
                  <a:pt x="1002748" y="1555062"/>
                </a:cubicBezTo>
                <a:cubicBezTo>
                  <a:pt x="1006618" y="1538097"/>
                  <a:pt x="1006618" y="1538097"/>
                  <a:pt x="1006618" y="1538097"/>
                </a:cubicBezTo>
                <a:cubicBezTo>
                  <a:pt x="1032623" y="1502404"/>
                  <a:pt x="1032623" y="1502404"/>
                  <a:pt x="1032623" y="1502404"/>
                </a:cubicBezTo>
                <a:cubicBezTo>
                  <a:pt x="1034628" y="1504054"/>
                  <a:pt x="1034628" y="1504054"/>
                  <a:pt x="1034628" y="1504054"/>
                </a:cubicBezTo>
                <a:cubicBezTo>
                  <a:pt x="1041219" y="1496043"/>
                  <a:pt x="1041219" y="1496043"/>
                  <a:pt x="1041219" y="1496043"/>
                </a:cubicBezTo>
                <a:cubicBezTo>
                  <a:pt x="1040504" y="1488738"/>
                  <a:pt x="1040504" y="1488738"/>
                  <a:pt x="1040504" y="1488738"/>
                </a:cubicBezTo>
                <a:cubicBezTo>
                  <a:pt x="1051322" y="1467416"/>
                  <a:pt x="1051322" y="1467416"/>
                  <a:pt x="1051322" y="1467416"/>
                </a:cubicBezTo>
                <a:cubicBezTo>
                  <a:pt x="1061923" y="1462705"/>
                  <a:pt x="1061923" y="1462705"/>
                  <a:pt x="1061923" y="1462705"/>
                </a:cubicBezTo>
                <a:cubicBezTo>
                  <a:pt x="1067582" y="1464002"/>
                  <a:pt x="1072524" y="1457995"/>
                  <a:pt x="1060851" y="1451748"/>
                </a:cubicBezTo>
                <a:cubicBezTo>
                  <a:pt x="1060493" y="1448096"/>
                  <a:pt x="1060493" y="1448096"/>
                  <a:pt x="1060493" y="1448096"/>
                </a:cubicBezTo>
                <a:cubicBezTo>
                  <a:pt x="1075105" y="1446685"/>
                  <a:pt x="1075105" y="1446685"/>
                  <a:pt x="1075105" y="1446685"/>
                </a:cubicBezTo>
                <a:cubicBezTo>
                  <a:pt x="1076395" y="1441030"/>
                  <a:pt x="1076395" y="1441030"/>
                  <a:pt x="1076395" y="1441030"/>
                </a:cubicBezTo>
                <a:cubicBezTo>
                  <a:pt x="1075322" y="1430072"/>
                  <a:pt x="1075322" y="1430072"/>
                  <a:pt x="1075322" y="1430072"/>
                </a:cubicBezTo>
                <a:cubicBezTo>
                  <a:pt x="1079550" y="1416760"/>
                  <a:pt x="1079550" y="1416760"/>
                  <a:pt x="1079550" y="1416760"/>
                </a:cubicBezTo>
                <a:cubicBezTo>
                  <a:pt x="1107203" y="1379064"/>
                  <a:pt x="1107203" y="1379064"/>
                  <a:pt x="1107203" y="1379064"/>
                </a:cubicBezTo>
                <a:cubicBezTo>
                  <a:pt x="1106845" y="1375411"/>
                  <a:pt x="1106845" y="1375411"/>
                  <a:pt x="1106845" y="1375411"/>
                </a:cubicBezTo>
                <a:cubicBezTo>
                  <a:pt x="1110140" y="1371406"/>
                  <a:pt x="1110140" y="1371406"/>
                  <a:pt x="1110140" y="1371406"/>
                </a:cubicBezTo>
                <a:cubicBezTo>
                  <a:pt x="1113793" y="1371053"/>
                  <a:pt x="1113793" y="1371053"/>
                  <a:pt x="1113793" y="1371053"/>
                </a:cubicBezTo>
                <a:cubicBezTo>
                  <a:pt x="1113436" y="1367401"/>
                  <a:pt x="1113436" y="1367401"/>
                  <a:pt x="1113436" y="1367401"/>
                </a:cubicBezTo>
                <a:cubicBezTo>
                  <a:pt x="1119669" y="1355738"/>
                  <a:pt x="1119669" y="1355738"/>
                  <a:pt x="1119669" y="1355738"/>
                </a:cubicBezTo>
                <a:cubicBezTo>
                  <a:pt x="1145316" y="1316392"/>
                  <a:pt x="1145316" y="1316392"/>
                  <a:pt x="1145316" y="1316392"/>
                </a:cubicBezTo>
                <a:cubicBezTo>
                  <a:pt x="1148254" y="1308735"/>
                  <a:pt x="1148254" y="1308735"/>
                  <a:pt x="1148254" y="1308735"/>
                </a:cubicBezTo>
                <a:cubicBezTo>
                  <a:pt x="1162368" y="1283407"/>
                  <a:pt x="1162368" y="1283407"/>
                  <a:pt x="1162368" y="1283407"/>
                </a:cubicBezTo>
                <a:cubicBezTo>
                  <a:pt x="1170249" y="1269742"/>
                  <a:pt x="1170249" y="1269742"/>
                  <a:pt x="1170249" y="1269742"/>
                </a:cubicBezTo>
                <a:cubicBezTo>
                  <a:pt x="1175549" y="1267387"/>
                  <a:pt x="1175549" y="1267387"/>
                  <a:pt x="1175549" y="1267387"/>
                </a:cubicBezTo>
                <a:cubicBezTo>
                  <a:pt x="1181782" y="1255724"/>
                  <a:pt x="1181782" y="1255724"/>
                  <a:pt x="1181782" y="1255724"/>
                </a:cubicBezTo>
                <a:cubicBezTo>
                  <a:pt x="1183430" y="1253721"/>
                  <a:pt x="1183430" y="1253721"/>
                  <a:pt x="1183430" y="1253721"/>
                </a:cubicBezTo>
                <a:cubicBezTo>
                  <a:pt x="1187083" y="1253368"/>
                  <a:pt x="1187083" y="1253368"/>
                  <a:pt x="1187083" y="1253368"/>
                </a:cubicBezTo>
                <a:cubicBezTo>
                  <a:pt x="1195896" y="1230396"/>
                  <a:pt x="1195896" y="1230396"/>
                  <a:pt x="1195896" y="1230396"/>
                </a:cubicBezTo>
                <a:cubicBezTo>
                  <a:pt x="1212015" y="1206718"/>
                  <a:pt x="1212015" y="1206718"/>
                  <a:pt x="1212015" y="1206718"/>
                </a:cubicBezTo>
                <a:cubicBezTo>
                  <a:pt x="1228134" y="1183040"/>
                  <a:pt x="1228134" y="1183040"/>
                  <a:pt x="1228134" y="1183040"/>
                </a:cubicBezTo>
                <a:cubicBezTo>
                  <a:pt x="1229782" y="1181037"/>
                  <a:pt x="1229782" y="1181037"/>
                  <a:pt x="1229782" y="1181037"/>
                </a:cubicBezTo>
                <a:cubicBezTo>
                  <a:pt x="1232720" y="1173380"/>
                  <a:pt x="1232720" y="1173380"/>
                  <a:pt x="1232720" y="1173380"/>
                </a:cubicBezTo>
                <a:cubicBezTo>
                  <a:pt x="1236372" y="1173027"/>
                  <a:pt x="1236372" y="1173027"/>
                  <a:pt x="1236372" y="1173027"/>
                </a:cubicBezTo>
                <a:cubicBezTo>
                  <a:pt x="1243538" y="1152057"/>
                  <a:pt x="1243538" y="1152057"/>
                  <a:pt x="1243538" y="1152057"/>
                </a:cubicBezTo>
                <a:cubicBezTo>
                  <a:pt x="1258367" y="1134034"/>
                  <a:pt x="1258367" y="1134034"/>
                  <a:pt x="1258367" y="1134034"/>
                </a:cubicBezTo>
                <a:cubicBezTo>
                  <a:pt x="1259657" y="1128379"/>
                  <a:pt x="1259657" y="1128379"/>
                  <a:pt x="1259657" y="1128379"/>
                </a:cubicBezTo>
                <a:cubicBezTo>
                  <a:pt x="1268253" y="1122018"/>
                  <a:pt x="1268253" y="1122018"/>
                  <a:pt x="1268253" y="1122018"/>
                </a:cubicBezTo>
                <a:cubicBezTo>
                  <a:pt x="1284015" y="1094688"/>
                  <a:pt x="1284015" y="1094688"/>
                  <a:pt x="1284015" y="1094688"/>
                </a:cubicBezTo>
                <a:cubicBezTo>
                  <a:pt x="1288958" y="1088680"/>
                  <a:pt x="1288958" y="1088680"/>
                  <a:pt x="1288958" y="1088680"/>
                </a:cubicBezTo>
                <a:cubicBezTo>
                  <a:pt x="1286595" y="1083378"/>
                  <a:pt x="1286595" y="1083378"/>
                  <a:pt x="1286595" y="1083378"/>
                </a:cubicBezTo>
                <a:cubicBezTo>
                  <a:pt x="1329651" y="1014699"/>
                  <a:pt x="1329651" y="1014699"/>
                  <a:pt x="1329651" y="1014699"/>
                </a:cubicBezTo>
                <a:cubicBezTo>
                  <a:pt x="1340828" y="997029"/>
                  <a:pt x="1340828" y="997029"/>
                  <a:pt x="1340828" y="997029"/>
                </a:cubicBezTo>
                <a:cubicBezTo>
                  <a:pt x="1338465" y="991726"/>
                  <a:pt x="1338465" y="991726"/>
                  <a:pt x="1338465" y="991726"/>
                </a:cubicBezTo>
                <a:cubicBezTo>
                  <a:pt x="1336459" y="990077"/>
                  <a:pt x="1336102" y="986424"/>
                  <a:pt x="1341403" y="984069"/>
                </a:cubicBezTo>
                <a:cubicBezTo>
                  <a:pt x="1342475" y="995026"/>
                  <a:pt x="1342475" y="995026"/>
                  <a:pt x="1342475" y="995026"/>
                </a:cubicBezTo>
                <a:cubicBezTo>
                  <a:pt x="1350714" y="985013"/>
                  <a:pt x="1350714" y="985013"/>
                  <a:pt x="1350714" y="985013"/>
                </a:cubicBezTo>
                <a:cubicBezTo>
                  <a:pt x="1363537" y="965340"/>
                  <a:pt x="1363537" y="965340"/>
                  <a:pt x="1363537" y="965340"/>
                </a:cubicBezTo>
                <a:cubicBezTo>
                  <a:pt x="1364470" y="956033"/>
                  <a:pt x="1364470" y="956033"/>
                  <a:pt x="1364470" y="956033"/>
                </a:cubicBezTo>
                <a:cubicBezTo>
                  <a:pt x="1374713" y="947670"/>
                  <a:pt x="1374713" y="947670"/>
                  <a:pt x="1374713" y="947670"/>
                </a:cubicBezTo>
                <a:cubicBezTo>
                  <a:pt x="1380589" y="932355"/>
                  <a:pt x="1380589" y="932355"/>
                  <a:pt x="1380589" y="932355"/>
                </a:cubicBezTo>
                <a:cubicBezTo>
                  <a:pt x="1387537" y="927997"/>
                  <a:pt x="1387537" y="927997"/>
                  <a:pt x="1387537" y="927997"/>
                </a:cubicBezTo>
                <a:cubicBezTo>
                  <a:pt x="1401651" y="902669"/>
                  <a:pt x="1401651" y="902669"/>
                  <a:pt x="1401651" y="902669"/>
                </a:cubicBezTo>
                <a:cubicBezTo>
                  <a:pt x="1414475" y="882996"/>
                  <a:pt x="1414475" y="882996"/>
                  <a:pt x="1414475" y="882996"/>
                </a:cubicBezTo>
                <a:cubicBezTo>
                  <a:pt x="1420708" y="871333"/>
                  <a:pt x="1420708" y="871333"/>
                  <a:pt x="1420708" y="871333"/>
                </a:cubicBezTo>
                <a:cubicBezTo>
                  <a:pt x="1435179" y="849658"/>
                  <a:pt x="1435179" y="849658"/>
                  <a:pt x="1435179" y="849658"/>
                </a:cubicBezTo>
                <a:cubicBezTo>
                  <a:pt x="1436469" y="844003"/>
                  <a:pt x="1436469" y="844003"/>
                  <a:pt x="1436469" y="844003"/>
                </a:cubicBezTo>
                <a:cubicBezTo>
                  <a:pt x="1441412" y="837995"/>
                  <a:pt x="1441412" y="837995"/>
                  <a:pt x="1441412" y="837995"/>
                </a:cubicBezTo>
                <a:cubicBezTo>
                  <a:pt x="1445640" y="824683"/>
                  <a:pt x="1445640" y="824683"/>
                  <a:pt x="1445640" y="824683"/>
                </a:cubicBezTo>
                <a:cubicBezTo>
                  <a:pt x="1474941" y="784984"/>
                  <a:pt x="1474941" y="784984"/>
                  <a:pt x="1474941" y="784984"/>
                </a:cubicBezTo>
                <a:cubicBezTo>
                  <a:pt x="1491060" y="761306"/>
                  <a:pt x="1491060" y="761306"/>
                  <a:pt x="1491060" y="761306"/>
                </a:cubicBezTo>
                <a:cubicBezTo>
                  <a:pt x="1488339" y="752351"/>
                  <a:pt x="1488339" y="752351"/>
                  <a:pt x="1488339" y="752351"/>
                </a:cubicBezTo>
                <a:cubicBezTo>
                  <a:pt x="1492350" y="755651"/>
                  <a:pt x="1492350" y="755651"/>
                  <a:pt x="1492350" y="755651"/>
                </a:cubicBezTo>
                <a:cubicBezTo>
                  <a:pt x="1491992" y="751999"/>
                  <a:pt x="1491814" y="750173"/>
                  <a:pt x="1491724" y="749260"/>
                </a:cubicBezTo>
                <a:lnTo>
                  <a:pt x="1491716" y="749173"/>
                </a:lnTo>
                <a:lnTo>
                  <a:pt x="1496935" y="745991"/>
                </a:lnTo>
                <a:cubicBezTo>
                  <a:pt x="1492925" y="742691"/>
                  <a:pt x="1492925" y="742691"/>
                  <a:pt x="1492925" y="742691"/>
                </a:cubicBezTo>
                <a:lnTo>
                  <a:pt x="1498419" y="739246"/>
                </a:lnTo>
                <a:lnTo>
                  <a:pt x="1500230" y="741986"/>
                </a:lnTo>
                <a:cubicBezTo>
                  <a:pt x="1506464" y="730323"/>
                  <a:pt x="1506464" y="730323"/>
                  <a:pt x="1506464" y="730323"/>
                </a:cubicBezTo>
                <a:cubicBezTo>
                  <a:pt x="1511764" y="727968"/>
                  <a:pt x="1511764" y="727968"/>
                  <a:pt x="1511764" y="727968"/>
                </a:cubicBezTo>
                <a:cubicBezTo>
                  <a:pt x="1526810" y="693333"/>
                  <a:pt x="1526810" y="693333"/>
                  <a:pt x="1526810" y="693333"/>
                </a:cubicBezTo>
                <a:cubicBezTo>
                  <a:pt x="1514562" y="700046"/>
                  <a:pt x="1522008" y="719605"/>
                  <a:pt x="1507038" y="717363"/>
                </a:cubicBezTo>
                <a:lnTo>
                  <a:pt x="1504367" y="722362"/>
                </a:lnTo>
                <a:lnTo>
                  <a:pt x="1505733" y="708733"/>
                </a:lnTo>
                <a:cubicBezTo>
                  <a:pt x="1505966" y="706406"/>
                  <a:pt x="1505966" y="706406"/>
                  <a:pt x="1505966" y="706406"/>
                </a:cubicBezTo>
                <a:cubicBezTo>
                  <a:pt x="1522442" y="686381"/>
                  <a:pt x="1522442" y="686381"/>
                  <a:pt x="1522442" y="686381"/>
                </a:cubicBezTo>
                <a:cubicBezTo>
                  <a:pt x="1519007" y="670121"/>
                  <a:pt x="1519007" y="670121"/>
                  <a:pt x="1519007" y="670121"/>
                </a:cubicBezTo>
                <a:cubicBezTo>
                  <a:pt x="1527245" y="660108"/>
                  <a:pt x="1527245" y="660108"/>
                  <a:pt x="1527245" y="660108"/>
                </a:cubicBezTo>
                <a:cubicBezTo>
                  <a:pt x="1526600" y="662936"/>
                  <a:pt x="1530665" y="662082"/>
                  <a:pt x="1533038" y="662775"/>
                </a:cubicBezTo>
                <a:lnTo>
                  <a:pt x="1534036" y="664687"/>
                </a:lnTo>
                <a:lnTo>
                  <a:pt x="1528676" y="674718"/>
                </a:lnTo>
                <a:cubicBezTo>
                  <a:pt x="1532383" y="670212"/>
                  <a:pt x="1534067" y="667399"/>
                  <a:pt x="1534527" y="665627"/>
                </a:cubicBezTo>
                <a:lnTo>
                  <a:pt x="1534036" y="664687"/>
                </a:lnTo>
                <a:lnTo>
                  <a:pt x="1534129" y="664513"/>
                </a:lnTo>
                <a:cubicBezTo>
                  <a:pt x="1534908" y="663055"/>
                  <a:pt x="1534908" y="663055"/>
                  <a:pt x="1534908" y="663055"/>
                </a:cubicBezTo>
                <a:cubicBezTo>
                  <a:pt x="1540209" y="660700"/>
                  <a:pt x="1540209" y="660700"/>
                  <a:pt x="1540209" y="660700"/>
                </a:cubicBezTo>
                <a:cubicBezTo>
                  <a:pt x="1541142" y="651393"/>
                  <a:pt x="1541142" y="651393"/>
                  <a:pt x="1541142" y="651393"/>
                </a:cubicBezTo>
                <a:cubicBezTo>
                  <a:pt x="1532188" y="654100"/>
                  <a:pt x="1532188" y="654100"/>
                  <a:pt x="1532188" y="654100"/>
                </a:cubicBezTo>
                <a:cubicBezTo>
                  <a:pt x="1536307" y="649094"/>
                  <a:pt x="1538367" y="646591"/>
                  <a:pt x="1539396" y="645339"/>
                </a:cubicBezTo>
                <a:lnTo>
                  <a:pt x="1540125" y="644454"/>
                </a:lnTo>
                <a:lnTo>
                  <a:pt x="1542498" y="648467"/>
                </a:lnTo>
                <a:cubicBezTo>
                  <a:pt x="1544367" y="650793"/>
                  <a:pt x="1544808" y="650001"/>
                  <a:pt x="1544732" y="648050"/>
                </a:cubicBezTo>
                <a:lnTo>
                  <a:pt x="1544590" y="646834"/>
                </a:lnTo>
                <a:lnTo>
                  <a:pt x="1547733" y="643382"/>
                </a:lnTo>
                <a:cubicBezTo>
                  <a:pt x="1545370" y="638080"/>
                  <a:pt x="1545370" y="638080"/>
                  <a:pt x="1545370" y="638080"/>
                </a:cubicBezTo>
                <a:cubicBezTo>
                  <a:pt x="1543866" y="636842"/>
                  <a:pt x="1543669" y="638359"/>
                  <a:pt x="1543866" y="640673"/>
                </a:cubicBezTo>
                <a:lnTo>
                  <a:pt x="1544590" y="646834"/>
                </a:lnTo>
                <a:lnTo>
                  <a:pt x="1543362" y="648182"/>
                </a:lnTo>
                <a:cubicBezTo>
                  <a:pt x="1542610" y="647564"/>
                  <a:pt x="1542432" y="645738"/>
                  <a:pt x="1542432" y="645738"/>
                </a:cubicBezTo>
                <a:cubicBezTo>
                  <a:pt x="1542432" y="645738"/>
                  <a:pt x="1542432" y="645738"/>
                  <a:pt x="1540426" y="644088"/>
                </a:cubicBezTo>
                <a:lnTo>
                  <a:pt x="1540125" y="644454"/>
                </a:lnTo>
                <a:lnTo>
                  <a:pt x="1531690" y="630183"/>
                </a:lnTo>
                <a:cubicBezTo>
                  <a:pt x="1533338" y="628180"/>
                  <a:pt x="1533338" y="628180"/>
                  <a:pt x="1533338" y="628180"/>
                </a:cubicBezTo>
                <a:cubicBezTo>
                  <a:pt x="1535701" y="633483"/>
                  <a:pt x="1535701" y="633483"/>
                  <a:pt x="1535701" y="633483"/>
                </a:cubicBezTo>
                <a:cubicBezTo>
                  <a:pt x="1539712" y="636782"/>
                  <a:pt x="1539712" y="636782"/>
                  <a:pt x="1539712" y="636782"/>
                </a:cubicBezTo>
                <a:cubicBezTo>
                  <a:pt x="1549955" y="628420"/>
                  <a:pt x="1549955" y="628420"/>
                  <a:pt x="1549955" y="628420"/>
                </a:cubicBezTo>
                <a:cubicBezTo>
                  <a:pt x="1548307" y="630422"/>
                  <a:pt x="1548307" y="630422"/>
                  <a:pt x="1548307" y="630422"/>
                </a:cubicBezTo>
                <a:cubicBezTo>
                  <a:pt x="1551960" y="630070"/>
                  <a:pt x="1551960" y="630070"/>
                  <a:pt x="1551960" y="630070"/>
                </a:cubicBezTo>
                <a:cubicBezTo>
                  <a:pt x="1556545" y="620410"/>
                  <a:pt x="1556545" y="620410"/>
                  <a:pt x="1556545" y="620410"/>
                </a:cubicBezTo>
                <a:cubicBezTo>
                  <a:pt x="1556188" y="616757"/>
                  <a:pt x="1556188" y="616757"/>
                  <a:pt x="1556188" y="616757"/>
                </a:cubicBezTo>
                <a:cubicBezTo>
                  <a:pt x="1564784" y="610397"/>
                  <a:pt x="1569082" y="607216"/>
                  <a:pt x="1571231" y="605626"/>
                </a:cubicBezTo>
                <a:lnTo>
                  <a:pt x="1572058" y="605015"/>
                </a:lnTo>
                <a:lnTo>
                  <a:pt x="1572216" y="605387"/>
                </a:lnTo>
                <a:cubicBezTo>
                  <a:pt x="1572932" y="605347"/>
                  <a:pt x="1574383" y="604861"/>
                  <a:pt x="1577033" y="603684"/>
                </a:cubicBezTo>
                <a:cubicBezTo>
                  <a:pt x="1569510" y="621001"/>
                  <a:pt x="1569510" y="621001"/>
                  <a:pt x="1569510" y="621001"/>
                </a:cubicBezTo>
                <a:lnTo>
                  <a:pt x="1569205" y="626938"/>
                </a:lnTo>
                <a:lnTo>
                  <a:pt x="1560223" y="630309"/>
                </a:lnTo>
                <a:cubicBezTo>
                  <a:pt x="1558131" y="631893"/>
                  <a:pt x="1558939" y="633083"/>
                  <a:pt x="1560671" y="634298"/>
                </a:cubicBezTo>
                <a:lnTo>
                  <a:pt x="1561475" y="634854"/>
                </a:lnTo>
                <a:lnTo>
                  <a:pt x="1558746" y="638171"/>
                </a:lnTo>
                <a:cubicBezTo>
                  <a:pt x="1558334" y="638672"/>
                  <a:pt x="1558334" y="638672"/>
                  <a:pt x="1558334" y="638672"/>
                </a:cubicBezTo>
                <a:cubicBezTo>
                  <a:pt x="1565639" y="637966"/>
                  <a:pt x="1556686" y="640674"/>
                  <a:pt x="1562702" y="645624"/>
                </a:cubicBezTo>
                <a:cubicBezTo>
                  <a:pt x="1563417" y="652929"/>
                  <a:pt x="1563417" y="652929"/>
                  <a:pt x="1563417" y="652929"/>
                </a:cubicBezTo>
                <a:cubicBezTo>
                  <a:pt x="1573303" y="640913"/>
                  <a:pt x="1573303" y="640913"/>
                  <a:pt x="1573303" y="640913"/>
                </a:cubicBezTo>
                <a:cubicBezTo>
                  <a:pt x="1574593" y="635259"/>
                  <a:pt x="1574593" y="635259"/>
                  <a:pt x="1574593" y="635259"/>
                </a:cubicBezTo>
                <a:cubicBezTo>
                  <a:pt x="1569650" y="641266"/>
                  <a:pt x="1575742" y="609339"/>
                  <a:pt x="1566355" y="645271"/>
                </a:cubicBezTo>
                <a:cubicBezTo>
                  <a:pt x="1568826" y="642267"/>
                  <a:pt x="1568271" y="640132"/>
                  <a:pt x="1566666" y="638443"/>
                </a:cubicBezTo>
                <a:lnTo>
                  <a:pt x="1561475" y="634854"/>
                </a:lnTo>
                <a:lnTo>
                  <a:pt x="1561629" y="634666"/>
                </a:lnTo>
                <a:cubicBezTo>
                  <a:pt x="1565997" y="641619"/>
                  <a:pt x="1565282" y="634314"/>
                  <a:pt x="1565282" y="634314"/>
                </a:cubicBezTo>
                <a:cubicBezTo>
                  <a:pt x="1568111" y="634962"/>
                  <a:pt x="1568845" y="633048"/>
                  <a:pt x="1569034" y="630265"/>
                </a:cubicBezTo>
                <a:lnTo>
                  <a:pt x="1569205" y="626938"/>
                </a:lnTo>
                <a:lnTo>
                  <a:pt x="1577173" y="623949"/>
                </a:lnTo>
                <a:cubicBezTo>
                  <a:pt x="1580826" y="623596"/>
                  <a:pt x="1580826" y="623596"/>
                  <a:pt x="1580826" y="623596"/>
                </a:cubicBezTo>
                <a:cubicBezTo>
                  <a:pt x="1580468" y="619943"/>
                  <a:pt x="1580468" y="619943"/>
                  <a:pt x="1580468" y="619943"/>
                </a:cubicBezTo>
                <a:cubicBezTo>
                  <a:pt x="1582116" y="617941"/>
                  <a:pt x="1571017" y="598734"/>
                  <a:pt x="1590354" y="607928"/>
                </a:cubicBezTo>
                <a:cubicBezTo>
                  <a:pt x="1592002" y="605925"/>
                  <a:pt x="1592002" y="605925"/>
                  <a:pt x="1592002" y="605925"/>
                </a:cubicBezTo>
                <a:cubicBezTo>
                  <a:pt x="1587991" y="602626"/>
                  <a:pt x="1587991" y="602626"/>
                  <a:pt x="1587991" y="602626"/>
                </a:cubicBezTo>
                <a:cubicBezTo>
                  <a:pt x="1582691" y="604981"/>
                  <a:pt x="1582691" y="604981"/>
                  <a:pt x="1582691" y="604981"/>
                </a:cubicBezTo>
                <a:cubicBezTo>
                  <a:pt x="1585629" y="597323"/>
                  <a:pt x="1585629" y="597323"/>
                  <a:pt x="1585629" y="597323"/>
                </a:cubicBezTo>
                <a:cubicBezTo>
                  <a:pt x="1593292" y="600271"/>
                  <a:pt x="1593292" y="600271"/>
                  <a:pt x="1593292" y="600271"/>
                </a:cubicBezTo>
                <a:cubicBezTo>
                  <a:pt x="1599883" y="592260"/>
                  <a:pt x="1599883" y="592260"/>
                  <a:pt x="1599883" y="592260"/>
                </a:cubicBezTo>
                <a:cubicBezTo>
                  <a:pt x="1596945" y="599918"/>
                  <a:pt x="1596945" y="599918"/>
                  <a:pt x="1596945" y="599918"/>
                </a:cubicBezTo>
                <a:cubicBezTo>
                  <a:pt x="1602603" y="601215"/>
                  <a:pt x="1602603" y="601215"/>
                  <a:pt x="1602603" y="601215"/>
                </a:cubicBezTo>
                <a:cubicBezTo>
                  <a:pt x="1608976" y="609817"/>
                  <a:pt x="1608976" y="609817"/>
                  <a:pt x="1608976" y="609817"/>
                </a:cubicBezTo>
                <a:cubicBezTo>
                  <a:pt x="1600738" y="619830"/>
                  <a:pt x="1600738" y="619830"/>
                  <a:pt x="1600738" y="619830"/>
                </a:cubicBezTo>
                <a:cubicBezTo>
                  <a:pt x="1599448" y="625485"/>
                  <a:pt x="1599448" y="625485"/>
                  <a:pt x="1599448" y="625485"/>
                </a:cubicBezTo>
                <a:cubicBezTo>
                  <a:pt x="1594505" y="631492"/>
                  <a:pt x="1594505" y="631492"/>
                  <a:pt x="1594505" y="631492"/>
                </a:cubicBezTo>
                <a:cubicBezTo>
                  <a:pt x="1588272" y="643155"/>
                  <a:pt x="1588272" y="643155"/>
                  <a:pt x="1588272" y="643155"/>
                </a:cubicBezTo>
                <a:cubicBezTo>
                  <a:pt x="1590277" y="644805"/>
                  <a:pt x="1590277" y="644805"/>
                  <a:pt x="1590277" y="644805"/>
                </a:cubicBezTo>
                <a:cubicBezTo>
                  <a:pt x="1591280" y="645630"/>
                  <a:pt x="1592461" y="648281"/>
                  <a:pt x="1591727" y="650195"/>
                </a:cubicBezTo>
                <a:lnTo>
                  <a:pt x="1584464" y="650897"/>
                </a:lnTo>
                <a:lnTo>
                  <a:pt x="1584157" y="650264"/>
                </a:lnTo>
                <a:lnTo>
                  <a:pt x="1583210" y="650609"/>
                </a:lnTo>
                <a:lnTo>
                  <a:pt x="1581974" y="648165"/>
                </a:lnTo>
                <a:lnTo>
                  <a:pt x="1588489" y="626543"/>
                </a:lnTo>
                <a:cubicBezTo>
                  <a:pt x="1592717" y="613230"/>
                  <a:pt x="1592717" y="613230"/>
                  <a:pt x="1592717" y="613230"/>
                </a:cubicBezTo>
                <a:cubicBezTo>
                  <a:pt x="1587417" y="615586"/>
                  <a:pt x="1587417" y="615586"/>
                  <a:pt x="1587417" y="615586"/>
                </a:cubicBezTo>
                <a:cubicBezTo>
                  <a:pt x="1576241" y="633256"/>
                  <a:pt x="1576241" y="633256"/>
                  <a:pt x="1576241" y="633256"/>
                </a:cubicBezTo>
                <a:cubicBezTo>
                  <a:pt x="1578603" y="638558"/>
                  <a:pt x="1578603" y="638558"/>
                  <a:pt x="1578603" y="638558"/>
                </a:cubicBezTo>
                <a:cubicBezTo>
                  <a:pt x="1572370" y="650221"/>
                  <a:pt x="1572370" y="650221"/>
                  <a:pt x="1572370" y="650221"/>
                </a:cubicBezTo>
                <a:cubicBezTo>
                  <a:pt x="1578028" y="651518"/>
                  <a:pt x="1578028" y="651518"/>
                  <a:pt x="1578028" y="651518"/>
                </a:cubicBezTo>
                <a:cubicBezTo>
                  <a:pt x="1571438" y="659528"/>
                  <a:pt x="1571438" y="659528"/>
                  <a:pt x="1571438" y="659528"/>
                </a:cubicBezTo>
                <a:cubicBezTo>
                  <a:pt x="1567427" y="656229"/>
                  <a:pt x="1567427" y="656229"/>
                  <a:pt x="1567427" y="656229"/>
                </a:cubicBezTo>
                <a:cubicBezTo>
                  <a:pt x="1562484" y="662236"/>
                  <a:pt x="1562484" y="662236"/>
                  <a:pt x="1562484" y="662236"/>
                </a:cubicBezTo>
                <a:cubicBezTo>
                  <a:pt x="1564847" y="667538"/>
                  <a:pt x="1564847" y="667538"/>
                  <a:pt x="1564847" y="667538"/>
                </a:cubicBezTo>
                <a:cubicBezTo>
                  <a:pt x="1547438" y="696871"/>
                  <a:pt x="1547438" y="696871"/>
                  <a:pt x="1547438" y="696871"/>
                </a:cubicBezTo>
                <a:cubicBezTo>
                  <a:pt x="1553096" y="698169"/>
                  <a:pt x="1553096" y="698169"/>
                  <a:pt x="1553096" y="698169"/>
                </a:cubicBezTo>
                <a:lnTo>
                  <a:pt x="1558039" y="692161"/>
                </a:lnTo>
                <a:lnTo>
                  <a:pt x="1558863" y="691159"/>
                </a:lnTo>
                <a:cubicBezTo>
                  <a:pt x="1559687" y="690158"/>
                  <a:pt x="1559687" y="690158"/>
                  <a:pt x="1559687" y="690158"/>
                </a:cubicBezTo>
                <a:lnTo>
                  <a:pt x="1563806" y="685152"/>
                </a:lnTo>
                <a:cubicBezTo>
                  <a:pt x="1564630" y="684151"/>
                  <a:pt x="1564630" y="684151"/>
                  <a:pt x="1564630" y="684151"/>
                </a:cubicBezTo>
                <a:cubicBezTo>
                  <a:pt x="1571935" y="683446"/>
                  <a:pt x="1571935" y="683446"/>
                  <a:pt x="1571935" y="683446"/>
                </a:cubicBezTo>
                <a:cubicBezTo>
                  <a:pt x="1577811" y="668130"/>
                  <a:pt x="1577811" y="668130"/>
                  <a:pt x="1577811" y="668130"/>
                </a:cubicBezTo>
                <a:cubicBezTo>
                  <a:pt x="1581464" y="667778"/>
                  <a:pt x="1581464" y="667778"/>
                  <a:pt x="1581464" y="667778"/>
                </a:cubicBezTo>
                <a:cubicBezTo>
                  <a:pt x="1584044" y="656468"/>
                  <a:pt x="1584044" y="656468"/>
                  <a:pt x="1584044" y="656468"/>
                </a:cubicBezTo>
                <a:cubicBezTo>
                  <a:pt x="1592998" y="653760"/>
                  <a:pt x="1592998" y="653760"/>
                  <a:pt x="1592998" y="653760"/>
                </a:cubicBezTo>
                <a:cubicBezTo>
                  <a:pt x="1597366" y="660712"/>
                  <a:pt x="1597366" y="660712"/>
                  <a:pt x="1597366" y="660712"/>
                </a:cubicBezTo>
                <a:cubicBezTo>
                  <a:pt x="1583827" y="673080"/>
                  <a:pt x="1583827" y="673080"/>
                  <a:pt x="1583827" y="673080"/>
                </a:cubicBezTo>
                <a:cubicBezTo>
                  <a:pt x="1587837" y="676379"/>
                  <a:pt x="1587837" y="676379"/>
                  <a:pt x="1587837" y="676379"/>
                </a:cubicBezTo>
                <a:cubicBezTo>
                  <a:pt x="1581604" y="688042"/>
                  <a:pt x="1581604" y="688042"/>
                  <a:pt x="1581604" y="688042"/>
                </a:cubicBezTo>
                <a:cubicBezTo>
                  <a:pt x="1579956" y="690045"/>
                  <a:pt x="1589843" y="678029"/>
                  <a:pt x="1570645" y="689100"/>
                </a:cubicBezTo>
                <a:cubicBezTo>
                  <a:pt x="1568423" y="704063"/>
                  <a:pt x="1568423" y="704063"/>
                  <a:pt x="1568423" y="704063"/>
                </a:cubicBezTo>
                <a:cubicBezTo>
                  <a:pt x="1559827" y="710423"/>
                  <a:pt x="1559827" y="710423"/>
                  <a:pt x="1559827" y="710423"/>
                </a:cubicBezTo>
                <a:cubicBezTo>
                  <a:pt x="1557247" y="721733"/>
                  <a:pt x="1557247" y="721733"/>
                  <a:pt x="1557247" y="721733"/>
                </a:cubicBezTo>
                <a:lnTo>
                  <a:pt x="1551077" y="731487"/>
                </a:lnTo>
                <a:lnTo>
                  <a:pt x="1551981" y="729155"/>
                </a:lnTo>
                <a:cubicBezTo>
                  <a:pt x="1554552" y="722454"/>
                  <a:pt x="1554955" y="720687"/>
                  <a:pt x="1548527" y="732714"/>
                </a:cubicBezTo>
                <a:lnTo>
                  <a:pt x="1540290" y="748543"/>
                </a:lnTo>
                <a:lnTo>
                  <a:pt x="1537863" y="752380"/>
                </a:lnTo>
                <a:cubicBezTo>
                  <a:pt x="1523719" y="774744"/>
                  <a:pt x="1523719" y="774744"/>
                  <a:pt x="1523719" y="774744"/>
                </a:cubicBezTo>
                <a:cubicBezTo>
                  <a:pt x="1517128" y="782755"/>
                  <a:pt x="1517128" y="782755"/>
                  <a:pt x="1517128" y="782755"/>
                </a:cubicBezTo>
                <a:cubicBezTo>
                  <a:pt x="1514548" y="794064"/>
                  <a:pt x="1514548" y="794064"/>
                  <a:pt x="1514548" y="794064"/>
                </a:cubicBezTo>
                <a:lnTo>
                  <a:pt x="1521592" y="784797"/>
                </a:lnTo>
                <a:lnTo>
                  <a:pt x="1520569" y="786792"/>
                </a:lnTo>
                <a:cubicBezTo>
                  <a:pt x="1515745" y="796218"/>
                  <a:pt x="1510275" y="806921"/>
                  <a:pt x="1504087" y="819040"/>
                </a:cubicBezTo>
                <a:cubicBezTo>
                  <a:pt x="1498926" y="841660"/>
                  <a:pt x="1498926" y="841660"/>
                  <a:pt x="1498926" y="841660"/>
                </a:cubicBezTo>
                <a:cubicBezTo>
                  <a:pt x="1489398" y="857328"/>
                  <a:pt x="1489398" y="857328"/>
                  <a:pt x="1489398" y="857328"/>
                </a:cubicBezTo>
                <a:cubicBezTo>
                  <a:pt x="1493408" y="860627"/>
                  <a:pt x="1493408" y="860627"/>
                  <a:pt x="1493408" y="860627"/>
                </a:cubicBezTo>
                <a:cubicBezTo>
                  <a:pt x="1491761" y="862630"/>
                  <a:pt x="1491761" y="862630"/>
                  <a:pt x="1491761" y="862630"/>
                </a:cubicBezTo>
                <a:cubicBezTo>
                  <a:pt x="1489755" y="860980"/>
                  <a:pt x="1491403" y="858978"/>
                  <a:pt x="1489755" y="860980"/>
                </a:cubicBezTo>
                <a:lnTo>
                  <a:pt x="1485867" y="861356"/>
                </a:lnTo>
                <a:lnTo>
                  <a:pt x="1485387" y="859904"/>
                </a:lnTo>
                <a:cubicBezTo>
                  <a:pt x="1484899" y="858453"/>
                  <a:pt x="1484921" y="858681"/>
                  <a:pt x="1485011" y="859595"/>
                </a:cubicBezTo>
                <a:lnTo>
                  <a:pt x="1484276" y="861509"/>
                </a:lnTo>
                <a:lnTo>
                  <a:pt x="1483363" y="861597"/>
                </a:lnTo>
                <a:cubicBezTo>
                  <a:pt x="1482450" y="861685"/>
                  <a:pt x="1482450" y="861685"/>
                  <a:pt x="1482450" y="861685"/>
                </a:cubicBezTo>
                <a:cubicBezTo>
                  <a:pt x="1482807" y="865338"/>
                  <a:pt x="1482807" y="865338"/>
                  <a:pt x="1482807" y="865338"/>
                </a:cubicBezTo>
                <a:lnTo>
                  <a:pt x="1484276" y="861509"/>
                </a:lnTo>
                <a:lnTo>
                  <a:pt x="1485867" y="861356"/>
                </a:lnTo>
                <a:lnTo>
                  <a:pt x="1488823" y="870287"/>
                </a:lnTo>
                <a:cubicBezTo>
                  <a:pt x="1488248" y="883247"/>
                  <a:pt x="1488248" y="883247"/>
                  <a:pt x="1488248" y="883247"/>
                </a:cubicBezTo>
                <a:cubicBezTo>
                  <a:pt x="1477430" y="904570"/>
                  <a:pt x="1477430" y="904570"/>
                  <a:pt x="1477430" y="904570"/>
                </a:cubicBezTo>
                <a:cubicBezTo>
                  <a:pt x="1467901" y="920238"/>
                  <a:pt x="1467901" y="920238"/>
                  <a:pt x="1467901" y="920238"/>
                </a:cubicBezTo>
                <a:cubicBezTo>
                  <a:pt x="1468259" y="923890"/>
                  <a:pt x="1468259" y="923890"/>
                  <a:pt x="1468259" y="923890"/>
                </a:cubicBezTo>
                <a:cubicBezTo>
                  <a:pt x="1486741" y="905515"/>
                  <a:pt x="1486741" y="905515"/>
                  <a:pt x="1486741" y="905515"/>
                </a:cubicBezTo>
                <a:cubicBezTo>
                  <a:pt x="1485808" y="914822"/>
                  <a:pt x="1485808" y="914822"/>
                  <a:pt x="1485808" y="914822"/>
                </a:cubicBezTo>
                <a:cubicBezTo>
                  <a:pt x="1496410" y="910111"/>
                  <a:pt x="1496410" y="910111"/>
                  <a:pt x="1496410" y="910111"/>
                </a:cubicBezTo>
                <a:cubicBezTo>
                  <a:pt x="1498632" y="895149"/>
                  <a:pt x="1498632" y="895149"/>
                  <a:pt x="1498632" y="895149"/>
                </a:cubicBezTo>
                <a:cubicBezTo>
                  <a:pt x="1496984" y="897152"/>
                  <a:pt x="1495694" y="902807"/>
                  <a:pt x="1490036" y="901510"/>
                </a:cubicBezTo>
                <a:lnTo>
                  <a:pt x="1490484" y="891411"/>
                </a:lnTo>
                <a:lnTo>
                  <a:pt x="1491740" y="889524"/>
                </a:lnTo>
                <a:lnTo>
                  <a:pt x="1498849" y="878537"/>
                </a:lnTo>
                <a:lnTo>
                  <a:pt x="1499117" y="881276"/>
                </a:lnTo>
                <a:cubicBezTo>
                  <a:pt x="1499207" y="882189"/>
                  <a:pt x="1499207" y="882189"/>
                  <a:pt x="1499207" y="882189"/>
                </a:cubicBezTo>
                <a:cubicBezTo>
                  <a:pt x="1495554" y="882542"/>
                  <a:pt x="1492259" y="886547"/>
                  <a:pt x="1492616" y="890200"/>
                </a:cubicBezTo>
                <a:cubicBezTo>
                  <a:pt x="1498274" y="891497"/>
                  <a:pt x="1501103" y="892145"/>
                  <a:pt x="1502518" y="892470"/>
                </a:cubicBezTo>
                <a:lnTo>
                  <a:pt x="1502972" y="892574"/>
                </a:lnTo>
                <a:lnTo>
                  <a:pt x="1502719" y="893055"/>
                </a:lnTo>
                <a:lnTo>
                  <a:pt x="1502719" y="893055"/>
                </a:lnTo>
                <a:cubicBezTo>
                  <a:pt x="1501546" y="894609"/>
                  <a:pt x="1500176" y="897679"/>
                  <a:pt x="1501797" y="894815"/>
                </a:cubicBezTo>
                <a:lnTo>
                  <a:pt x="1502719" y="893055"/>
                </a:lnTo>
                <a:lnTo>
                  <a:pt x="1503932" y="892794"/>
                </a:lnTo>
                <a:lnTo>
                  <a:pt x="1502972" y="892574"/>
                </a:lnTo>
                <a:lnTo>
                  <a:pt x="1506870" y="885136"/>
                </a:lnTo>
                <a:cubicBezTo>
                  <a:pt x="1504865" y="883487"/>
                  <a:pt x="1504865" y="883487"/>
                  <a:pt x="1504865" y="883487"/>
                </a:cubicBezTo>
                <a:cubicBezTo>
                  <a:pt x="1515824" y="882429"/>
                  <a:pt x="1515824" y="882429"/>
                  <a:pt x="1515824" y="882429"/>
                </a:cubicBezTo>
                <a:cubicBezTo>
                  <a:pt x="1509233" y="890439"/>
                  <a:pt x="1508301" y="899746"/>
                  <a:pt x="1503715" y="909407"/>
                </a:cubicBezTo>
                <a:cubicBezTo>
                  <a:pt x="1496767" y="913764"/>
                  <a:pt x="1496767" y="913764"/>
                  <a:pt x="1496767" y="913764"/>
                </a:cubicBezTo>
                <a:cubicBezTo>
                  <a:pt x="1493829" y="921422"/>
                  <a:pt x="1488887" y="927429"/>
                  <a:pt x="1483586" y="929785"/>
                </a:cubicBezTo>
                <a:cubicBezTo>
                  <a:pt x="1486306" y="938739"/>
                  <a:pt x="1486306" y="938739"/>
                  <a:pt x="1486306" y="938739"/>
                </a:cubicBezTo>
                <a:cubicBezTo>
                  <a:pt x="1486664" y="942392"/>
                  <a:pt x="1486664" y="942392"/>
                  <a:pt x="1486664" y="942392"/>
                </a:cubicBezTo>
                <a:cubicBezTo>
                  <a:pt x="1479358" y="943097"/>
                  <a:pt x="1479358" y="943097"/>
                  <a:pt x="1479358" y="943097"/>
                </a:cubicBezTo>
                <a:cubicBezTo>
                  <a:pt x="1474773" y="952757"/>
                  <a:pt x="1474773" y="952757"/>
                  <a:pt x="1474773" y="952757"/>
                </a:cubicBezTo>
                <a:cubicBezTo>
                  <a:pt x="1463814" y="953816"/>
                  <a:pt x="1463814" y="953816"/>
                  <a:pt x="1463814" y="953816"/>
                </a:cubicBezTo>
                <a:cubicBezTo>
                  <a:pt x="1462524" y="959470"/>
                  <a:pt x="1462524" y="959470"/>
                  <a:pt x="1462524" y="959470"/>
                </a:cubicBezTo>
                <a:cubicBezTo>
                  <a:pt x="1468182" y="960767"/>
                  <a:pt x="1468182" y="960767"/>
                  <a:pt x="1468182" y="960767"/>
                </a:cubicBezTo>
                <a:cubicBezTo>
                  <a:pt x="1466317" y="979383"/>
                  <a:pt x="1466317" y="979383"/>
                  <a:pt x="1466317" y="979383"/>
                </a:cubicBezTo>
                <a:cubicBezTo>
                  <a:pt x="1482794" y="959357"/>
                  <a:pt x="1482794" y="959357"/>
                  <a:pt x="1482794" y="959357"/>
                </a:cubicBezTo>
                <a:cubicBezTo>
                  <a:pt x="1487021" y="946045"/>
                  <a:pt x="1487021" y="946045"/>
                  <a:pt x="1487021" y="946045"/>
                </a:cubicBezTo>
                <a:cubicBezTo>
                  <a:pt x="1488669" y="944042"/>
                  <a:pt x="1488669" y="944042"/>
                  <a:pt x="1488669" y="944042"/>
                </a:cubicBezTo>
                <a:cubicBezTo>
                  <a:pt x="1492680" y="947342"/>
                  <a:pt x="1492680" y="947342"/>
                  <a:pt x="1492680" y="947342"/>
                </a:cubicBezTo>
                <a:cubicBezTo>
                  <a:pt x="1506576" y="938626"/>
                  <a:pt x="1506576" y="938626"/>
                  <a:pt x="1506576" y="938626"/>
                </a:cubicBezTo>
                <a:cubicBezTo>
                  <a:pt x="1519042" y="915300"/>
                  <a:pt x="1519042" y="915300"/>
                  <a:pt x="1519042" y="915300"/>
                </a:cubicBezTo>
                <a:cubicBezTo>
                  <a:pt x="1516679" y="909998"/>
                  <a:pt x="1516679" y="909998"/>
                  <a:pt x="1516679" y="909998"/>
                </a:cubicBezTo>
                <a:cubicBezTo>
                  <a:pt x="1510089" y="918009"/>
                  <a:pt x="1510089" y="918009"/>
                  <a:pt x="1510089" y="918009"/>
                </a:cubicBezTo>
                <a:lnTo>
                  <a:pt x="1511083" y="914877"/>
                </a:lnTo>
                <a:lnTo>
                  <a:pt x="1516055" y="905713"/>
                </a:lnTo>
                <a:cubicBezTo>
                  <a:pt x="1518837" y="900544"/>
                  <a:pt x="1522466" y="893770"/>
                  <a:pt x="1527140" y="885023"/>
                </a:cubicBezTo>
                <a:cubicBezTo>
                  <a:pt x="1532441" y="882668"/>
                  <a:pt x="1532441" y="882668"/>
                  <a:pt x="1532441" y="882668"/>
                </a:cubicBezTo>
                <a:cubicBezTo>
                  <a:pt x="1533731" y="877013"/>
                  <a:pt x="1533731" y="877013"/>
                  <a:pt x="1533731" y="877013"/>
                </a:cubicBezTo>
                <a:cubicBezTo>
                  <a:pt x="1551140" y="847680"/>
                  <a:pt x="1551140" y="847680"/>
                  <a:pt x="1551140" y="847680"/>
                </a:cubicBezTo>
                <a:cubicBezTo>
                  <a:pt x="1554793" y="847327"/>
                  <a:pt x="1554793" y="847327"/>
                  <a:pt x="1554793" y="847327"/>
                </a:cubicBezTo>
                <a:cubicBezTo>
                  <a:pt x="1557015" y="832364"/>
                  <a:pt x="1557015" y="832364"/>
                  <a:pt x="1557015" y="832364"/>
                </a:cubicBezTo>
                <a:cubicBezTo>
                  <a:pt x="1562316" y="830009"/>
                  <a:pt x="1562316" y="830009"/>
                  <a:pt x="1562316" y="830009"/>
                </a:cubicBezTo>
                <a:cubicBezTo>
                  <a:pt x="1587606" y="787011"/>
                  <a:pt x="1587606" y="787011"/>
                  <a:pt x="1587606" y="787011"/>
                </a:cubicBezTo>
                <a:cubicBezTo>
                  <a:pt x="1585243" y="781709"/>
                  <a:pt x="1585243" y="781709"/>
                  <a:pt x="1585243" y="781709"/>
                </a:cubicBezTo>
                <a:cubicBezTo>
                  <a:pt x="1583238" y="780059"/>
                  <a:pt x="1587964" y="790663"/>
                  <a:pt x="1579585" y="780411"/>
                </a:cubicBezTo>
                <a:cubicBezTo>
                  <a:pt x="1580300" y="787716"/>
                  <a:pt x="1580300" y="787716"/>
                  <a:pt x="1580300" y="787716"/>
                </a:cubicBezTo>
                <a:cubicBezTo>
                  <a:pt x="1566761" y="800085"/>
                  <a:pt x="1581730" y="802326"/>
                  <a:pt x="1558523" y="810097"/>
                </a:cubicBezTo>
                <a:cubicBezTo>
                  <a:pt x="1556518" y="808447"/>
                  <a:pt x="1556518" y="808447"/>
                  <a:pt x="1556518" y="808447"/>
                </a:cubicBezTo>
                <a:cubicBezTo>
                  <a:pt x="1565114" y="802087"/>
                  <a:pt x="1565114" y="802087"/>
                  <a:pt x="1565114" y="802087"/>
                </a:cubicBezTo>
                <a:cubicBezTo>
                  <a:pt x="1562036" y="789480"/>
                  <a:pt x="1562036" y="789480"/>
                  <a:pt x="1562036" y="789480"/>
                </a:cubicBezTo>
                <a:cubicBezTo>
                  <a:pt x="1556735" y="791835"/>
                  <a:pt x="1556735" y="791835"/>
                  <a:pt x="1556735" y="791835"/>
                </a:cubicBezTo>
                <a:cubicBezTo>
                  <a:pt x="1568626" y="781469"/>
                  <a:pt x="1568626" y="781469"/>
                  <a:pt x="1568626" y="781469"/>
                </a:cubicBezTo>
                <a:cubicBezTo>
                  <a:pt x="1573569" y="775462"/>
                  <a:pt x="1573569" y="775462"/>
                  <a:pt x="1573569" y="775462"/>
                </a:cubicBezTo>
                <a:cubicBezTo>
                  <a:pt x="1586891" y="779706"/>
                  <a:pt x="1586891" y="779706"/>
                  <a:pt x="1586891" y="779706"/>
                </a:cubicBezTo>
                <a:cubicBezTo>
                  <a:pt x="1588538" y="777704"/>
                  <a:pt x="1595844" y="776998"/>
                  <a:pt x="1589471" y="768396"/>
                </a:cubicBezTo>
                <a:cubicBezTo>
                  <a:pt x="1582165" y="769101"/>
                  <a:pt x="1582165" y="769101"/>
                  <a:pt x="1582165" y="769101"/>
                </a:cubicBezTo>
                <a:cubicBezTo>
                  <a:pt x="1590046" y="755436"/>
                  <a:pt x="1590046" y="755436"/>
                  <a:pt x="1590046" y="755436"/>
                </a:cubicBezTo>
                <a:cubicBezTo>
                  <a:pt x="1586968" y="742829"/>
                  <a:pt x="1586968" y="742829"/>
                  <a:pt x="1586968" y="742829"/>
                </a:cubicBezTo>
                <a:cubicBezTo>
                  <a:pt x="1592269" y="740474"/>
                  <a:pt x="1592269" y="740474"/>
                  <a:pt x="1592269" y="740474"/>
                </a:cubicBezTo>
                <a:cubicBezTo>
                  <a:pt x="1591553" y="733169"/>
                  <a:pt x="1591553" y="733169"/>
                  <a:pt x="1591553" y="733169"/>
                </a:cubicBezTo>
                <a:cubicBezTo>
                  <a:pt x="1599217" y="736116"/>
                  <a:pt x="1599217" y="736116"/>
                  <a:pt x="1599217" y="736116"/>
                </a:cubicBezTo>
                <a:cubicBezTo>
                  <a:pt x="1602870" y="735763"/>
                  <a:pt x="1598144" y="725159"/>
                  <a:pt x="1606165" y="731758"/>
                </a:cubicBezTo>
                <a:cubicBezTo>
                  <a:pt x="1608745" y="720448"/>
                  <a:pt x="1608745" y="720448"/>
                  <a:pt x="1608745" y="720448"/>
                </a:cubicBezTo>
                <a:cubicBezTo>
                  <a:pt x="1598719" y="712199"/>
                  <a:pt x="1623357" y="719037"/>
                  <a:pt x="1605667" y="707841"/>
                </a:cubicBezTo>
                <a:cubicBezTo>
                  <a:pt x="1616626" y="706783"/>
                  <a:pt x="1616626" y="706783"/>
                  <a:pt x="1616626" y="706783"/>
                </a:cubicBezTo>
                <a:cubicBezTo>
                  <a:pt x="1617916" y="701128"/>
                  <a:pt x="1617916" y="701128"/>
                  <a:pt x="1617916" y="701128"/>
                </a:cubicBezTo>
                <a:lnTo>
                  <a:pt x="1616963" y="698954"/>
                </a:lnTo>
                <a:lnTo>
                  <a:pt x="1619619" y="697334"/>
                </a:lnTo>
                <a:cubicBezTo>
                  <a:pt x="1622397" y="695107"/>
                  <a:pt x="1618160" y="696553"/>
                  <a:pt x="1616729" y="698420"/>
                </a:cubicBezTo>
                <a:lnTo>
                  <a:pt x="1616963" y="698954"/>
                </a:lnTo>
                <a:lnTo>
                  <a:pt x="1608963" y="703836"/>
                </a:lnTo>
                <a:cubicBezTo>
                  <a:pt x="1617201" y="693823"/>
                  <a:pt x="1617201" y="693823"/>
                  <a:pt x="1617201" y="693823"/>
                </a:cubicBezTo>
                <a:cubicBezTo>
                  <a:pt x="1621211" y="697123"/>
                  <a:pt x="1621211" y="697123"/>
                  <a:pt x="1621211" y="697123"/>
                </a:cubicBezTo>
                <a:cubicBezTo>
                  <a:pt x="1612398" y="720095"/>
                  <a:pt x="1612398" y="720095"/>
                  <a:pt x="1612398" y="720095"/>
                </a:cubicBezTo>
                <a:cubicBezTo>
                  <a:pt x="1618056" y="721393"/>
                  <a:pt x="1618056" y="721393"/>
                  <a:pt x="1618056" y="721393"/>
                </a:cubicBezTo>
                <a:cubicBezTo>
                  <a:pt x="1621709" y="721040"/>
                  <a:pt x="1621709" y="721040"/>
                  <a:pt x="1621709" y="721040"/>
                </a:cubicBezTo>
                <a:cubicBezTo>
                  <a:pt x="1622642" y="711733"/>
                  <a:pt x="1622642" y="711733"/>
                  <a:pt x="1622642" y="711733"/>
                </a:cubicBezTo>
                <a:cubicBezTo>
                  <a:pt x="1636398" y="682752"/>
                  <a:pt x="1636398" y="682752"/>
                  <a:pt x="1636398" y="682752"/>
                </a:cubicBezTo>
                <a:cubicBezTo>
                  <a:pt x="1638978" y="671442"/>
                  <a:pt x="1638978" y="671442"/>
                  <a:pt x="1638978" y="671442"/>
                </a:cubicBezTo>
                <a:cubicBezTo>
                  <a:pt x="1626372" y="674503"/>
                  <a:pt x="1626372" y="674503"/>
                  <a:pt x="1626372" y="674503"/>
                </a:cubicBezTo>
                <a:cubicBezTo>
                  <a:pt x="1627087" y="681808"/>
                  <a:pt x="1627087" y="681808"/>
                  <a:pt x="1627087" y="681808"/>
                </a:cubicBezTo>
                <a:cubicBezTo>
                  <a:pt x="1618848" y="691820"/>
                  <a:pt x="1618848" y="691820"/>
                  <a:pt x="1618848" y="691820"/>
                </a:cubicBezTo>
                <a:cubicBezTo>
                  <a:pt x="1622361" y="671203"/>
                  <a:pt x="1622361" y="671203"/>
                  <a:pt x="1622361" y="671203"/>
                </a:cubicBezTo>
                <a:cubicBezTo>
                  <a:pt x="1632247" y="659188"/>
                  <a:pt x="1632247" y="659188"/>
                  <a:pt x="1632247" y="659188"/>
                </a:cubicBezTo>
                <a:cubicBezTo>
                  <a:pt x="1642491" y="650825"/>
                  <a:pt x="1642491" y="650825"/>
                  <a:pt x="1642491" y="650825"/>
                </a:cubicBezTo>
                <a:cubicBezTo>
                  <a:pt x="1646719" y="637512"/>
                  <a:pt x="1646719" y="637512"/>
                  <a:pt x="1646719" y="637512"/>
                </a:cubicBezTo>
                <a:cubicBezTo>
                  <a:pt x="1655315" y="631152"/>
                  <a:pt x="1655315" y="631152"/>
                  <a:pt x="1655315" y="631152"/>
                </a:cubicBezTo>
                <a:cubicBezTo>
                  <a:pt x="1686838" y="576491"/>
                  <a:pt x="1686838" y="576491"/>
                  <a:pt x="1686838" y="576491"/>
                </a:cubicBezTo>
                <a:cubicBezTo>
                  <a:pt x="1687770" y="567183"/>
                  <a:pt x="1700019" y="560470"/>
                  <a:pt x="1695293" y="549866"/>
                </a:cubicBezTo>
                <a:cubicBezTo>
                  <a:pt x="1689993" y="552221"/>
                  <a:pt x="1689993" y="552221"/>
                  <a:pt x="1689993" y="552221"/>
                </a:cubicBezTo>
                <a:cubicBezTo>
                  <a:pt x="1684117" y="567536"/>
                  <a:pt x="1684117" y="567536"/>
                  <a:pt x="1684117" y="567536"/>
                </a:cubicBezTo>
                <a:cubicBezTo>
                  <a:pt x="1675879" y="577549"/>
                  <a:pt x="1675879" y="577549"/>
                  <a:pt x="1675879" y="577549"/>
                </a:cubicBezTo>
                <a:cubicBezTo>
                  <a:pt x="1677527" y="575546"/>
                  <a:pt x="1672583" y="581554"/>
                  <a:pt x="1675521" y="573896"/>
                </a:cubicBezTo>
                <a:cubicBezTo>
                  <a:pt x="1673516" y="572246"/>
                  <a:pt x="1673516" y="572246"/>
                  <a:pt x="1673516" y="572246"/>
                </a:cubicBezTo>
                <a:cubicBezTo>
                  <a:pt x="1641278" y="619603"/>
                  <a:pt x="1641278" y="619603"/>
                  <a:pt x="1641278" y="619603"/>
                </a:cubicBezTo>
                <a:cubicBezTo>
                  <a:pt x="1629744" y="633621"/>
                  <a:pt x="1629744" y="633621"/>
                  <a:pt x="1629744" y="633621"/>
                </a:cubicBezTo>
                <a:cubicBezTo>
                  <a:pt x="1620433" y="632676"/>
                  <a:pt x="1620433" y="632676"/>
                  <a:pt x="1620433" y="632676"/>
                </a:cubicBezTo>
                <a:cubicBezTo>
                  <a:pt x="1627024" y="624666"/>
                  <a:pt x="1627024" y="624666"/>
                  <a:pt x="1627024" y="624666"/>
                </a:cubicBezTo>
                <a:cubicBezTo>
                  <a:pt x="1642568" y="613948"/>
                  <a:pt x="1642568" y="613948"/>
                  <a:pt x="1642568" y="613948"/>
                </a:cubicBezTo>
                <a:cubicBezTo>
                  <a:pt x="1664920" y="578607"/>
                  <a:pt x="1664920" y="578607"/>
                  <a:pt x="1664920" y="578607"/>
                </a:cubicBezTo>
                <a:cubicBezTo>
                  <a:pt x="1668573" y="578254"/>
                  <a:pt x="1668573" y="578254"/>
                  <a:pt x="1668573" y="578254"/>
                </a:cubicBezTo>
                <a:cubicBezTo>
                  <a:pt x="1695868" y="536906"/>
                  <a:pt x="1695868" y="536906"/>
                  <a:pt x="1695868" y="536906"/>
                </a:cubicBezTo>
                <a:cubicBezTo>
                  <a:pt x="1707759" y="526540"/>
                  <a:pt x="1707759" y="526540"/>
                  <a:pt x="1707759" y="526540"/>
                </a:cubicBezTo>
                <a:cubicBezTo>
                  <a:pt x="1713992" y="514878"/>
                  <a:pt x="1713992" y="514878"/>
                  <a:pt x="1713992" y="514878"/>
                </a:cubicBezTo>
                <a:cubicBezTo>
                  <a:pt x="1711630" y="509575"/>
                  <a:pt x="1711630" y="509575"/>
                  <a:pt x="1711630" y="509575"/>
                </a:cubicBezTo>
                <a:cubicBezTo>
                  <a:pt x="1720226" y="503215"/>
                  <a:pt x="1720226" y="503215"/>
                  <a:pt x="1720226" y="503215"/>
                </a:cubicBezTo>
                <a:cubicBezTo>
                  <a:pt x="1728106" y="489550"/>
                  <a:pt x="1728106" y="489550"/>
                  <a:pt x="1728106" y="489550"/>
                </a:cubicBezTo>
                <a:lnTo>
                  <a:pt x="1731581" y="473065"/>
                </a:lnTo>
                <a:lnTo>
                  <a:pt x="1733624" y="470582"/>
                </a:lnTo>
                <a:lnTo>
                  <a:pt x="1733348" y="469963"/>
                </a:lnTo>
                <a:lnTo>
                  <a:pt x="1744800" y="452912"/>
                </a:lnTo>
                <a:cubicBezTo>
                  <a:pt x="1742795" y="451262"/>
                  <a:pt x="1742795" y="451262"/>
                  <a:pt x="1742795" y="451262"/>
                </a:cubicBezTo>
                <a:cubicBezTo>
                  <a:pt x="1731261" y="465280"/>
                  <a:pt x="1731261" y="465280"/>
                  <a:pt x="1731261" y="465280"/>
                </a:cubicBezTo>
                <a:cubicBezTo>
                  <a:pt x="1716790" y="486955"/>
                  <a:pt x="1716790" y="486955"/>
                  <a:pt x="1716790" y="486955"/>
                </a:cubicBezTo>
                <a:cubicBezTo>
                  <a:pt x="1706189" y="491666"/>
                  <a:pt x="1706189" y="491666"/>
                  <a:pt x="1706189" y="491666"/>
                </a:cubicBezTo>
                <a:cubicBezTo>
                  <a:pt x="1701603" y="501326"/>
                  <a:pt x="1701603" y="501326"/>
                  <a:pt x="1701603" y="501326"/>
                </a:cubicBezTo>
                <a:cubicBezTo>
                  <a:pt x="1699598" y="499676"/>
                  <a:pt x="1699598" y="499676"/>
                  <a:pt x="1699598" y="499676"/>
                </a:cubicBezTo>
                <a:cubicBezTo>
                  <a:pt x="1691360" y="509689"/>
                  <a:pt x="1691360" y="509689"/>
                  <a:pt x="1691360" y="509689"/>
                </a:cubicBezTo>
                <a:cubicBezTo>
                  <a:pt x="1665789" y="512158"/>
                  <a:pt x="1712562" y="500268"/>
                  <a:pt x="1671588" y="533719"/>
                </a:cubicBezTo>
                <a:cubicBezTo>
                  <a:pt x="1662417" y="553040"/>
                  <a:pt x="1662417" y="553040"/>
                  <a:pt x="1662417" y="553040"/>
                </a:cubicBezTo>
                <a:cubicBezTo>
                  <a:pt x="1661702" y="545735"/>
                  <a:pt x="1661702" y="545735"/>
                  <a:pt x="1661702" y="545735"/>
                </a:cubicBezTo>
                <a:cubicBezTo>
                  <a:pt x="1654754" y="550093"/>
                  <a:pt x="1654754" y="550093"/>
                  <a:pt x="1654754" y="550093"/>
                </a:cubicBezTo>
                <a:cubicBezTo>
                  <a:pt x="1650168" y="559753"/>
                  <a:pt x="1643220" y="564111"/>
                  <a:pt x="1640282" y="571768"/>
                </a:cubicBezTo>
                <a:cubicBezTo>
                  <a:pt x="1641215" y="562461"/>
                  <a:pt x="1641215" y="562461"/>
                  <a:pt x="1641215" y="562461"/>
                </a:cubicBezTo>
                <a:cubicBezTo>
                  <a:pt x="1635914" y="564816"/>
                  <a:pt x="1635914" y="564816"/>
                  <a:pt x="1635914" y="564816"/>
                </a:cubicBezTo>
                <a:cubicBezTo>
                  <a:pt x="1632619" y="568821"/>
                  <a:pt x="1630614" y="567171"/>
                  <a:pt x="1636987" y="575773"/>
                </a:cubicBezTo>
                <a:cubicBezTo>
                  <a:pt x="1629681" y="576479"/>
                  <a:pt x="1629681" y="576479"/>
                  <a:pt x="1629681" y="576479"/>
                </a:cubicBezTo>
                <a:cubicBezTo>
                  <a:pt x="1633691" y="579779"/>
                  <a:pt x="1633691" y="579779"/>
                  <a:pt x="1633691" y="579779"/>
                </a:cubicBezTo>
                <a:cubicBezTo>
                  <a:pt x="1628391" y="582134"/>
                  <a:pt x="1628391" y="582134"/>
                  <a:pt x="1628391" y="582134"/>
                </a:cubicBezTo>
                <a:cubicBezTo>
                  <a:pt x="1625919" y="585138"/>
                  <a:pt x="1624629" y="590793"/>
                  <a:pt x="1622793" y="595579"/>
                </a:cubicBezTo>
                <a:lnTo>
                  <a:pt x="1614984" y="602822"/>
                </a:lnTo>
                <a:lnTo>
                  <a:pt x="1615086" y="599837"/>
                </a:lnTo>
                <a:cubicBezTo>
                  <a:pt x="1615107" y="598279"/>
                  <a:pt x="1615120" y="597241"/>
                  <a:pt x="1615210" y="598154"/>
                </a:cubicBezTo>
                <a:cubicBezTo>
                  <a:pt x="1615210" y="598154"/>
                  <a:pt x="1615210" y="598154"/>
                  <a:pt x="1615048" y="598861"/>
                </a:cubicBezTo>
                <a:lnTo>
                  <a:pt x="1614108" y="602983"/>
                </a:lnTo>
                <a:lnTo>
                  <a:pt x="1612489" y="589199"/>
                </a:lnTo>
                <a:cubicBezTo>
                  <a:pt x="1616142" y="588847"/>
                  <a:pt x="1616142" y="588847"/>
                  <a:pt x="1616142" y="588847"/>
                </a:cubicBezTo>
                <a:cubicBezTo>
                  <a:pt x="1615427" y="581542"/>
                  <a:pt x="1615427" y="581542"/>
                  <a:pt x="1615427" y="581542"/>
                </a:cubicBezTo>
                <a:cubicBezTo>
                  <a:pt x="1628251" y="561869"/>
                  <a:pt x="1628251" y="561869"/>
                  <a:pt x="1628251" y="561869"/>
                </a:cubicBezTo>
                <a:cubicBezTo>
                  <a:pt x="1635199" y="557511"/>
                  <a:pt x="1635199" y="557511"/>
                  <a:pt x="1635199" y="557511"/>
                </a:cubicBezTo>
                <a:cubicBezTo>
                  <a:pt x="1643795" y="551151"/>
                  <a:pt x="1643795" y="551151"/>
                  <a:pt x="1643795" y="551151"/>
                </a:cubicBezTo>
                <a:cubicBezTo>
                  <a:pt x="1635774" y="544551"/>
                  <a:pt x="1635774" y="544551"/>
                  <a:pt x="1635774" y="544551"/>
                </a:cubicBezTo>
                <a:cubicBezTo>
                  <a:pt x="1637422" y="542549"/>
                  <a:pt x="1637422" y="542549"/>
                  <a:pt x="1637422" y="542549"/>
                </a:cubicBezTo>
                <a:cubicBezTo>
                  <a:pt x="1643437" y="547498"/>
                  <a:pt x="1643437" y="547498"/>
                  <a:pt x="1643437" y="547498"/>
                </a:cubicBezTo>
                <a:cubicBezTo>
                  <a:pt x="1655903" y="524173"/>
                  <a:pt x="1655903" y="524173"/>
                  <a:pt x="1655903" y="524173"/>
                </a:cubicBezTo>
                <a:cubicBezTo>
                  <a:pt x="1655188" y="516868"/>
                  <a:pt x="1655188" y="516868"/>
                  <a:pt x="1655188" y="516868"/>
                </a:cubicBezTo>
                <a:cubicBezTo>
                  <a:pt x="1658483" y="512863"/>
                  <a:pt x="1658483" y="512863"/>
                  <a:pt x="1658483" y="512863"/>
                </a:cubicBezTo>
                <a:cubicBezTo>
                  <a:pt x="1657193" y="518518"/>
                  <a:pt x="1657193" y="518518"/>
                  <a:pt x="1657193" y="518518"/>
                </a:cubicBezTo>
                <a:lnTo>
                  <a:pt x="1660107" y="517224"/>
                </a:lnTo>
                <a:lnTo>
                  <a:pt x="1661237" y="518329"/>
                </a:lnTo>
                <a:cubicBezTo>
                  <a:pt x="1664396" y="517938"/>
                  <a:pt x="1670802" y="516282"/>
                  <a:pt x="1682406" y="512397"/>
                </a:cubicBezTo>
                <a:cubicBezTo>
                  <a:pt x="1677681" y="501792"/>
                  <a:pt x="1677681" y="501792"/>
                  <a:pt x="1677681" y="501792"/>
                </a:cubicBezTo>
                <a:cubicBezTo>
                  <a:pt x="1678971" y="496137"/>
                  <a:pt x="1678971" y="496137"/>
                  <a:pt x="1678971" y="496137"/>
                </a:cubicBezTo>
                <a:cubicBezTo>
                  <a:pt x="1686277" y="495432"/>
                  <a:pt x="1686277" y="495432"/>
                  <a:pt x="1686277" y="495432"/>
                </a:cubicBezTo>
                <a:cubicBezTo>
                  <a:pt x="1688142" y="476817"/>
                  <a:pt x="1688142" y="476817"/>
                  <a:pt x="1688142" y="476817"/>
                </a:cubicBezTo>
                <a:cubicBezTo>
                  <a:pt x="1693442" y="474462"/>
                  <a:pt x="1693442" y="474462"/>
                  <a:pt x="1693442" y="474462"/>
                </a:cubicBezTo>
                <a:cubicBezTo>
                  <a:pt x="1700965" y="457144"/>
                  <a:pt x="1700965" y="457144"/>
                  <a:pt x="1700965" y="457144"/>
                </a:cubicBezTo>
                <a:cubicBezTo>
                  <a:pt x="1717800" y="440771"/>
                  <a:pt x="1717800" y="440771"/>
                  <a:pt x="1717800" y="440771"/>
                </a:cubicBezTo>
                <a:lnTo>
                  <a:pt x="1718174" y="432326"/>
                </a:lnTo>
                <a:lnTo>
                  <a:pt x="1720251" y="430881"/>
                </a:lnTo>
                <a:lnTo>
                  <a:pt x="1720308" y="431081"/>
                </a:lnTo>
                <a:lnTo>
                  <a:pt x="1721038" y="430334"/>
                </a:lnTo>
                <a:lnTo>
                  <a:pt x="1725680" y="427106"/>
                </a:lnTo>
                <a:cubicBezTo>
                  <a:pt x="1726003" y="425692"/>
                  <a:pt x="1725134" y="426237"/>
                  <a:pt x="1723948" y="427359"/>
                </a:cubicBezTo>
                <a:lnTo>
                  <a:pt x="1721038" y="430334"/>
                </a:lnTo>
                <a:lnTo>
                  <a:pt x="1720251" y="430881"/>
                </a:lnTo>
                <a:lnTo>
                  <a:pt x="1719999" y="429987"/>
                </a:lnTo>
                <a:cubicBezTo>
                  <a:pt x="1721033" y="427900"/>
                  <a:pt x="1723496" y="423630"/>
                  <a:pt x="1728260" y="415796"/>
                </a:cubicBezTo>
                <a:lnTo>
                  <a:pt x="1736690" y="414982"/>
                </a:lnTo>
                <a:lnTo>
                  <a:pt x="1737616" y="417197"/>
                </a:lnTo>
                <a:cubicBezTo>
                  <a:pt x="1737984" y="416239"/>
                  <a:pt x="1738217" y="413913"/>
                  <a:pt x="1739219" y="414737"/>
                </a:cubicBezTo>
                <a:cubicBezTo>
                  <a:pt x="1739219" y="414737"/>
                  <a:pt x="1739219" y="414737"/>
                  <a:pt x="1737849" y="414870"/>
                </a:cubicBezTo>
                <a:lnTo>
                  <a:pt x="1736690" y="414982"/>
                </a:lnTo>
                <a:lnTo>
                  <a:pt x="1735209" y="411438"/>
                </a:lnTo>
                <a:cubicBezTo>
                  <a:pt x="1737214" y="413088"/>
                  <a:pt x="1737214" y="413088"/>
                  <a:pt x="1737214" y="413088"/>
                </a:cubicBezTo>
                <a:cubicBezTo>
                  <a:pt x="1740152" y="405430"/>
                  <a:pt x="1740152" y="405430"/>
                  <a:pt x="1740152" y="405430"/>
                </a:cubicBezTo>
                <a:cubicBezTo>
                  <a:pt x="1736141" y="402131"/>
                  <a:pt x="1736141" y="402131"/>
                  <a:pt x="1736141" y="402131"/>
                </a:cubicBezTo>
                <a:cubicBezTo>
                  <a:pt x="1752975" y="385757"/>
                  <a:pt x="1752975" y="385757"/>
                  <a:pt x="1752975" y="385757"/>
                </a:cubicBezTo>
                <a:cubicBezTo>
                  <a:pt x="1748748" y="399070"/>
                  <a:pt x="1748748" y="399070"/>
                  <a:pt x="1748748" y="399070"/>
                </a:cubicBezTo>
                <a:cubicBezTo>
                  <a:pt x="1752401" y="398717"/>
                  <a:pt x="1736499" y="405783"/>
                  <a:pt x="1756053" y="398365"/>
                </a:cubicBezTo>
                <a:lnTo>
                  <a:pt x="1759673" y="386967"/>
                </a:lnTo>
                <a:lnTo>
                  <a:pt x="1760663" y="386376"/>
                </a:lnTo>
                <a:cubicBezTo>
                  <a:pt x="1763678" y="384436"/>
                  <a:pt x="1767569" y="381813"/>
                  <a:pt x="1772530" y="378339"/>
                </a:cubicBezTo>
                <a:cubicBezTo>
                  <a:pt x="1770167" y="373036"/>
                  <a:pt x="1770167" y="373036"/>
                  <a:pt x="1770167" y="373036"/>
                </a:cubicBezTo>
                <a:cubicBezTo>
                  <a:pt x="1767804" y="367734"/>
                  <a:pt x="1767804" y="367734"/>
                  <a:pt x="1767804" y="367734"/>
                </a:cubicBezTo>
                <a:cubicBezTo>
                  <a:pt x="1762504" y="370089"/>
                  <a:pt x="1762504" y="370089"/>
                  <a:pt x="1762504" y="370089"/>
                </a:cubicBezTo>
                <a:cubicBezTo>
                  <a:pt x="1782276" y="346059"/>
                  <a:pt x="1782276" y="346059"/>
                  <a:pt x="1782276" y="346059"/>
                </a:cubicBezTo>
                <a:lnTo>
                  <a:pt x="1782739" y="350795"/>
                </a:lnTo>
                <a:lnTo>
                  <a:pt x="1780852" y="350344"/>
                </a:lnTo>
                <a:cubicBezTo>
                  <a:pt x="1780005" y="351117"/>
                  <a:pt x="1779215" y="352461"/>
                  <a:pt x="1779299" y="353317"/>
                </a:cubicBezTo>
                <a:lnTo>
                  <a:pt x="1782068" y="353352"/>
                </a:lnTo>
                <a:lnTo>
                  <a:pt x="1780053" y="361021"/>
                </a:lnTo>
                <a:cubicBezTo>
                  <a:pt x="1790297" y="352658"/>
                  <a:pt x="1790297" y="352658"/>
                  <a:pt x="1790297" y="352658"/>
                </a:cubicBezTo>
                <a:cubicBezTo>
                  <a:pt x="1789939" y="349006"/>
                  <a:pt x="1789939" y="349006"/>
                  <a:pt x="1789939" y="349006"/>
                </a:cubicBezTo>
                <a:cubicBezTo>
                  <a:pt x="1793592" y="348653"/>
                  <a:pt x="1793592" y="348653"/>
                  <a:pt x="1793592" y="348653"/>
                </a:cubicBezTo>
                <a:cubicBezTo>
                  <a:pt x="1794882" y="342998"/>
                  <a:pt x="1794882" y="342998"/>
                  <a:pt x="1794882" y="342998"/>
                </a:cubicBezTo>
                <a:cubicBezTo>
                  <a:pt x="1793468" y="342674"/>
                  <a:pt x="1793974" y="340781"/>
                  <a:pt x="1795080" y="338543"/>
                </a:cubicBezTo>
                <a:lnTo>
                  <a:pt x="1796438" y="336207"/>
                </a:lnTo>
                <a:lnTo>
                  <a:pt x="1803031" y="332072"/>
                </a:lnTo>
                <a:cubicBezTo>
                  <a:pt x="1804768" y="330983"/>
                  <a:pt x="1804768" y="330983"/>
                  <a:pt x="1804768" y="330983"/>
                </a:cubicBezTo>
                <a:cubicBezTo>
                  <a:pt x="1806882" y="324327"/>
                  <a:pt x="1807939" y="320998"/>
                  <a:pt x="1808468" y="319334"/>
                </a:cubicBezTo>
                <a:lnTo>
                  <a:pt x="1808644" y="318779"/>
                </a:lnTo>
                <a:lnTo>
                  <a:pt x="1811001" y="319320"/>
                </a:lnTo>
                <a:lnTo>
                  <a:pt x="1809441" y="316837"/>
                </a:lnTo>
                <a:lnTo>
                  <a:pt x="1809775" y="316212"/>
                </a:lnTo>
                <a:lnTo>
                  <a:pt x="1809197" y="316448"/>
                </a:lnTo>
                <a:lnTo>
                  <a:pt x="1806633" y="312368"/>
                </a:lnTo>
                <a:cubicBezTo>
                  <a:pt x="1810286" y="312015"/>
                  <a:pt x="1810286" y="312015"/>
                  <a:pt x="1810286" y="312015"/>
                </a:cubicBezTo>
                <a:cubicBezTo>
                  <a:pt x="1809571" y="304710"/>
                  <a:pt x="1809571" y="304710"/>
                  <a:pt x="1809571" y="304710"/>
                </a:cubicBezTo>
                <a:cubicBezTo>
                  <a:pt x="1809571" y="304710"/>
                  <a:pt x="1808856" y="297405"/>
                  <a:pt x="1811576" y="306360"/>
                </a:cubicBezTo>
                <a:cubicBezTo>
                  <a:pt x="1815229" y="306008"/>
                  <a:pt x="1815229" y="306008"/>
                  <a:pt x="1815229" y="306008"/>
                </a:cubicBezTo>
                <a:cubicBezTo>
                  <a:pt x="1824400" y="286687"/>
                  <a:pt x="1824400" y="286687"/>
                  <a:pt x="1824400" y="286687"/>
                </a:cubicBezTo>
                <a:cubicBezTo>
                  <a:pt x="1826763" y="291990"/>
                  <a:pt x="1826763" y="291990"/>
                  <a:pt x="1826763" y="291990"/>
                </a:cubicBezTo>
                <a:cubicBezTo>
                  <a:pt x="1831061" y="288809"/>
                  <a:pt x="1833209" y="287220"/>
                  <a:pt x="1834284" y="286424"/>
                </a:cubicBezTo>
                <a:lnTo>
                  <a:pt x="1834792" y="286049"/>
                </a:lnTo>
                <a:lnTo>
                  <a:pt x="1832961" y="290268"/>
                </a:lnTo>
                <a:cubicBezTo>
                  <a:pt x="1830818" y="295746"/>
                  <a:pt x="1836594" y="284127"/>
                  <a:pt x="1835359" y="285629"/>
                </a:cubicBezTo>
                <a:lnTo>
                  <a:pt x="1834792" y="286049"/>
                </a:lnTo>
                <a:lnTo>
                  <a:pt x="1838297" y="277972"/>
                </a:lnTo>
                <a:cubicBezTo>
                  <a:pt x="1839944" y="275969"/>
                  <a:pt x="1839944" y="275969"/>
                  <a:pt x="1839944" y="275969"/>
                </a:cubicBezTo>
                <a:cubicBezTo>
                  <a:pt x="1846177" y="264306"/>
                  <a:pt x="1846177" y="264306"/>
                  <a:pt x="1846177" y="264306"/>
                </a:cubicBezTo>
                <a:cubicBezTo>
                  <a:pt x="1851120" y="258299"/>
                  <a:pt x="1851120" y="258299"/>
                  <a:pt x="1851120" y="258299"/>
                </a:cubicBezTo>
                <a:cubicBezTo>
                  <a:pt x="1845104" y="253349"/>
                  <a:pt x="1845104" y="253349"/>
                  <a:pt x="1845104" y="253349"/>
                </a:cubicBezTo>
                <a:lnTo>
                  <a:pt x="1844866" y="251328"/>
                </a:lnTo>
                <a:lnTo>
                  <a:pt x="1857353" y="246636"/>
                </a:lnTo>
                <a:cubicBezTo>
                  <a:pt x="1854990" y="241334"/>
                  <a:pt x="1854990" y="241334"/>
                  <a:pt x="1854990" y="241334"/>
                </a:cubicBezTo>
                <a:cubicBezTo>
                  <a:pt x="1872540" y="232265"/>
                  <a:pt x="1872540" y="232265"/>
                  <a:pt x="1872540" y="232265"/>
                </a:cubicBezTo>
                <a:cubicBezTo>
                  <a:pt x="1864302" y="242278"/>
                  <a:pt x="1864302" y="242278"/>
                  <a:pt x="1864302" y="242278"/>
                </a:cubicBezTo>
                <a:cubicBezTo>
                  <a:pt x="1870317" y="247228"/>
                  <a:pt x="1870317" y="247228"/>
                  <a:pt x="1870317" y="247228"/>
                </a:cubicBezTo>
                <a:cubicBezTo>
                  <a:pt x="1870675" y="250880"/>
                  <a:pt x="1875260" y="241220"/>
                  <a:pt x="1869027" y="252883"/>
                </a:cubicBezTo>
                <a:cubicBezTo>
                  <a:pt x="1872323" y="248878"/>
                  <a:pt x="1872323" y="248878"/>
                  <a:pt x="1872323" y="248878"/>
                </a:cubicBezTo>
                <a:cubicBezTo>
                  <a:pt x="1872897" y="235918"/>
                  <a:pt x="1872897" y="235918"/>
                  <a:pt x="1872897" y="235918"/>
                </a:cubicBezTo>
                <a:cubicBezTo>
                  <a:pt x="1888084" y="221547"/>
                  <a:pt x="1888084" y="221547"/>
                  <a:pt x="1888084" y="221547"/>
                </a:cubicBezTo>
                <a:cubicBezTo>
                  <a:pt x="1892670" y="211887"/>
                  <a:pt x="1892670" y="211887"/>
                  <a:pt x="1892670" y="211887"/>
                </a:cubicBezTo>
                <a:cubicBezTo>
                  <a:pt x="1879846" y="231560"/>
                  <a:pt x="1899835" y="190917"/>
                  <a:pt x="1877483" y="226258"/>
                </a:cubicBezTo>
                <a:cubicBezTo>
                  <a:pt x="1876768" y="218953"/>
                  <a:pt x="1876768" y="218953"/>
                  <a:pt x="1876768" y="218953"/>
                </a:cubicBezTo>
                <a:lnTo>
                  <a:pt x="1875589" y="218499"/>
                </a:lnTo>
                <a:lnTo>
                  <a:pt x="1877484" y="214505"/>
                </a:lnTo>
                <a:cubicBezTo>
                  <a:pt x="1878058" y="213298"/>
                  <a:pt x="1878058" y="213298"/>
                  <a:pt x="1878058" y="213298"/>
                </a:cubicBezTo>
                <a:cubicBezTo>
                  <a:pt x="1879348" y="207643"/>
                  <a:pt x="1879348" y="207643"/>
                  <a:pt x="1879348" y="207643"/>
                </a:cubicBezTo>
                <a:cubicBezTo>
                  <a:pt x="1870394" y="210351"/>
                  <a:pt x="1870394" y="210351"/>
                  <a:pt x="1870394" y="210351"/>
                </a:cubicBezTo>
                <a:cubicBezTo>
                  <a:pt x="1879207" y="187378"/>
                  <a:pt x="1879207" y="187378"/>
                  <a:pt x="1879207" y="187378"/>
                </a:cubicBezTo>
                <a:cubicBezTo>
                  <a:pt x="1887803" y="181018"/>
                  <a:pt x="1887803" y="181018"/>
                  <a:pt x="1887803" y="181018"/>
                </a:cubicBezTo>
                <a:cubicBezTo>
                  <a:pt x="1884866" y="188675"/>
                  <a:pt x="1884866" y="188675"/>
                  <a:pt x="1884866" y="188675"/>
                </a:cubicBezTo>
                <a:cubicBezTo>
                  <a:pt x="1895467" y="183965"/>
                  <a:pt x="1895467" y="183965"/>
                  <a:pt x="1895467" y="183965"/>
                </a:cubicBezTo>
                <a:cubicBezTo>
                  <a:pt x="1898047" y="172655"/>
                  <a:pt x="1898047" y="172655"/>
                  <a:pt x="1898047" y="172655"/>
                </a:cubicBezTo>
                <a:cubicBezTo>
                  <a:pt x="1895684" y="167352"/>
                  <a:pt x="1895684" y="167352"/>
                  <a:pt x="1895684" y="167352"/>
                </a:cubicBezTo>
                <a:cubicBezTo>
                  <a:pt x="1894611" y="156395"/>
                  <a:pt x="1894611" y="156395"/>
                  <a:pt x="1894611" y="156395"/>
                </a:cubicBezTo>
                <a:cubicBezTo>
                  <a:pt x="1888953" y="155098"/>
                  <a:pt x="1888953" y="155098"/>
                  <a:pt x="1888953" y="155098"/>
                </a:cubicBezTo>
                <a:cubicBezTo>
                  <a:pt x="1885300" y="155450"/>
                  <a:pt x="1885300" y="155450"/>
                  <a:pt x="1885300" y="155450"/>
                </a:cubicBezTo>
                <a:cubicBezTo>
                  <a:pt x="1886016" y="162755"/>
                  <a:pt x="1886016" y="162755"/>
                  <a:pt x="1886016" y="162755"/>
                </a:cubicBezTo>
                <a:cubicBezTo>
                  <a:pt x="1879425" y="170765"/>
                  <a:pt x="1879425" y="170765"/>
                  <a:pt x="1879425" y="170765"/>
                </a:cubicBezTo>
                <a:cubicBezTo>
                  <a:pt x="1879067" y="167113"/>
                  <a:pt x="1879067" y="167113"/>
                  <a:pt x="1879067" y="167113"/>
                </a:cubicBezTo>
                <a:cubicBezTo>
                  <a:pt x="1873409" y="165816"/>
                  <a:pt x="1873409" y="165816"/>
                  <a:pt x="1873409" y="165816"/>
                </a:cubicBezTo>
                <a:cubicBezTo>
                  <a:pt x="1874699" y="160161"/>
                  <a:pt x="1874699" y="160161"/>
                  <a:pt x="1874699" y="160161"/>
                </a:cubicBezTo>
                <a:cubicBezTo>
                  <a:pt x="1865746" y="162869"/>
                  <a:pt x="1865746" y="162869"/>
                  <a:pt x="1865746" y="162869"/>
                </a:cubicBezTo>
                <a:cubicBezTo>
                  <a:pt x="1860088" y="161572"/>
                  <a:pt x="1860088" y="161572"/>
                  <a:pt x="1860088" y="161572"/>
                </a:cubicBezTo>
                <a:cubicBezTo>
                  <a:pt x="1858798" y="167227"/>
                  <a:pt x="1858798" y="167227"/>
                  <a:pt x="1858798" y="167227"/>
                </a:cubicBezTo>
                <a:cubicBezTo>
                  <a:pt x="1862450" y="166874"/>
                  <a:pt x="1862450" y="166874"/>
                  <a:pt x="1862450" y="166874"/>
                </a:cubicBezTo>
                <a:cubicBezTo>
                  <a:pt x="1862233" y="183486"/>
                  <a:pt x="1862233" y="183486"/>
                  <a:pt x="1862233" y="183486"/>
                </a:cubicBezTo>
                <a:cubicBezTo>
                  <a:pt x="1855285" y="187844"/>
                  <a:pt x="1855285" y="187844"/>
                  <a:pt x="1855285" y="187844"/>
                </a:cubicBezTo>
                <a:lnTo>
                  <a:pt x="1859949" y="196336"/>
                </a:lnTo>
                <a:lnTo>
                  <a:pt x="1847762" y="205162"/>
                </a:lnTo>
                <a:cubicBezTo>
                  <a:pt x="1839166" y="211522"/>
                  <a:pt x="1853062" y="202807"/>
                  <a:pt x="1846829" y="214469"/>
                </a:cubicBezTo>
                <a:cubicBezTo>
                  <a:pt x="1841528" y="216825"/>
                  <a:pt x="1841528" y="216825"/>
                  <a:pt x="1841528" y="216825"/>
                </a:cubicBezTo>
                <a:cubicBezTo>
                  <a:pt x="1840813" y="209520"/>
                  <a:pt x="1840813" y="209520"/>
                  <a:pt x="1840813" y="209520"/>
                </a:cubicBezTo>
                <a:cubicBezTo>
                  <a:pt x="1829855" y="210578"/>
                  <a:pt x="1829855" y="210578"/>
                  <a:pt x="1829855" y="210578"/>
                </a:cubicBezTo>
                <a:cubicBezTo>
                  <a:pt x="1823622" y="222240"/>
                  <a:pt x="1823622" y="222240"/>
                  <a:pt x="1823622" y="222240"/>
                </a:cubicBezTo>
                <a:cubicBezTo>
                  <a:pt x="1813736" y="234256"/>
                  <a:pt x="1813736" y="234256"/>
                  <a:pt x="1813736" y="234256"/>
                </a:cubicBezTo>
                <a:cubicBezTo>
                  <a:pt x="1811730" y="232606"/>
                  <a:pt x="1811730" y="232606"/>
                  <a:pt x="1811730" y="232606"/>
                </a:cubicBezTo>
                <a:cubicBezTo>
                  <a:pt x="1817248" y="213638"/>
                  <a:pt x="1817248" y="213638"/>
                  <a:pt x="1817248" y="213638"/>
                </a:cubicBezTo>
                <a:cubicBezTo>
                  <a:pt x="1810160" y="197731"/>
                  <a:pt x="1810160" y="197731"/>
                  <a:pt x="1810160" y="197731"/>
                </a:cubicBezTo>
                <a:cubicBezTo>
                  <a:pt x="1826637" y="177706"/>
                  <a:pt x="1826637" y="177706"/>
                  <a:pt x="1826637" y="177706"/>
                </a:cubicBezTo>
                <a:cubicBezTo>
                  <a:pt x="1828642" y="179355"/>
                  <a:pt x="1828642" y="179355"/>
                  <a:pt x="1828642" y="179355"/>
                </a:cubicBezTo>
                <a:cubicBezTo>
                  <a:pt x="1823699" y="185363"/>
                  <a:pt x="1823699" y="185363"/>
                  <a:pt x="1823699" y="185363"/>
                </a:cubicBezTo>
                <a:cubicBezTo>
                  <a:pt x="1831004" y="184658"/>
                  <a:pt x="1831004" y="184658"/>
                  <a:pt x="1831004" y="184658"/>
                </a:cubicBezTo>
                <a:cubicBezTo>
                  <a:pt x="1842538" y="170640"/>
                  <a:pt x="1842538" y="170640"/>
                  <a:pt x="1842538" y="170640"/>
                </a:cubicBezTo>
                <a:cubicBezTo>
                  <a:pt x="1846191" y="170287"/>
                  <a:pt x="1846191" y="170287"/>
                  <a:pt x="1846191" y="170287"/>
                </a:cubicBezTo>
                <a:cubicBezTo>
                  <a:pt x="1849129" y="162630"/>
                  <a:pt x="1849129" y="162630"/>
                  <a:pt x="1849129" y="162630"/>
                </a:cubicBezTo>
                <a:cubicBezTo>
                  <a:pt x="1839818" y="161685"/>
                  <a:pt x="1839818" y="161685"/>
                  <a:pt x="1839818" y="161685"/>
                </a:cubicBezTo>
                <a:cubicBezTo>
                  <a:pt x="1842756" y="154028"/>
                  <a:pt x="1842756" y="154028"/>
                  <a:pt x="1842756" y="154028"/>
                </a:cubicBezTo>
                <a:cubicBezTo>
                  <a:pt x="1837455" y="156383"/>
                  <a:pt x="1837455" y="156383"/>
                  <a:pt x="1837455" y="156383"/>
                </a:cubicBezTo>
                <a:cubicBezTo>
                  <a:pt x="1833444" y="153083"/>
                  <a:pt x="1833444" y="153083"/>
                  <a:pt x="1833444" y="153083"/>
                </a:cubicBezTo>
                <a:cubicBezTo>
                  <a:pt x="1836382" y="145426"/>
                  <a:pt x="1836382" y="145426"/>
                  <a:pt x="1836382" y="145426"/>
                </a:cubicBezTo>
                <a:lnTo>
                  <a:pt x="1839803" y="145095"/>
                </a:lnTo>
                <a:lnTo>
                  <a:pt x="1840171" y="149697"/>
                </a:lnTo>
                <a:cubicBezTo>
                  <a:pt x="1843593" y="151988"/>
                  <a:pt x="1851153" y="155060"/>
                  <a:pt x="1865388" y="159216"/>
                </a:cubicBezTo>
                <a:cubicBezTo>
                  <a:pt x="1867036" y="157214"/>
                  <a:pt x="1867036" y="157214"/>
                  <a:pt x="1867036" y="157214"/>
                </a:cubicBezTo>
                <a:cubicBezTo>
                  <a:pt x="1867968" y="147906"/>
                  <a:pt x="1867968" y="147906"/>
                  <a:pt x="1867968" y="147906"/>
                </a:cubicBezTo>
                <a:cubicBezTo>
                  <a:pt x="1878927" y="146848"/>
                  <a:pt x="1878927" y="146848"/>
                  <a:pt x="1878927" y="146848"/>
                </a:cubicBezTo>
                <a:cubicBezTo>
                  <a:pt x="1881865" y="139191"/>
                  <a:pt x="1881865" y="139191"/>
                  <a:pt x="1881865" y="139191"/>
                </a:cubicBezTo>
                <a:cubicBezTo>
                  <a:pt x="1880792" y="128233"/>
                  <a:pt x="1880792" y="128233"/>
                  <a:pt x="1880792" y="128233"/>
                </a:cubicBezTo>
                <a:cubicBezTo>
                  <a:pt x="1878787" y="126584"/>
                  <a:pt x="1887383" y="120223"/>
                  <a:pt x="1875134" y="126936"/>
                </a:cubicBezTo>
                <a:cubicBezTo>
                  <a:pt x="1878429" y="122931"/>
                  <a:pt x="1878429" y="122931"/>
                  <a:pt x="1878429" y="122931"/>
                </a:cubicBezTo>
                <a:cubicBezTo>
                  <a:pt x="1872771" y="121634"/>
                  <a:pt x="1872771" y="121634"/>
                  <a:pt x="1872771" y="121634"/>
                </a:cubicBezTo>
                <a:cubicBezTo>
                  <a:pt x="1868403" y="114682"/>
                  <a:pt x="1868403" y="114682"/>
                  <a:pt x="1868403" y="114682"/>
                </a:cubicBezTo>
                <a:cubicBezTo>
                  <a:pt x="1875351" y="110324"/>
                  <a:pt x="1875351" y="110324"/>
                  <a:pt x="1875351" y="110324"/>
                </a:cubicBezTo>
                <a:cubicBezTo>
                  <a:pt x="1883015" y="113271"/>
                  <a:pt x="1883015" y="113271"/>
                  <a:pt x="1883015" y="113271"/>
                </a:cubicBezTo>
                <a:cubicBezTo>
                  <a:pt x="1887383" y="120223"/>
                  <a:pt x="1887383" y="120223"/>
                  <a:pt x="1887383" y="120223"/>
                </a:cubicBezTo>
                <a:cubicBezTo>
                  <a:pt x="1895046" y="123170"/>
                  <a:pt x="1895046" y="123170"/>
                  <a:pt x="1895046" y="123170"/>
                </a:cubicBezTo>
                <a:cubicBezTo>
                  <a:pt x="1902352" y="122465"/>
                  <a:pt x="1902352" y="122465"/>
                  <a:pt x="1902352" y="122465"/>
                </a:cubicBezTo>
                <a:cubicBezTo>
                  <a:pt x="1910233" y="108800"/>
                  <a:pt x="1910233" y="108800"/>
                  <a:pt x="1910233" y="108800"/>
                </a:cubicBezTo>
                <a:cubicBezTo>
                  <a:pt x="1911165" y="99492"/>
                  <a:pt x="1911165" y="99492"/>
                  <a:pt x="1911165" y="99492"/>
                </a:cubicBezTo>
                <a:lnTo>
                  <a:pt x="1924190" y="101443"/>
                </a:lnTo>
                <a:lnTo>
                  <a:pt x="1923197" y="109391"/>
                </a:lnTo>
                <a:cubicBezTo>
                  <a:pt x="1919186" y="106092"/>
                  <a:pt x="1919186" y="106092"/>
                  <a:pt x="1919186" y="106092"/>
                </a:cubicBezTo>
                <a:cubicBezTo>
                  <a:pt x="1911880" y="106797"/>
                  <a:pt x="1911880" y="106797"/>
                  <a:pt x="1911880" y="106797"/>
                </a:cubicBezTo>
                <a:lnTo>
                  <a:pt x="1911961" y="107630"/>
                </a:lnTo>
                <a:lnTo>
                  <a:pt x="1911710" y="107706"/>
                </a:lnTo>
                <a:cubicBezTo>
                  <a:pt x="1910013" y="110088"/>
                  <a:pt x="1907618" y="115043"/>
                  <a:pt x="1904357" y="124115"/>
                </a:cubicBezTo>
                <a:lnTo>
                  <a:pt x="1908746" y="123691"/>
                </a:lnTo>
                <a:lnTo>
                  <a:pt x="1901777" y="135425"/>
                </a:lnTo>
                <a:cubicBezTo>
                  <a:pt x="1904855" y="148032"/>
                  <a:pt x="1904855" y="148032"/>
                  <a:pt x="1904855" y="148032"/>
                </a:cubicBezTo>
                <a:cubicBezTo>
                  <a:pt x="1898264" y="156042"/>
                  <a:pt x="1898264" y="156042"/>
                  <a:pt x="1898264" y="156042"/>
                </a:cubicBezTo>
                <a:cubicBezTo>
                  <a:pt x="1898622" y="159695"/>
                  <a:pt x="1898622" y="159695"/>
                  <a:pt x="1898622" y="159695"/>
                </a:cubicBezTo>
                <a:cubicBezTo>
                  <a:pt x="1908866" y="151332"/>
                  <a:pt x="1908866" y="151332"/>
                  <a:pt x="1908866" y="151332"/>
                </a:cubicBezTo>
                <a:cubicBezTo>
                  <a:pt x="1906285" y="162642"/>
                  <a:pt x="1906285" y="162642"/>
                  <a:pt x="1906285" y="162642"/>
                </a:cubicBezTo>
                <a:cubicBezTo>
                  <a:pt x="1897830" y="189267"/>
                  <a:pt x="1897830" y="189267"/>
                  <a:pt x="1897830" y="189267"/>
                </a:cubicBezTo>
                <a:cubicBezTo>
                  <a:pt x="1908073" y="180904"/>
                  <a:pt x="1908073" y="180904"/>
                  <a:pt x="1908073" y="180904"/>
                </a:cubicBezTo>
                <a:cubicBezTo>
                  <a:pt x="1912441" y="187856"/>
                  <a:pt x="1912441" y="187856"/>
                  <a:pt x="1912441" y="187856"/>
                </a:cubicBezTo>
                <a:cubicBezTo>
                  <a:pt x="1909504" y="195514"/>
                  <a:pt x="1909504" y="195514"/>
                  <a:pt x="1909504" y="195514"/>
                </a:cubicBezTo>
                <a:cubicBezTo>
                  <a:pt x="1905276" y="208826"/>
                  <a:pt x="1905276" y="208826"/>
                  <a:pt x="1905276" y="208826"/>
                </a:cubicBezTo>
                <a:cubicBezTo>
                  <a:pt x="1914945" y="213423"/>
                  <a:pt x="1914945" y="213423"/>
                  <a:pt x="1914945" y="213423"/>
                </a:cubicBezTo>
                <a:cubicBezTo>
                  <a:pt x="1912007" y="221081"/>
                  <a:pt x="1912007" y="221081"/>
                  <a:pt x="1912007" y="221081"/>
                </a:cubicBezTo>
                <a:cubicBezTo>
                  <a:pt x="1904701" y="221786"/>
                  <a:pt x="1904701" y="221786"/>
                  <a:pt x="1904701" y="221786"/>
                </a:cubicBezTo>
                <a:cubicBezTo>
                  <a:pt x="1897535" y="242757"/>
                  <a:pt x="1897535" y="242757"/>
                  <a:pt x="1897535" y="242757"/>
                </a:cubicBezTo>
                <a:cubicBezTo>
                  <a:pt x="1895530" y="241107"/>
                  <a:pt x="1911292" y="213776"/>
                  <a:pt x="1885644" y="253122"/>
                </a:cubicBezTo>
                <a:lnTo>
                  <a:pt x="1889245" y="253947"/>
                </a:lnTo>
                <a:lnTo>
                  <a:pt x="1891660" y="258072"/>
                </a:lnTo>
                <a:cubicBezTo>
                  <a:pt x="1897893" y="246409"/>
                  <a:pt x="1897893" y="246409"/>
                  <a:pt x="1897893" y="246409"/>
                </a:cubicBezTo>
                <a:cubicBezTo>
                  <a:pt x="1903909" y="251359"/>
                  <a:pt x="1903909" y="251359"/>
                  <a:pt x="1903909" y="251359"/>
                </a:cubicBezTo>
                <a:cubicBezTo>
                  <a:pt x="1898966" y="257366"/>
                  <a:pt x="1898966" y="257366"/>
                  <a:pt x="1898966" y="257366"/>
                </a:cubicBezTo>
                <a:cubicBezTo>
                  <a:pt x="1902976" y="260666"/>
                  <a:pt x="1902976" y="260666"/>
                  <a:pt x="1902976" y="260666"/>
                </a:cubicBezTo>
                <a:cubicBezTo>
                  <a:pt x="1903334" y="264318"/>
                  <a:pt x="1903334" y="264318"/>
                  <a:pt x="1903334" y="264318"/>
                </a:cubicBezTo>
                <a:cubicBezTo>
                  <a:pt x="1908992" y="265616"/>
                  <a:pt x="1908992" y="265616"/>
                  <a:pt x="1908992" y="265616"/>
                </a:cubicBezTo>
                <a:cubicBezTo>
                  <a:pt x="1915582" y="257606"/>
                  <a:pt x="1915582" y="257606"/>
                  <a:pt x="1915582" y="257606"/>
                </a:cubicBezTo>
                <a:cubicBezTo>
                  <a:pt x="1917945" y="262908"/>
                  <a:pt x="1917945" y="262908"/>
                  <a:pt x="1917945" y="262908"/>
                </a:cubicBezTo>
                <a:lnTo>
                  <a:pt x="1936503" y="261116"/>
                </a:lnTo>
                <a:lnTo>
                  <a:pt x="1936317" y="261652"/>
                </a:lnTo>
                <a:cubicBezTo>
                  <a:pt x="1935847" y="265673"/>
                  <a:pt x="1941099" y="259290"/>
                  <a:pt x="1939863" y="260792"/>
                </a:cubicBezTo>
                <a:cubicBezTo>
                  <a:pt x="1939863" y="260792"/>
                  <a:pt x="1939863" y="260792"/>
                  <a:pt x="1937123" y="261056"/>
                </a:cubicBezTo>
                <a:lnTo>
                  <a:pt x="1936503" y="261116"/>
                </a:lnTo>
                <a:lnTo>
                  <a:pt x="1939148" y="253487"/>
                </a:lnTo>
                <a:cubicBezTo>
                  <a:pt x="1941511" y="258789"/>
                  <a:pt x="1941511" y="258789"/>
                  <a:pt x="1941511" y="258789"/>
                </a:cubicBezTo>
                <a:cubicBezTo>
                  <a:pt x="1957055" y="248071"/>
                  <a:pt x="1957055" y="248071"/>
                  <a:pt x="1957055" y="248071"/>
                </a:cubicBezTo>
                <a:cubicBezTo>
                  <a:pt x="1954334" y="239116"/>
                  <a:pt x="1954334" y="239116"/>
                  <a:pt x="1954334" y="239116"/>
                </a:cubicBezTo>
                <a:cubicBezTo>
                  <a:pt x="1961640" y="238411"/>
                  <a:pt x="1961640" y="238411"/>
                  <a:pt x="1961640" y="238411"/>
                </a:cubicBezTo>
                <a:cubicBezTo>
                  <a:pt x="1959992" y="240413"/>
                  <a:pt x="1953977" y="235464"/>
                  <a:pt x="1960350" y="244066"/>
                </a:cubicBezTo>
                <a:cubicBezTo>
                  <a:pt x="1965293" y="238058"/>
                  <a:pt x="1965293" y="238058"/>
                  <a:pt x="1965293" y="238058"/>
                </a:cubicBezTo>
                <a:cubicBezTo>
                  <a:pt x="1963288" y="236408"/>
                  <a:pt x="1968231" y="230400"/>
                  <a:pt x="1964578" y="230753"/>
                </a:cubicBezTo>
                <a:cubicBezTo>
                  <a:pt x="1962215" y="225451"/>
                  <a:pt x="1962215" y="225451"/>
                  <a:pt x="1962215" y="225451"/>
                </a:cubicBezTo>
                <a:cubicBezTo>
                  <a:pt x="1968231" y="230400"/>
                  <a:pt x="1968231" y="230400"/>
                  <a:pt x="1968231" y="230400"/>
                </a:cubicBezTo>
                <a:cubicBezTo>
                  <a:pt x="1982127" y="221685"/>
                  <a:pt x="1982127" y="221685"/>
                  <a:pt x="1982127" y="221685"/>
                </a:cubicBezTo>
                <a:cubicBezTo>
                  <a:pt x="1975754" y="213083"/>
                  <a:pt x="1992728" y="216974"/>
                  <a:pt x="1985640" y="201067"/>
                </a:cubicBezTo>
                <a:cubicBezTo>
                  <a:pt x="1990941" y="198712"/>
                  <a:pt x="1990941" y="198712"/>
                  <a:pt x="1990941" y="198712"/>
                </a:cubicBezTo>
                <a:cubicBezTo>
                  <a:pt x="1989510" y="184102"/>
                  <a:pt x="1989510" y="184102"/>
                  <a:pt x="1989510" y="184102"/>
                </a:cubicBezTo>
                <a:cubicBezTo>
                  <a:pt x="1995456" y="178920"/>
                  <a:pt x="1998429" y="176328"/>
                  <a:pt x="1999915" y="175032"/>
                </a:cubicBezTo>
                <a:lnTo>
                  <a:pt x="2000919" y="174158"/>
                </a:lnTo>
                <a:lnTo>
                  <a:pt x="2000797" y="174471"/>
                </a:lnTo>
                <a:lnTo>
                  <a:pt x="1998518" y="177241"/>
                </a:lnTo>
                <a:cubicBezTo>
                  <a:pt x="1998106" y="177742"/>
                  <a:pt x="1998106" y="177742"/>
                  <a:pt x="1998106" y="177742"/>
                </a:cubicBezTo>
                <a:lnTo>
                  <a:pt x="1999187" y="178632"/>
                </a:lnTo>
                <a:lnTo>
                  <a:pt x="1998581" y="180199"/>
                </a:lnTo>
                <a:cubicBezTo>
                  <a:pt x="1997374" y="183804"/>
                  <a:pt x="1995938" y="188551"/>
                  <a:pt x="1994236" y="194707"/>
                </a:cubicBezTo>
                <a:cubicBezTo>
                  <a:pt x="2001542" y="194002"/>
                  <a:pt x="2001542" y="194002"/>
                  <a:pt x="2001542" y="194002"/>
                </a:cubicBezTo>
                <a:cubicBezTo>
                  <a:pt x="2000111" y="179392"/>
                  <a:pt x="2013216" y="200248"/>
                  <a:pt x="2010355" y="171029"/>
                </a:cubicBezTo>
                <a:cubicBezTo>
                  <a:pt x="2012360" y="172679"/>
                  <a:pt x="2012360" y="172679"/>
                  <a:pt x="2012360" y="172679"/>
                </a:cubicBezTo>
                <a:cubicBezTo>
                  <a:pt x="2011785" y="185639"/>
                  <a:pt x="2011785" y="185639"/>
                  <a:pt x="2011785" y="185639"/>
                </a:cubicBezTo>
                <a:cubicBezTo>
                  <a:pt x="2003190" y="191999"/>
                  <a:pt x="2003190" y="191999"/>
                  <a:pt x="2003190" y="191999"/>
                </a:cubicBezTo>
                <a:cubicBezTo>
                  <a:pt x="2000967" y="206962"/>
                  <a:pt x="2000967" y="206962"/>
                  <a:pt x="2000967" y="206962"/>
                </a:cubicBezTo>
                <a:cubicBezTo>
                  <a:pt x="2013931" y="207553"/>
                  <a:pt x="2013931" y="207553"/>
                  <a:pt x="2013931" y="207553"/>
                </a:cubicBezTo>
                <a:cubicBezTo>
                  <a:pt x="2014646" y="214858"/>
                  <a:pt x="2014646" y="214858"/>
                  <a:pt x="2014646" y="214858"/>
                </a:cubicBezTo>
                <a:cubicBezTo>
                  <a:pt x="2012283" y="209556"/>
                  <a:pt x="2012283" y="209556"/>
                  <a:pt x="2012283" y="209556"/>
                </a:cubicBezTo>
                <a:cubicBezTo>
                  <a:pt x="2008630" y="209908"/>
                  <a:pt x="2008630" y="209908"/>
                  <a:pt x="2008630" y="209908"/>
                </a:cubicBezTo>
                <a:cubicBezTo>
                  <a:pt x="2003112" y="228876"/>
                  <a:pt x="2003112" y="228876"/>
                  <a:pt x="2003112" y="228876"/>
                </a:cubicBezTo>
                <a:cubicBezTo>
                  <a:pt x="1996164" y="233234"/>
                  <a:pt x="1996164" y="233234"/>
                  <a:pt x="1996164" y="233234"/>
                </a:cubicBezTo>
                <a:cubicBezTo>
                  <a:pt x="1991004" y="255854"/>
                  <a:pt x="1991004" y="255854"/>
                  <a:pt x="1991004" y="255854"/>
                </a:cubicBezTo>
                <a:cubicBezTo>
                  <a:pt x="1992651" y="253852"/>
                  <a:pt x="1992651" y="253852"/>
                  <a:pt x="1992651" y="253852"/>
                </a:cubicBezTo>
                <a:lnTo>
                  <a:pt x="1994642" y="253659"/>
                </a:lnTo>
                <a:lnTo>
                  <a:pt x="1993403" y="254470"/>
                </a:lnTo>
                <a:cubicBezTo>
                  <a:pt x="1991998" y="255412"/>
                  <a:pt x="1991854" y="255714"/>
                  <a:pt x="1994941" y="254581"/>
                </a:cubicBezTo>
                <a:lnTo>
                  <a:pt x="1998136" y="253322"/>
                </a:lnTo>
                <a:lnTo>
                  <a:pt x="1999044" y="253234"/>
                </a:lnTo>
                <a:cubicBezTo>
                  <a:pt x="1999957" y="253146"/>
                  <a:pt x="1999957" y="253146"/>
                  <a:pt x="1999957" y="253146"/>
                </a:cubicBezTo>
                <a:cubicBezTo>
                  <a:pt x="1998954" y="252321"/>
                  <a:pt x="1999635" y="254560"/>
                  <a:pt x="2000181" y="255429"/>
                </a:cubicBezTo>
                <a:lnTo>
                  <a:pt x="1999906" y="252625"/>
                </a:lnTo>
                <a:lnTo>
                  <a:pt x="2002240" y="251705"/>
                </a:lnTo>
                <a:cubicBezTo>
                  <a:pt x="2005644" y="250321"/>
                  <a:pt x="2010102" y="248480"/>
                  <a:pt x="2015859" y="246080"/>
                </a:cubicBezTo>
                <a:cubicBezTo>
                  <a:pt x="2019870" y="249380"/>
                  <a:pt x="2019870" y="249380"/>
                  <a:pt x="2019870" y="249380"/>
                </a:cubicBezTo>
                <a:cubicBezTo>
                  <a:pt x="2019870" y="249380"/>
                  <a:pt x="2023522" y="249027"/>
                  <a:pt x="2020227" y="253033"/>
                </a:cubicBezTo>
                <a:cubicBezTo>
                  <a:pt x="2028823" y="246672"/>
                  <a:pt x="2028823" y="246672"/>
                  <a:pt x="2028823" y="246672"/>
                </a:cubicBezTo>
                <a:cubicBezTo>
                  <a:pt x="2030828" y="248322"/>
                  <a:pt x="2030828" y="248322"/>
                  <a:pt x="2030828" y="248322"/>
                </a:cubicBezTo>
                <a:cubicBezTo>
                  <a:pt x="2036129" y="245967"/>
                  <a:pt x="2036129" y="245967"/>
                  <a:pt x="2036129" y="245967"/>
                </a:cubicBezTo>
                <a:lnTo>
                  <a:pt x="2036091" y="248816"/>
                </a:lnTo>
                <a:lnTo>
                  <a:pt x="2035967" y="249612"/>
                </a:lnTo>
                <a:cubicBezTo>
                  <a:pt x="2035811" y="250952"/>
                  <a:pt x="2035913" y="250827"/>
                  <a:pt x="2036075" y="250120"/>
                </a:cubicBezTo>
                <a:lnTo>
                  <a:pt x="2036091" y="248816"/>
                </a:lnTo>
                <a:lnTo>
                  <a:pt x="2037419" y="240312"/>
                </a:lnTo>
                <a:cubicBezTo>
                  <a:pt x="2033766" y="240664"/>
                  <a:pt x="2037776" y="243964"/>
                  <a:pt x="2032118" y="242667"/>
                </a:cubicBezTo>
                <a:cubicBezTo>
                  <a:pt x="2035056" y="235009"/>
                  <a:pt x="2035056" y="235009"/>
                  <a:pt x="2035056" y="235009"/>
                </a:cubicBezTo>
                <a:cubicBezTo>
                  <a:pt x="2028108" y="239367"/>
                  <a:pt x="2028108" y="239367"/>
                  <a:pt x="2028108" y="239367"/>
                </a:cubicBezTo>
                <a:cubicBezTo>
                  <a:pt x="2024672" y="223107"/>
                  <a:pt x="2024672" y="223107"/>
                  <a:pt x="2024672" y="223107"/>
                </a:cubicBezTo>
                <a:lnTo>
                  <a:pt x="2027319" y="219891"/>
                </a:lnTo>
                <a:lnTo>
                  <a:pt x="2027681" y="221175"/>
                </a:lnTo>
                <a:cubicBezTo>
                  <a:pt x="2029292" y="224390"/>
                  <a:pt x="2029615" y="217100"/>
                  <a:pt x="2029615" y="217100"/>
                </a:cubicBezTo>
                <a:cubicBezTo>
                  <a:pt x="2029615" y="217100"/>
                  <a:pt x="2029615" y="217100"/>
                  <a:pt x="2028997" y="217851"/>
                </a:cubicBezTo>
                <a:lnTo>
                  <a:pt x="2027319" y="219891"/>
                </a:lnTo>
                <a:lnTo>
                  <a:pt x="2025605" y="213800"/>
                </a:lnTo>
                <a:cubicBezTo>
                  <a:pt x="2030905" y="211445"/>
                  <a:pt x="2030905" y="211445"/>
                  <a:pt x="2030905" y="211445"/>
                </a:cubicBezTo>
                <a:cubicBezTo>
                  <a:pt x="2034699" y="231357"/>
                  <a:pt x="2034699" y="231357"/>
                  <a:pt x="2034699" y="231357"/>
                </a:cubicBezTo>
                <a:cubicBezTo>
                  <a:pt x="2037994" y="227352"/>
                  <a:pt x="2033766" y="240664"/>
                  <a:pt x="2041647" y="226999"/>
                </a:cubicBezTo>
                <a:cubicBezTo>
                  <a:pt x="2037636" y="223700"/>
                  <a:pt x="2037636" y="223700"/>
                  <a:pt x="2037636" y="223700"/>
                </a:cubicBezTo>
                <a:cubicBezTo>
                  <a:pt x="2042292" y="224172"/>
                  <a:pt x="2044619" y="224408"/>
                  <a:pt x="2045783" y="224526"/>
                </a:cubicBezTo>
                <a:lnTo>
                  <a:pt x="2046509" y="224599"/>
                </a:lnTo>
                <a:lnTo>
                  <a:pt x="2046010" y="230956"/>
                </a:lnTo>
                <a:cubicBezTo>
                  <a:pt x="2046301" y="239224"/>
                  <a:pt x="2050655" y="220138"/>
                  <a:pt x="2046947" y="224644"/>
                </a:cubicBezTo>
                <a:lnTo>
                  <a:pt x="2046509" y="224599"/>
                </a:lnTo>
                <a:lnTo>
                  <a:pt x="2047522" y="211684"/>
                </a:lnTo>
                <a:cubicBezTo>
                  <a:pt x="2045517" y="210034"/>
                  <a:pt x="2045517" y="210034"/>
                  <a:pt x="2045517" y="210034"/>
                </a:cubicBezTo>
                <a:cubicBezTo>
                  <a:pt x="2042222" y="214039"/>
                  <a:pt x="2042222" y="214039"/>
                  <a:pt x="2042222" y="214039"/>
                </a:cubicBezTo>
                <a:cubicBezTo>
                  <a:pt x="2043372" y="188119"/>
                  <a:pt x="2043372" y="188119"/>
                  <a:pt x="2043372" y="188119"/>
                </a:cubicBezTo>
                <a:cubicBezTo>
                  <a:pt x="2047165" y="208032"/>
                  <a:pt x="2047165" y="208032"/>
                  <a:pt x="2047165" y="208032"/>
                </a:cubicBezTo>
                <a:lnTo>
                  <a:pt x="2049028" y="205766"/>
                </a:lnTo>
                <a:lnTo>
                  <a:pt x="2051185" y="206721"/>
                </a:lnTo>
                <a:cubicBezTo>
                  <a:pt x="2053557" y="207414"/>
                  <a:pt x="2056476" y="208976"/>
                  <a:pt x="2053538" y="216634"/>
                </a:cubicBezTo>
                <a:cubicBezTo>
                  <a:pt x="2058838" y="214279"/>
                  <a:pt x="2058838" y="214279"/>
                  <a:pt x="2058838" y="214279"/>
                </a:cubicBezTo>
                <a:cubicBezTo>
                  <a:pt x="2054253" y="223939"/>
                  <a:pt x="2054253" y="223939"/>
                  <a:pt x="2054253" y="223939"/>
                </a:cubicBezTo>
                <a:cubicBezTo>
                  <a:pt x="2052606" y="225941"/>
                  <a:pt x="2052963" y="229594"/>
                  <a:pt x="2050600" y="224291"/>
                </a:cubicBezTo>
                <a:cubicBezTo>
                  <a:pt x="2050958" y="227944"/>
                  <a:pt x="2050958" y="227944"/>
                  <a:pt x="2050958" y="227944"/>
                </a:cubicBezTo>
                <a:cubicBezTo>
                  <a:pt x="2054394" y="244204"/>
                  <a:pt x="2048237" y="218989"/>
                  <a:pt x="2049451" y="250211"/>
                </a:cubicBezTo>
                <a:cubicBezTo>
                  <a:pt x="2048518" y="259519"/>
                  <a:pt x="2048518" y="259519"/>
                  <a:pt x="2048518" y="259519"/>
                </a:cubicBezTo>
                <a:cubicBezTo>
                  <a:pt x="2054464" y="254336"/>
                  <a:pt x="2057436" y="251745"/>
                  <a:pt x="2058923" y="250449"/>
                </a:cubicBezTo>
                <a:lnTo>
                  <a:pt x="2059959" y="249545"/>
                </a:lnTo>
                <a:lnTo>
                  <a:pt x="2059791" y="249904"/>
                </a:lnTo>
                <a:cubicBezTo>
                  <a:pt x="2058954" y="251944"/>
                  <a:pt x="2058992" y="252919"/>
                  <a:pt x="2061446" y="251213"/>
                </a:cubicBezTo>
                <a:lnTo>
                  <a:pt x="2063968" y="249097"/>
                </a:lnTo>
                <a:lnTo>
                  <a:pt x="2060363" y="260449"/>
                </a:lnTo>
                <a:cubicBezTo>
                  <a:pt x="2059834" y="262113"/>
                  <a:pt x="2059834" y="262113"/>
                  <a:pt x="2059834" y="262113"/>
                </a:cubicBezTo>
                <a:cubicBezTo>
                  <a:pt x="2060192" y="265766"/>
                  <a:pt x="2057254" y="273423"/>
                  <a:pt x="2064560" y="272718"/>
                </a:cubicBezTo>
                <a:cubicBezTo>
                  <a:pt x="2069145" y="263058"/>
                  <a:pt x="2069145" y="263058"/>
                  <a:pt x="2069145" y="263058"/>
                </a:cubicBezTo>
                <a:cubicBezTo>
                  <a:pt x="2073514" y="270010"/>
                  <a:pt x="2066923" y="278020"/>
                  <a:pt x="2067638" y="285325"/>
                </a:cubicBezTo>
                <a:cubicBezTo>
                  <a:pt x="2065633" y="283675"/>
                  <a:pt x="2065633" y="283675"/>
                  <a:pt x="2065633" y="283675"/>
                </a:cubicBezTo>
                <a:cubicBezTo>
                  <a:pt x="2068571" y="276017"/>
                  <a:pt x="2068571" y="276017"/>
                  <a:pt x="2068571" y="276017"/>
                </a:cubicBezTo>
                <a:cubicBezTo>
                  <a:pt x="2059260" y="275073"/>
                  <a:pt x="2059260" y="275073"/>
                  <a:pt x="2059260" y="275073"/>
                </a:cubicBezTo>
                <a:cubicBezTo>
                  <a:pt x="2054316" y="281081"/>
                  <a:pt x="2054316" y="281081"/>
                  <a:pt x="2054316" y="281081"/>
                </a:cubicBezTo>
                <a:cubicBezTo>
                  <a:pt x="2055964" y="279078"/>
                  <a:pt x="2049374" y="287088"/>
                  <a:pt x="2060332" y="286030"/>
                </a:cubicBezTo>
                <a:cubicBezTo>
                  <a:pt x="2056679" y="286383"/>
                  <a:pt x="2056679" y="286383"/>
                  <a:pt x="2056679" y="286383"/>
                </a:cubicBezTo>
                <a:cubicBezTo>
                  <a:pt x="2055389" y="292038"/>
                  <a:pt x="2057395" y="293688"/>
                  <a:pt x="2052451" y="299695"/>
                </a:cubicBezTo>
                <a:cubicBezTo>
                  <a:pt x="2050804" y="301698"/>
                  <a:pt x="2050804" y="301698"/>
                  <a:pt x="2050804" y="301698"/>
                </a:cubicBezTo>
                <a:cubicBezTo>
                  <a:pt x="2059757" y="298990"/>
                  <a:pt x="2059757" y="298990"/>
                  <a:pt x="2059757" y="298990"/>
                </a:cubicBezTo>
                <a:cubicBezTo>
                  <a:pt x="2064125" y="305942"/>
                  <a:pt x="2064125" y="305942"/>
                  <a:pt x="2064125" y="305942"/>
                </a:cubicBezTo>
                <a:lnTo>
                  <a:pt x="2060395" y="309369"/>
                </a:lnTo>
                <a:lnTo>
                  <a:pt x="2060956" y="304174"/>
                </a:lnTo>
                <a:cubicBezTo>
                  <a:pt x="2061064" y="301744"/>
                  <a:pt x="2060854" y="301361"/>
                  <a:pt x="2060150" y="306239"/>
                </a:cubicBezTo>
                <a:lnTo>
                  <a:pt x="2059681" y="310026"/>
                </a:lnTo>
                <a:lnTo>
                  <a:pt x="2059606" y="310095"/>
                </a:lnTo>
                <a:lnTo>
                  <a:pt x="2059387" y="312389"/>
                </a:lnTo>
                <a:lnTo>
                  <a:pt x="2058957" y="315861"/>
                </a:lnTo>
                <a:lnTo>
                  <a:pt x="2057892" y="317605"/>
                </a:lnTo>
                <a:lnTo>
                  <a:pt x="2055586" y="318799"/>
                </a:lnTo>
                <a:lnTo>
                  <a:pt x="2048224" y="313008"/>
                </a:lnTo>
                <a:cubicBezTo>
                  <a:pt x="2045286" y="320665"/>
                  <a:pt x="2045286" y="320665"/>
                  <a:pt x="2045286" y="320665"/>
                </a:cubicBezTo>
                <a:cubicBezTo>
                  <a:pt x="2046289" y="321490"/>
                  <a:pt x="2045465" y="322492"/>
                  <a:pt x="2045097" y="323449"/>
                </a:cubicBezTo>
                <a:lnTo>
                  <a:pt x="2045616" y="323960"/>
                </a:lnTo>
                <a:lnTo>
                  <a:pt x="2045444" y="324049"/>
                </a:lnTo>
                <a:cubicBezTo>
                  <a:pt x="2043759" y="325076"/>
                  <a:pt x="2044112" y="325157"/>
                  <a:pt x="2045231" y="324819"/>
                </a:cubicBezTo>
                <a:lnTo>
                  <a:pt x="2046124" y="324463"/>
                </a:lnTo>
                <a:lnTo>
                  <a:pt x="2047649" y="325968"/>
                </a:lnTo>
                <a:cubicBezTo>
                  <a:pt x="2050944" y="321963"/>
                  <a:pt x="2050944" y="321963"/>
                  <a:pt x="2050944" y="321963"/>
                </a:cubicBezTo>
                <a:cubicBezTo>
                  <a:pt x="2051857" y="321875"/>
                  <a:pt x="2050989" y="322419"/>
                  <a:pt x="2049612" y="323071"/>
                </a:cubicBezTo>
                <a:lnTo>
                  <a:pt x="2046124" y="324463"/>
                </a:lnTo>
                <a:lnTo>
                  <a:pt x="2045616" y="323960"/>
                </a:lnTo>
                <a:lnTo>
                  <a:pt x="2055586" y="318799"/>
                </a:lnTo>
                <a:lnTo>
                  <a:pt x="2056932" y="319858"/>
                </a:lnTo>
                <a:lnTo>
                  <a:pt x="2058810" y="317045"/>
                </a:lnTo>
                <a:lnTo>
                  <a:pt x="2058703" y="317905"/>
                </a:lnTo>
                <a:cubicBezTo>
                  <a:pt x="2058083" y="323376"/>
                  <a:pt x="2057317" y="330565"/>
                  <a:pt x="2056385" y="339872"/>
                </a:cubicBezTo>
                <a:cubicBezTo>
                  <a:pt x="2058032" y="337870"/>
                  <a:pt x="2054737" y="341875"/>
                  <a:pt x="2056027" y="336220"/>
                </a:cubicBezTo>
                <a:cubicBezTo>
                  <a:pt x="2058748" y="345175"/>
                  <a:pt x="2047789" y="346233"/>
                  <a:pt x="2052157" y="353185"/>
                </a:cubicBezTo>
                <a:cubicBezTo>
                  <a:pt x="2048504" y="353537"/>
                  <a:pt x="2041556" y="357895"/>
                  <a:pt x="2043918" y="363198"/>
                </a:cubicBezTo>
                <a:cubicBezTo>
                  <a:pt x="2044276" y="366850"/>
                  <a:pt x="2044276" y="366850"/>
                  <a:pt x="2044276" y="366850"/>
                </a:cubicBezTo>
                <a:cubicBezTo>
                  <a:pt x="2057815" y="354482"/>
                  <a:pt x="2057815" y="354482"/>
                  <a:pt x="2057815" y="354482"/>
                </a:cubicBezTo>
                <a:cubicBezTo>
                  <a:pt x="2073717" y="347416"/>
                  <a:pt x="2073717" y="347416"/>
                  <a:pt x="2073717" y="347416"/>
                </a:cubicBezTo>
                <a:cubicBezTo>
                  <a:pt x="2083603" y="335401"/>
                  <a:pt x="2083603" y="335401"/>
                  <a:pt x="2083603" y="335401"/>
                </a:cubicBezTo>
                <a:cubicBezTo>
                  <a:pt x="2081815" y="317139"/>
                  <a:pt x="2081815" y="317139"/>
                  <a:pt x="2081815" y="317139"/>
                </a:cubicBezTo>
                <a:cubicBezTo>
                  <a:pt x="2086541" y="327743"/>
                  <a:pt x="2086541" y="327743"/>
                  <a:pt x="2086541" y="327743"/>
                </a:cubicBezTo>
                <a:cubicBezTo>
                  <a:pt x="2091484" y="321735"/>
                  <a:pt x="2091484" y="321735"/>
                  <a:pt x="2091484" y="321735"/>
                </a:cubicBezTo>
                <a:cubicBezTo>
                  <a:pt x="2092059" y="308776"/>
                  <a:pt x="2092059" y="308776"/>
                  <a:pt x="2092059" y="308776"/>
                </a:cubicBezTo>
                <a:cubicBezTo>
                  <a:pt x="2097934" y="293461"/>
                  <a:pt x="2097934" y="293461"/>
                  <a:pt x="2097934" y="293461"/>
                </a:cubicBezTo>
                <a:cubicBezTo>
                  <a:pt x="2097577" y="289808"/>
                  <a:pt x="2097577" y="289808"/>
                  <a:pt x="2097577" y="289808"/>
                </a:cubicBezTo>
                <a:lnTo>
                  <a:pt x="2096073" y="286434"/>
                </a:lnTo>
                <a:lnTo>
                  <a:pt x="2098867" y="284153"/>
                </a:lnTo>
                <a:cubicBezTo>
                  <a:pt x="2098867" y="284153"/>
                  <a:pt x="2098867" y="284153"/>
                  <a:pt x="2095214" y="284506"/>
                </a:cubicBezTo>
                <a:lnTo>
                  <a:pt x="2096073" y="286434"/>
                </a:lnTo>
                <a:lnTo>
                  <a:pt x="2093176" y="288799"/>
                </a:lnTo>
                <a:lnTo>
                  <a:pt x="2092419" y="288626"/>
                </a:lnTo>
                <a:lnTo>
                  <a:pt x="2092189" y="284798"/>
                </a:lnTo>
                <a:lnTo>
                  <a:pt x="2092146" y="274281"/>
                </a:lnTo>
                <a:lnTo>
                  <a:pt x="2096146" y="275198"/>
                </a:lnTo>
                <a:cubicBezTo>
                  <a:pt x="2093426" y="266244"/>
                  <a:pt x="2101229" y="289456"/>
                  <a:pt x="2102379" y="263536"/>
                </a:cubicBezTo>
                <a:cubicBezTo>
                  <a:pt x="2093426" y="266244"/>
                  <a:pt x="2093426" y="266244"/>
                  <a:pt x="2093426" y="266244"/>
                </a:cubicBezTo>
                <a:cubicBezTo>
                  <a:pt x="2089773" y="266596"/>
                  <a:pt x="2089773" y="266596"/>
                  <a:pt x="2089773" y="266596"/>
                </a:cubicBezTo>
                <a:cubicBezTo>
                  <a:pt x="2087768" y="264947"/>
                  <a:pt x="2087768" y="264947"/>
                  <a:pt x="2087768" y="264947"/>
                </a:cubicBezTo>
                <a:cubicBezTo>
                  <a:pt x="2095649" y="251281"/>
                  <a:pt x="2095649" y="251281"/>
                  <a:pt x="2095649" y="251281"/>
                </a:cubicBezTo>
                <a:cubicBezTo>
                  <a:pt x="2093643" y="249631"/>
                  <a:pt x="2083400" y="257994"/>
                  <a:pt x="2088342" y="251987"/>
                </a:cubicBezTo>
                <a:cubicBezTo>
                  <a:pt x="2086337" y="250337"/>
                  <a:pt x="2086337" y="250337"/>
                  <a:pt x="2086337" y="250337"/>
                </a:cubicBezTo>
                <a:cubicBezTo>
                  <a:pt x="2094933" y="243977"/>
                  <a:pt x="2094933" y="243977"/>
                  <a:pt x="2094933" y="243977"/>
                </a:cubicBezTo>
                <a:cubicBezTo>
                  <a:pt x="2096581" y="241974"/>
                  <a:pt x="2096581" y="241974"/>
                  <a:pt x="2096581" y="241974"/>
                </a:cubicBezTo>
                <a:cubicBezTo>
                  <a:pt x="2090208" y="233372"/>
                  <a:pt x="2090208" y="233372"/>
                  <a:pt x="2090208" y="233372"/>
                </a:cubicBezTo>
                <a:cubicBezTo>
                  <a:pt x="2092788" y="222062"/>
                  <a:pt x="2092788" y="222062"/>
                  <a:pt x="2092788" y="222062"/>
                </a:cubicBezTo>
                <a:cubicBezTo>
                  <a:pt x="2096083" y="218057"/>
                  <a:pt x="2096083" y="218057"/>
                  <a:pt x="2096083" y="218057"/>
                </a:cubicBezTo>
                <a:cubicBezTo>
                  <a:pt x="2098446" y="223359"/>
                  <a:pt x="2098446" y="223359"/>
                  <a:pt x="2098446" y="223359"/>
                </a:cubicBezTo>
                <a:cubicBezTo>
                  <a:pt x="2096798" y="225361"/>
                  <a:pt x="2098306" y="203094"/>
                  <a:pt x="2104461" y="228309"/>
                </a:cubicBezTo>
                <a:cubicBezTo>
                  <a:pt x="2109047" y="218649"/>
                  <a:pt x="2109047" y="218649"/>
                  <a:pt x="2109047" y="218649"/>
                </a:cubicBezTo>
                <a:cubicBezTo>
                  <a:pt x="2109047" y="218649"/>
                  <a:pt x="2104679" y="211696"/>
                  <a:pt x="2111052" y="220299"/>
                </a:cubicBezTo>
                <a:cubicBezTo>
                  <a:pt x="2108115" y="227956"/>
                  <a:pt x="2108115" y="227956"/>
                  <a:pt x="2108115" y="227956"/>
                </a:cubicBezTo>
                <a:cubicBezTo>
                  <a:pt x="2114845" y="240210"/>
                  <a:pt x="2114845" y="240210"/>
                  <a:pt x="2114845" y="240210"/>
                </a:cubicBezTo>
                <a:cubicBezTo>
                  <a:pt x="2120146" y="237855"/>
                  <a:pt x="2120146" y="237855"/>
                  <a:pt x="2120146" y="237855"/>
                </a:cubicBezTo>
                <a:cubicBezTo>
                  <a:pt x="2120861" y="245160"/>
                  <a:pt x="2120861" y="245160"/>
                  <a:pt x="2120861" y="245160"/>
                </a:cubicBezTo>
                <a:cubicBezTo>
                  <a:pt x="2115701" y="267780"/>
                  <a:pt x="2115701" y="267780"/>
                  <a:pt x="2115701" y="267780"/>
                </a:cubicBezTo>
                <a:cubicBezTo>
                  <a:pt x="2114053" y="269783"/>
                  <a:pt x="2114053" y="269783"/>
                  <a:pt x="2114053" y="269783"/>
                </a:cubicBezTo>
                <a:cubicBezTo>
                  <a:pt x="2104525" y="285450"/>
                  <a:pt x="2104525" y="285450"/>
                  <a:pt x="2104525" y="285450"/>
                </a:cubicBezTo>
                <a:cubicBezTo>
                  <a:pt x="2102519" y="283801"/>
                  <a:pt x="2102519" y="283801"/>
                  <a:pt x="2104167" y="281798"/>
                </a:cubicBezTo>
                <a:cubicBezTo>
                  <a:pt x="2100514" y="282151"/>
                  <a:pt x="2100514" y="282151"/>
                  <a:pt x="2100514" y="282151"/>
                </a:cubicBezTo>
                <a:cubicBezTo>
                  <a:pt x="2101229" y="289456"/>
                  <a:pt x="2101229" y="289456"/>
                  <a:pt x="2101229" y="289456"/>
                </a:cubicBezTo>
                <a:cubicBezTo>
                  <a:pt x="2108535" y="288750"/>
                  <a:pt x="2108535" y="288750"/>
                  <a:pt x="2108535" y="288750"/>
                </a:cubicBezTo>
                <a:cubicBezTo>
                  <a:pt x="2111256" y="297705"/>
                  <a:pt x="2096504" y="278851"/>
                  <a:pt x="2111256" y="297705"/>
                </a:cubicBezTo>
                <a:cubicBezTo>
                  <a:pt x="2114730" y="295526"/>
                  <a:pt x="2116467" y="294436"/>
                  <a:pt x="2117336" y="293892"/>
                </a:cubicBezTo>
                <a:lnTo>
                  <a:pt x="2118204" y="293347"/>
                </a:lnTo>
                <a:lnTo>
                  <a:pt x="2118204" y="293347"/>
                </a:lnTo>
                <a:cubicBezTo>
                  <a:pt x="2118338" y="294717"/>
                  <a:pt x="2118149" y="297500"/>
                  <a:pt x="2117271" y="302655"/>
                </a:cubicBezTo>
                <a:cubicBezTo>
                  <a:pt x="2111613" y="301357"/>
                  <a:pt x="2111613" y="301357"/>
                  <a:pt x="2111613" y="301357"/>
                </a:cubicBezTo>
                <a:cubicBezTo>
                  <a:pt x="2120349" y="315262"/>
                  <a:pt x="2120349" y="315262"/>
                  <a:pt x="2120349" y="315262"/>
                </a:cubicBezTo>
                <a:cubicBezTo>
                  <a:pt x="2124002" y="314909"/>
                  <a:pt x="2124002" y="314909"/>
                  <a:pt x="2124002" y="314909"/>
                </a:cubicBezTo>
                <a:cubicBezTo>
                  <a:pt x="2130018" y="319859"/>
                  <a:pt x="2130018" y="319859"/>
                  <a:pt x="2130018" y="319859"/>
                </a:cubicBezTo>
                <a:cubicBezTo>
                  <a:pt x="2119059" y="320917"/>
                  <a:pt x="2119059" y="320917"/>
                  <a:pt x="2119059" y="320917"/>
                </a:cubicBezTo>
                <a:cubicBezTo>
                  <a:pt x="2117412" y="322919"/>
                  <a:pt x="2117412" y="322919"/>
                  <a:pt x="2117412" y="322919"/>
                </a:cubicBezTo>
                <a:lnTo>
                  <a:pt x="2121269" y="329058"/>
                </a:lnTo>
                <a:lnTo>
                  <a:pt x="2121103" y="329315"/>
                </a:lnTo>
                <a:lnTo>
                  <a:pt x="2119774" y="328222"/>
                </a:lnTo>
                <a:cubicBezTo>
                  <a:pt x="2116479" y="332227"/>
                  <a:pt x="2111038" y="314318"/>
                  <a:pt x="2116837" y="335879"/>
                </a:cubicBezTo>
                <a:cubicBezTo>
                  <a:pt x="2115189" y="337882"/>
                  <a:pt x="2115189" y="337882"/>
                  <a:pt x="2115189" y="337882"/>
                </a:cubicBezTo>
                <a:cubicBezTo>
                  <a:pt x="2115904" y="345187"/>
                  <a:pt x="2115904" y="345187"/>
                  <a:pt x="2115904" y="345187"/>
                </a:cubicBezTo>
                <a:cubicBezTo>
                  <a:pt x="2110961" y="351194"/>
                  <a:pt x="2110961" y="351194"/>
                  <a:pt x="2110961" y="351194"/>
                </a:cubicBezTo>
                <a:cubicBezTo>
                  <a:pt x="2114614" y="350842"/>
                  <a:pt x="2116441" y="350665"/>
                  <a:pt x="2117353" y="350577"/>
                </a:cubicBezTo>
                <a:lnTo>
                  <a:pt x="2117437" y="350569"/>
                </a:lnTo>
                <a:lnTo>
                  <a:pt x="2115330" y="358147"/>
                </a:lnTo>
                <a:cubicBezTo>
                  <a:pt x="2115687" y="361799"/>
                  <a:pt x="2115687" y="361799"/>
                  <a:pt x="2115687" y="361799"/>
                </a:cubicBezTo>
                <a:lnTo>
                  <a:pt x="2116359" y="361500"/>
                </a:lnTo>
                <a:lnTo>
                  <a:pt x="2117260" y="362472"/>
                </a:lnTo>
                <a:lnTo>
                  <a:pt x="2115574" y="368043"/>
                </a:lnTo>
                <a:cubicBezTo>
                  <a:pt x="2113992" y="372735"/>
                  <a:pt x="2111817" y="378764"/>
                  <a:pt x="2108879" y="386422"/>
                </a:cubicBezTo>
                <a:cubicBezTo>
                  <a:pt x="2105583" y="390427"/>
                  <a:pt x="2105583" y="390427"/>
                  <a:pt x="2105583" y="390427"/>
                </a:cubicBezTo>
                <a:cubicBezTo>
                  <a:pt x="2105226" y="386774"/>
                  <a:pt x="2105226" y="386774"/>
                  <a:pt x="2105226" y="386774"/>
                </a:cubicBezTo>
                <a:cubicBezTo>
                  <a:pt x="2099925" y="389129"/>
                  <a:pt x="2099925" y="389129"/>
                  <a:pt x="2099925" y="389129"/>
                </a:cubicBezTo>
                <a:cubicBezTo>
                  <a:pt x="2099568" y="385477"/>
                  <a:pt x="2099568" y="385477"/>
                  <a:pt x="2099568" y="385477"/>
                </a:cubicBezTo>
                <a:cubicBezTo>
                  <a:pt x="2086961" y="388538"/>
                  <a:pt x="2086961" y="388538"/>
                  <a:pt x="2086961" y="388538"/>
                </a:cubicBezTo>
                <a:cubicBezTo>
                  <a:pt x="2088609" y="386535"/>
                  <a:pt x="2077650" y="387593"/>
                  <a:pt x="2089899" y="380880"/>
                </a:cubicBezTo>
                <a:lnTo>
                  <a:pt x="2086677" y="379971"/>
                </a:lnTo>
                <a:lnTo>
                  <a:pt x="2089215" y="376539"/>
                </a:lnTo>
                <a:cubicBezTo>
                  <a:pt x="2090711" y="373572"/>
                  <a:pt x="2086314" y="377510"/>
                  <a:pt x="2086018" y="379786"/>
                </a:cubicBezTo>
                <a:lnTo>
                  <a:pt x="2086677" y="379971"/>
                </a:lnTo>
                <a:lnTo>
                  <a:pt x="2081303" y="387240"/>
                </a:lnTo>
                <a:cubicBezTo>
                  <a:pt x="2087319" y="392190"/>
                  <a:pt x="2087319" y="392190"/>
                  <a:pt x="2087319" y="392190"/>
                </a:cubicBezTo>
                <a:cubicBezTo>
                  <a:pt x="2078365" y="394898"/>
                  <a:pt x="2088392" y="403147"/>
                  <a:pt x="2086386" y="401497"/>
                </a:cubicBezTo>
                <a:cubicBezTo>
                  <a:pt x="2073563" y="421170"/>
                  <a:pt x="2073563" y="421170"/>
                  <a:pt x="2073563" y="421170"/>
                </a:cubicBezTo>
                <a:cubicBezTo>
                  <a:pt x="2075210" y="419168"/>
                  <a:pt x="2075568" y="422820"/>
                  <a:pt x="2077573" y="424470"/>
                </a:cubicBezTo>
                <a:cubicBezTo>
                  <a:pt x="2085812" y="414457"/>
                  <a:pt x="2085812" y="414457"/>
                  <a:pt x="2085812" y="414457"/>
                </a:cubicBezTo>
                <a:cubicBezTo>
                  <a:pt x="2094407" y="408097"/>
                  <a:pt x="2098705" y="404917"/>
                  <a:pt x="2100854" y="403327"/>
                </a:cubicBezTo>
                <a:lnTo>
                  <a:pt x="2101486" y="402859"/>
                </a:lnTo>
                <a:lnTo>
                  <a:pt x="2109019" y="406686"/>
                </a:lnTo>
                <a:cubicBezTo>
                  <a:pt x="2114894" y="391371"/>
                  <a:pt x="2114894" y="391371"/>
                  <a:pt x="2114894" y="391371"/>
                </a:cubicBezTo>
                <a:cubicBezTo>
                  <a:pt x="2123848" y="388663"/>
                  <a:pt x="2123848" y="388663"/>
                  <a:pt x="2123848" y="388663"/>
                </a:cubicBezTo>
                <a:cubicBezTo>
                  <a:pt x="2118905" y="394671"/>
                  <a:pt x="2118905" y="394671"/>
                  <a:pt x="2118905" y="394671"/>
                </a:cubicBezTo>
                <a:cubicBezTo>
                  <a:pt x="2117258" y="396674"/>
                  <a:pt x="2117258" y="396674"/>
                  <a:pt x="2117258" y="396674"/>
                </a:cubicBezTo>
                <a:cubicBezTo>
                  <a:pt x="2122916" y="397971"/>
                  <a:pt x="2122916" y="397971"/>
                  <a:pt x="2122916" y="397971"/>
                </a:cubicBezTo>
                <a:cubicBezTo>
                  <a:pt x="2110667" y="404684"/>
                  <a:pt x="2110667" y="404684"/>
                  <a:pt x="2110667" y="404684"/>
                </a:cubicBezTo>
                <a:cubicBezTo>
                  <a:pt x="2118330" y="407631"/>
                  <a:pt x="2118330" y="407631"/>
                  <a:pt x="2118330" y="407631"/>
                </a:cubicBezTo>
                <a:cubicBezTo>
                  <a:pt x="2131869" y="395263"/>
                  <a:pt x="2131869" y="395263"/>
                  <a:pt x="2131869" y="395263"/>
                </a:cubicBezTo>
                <a:cubicBezTo>
                  <a:pt x="2135522" y="394910"/>
                  <a:pt x="2135522" y="394910"/>
                  <a:pt x="2135522" y="394910"/>
                </a:cubicBezTo>
                <a:cubicBezTo>
                  <a:pt x="2144118" y="388550"/>
                  <a:pt x="2144118" y="388550"/>
                  <a:pt x="2144118" y="388550"/>
                </a:cubicBezTo>
                <a:cubicBezTo>
                  <a:pt x="2144584" y="383896"/>
                  <a:pt x="2144817" y="381569"/>
                  <a:pt x="2144934" y="380406"/>
                </a:cubicBezTo>
                <a:lnTo>
                  <a:pt x="2144988" y="379863"/>
                </a:lnTo>
                <a:lnTo>
                  <a:pt x="2145923" y="382269"/>
                </a:lnTo>
                <a:cubicBezTo>
                  <a:pt x="2146742" y="383573"/>
                  <a:pt x="2147324" y="383631"/>
                  <a:pt x="2147736" y="383131"/>
                </a:cubicBezTo>
                <a:lnTo>
                  <a:pt x="2148704" y="378890"/>
                </a:lnTo>
                <a:lnTo>
                  <a:pt x="2151443" y="378625"/>
                </a:lnTo>
                <a:cubicBezTo>
                  <a:pt x="2152356" y="378537"/>
                  <a:pt x="2152356" y="378537"/>
                  <a:pt x="2152356" y="378537"/>
                </a:cubicBezTo>
                <a:cubicBezTo>
                  <a:pt x="2158589" y="366874"/>
                  <a:pt x="2158589" y="366874"/>
                  <a:pt x="2158589" y="366874"/>
                </a:cubicBezTo>
                <a:cubicBezTo>
                  <a:pt x="2149636" y="369582"/>
                  <a:pt x="2149636" y="369582"/>
                  <a:pt x="2149636" y="369582"/>
                </a:cubicBezTo>
                <a:cubicBezTo>
                  <a:pt x="2154579" y="363575"/>
                  <a:pt x="2154579" y="363575"/>
                  <a:pt x="2154579" y="363575"/>
                </a:cubicBezTo>
                <a:cubicBezTo>
                  <a:pt x="2161885" y="362869"/>
                  <a:pt x="2161885" y="362869"/>
                  <a:pt x="2161885" y="362869"/>
                </a:cubicBezTo>
                <a:cubicBezTo>
                  <a:pt x="2169766" y="349204"/>
                  <a:pt x="2169766" y="349204"/>
                  <a:pt x="2169766" y="349204"/>
                </a:cubicBezTo>
                <a:cubicBezTo>
                  <a:pt x="2166688" y="336597"/>
                  <a:pt x="2166688" y="336597"/>
                  <a:pt x="2166688" y="336597"/>
                </a:cubicBezTo>
                <a:cubicBezTo>
                  <a:pt x="2173993" y="335891"/>
                  <a:pt x="2173993" y="335891"/>
                  <a:pt x="2173993" y="335891"/>
                </a:cubicBezTo>
                <a:cubicBezTo>
                  <a:pt x="2172703" y="341546"/>
                  <a:pt x="2172703" y="341546"/>
                  <a:pt x="2172703" y="341546"/>
                </a:cubicBezTo>
                <a:cubicBezTo>
                  <a:pt x="2180297" y="334361"/>
                  <a:pt x="2184093" y="330768"/>
                  <a:pt x="2185992" y="328972"/>
                </a:cubicBezTo>
                <a:lnTo>
                  <a:pt x="2186223" y="328753"/>
                </a:lnTo>
                <a:lnTo>
                  <a:pt x="2185492" y="331815"/>
                </a:lnTo>
                <a:lnTo>
                  <a:pt x="2185581" y="332077"/>
                </a:lnTo>
                <a:lnTo>
                  <a:pt x="2183823" y="339782"/>
                </a:lnTo>
                <a:cubicBezTo>
                  <a:pt x="2183930" y="343228"/>
                  <a:pt x="2183196" y="345142"/>
                  <a:pt x="2176356" y="341194"/>
                </a:cubicBezTo>
                <a:cubicBezTo>
                  <a:pt x="2176714" y="344846"/>
                  <a:pt x="2160454" y="348260"/>
                  <a:pt x="2182372" y="346143"/>
                </a:cubicBezTo>
                <a:cubicBezTo>
                  <a:pt x="2190035" y="349090"/>
                  <a:pt x="2182014" y="342491"/>
                  <a:pt x="2179792" y="357453"/>
                </a:cubicBezTo>
                <a:cubicBezTo>
                  <a:pt x="2183445" y="357101"/>
                  <a:pt x="2180865" y="368411"/>
                  <a:pt x="2188745" y="354745"/>
                </a:cubicBezTo>
                <a:cubicBezTo>
                  <a:pt x="2188388" y="351093"/>
                  <a:pt x="2188388" y="351093"/>
                  <a:pt x="2188388" y="351093"/>
                </a:cubicBezTo>
                <a:cubicBezTo>
                  <a:pt x="2192041" y="350740"/>
                  <a:pt x="2192041" y="350740"/>
                  <a:pt x="2192041" y="350740"/>
                </a:cubicBezTo>
                <a:cubicBezTo>
                  <a:pt x="2190968" y="339783"/>
                  <a:pt x="2190968" y="339783"/>
                  <a:pt x="2190968" y="339783"/>
                </a:cubicBezTo>
                <a:cubicBezTo>
                  <a:pt x="2193331" y="345085"/>
                  <a:pt x="2193331" y="345085"/>
                  <a:pt x="2193331" y="345085"/>
                </a:cubicBezTo>
                <a:cubicBezTo>
                  <a:pt x="2194155" y="344084"/>
                  <a:pt x="2192865" y="349739"/>
                  <a:pt x="2192882" y="352272"/>
                </a:cubicBezTo>
                <a:lnTo>
                  <a:pt x="2193557" y="352383"/>
                </a:lnTo>
                <a:lnTo>
                  <a:pt x="2193384" y="352684"/>
                </a:lnTo>
                <a:cubicBezTo>
                  <a:pt x="2192398" y="354393"/>
                  <a:pt x="2192398" y="354393"/>
                  <a:pt x="2192398" y="354393"/>
                </a:cubicBezTo>
                <a:cubicBezTo>
                  <a:pt x="2199704" y="353687"/>
                  <a:pt x="2199704" y="353687"/>
                  <a:pt x="2199704" y="353687"/>
                </a:cubicBezTo>
                <a:cubicBezTo>
                  <a:pt x="2204290" y="344027"/>
                  <a:pt x="2204290" y="344027"/>
                  <a:pt x="2204290" y="344027"/>
                </a:cubicBezTo>
                <a:cubicBezTo>
                  <a:pt x="2220906" y="344266"/>
                  <a:pt x="2191108" y="360048"/>
                  <a:pt x="2218326" y="355576"/>
                </a:cubicBezTo>
                <a:cubicBezTo>
                  <a:pt x="2213383" y="361584"/>
                  <a:pt x="2213383" y="361584"/>
                  <a:pt x="2213383" y="361584"/>
                </a:cubicBezTo>
                <a:cubicBezTo>
                  <a:pt x="2215746" y="366886"/>
                  <a:pt x="2215746" y="366886"/>
                  <a:pt x="2215746" y="366886"/>
                </a:cubicBezTo>
                <a:cubicBezTo>
                  <a:pt x="2209156" y="374896"/>
                  <a:pt x="2209156" y="374896"/>
                  <a:pt x="2209156" y="374896"/>
                </a:cubicBezTo>
                <a:cubicBezTo>
                  <a:pt x="2211161" y="376546"/>
                  <a:pt x="2211161" y="376546"/>
                  <a:pt x="2211161" y="376546"/>
                </a:cubicBezTo>
                <a:cubicBezTo>
                  <a:pt x="2204928" y="388209"/>
                  <a:pt x="2204928" y="388209"/>
                  <a:pt x="2204928" y="388209"/>
                </a:cubicBezTo>
                <a:lnTo>
                  <a:pt x="2208662" y="386550"/>
                </a:lnTo>
                <a:lnTo>
                  <a:pt x="2208124" y="387901"/>
                </a:lnTo>
                <a:lnTo>
                  <a:pt x="2209554" y="387611"/>
                </a:lnTo>
                <a:lnTo>
                  <a:pt x="2208392" y="390640"/>
                </a:lnTo>
                <a:cubicBezTo>
                  <a:pt x="2208526" y="392010"/>
                  <a:pt x="2209117" y="393335"/>
                  <a:pt x="2209296" y="395161"/>
                </a:cubicBezTo>
                <a:cubicBezTo>
                  <a:pt x="2221544" y="388448"/>
                  <a:pt x="2221544" y="388448"/>
                  <a:pt x="2221544" y="388448"/>
                </a:cubicBezTo>
                <a:cubicBezTo>
                  <a:pt x="2222691" y="386033"/>
                  <a:pt x="2220466" y="385672"/>
                  <a:pt x="2217389" y="386027"/>
                </a:cubicBezTo>
                <a:lnTo>
                  <a:pt x="2209554" y="387611"/>
                </a:lnTo>
                <a:lnTo>
                  <a:pt x="2210228" y="385854"/>
                </a:lnTo>
                <a:cubicBezTo>
                  <a:pt x="2210228" y="385854"/>
                  <a:pt x="2210228" y="385854"/>
                  <a:pt x="2209566" y="386149"/>
                </a:cubicBezTo>
                <a:lnTo>
                  <a:pt x="2208662" y="386550"/>
                </a:lnTo>
                <a:lnTo>
                  <a:pt x="2208864" y="386043"/>
                </a:lnTo>
                <a:cubicBezTo>
                  <a:pt x="2212458" y="383910"/>
                  <a:pt x="2220238" y="379818"/>
                  <a:pt x="2234726" y="372428"/>
                </a:cubicBezTo>
                <a:cubicBezTo>
                  <a:pt x="2245685" y="371370"/>
                  <a:pt x="2245685" y="371370"/>
                  <a:pt x="2245685" y="371370"/>
                </a:cubicBezTo>
                <a:cubicBezTo>
                  <a:pt x="2245327" y="367718"/>
                  <a:pt x="2245327" y="367718"/>
                  <a:pt x="2245327" y="367718"/>
                </a:cubicBezTo>
                <a:cubicBezTo>
                  <a:pt x="2246757" y="382327"/>
                  <a:pt x="2246757" y="382327"/>
                  <a:pt x="2246757" y="382327"/>
                </a:cubicBezTo>
                <a:cubicBezTo>
                  <a:pt x="2238161" y="388688"/>
                  <a:pt x="2238161" y="388688"/>
                  <a:pt x="2238161" y="388688"/>
                </a:cubicBezTo>
                <a:cubicBezTo>
                  <a:pt x="2238519" y="392340"/>
                  <a:pt x="2238519" y="392340"/>
                  <a:pt x="2238519" y="392340"/>
                </a:cubicBezTo>
                <a:cubicBezTo>
                  <a:pt x="2242172" y="391987"/>
                  <a:pt x="2242172" y="391987"/>
                  <a:pt x="2242172" y="391987"/>
                </a:cubicBezTo>
                <a:cubicBezTo>
                  <a:pt x="2239592" y="403297"/>
                  <a:pt x="2239592" y="403297"/>
                  <a:pt x="2239592" y="403297"/>
                </a:cubicBezTo>
                <a:cubicBezTo>
                  <a:pt x="2246540" y="398939"/>
                  <a:pt x="2246540" y="398939"/>
                  <a:pt x="2246540" y="398939"/>
                </a:cubicBezTo>
                <a:cubicBezTo>
                  <a:pt x="2247255" y="406244"/>
                  <a:pt x="2247255" y="406244"/>
                  <a:pt x="2247255" y="406244"/>
                </a:cubicBezTo>
                <a:cubicBezTo>
                  <a:pt x="2253271" y="411194"/>
                  <a:pt x="2253271" y="411194"/>
                  <a:pt x="2253271" y="411194"/>
                </a:cubicBezTo>
                <a:cubicBezTo>
                  <a:pt x="2263872" y="406483"/>
                  <a:pt x="2263872" y="406483"/>
                  <a:pt x="2263872" y="406483"/>
                </a:cubicBezTo>
                <a:cubicBezTo>
                  <a:pt x="2264587" y="413788"/>
                  <a:pt x="2264587" y="413788"/>
                  <a:pt x="2264587" y="413788"/>
                </a:cubicBezTo>
                <a:cubicBezTo>
                  <a:pt x="2282494" y="408372"/>
                  <a:pt x="2282494" y="408372"/>
                  <a:pt x="2282494" y="408372"/>
                </a:cubicBezTo>
                <a:cubicBezTo>
                  <a:pt x="2292521" y="416622"/>
                  <a:pt x="2292521" y="416622"/>
                  <a:pt x="2292521" y="416622"/>
                </a:cubicBezTo>
                <a:cubicBezTo>
                  <a:pt x="2289583" y="424279"/>
                  <a:pt x="2289583" y="424279"/>
                  <a:pt x="2289583" y="424279"/>
                </a:cubicBezTo>
                <a:cubicBezTo>
                  <a:pt x="2293593" y="427579"/>
                  <a:pt x="2295598" y="429229"/>
                  <a:pt x="2296601" y="430054"/>
                </a:cubicBezTo>
                <a:lnTo>
                  <a:pt x="2297228" y="430570"/>
                </a:lnTo>
                <a:lnTo>
                  <a:pt x="2295956" y="432881"/>
                </a:lnTo>
                <a:cubicBezTo>
                  <a:pt x="2306557" y="428171"/>
                  <a:pt x="2306557" y="428171"/>
                  <a:pt x="2306557" y="428171"/>
                </a:cubicBezTo>
                <a:cubicBezTo>
                  <a:pt x="2305267" y="433826"/>
                  <a:pt x="2305267" y="433826"/>
                  <a:pt x="2305267" y="433826"/>
                </a:cubicBezTo>
                <a:cubicBezTo>
                  <a:pt x="2291728" y="446194"/>
                  <a:pt x="2291728" y="446194"/>
                  <a:pt x="2291728" y="446194"/>
                </a:cubicBezTo>
                <a:cubicBezTo>
                  <a:pt x="2290081" y="448196"/>
                  <a:pt x="2290081" y="448196"/>
                  <a:pt x="2290081" y="448196"/>
                </a:cubicBezTo>
                <a:cubicBezTo>
                  <a:pt x="2294091" y="451496"/>
                  <a:pt x="2294091" y="451496"/>
                  <a:pt x="2294091" y="451496"/>
                </a:cubicBezTo>
                <a:cubicBezTo>
                  <a:pt x="2294449" y="455149"/>
                  <a:pt x="2294449" y="455149"/>
                  <a:pt x="2294449" y="455149"/>
                </a:cubicBezTo>
                <a:cubicBezTo>
                  <a:pt x="2307055" y="452088"/>
                  <a:pt x="2307055" y="452088"/>
                  <a:pt x="2307055" y="452088"/>
                </a:cubicBezTo>
                <a:cubicBezTo>
                  <a:pt x="2308703" y="450086"/>
                  <a:pt x="2308703" y="450086"/>
                  <a:pt x="2308703" y="450086"/>
                </a:cubicBezTo>
                <a:cubicBezTo>
                  <a:pt x="2302827" y="465401"/>
                  <a:pt x="2302827" y="465401"/>
                  <a:pt x="2302827" y="465401"/>
                </a:cubicBezTo>
                <a:cubicBezTo>
                  <a:pt x="2301180" y="467404"/>
                  <a:pt x="2301180" y="467404"/>
                  <a:pt x="2301180" y="467404"/>
                </a:cubicBezTo>
                <a:cubicBezTo>
                  <a:pt x="2299532" y="469406"/>
                  <a:pt x="2300107" y="456446"/>
                  <a:pt x="2302470" y="461748"/>
                </a:cubicBezTo>
                <a:cubicBezTo>
                  <a:pt x="2293874" y="468109"/>
                  <a:pt x="2293874" y="468109"/>
                  <a:pt x="2293874" y="468109"/>
                </a:cubicBezTo>
                <a:cubicBezTo>
                  <a:pt x="2289288" y="477769"/>
                  <a:pt x="2289288" y="477769"/>
                  <a:pt x="2289288" y="477769"/>
                </a:cubicBezTo>
                <a:cubicBezTo>
                  <a:pt x="2297309" y="484368"/>
                  <a:pt x="2297309" y="484368"/>
                  <a:pt x="2297309" y="484368"/>
                </a:cubicBezTo>
                <a:cubicBezTo>
                  <a:pt x="2289071" y="494381"/>
                  <a:pt x="2289071" y="494381"/>
                  <a:pt x="2289071" y="494381"/>
                </a:cubicBezTo>
                <a:cubicBezTo>
                  <a:pt x="2291076" y="496031"/>
                  <a:pt x="2291076" y="496031"/>
                  <a:pt x="2291076" y="496031"/>
                </a:cubicBezTo>
                <a:cubicBezTo>
                  <a:pt x="2284843" y="507694"/>
                  <a:pt x="2284843" y="507694"/>
                  <a:pt x="2284843" y="507694"/>
                </a:cubicBezTo>
                <a:cubicBezTo>
                  <a:pt x="2279900" y="513701"/>
                  <a:pt x="2279900" y="513701"/>
                  <a:pt x="2279900" y="513701"/>
                </a:cubicBezTo>
                <a:cubicBezTo>
                  <a:pt x="2282978" y="526309"/>
                  <a:pt x="2282978" y="526309"/>
                  <a:pt x="2282978" y="526309"/>
                </a:cubicBezTo>
                <a:cubicBezTo>
                  <a:pt x="2292289" y="527253"/>
                  <a:pt x="2292289" y="527253"/>
                  <a:pt x="2292289" y="527253"/>
                </a:cubicBezTo>
                <a:cubicBezTo>
                  <a:pt x="2297590" y="524898"/>
                  <a:pt x="2282263" y="519004"/>
                  <a:pt x="2298880" y="519243"/>
                </a:cubicBezTo>
                <a:cubicBezTo>
                  <a:pt x="2298165" y="511938"/>
                  <a:pt x="2298165" y="511938"/>
                  <a:pt x="2298165" y="511938"/>
                </a:cubicBezTo>
                <a:cubicBezTo>
                  <a:pt x="2307833" y="516535"/>
                  <a:pt x="2307833" y="516535"/>
                  <a:pt x="2307833" y="516535"/>
                </a:cubicBezTo>
                <a:cubicBezTo>
                  <a:pt x="2312776" y="510527"/>
                  <a:pt x="2312776" y="510527"/>
                  <a:pt x="2312776" y="510527"/>
                </a:cubicBezTo>
                <a:cubicBezTo>
                  <a:pt x="2310771" y="508878"/>
                  <a:pt x="2317004" y="497215"/>
                  <a:pt x="2306761" y="505578"/>
                </a:cubicBezTo>
                <a:cubicBezTo>
                  <a:pt x="2310631" y="488613"/>
                  <a:pt x="2310631" y="488613"/>
                  <a:pt x="2310631" y="488613"/>
                </a:cubicBezTo>
                <a:cubicBezTo>
                  <a:pt x="2315574" y="482605"/>
                  <a:pt x="2315574" y="482605"/>
                  <a:pt x="2315574" y="482605"/>
                </a:cubicBezTo>
                <a:cubicBezTo>
                  <a:pt x="2323237" y="485552"/>
                  <a:pt x="2323237" y="485552"/>
                  <a:pt x="2323237" y="485552"/>
                </a:cubicBezTo>
                <a:cubicBezTo>
                  <a:pt x="2330186" y="481194"/>
                  <a:pt x="2330186" y="481194"/>
                  <a:pt x="2330186" y="481194"/>
                </a:cubicBezTo>
                <a:cubicBezTo>
                  <a:pt x="2327605" y="492504"/>
                  <a:pt x="2327605" y="492504"/>
                  <a:pt x="2327605" y="492504"/>
                </a:cubicBezTo>
                <a:cubicBezTo>
                  <a:pt x="2314999" y="495565"/>
                  <a:pt x="2314999" y="495565"/>
                  <a:pt x="2314999" y="495565"/>
                </a:cubicBezTo>
                <a:cubicBezTo>
                  <a:pt x="2317719" y="504520"/>
                  <a:pt x="2317719" y="504520"/>
                  <a:pt x="2317719" y="504520"/>
                </a:cubicBezTo>
                <a:cubicBezTo>
                  <a:pt x="2321372" y="504167"/>
                  <a:pt x="2321372" y="504167"/>
                  <a:pt x="2321372" y="504167"/>
                </a:cubicBezTo>
                <a:cubicBezTo>
                  <a:pt x="2324310" y="496509"/>
                  <a:pt x="2324310" y="496509"/>
                  <a:pt x="2324310" y="496509"/>
                </a:cubicBezTo>
                <a:cubicBezTo>
                  <a:pt x="2331974" y="499456"/>
                  <a:pt x="2331974" y="499456"/>
                  <a:pt x="2331974" y="499456"/>
                </a:cubicBezTo>
                <a:cubicBezTo>
                  <a:pt x="2333979" y="501106"/>
                  <a:pt x="2333979" y="501106"/>
                  <a:pt x="2333979" y="501106"/>
                </a:cubicBezTo>
                <a:cubicBezTo>
                  <a:pt x="2332689" y="506761"/>
                  <a:pt x="2332689" y="506761"/>
                  <a:pt x="2332689" y="506761"/>
                </a:cubicBezTo>
                <a:cubicBezTo>
                  <a:pt x="2329036" y="507114"/>
                  <a:pt x="2329036" y="507114"/>
                  <a:pt x="2329036" y="507114"/>
                </a:cubicBezTo>
                <a:cubicBezTo>
                  <a:pt x="2326098" y="514771"/>
                  <a:pt x="2326098" y="514771"/>
                  <a:pt x="2326098" y="514771"/>
                </a:cubicBezTo>
                <a:cubicBezTo>
                  <a:pt x="2333404" y="514066"/>
                  <a:pt x="2333404" y="514066"/>
                  <a:pt x="2333404" y="514066"/>
                </a:cubicBezTo>
                <a:cubicBezTo>
                  <a:pt x="2332114" y="519721"/>
                  <a:pt x="2332114" y="519721"/>
                  <a:pt x="2332114" y="519721"/>
                </a:cubicBezTo>
                <a:cubicBezTo>
                  <a:pt x="2337414" y="517366"/>
                  <a:pt x="2337414" y="517366"/>
                  <a:pt x="2337414" y="517366"/>
                </a:cubicBezTo>
                <a:cubicBezTo>
                  <a:pt x="2345730" y="470476"/>
                  <a:pt x="2345730" y="470476"/>
                  <a:pt x="2345730" y="470476"/>
                </a:cubicBezTo>
                <a:cubicBezTo>
                  <a:pt x="2338424" y="471182"/>
                  <a:pt x="2338424" y="471182"/>
                  <a:pt x="2338424" y="471182"/>
                </a:cubicBezTo>
                <a:cubicBezTo>
                  <a:pt x="2339714" y="465527"/>
                  <a:pt x="2339714" y="465527"/>
                  <a:pt x="2339714" y="465527"/>
                </a:cubicBezTo>
                <a:lnTo>
                  <a:pt x="2348561" y="464672"/>
                </a:lnTo>
                <a:lnTo>
                  <a:pt x="2348738" y="468544"/>
                </a:lnTo>
                <a:cubicBezTo>
                  <a:pt x="2349423" y="472885"/>
                  <a:pt x="2350673" y="464468"/>
                  <a:pt x="2350673" y="464468"/>
                </a:cubicBezTo>
                <a:cubicBezTo>
                  <a:pt x="2350673" y="464468"/>
                  <a:pt x="2350673" y="464468"/>
                  <a:pt x="2349303" y="464601"/>
                </a:cubicBezTo>
                <a:lnTo>
                  <a:pt x="2348561" y="464672"/>
                </a:lnTo>
                <a:lnTo>
                  <a:pt x="2348310" y="459166"/>
                </a:lnTo>
                <a:cubicBezTo>
                  <a:pt x="2344300" y="455866"/>
                  <a:pt x="2344300" y="455866"/>
                  <a:pt x="2344300" y="455866"/>
                </a:cubicBezTo>
                <a:cubicBezTo>
                  <a:pt x="2349817" y="436899"/>
                  <a:pt x="2349817" y="436899"/>
                  <a:pt x="2349817" y="436899"/>
                </a:cubicBezTo>
                <a:cubicBezTo>
                  <a:pt x="2357123" y="436194"/>
                  <a:pt x="2357123" y="436194"/>
                  <a:pt x="2357123" y="436194"/>
                </a:cubicBezTo>
                <a:cubicBezTo>
                  <a:pt x="2365719" y="429833"/>
                  <a:pt x="2365719" y="429833"/>
                  <a:pt x="2365719" y="429833"/>
                </a:cubicBezTo>
                <a:cubicBezTo>
                  <a:pt x="2369729" y="433133"/>
                  <a:pt x="2369729" y="433133"/>
                  <a:pt x="2369729" y="433133"/>
                </a:cubicBezTo>
                <a:cubicBezTo>
                  <a:pt x="2377968" y="423120"/>
                  <a:pt x="2377968" y="423120"/>
                  <a:pt x="2377968" y="423120"/>
                </a:cubicBezTo>
                <a:cubicBezTo>
                  <a:pt x="2382694" y="433725"/>
                  <a:pt x="2382694" y="433725"/>
                  <a:pt x="2382694" y="433725"/>
                </a:cubicBezTo>
                <a:cubicBezTo>
                  <a:pt x="2395875" y="417704"/>
                  <a:pt x="2395875" y="417704"/>
                  <a:pt x="2395875" y="417704"/>
                </a:cubicBezTo>
                <a:cubicBezTo>
                  <a:pt x="2397523" y="415702"/>
                  <a:pt x="2395517" y="414052"/>
                  <a:pt x="2393512" y="412402"/>
                </a:cubicBezTo>
                <a:cubicBezTo>
                  <a:pt x="2390217" y="416407"/>
                  <a:pt x="2390217" y="416407"/>
                  <a:pt x="2390217" y="416407"/>
                </a:cubicBezTo>
                <a:cubicBezTo>
                  <a:pt x="2391864" y="414405"/>
                  <a:pt x="2395160" y="410399"/>
                  <a:pt x="2389144" y="405449"/>
                </a:cubicBezTo>
                <a:cubicBezTo>
                  <a:pt x="2372885" y="408863"/>
                  <a:pt x="2372885" y="408863"/>
                  <a:pt x="2372885" y="408863"/>
                </a:cubicBezTo>
                <a:cubicBezTo>
                  <a:pt x="2384776" y="398497"/>
                  <a:pt x="2384776" y="398497"/>
                  <a:pt x="2384776" y="398497"/>
                </a:cubicBezTo>
                <a:cubicBezTo>
                  <a:pt x="2385134" y="402150"/>
                  <a:pt x="2385134" y="402150"/>
                  <a:pt x="2385134" y="402150"/>
                </a:cubicBezTo>
                <a:cubicBezTo>
                  <a:pt x="2396092" y="401092"/>
                  <a:pt x="2396092" y="401092"/>
                  <a:pt x="2396092" y="401092"/>
                </a:cubicBezTo>
                <a:cubicBezTo>
                  <a:pt x="2395735" y="397439"/>
                  <a:pt x="2398315" y="386129"/>
                  <a:pt x="2393014" y="388485"/>
                </a:cubicBezTo>
                <a:cubicBezTo>
                  <a:pt x="2399247" y="376822"/>
                  <a:pt x="2399247" y="376822"/>
                  <a:pt x="2399247" y="376822"/>
                </a:cubicBezTo>
                <a:cubicBezTo>
                  <a:pt x="2398532" y="369517"/>
                  <a:pt x="2398532" y="369517"/>
                  <a:pt x="2398532" y="369517"/>
                </a:cubicBezTo>
                <a:cubicBezTo>
                  <a:pt x="2398175" y="365865"/>
                  <a:pt x="2398175" y="365865"/>
                  <a:pt x="2398175" y="365865"/>
                </a:cubicBezTo>
                <a:cubicBezTo>
                  <a:pt x="2412429" y="360801"/>
                  <a:pt x="2412429" y="360801"/>
                  <a:pt x="2412429" y="360801"/>
                </a:cubicBezTo>
                <a:cubicBezTo>
                  <a:pt x="2414434" y="362451"/>
                  <a:pt x="2414434" y="362451"/>
                  <a:pt x="2414434" y="362451"/>
                </a:cubicBezTo>
                <a:cubicBezTo>
                  <a:pt x="2413004" y="347842"/>
                  <a:pt x="2413004" y="347842"/>
                  <a:pt x="2413004" y="347842"/>
                </a:cubicBezTo>
                <a:cubicBezTo>
                  <a:pt x="2404050" y="350550"/>
                  <a:pt x="2404050" y="350550"/>
                  <a:pt x="2404050" y="350550"/>
                </a:cubicBezTo>
                <a:cubicBezTo>
                  <a:pt x="2403335" y="343245"/>
                  <a:pt x="2403335" y="343245"/>
                  <a:pt x="2403335" y="343245"/>
                </a:cubicBezTo>
                <a:cubicBezTo>
                  <a:pt x="2398034" y="345600"/>
                  <a:pt x="2398034" y="345600"/>
                  <a:pt x="2398034" y="345600"/>
                </a:cubicBezTo>
                <a:cubicBezTo>
                  <a:pt x="2406273" y="335587"/>
                  <a:pt x="2406273" y="335587"/>
                  <a:pt x="2406273" y="335587"/>
                </a:cubicBezTo>
                <a:cubicBezTo>
                  <a:pt x="2408278" y="337237"/>
                  <a:pt x="2408278" y="337237"/>
                  <a:pt x="2408278" y="337237"/>
                </a:cubicBezTo>
                <a:cubicBezTo>
                  <a:pt x="2417232" y="334529"/>
                  <a:pt x="2417232" y="334529"/>
                  <a:pt x="2417232" y="334529"/>
                </a:cubicBezTo>
                <a:cubicBezTo>
                  <a:pt x="2418879" y="332527"/>
                  <a:pt x="2418879" y="332527"/>
                  <a:pt x="2418879" y="332527"/>
                </a:cubicBezTo>
                <a:cubicBezTo>
                  <a:pt x="2415367" y="353144"/>
                  <a:pt x="2415367" y="353144"/>
                  <a:pt x="2415367" y="353144"/>
                </a:cubicBezTo>
                <a:cubicBezTo>
                  <a:pt x="2417014" y="351141"/>
                  <a:pt x="2417014" y="351141"/>
                  <a:pt x="2417014" y="351141"/>
                </a:cubicBezTo>
                <a:cubicBezTo>
                  <a:pt x="2418087" y="362099"/>
                  <a:pt x="2418087" y="362099"/>
                  <a:pt x="2418087" y="362099"/>
                </a:cubicBezTo>
                <a:cubicBezTo>
                  <a:pt x="2413144" y="368106"/>
                  <a:pt x="2413144" y="368106"/>
                  <a:pt x="2413144" y="368106"/>
                </a:cubicBezTo>
                <a:cubicBezTo>
                  <a:pt x="2417512" y="375059"/>
                  <a:pt x="2417512" y="375059"/>
                  <a:pt x="2417512" y="375059"/>
                </a:cubicBezTo>
                <a:cubicBezTo>
                  <a:pt x="2412211" y="377414"/>
                  <a:pt x="2412211" y="377414"/>
                  <a:pt x="2412211" y="377414"/>
                </a:cubicBezTo>
                <a:cubicBezTo>
                  <a:pt x="2406553" y="376116"/>
                  <a:pt x="2422097" y="365399"/>
                  <a:pt x="2404548" y="374467"/>
                </a:cubicBezTo>
                <a:cubicBezTo>
                  <a:pt x="2399962" y="384127"/>
                  <a:pt x="2399962" y="384127"/>
                  <a:pt x="2399962" y="384127"/>
                </a:cubicBezTo>
                <a:cubicBezTo>
                  <a:pt x="2399745" y="400739"/>
                  <a:pt x="2399745" y="400739"/>
                  <a:pt x="2399745" y="400739"/>
                </a:cubicBezTo>
                <a:cubicBezTo>
                  <a:pt x="2402823" y="413346"/>
                  <a:pt x="2402823" y="413346"/>
                  <a:pt x="2402823" y="413346"/>
                </a:cubicBezTo>
                <a:cubicBezTo>
                  <a:pt x="2406476" y="412993"/>
                  <a:pt x="2406476" y="412993"/>
                  <a:pt x="2406476" y="412993"/>
                </a:cubicBezTo>
                <a:cubicBezTo>
                  <a:pt x="2406834" y="416646"/>
                  <a:pt x="2406834" y="416646"/>
                  <a:pt x="2406834" y="416646"/>
                </a:cubicBezTo>
                <a:cubicBezTo>
                  <a:pt x="2408839" y="418296"/>
                  <a:pt x="2408839" y="418296"/>
                  <a:pt x="2408839" y="418296"/>
                </a:cubicBezTo>
                <a:cubicBezTo>
                  <a:pt x="2401533" y="419001"/>
                  <a:pt x="2401533" y="419001"/>
                  <a:pt x="2401533" y="419001"/>
                </a:cubicBezTo>
                <a:cubicBezTo>
                  <a:pt x="2400600" y="428309"/>
                  <a:pt x="2400600" y="428309"/>
                  <a:pt x="2400600" y="428309"/>
                </a:cubicBezTo>
                <a:cubicBezTo>
                  <a:pt x="2410844" y="419946"/>
                  <a:pt x="2410844" y="419946"/>
                  <a:pt x="2410844" y="419946"/>
                </a:cubicBezTo>
                <a:cubicBezTo>
                  <a:pt x="2420590" y="387666"/>
                  <a:pt x="2420590" y="387666"/>
                  <a:pt x="2420590" y="387666"/>
                </a:cubicBezTo>
                <a:cubicBezTo>
                  <a:pt x="2428765" y="320511"/>
                  <a:pt x="2428765" y="320511"/>
                  <a:pt x="2428765" y="320511"/>
                </a:cubicBezTo>
                <a:cubicBezTo>
                  <a:pt x="2426402" y="315209"/>
                  <a:pt x="2426402" y="315209"/>
                  <a:pt x="2426402" y="315209"/>
                </a:cubicBezTo>
                <a:cubicBezTo>
                  <a:pt x="2419812" y="323219"/>
                  <a:pt x="2419812" y="323219"/>
                  <a:pt x="2419812" y="323219"/>
                </a:cubicBezTo>
                <a:cubicBezTo>
                  <a:pt x="2411216" y="329579"/>
                  <a:pt x="2411216" y="329579"/>
                  <a:pt x="2411216" y="329579"/>
                </a:cubicBezTo>
                <a:cubicBezTo>
                  <a:pt x="2407563" y="329932"/>
                  <a:pt x="2407563" y="329932"/>
                  <a:pt x="2407563" y="329932"/>
                </a:cubicBezTo>
                <a:cubicBezTo>
                  <a:pt x="2413298" y="294352"/>
                  <a:pt x="2413298" y="294352"/>
                  <a:pt x="2413298" y="294352"/>
                </a:cubicBezTo>
                <a:cubicBezTo>
                  <a:pt x="2417168" y="277387"/>
                  <a:pt x="2417168" y="277387"/>
                  <a:pt x="2417168" y="277387"/>
                </a:cubicBezTo>
                <a:cubicBezTo>
                  <a:pt x="2415738" y="262777"/>
                  <a:pt x="2415738" y="262777"/>
                  <a:pt x="2415738" y="262777"/>
                </a:cubicBezTo>
                <a:cubicBezTo>
                  <a:pt x="2424691" y="260069"/>
                  <a:pt x="2424691" y="260069"/>
                  <a:pt x="2424691" y="260069"/>
                </a:cubicBezTo>
                <a:cubicBezTo>
                  <a:pt x="2428639" y="206227"/>
                  <a:pt x="2428639" y="206227"/>
                  <a:pt x="2428639" y="206227"/>
                </a:cubicBezTo>
                <a:cubicBezTo>
                  <a:pt x="2424628" y="202928"/>
                  <a:pt x="2424628" y="202928"/>
                  <a:pt x="2424628" y="202928"/>
                </a:cubicBezTo>
                <a:cubicBezTo>
                  <a:pt x="2429214" y="193268"/>
                  <a:pt x="2429214" y="193268"/>
                  <a:pt x="2429214" y="193268"/>
                </a:cubicBezTo>
                <a:cubicBezTo>
                  <a:pt x="2428856" y="189615"/>
                  <a:pt x="2428856" y="189615"/>
                  <a:pt x="2428856" y="189615"/>
                </a:cubicBezTo>
                <a:cubicBezTo>
                  <a:pt x="2431078" y="174653"/>
                  <a:pt x="2431078" y="174653"/>
                  <a:pt x="2431078" y="174653"/>
                </a:cubicBezTo>
                <a:lnTo>
                  <a:pt x="2430277" y="175515"/>
                </a:lnTo>
                <a:lnTo>
                  <a:pt x="2431654" y="161693"/>
                </a:lnTo>
                <a:cubicBezTo>
                  <a:pt x="2437452" y="183255"/>
                  <a:pt x="2437452" y="183255"/>
                  <a:pt x="2437452" y="183255"/>
                </a:cubicBezTo>
                <a:cubicBezTo>
                  <a:pt x="2432867" y="192915"/>
                  <a:pt x="2432867" y="192915"/>
                  <a:pt x="2432867" y="192915"/>
                </a:cubicBezTo>
                <a:cubicBezTo>
                  <a:pt x="2443825" y="191857"/>
                  <a:pt x="2443825" y="191857"/>
                  <a:pt x="2443825" y="191857"/>
                </a:cubicBezTo>
                <a:cubicBezTo>
                  <a:pt x="2440747" y="179250"/>
                  <a:pt x="2440747" y="179250"/>
                  <a:pt x="2440747" y="179250"/>
                </a:cubicBezTo>
                <a:cubicBezTo>
                  <a:pt x="2447338" y="171239"/>
                  <a:pt x="2447338" y="171239"/>
                  <a:pt x="2447338" y="171239"/>
                </a:cubicBezTo>
                <a:cubicBezTo>
                  <a:pt x="2446048" y="176894"/>
                  <a:pt x="2452064" y="181844"/>
                  <a:pt x="2455717" y="181491"/>
                </a:cubicBezTo>
                <a:cubicBezTo>
                  <a:pt x="2462307" y="173481"/>
                  <a:pt x="2462307" y="173481"/>
                  <a:pt x="2462307" y="173481"/>
                </a:cubicBezTo>
                <a:cubicBezTo>
                  <a:pt x="2455576" y="161227"/>
                  <a:pt x="2455576" y="161227"/>
                  <a:pt x="2455576" y="161227"/>
                </a:cubicBezTo>
                <a:cubicBezTo>
                  <a:pt x="2454286" y="166881"/>
                  <a:pt x="2449203" y="152625"/>
                  <a:pt x="2446980" y="167587"/>
                </a:cubicBezTo>
                <a:cubicBezTo>
                  <a:pt x="2444260" y="158632"/>
                  <a:pt x="2444260" y="158632"/>
                  <a:pt x="2444260" y="158632"/>
                </a:cubicBezTo>
                <a:cubicBezTo>
                  <a:pt x="2450493" y="146970"/>
                  <a:pt x="2450493" y="146970"/>
                  <a:pt x="2450493" y="146970"/>
                </a:cubicBezTo>
                <a:cubicBezTo>
                  <a:pt x="2457799" y="146264"/>
                  <a:pt x="2457799" y="146264"/>
                  <a:pt x="2457799" y="146264"/>
                </a:cubicBezTo>
                <a:cubicBezTo>
                  <a:pt x="2476421" y="148153"/>
                  <a:pt x="2476421" y="148153"/>
                  <a:pt x="2476421" y="148153"/>
                </a:cubicBezTo>
                <a:cubicBezTo>
                  <a:pt x="2478069" y="146151"/>
                  <a:pt x="2478069" y="146151"/>
                  <a:pt x="2478069" y="146151"/>
                </a:cubicBezTo>
                <a:cubicBezTo>
                  <a:pt x="2482437" y="153103"/>
                  <a:pt x="2467250" y="167473"/>
                  <a:pt x="2477634" y="179375"/>
                </a:cubicBezTo>
                <a:cubicBezTo>
                  <a:pt x="2472691" y="185383"/>
                  <a:pt x="2472691" y="185383"/>
                  <a:pt x="2472691" y="185383"/>
                </a:cubicBezTo>
                <a:cubicBezTo>
                  <a:pt x="2478490" y="206945"/>
                  <a:pt x="2478490" y="206945"/>
                  <a:pt x="2478490" y="206945"/>
                </a:cubicBezTo>
                <a:cubicBezTo>
                  <a:pt x="2483790" y="204589"/>
                  <a:pt x="2483790" y="204589"/>
                  <a:pt x="2483790" y="204589"/>
                </a:cubicBezTo>
                <a:cubicBezTo>
                  <a:pt x="2486868" y="217197"/>
                  <a:pt x="2486868" y="217197"/>
                  <a:pt x="2486868" y="217197"/>
                </a:cubicBezTo>
                <a:cubicBezTo>
                  <a:pt x="2505707" y="202473"/>
                  <a:pt x="2505707" y="202473"/>
                  <a:pt x="2505707" y="202473"/>
                </a:cubicBezTo>
                <a:cubicBezTo>
                  <a:pt x="2511366" y="203771"/>
                  <a:pt x="2511366" y="203771"/>
                  <a:pt x="2511366" y="203771"/>
                </a:cubicBezTo>
                <a:cubicBezTo>
                  <a:pt x="2512298" y="194463"/>
                  <a:pt x="2512298" y="194463"/>
                  <a:pt x="2512298" y="194463"/>
                </a:cubicBezTo>
                <a:cubicBezTo>
                  <a:pt x="2508645" y="194816"/>
                  <a:pt x="2508645" y="194816"/>
                  <a:pt x="2508645" y="194816"/>
                </a:cubicBezTo>
                <a:cubicBezTo>
                  <a:pt x="2519464" y="173493"/>
                  <a:pt x="2519464" y="173493"/>
                  <a:pt x="2519464" y="173493"/>
                </a:cubicBezTo>
                <a:lnTo>
                  <a:pt x="2520310" y="167793"/>
                </a:lnTo>
                <a:lnTo>
                  <a:pt x="2521000" y="167411"/>
                </a:lnTo>
                <a:cubicBezTo>
                  <a:pt x="2522509" y="163406"/>
                  <a:pt x="2524570" y="155026"/>
                  <a:pt x="2527204" y="139563"/>
                </a:cubicBezTo>
                <a:cubicBezTo>
                  <a:pt x="2530500" y="135558"/>
                  <a:pt x="2530500" y="135558"/>
                  <a:pt x="2530500" y="135558"/>
                </a:cubicBezTo>
                <a:cubicBezTo>
                  <a:pt x="2534152" y="135205"/>
                  <a:pt x="2534152" y="135205"/>
                  <a:pt x="2534152" y="135205"/>
                </a:cubicBezTo>
                <a:cubicBezTo>
                  <a:pt x="2529567" y="144866"/>
                  <a:pt x="2529567" y="144866"/>
                  <a:pt x="2529567" y="144866"/>
                </a:cubicBezTo>
                <a:cubicBezTo>
                  <a:pt x="2530997" y="159475"/>
                  <a:pt x="2530997" y="159475"/>
                  <a:pt x="2530997" y="159475"/>
                </a:cubicBezTo>
                <a:cubicBezTo>
                  <a:pt x="2539018" y="166075"/>
                  <a:pt x="2539018" y="166075"/>
                  <a:pt x="2539018" y="166075"/>
                </a:cubicBezTo>
                <a:cubicBezTo>
                  <a:pt x="2533718" y="168430"/>
                  <a:pt x="2533718" y="168430"/>
                  <a:pt x="2533718" y="168430"/>
                </a:cubicBezTo>
                <a:cubicBezTo>
                  <a:pt x="2534791" y="179387"/>
                  <a:pt x="2534791" y="179387"/>
                  <a:pt x="2534791" y="179387"/>
                </a:cubicBezTo>
                <a:cubicBezTo>
                  <a:pt x="2540091" y="177032"/>
                  <a:pt x="2540091" y="177032"/>
                  <a:pt x="2540091" y="177032"/>
                </a:cubicBezTo>
                <a:cubicBezTo>
                  <a:pt x="2550692" y="172321"/>
                  <a:pt x="2550692" y="172321"/>
                  <a:pt x="2550692" y="172321"/>
                </a:cubicBezTo>
                <a:cubicBezTo>
                  <a:pt x="2557858" y="151351"/>
                  <a:pt x="2557858" y="151351"/>
                  <a:pt x="2557858" y="151351"/>
                </a:cubicBezTo>
                <a:cubicBezTo>
                  <a:pt x="2554780" y="138744"/>
                  <a:pt x="2554780" y="138744"/>
                  <a:pt x="2554780" y="138744"/>
                </a:cubicBezTo>
                <a:cubicBezTo>
                  <a:pt x="2561728" y="134386"/>
                  <a:pt x="2556925" y="160659"/>
                  <a:pt x="2561371" y="130734"/>
                </a:cubicBezTo>
                <a:cubicBezTo>
                  <a:pt x="2562443" y="141691"/>
                  <a:pt x="2562443" y="141691"/>
                  <a:pt x="2562443" y="141691"/>
                </a:cubicBezTo>
                <a:cubicBezTo>
                  <a:pt x="2559863" y="153001"/>
                  <a:pt x="2559863" y="153001"/>
                  <a:pt x="2559863" y="153001"/>
                </a:cubicBezTo>
                <a:cubicBezTo>
                  <a:pt x="2563874" y="156301"/>
                  <a:pt x="2563874" y="156301"/>
                  <a:pt x="2563874" y="156301"/>
                </a:cubicBezTo>
                <a:cubicBezTo>
                  <a:pt x="2570107" y="144638"/>
                  <a:pt x="2570107" y="144638"/>
                  <a:pt x="2570107" y="144638"/>
                </a:cubicBezTo>
                <a:cubicBezTo>
                  <a:pt x="2565599" y="117421"/>
                  <a:pt x="2565599" y="117421"/>
                  <a:pt x="2565599" y="117421"/>
                </a:cubicBezTo>
                <a:cubicBezTo>
                  <a:pt x="2559365" y="129084"/>
                  <a:pt x="2559365" y="129084"/>
                  <a:pt x="2559365" y="129084"/>
                </a:cubicBezTo>
                <a:cubicBezTo>
                  <a:pt x="2559583" y="112471"/>
                  <a:pt x="2559583" y="112471"/>
                  <a:pt x="2559583" y="112471"/>
                </a:cubicBezTo>
                <a:cubicBezTo>
                  <a:pt x="2563593" y="115771"/>
                  <a:pt x="2563593" y="115771"/>
                  <a:pt x="2563593" y="115771"/>
                </a:cubicBezTo>
                <a:cubicBezTo>
                  <a:pt x="2562878" y="108466"/>
                  <a:pt x="2562878" y="108466"/>
                  <a:pt x="2562878" y="108466"/>
                </a:cubicBezTo>
                <a:cubicBezTo>
                  <a:pt x="2571116" y="98454"/>
                  <a:pt x="2571116" y="98454"/>
                  <a:pt x="2571116" y="98454"/>
                </a:cubicBezTo>
                <a:cubicBezTo>
                  <a:pt x="2569686" y="83844"/>
                  <a:pt x="2569686" y="83844"/>
                  <a:pt x="2569686" y="83844"/>
                </a:cubicBezTo>
                <a:cubicBezTo>
                  <a:pt x="2581577" y="73479"/>
                  <a:pt x="2581577" y="73479"/>
                  <a:pt x="2581577" y="73479"/>
                </a:cubicBezTo>
                <a:cubicBezTo>
                  <a:pt x="2588883" y="72773"/>
                  <a:pt x="2588883" y="72773"/>
                  <a:pt x="2588883" y="72773"/>
                </a:cubicBezTo>
                <a:cubicBezTo>
                  <a:pt x="2591246" y="78076"/>
                  <a:pt x="2591246" y="78076"/>
                  <a:pt x="2591246" y="78076"/>
                </a:cubicBezTo>
                <a:cubicBezTo>
                  <a:pt x="2600557" y="79020"/>
                  <a:pt x="2600557" y="79020"/>
                  <a:pt x="2600557" y="79020"/>
                </a:cubicBezTo>
                <a:cubicBezTo>
                  <a:pt x="2597261" y="83025"/>
                  <a:pt x="2597977" y="90330"/>
                  <a:pt x="2596329" y="92332"/>
                </a:cubicBezTo>
                <a:cubicBezTo>
                  <a:pt x="2601272" y="86325"/>
                  <a:pt x="2601272" y="86325"/>
                  <a:pt x="2601272" y="86325"/>
                </a:cubicBezTo>
                <a:cubicBezTo>
                  <a:pt x="2608143" y="118844"/>
                  <a:pt x="2608143" y="118844"/>
                  <a:pt x="2608143" y="118844"/>
                </a:cubicBezTo>
                <a:cubicBezTo>
                  <a:pt x="2613087" y="112836"/>
                  <a:pt x="2613087" y="112836"/>
                  <a:pt x="2613087" y="112836"/>
                </a:cubicBezTo>
                <a:cubicBezTo>
                  <a:pt x="2611439" y="114839"/>
                  <a:pt x="2612014" y="101879"/>
                  <a:pt x="2615092" y="114486"/>
                </a:cubicBezTo>
                <a:cubicBezTo>
                  <a:pt x="2618387" y="110481"/>
                  <a:pt x="2618387" y="110481"/>
                  <a:pt x="2618387" y="110481"/>
                </a:cubicBezTo>
                <a:cubicBezTo>
                  <a:pt x="2619817" y="125091"/>
                  <a:pt x="2602128" y="113895"/>
                  <a:pt x="2614874" y="131099"/>
                </a:cubicBezTo>
                <a:cubicBezTo>
                  <a:pt x="2623113" y="121086"/>
                  <a:pt x="2623113" y="121086"/>
                  <a:pt x="2623113" y="121086"/>
                </a:cubicBezTo>
                <a:cubicBezTo>
                  <a:pt x="2620827" y="78907"/>
                  <a:pt x="2620827" y="78907"/>
                  <a:pt x="2620827" y="78907"/>
                </a:cubicBezTo>
                <a:cubicBezTo>
                  <a:pt x="2620687" y="58642"/>
                  <a:pt x="2620687" y="58642"/>
                  <a:pt x="2620687" y="58642"/>
                </a:cubicBezTo>
                <a:cubicBezTo>
                  <a:pt x="2620687" y="58642"/>
                  <a:pt x="2620687" y="58642"/>
                  <a:pt x="2618681" y="56992"/>
                </a:cubicBezTo>
                <a:cubicBezTo>
                  <a:pt x="2625630" y="52634"/>
                  <a:pt x="2625630" y="52634"/>
                  <a:pt x="2625630" y="52634"/>
                </a:cubicBezTo>
                <a:cubicBezTo>
                  <a:pt x="2625770" y="72899"/>
                  <a:pt x="2625770" y="72899"/>
                  <a:pt x="2625770" y="72899"/>
                </a:cubicBezTo>
                <a:cubicBezTo>
                  <a:pt x="2629423" y="72546"/>
                  <a:pt x="2629423" y="72546"/>
                  <a:pt x="2629423" y="72546"/>
                </a:cubicBezTo>
                <a:cubicBezTo>
                  <a:pt x="2630853" y="87156"/>
                  <a:pt x="2630853" y="87156"/>
                  <a:pt x="2630853" y="87156"/>
                </a:cubicBezTo>
                <a:cubicBezTo>
                  <a:pt x="2636154" y="84801"/>
                  <a:pt x="2636154" y="84801"/>
                  <a:pt x="2636154" y="84801"/>
                </a:cubicBezTo>
                <a:cubicBezTo>
                  <a:pt x="2628490" y="81853"/>
                  <a:pt x="2644750" y="78440"/>
                  <a:pt x="2632718" y="68541"/>
                </a:cubicBezTo>
                <a:cubicBezTo>
                  <a:pt x="2632361" y="64889"/>
                  <a:pt x="2632361" y="64889"/>
                  <a:pt x="2632361" y="64889"/>
                </a:cubicBezTo>
                <a:cubicBezTo>
                  <a:pt x="2639666" y="64183"/>
                  <a:pt x="2639666" y="64183"/>
                  <a:pt x="2639666" y="64183"/>
                </a:cubicBezTo>
                <a:cubicBezTo>
                  <a:pt x="2643895" y="50871"/>
                  <a:pt x="2643895" y="50871"/>
                  <a:pt x="2643895" y="50871"/>
                </a:cubicBezTo>
                <a:cubicBezTo>
                  <a:pt x="2662159" y="49107"/>
                  <a:pt x="2662159" y="49107"/>
                  <a:pt x="2662159" y="49107"/>
                </a:cubicBezTo>
                <a:cubicBezTo>
                  <a:pt x="2667242" y="63364"/>
                  <a:pt x="2667242" y="63364"/>
                  <a:pt x="2667242" y="63364"/>
                </a:cubicBezTo>
                <a:cubicBezTo>
                  <a:pt x="2679848" y="60304"/>
                  <a:pt x="2679848" y="60304"/>
                  <a:pt x="2679848" y="60304"/>
                </a:cubicBezTo>
                <a:cubicBezTo>
                  <a:pt x="2673973" y="75619"/>
                  <a:pt x="2673973" y="75619"/>
                  <a:pt x="2673973" y="75619"/>
                </a:cubicBezTo>
                <a:cubicBezTo>
                  <a:pt x="2681279" y="74913"/>
                  <a:pt x="2681279" y="74913"/>
                  <a:pt x="2681279" y="74913"/>
                </a:cubicBezTo>
                <a:cubicBezTo>
                  <a:pt x="2676336" y="80921"/>
                  <a:pt x="2676336" y="80921"/>
                  <a:pt x="2676336" y="80921"/>
                </a:cubicBezTo>
                <a:cubicBezTo>
                  <a:pt x="2686005" y="85518"/>
                  <a:pt x="2686005" y="85518"/>
                  <a:pt x="2686005" y="85518"/>
                </a:cubicBezTo>
                <a:cubicBezTo>
                  <a:pt x="2685429" y="98478"/>
                  <a:pt x="2685429" y="98478"/>
                  <a:pt x="2685429" y="98478"/>
                </a:cubicBezTo>
                <a:cubicBezTo>
                  <a:pt x="2683067" y="93176"/>
                  <a:pt x="2690870" y="116388"/>
                  <a:pt x="2697321" y="88112"/>
                </a:cubicBezTo>
                <a:cubicBezTo>
                  <a:pt x="2701906" y="78452"/>
                  <a:pt x="2701906" y="78452"/>
                  <a:pt x="2701906" y="78452"/>
                </a:cubicBezTo>
                <a:cubicBezTo>
                  <a:pt x="2700476" y="63843"/>
                  <a:pt x="2700476" y="63843"/>
                  <a:pt x="2700476" y="63843"/>
                </a:cubicBezTo>
                <a:cubicBezTo>
                  <a:pt x="2703414" y="56185"/>
                  <a:pt x="2703414" y="56185"/>
                  <a:pt x="2703414" y="56185"/>
                </a:cubicBezTo>
                <a:cubicBezTo>
                  <a:pt x="2704486" y="67142"/>
                  <a:pt x="2704486" y="67142"/>
                  <a:pt x="2704486" y="67142"/>
                </a:cubicBezTo>
                <a:cubicBezTo>
                  <a:pt x="2708497" y="70442"/>
                  <a:pt x="2708497" y="70442"/>
                  <a:pt x="2708497" y="70442"/>
                </a:cubicBezTo>
                <a:cubicBezTo>
                  <a:pt x="2711505" y="72917"/>
                  <a:pt x="2709589" y="72180"/>
                  <a:pt x="2708631" y="71812"/>
                </a:cubicBezTo>
                <a:lnTo>
                  <a:pt x="2711622" y="73632"/>
                </a:lnTo>
                <a:lnTo>
                  <a:pt x="2707922" y="83402"/>
                </a:lnTo>
                <a:cubicBezTo>
                  <a:pt x="2706632" y="89057"/>
                  <a:pt x="2706632" y="89057"/>
                  <a:pt x="2706632" y="89057"/>
                </a:cubicBezTo>
                <a:cubicBezTo>
                  <a:pt x="2716658" y="97306"/>
                  <a:pt x="2716658" y="97306"/>
                  <a:pt x="2716658" y="97306"/>
                </a:cubicBezTo>
                <a:cubicBezTo>
                  <a:pt x="2718306" y="95304"/>
                  <a:pt x="2718306" y="95304"/>
                  <a:pt x="2718306" y="95304"/>
                </a:cubicBezTo>
                <a:cubicBezTo>
                  <a:pt x="2719456" y="69384"/>
                  <a:pt x="2719456" y="69384"/>
                  <a:pt x="2719456" y="69384"/>
                </a:cubicBezTo>
                <a:cubicBezTo>
                  <a:pt x="2721103" y="67382"/>
                  <a:pt x="2721103" y="67382"/>
                  <a:pt x="2721103" y="67382"/>
                </a:cubicBezTo>
                <a:cubicBezTo>
                  <a:pt x="2723109" y="69032"/>
                  <a:pt x="2723109" y="69032"/>
                  <a:pt x="2723109" y="69032"/>
                </a:cubicBezTo>
                <a:cubicBezTo>
                  <a:pt x="2721818" y="74686"/>
                  <a:pt x="2721818" y="74686"/>
                  <a:pt x="2721818" y="74686"/>
                </a:cubicBezTo>
                <a:cubicBezTo>
                  <a:pt x="2726544" y="85291"/>
                  <a:pt x="2726544" y="85291"/>
                  <a:pt x="2726544" y="85291"/>
                </a:cubicBezTo>
                <a:cubicBezTo>
                  <a:pt x="2725611" y="94599"/>
                  <a:pt x="2725611" y="94599"/>
                  <a:pt x="2725611" y="94599"/>
                </a:cubicBezTo>
                <a:cubicBezTo>
                  <a:pt x="2738933" y="98843"/>
                  <a:pt x="2738933" y="98843"/>
                  <a:pt x="2738933" y="98843"/>
                </a:cubicBezTo>
                <a:lnTo>
                  <a:pt x="2741071" y="105879"/>
                </a:lnTo>
                <a:lnTo>
                  <a:pt x="2738001" y="108150"/>
                </a:lnTo>
                <a:cubicBezTo>
                  <a:pt x="2738358" y="111803"/>
                  <a:pt x="2738358" y="111803"/>
                  <a:pt x="2738358" y="111803"/>
                </a:cubicBezTo>
                <a:cubicBezTo>
                  <a:pt x="2743659" y="109448"/>
                  <a:pt x="2743659" y="109448"/>
                  <a:pt x="2743659" y="109448"/>
                </a:cubicBezTo>
                <a:cubicBezTo>
                  <a:pt x="2749317" y="110745"/>
                  <a:pt x="2749317" y="110745"/>
                  <a:pt x="2749317" y="110745"/>
                </a:cubicBezTo>
                <a:cubicBezTo>
                  <a:pt x="2751182" y="92130"/>
                  <a:pt x="2751182" y="92130"/>
                  <a:pt x="2751182" y="92130"/>
                </a:cubicBezTo>
                <a:cubicBezTo>
                  <a:pt x="2741871" y="91185"/>
                  <a:pt x="2757773" y="84120"/>
                  <a:pt x="2743736" y="72570"/>
                </a:cubicBezTo>
                <a:cubicBezTo>
                  <a:pt x="2747031" y="68565"/>
                  <a:pt x="2747031" y="68565"/>
                  <a:pt x="2747031" y="68565"/>
                </a:cubicBezTo>
                <a:cubicBezTo>
                  <a:pt x="2735715" y="65971"/>
                  <a:pt x="2735715" y="65971"/>
                  <a:pt x="2735715" y="65971"/>
                </a:cubicBezTo>
                <a:cubicBezTo>
                  <a:pt x="2729342" y="57369"/>
                  <a:pt x="2729342" y="57369"/>
                  <a:pt x="2729342" y="57369"/>
                </a:cubicBezTo>
                <a:cubicBezTo>
                  <a:pt x="2726046" y="61374"/>
                  <a:pt x="2726046" y="61374"/>
                  <a:pt x="2726046" y="61374"/>
                </a:cubicBezTo>
                <a:lnTo>
                  <a:pt x="2724739" y="60011"/>
                </a:lnTo>
                <a:lnTo>
                  <a:pt x="2728626" y="50064"/>
                </a:lnTo>
                <a:lnTo>
                  <a:pt x="2727758" y="49349"/>
                </a:lnTo>
                <a:lnTo>
                  <a:pt x="2731922" y="46059"/>
                </a:lnTo>
                <a:cubicBezTo>
                  <a:pt x="2735000" y="58666"/>
                  <a:pt x="2735000" y="58666"/>
                  <a:pt x="2735000" y="58666"/>
                </a:cubicBezTo>
                <a:cubicBezTo>
                  <a:pt x="2738653" y="58313"/>
                  <a:pt x="2738653" y="58313"/>
                  <a:pt x="2738653" y="58313"/>
                </a:cubicBezTo>
                <a:cubicBezTo>
                  <a:pt x="2737580" y="47356"/>
                  <a:pt x="2737580" y="47356"/>
                  <a:pt x="2737580" y="47356"/>
                </a:cubicBezTo>
                <a:cubicBezTo>
                  <a:pt x="2749611" y="57255"/>
                  <a:pt x="2749611" y="57255"/>
                  <a:pt x="2749611" y="57255"/>
                </a:cubicBezTo>
                <a:cubicBezTo>
                  <a:pt x="2746674" y="64913"/>
                  <a:pt x="2746674" y="64913"/>
                  <a:pt x="2746674" y="64913"/>
                </a:cubicBezTo>
                <a:cubicBezTo>
                  <a:pt x="2752332" y="66210"/>
                  <a:pt x="2752332" y="66210"/>
                  <a:pt x="2752332" y="66210"/>
                </a:cubicBezTo>
                <a:cubicBezTo>
                  <a:pt x="2760353" y="72809"/>
                  <a:pt x="2760353" y="72809"/>
                  <a:pt x="2760353" y="72809"/>
                </a:cubicBezTo>
                <a:cubicBezTo>
                  <a:pt x="2768809" y="46184"/>
                  <a:pt x="2768809" y="46184"/>
                  <a:pt x="2768809" y="46184"/>
                </a:cubicBezTo>
                <a:cubicBezTo>
                  <a:pt x="2769026" y="29572"/>
                  <a:pt x="2769026" y="29572"/>
                  <a:pt x="2769026" y="29572"/>
                </a:cubicBezTo>
                <a:cubicBezTo>
                  <a:pt x="2770674" y="27570"/>
                  <a:pt x="2770674" y="27570"/>
                  <a:pt x="2770674" y="27570"/>
                </a:cubicBezTo>
                <a:cubicBezTo>
                  <a:pt x="2770316" y="23917"/>
                  <a:pt x="2770316" y="23917"/>
                  <a:pt x="2770316" y="23917"/>
                </a:cubicBezTo>
                <a:cubicBezTo>
                  <a:pt x="2766305" y="20617"/>
                  <a:pt x="2766305" y="20617"/>
                  <a:pt x="2766305" y="20617"/>
                </a:cubicBezTo>
                <a:cubicBezTo>
                  <a:pt x="2762653" y="20970"/>
                  <a:pt x="2762653" y="20970"/>
                  <a:pt x="2762653" y="20970"/>
                </a:cubicBezTo>
                <a:cubicBezTo>
                  <a:pt x="2763010" y="24622"/>
                  <a:pt x="2759715" y="28627"/>
                  <a:pt x="2756420" y="32632"/>
                </a:cubicBezTo>
                <a:cubicBezTo>
                  <a:pt x="2760290" y="15668"/>
                  <a:pt x="2760290" y="15668"/>
                  <a:pt x="2760290" y="15668"/>
                </a:cubicBezTo>
                <a:cubicBezTo>
                  <a:pt x="2762295" y="17317"/>
                  <a:pt x="2762295" y="17317"/>
                  <a:pt x="2762295" y="17317"/>
                </a:cubicBezTo>
                <a:cubicBezTo>
                  <a:pt x="2769818" y="0"/>
                  <a:pt x="2769818" y="0"/>
                  <a:pt x="2769818" y="0"/>
                </a:cubicBezTo>
                <a:cubicBezTo>
                  <a:pt x="2774544" y="10604"/>
                  <a:pt x="2774544" y="10604"/>
                  <a:pt x="2774544" y="10604"/>
                </a:cubicBezTo>
                <a:cubicBezTo>
                  <a:pt x="2775259" y="17909"/>
                  <a:pt x="2775259" y="17909"/>
                  <a:pt x="2775259" y="17909"/>
                </a:cubicBezTo>
                <a:cubicBezTo>
                  <a:pt x="2780560" y="15554"/>
                  <a:pt x="2780560" y="15554"/>
                  <a:pt x="2780560" y="15554"/>
                </a:cubicBezTo>
                <a:lnTo>
                  <a:pt x="2783319" y="28613"/>
                </a:lnTo>
                <a:lnTo>
                  <a:pt x="2781945" y="29707"/>
                </a:lnTo>
                <a:cubicBezTo>
                  <a:pt x="2780844" y="32579"/>
                  <a:pt x="2782526" y="35642"/>
                  <a:pt x="2783995" y="31814"/>
                </a:cubicBezTo>
                <a:cubicBezTo>
                  <a:pt x="2783995" y="31814"/>
                  <a:pt x="2783995" y="31814"/>
                  <a:pt x="2783565" y="29781"/>
                </a:cubicBezTo>
                <a:lnTo>
                  <a:pt x="2783319" y="28613"/>
                </a:lnTo>
                <a:lnTo>
                  <a:pt x="2786061" y="26430"/>
                </a:lnTo>
                <a:cubicBezTo>
                  <a:pt x="2788379" y="25975"/>
                  <a:pt x="2791768" y="26454"/>
                  <a:pt x="2796602" y="28753"/>
                </a:cubicBezTo>
                <a:cubicBezTo>
                  <a:pt x="2795311" y="34408"/>
                  <a:pt x="2795311" y="34408"/>
                  <a:pt x="2795311" y="34408"/>
                </a:cubicBezTo>
                <a:cubicBezTo>
                  <a:pt x="2797317" y="36058"/>
                  <a:pt x="2797317" y="36058"/>
                  <a:pt x="2797317" y="36058"/>
                </a:cubicBezTo>
                <a:cubicBezTo>
                  <a:pt x="2813576" y="32645"/>
                  <a:pt x="2784928" y="22506"/>
                  <a:pt x="2811571" y="30995"/>
                </a:cubicBezTo>
                <a:cubicBezTo>
                  <a:pt x="2803332" y="41008"/>
                  <a:pt x="2803332" y="41008"/>
                  <a:pt x="2803332" y="41008"/>
                </a:cubicBezTo>
                <a:cubicBezTo>
                  <a:pt x="2807343" y="44308"/>
                  <a:pt x="2807343" y="44308"/>
                  <a:pt x="2807343" y="44308"/>
                </a:cubicBezTo>
                <a:cubicBezTo>
                  <a:pt x="2814649" y="43602"/>
                  <a:pt x="2802834" y="17090"/>
                  <a:pt x="2818659" y="46902"/>
                </a:cubicBezTo>
                <a:cubicBezTo>
                  <a:pt x="2821737" y="59509"/>
                  <a:pt x="2821737" y="59509"/>
                  <a:pt x="2821737" y="59509"/>
                </a:cubicBezTo>
                <a:cubicBezTo>
                  <a:pt x="2819374" y="54207"/>
                  <a:pt x="2821022" y="52204"/>
                  <a:pt x="2834701" y="60101"/>
                </a:cubicBezTo>
                <a:cubicBezTo>
                  <a:pt x="2833411" y="65756"/>
                  <a:pt x="2833411" y="65756"/>
                  <a:pt x="2833411" y="65756"/>
                </a:cubicBezTo>
                <a:cubicBezTo>
                  <a:pt x="2843655" y="57393"/>
                  <a:pt x="2843655" y="57393"/>
                  <a:pt x="2843655" y="57393"/>
                </a:cubicBezTo>
                <a:cubicBezTo>
                  <a:pt x="2835774" y="71058"/>
                  <a:pt x="2835774" y="71058"/>
                  <a:pt x="2835774" y="71058"/>
                </a:cubicBezTo>
                <a:cubicBezTo>
                  <a:pt x="2834126" y="73061"/>
                  <a:pt x="2834126" y="73061"/>
                  <a:pt x="2834126" y="73061"/>
                </a:cubicBezTo>
                <a:cubicBezTo>
                  <a:pt x="2839785" y="74358"/>
                  <a:pt x="2839785" y="74358"/>
                  <a:pt x="2839785" y="74358"/>
                </a:cubicBezTo>
                <a:cubicBezTo>
                  <a:pt x="2839785" y="74358"/>
                  <a:pt x="2837064" y="65403"/>
                  <a:pt x="2841790" y="76008"/>
                </a:cubicBezTo>
                <a:cubicBezTo>
                  <a:pt x="2846733" y="70000"/>
                  <a:pt x="2846733" y="70000"/>
                  <a:pt x="2846733" y="70000"/>
                </a:cubicBezTo>
                <a:cubicBezTo>
                  <a:pt x="2847448" y="77305"/>
                  <a:pt x="2847448" y="77305"/>
                  <a:pt x="2847448" y="77305"/>
                </a:cubicBezTo>
                <a:cubicBezTo>
                  <a:pt x="2842147" y="79660"/>
                  <a:pt x="2842147" y="79660"/>
                  <a:pt x="2842147" y="79660"/>
                </a:cubicBezTo>
                <a:cubicBezTo>
                  <a:pt x="2840998" y="105580"/>
                  <a:pt x="2840998" y="105580"/>
                  <a:pt x="2840998" y="105580"/>
                </a:cubicBezTo>
                <a:cubicBezTo>
                  <a:pt x="2856184" y="91210"/>
                  <a:pt x="2856184" y="91210"/>
                  <a:pt x="2856184" y="91210"/>
                </a:cubicBezTo>
                <a:cubicBezTo>
                  <a:pt x="2858189" y="92859"/>
                  <a:pt x="2858189" y="92859"/>
                  <a:pt x="2858189" y="92859"/>
                </a:cubicBezTo>
                <a:cubicBezTo>
                  <a:pt x="2851599" y="100870"/>
                  <a:pt x="2851599" y="100870"/>
                  <a:pt x="2851599" y="100870"/>
                </a:cubicBezTo>
                <a:cubicBezTo>
                  <a:pt x="2863630" y="110769"/>
                  <a:pt x="2863630" y="110769"/>
                  <a:pt x="2863630" y="110769"/>
                </a:cubicBezTo>
                <a:cubicBezTo>
                  <a:pt x="2859045" y="120429"/>
                  <a:pt x="2859045" y="120429"/>
                  <a:pt x="2859045" y="120429"/>
                </a:cubicBezTo>
                <a:cubicBezTo>
                  <a:pt x="2861050" y="122079"/>
                  <a:pt x="2853386" y="119132"/>
                  <a:pt x="2863055" y="123729"/>
                </a:cubicBezTo>
                <a:cubicBezTo>
                  <a:pt x="2877527" y="102053"/>
                  <a:pt x="2877527" y="102053"/>
                  <a:pt x="2877527" y="102053"/>
                </a:cubicBezTo>
                <a:cubicBezTo>
                  <a:pt x="2871511" y="97104"/>
                  <a:pt x="2878459" y="92746"/>
                  <a:pt x="2880107" y="90743"/>
                </a:cubicBezTo>
                <a:cubicBezTo>
                  <a:pt x="2879392" y="83438"/>
                  <a:pt x="2879392" y="83438"/>
                  <a:pt x="2879392" y="83438"/>
                </a:cubicBezTo>
                <a:cubicBezTo>
                  <a:pt x="2889635" y="75076"/>
                  <a:pt x="2889635" y="75076"/>
                  <a:pt x="2889635" y="75076"/>
                </a:cubicBezTo>
                <a:cubicBezTo>
                  <a:pt x="2888205" y="60465"/>
                  <a:pt x="2888205" y="60465"/>
                  <a:pt x="2888205" y="60465"/>
                </a:cubicBezTo>
                <a:cubicBezTo>
                  <a:pt x="2891858" y="60113"/>
                  <a:pt x="2891858" y="60113"/>
                  <a:pt x="2891858" y="60113"/>
                </a:cubicBezTo>
                <a:cubicBezTo>
                  <a:pt x="2889137" y="51158"/>
                  <a:pt x="2889137" y="51158"/>
                  <a:pt x="2889137" y="51158"/>
                </a:cubicBezTo>
                <a:cubicBezTo>
                  <a:pt x="2890929" y="45916"/>
                  <a:pt x="2892272" y="41984"/>
                  <a:pt x="2893280" y="39035"/>
                </a:cubicBezTo>
                <a:lnTo>
                  <a:pt x="2893298" y="38981"/>
                </a:lnTo>
                <a:lnTo>
                  <a:pt x="2893400" y="42912"/>
                </a:lnTo>
                <a:cubicBezTo>
                  <a:pt x="2893922" y="55305"/>
                  <a:pt x="2894531" y="26211"/>
                  <a:pt x="2896303" y="30188"/>
                </a:cubicBezTo>
                <a:cubicBezTo>
                  <a:pt x="2896303" y="30188"/>
                  <a:pt x="2896303" y="30188"/>
                  <a:pt x="2895408" y="32809"/>
                </a:cubicBezTo>
                <a:lnTo>
                  <a:pt x="2893298" y="38981"/>
                </a:lnTo>
                <a:lnTo>
                  <a:pt x="2893142" y="32913"/>
                </a:lnTo>
                <a:cubicBezTo>
                  <a:pt x="2893055" y="28197"/>
                  <a:pt x="2892965" y="21984"/>
                  <a:pt x="2892868" y="13928"/>
                </a:cubicBezTo>
                <a:cubicBezTo>
                  <a:pt x="2900531" y="16876"/>
                  <a:pt x="2900531" y="16876"/>
                  <a:pt x="2900531" y="16876"/>
                </a:cubicBezTo>
                <a:cubicBezTo>
                  <a:pt x="2902894" y="22178"/>
                  <a:pt x="2902894" y="22178"/>
                  <a:pt x="2902894" y="22178"/>
                </a:cubicBezTo>
                <a:cubicBezTo>
                  <a:pt x="2906189" y="18173"/>
                  <a:pt x="2906189" y="18173"/>
                  <a:pt x="2906189" y="18173"/>
                </a:cubicBezTo>
                <a:cubicBezTo>
                  <a:pt x="2906547" y="21825"/>
                  <a:pt x="2905972" y="34785"/>
                  <a:pt x="2900314" y="33488"/>
                </a:cubicBezTo>
                <a:cubicBezTo>
                  <a:pt x="2892790" y="50805"/>
                  <a:pt x="2892790" y="50805"/>
                  <a:pt x="2892790" y="50805"/>
                </a:cubicBezTo>
                <a:cubicBezTo>
                  <a:pt x="2903749" y="49748"/>
                  <a:pt x="2903749" y="49748"/>
                  <a:pt x="2903749" y="49748"/>
                </a:cubicBezTo>
                <a:cubicBezTo>
                  <a:pt x="2915781" y="59647"/>
                  <a:pt x="2915781" y="59647"/>
                  <a:pt x="2915781" y="59647"/>
                </a:cubicBezTo>
                <a:cubicBezTo>
                  <a:pt x="2909190" y="67657"/>
                  <a:pt x="2909190" y="67657"/>
                  <a:pt x="2909190" y="67657"/>
                </a:cubicBezTo>
                <a:cubicBezTo>
                  <a:pt x="2909548" y="71309"/>
                  <a:pt x="2909548" y="71309"/>
                  <a:pt x="2909548" y="71309"/>
                </a:cubicBezTo>
                <a:cubicBezTo>
                  <a:pt x="2913558" y="74609"/>
                  <a:pt x="2913558" y="74609"/>
                  <a:pt x="2913558" y="74609"/>
                </a:cubicBezTo>
                <a:cubicBezTo>
                  <a:pt x="2918769" y="71341"/>
                  <a:pt x="2913139" y="95043"/>
                  <a:pt x="2917132" y="84634"/>
                </a:cubicBezTo>
                <a:lnTo>
                  <a:pt x="2917986" y="82174"/>
                </a:lnTo>
                <a:lnTo>
                  <a:pt x="2918284" y="85214"/>
                </a:lnTo>
                <a:cubicBezTo>
                  <a:pt x="2924300" y="90163"/>
                  <a:pt x="2924300" y="90163"/>
                  <a:pt x="2924300" y="90163"/>
                </a:cubicBezTo>
                <a:cubicBezTo>
                  <a:pt x="2926662" y="95466"/>
                  <a:pt x="2914056" y="98526"/>
                  <a:pt x="2927378" y="102771"/>
                </a:cubicBezTo>
                <a:cubicBezTo>
                  <a:pt x="2929383" y="104420"/>
                  <a:pt x="2929383" y="104420"/>
                  <a:pt x="2929383" y="104420"/>
                </a:cubicBezTo>
                <a:cubicBezTo>
                  <a:pt x="2935973" y="96410"/>
                  <a:pt x="2935973" y="96410"/>
                  <a:pt x="2935973" y="96410"/>
                </a:cubicBezTo>
                <a:cubicBezTo>
                  <a:pt x="2935756" y="113023"/>
                  <a:pt x="2935756" y="113023"/>
                  <a:pt x="2935756" y="113023"/>
                </a:cubicBezTo>
                <a:cubicBezTo>
                  <a:pt x="2939409" y="112670"/>
                  <a:pt x="2939409" y="112670"/>
                  <a:pt x="2939409" y="112670"/>
                </a:cubicBezTo>
                <a:cubicBezTo>
                  <a:pt x="2940124" y="119975"/>
                  <a:pt x="2940124" y="119975"/>
                  <a:pt x="2940124" y="119975"/>
                </a:cubicBezTo>
                <a:cubicBezTo>
                  <a:pt x="2942130" y="121625"/>
                  <a:pt x="2933611" y="91108"/>
                  <a:pt x="2948145" y="126574"/>
                </a:cubicBezTo>
                <a:cubicBezTo>
                  <a:pt x="2958172" y="134824"/>
                  <a:pt x="2958172" y="134824"/>
                  <a:pt x="2958172" y="134824"/>
                </a:cubicBezTo>
                <a:cubicBezTo>
                  <a:pt x="2966052" y="121159"/>
                  <a:pt x="2966052" y="121159"/>
                  <a:pt x="2966052" y="121159"/>
                </a:cubicBezTo>
                <a:cubicBezTo>
                  <a:pt x="2953088" y="120567"/>
                  <a:pt x="2953088" y="120567"/>
                  <a:pt x="2953088" y="120567"/>
                </a:cubicBezTo>
                <a:cubicBezTo>
                  <a:pt x="2952730" y="116914"/>
                  <a:pt x="2952730" y="116914"/>
                  <a:pt x="2952730" y="116914"/>
                </a:cubicBezTo>
                <a:cubicBezTo>
                  <a:pt x="2964979" y="110201"/>
                  <a:pt x="2964979" y="110201"/>
                  <a:pt x="2964979" y="110201"/>
                </a:cubicBezTo>
                <a:cubicBezTo>
                  <a:pt x="2964622" y="106549"/>
                  <a:pt x="2964622" y="106549"/>
                  <a:pt x="2964622" y="106549"/>
                </a:cubicBezTo>
                <a:cubicBezTo>
                  <a:pt x="2970638" y="111499"/>
                  <a:pt x="2970638" y="111499"/>
                  <a:pt x="2970638" y="111499"/>
                </a:cubicBezTo>
                <a:cubicBezTo>
                  <a:pt x="2968990" y="113501"/>
                  <a:pt x="2960969" y="106901"/>
                  <a:pt x="2969347" y="117153"/>
                </a:cubicBezTo>
                <a:cubicBezTo>
                  <a:pt x="2976296" y="112796"/>
                  <a:pt x="2979770" y="110617"/>
                  <a:pt x="2981507" y="109527"/>
                </a:cubicBezTo>
                <a:lnTo>
                  <a:pt x="2982640" y="108817"/>
                </a:lnTo>
                <a:lnTo>
                  <a:pt x="2983924" y="110677"/>
                </a:lnTo>
                <a:cubicBezTo>
                  <a:pt x="2985661" y="109587"/>
                  <a:pt x="2985716" y="105434"/>
                  <a:pt x="2976513" y="96183"/>
                </a:cubicBezTo>
                <a:cubicBezTo>
                  <a:pt x="2981099" y="86523"/>
                  <a:pt x="2981099" y="86523"/>
                  <a:pt x="2981099" y="86523"/>
                </a:cubicBezTo>
                <a:cubicBezTo>
                  <a:pt x="2974150" y="90881"/>
                  <a:pt x="2974150" y="90881"/>
                  <a:pt x="2974150" y="90881"/>
                </a:cubicBezTo>
                <a:lnTo>
                  <a:pt x="2965988" y="79061"/>
                </a:lnTo>
                <a:lnTo>
                  <a:pt x="2967538" y="77779"/>
                </a:lnTo>
                <a:cubicBezTo>
                  <a:pt x="2968570" y="76845"/>
                  <a:pt x="2968073" y="77065"/>
                  <a:pt x="2967079" y="77507"/>
                </a:cubicBezTo>
                <a:lnTo>
                  <a:pt x="2965292" y="78053"/>
                </a:lnTo>
                <a:lnTo>
                  <a:pt x="2964751" y="77271"/>
                </a:lnTo>
                <a:cubicBezTo>
                  <a:pt x="2963409" y="75327"/>
                  <a:pt x="2963409" y="75327"/>
                  <a:pt x="2963409" y="75327"/>
                </a:cubicBezTo>
                <a:cubicBezTo>
                  <a:pt x="2961046" y="70024"/>
                  <a:pt x="2961046" y="70024"/>
                  <a:pt x="2961046" y="70024"/>
                </a:cubicBezTo>
                <a:cubicBezTo>
                  <a:pt x="2959616" y="55415"/>
                  <a:pt x="2959616" y="55415"/>
                  <a:pt x="2959616" y="55415"/>
                </a:cubicBezTo>
                <a:cubicBezTo>
                  <a:pt x="2955605" y="52115"/>
                  <a:pt x="2955605" y="52115"/>
                  <a:pt x="2955605" y="52115"/>
                </a:cubicBezTo>
                <a:cubicBezTo>
                  <a:pt x="2956895" y="46460"/>
                  <a:pt x="2956895" y="46460"/>
                  <a:pt x="2956895" y="46460"/>
                </a:cubicBezTo>
                <a:cubicBezTo>
                  <a:pt x="2954890" y="44810"/>
                  <a:pt x="2954890" y="44810"/>
                  <a:pt x="2954890" y="44810"/>
                </a:cubicBezTo>
                <a:cubicBezTo>
                  <a:pt x="2954175" y="37505"/>
                  <a:pt x="2954175" y="37505"/>
                  <a:pt x="2954175" y="37505"/>
                </a:cubicBezTo>
                <a:cubicBezTo>
                  <a:pt x="2959475" y="35150"/>
                  <a:pt x="2959475" y="35150"/>
                  <a:pt x="2959475" y="35150"/>
                </a:cubicBezTo>
                <a:cubicBezTo>
                  <a:pt x="2963129" y="34797"/>
                  <a:pt x="2963129" y="34797"/>
                  <a:pt x="2963129" y="34797"/>
                </a:cubicBezTo>
                <a:cubicBezTo>
                  <a:pt x="2965134" y="36447"/>
                  <a:pt x="2965134" y="36447"/>
                  <a:pt x="2965134" y="36447"/>
                </a:cubicBezTo>
                <a:cubicBezTo>
                  <a:pt x="2963844" y="42102"/>
                  <a:pt x="2963844" y="42102"/>
                  <a:pt x="2963844" y="42102"/>
                </a:cubicBezTo>
                <a:cubicBezTo>
                  <a:pt x="2978097" y="37039"/>
                  <a:pt x="2978097" y="37039"/>
                  <a:pt x="2978097" y="37039"/>
                </a:cubicBezTo>
                <a:cubicBezTo>
                  <a:pt x="2985761" y="39986"/>
                  <a:pt x="2985761" y="39986"/>
                  <a:pt x="2985761" y="39986"/>
                </a:cubicBezTo>
                <a:cubicBezTo>
                  <a:pt x="2975517" y="48349"/>
                  <a:pt x="2999082" y="44230"/>
                  <a:pt x="2979528" y="51649"/>
                </a:cubicBezTo>
                <a:cubicBezTo>
                  <a:pt x="2971289" y="61661"/>
                  <a:pt x="2971289" y="61661"/>
                  <a:pt x="2971289" y="61661"/>
                </a:cubicBezTo>
                <a:cubicBezTo>
                  <a:pt x="2981316" y="69911"/>
                  <a:pt x="2981316" y="69911"/>
                  <a:pt x="2981316" y="69911"/>
                </a:cubicBezTo>
                <a:cubicBezTo>
                  <a:pt x="2984036" y="78866"/>
                  <a:pt x="2984036" y="78866"/>
                  <a:pt x="2984036" y="78866"/>
                </a:cubicBezTo>
                <a:cubicBezTo>
                  <a:pt x="3000296" y="75452"/>
                  <a:pt x="3000296" y="75452"/>
                  <a:pt x="3000296" y="75452"/>
                </a:cubicBezTo>
                <a:cubicBezTo>
                  <a:pt x="2999721" y="88412"/>
                  <a:pt x="2999721" y="88412"/>
                  <a:pt x="2999721" y="88412"/>
                </a:cubicBezTo>
                <a:cubicBezTo>
                  <a:pt x="2994062" y="87115"/>
                  <a:pt x="2994062" y="87115"/>
                  <a:pt x="2994062" y="87115"/>
                </a:cubicBezTo>
                <a:cubicBezTo>
                  <a:pt x="2990550" y="107732"/>
                  <a:pt x="2990550" y="107732"/>
                  <a:pt x="2990550" y="107732"/>
                </a:cubicBezTo>
                <a:cubicBezTo>
                  <a:pt x="2996566" y="112682"/>
                  <a:pt x="2996566" y="112682"/>
                  <a:pt x="2996566" y="112682"/>
                </a:cubicBezTo>
                <a:cubicBezTo>
                  <a:pt x="2994918" y="114685"/>
                  <a:pt x="2998928" y="117984"/>
                  <a:pt x="2991265" y="115037"/>
                </a:cubicBezTo>
                <a:cubicBezTo>
                  <a:pt x="2993985" y="123992"/>
                  <a:pt x="2993985" y="123992"/>
                  <a:pt x="2993985" y="123992"/>
                </a:cubicBezTo>
                <a:cubicBezTo>
                  <a:pt x="2992338" y="125995"/>
                  <a:pt x="2992338" y="125995"/>
                  <a:pt x="2992338" y="125995"/>
                </a:cubicBezTo>
                <a:cubicBezTo>
                  <a:pt x="2996348" y="129294"/>
                  <a:pt x="2996348" y="129294"/>
                  <a:pt x="2996348" y="129294"/>
                </a:cubicBezTo>
                <a:cubicBezTo>
                  <a:pt x="3002581" y="117632"/>
                  <a:pt x="3002581" y="117632"/>
                  <a:pt x="3002581" y="117632"/>
                </a:cubicBezTo>
                <a:cubicBezTo>
                  <a:pt x="3002224" y="113979"/>
                  <a:pt x="3002224" y="113979"/>
                  <a:pt x="3002224" y="113979"/>
                </a:cubicBezTo>
                <a:cubicBezTo>
                  <a:pt x="3007167" y="107971"/>
                  <a:pt x="3007167" y="107971"/>
                  <a:pt x="3007167" y="107971"/>
                </a:cubicBezTo>
                <a:cubicBezTo>
                  <a:pt x="3001726" y="90062"/>
                  <a:pt x="3001726" y="90062"/>
                  <a:pt x="3001726" y="90062"/>
                </a:cubicBezTo>
                <a:lnTo>
                  <a:pt x="3002395" y="88962"/>
                </a:lnTo>
                <a:lnTo>
                  <a:pt x="3002539" y="91309"/>
                </a:lnTo>
                <a:cubicBezTo>
                  <a:pt x="3004411" y="93950"/>
                  <a:pt x="3008422" y="97250"/>
                  <a:pt x="3015763" y="101611"/>
                </a:cubicBezTo>
                <a:cubicBezTo>
                  <a:pt x="3006592" y="120931"/>
                  <a:pt x="3006592" y="120931"/>
                  <a:pt x="3006592" y="120931"/>
                </a:cubicBezTo>
                <a:cubicBezTo>
                  <a:pt x="3006375" y="137544"/>
                  <a:pt x="3006375" y="137544"/>
                  <a:pt x="3006375" y="137544"/>
                </a:cubicBezTo>
                <a:cubicBezTo>
                  <a:pt x="3001431" y="143552"/>
                  <a:pt x="3001431" y="143552"/>
                  <a:pt x="3001431" y="143552"/>
                </a:cubicBezTo>
                <a:cubicBezTo>
                  <a:pt x="3005085" y="143199"/>
                  <a:pt x="2994841" y="151562"/>
                  <a:pt x="3007447" y="148501"/>
                </a:cubicBezTo>
                <a:cubicBezTo>
                  <a:pt x="3012748" y="146146"/>
                  <a:pt x="3012748" y="146146"/>
                  <a:pt x="3012748" y="146146"/>
                </a:cubicBezTo>
                <a:lnTo>
                  <a:pt x="3012950" y="147407"/>
                </a:lnTo>
                <a:lnTo>
                  <a:pt x="3011427" y="151199"/>
                </a:lnTo>
                <a:cubicBezTo>
                  <a:pt x="3009827" y="155444"/>
                  <a:pt x="3012045" y="150448"/>
                  <a:pt x="3012970" y="147536"/>
                </a:cubicBezTo>
                <a:lnTo>
                  <a:pt x="3012950" y="147407"/>
                </a:lnTo>
                <a:lnTo>
                  <a:pt x="3017333" y="136486"/>
                </a:lnTo>
                <a:cubicBezTo>
                  <a:pt x="3015111" y="151448"/>
                  <a:pt x="3015111" y="151448"/>
                  <a:pt x="3015111" y="151448"/>
                </a:cubicBezTo>
                <a:cubicBezTo>
                  <a:pt x="3013463" y="153451"/>
                  <a:pt x="3011458" y="151801"/>
                  <a:pt x="3011816" y="155453"/>
                </a:cubicBezTo>
                <a:cubicBezTo>
                  <a:pt x="3013821" y="157103"/>
                  <a:pt x="3013821" y="157103"/>
                  <a:pt x="3013821" y="157103"/>
                </a:cubicBezTo>
                <a:cubicBezTo>
                  <a:pt x="3026069" y="150390"/>
                  <a:pt x="3026069" y="150390"/>
                  <a:pt x="3026069" y="150390"/>
                </a:cubicBezTo>
                <a:cubicBezTo>
                  <a:pt x="3021842" y="163703"/>
                  <a:pt x="3021842" y="163703"/>
                  <a:pt x="3021842" y="163703"/>
                </a:cubicBezTo>
                <a:cubicBezTo>
                  <a:pt x="3023381" y="170006"/>
                  <a:pt x="3018080" y="172362"/>
                  <a:pt x="3015107" y="174953"/>
                </a:cubicBezTo>
                <a:lnTo>
                  <a:pt x="3013934" y="178388"/>
                </a:lnTo>
                <a:lnTo>
                  <a:pt x="3012752" y="176793"/>
                </a:lnTo>
                <a:cubicBezTo>
                  <a:pt x="3011956" y="175718"/>
                  <a:pt x="3011956" y="175718"/>
                  <a:pt x="3011956" y="175718"/>
                </a:cubicBezTo>
                <a:cubicBezTo>
                  <a:pt x="3005365" y="183729"/>
                  <a:pt x="3005365" y="183729"/>
                  <a:pt x="3005365" y="183729"/>
                </a:cubicBezTo>
                <a:cubicBezTo>
                  <a:pt x="3001137" y="197041"/>
                  <a:pt x="3001137" y="197041"/>
                  <a:pt x="3001137" y="197041"/>
                </a:cubicBezTo>
                <a:cubicBezTo>
                  <a:pt x="3004573" y="213301"/>
                  <a:pt x="3004573" y="213301"/>
                  <a:pt x="3004573" y="213301"/>
                </a:cubicBezTo>
                <a:cubicBezTo>
                  <a:pt x="3002350" y="228263"/>
                  <a:pt x="3002350" y="228263"/>
                  <a:pt x="3002350" y="228263"/>
                </a:cubicBezTo>
                <a:cubicBezTo>
                  <a:pt x="3005785" y="244523"/>
                  <a:pt x="3005785" y="244523"/>
                  <a:pt x="3005785" y="244523"/>
                </a:cubicBezTo>
                <a:cubicBezTo>
                  <a:pt x="3007433" y="242520"/>
                  <a:pt x="3007433" y="242520"/>
                  <a:pt x="3007433" y="242520"/>
                </a:cubicBezTo>
                <a:cubicBezTo>
                  <a:pt x="3002490" y="248528"/>
                  <a:pt x="3006859" y="255480"/>
                  <a:pt x="3001200" y="254183"/>
                </a:cubicBezTo>
                <a:cubicBezTo>
                  <a:pt x="3001915" y="261488"/>
                  <a:pt x="3001915" y="261488"/>
                  <a:pt x="3001915" y="261488"/>
                </a:cubicBezTo>
                <a:cubicBezTo>
                  <a:pt x="3012874" y="260429"/>
                  <a:pt x="3012874" y="260429"/>
                  <a:pt x="3012874" y="260429"/>
                </a:cubicBezTo>
                <a:cubicBezTo>
                  <a:pt x="3015167" y="255599"/>
                  <a:pt x="3016887" y="251977"/>
                  <a:pt x="3018176" y="249260"/>
                </a:cubicBezTo>
                <a:lnTo>
                  <a:pt x="3019185" y="247135"/>
                </a:lnTo>
                <a:lnTo>
                  <a:pt x="3026771" y="251714"/>
                </a:lnTo>
                <a:cubicBezTo>
                  <a:pt x="3042315" y="240996"/>
                  <a:pt x="3042315" y="240996"/>
                  <a:pt x="3042315" y="240996"/>
                </a:cubicBezTo>
                <a:cubicBezTo>
                  <a:pt x="3045035" y="249950"/>
                  <a:pt x="3045035" y="249950"/>
                  <a:pt x="3045035" y="249950"/>
                </a:cubicBezTo>
                <a:cubicBezTo>
                  <a:pt x="3048688" y="249598"/>
                  <a:pt x="3048688" y="249598"/>
                  <a:pt x="3048688" y="249598"/>
                </a:cubicBezTo>
                <a:cubicBezTo>
                  <a:pt x="3052341" y="249245"/>
                  <a:pt x="3052341" y="249245"/>
                  <a:pt x="3052341" y="249245"/>
                </a:cubicBezTo>
                <a:cubicBezTo>
                  <a:pt x="3057284" y="243237"/>
                  <a:pt x="3057284" y="243237"/>
                  <a:pt x="3057284" y="243237"/>
                </a:cubicBezTo>
                <a:cubicBezTo>
                  <a:pt x="3060580" y="239232"/>
                  <a:pt x="3060580" y="239232"/>
                  <a:pt x="3060580" y="239232"/>
                </a:cubicBezTo>
                <a:cubicBezTo>
                  <a:pt x="3064730" y="262797"/>
                  <a:pt x="3064730" y="262797"/>
                  <a:pt x="3064730" y="262797"/>
                </a:cubicBezTo>
                <a:lnTo>
                  <a:pt x="3067216" y="262557"/>
                </a:lnTo>
                <a:lnTo>
                  <a:pt x="3066574" y="265153"/>
                </a:lnTo>
                <a:cubicBezTo>
                  <a:pt x="3068239" y="265684"/>
                  <a:pt x="3073038" y="262917"/>
                  <a:pt x="3072036" y="262092"/>
                </a:cubicBezTo>
                <a:cubicBezTo>
                  <a:pt x="3072036" y="262092"/>
                  <a:pt x="3072036" y="262092"/>
                  <a:pt x="3071123" y="262180"/>
                </a:cubicBezTo>
                <a:lnTo>
                  <a:pt x="3067216" y="262557"/>
                </a:lnTo>
                <a:lnTo>
                  <a:pt x="3067544" y="261229"/>
                </a:lnTo>
                <a:cubicBezTo>
                  <a:pt x="3069396" y="258659"/>
                  <a:pt x="3073148" y="254610"/>
                  <a:pt x="3079917" y="248426"/>
                </a:cubicBezTo>
                <a:cubicBezTo>
                  <a:pt x="3083927" y="251726"/>
                  <a:pt x="3083927" y="251726"/>
                  <a:pt x="3083927" y="251726"/>
                </a:cubicBezTo>
                <a:cubicBezTo>
                  <a:pt x="3092523" y="245366"/>
                  <a:pt x="3092523" y="245366"/>
                  <a:pt x="3092523" y="245366"/>
                </a:cubicBezTo>
                <a:cubicBezTo>
                  <a:pt x="3095819" y="241361"/>
                  <a:pt x="3095819" y="241361"/>
                  <a:pt x="3095819" y="241361"/>
                </a:cubicBezTo>
                <a:cubicBezTo>
                  <a:pt x="3097109" y="235706"/>
                  <a:pt x="3103265" y="260920"/>
                  <a:pt x="3096751" y="232053"/>
                </a:cubicBezTo>
                <a:cubicBezTo>
                  <a:pt x="3100404" y="231700"/>
                  <a:pt x="3100404" y="231700"/>
                  <a:pt x="3100404" y="231700"/>
                </a:cubicBezTo>
                <a:cubicBezTo>
                  <a:pt x="3100544" y="251965"/>
                  <a:pt x="3100544" y="251965"/>
                  <a:pt x="3100544" y="251965"/>
                </a:cubicBezTo>
                <a:cubicBezTo>
                  <a:pt x="3093238" y="252670"/>
                  <a:pt x="3093238" y="252670"/>
                  <a:pt x="3093238" y="252670"/>
                </a:cubicBezTo>
                <a:cubicBezTo>
                  <a:pt x="3086648" y="260681"/>
                  <a:pt x="3086648" y="260681"/>
                  <a:pt x="3086648" y="260681"/>
                </a:cubicBezTo>
                <a:cubicBezTo>
                  <a:pt x="3094094" y="280240"/>
                  <a:pt x="3094094" y="280240"/>
                  <a:pt x="3094094" y="280240"/>
                </a:cubicBezTo>
                <a:cubicBezTo>
                  <a:pt x="3090006" y="313818"/>
                  <a:pt x="3090006" y="313818"/>
                  <a:pt x="3090006" y="313818"/>
                </a:cubicBezTo>
                <a:cubicBezTo>
                  <a:pt x="3090006" y="313818"/>
                  <a:pt x="3088716" y="319473"/>
                  <a:pt x="3093659" y="313465"/>
                </a:cubicBezTo>
                <a:cubicBezTo>
                  <a:pt x="3096597" y="305807"/>
                  <a:pt x="3096597" y="305807"/>
                  <a:pt x="3096597" y="305807"/>
                </a:cubicBezTo>
                <a:cubicBezTo>
                  <a:pt x="3101898" y="303452"/>
                  <a:pt x="3101898" y="303452"/>
                  <a:pt x="3101898" y="303452"/>
                </a:cubicBezTo>
                <a:cubicBezTo>
                  <a:pt x="3102613" y="310757"/>
                  <a:pt x="3102613" y="310757"/>
                  <a:pt x="3102613" y="310757"/>
                </a:cubicBezTo>
                <a:cubicBezTo>
                  <a:pt x="3119587" y="314649"/>
                  <a:pt x="3119587" y="314649"/>
                  <a:pt x="3119587" y="314649"/>
                </a:cubicBezTo>
                <a:cubicBezTo>
                  <a:pt x="3124888" y="312293"/>
                  <a:pt x="3124888" y="312293"/>
                  <a:pt x="3124888" y="312293"/>
                </a:cubicBezTo>
                <a:cubicBezTo>
                  <a:pt x="3124530" y="308641"/>
                  <a:pt x="3124530" y="308641"/>
                  <a:pt x="3124530" y="308641"/>
                </a:cubicBezTo>
                <a:cubicBezTo>
                  <a:pt x="3128183" y="308288"/>
                  <a:pt x="3128183" y="308288"/>
                  <a:pt x="3128183" y="308288"/>
                </a:cubicBezTo>
                <a:cubicBezTo>
                  <a:pt x="3130546" y="313591"/>
                  <a:pt x="3130546" y="313591"/>
                  <a:pt x="3130546" y="313591"/>
                </a:cubicBezTo>
                <a:cubicBezTo>
                  <a:pt x="3136779" y="301928"/>
                  <a:pt x="3136779" y="301928"/>
                  <a:pt x="3136779" y="301928"/>
                </a:cubicBezTo>
                <a:cubicBezTo>
                  <a:pt x="3136064" y="294623"/>
                  <a:pt x="3136064" y="294623"/>
                  <a:pt x="3136064" y="294623"/>
                </a:cubicBezTo>
                <a:cubicBezTo>
                  <a:pt x="3129690" y="286021"/>
                  <a:pt x="3129690" y="286021"/>
                  <a:pt x="3129690" y="286021"/>
                </a:cubicBezTo>
                <a:cubicBezTo>
                  <a:pt x="3124390" y="288376"/>
                  <a:pt x="3124390" y="288376"/>
                  <a:pt x="3124390" y="288376"/>
                </a:cubicBezTo>
                <a:cubicBezTo>
                  <a:pt x="3122027" y="283074"/>
                  <a:pt x="3122027" y="283074"/>
                  <a:pt x="3122027" y="283074"/>
                </a:cubicBezTo>
                <a:cubicBezTo>
                  <a:pt x="3118374" y="283426"/>
                  <a:pt x="3118374" y="283426"/>
                  <a:pt x="3118374" y="283426"/>
                </a:cubicBezTo>
                <a:cubicBezTo>
                  <a:pt x="3122027" y="283074"/>
                  <a:pt x="3126255" y="269761"/>
                  <a:pt x="3132628" y="278363"/>
                </a:cubicBezTo>
                <a:cubicBezTo>
                  <a:pt x="3143587" y="277305"/>
                  <a:pt x="3121095" y="292381"/>
                  <a:pt x="3142297" y="282960"/>
                </a:cubicBezTo>
                <a:cubicBezTo>
                  <a:pt x="3146307" y="286260"/>
                  <a:pt x="3146307" y="286260"/>
                  <a:pt x="3146307" y="286260"/>
                </a:cubicBezTo>
                <a:cubicBezTo>
                  <a:pt x="3149028" y="295215"/>
                  <a:pt x="3136064" y="294623"/>
                  <a:pt x="3145732" y="299220"/>
                </a:cubicBezTo>
                <a:cubicBezTo>
                  <a:pt x="3149028" y="295215"/>
                  <a:pt x="3149028" y="295215"/>
                  <a:pt x="3149028" y="295215"/>
                </a:cubicBezTo>
                <a:cubicBezTo>
                  <a:pt x="3154686" y="296512"/>
                  <a:pt x="3154686" y="296512"/>
                  <a:pt x="3154686" y="296512"/>
                </a:cubicBezTo>
                <a:cubicBezTo>
                  <a:pt x="3148811" y="311827"/>
                  <a:pt x="3148811" y="311827"/>
                  <a:pt x="3148811" y="311827"/>
                </a:cubicBezTo>
                <a:cubicBezTo>
                  <a:pt x="3157547" y="325731"/>
                  <a:pt x="3158262" y="333036"/>
                  <a:pt x="3147086" y="350707"/>
                </a:cubicBezTo>
                <a:cubicBezTo>
                  <a:pt x="3148158" y="361664"/>
                  <a:pt x="3148158" y="361664"/>
                  <a:pt x="3148158" y="361664"/>
                </a:cubicBezTo>
                <a:cubicBezTo>
                  <a:pt x="3143216" y="367672"/>
                  <a:pt x="3143216" y="367672"/>
                  <a:pt x="3143216" y="367672"/>
                </a:cubicBezTo>
                <a:cubicBezTo>
                  <a:pt x="3145578" y="372974"/>
                  <a:pt x="3145578" y="372974"/>
                  <a:pt x="3145578" y="372974"/>
                </a:cubicBezTo>
                <a:cubicBezTo>
                  <a:pt x="3141708" y="389939"/>
                  <a:pt x="3141708" y="389939"/>
                  <a:pt x="3141708" y="389939"/>
                </a:cubicBezTo>
                <a:cubicBezTo>
                  <a:pt x="3136330" y="429171"/>
                  <a:pt x="3136330" y="429171"/>
                  <a:pt x="3136330" y="429171"/>
                </a:cubicBezTo>
                <a:cubicBezTo>
                  <a:pt x="3140698" y="436124"/>
                  <a:pt x="3140698" y="436124"/>
                  <a:pt x="3140698" y="436124"/>
                </a:cubicBezTo>
                <a:cubicBezTo>
                  <a:pt x="3133750" y="440481"/>
                  <a:pt x="3133750" y="440481"/>
                  <a:pt x="3133750" y="440481"/>
                </a:cubicBezTo>
                <a:cubicBezTo>
                  <a:pt x="3132103" y="442484"/>
                  <a:pt x="3126087" y="437534"/>
                  <a:pt x="3132460" y="446136"/>
                </a:cubicBezTo>
                <a:cubicBezTo>
                  <a:pt x="3134108" y="444134"/>
                  <a:pt x="3134108" y="444134"/>
                  <a:pt x="3134108" y="444134"/>
                </a:cubicBezTo>
                <a:cubicBezTo>
                  <a:pt x="3128590" y="463102"/>
                  <a:pt x="3128590" y="463102"/>
                  <a:pt x="3128590" y="463102"/>
                </a:cubicBezTo>
                <a:cubicBezTo>
                  <a:pt x="3135896" y="462396"/>
                  <a:pt x="3135896" y="462396"/>
                  <a:pt x="3135896" y="462396"/>
                </a:cubicBezTo>
                <a:cubicBezTo>
                  <a:pt x="3129305" y="470406"/>
                  <a:pt x="3129305" y="470406"/>
                  <a:pt x="3129305" y="470406"/>
                </a:cubicBezTo>
                <a:cubicBezTo>
                  <a:pt x="3138616" y="471351"/>
                  <a:pt x="3138616" y="471351"/>
                  <a:pt x="3138616" y="471351"/>
                </a:cubicBezTo>
                <a:cubicBezTo>
                  <a:pt x="3137684" y="480658"/>
                  <a:pt x="3137684" y="480658"/>
                  <a:pt x="3137684" y="480658"/>
                </a:cubicBezTo>
                <a:cubicBezTo>
                  <a:pt x="3128730" y="483366"/>
                  <a:pt x="3128730" y="483366"/>
                  <a:pt x="3128730" y="483366"/>
                </a:cubicBezTo>
                <a:lnTo>
                  <a:pt x="3132741" y="486666"/>
                </a:lnTo>
                <a:cubicBezTo>
                  <a:pt x="3129445" y="490671"/>
                  <a:pt x="3129445" y="490671"/>
                  <a:pt x="3129445" y="490671"/>
                </a:cubicBezTo>
                <a:cubicBezTo>
                  <a:pt x="3120632" y="513644"/>
                  <a:pt x="3120632" y="513644"/>
                  <a:pt x="3120632" y="513644"/>
                </a:cubicBezTo>
                <a:cubicBezTo>
                  <a:pt x="3119700" y="522951"/>
                  <a:pt x="3119700" y="522951"/>
                  <a:pt x="3119700" y="522951"/>
                </a:cubicBezTo>
                <a:cubicBezTo>
                  <a:pt x="3114539" y="545571"/>
                  <a:pt x="3114539" y="545571"/>
                  <a:pt x="3114539" y="545571"/>
                </a:cubicBezTo>
                <a:cubicBezTo>
                  <a:pt x="3118550" y="548871"/>
                  <a:pt x="3118550" y="548871"/>
                  <a:pt x="3118550" y="548871"/>
                </a:cubicBezTo>
                <a:cubicBezTo>
                  <a:pt x="3113249" y="551226"/>
                  <a:pt x="3113249" y="551226"/>
                  <a:pt x="3113249" y="551226"/>
                </a:cubicBezTo>
                <a:cubicBezTo>
                  <a:pt x="3116685" y="567486"/>
                  <a:pt x="3099928" y="546982"/>
                  <a:pt x="3109737" y="571844"/>
                </a:cubicBezTo>
                <a:cubicBezTo>
                  <a:pt x="3122918" y="555823"/>
                  <a:pt x="3122918" y="555823"/>
                  <a:pt x="3122918" y="555823"/>
                </a:cubicBezTo>
                <a:cubicBezTo>
                  <a:pt x="3123275" y="559476"/>
                  <a:pt x="3123275" y="559476"/>
                  <a:pt x="3123275" y="559476"/>
                </a:cubicBezTo>
                <a:cubicBezTo>
                  <a:pt x="3117043" y="571138"/>
                  <a:pt x="3117043" y="571138"/>
                  <a:pt x="3117043" y="571138"/>
                </a:cubicBezTo>
                <a:cubicBezTo>
                  <a:pt x="3108804" y="581151"/>
                  <a:pt x="3108804" y="581151"/>
                  <a:pt x="3108804" y="581151"/>
                </a:cubicBezTo>
                <a:cubicBezTo>
                  <a:pt x="3098701" y="609779"/>
                  <a:pt x="3098701" y="609779"/>
                  <a:pt x="3098701" y="609779"/>
                </a:cubicBezTo>
                <a:cubicBezTo>
                  <a:pt x="3093183" y="628746"/>
                  <a:pt x="3093183" y="628746"/>
                  <a:pt x="3093183" y="628746"/>
                </a:cubicBezTo>
                <a:cubicBezTo>
                  <a:pt x="3093898" y="636051"/>
                  <a:pt x="3093898" y="636051"/>
                  <a:pt x="3093898" y="636051"/>
                </a:cubicBezTo>
                <a:cubicBezTo>
                  <a:pt x="3105572" y="642298"/>
                  <a:pt x="3105572" y="642298"/>
                  <a:pt x="3105572" y="642298"/>
                </a:cubicBezTo>
                <a:cubicBezTo>
                  <a:pt x="3100629" y="648306"/>
                  <a:pt x="3100629" y="648306"/>
                  <a:pt x="3100629" y="648306"/>
                </a:cubicBezTo>
                <a:cubicBezTo>
                  <a:pt x="3098266" y="643004"/>
                  <a:pt x="3098266" y="643004"/>
                  <a:pt x="3098266" y="643004"/>
                </a:cubicBezTo>
                <a:cubicBezTo>
                  <a:pt x="3092965" y="645359"/>
                  <a:pt x="3092965" y="645359"/>
                  <a:pt x="3092965" y="645359"/>
                </a:cubicBezTo>
                <a:cubicBezTo>
                  <a:pt x="3087665" y="647714"/>
                  <a:pt x="3090028" y="653016"/>
                  <a:pt x="3090028" y="653016"/>
                </a:cubicBezTo>
                <a:cubicBezTo>
                  <a:pt x="3098157" y="651310"/>
                  <a:pt x="3095453" y="656640"/>
                  <a:pt x="3093689" y="659806"/>
                </a:cubicBezTo>
                <a:lnTo>
                  <a:pt x="3093277" y="661539"/>
                </a:lnTo>
                <a:lnTo>
                  <a:pt x="3092748" y="661971"/>
                </a:lnTo>
                <a:cubicBezTo>
                  <a:pt x="3098406" y="663268"/>
                  <a:pt x="3098406" y="663268"/>
                  <a:pt x="3098406" y="663268"/>
                </a:cubicBezTo>
                <a:cubicBezTo>
                  <a:pt x="3086157" y="669981"/>
                  <a:pt x="3086157" y="669981"/>
                  <a:pt x="3086157" y="669981"/>
                </a:cubicBezTo>
                <a:cubicBezTo>
                  <a:pt x="3080857" y="672337"/>
                  <a:pt x="3088520" y="675284"/>
                  <a:pt x="3081572" y="679642"/>
                </a:cubicBezTo>
                <a:cubicBezTo>
                  <a:pt x="3092173" y="674931"/>
                  <a:pt x="3092173" y="674931"/>
                  <a:pt x="3092173" y="674931"/>
                </a:cubicBezTo>
                <a:cubicBezTo>
                  <a:pt x="3110655" y="656555"/>
                  <a:pt x="3110655" y="656555"/>
                  <a:pt x="3110655" y="656555"/>
                </a:cubicBezTo>
                <a:cubicBezTo>
                  <a:pt x="3122904" y="649842"/>
                  <a:pt x="3122904" y="649842"/>
                  <a:pt x="3122904" y="649842"/>
                </a:cubicBezTo>
                <a:cubicBezTo>
                  <a:pt x="3135728" y="630169"/>
                  <a:pt x="3135728" y="630169"/>
                  <a:pt x="3135728" y="630169"/>
                </a:cubicBezTo>
                <a:cubicBezTo>
                  <a:pt x="3144681" y="627461"/>
                  <a:pt x="3144681" y="627461"/>
                  <a:pt x="3144681" y="627461"/>
                </a:cubicBezTo>
                <a:cubicBezTo>
                  <a:pt x="3142319" y="622159"/>
                  <a:pt x="3142319" y="622159"/>
                  <a:pt x="3142319" y="622159"/>
                </a:cubicBezTo>
                <a:cubicBezTo>
                  <a:pt x="3144324" y="623809"/>
                  <a:pt x="3144324" y="623809"/>
                  <a:pt x="3144324" y="623809"/>
                </a:cubicBezTo>
                <a:cubicBezTo>
                  <a:pt x="3149267" y="617801"/>
                  <a:pt x="3149267" y="617801"/>
                  <a:pt x="3149267" y="617801"/>
                </a:cubicBezTo>
                <a:cubicBezTo>
                  <a:pt x="3149982" y="625106"/>
                  <a:pt x="3149982" y="625106"/>
                  <a:pt x="3149982" y="625106"/>
                </a:cubicBezTo>
                <a:cubicBezTo>
                  <a:pt x="3167174" y="612385"/>
                  <a:pt x="3167174" y="612385"/>
                  <a:pt x="3167174" y="612385"/>
                </a:cubicBezTo>
                <a:cubicBezTo>
                  <a:pt x="3173982" y="587763"/>
                  <a:pt x="3173982" y="587763"/>
                  <a:pt x="3173982" y="587763"/>
                </a:cubicBezTo>
                <a:cubicBezTo>
                  <a:pt x="3181288" y="587057"/>
                  <a:pt x="3181288" y="587057"/>
                  <a:pt x="3181288" y="587057"/>
                </a:cubicBezTo>
                <a:cubicBezTo>
                  <a:pt x="3180215" y="576100"/>
                  <a:pt x="3180215" y="576100"/>
                  <a:pt x="3180215" y="576100"/>
                </a:cubicBezTo>
                <a:cubicBezTo>
                  <a:pt x="3188453" y="566087"/>
                  <a:pt x="3188453" y="566087"/>
                  <a:pt x="3188453" y="566087"/>
                </a:cubicBezTo>
                <a:cubicBezTo>
                  <a:pt x="3185592" y="536868"/>
                  <a:pt x="3185592" y="536868"/>
                  <a:pt x="3185592" y="536868"/>
                </a:cubicBezTo>
                <a:cubicBezTo>
                  <a:pt x="3195121" y="521200"/>
                  <a:pt x="3195121" y="521200"/>
                  <a:pt x="3195121" y="521200"/>
                </a:cubicBezTo>
                <a:lnTo>
                  <a:pt x="3197032" y="508335"/>
                </a:lnTo>
                <a:lnTo>
                  <a:pt x="3197108" y="508248"/>
                </a:lnTo>
                <a:lnTo>
                  <a:pt x="3197294" y="506661"/>
                </a:lnTo>
                <a:lnTo>
                  <a:pt x="3202286" y="500230"/>
                </a:lnTo>
                <a:cubicBezTo>
                  <a:pt x="3195913" y="491628"/>
                  <a:pt x="3196768" y="519197"/>
                  <a:pt x="3192618" y="495633"/>
                </a:cubicBezTo>
                <a:cubicBezTo>
                  <a:pt x="3204866" y="488920"/>
                  <a:pt x="3204866" y="488920"/>
                  <a:pt x="3204866" y="488920"/>
                </a:cubicBezTo>
                <a:cubicBezTo>
                  <a:pt x="3206872" y="490570"/>
                  <a:pt x="3206872" y="490570"/>
                  <a:pt x="3206872" y="490570"/>
                </a:cubicBezTo>
                <a:cubicBezTo>
                  <a:pt x="3215328" y="463944"/>
                  <a:pt x="3215328" y="463944"/>
                  <a:pt x="3215328" y="463944"/>
                </a:cubicBezTo>
                <a:cubicBezTo>
                  <a:pt x="3210027" y="466300"/>
                  <a:pt x="3210027" y="466300"/>
                  <a:pt x="3210027" y="466300"/>
                </a:cubicBezTo>
                <a:cubicBezTo>
                  <a:pt x="3212964" y="458642"/>
                  <a:pt x="3212964" y="458642"/>
                  <a:pt x="3212964" y="458642"/>
                </a:cubicBezTo>
                <a:cubicBezTo>
                  <a:pt x="3210959" y="456992"/>
                  <a:pt x="3210959" y="456992"/>
                  <a:pt x="3210959" y="456992"/>
                </a:cubicBezTo>
                <a:cubicBezTo>
                  <a:pt x="3215187" y="443680"/>
                  <a:pt x="3215187" y="443680"/>
                  <a:pt x="3215187" y="443680"/>
                </a:cubicBezTo>
                <a:cubicBezTo>
                  <a:pt x="3214830" y="440027"/>
                  <a:pt x="3206451" y="429775"/>
                  <a:pt x="3215405" y="427067"/>
                </a:cubicBezTo>
                <a:cubicBezTo>
                  <a:pt x="3213399" y="425418"/>
                  <a:pt x="3208814" y="435077"/>
                  <a:pt x="3209389" y="422118"/>
                </a:cubicBezTo>
                <a:cubicBezTo>
                  <a:pt x="3206094" y="426123"/>
                  <a:pt x="3206094" y="426123"/>
                  <a:pt x="3206094" y="426123"/>
                </a:cubicBezTo>
                <a:cubicBezTo>
                  <a:pt x="3206094" y="426123"/>
                  <a:pt x="3206809" y="433428"/>
                  <a:pt x="3205736" y="422471"/>
                </a:cubicBezTo>
                <a:cubicBezTo>
                  <a:pt x="3211036" y="420115"/>
                  <a:pt x="3211036" y="420115"/>
                  <a:pt x="3211036" y="420115"/>
                </a:cubicBezTo>
                <a:lnTo>
                  <a:pt x="3212231" y="418663"/>
                </a:lnTo>
                <a:lnTo>
                  <a:pt x="3213660" y="421014"/>
                </a:lnTo>
                <a:cubicBezTo>
                  <a:pt x="3216928" y="419086"/>
                  <a:pt x="3222104" y="410751"/>
                  <a:pt x="3219275" y="410103"/>
                </a:cubicBezTo>
                <a:cubicBezTo>
                  <a:pt x="3219275" y="410103"/>
                  <a:pt x="3219275" y="410103"/>
                  <a:pt x="3218245" y="411354"/>
                </a:cubicBezTo>
                <a:lnTo>
                  <a:pt x="3212231" y="418663"/>
                </a:lnTo>
                <a:lnTo>
                  <a:pt x="3211428" y="417341"/>
                </a:lnTo>
                <a:cubicBezTo>
                  <a:pt x="3211987" y="413341"/>
                  <a:pt x="3214262" y="405978"/>
                  <a:pt x="3219492" y="393490"/>
                </a:cubicBezTo>
                <a:cubicBezTo>
                  <a:pt x="3226083" y="385480"/>
                  <a:pt x="3226083" y="385480"/>
                  <a:pt x="3226083" y="385480"/>
                </a:cubicBezTo>
                <a:cubicBezTo>
                  <a:pt x="3226440" y="389132"/>
                  <a:pt x="3226440" y="389132"/>
                  <a:pt x="3226440" y="389132"/>
                </a:cubicBezTo>
                <a:cubicBezTo>
                  <a:pt x="3237399" y="388074"/>
                  <a:pt x="3237399" y="388074"/>
                  <a:pt x="3237399" y="388074"/>
                </a:cubicBezTo>
                <a:cubicBezTo>
                  <a:pt x="3230809" y="396085"/>
                  <a:pt x="3230809" y="396085"/>
                  <a:pt x="3230809" y="396085"/>
                </a:cubicBezTo>
                <a:cubicBezTo>
                  <a:pt x="3232239" y="410694"/>
                  <a:pt x="3232239" y="410694"/>
                  <a:pt x="3232239" y="410694"/>
                </a:cubicBezTo>
                <a:cubicBezTo>
                  <a:pt x="3250146" y="405278"/>
                  <a:pt x="3250146" y="405278"/>
                  <a:pt x="3250146" y="405278"/>
                </a:cubicBezTo>
                <a:cubicBezTo>
                  <a:pt x="3256736" y="397268"/>
                  <a:pt x="3256736" y="397268"/>
                  <a:pt x="3256736" y="397268"/>
                </a:cubicBezTo>
                <a:cubicBezTo>
                  <a:pt x="3259099" y="402570"/>
                  <a:pt x="3259099" y="402570"/>
                  <a:pt x="3259099" y="402570"/>
                </a:cubicBezTo>
                <a:cubicBezTo>
                  <a:pt x="3246851" y="409283"/>
                  <a:pt x="3246851" y="409283"/>
                  <a:pt x="3246851" y="409283"/>
                </a:cubicBezTo>
                <a:cubicBezTo>
                  <a:pt x="3258524" y="415530"/>
                  <a:pt x="3258524" y="415530"/>
                  <a:pt x="3258524" y="415530"/>
                </a:cubicBezTo>
                <a:cubicBezTo>
                  <a:pt x="3253007" y="434498"/>
                  <a:pt x="3253007" y="434498"/>
                  <a:pt x="3253007" y="434498"/>
                </a:cubicBezTo>
                <a:cubicBezTo>
                  <a:pt x="3248996" y="431198"/>
                  <a:pt x="3248996" y="431198"/>
                  <a:pt x="3248996" y="431198"/>
                </a:cubicBezTo>
                <a:cubicBezTo>
                  <a:pt x="3245701" y="435203"/>
                  <a:pt x="3245701" y="435203"/>
                  <a:pt x="3245701" y="435203"/>
                </a:cubicBezTo>
                <a:cubicBezTo>
                  <a:pt x="3244986" y="427898"/>
                  <a:pt x="3244986" y="427898"/>
                  <a:pt x="3244986" y="427898"/>
                </a:cubicBezTo>
                <a:cubicBezTo>
                  <a:pt x="3241690" y="431903"/>
                  <a:pt x="3241690" y="431903"/>
                  <a:pt x="3241690" y="431903"/>
                </a:cubicBezTo>
                <a:cubicBezTo>
                  <a:pt x="3238395" y="435909"/>
                  <a:pt x="3238395" y="435909"/>
                  <a:pt x="3238395" y="435909"/>
                </a:cubicBezTo>
                <a:cubicBezTo>
                  <a:pt x="3240400" y="437559"/>
                  <a:pt x="3240400" y="437559"/>
                  <a:pt x="3240400" y="437559"/>
                </a:cubicBezTo>
                <a:cubicBezTo>
                  <a:pt x="3227793" y="440619"/>
                  <a:pt x="3227793" y="440619"/>
                  <a:pt x="3227793" y="440619"/>
                </a:cubicBezTo>
                <a:cubicBezTo>
                  <a:pt x="3223923" y="457584"/>
                  <a:pt x="3223923" y="457584"/>
                  <a:pt x="3223923" y="457584"/>
                </a:cubicBezTo>
                <a:cubicBezTo>
                  <a:pt x="3238893" y="459826"/>
                  <a:pt x="3238893" y="459826"/>
                  <a:pt x="3238893" y="459826"/>
                </a:cubicBezTo>
                <a:cubicBezTo>
                  <a:pt x="3237960" y="469133"/>
                  <a:pt x="3237960" y="469133"/>
                  <a:pt x="3237960" y="469133"/>
                </a:cubicBezTo>
                <a:cubicBezTo>
                  <a:pt x="3236670" y="474788"/>
                  <a:pt x="3239468" y="446866"/>
                  <a:pt x="3229364" y="475494"/>
                </a:cubicBezTo>
                <a:cubicBezTo>
                  <a:pt x="3236670" y="474788"/>
                  <a:pt x="3236670" y="474788"/>
                  <a:pt x="3236670" y="474788"/>
                </a:cubicBezTo>
                <a:cubicBezTo>
                  <a:pt x="3230437" y="486451"/>
                  <a:pt x="3230437" y="486451"/>
                  <a:pt x="3230437" y="486451"/>
                </a:cubicBezTo>
                <a:cubicBezTo>
                  <a:pt x="3237743" y="485746"/>
                  <a:pt x="3237743" y="485746"/>
                  <a:pt x="3237743" y="485746"/>
                </a:cubicBezTo>
                <a:lnTo>
                  <a:pt x="3241362" y="478974"/>
                </a:lnTo>
                <a:lnTo>
                  <a:pt x="3242529" y="482547"/>
                </a:lnTo>
                <a:cubicBezTo>
                  <a:pt x="3242905" y="484325"/>
                  <a:pt x="3242810" y="485718"/>
                  <a:pt x="3241396" y="485393"/>
                </a:cubicBezTo>
                <a:cubicBezTo>
                  <a:pt x="3241396" y="485393"/>
                  <a:pt x="3241396" y="485393"/>
                  <a:pt x="3242014" y="484642"/>
                </a:cubicBezTo>
                <a:lnTo>
                  <a:pt x="3243940" y="482301"/>
                </a:lnTo>
                <a:lnTo>
                  <a:pt x="3249417" y="491992"/>
                </a:lnTo>
                <a:cubicBezTo>
                  <a:pt x="3246479" y="499650"/>
                  <a:pt x="3246479" y="499650"/>
                  <a:pt x="3246479" y="499650"/>
                </a:cubicBezTo>
                <a:cubicBezTo>
                  <a:pt x="3242236" y="498677"/>
                  <a:pt x="3247260" y="486440"/>
                  <a:pt x="3244477" y="487140"/>
                </a:cubicBezTo>
                <a:lnTo>
                  <a:pt x="3239512" y="492015"/>
                </a:lnTo>
                <a:lnTo>
                  <a:pt x="3238584" y="487277"/>
                </a:lnTo>
                <a:cubicBezTo>
                  <a:pt x="3237653" y="484832"/>
                  <a:pt x="3235916" y="485922"/>
                  <a:pt x="3231867" y="501061"/>
                </a:cubicBezTo>
                <a:cubicBezTo>
                  <a:pt x="3230577" y="506716"/>
                  <a:pt x="3230577" y="506716"/>
                  <a:pt x="3230577" y="506716"/>
                </a:cubicBezTo>
                <a:cubicBezTo>
                  <a:pt x="3237883" y="506010"/>
                  <a:pt x="3237883" y="506010"/>
                  <a:pt x="3237883" y="506010"/>
                </a:cubicBezTo>
                <a:lnTo>
                  <a:pt x="3234237" y="515514"/>
                </a:lnTo>
                <a:lnTo>
                  <a:pt x="3229359" y="520458"/>
                </a:lnTo>
                <a:lnTo>
                  <a:pt x="3230507" y="522184"/>
                </a:lnTo>
                <a:lnTo>
                  <a:pt x="3229640" y="523149"/>
                </a:lnTo>
                <a:cubicBezTo>
                  <a:pt x="3226976" y="525844"/>
                  <a:pt x="3223340" y="529306"/>
                  <a:pt x="3218469" y="533694"/>
                </a:cubicBezTo>
                <a:cubicBezTo>
                  <a:pt x="3220831" y="538996"/>
                  <a:pt x="3220831" y="538996"/>
                  <a:pt x="3220831" y="538996"/>
                </a:cubicBezTo>
                <a:lnTo>
                  <a:pt x="3231400" y="533535"/>
                </a:lnTo>
                <a:lnTo>
                  <a:pt x="3231141" y="537194"/>
                </a:lnTo>
                <a:lnTo>
                  <a:pt x="3231455" y="537477"/>
                </a:lnTo>
                <a:lnTo>
                  <a:pt x="3229567" y="552900"/>
                </a:lnTo>
                <a:lnTo>
                  <a:pt x="3236631" y="549762"/>
                </a:lnTo>
                <a:lnTo>
                  <a:pt x="3231930" y="558202"/>
                </a:lnTo>
                <a:cubicBezTo>
                  <a:pt x="3239236" y="557497"/>
                  <a:pt x="3239236" y="557497"/>
                  <a:pt x="3239236" y="557497"/>
                </a:cubicBezTo>
                <a:cubicBezTo>
                  <a:pt x="3247832" y="551137"/>
                  <a:pt x="3247832" y="551137"/>
                  <a:pt x="3247832" y="551137"/>
                </a:cubicBezTo>
                <a:cubicBezTo>
                  <a:pt x="3250910" y="563744"/>
                  <a:pt x="3250910" y="563744"/>
                  <a:pt x="3250910" y="563744"/>
                </a:cubicBezTo>
                <a:cubicBezTo>
                  <a:pt x="3247973" y="571402"/>
                  <a:pt x="3247973" y="571402"/>
                  <a:pt x="3247973" y="571402"/>
                </a:cubicBezTo>
                <a:cubicBezTo>
                  <a:pt x="3246325" y="573404"/>
                  <a:pt x="3246325" y="573404"/>
                  <a:pt x="3246325" y="573404"/>
                </a:cubicBezTo>
                <a:cubicBezTo>
                  <a:pt x="3252698" y="582006"/>
                  <a:pt x="3246542" y="556792"/>
                  <a:pt x="3251051" y="584009"/>
                </a:cubicBezTo>
                <a:cubicBezTo>
                  <a:pt x="3246823" y="597322"/>
                  <a:pt x="3236656" y="568807"/>
                  <a:pt x="3244817" y="595672"/>
                </a:cubicBezTo>
                <a:cubicBezTo>
                  <a:pt x="3237869" y="600029"/>
                  <a:pt x="3237869" y="600029"/>
                  <a:pt x="3237869" y="600029"/>
                </a:cubicBezTo>
                <a:cubicBezTo>
                  <a:pt x="3233284" y="609689"/>
                  <a:pt x="3233284" y="609689"/>
                  <a:pt x="3233284" y="609689"/>
                </a:cubicBezTo>
                <a:cubicBezTo>
                  <a:pt x="3231994" y="615344"/>
                  <a:pt x="3237371" y="576112"/>
                  <a:pt x="3225403" y="623354"/>
                </a:cubicBezTo>
                <a:cubicBezTo>
                  <a:pt x="3225403" y="623354"/>
                  <a:pt x="3235647" y="614992"/>
                  <a:pt x="3223755" y="625357"/>
                </a:cubicBezTo>
                <a:cubicBezTo>
                  <a:pt x="3225186" y="639967"/>
                  <a:pt x="3225186" y="639967"/>
                  <a:pt x="3225186" y="639967"/>
                </a:cubicBezTo>
                <a:cubicBezTo>
                  <a:pt x="3232492" y="639262"/>
                  <a:pt x="3232492" y="639262"/>
                  <a:pt x="3232492" y="639262"/>
                </a:cubicBezTo>
                <a:cubicBezTo>
                  <a:pt x="3237435" y="633254"/>
                  <a:pt x="3222465" y="631012"/>
                  <a:pt x="3236720" y="625949"/>
                </a:cubicBezTo>
                <a:cubicBezTo>
                  <a:pt x="3242735" y="630899"/>
                  <a:pt x="3242735" y="630899"/>
                  <a:pt x="3242735" y="630899"/>
                </a:cubicBezTo>
                <a:cubicBezTo>
                  <a:pt x="3236144" y="638909"/>
                  <a:pt x="3236144" y="638909"/>
                  <a:pt x="3236144" y="638909"/>
                </a:cubicBezTo>
                <a:cubicBezTo>
                  <a:pt x="3238150" y="640559"/>
                  <a:pt x="3238150" y="640559"/>
                  <a:pt x="3238150" y="640559"/>
                </a:cubicBezTo>
                <a:cubicBezTo>
                  <a:pt x="3238507" y="644211"/>
                  <a:pt x="3238507" y="644211"/>
                  <a:pt x="3238507" y="644211"/>
                </a:cubicBezTo>
                <a:cubicBezTo>
                  <a:pt x="3222963" y="654929"/>
                  <a:pt x="3222963" y="654929"/>
                  <a:pt x="3222963" y="654929"/>
                </a:cubicBezTo>
                <a:cubicBezTo>
                  <a:pt x="3226974" y="658229"/>
                  <a:pt x="3226974" y="658229"/>
                  <a:pt x="3226974" y="658229"/>
                </a:cubicBezTo>
                <a:cubicBezTo>
                  <a:pt x="3225326" y="660231"/>
                  <a:pt x="3225326" y="660231"/>
                  <a:pt x="3225326" y="660231"/>
                </a:cubicBezTo>
                <a:cubicBezTo>
                  <a:pt x="3212285" y="696517"/>
                  <a:pt x="3212285" y="696517"/>
                  <a:pt x="3212285" y="696517"/>
                </a:cubicBezTo>
                <a:cubicBezTo>
                  <a:pt x="3208990" y="700522"/>
                  <a:pt x="3208990" y="700522"/>
                  <a:pt x="3208990" y="700522"/>
                </a:cubicBezTo>
                <a:cubicBezTo>
                  <a:pt x="3211352" y="705825"/>
                  <a:pt x="3211352" y="705825"/>
                  <a:pt x="3211352" y="705825"/>
                </a:cubicBezTo>
                <a:cubicBezTo>
                  <a:pt x="3231482" y="685446"/>
                  <a:pt x="3231482" y="685446"/>
                  <a:pt x="3231482" y="685446"/>
                </a:cubicBezTo>
                <a:cubicBezTo>
                  <a:pt x="3228544" y="693104"/>
                  <a:pt x="3228544" y="693104"/>
                  <a:pt x="3228544" y="693104"/>
                </a:cubicBezTo>
                <a:cubicBezTo>
                  <a:pt x="3237140" y="686743"/>
                  <a:pt x="3237140" y="686743"/>
                  <a:pt x="3237140" y="686743"/>
                </a:cubicBezTo>
                <a:cubicBezTo>
                  <a:pt x="3237855" y="694048"/>
                  <a:pt x="3237855" y="694048"/>
                  <a:pt x="3237855" y="694048"/>
                </a:cubicBezTo>
                <a:cubicBezTo>
                  <a:pt x="3229042" y="717021"/>
                  <a:pt x="3229042" y="717021"/>
                  <a:pt x="3229042" y="717021"/>
                </a:cubicBezTo>
                <a:cubicBezTo>
                  <a:pt x="3233053" y="720321"/>
                  <a:pt x="3235058" y="721971"/>
                  <a:pt x="3236061" y="722796"/>
                </a:cubicBezTo>
                <a:lnTo>
                  <a:pt x="3236441" y="723108"/>
                </a:lnTo>
                <a:lnTo>
                  <a:pt x="3235415" y="725623"/>
                </a:lnTo>
                <a:cubicBezTo>
                  <a:pt x="3239069" y="725270"/>
                  <a:pt x="3239069" y="725270"/>
                  <a:pt x="3239069" y="725270"/>
                </a:cubicBezTo>
                <a:cubicBezTo>
                  <a:pt x="3246234" y="704300"/>
                  <a:pt x="3226322" y="708066"/>
                  <a:pt x="3253974" y="670370"/>
                </a:cubicBezTo>
                <a:lnTo>
                  <a:pt x="3250433" y="661780"/>
                </a:lnTo>
                <a:lnTo>
                  <a:pt x="3251254" y="661415"/>
                </a:lnTo>
                <a:cubicBezTo>
                  <a:pt x="3251254" y="661415"/>
                  <a:pt x="3251254" y="661415"/>
                  <a:pt x="3251371" y="660252"/>
                </a:cubicBezTo>
                <a:lnTo>
                  <a:pt x="3251548" y="658485"/>
                </a:lnTo>
                <a:lnTo>
                  <a:pt x="3255839" y="651755"/>
                </a:lnTo>
                <a:cubicBezTo>
                  <a:pt x="3252186" y="652108"/>
                  <a:pt x="3252186" y="652108"/>
                  <a:pt x="3252186" y="652108"/>
                </a:cubicBezTo>
                <a:lnTo>
                  <a:pt x="3251548" y="658485"/>
                </a:lnTo>
                <a:lnTo>
                  <a:pt x="3250045" y="660841"/>
                </a:lnTo>
                <a:lnTo>
                  <a:pt x="3250433" y="661780"/>
                </a:lnTo>
                <a:lnTo>
                  <a:pt x="3241978" y="665537"/>
                </a:lnTo>
                <a:cubicBezTo>
                  <a:pt x="3240653" y="666126"/>
                  <a:pt x="3240653" y="666126"/>
                  <a:pt x="3240653" y="666126"/>
                </a:cubicBezTo>
                <a:cubicBezTo>
                  <a:pt x="3241010" y="669778"/>
                  <a:pt x="3241010" y="669778"/>
                  <a:pt x="3241010" y="669778"/>
                </a:cubicBezTo>
                <a:lnTo>
                  <a:pt x="3237111" y="666189"/>
                </a:lnTo>
                <a:lnTo>
                  <a:pt x="3238836" y="661693"/>
                </a:lnTo>
                <a:cubicBezTo>
                  <a:pt x="3239938" y="658821"/>
                  <a:pt x="3239938" y="658821"/>
                  <a:pt x="3239938" y="658821"/>
                </a:cubicBezTo>
                <a:cubicBezTo>
                  <a:pt x="3243233" y="654816"/>
                  <a:pt x="3243233" y="654816"/>
                  <a:pt x="3243233" y="654816"/>
                </a:cubicBezTo>
                <a:cubicBezTo>
                  <a:pt x="3235927" y="655521"/>
                  <a:pt x="3235927" y="655521"/>
                  <a:pt x="3235927" y="655521"/>
                </a:cubicBezTo>
                <a:cubicBezTo>
                  <a:pt x="3239580" y="655169"/>
                  <a:pt x="3226833" y="637965"/>
                  <a:pt x="3244881" y="652814"/>
                </a:cubicBezTo>
                <a:cubicBezTo>
                  <a:pt x="3249287" y="641327"/>
                  <a:pt x="3251490" y="635584"/>
                  <a:pt x="3252592" y="632712"/>
                </a:cubicBezTo>
                <a:lnTo>
                  <a:pt x="3253442" y="630497"/>
                </a:lnTo>
                <a:lnTo>
                  <a:pt x="3254052" y="633493"/>
                </a:lnTo>
                <a:cubicBezTo>
                  <a:pt x="3259352" y="631138"/>
                  <a:pt x="3259352" y="631138"/>
                  <a:pt x="3259352" y="631138"/>
                </a:cubicBezTo>
                <a:cubicBezTo>
                  <a:pt x="3256632" y="622183"/>
                  <a:pt x="3256632" y="622183"/>
                  <a:pt x="3256632" y="622183"/>
                </a:cubicBezTo>
                <a:cubicBezTo>
                  <a:pt x="3252979" y="622536"/>
                  <a:pt x="3252979" y="622536"/>
                  <a:pt x="3252979" y="622536"/>
                </a:cubicBezTo>
                <a:cubicBezTo>
                  <a:pt x="3252264" y="615231"/>
                  <a:pt x="3252264" y="615231"/>
                  <a:pt x="3252264" y="615231"/>
                </a:cubicBezTo>
                <a:cubicBezTo>
                  <a:pt x="3258854" y="607221"/>
                  <a:pt x="3258854" y="607221"/>
                  <a:pt x="3258854" y="607221"/>
                </a:cubicBezTo>
                <a:cubicBezTo>
                  <a:pt x="3256849" y="605571"/>
                  <a:pt x="3256849" y="605571"/>
                  <a:pt x="3256849" y="605571"/>
                </a:cubicBezTo>
                <a:cubicBezTo>
                  <a:pt x="3260502" y="605218"/>
                  <a:pt x="3260502" y="605218"/>
                  <a:pt x="3260502" y="605218"/>
                </a:cubicBezTo>
                <a:cubicBezTo>
                  <a:pt x="3264730" y="591906"/>
                  <a:pt x="3264730" y="591906"/>
                  <a:pt x="3264730" y="591906"/>
                </a:cubicBezTo>
                <a:cubicBezTo>
                  <a:pt x="3262725" y="590256"/>
                  <a:pt x="3262725" y="590256"/>
                  <a:pt x="3262725" y="590256"/>
                </a:cubicBezTo>
                <a:cubicBezTo>
                  <a:pt x="3266020" y="586250"/>
                  <a:pt x="3266020" y="586250"/>
                  <a:pt x="3266020" y="586250"/>
                </a:cubicBezTo>
                <a:cubicBezTo>
                  <a:pt x="3274118" y="555973"/>
                  <a:pt x="3274118" y="555973"/>
                  <a:pt x="3274118" y="555973"/>
                </a:cubicBezTo>
                <a:cubicBezTo>
                  <a:pt x="3279061" y="549965"/>
                  <a:pt x="3279061" y="549965"/>
                  <a:pt x="3279061" y="549965"/>
                </a:cubicBezTo>
                <a:cubicBezTo>
                  <a:pt x="3281999" y="542308"/>
                  <a:pt x="3281999" y="542308"/>
                  <a:pt x="3281999" y="542308"/>
                </a:cubicBezTo>
                <a:cubicBezTo>
                  <a:pt x="3278128" y="559273"/>
                  <a:pt x="3278128" y="559273"/>
                  <a:pt x="3278128" y="559273"/>
                </a:cubicBezTo>
                <a:cubicBezTo>
                  <a:pt x="3291310" y="543252"/>
                  <a:pt x="3291310" y="543252"/>
                  <a:pt x="3291310" y="543252"/>
                </a:cubicBezTo>
                <a:cubicBezTo>
                  <a:pt x="3283288" y="536653"/>
                  <a:pt x="3283288" y="536653"/>
                  <a:pt x="3283288" y="536653"/>
                </a:cubicBezTo>
                <a:cubicBezTo>
                  <a:pt x="3295180" y="526287"/>
                  <a:pt x="3295180" y="526287"/>
                  <a:pt x="3295180" y="526287"/>
                </a:cubicBezTo>
                <a:cubicBezTo>
                  <a:pt x="3289879" y="528642"/>
                  <a:pt x="3292817" y="520985"/>
                  <a:pt x="3289164" y="521338"/>
                </a:cubicBezTo>
                <a:cubicBezTo>
                  <a:pt x="3284579" y="530998"/>
                  <a:pt x="3284579" y="530998"/>
                  <a:pt x="3284579" y="530998"/>
                </a:cubicBezTo>
                <a:cubicBezTo>
                  <a:pt x="3290097" y="512030"/>
                  <a:pt x="3290097" y="512030"/>
                  <a:pt x="3290097" y="512030"/>
                </a:cubicBezTo>
                <a:cubicBezTo>
                  <a:pt x="3281143" y="514738"/>
                  <a:pt x="3281143" y="514738"/>
                  <a:pt x="3281143" y="514738"/>
                </a:cubicBezTo>
                <a:cubicBezTo>
                  <a:pt x="3281858" y="522043"/>
                  <a:pt x="3281858" y="522043"/>
                  <a:pt x="3281858" y="522043"/>
                </a:cubicBezTo>
                <a:cubicBezTo>
                  <a:pt x="3275268" y="530053"/>
                  <a:pt x="3275268" y="530053"/>
                  <a:pt x="3275268" y="530053"/>
                </a:cubicBezTo>
                <a:cubicBezTo>
                  <a:pt x="3277490" y="515091"/>
                  <a:pt x="3277490" y="515091"/>
                  <a:pt x="3277490" y="515091"/>
                </a:cubicBezTo>
                <a:cubicBezTo>
                  <a:pt x="3275127" y="509789"/>
                  <a:pt x="3275127" y="509789"/>
                  <a:pt x="3275127" y="509789"/>
                </a:cubicBezTo>
                <a:cubicBezTo>
                  <a:pt x="3264884" y="518151"/>
                  <a:pt x="3264884" y="518151"/>
                  <a:pt x="3264884" y="518151"/>
                </a:cubicBezTo>
                <a:cubicBezTo>
                  <a:pt x="3257718" y="539122"/>
                  <a:pt x="3257718" y="539122"/>
                  <a:pt x="3257718" y="539122"/>
                </a:cubicBezTo>
                <a:cubicBezTo>
                  <a:pt x="3262164" y="509197"/>
                  <a:pt x="3262164" y="509197"/>
                  <a:pt x="3262164" y="509197"/>
                </a:cubicBezTo>
                <a:cubicBezTo>
                  <a:pt x="3269469" y="508491"/>
                  <a:pt x="3269469" y="508491"/>
                  <a:pt x="3269469" y="508491"/>
                </a:cubicBezTo>
                <a:cubicBezTo>
                  <a:pt x="3281718" y="501778"/>
                  <a:pt x="3281718" y="501778"/>
                  <a:pt x="3281718" y="501778"/>
                </a:cubicBezTo>
                <a:cubicBezTo>
                  <a:pt x="3282293" y="488818"/>
                  <a:pt x="3282293" y="488818"/>
                  <a:pt x="3282293" y="488818"/>
                </a:cubicBezTo>
                <a:lnTo>
                  <a:pt x="3280453" y="486968"/>
                </a:lnTo>
                <a:lnTo>
                  <a:pt x="3287084" y="478908"/>
                </a:lnTo>
                <a:cubicBezTo>
                  <a:pt x="3288526" y="477156"/>
                  <a:pt x="3288526" y="477156"/>
                  <a:pt x="3288526" y="477156"/>
                </a:cubicBezTo>
                <a:cubicBezTo>
                  <a:pt x="3298770" y="468793"/>
                  <a:pt x="3298770" y="468793"/>
                  <a:pt x="3298770" y="468793"/>
                </a:cubicBezTo>
                <a:cubicBezTo>
                  <a:pt x="3304070" y="466438"/>
                  <a:pt x="3304070" y="466438"/>
                  <a:pt x="3304070" y="466438"/>
                </a:cubicBezTo>
                <a:cubicBezTo>
                  <a:pt x="3305003" y="457130"/>
                  <a:pt x="3305003" y="457130"/>
                  <a:pt x="3305003" y="457130"/>
                </a:cubicBezTo>
                <a:cubicBezTo>
                  <a:pt x="3301350" y="457483"/>
                  <a:pt x="3301350" y="457483"/>
                  <a:pt x="3301350" y="457483"/>
                </a:cubicBezTo>
                <a:cubicBezTo>
                  <a:pt x="3301925" y="444523"/>
                  <a:pt x="3301925" y="444523"/>
                  <a:pt x="3301925" y="444523"/>
                </a:cubicBezTo>
                <a:cubicBezTo>
                  <a:pt x="3311236" y="445467"/>
                  <a:pt x="3311236" y="445467"/>
                  <a:pt x="3311236" y="445467"/>
                </a:cubicBezTo>
                <a:cubicBezTo>
                  <a:pt x="3308138" y="442079"/>
                  <a:pt x="3307960" y="440253"/>
                  <a:pt x="3308898" y="439241"/>
                </a:cubicBezTo>
                <a:lnTo>
                  <a:pt x="3311535" y="438429"/>
                </a:lnTo>
                <a:lnTo>
                  <a:pt x="3312526" y="439812"/>
                </a:lnTo>
                <a:cubicBezTo>
                  <a:pt x="3322769" y="431450"/>
                  <a:pt x="3322769" y="431450"/>
                  <a:pt x="3322769" y="431450"/>
                </a:cubicBezTo>
                <a:cubicBezTo>
                  <a:pt x="3325132" y="436752"/>
                  <a:pt x="3325132" y="436752"/>
                  <a:pt x="3325132" y="436752"/>
                </a:cubicBezTo>
                <a:cubicBezTo>
                  <a:pt x="3320189" y="442759"/>
                  <a:pt x="3320189" y="442759"/>
                  <a:pt x="3320189" y="442759"/>
                </a:cubicBezTo>
                <a:cubicBezTo>
                  <a:pt x="3322195" y="444409"/>
                  <a:pt x="3322195" y="444409"/>
                  <a:pt x="3322195" y="444409"/>
                </a:cubicBezTo>
                <a:cubicBezTo>
                  <a:pt x="3320904" y="450064"/>
                  <a:pt x="3320904" y="450064"/>
                  <a:pt x="3320904" y="450064"/>
                </a:cubicBezTo>
                <a:cubicBezTo>
                  <a:pt x="3330215" y="451009"/>
                  <a:pt x="3330215" y="451009"/>
                  <a:pt x="3330215" y="451009"/>
                </a:cubicBezTo>
                <a:cubicBezTo>
                  <a:pt x="3332578" y="456311"/>
                  <a:pt x="3332578" y="456311"/>
                  <a:pt x="3332578" y="456311"/>
                </a:cubicBezTo>
                <a:cubicBezTo>
                  <a:pt x="3339884" y="455606"/>
                  <a:pt x="3339884" y="455606"/>
                  <a:pt x="3339884" y="455606"/>
                </a:cubicBezTo>
                <a:cubicBezTo>
                  <a:pt x="3340817" y="446298"/>
                  <a:pt x="3340817" y="446298"/>
                  <a:pt x="3340817" y="446298"/>
                </a:cubicBezTo>
                <a:cubicBezTo>
                  <a:pt x="3352848" y="456198"/>
                  <a:pt x="3352848" y="456198"/>
                  <a:pt x="3352848" y="456198"/>
                </a:cubicBezTo>
                <a:cubicBezTo>
                  <a:pt x="3354138" y="450543"/>
                  <a:pt x="3354138" y="450543"/>
                  <a:pt x="3354138" y="450543"/>
                </a:cubicBezTo>
                <a:cubicBezTo>
                  <a:pt x="3361444" y="449837"/>
                  <a:pt x="3342605" y="464560"/>
                  <a:pt x="3363092" y="447835"/>
                </a:cubicBezTo>
                <a:cubicBezTo>
                  <a:pt x="3364740" y="445832"/>
                  <a:pt x="3364740" y="445832"/>
                  <a:pt x="3364740" y="445832"/>
                </a:cubicBezTo>
                <a:cubicBezTo>
                  <a:pt x="3367102" y="451134"/>
                  <a:pt x="3367102" y="451134"/>
                  <a:pt x="3367102" y="451134"/>
                </a:cubicBezTo>
                <a:cubicBezTo>
                  <a:pt x="3368750" y="449132"/>
                  <a:pt x="3368750" y="449132"/>
                  <a:pt x="3368750" y="449132"/>
                </a:cubicBezTo>
                <a:cubicBezTo>
                  <a:pt x="3373693" y="443124"/>
                  <a:pt x="3373693" y="443124"/>
                  <a:pt x="3373693" y="443124"/>
                </a:cubicBezTo>
                <a:cubicBezTo>
                  <a:pt x="3376413" y="452079"/>
                  <a:pt x="3377346" y="442772"/>
                  <a:pt x="3386657" y="443716"/>
                </a:cubicBezTo>
                <a:cubicBezTo>
                  <a:pt x="3382072" y="453376"/>
                  <a:pt x="3382072" y="453376"/>
                  <a:pt x="3382072" y="453376"/>
                </a:cubicBezTo>
                <a:cubicBezTo>
                  <a:pt x="3381535" y="447897"/>
                  <a:pt x="3388571" y="456205"/>
                  <a:pt x="3391913" y="450611"/>
                </a:cubicBezTo>
                <a:lnTo>
                  <a:pt x="3393341" y="441119"/>
                </a:lnTo>
                <a:lnTo>
                  <a:pt x="3412577" y="437757"/>
                </a:lnTo>
                <a:cubicBezTo>
                  <a:pt x="3415523" y="437242"/>
                  <a:pt x="3415523" y="437242"/>
                  <a:pt x="3415523" y="437242"/>
                </a:cubicBezTo>
                <a:cubicBezTo>
                  <a:pt x="3416098" y="424282"/>
                  <a:pt x="3416098" y="424282"/>
                  <a:pt x="3416098" y="424282"/>
                </a:cubicBezTo>
                <a:cubicBezTo>
                  <a:pt x="3411729" y="417330"/>
                  <a:pt x="3411729" y="417330"/>
                  <a:pt x="3411729" y="417330"/>
                </a:cubicBezTo>
                <a:cubicBezTo>
                  <a:pt x="3415025" y="413325"/>
                  <a:pt x="3415025" y="413325"/>
                  <a:pt x="3415025" y="413325"/>
                </a:cubicBezTo>
                <a:cubicBezTo>
                  <a:pt x="3420108" y="427582"/>
                  <a:pt x="3420108" y="427582"/>
                  <a:pt x="3420108" y="427582"/>
                </a:cubicBezTo>
                <a:cubicBezTo>
                  <a:pt x="3435652" y="416864"/>
                  <a:pt x="3435652" y="416864"/>
                  <a:pt x="3435652" y="416864"/>
                </a:cubicBezTo>
                <a:lnTo>
                  <a:pt x="3445679" y="425113"/>
                </a:lnTo>
                <a:cubicBezTo>
                  <a:pt x="3436725" y="427821"/>
                  <a:pt x="3436725" y="427821"/>
                  <a:pt x="3436725" y="427821"/>
                </a:cubicBezTo>
                <a:cubicBezTo>
                  <a:pt x="3430134" y="435831"/>
                  <a:pt x="3430134" y="435831"/>
                  <a:pt x="3430134" y="435831"/>
                </a:cubicBezTo>
                <a:cubicBezTo>
                  <a:pt x="3432855" y="444786"/>
                  <a:pt x="3432855" y="444786"/>
                  <a:pt x="3432855" y="444786"/>
                </a:cubicBezTo>
                <a:cubicBezTo>
                  <a:pt x="3427554" y="447141"/>
                  <a:pt x="3427554" y="447141"/>
                  <a:pt x="3427554" y="447141"/>
                </a:cubicBezTo>
                <a:cubicBezTo>
                  <a:pt x="3429700" y="469056"/>
                  <a:pt x="3429700" y="469056"/>
                  <a:pt x="3429700" y="469056"/>
                </a:cubicBezTo>
                <a:cubicBezTo>
                  <a:pt x="3431705" y="470706"/>
                  <a:pt x="3434643" y="463048"/>
                  <a:pt x="3435358" y="470353"/>
                </a:cubicBezTo>
                <a:cubicBezTo>
                  <a:pt x="3426545" y="493326"/>
                  <a:pt x="3426545" y="493326"/>
                  <a:pt x="3426545" y="493326"/>
                </a:cubicBezTo>
                <a:cubicBezTo>
                  <a:pt x="3427260" y="500631"/>
                  <a:pt x="3427260" y="500631"/>
                  <a:pt x="3427260" y="500631"/>
                </a:cubicBezTo>
                <a:cubicBezTo>
                  <a:pt x="3429265" y="502281"/>
                  <a:pt x="3429265" y="502281"/>
                  <a:pt x="3429265" y="502281"/>
                </a:cubicBezTo>
                <a:cubicBezTo>
                  <a:pt x="3427043" y="517243"/>
                  <a:pt x="3427043" y="517243"/>
                  <a:pt x="3427043" y="517243"/>
                </a:cubicBezTo>
                <a:cubicBezTo>
                  <a:pt x="3418089" y="519951"/>
                  <a:pt x="3418089" y="519951"/>
                  <a:pt x="3418089" y="519951"/>
                </a:cubicBezTo>
                <a:cubicBezTo>
                  <a:pt x="3416441" y="521954"/>
                  <a:pt x="3416441" y="521954"/>
                  <a:pt x="3416441" y="521954"/>
                </a:cubicBezTo>
                <a:cubicBezTo>
                  <a:pt x="3422457" y="526903"/>
                  <a:pt x="3422457" y="526903"/>
                  <a:pt x="3422457" y="526903"/>
                </a:cubicBezTo>
                <a:cubicBezTo>
                  <a:pt x="3414934" y="544221"/>
                  <a:pt x="3414934" y="544221"/>
                  <a:pt x="3414934" y="544221"/>
                </a:cubicBezTo>
                <a:cubicBezTo>
                  <a:pt x="3420235" y="541865"/>
                  <a:pt x="3420235" y="541865"/>
                  <a:pt x="3420235" y="541865"/>
                </a:cubicBezTo>
                <a:cubicBezTo>
                  <a:pt x="3411996" y="551878"/>
                  <a:pt x="3438499" y="540102"/>
                  <a:pt x="3411996" y="551878"/>
                </a:cubicBezTo>
                <a:cubicBezTo>
                  <a:pt x="3401037" y="552937"/>
                  <a:pt x="3401037" y="552937"/>
                  <a:pt x="3401037" y="552937"/>
                </a:cubicBezTo>
                <a:cubicBezTo>
                  <a:pt x="3401395" y="556589"/>
                  <a:pt x="3401395" y="556589"/>
                  <a:pt x="3401395" y="556589"/>
                </a:cubicBezTo>
                <a:cubicBezTo>
                  <a:pt x="3388789" y="559650"/>
                  <a:pt x="3388789" y="559650"/>
                  <a:pt x="3388789" y="559650"/>
                </a:cubicBezTo>
                <a:cubicBezTo>
                  <a:pt x="3391152" y="564952"/>
                  <a:pt x="3391152" y="564952"/>
                  <a:pt x="3391152" y="564952"/>
                </a:cubicBezTo>
                <a:cubicBezTo>
                  <a:pt x="3398457" y="564246"/>
                  <a:pt x="3398457" y="564246"/>
                  <a:pt x="3398457" y="564246"/>
                </a:cubicBezTo>
                <a:cubicBezTo>
                  <a:pt x="3399530" y="575204"/>
                  <a:pt x="3399530" y="575204"/>
                  <a:pt x="3399530" y="575204"/>
                </a:cubicBezTo>
                <a:cubicBezTo>
                  <a:pt x="3388214" y="572610"/>
                  <a:pt x="3388214" y="572610"/>
                  <a:pt x="3388214" y="572610"/>
                </a:cubicBezTo>
                <a:cubicBezTo>
                  <a:pt x="3388571" y="576262"/>
                  <a:pt x="3388571" y="576262"/>
                  <a:pt x="3388571" y="576262"/>
                </a:cubicBezTo>
                <a:cubicBezTo>
                  <a:pt x="3377970" y="580972"/>
                  <a:pt x="3377970" y="580972"/>
                  <a:pt x="3377970" y="580972"/>
                </a:cubicBezTo>
                <a:cubicBezTo>
                  <a:pt x="3380333" y="586275"/>
                  <a:pt x="3370664" y="581678"/>
                  <a:pt x="3377038" y="590280"/>
                </a:cubicBezTo>
                <a:cubicBezTo>
                  <a:pt x="3389286" y="583567"/>
                  <a:pt x="3389286" y="583567"/>
                  <a:pt x="3389286" y="583567"/>
                </a:cubicBezTo>
                <a:cubicBezTo>
                  <a:pt x="3407193" y="578151"/>
                  <a:pt x="3407193" y="578151"/>
                  <a:pt x="3407193" y="578151"/>
                </a:cubicBezTo>
                <a:lnTo>
                  <a:pt x="3408841" y="576149"/>
                </a:lnTo>
                <a:cubicBezTo>
                  <a:pt x="3409199" y="579801"/>
                  <a:pt x="3409199" y="579801"/>
                  <a:pt x="3409199" y="579801"/>
                </a:cubicBezTo>
                <a:cubicBezTo>
                  <a:pt x="3397308" y="590166"/>
                  <a:pt x="3397308" y="590166"/>
                  <a:pt x="3397308" y="590166"/>
                </a:cubicBezTo>
                <a:cubicBezTo>
                  <a:pt x="3385416" y="600532"/>
                  <a:pt x="3385416" y="600532"/>
                  <a:pt x="3385416" y="600532"/>
                </a:cubicBezTo>
                <a:cubicBezTo>
                  <a:pt x="3383769" y="602534"/>
                  <a:pt x="3383769" y="602534"/>
                  <a:pt x="3383769" y="602534"/>
                </a:cubicBezTo>
                <a:cubicBezTo>
                  <a:pt x="3387779" y="605834"/>
                  <a:pt x="3387779" y="605834"/>
                  <a:pt x="3387779" y="605834"/>
                </a:cubicBezTo>
                <a:cubicBezTo>
                  <a:pt x="3384126" y="606187"/>
                  <a:pt x="3384126" y="606187"/>
                  <a:pt x="3384126" y="606187"/>
                </a:cubicBezTo>
                <a:cubicBezTo>
                  <a:pt x="3381188" y="613844"/>
                  <a:pt x="3381188" y="613844"/>
                  <a:pt x="3381188" y="613844"/>
                </a:cubicBezTo>
                <a:cubicBezTo>
                  <a:pt x="3389210" y="620444"/>
                  <a:pt x="3389210" y="620444"/>
                  <a:pt x="3389210" y="620444"/>
                </a:cubicBezTo>
                <a:cubicBezTo>
                  <a:pt x="3391215" y="622094"/>
                  <a:pt x="3391215" y="622094"/>
                  <a:pt x="3391215" y="622094"/>
                </a:cubicBezTo>
                <a:cubicBezTo>
                  <a:pt x="3400168" y="619386"/>
                  <a:pt x="3400168" y="619386"/>
                  <a:pt x="3400168" y="619386"/>
                </a:cubicBezTo>
                <a:cubicBezTo>
                  <a:pt x="3395800" y="612434"/>
                  <a:pt x="3395800" y="612434"/>
                  <a:pt x="3395800" y="612434"/>
                </a:cubicBezTo>
                <a:cubicBezTo>
                  <a:pt x="3406044" y="604070"/>
                  <a:pt x="3406044" y="604070"/>
                  <a:pt x="3406044" y="604070"/>
                </a:cubicBezTo>
                <a:cubicBezTo>
                  <a:pt x="3410412" y="611023"/>
                  <a:pt x="3410412" y="611023"/>
                  <a:pt x="3410412" y="611023"/>
                </a:cubicBezTo>
                <a:cubicBezTo>
                  <a:pt x="3403821" y="619033"/>
                  <a:pt x="3401598" y="633996"/>
                  <a:pt x="3392287" y="633051"/>
                </a:cubicBezTo>
                <a:cubicBezTo>
                  <a:pt x="3391930" y="629399"/>
                  <a:pt x="3391930" y="629399"/>
                  <a:pt x="3391930" y="629399"/>
                </a:cubicBezTo>
                <a:cubicBezTo>
                  <a:pt x="3390282" y="631401"/>
                  <a:pt x="3390282" y="631401"/>
                  <a:pt x="3390282" y="631401"/>
                </a:cubicBezTo>
                <a:cubicBezTo>
                  <a:pt x="3386987" y="635406"/>
                  <a:pt x="3386987" y="635406"/>
                  <a:pt x="3386987" y="635406"/>
                </a:cubicBezTo>
                <a:cubicBezTo>
                  <a:pt x="3387919" y="626099"/>
                  <a:pt x="3387919" y="626099"/>
                  <a:pt x="3387919" y="626099"/>
                </a:cubicBezTo>
                <a:cubicBezTo>
                  <a:pt x="3379681" y="636112"/>
                  <a:pt x="3379681" y="636112"/>
                  <a:pt x="3379681" y="636112"/>
                </a:cubicBezTo>
                <a:cubicBezTo>
                  <a:pt x="3384049" y="643064"/>
                  <a:pt x="3384049" y="643064"/>
                  <a:pt x="3384049" y="643064"/>
                </a:cubicBezTo>
                <a:cubicBezTo>
                  <a:pt x="3369935" y="668392"/>
                  <a:pt x="3369935" y="668392"/>
                  <a:pt x="3369935" y="668392"/>
                </a:cubicBezTo>
                <a:cubicBezTo>
                  <a:pt x="3367355" y="679702"/>
                  <a:pt x="3367355" y="679702"/>
                  <a:pt x="3367355" y="679702"/>
                </a:cubicBezTo>
                <a:cubicBezTo>
                  <a:pt x="3361480" y="695017"/>
                  <a:pt x="3361480" y="695017"/>
                  <a:pt x="3361480" y="695017"/>
                </a:cubicBezTo>
                <a:lnTo>
                  <a:pt x="3355790" y="701932"/>
                </a:lnTo>
                <a:cubicBezTo>
                  <a:pt x="3357056" y="698094"/>
                  <a:pt x="3352006" y="706531"/>
                  <a:pt x="3353241" y="705030"/>
                </a:cubicBezTo>
                <a:cubicBezTo>
                  <a:pt x="3353241" y="705030"/>
                  <a:pt x="3353241" y="705030"/>
                  <a:pt x="3354271" y="703778"/>
                </a:cubicBezTo>
                <a:lnTo>
                  <a:pt x="3355790" y="701932"/>
                </a:lnTo>
                <a:cubicBezTo>
                  <a:pt x="3355368" y="703211"/>
                  <a:pt x="3354244" y="705855"/>
                  <a:pt x="3351951" y="710685"/>
                </a:cubicBezTo>
                <a:cubicBezTo>
                  <a:pt x="3349588" y="705382"/>
                  <a:pt x="3349588" y="705382"/>
                  <a:pt x="3349588" y="705382"/>
                </a:cubicBezTo>
                <a:cubicBezTo>
                  <a:pt x="3339345" y="713745"/>
                  <a:pt x="3339345" y="713745"/>
                  <a:pt x="3339345" y="713745"/>
                </a:cubicBezTo>
                <a:cubicBezTo>
                  <a:pt x="3339345" y="713745"/>
                  <a:pt x="3335692" y="714098"/>
                  <a:pt x="3337697" y="715748"/>
                </a:cubicBezTo>
                <a:lnTo>
                  <a:pt x="3337567" y="715905"/>
                </a:lnTo>
                <a:lnTo>
                  <a:pt x="3335334" y="710446"/>
                </a:lnTo>
                <a:cubicBezTo>
                  <a:pt x="3329459" y="725760"/>
                  <a:pt x="3329459" y="725760"/>
                  <a:pt x="3329459" y="725760"/>
                </a:cubicBezTo>
                <a:cubicBezTo>
                  <a:pt x="3325806" y="726113"/>
                  <a:pt x="3322868" y="733771"/>
                  <a:pt x="3333827" y="732713"/>
                </a:cubicBezTo>
                <a:cubicBezTo>
                  <a:pt x="3345360" y="718695"/>
                  <a:pt x="3345360" y="718695"/>
                  <a:pt x="3345360" y="718695"/>
                </a:cubicBezTo>
                <a:cubicBezTo>
                  <a:pt x="3365273" y="714929"/>
                  <a:pt x="3365273" y="714929"/>
                  <a:pt x="3365273" y="714929"/>
                </a:cubicBezTo>
                <a:cubicBezTo>
                  <a:pt x="3368568" y="710924"/>
                  <a:pt x="3368568" y="710924"/>
                  <a:pt x="3368568" y="710924"/>
                </a:cubicBezTo>
                <a:cubicBezTo>
                  <a:pt x="3363842" y="700319"/>
                  <a:pt x="3363842" y="700319"/>
                  <a:pt x="3363842" y="700319"/>
                </a:cubicBezTo>
                <a:cubicBezTo>
                  <a:pt x="3378096" y="695256"/>
                  <a:pt x="3378096" y="695256"/>
                  <a:pt x="3378096" y="695256"/>
                </a:cubicBezTo>
                <a:cubicBezTo>
                  <a:pt x="3378671" y="682296"/>
                  <a:pt x="3378671" y="682296"/>
                  <a:pt x="3378671" y="682296"/>
                </a:cubicBezTo>
                <a:lnTo>
                  <a:pt x="3380405" y="681526"/>
                </a:lnTo>
                <a:lnTo>
                  <a:pt x="3382914" y="682376"/>
                </a:lnTo>
                <a:cubicBezTo>
                  <a:pt x="3384563" y="681266"/>
                  <a:pt x="3387034" y="678263"/>
                  <a:pt x="3390563" y="671931"/>
                </a:cubicBezTo>
                <a:cubicBezTo>
                  <a:pt x="3382542" y="665331"/>
                  <a:pt x="3382542" y="665331"/>
                  <a:pt x="3382542" y="665331"/>
                </a:cubicBezTo>
                <a:cubicBezTo>
                  <a:pt x="3389848" y="664626"/>
                  <a:pt x="3389848" y="664626"/>
                  <a:pt x="3389848" y="664626"/>
                </a:cubicBezTo>
                <a:cubicBezTo>
                  <a:pt x="3389132" y="657321"/>
                  <a:pt x="3389132" y="657321"/>
                  <a:pt x="3389132" y="657321"/>
                </a:cubicBezTo>
                <a:cubicBezTo>
                  <a:pt x="3384764" y="650369"/>
                  <a:pt x="3384764" y="650369"/>
                  <a:pt x="3384764" y="650369"/>
                </a:cubicBezTo>
                <a:cubicBezTo>
                  <a:pt x="3389707" y="644361"/>
                  <a:pt x="3389707" y="644361"/>
                  <a:pt x="3389707" y="644361"/>
                </a:cubicBezTo>
                <a:cubicBezTo>
                  <a:pt x="3390422" y="651666"/>
                  <a:pt x="3390422" y="651666"/>
                  <a:pt x="3390422" y="651666"/>
                </a:cubicBezTo>
                <a:cubicBezTo>
                  <a:pt x="3391747" y="651077"/>
                  <a:pt x="3392065" y="651968"/>
                  <a:pt x="3391960" y="653246"/>
                </a:cubicBezTo>
                <a:lnTo>
                  <a:pt x="3391267" y="655944"/>
                </a:lnTo>
                <a:lnTo>
                  <a:pt x="3390925" y="656802"/>
                </a:lnTo>
                <a:cubicBezTo>
                  <a:pt x="3390386" y="658352"/>
                  <a:pt x="3390591" y="658102"/>
                  <a:pt x="3390959" y="657145"/>
                </a:cubicBezTo>
                <a:lnTo>
                  <a:pt x="3391267" y="655944"/>
                </a:lnTo>
                <a:lnTo>
                  <a:pt x="3395365" y="645658"/>
                </a:lnTo>
                <a:cubicBezTo>
                  <a:pt x="3396796" y="660268"/>
                  <a:pt x="3396796" y="660268"/>
                  <a:pt x="3396796" y="660268"/>
                </a:cubicBezTo>
                <a:cubicBezTo>
                  <a:pt x="3398444" y="658265"/>
                  <a:pt x="3398444" y="658265"/>
                  <a:pt x="3398444" y="658265"/>
                </a:cubicBezTo>
                <a:cubicBezTo>
                  <a:pt x="3394573" y="675230"/>
                  <a:pt x="3394573" y="675230"/>
                  <a:pt x="3394573" y="675230"/>
                </a:cubicBezTo>
                <a:cubicBezTo>
                  <a:pt x="3393998" y="688191"/>
                  <a:pt x="3393998" y="688191"/>
                  <a:pt x="3393998" y="688191"/>
                </a:cubicBezTo>
                <a:lnTo>
                  <a:pt x="3392224" y="690235"/>
                </a:lnTo>
                <a:lnTo>
                  <a:pt x="3392982" y="683104"/>
                </a:lnTo>
                <a:cubicBezTo>
                  <a:pt x="3392947" y="672449"/>
                  <a:pt x="3384422" y="696460"/>
                  <a:pt x="3389293" y="693613"/>
                </a:cubicBezTo>
                <a:lnTo>
                  <a:pt x="3392224" y="690235"/>
                </a:lnTo>
                <a:lnTo>
                  <a:pt x="3391809" y="694148"/>
                </a:lnTo>
                <a:cubicBezTo>
                  <a:pt x="3390962" y="699544"/>
                  <a:pt x="3389600" y="706819"/>
                  <a:pt x="3387548" y="716465"/>
                </a:cubicBezTo>
                <a:cubicBezTo>
                  <a:pt x="3380957" y="724476"/>
                  <a:pt x="3380957" y="724476"/>
                  <a:pt x="3380957" y="724476"/>
                </a:cubicBezTo>
                <a:lnTo>
                  <a:pt x="3381003" y="724947"/>
                </a:lnTo>
                <a:lnTo>
                  <a:pt x="3377662" y="728481"/>
                </a:lnTo>
                <a:cubicBezTo>
                  <a:pt x="3383678" y="733430"/>
                  <a:pt x="3383678" y="733430"/>
                  <a:pt x="3383678" y="733430"/>
                </a:cubicBezTo>
                <a:cubicBezTo>
                  <a:pt x="3376729" y="737788"/>
                  <a:pt x="3395709" y="743330"/>
                  <a:pt x="3377802" y="748745"/>
                </a:cubicBezTo>
                <a:cubicBezTo>
                  <a:pt x="3375222" y="760056"/>
                  <a:pt x="3375222" y="760056"/>
                  <a:pt x="3375222" y="760056"/>
                </a:cubicBezTo>
                <a:cubicBezTo>
                  <a:pt x="3379948" y="770660"/>
                  <a:pt x="3379948" y="770660"/>
                  <a:pt x="3379948" y="770660"/>
                </a:cubicBezTo>
                <a:cubicBezTo>
                  <a:pt x="3372642" y="771366"/>
                  <a:pt x="3372642" y="771366"/>
                  <a:pt x="3372642" y="771366"/>
                </a:cubicBezTo>
                <a:cubicBezTo>
                  <a:pt x="3371173" y="775194"/>
                  <a:pt x="3370384" y="781262"/>
                  <a:pt x="3368298" y="785841"/>
                </a:cubicBezTo>
                <a:lnTo>
                  <a:pt x="3358635" y="790261"/>
                </a:lnTo>
                <a:lnTo>
                  <a:pt x="3358996" y="788525"/>
                </a:lnTo>
                <a:cubicBezTo>
                  <a:pt x="3359604" y="784146"/>
                  <a:pt x="3356433" y="794130"/>
                  <a:pt x="3356165" y="791391"/>
                </a:cubicBezTo>
                <a:lnTo>
                  <a:pt x="3358635" y="790261"/>
                </a:lnTo>
                <a:lnTo>
                  <a:pt x="3356881" y="798696"/>
                </a:lnTo>
                <a:cubicBezTo>
                  <a:pt x="3353227" y="799049"/>
                  <a:pt x="3353227" y="799049"/>
                  <a:pt x="3353227" y="799049"/>
                </a:cubicBezTo>
                <a:cubicBezTo>
                  <a:pt x="3351005" y="814011"/>
                  <a:pt x="3351005" y="814011"/>
                  <a:pt x="3351005" y="814011"/>
                </a:cubicBezTo>
                <a:cubicBezTo>
                  <a:pt x="3359243" y="803998"/>
                  <a:pt x="3359243" y="803998"/>
                  <a:pt x="3359243" y="803998"/>
                </a:cubicBezTo>
                <a:cubicBezTo>
                  <a:pt x="3365476" y="792336"/>
                  <a:pt x="3365476" y="792336"/>
                  <a:pt x="3365476" y="792336"/>
                </a:cubicBezTo>
                <a:cubicBezTo>
                  <a:pt x="3364544" y="801643"/>
                  <a:pt x="3364544" y="801643"/>
                  <a:pt x="3364544" y="801643"/>
                </a:cubicBezTo>
                <a:cubicBezTo>
                  <a:pt x="3368197" y="801290"/>
                  <a:pt x="3368197" y="801290"/>
                  <a:pt x="3368197" y="801290"/>
                </a:cubicBezTo>
                <a:cubicBezTo>
                  <a:pt x="3371275" y="813898"/>
                  <a:pt x="3371275" y="813898"/>
                  <a:pt x="3371275" y="813898"/>
                </a:cubicBezTo>
                <a:cubicBezTo>
                  <a:pt x="3369269" y="812248"/>
                  <a:pt x="3369269" y="812248"/>
                  <a:pt x="3369269" y="812248"/>
                </a:cubicBezTo>
                <a:lnTo>
                  <a:pt x="3367984" y="815598"/>
                </a:lnTo>
                <a:lnTo>
                  <a:pt x="3365929" y="815796"/>
                </a:lnTo>
                <a:cubicBezTo>
                  <a:pt x="3364340" y="817217"/>
                  <a:pt x="3361765" y="820346"/>
                  <a:pt x="3357736" y="826266"/>
                </a:cubicBezTo>
                <a:cubicBezTo>
                  <a:pt x="3367404" y="830863"/>
                  <a:pt x="3367404" y="830863"/>
                  <a:pt x="3367404" y="830863"/>
                </a:cubicBezTo>
                <a:cubicBezTo>
                  <a:pt x="3361529" y="846178"/>
                  <a:pt x="3361529" y="846178"/>
                  <a:pt x="3361529" y="846178"/>
                </a:cubicBezTo>
                <a:lnTo>
                  <a:pt x="3361527" y="845637"/>
                </a:lnTo>
                <a:lnTo>
                  <a:pt x="3362385" y="841688"/>
                </a:lnTo>
                <a:cubicBezTo>
                  <a:pt x="3363338" y="836699"/>
                  <a:pt x="3362090" y="841025"/>
                  <a:pt x="3361519" y="844018"/>
                </a:cubicBezTo>
                <a:lnTo>
                  <a:pt x="3361527" y="845637"/>
                </a:lnTo>
                <a:lnTo>
                  <a:pt x="3358948" y="857488"/>
                </a:lnTo>
                <a:cubicBezTo>
                  <a:pt x="3355653" y="861493"/>
                  <a:pt x="3355653" y="861493"/>
                  <a:pt x="3355653" y="861493"/>
                </a:cubicBezTo>
                <a:cubicBezTo>
                  <a:pt x="3359089" y="877752"/>
                  <a:pt x="3359089" y="877752"/>
                  <a:pt x="3359089" y="877752"/>
                </a:cubicBezTo>
                <a:cubicBezTo>
                  <a:pt x="3361094" y="879402"/>
                  <a:pt x="3361094" y="879402"/>
                  <a:pt x="3361094" y="879402"/>
                </a:cubicBezTo>
                <a:lnTo>
                  <a:pt x="3363786" y="876131"/>
                </a:lnTo>
                <a:lnTo>
                  <a:pt x="3364747" y="879050"/>
                </a:lnTo>
                <a:cubicBezTo>
                  <a:pt x="3370980" y="867387"/>
                  <a:pt x="3370980" y="867387"/>
                  <a:pt x="3370980" y="867387"/>
                </a:cubicBezTo>
                <a:cubicBezTo>
                  <a:pt x="3371913" y="858080"/>
                  <a:pt x="3371913" y="858080"/>
                  <a:pt x="3371913" y="858080"/>
                </a:cubicBezTo>
                <a:cubicBezTo>
                  <a:pt x="3373561" y="856077"/>
                  <a:pt x="3373561" y="856077"/>
                  <a:pt x="3373561" y="856077"/>
                </a:cubicBezTo>
                <a:cubicBezTo>
                  <a:pt x="3377213" y="855724"/>
                  <a:pt x="3377213" y="855724"/>
                  <a:pt x="3377213" y="855724"/>
                </a:cubicBezTo>
                <a:cubicBezTo>
                  <a:pt x="3374991" y="870687"/>
                  <a:pt x="3374991" y="870687"/>
                  <a:pt x="3374991" y="870687"/>
                </a:cubicBezTo>
                <a:cubicBezTo>
                  <a:pt x="3365463" y="886354"/>
                  <a:pt x="3365463" y="886354"/>
                  <a:pt x="3365463" y="886354"/>
                </a:cubicBezTo>
                <a:cubicBezTo>
                  <a:pt x="3364887" y="899314"/>
                  <a:pt x="3364887" y="899314"/>
                  <a:pt x="3364887" y="899314"/>
                </a:cubicBezTo>
                <a:cubicBezTo>
                  <a:pt x="3360302" y="908975"/>
                  <a:pt x="3360302" y="908975"/>
                  <a:pt x="3360302" y="908975"/>
                </a:cubicBezTo>
                <a:cubicBezTo>
                  <a:pt x="3360660" y="912627"/>
                  <a:pt x="3360660" y="912627"/>
                  <a:pt x="3360660" y="912627"/>
                </a:cubicBezTo>
                <a:cubicBezTo>
                  <a:pt x="3365960" y="910272"/>
                  <a:pt x="3365960" y="910272"/>
                  <a:pt x="3365960" y="910272"/>
                </a:cubicBezTo>
                <a:cubicBezTo>
                  <a:pt x="3366100" y="930536"/>
                  <a:pt x="3366100" y="930536"/>
                  <a:pt x="3366100" y="930536"/>
                </a:cubicBezTo>
                <a:lnTo>
                  <a:pt x="3362198" y="935279"/>
                </a:lnTo>
                <a:lnTo>
                  <a:pt x="3361624" y="931890"/>
                </a:lnTo>
                <a:cubicBezTo>
                  <a:pt x="3361328" y="931228"/>
                  <a:pt x="3360917" y="931728"/>
                  <a:pt x="3360242" y="934846"/>
                </a:cubicBezTo>
                <a:lnTo>
                  <a:pt x="3359353" y="940459"/>
                </a:lnTo>
                <a:lnTo>
                  <a:pt x="3358793" y="942994"/>
                </a:lnTo>
                <a:lnTo>
                  <a:pt x="3358928" y="943148"/>
                </a:lnTo>
                <a:lnTo>
                  <a:pt x="3357287" y="953509"/>
                </a:lnTo>
                <a:cubicBezTo>
                  <a:pt x="3362588" y="951154"/>
                  <a:pt x="3362588" y="951154"/>
                  <a:pt x="3362588" y="951154"/>
                </a:cubicBezTo>
                <a:cubicBezTo>
                  <a:pt x="3364325" y="950064"/>
                  <a:pt x="3363859" y="948842"/>
                  <a:pt x="3362718" y="947483"/>
                </a:cubicBezTo>
                <a:lnTo>
                  <a:pt x="3358928" y="943148"/>
                </a:lnTo>
                <a:lnTo>
                  <a:pt x="3359353" y="940459"/>
                </a:lnTo>
                <a:lnTo>
                  <a:pt x="3359971" y="937667"/>
                </a:lnTo>
                <a:lnTo>
                  <a:pt x="3361687" y="936980"/>
                </a:lnTo>
                <a:lnTo>
                  <a:pt x="3363163" y="938194"/>
                </a:lnTo>
                <a:lnTo>
                  <a:pt x="3362573" y="936625"/>
                </a:lnTo>
                <a:lnTo>
                  <a:pt x="3375412" y="931481"/>
                </a:lnTo>
                <a:cubicBezTo>
                  <a:pt x="3375233" y="929655"/>
                  <a:pt x="3375788" y="925914"/>
                  <a:pt x="3376962" y="921423"/>
                </a:cubicBezTo>
                <a:lnTo>
                  <a:pt x="3381954" y="907594"/>
                </a:lnTo>
                <a:lnTo>
                  <a:pt x="3384225" y="908508"/>
                </a:lnTo>
                <a:cubicBezTo>
                  <a:pt x="3383510" y="901203"/>
                  <a:pt x="3383510" y="901203"/>
                  <a:pt x="3383510" y="901203"/>
                </a:cubicBezTo>
                <a:cubicBezTo>
                  <a:pt x="3389027" y="882236"/>
                  <a:pt x="3389027" y="882236"/>
                  <a:pt x="3389027" y="882236"/>
                </a:cubicBezTo>
                <a:cubicBezTo>
                  <a:pt x="3388312" y="874931"/>
                  <a:pt x="3388312" y="874931"/>
                  <a:pt x="3388312" y="874931"/>
                </a:cubicBezTo>
                <a:cubicBezTo>
                  <a:pt x="3392323" y="878231"/>
                  <a:pt x="3392323" y="878231"/>
                  <a:pt x="3392323" y="878231"/>
                </a:cubicBezTo>
                <a:cubicBezTo>
                  <a:pt x="3401276" y="875523"/>
                  <a:pt x="3401276" y="875523"/>
                  <a:pt x="3401276" y="875523"/>
                </a:cubicBezTo>
                <a:cubicBezTo>
                  <a:pt x="3407292" y="880472"/>
                  <a:pt x="3407292" y="880472"/>
                  <a:pt x="3407292" y="880472"/>
                </a:cubicBezTo>
                <a:cubicBezTo>
                  <a:pt x="3428494" y="871052"/>
                  <a:pt x="3428494" y="871052"/>
                  <a:pt x="3428494" y="871052"/>
                </a:cubicBezTo>
                <a:cubicBezTo>
                  <a:pt x="3431790" y="867046"/>
                  <a:pt x="3431790" y="867046"/>
                  <a:pt x="3431790" y="867046"/>
                </a:cubicBezTo>
                <a:cubicBezTo>
                  <a:pt x="3424126" y="864099"/>
                  <a:pt x="3424126" y="864099"/>
                  <a:pt x="3424126" y="864099"/>
                </a:cubicBezTo>
                <a:cubicBezTo>
                  <a:pt x="3432365" y="854086"/>
                  <a:pt x="3432365" y="854086"/>
                  <a:pt x="3432365" y="854086"/>
                </a:cubicBezTo>
                <a:cubicBezTo>
                  <a:pt x="3437091" y="864691"/>
                  <a:pt x="3437091" y="864691"/>
                  <a:pt x="3437091" y="864691"/>
                </a:cubicBezTo>
                <a:cubicBezTo>
                  <a:pt x="3441101" y="867991"/>
                  <a:pt x="3426566" y="832525"/>
                  <a:pt x="3443464" y="873293"/>
                </a:cubicBezTo>
                <a:cubicBezTo>
                  <a:pt x="3451702" y="863280"/>
                  <a:pt x="3451702" y="863280"/>
                  <a:pt x="3451702" y="863280"/>
                </a:cubicBezTo>
                <a:cubicBezTo>
                  <a:pt x="3444396" y="863986"/>
                  <a:pt x="3444396" y="863986"/>
                  <a:pt x="3444396" y="863986"/>
                </a:cubicBezTo>
                <a:cubicBezTo>
                  <a:pt x="3435660" y="850081"/>
                  <a:pt x="3435660" y="850081"/>
                  <a:pt x="3435660" y="850081"/>
                </a:cubicBezTo>
                <a:cubicBezTo>
                  <a:pt x="3449199" y="837713"/>
                  <a:pt x="3449199" y="837713"/>
                  <a:pt x="3449199" y="837713"/>
                </a:cubicBezTo>
                <a:cubicBezTo>
                  <a:pt x="3451562" y="843016"/>
                  <a:pt x="3451562" y="843016"/>
                  <a:pt x="3451562" y="843016"/>
                </a:cubicBezTo>
                <a:cubicBezTo>
                  <a:pt x="3449339" y="857978"/>
                  <a:pt x="3449339" y="857978"/>
                  <a:pt x="3449339" y="857978"/>
                </a:cubicBezTo>
                <a:cubicBezTo>
                  <a:pt x="3449697" y="861630"/>
                  <a:pt x="3449697" y="861630"/>
                  <a:pt x="3449697" y="861630"/>
                </a:cubicBezTo>
                <a:cubicBezTo>
                  <a:pt x="3455355" y="862928"/>
                  <a:pt x="3455355" y="862928"/>
                  <a:pt x="3455355" y="862928"/>
                </a:cubicBezTo>
                <a:cubicBezTo>
                  <a:pt x="3452634" y="853973"/>
                  <a:pt x="3459583" y="849615"/>
                  <a:pt x="3461230" y="847612"/>
                </a:cubicBezTo>
                <a:cubicBezTo>
                  <a:pt x="3457003" y="860925"/>
                  <a:pt x="3457003" y="860925"/>
                  <a:pt x="3457003" y="860925"/>
                </a:cubicBezTo>
                <a:cubicBezTo>
                  <a:pt x="3465956" y="858217"/>
                  <a:pt x="3465956" y="858217"/>
                  <a:pt x="3465956" y="858217"/>
                </a:cubicBezTo>
                <a:cubicBezTo>
                  <a:pt x="3461728" y="871530"/>
                  <a:pt x="3461728" y="871530"/>
                  <a:pt x="3461728" y="871530"/>
                </a:cubicBezTo>
                <a:cubicBezTo>
                  <a:pt x="3460438" y="877185"/>
                  <a:pt x="3460438" y="877185"/>
                  <a:pt x="3460438" y="877185"/>
                </a:cubicBezTo>
                <a:cubicBezTo>
                  <a:pt x="3472330" y="866819"/>
                  <a:pt x="3472330" y="866819"/>
                  <a:pt x="3472330" y="866819"/>
                </a:cubicBezTo>
                <a:cubicBezTo>
                  <a:pt x="3466454" y="882134"/>
                  <a:pt x="3466454" y="882134"/>
                  <a:pt x="3466454" y="882134"/>
                </a:cubicBezTo>
                <a:cubicBezTo>
                  <a:pt x="3464231" y="897097"/>
                  <a:pt x="3464231" y="897097"/>
                  <a:pt x="3464231" y="897097"/>
                </a:cubicBezTo>
                <a:cubicBezTo>
                  <a:pt x="3460936" y="901102"/>
                  <a:pt x="3460936" y="901102"/>
                  <a:pt x="3460936" y="901102"/>
                </a:cubicBezTo>
                <a:lnTo>
                  <a:pt x="3460438" y="906069"/>
                </a:lnTo>
                <a:lnTo>
                  <a:pt x="3460347" y="905969"/>
                </a:lnTo>
                <a:cubicBezTo>
                  <a:pt x="3458339" y="904003"/>
                  <a:pt x="3464247" y="911383"/>
                  <a:pt x="3460004" y="910410"/>
                </a:cubicBezTo>
                <a:cubicBezTo>
                  <a:pt x="3460004" y="910410"/>
                  <a:pt x="3460004" y="910410"/>
                  <a:pt x="3460120" y="909246"/>
                </a:cubicBezTo>
                <a:lnTo>
                  <a:pt x="3460438" y="906069"/>
                </a:lnTo>
                <a:lnTo>
                  <a:pt x="3465662" y="911707"/>
                </a:lnTo>
                <a:cubicBezTo>
                  <a:pt x="3460501" y="934327"/>
                  <a:pt x="3460501" y="934327"/>
                  <a:pt x="3460501" y="934327"/>
                </a:cubicBezTo>
                <a:cubicBezTo>
                  <a:pt x="3448253" y="941040"/>
                  <a:pt x="3448253" y="941040"/>
                  <a:pt x="3448253" y="941040"/>
                </a:cubicBezTo>
                <a:cubicBezTo>
                  <a:pt x="3438367" y="953055"/>
                  <a:pt x="3438367" y="953055"/>
                  <a:pt x="3438367" y="953055"/>
                </a:cubicBezTo>
                <a:cubicBezTo>
                  <a:pt x="3440729" y="958357"/>
                  <a:pt x="3440729" y="958357"/>
                  <a:pt x="3440729" y="958357"/>
                </a:cubicBezTo>
                <a:cubicBezTo>
                  <a:pt x="3435786" y="964365"/>
                  <a:pt x="3435786" y="964365"/>
                  <a:pt x="3435786" y="964365"/>
                </a:cubicBezTo>
                <a:cubicBezTo>
                  <a:pt x="3443450" y="967312"/>
                  <a:pt x="3443450" y="967312"/>
                  <a:pt x="3443450" y="967312"/>
                </a:cubicBezTo>
                <a:cubicBezTo>
                  <a:pt x="3449108" y="968610"/>
                  <a:pt x="3449108" y="968610"/>
                  <a:pt x="3449108" y="968610"/>
                </a:cubicBezTo>
                <a:cubicBezTo>
                  <a:pt x="3457346" y="958597"/>
                  <a:pt x="3457346" y="958597"/>
                  <a:pt x="3457346" y="958597"/>
                </a:cubicBezTo>
                <a:cubicBezTo>
                  <a:pt x="3455341" y="956947"/>
                  <a:pt x="3455341" y="956947"/>
                  <a:pt x="3455341" y="956947"/>
                </a:cubicBezTo>
                <a:cubicBezTo>
                  <a:pt x="3458636" y="952942"/>
                  <a:pt x="3458636" y="952942"/>
                  <a:pt x="3458636" y="952942"/>
                </a:cubicBezTo>
                <a:cubicBezTo>
                  <a:pt x="3458279" y="949289"/>
                  <a:pt x="3458279" y="949289"/>
                  <a:pt x="3458279" y="949289"/>
                </a:cubicBezTo>
                <a:cubicBezTo>
                  <a:pt x="3464154" y="933974"/>
                  <a:pt x="3464154" y="933974"/>
                  <a:pt x="3464154" y="933974"/>
                </a:cubicBezTo>
                <a:cubicBezTo>
                  <a:pt x="3466160" y="935624"/>
                  <a:pt x="3460859" y="937979"/>
                  <a:pt x="3467807" y="933621"/>
                </a:cubicBezTo>
                <a:cubicBezTo>
                  <a:pt x="3465942" y="952236"/>
                  <a:pt x="3465942" y="952236"/>
                  <a:pt x="3465942" y="952236"/>
                </a:cubicBezTo>
                <a:cubicBezTo>
                  <a:pt x="3474538" y="945876"/>
                  <a:pt x="3474538" y="945876"/>
                  <a:pt x="3474538" y="945876"/>
                </a:cubicBezTo>
                <a:cubicBezTo>
                  <a:pt x="3474538" y="945876"/>
                  <a:pt x="3471026" y="966493"/>
                  <a:pt x="3475828" y="940221"/>
                </a:cubicBezTo>
                <a:cubicBezTo>
                  <a:pt x="3484782" y="937513"/>
                  <a:pt x="3484782" y="937513"/>
                  <a:pt x="3484782" y="937513"/>
                </a:cubicBezTo>
                <a:cubicBezTo>
                  <a:pt x="3488077" y="933508"/>
                  <a:pt x="3488077" y="933508"/>
                  <a:pt x="3488077" y="933508"/>
                </a:cubicBezTo>
                <a:cubicBezTo>
                  <a:pt x="3483709" y="926556"/>
                  <a:pt x="3483709" y="926556"/>
                  <a:pt x="3483709" y="926556"/>
                </a:cubicBezTo>
                <a:cubicBezTo>
                  <a:pt x="3488294" y="916895"/>
                  <a:pt x="3488294" y="916895"/>
                  <a:pt x="3488294" y="916895"/>
                </a:cubicBezTo>
                <a:cubicBezTo>
                  <a:pt x="3484641" y="917248"/>
                  <a:pt x="3484641" y="917248"/>
                  <a:pt x="3484641" y="917248"/>
                </a:cubicBezTo>
                <a:cubicBezTo>
                  <a:pt x="3495243" y="912538"/>
                  <a:pt x="3495243" y="912538"/>
                  <a:pt x="3495243" y="912538"/>
                </a:cubicBezTo>
                <a:cubicBezTo>
                  <a:pt x="3494885" y="908885"/>
                  <a:pt x="3494885" y="908885"/>
                  <a:pt x="3494885" y="908885"/>
                </a:cubicBezTo>
                <a:cubicBezTo>
                  <a:pt x="3509139" y="903822"/>
                  <a:pt x="3509139" y="903822"/>
                  <a:pt x="3509139" y="903822"/>
                </a:cubicBezTo>
                <a:cubicBezTo>
                  <a:pt x="3505129" y="900522"/>
                  <a:pt x="3505129" y="900522"/>
                  <a:pt x="3505129" y="900522"/>
                </a:cubicBezTo>
                <a:cubicBezTo>
                  <a:pt x="3515730" y="895812"/>
                  <a:pt x="3505269" y="920787"/>
                  <a:pt x="3517378" y="893809"/>
                </a:cubicBezTo>
                <a:cubicBezTo>
                  <a:pt x="3525041" y="896756"/>
                  <a:pt x="3525041" y="896756"/>
                  <a:pt x="3525041" y="896756"/>
                </a:cubicBezTo>
                <a:cubicBezTo>
                  <a:pt x="3540228" y="882386"/>
                  <a:pt x="3540228" y="882386"/>
                  <a:pt x="3540228" y="882386"/>
                </a:cubicBezTo>
                <a:cubicBezTo>
                  <a:pt x="3543165" y="874728"/>
                  <a:pt x="3543165" y="874728"/>
                  <a:pt x="3543165" y="874728"/>
                </a:cubicBezTo>
                <a:cubicBezTo>
                  <a:pt x="3546460" y="870723"/>
                  <a:pt x="3546460" y="870723"/>
                  <a:pt x="3546460" y="870723"/>
                </a:cubicBezTo>
                <a:cubicBezTo>
                  <a:pt x="3538937" y="888041"/>
                  <a:pt x="3570601" y="853645"/>
                  <a:pt x="3540943" y="889691"/>
                </a:cubicBezTo>
                <a:cubicBezTo>
                  <a:pt x="3544953" y="892990"/>
                  <a:pt x="3544953" y="892990"/>
                  <a:pt x="3544953" y="892990"/>
                </a:cubicBezTo>
                <a:cubicBezTo>
                  <a:pt x="3544378" y="905950"/>
                  <a:pt x="3544378" y="905950"/>
                  <a:pt x="3544378" y="905950"/>
                </a:cubicBezTo>
                <a:cubicBezTo>
                  <a:pt x="3558275" y="897234"/>
                  <a:pt x="3558275" y="897234"/>
                  <a:pt x="3558275" y="897234"/>
                </a:cubicBezTo>
                <a:cubicBezTo>
                  <a:pt x="3550036" y="907247"/>
                  <a:pt x="3550036" y="907247"/>
                  <a:pt x="3550036" y="907247"/>
                </a:cubicBezTo>
                <a:cubicBezTo>
                  <a:pt x="3540725" y="906303"/>
                  <a:pt x="3540725" y="906303"/>
                  <a:pt x="3540725" y="906303"/>
                </a:cubicBezTo>
                <a:cubicBezTo>
                  <a:pt x="3541441" y="913608"/>
                  <a:pt x="3541441" y="913608"/>
                  <a:pt x="3541441" y="913608"/>
                </a:cubicBezTo>
                <a:cubicBezTo>
                  <a:pt x="3530839" y="918318"/>
                  <a:pt x="3530839" y="918318"/>
                  <a:pt x="3530839" y="918318"/>
                </a:cubicBezTo>
                <a:cubicBezTo>
                  <a:pt x="3533560" y="927273"/>
                  <a:pt x="3533560" y="927273"/>
                  <a:pt x="3533560" y="927273"/>
                </a:cubicBezTo>
                <a:cubicBezTo>
                  <a:pt x="3525321" y="937286"/>
                  <a:pt x="3525321" y="937286"/>
                  <a:pt x="3525321" y="937286"/>
                </a:cubicBezTo>
                <a:cubicBezTo>
                  <a:pt x="3521668" y="937639"/>
                  <a:pt x="3521668" y="937639"/>
                  <a:pt x="3521668" y="937639"/>
                </a:cubicBezTo>
                <a:cubicBezTo>
                  <a:pt x="3529332" y="940585"/>
                  <a:pt x="3517083" y="947299"/>
                  <a:pt x="3520736" y="946946"/>
                </a:cubicBezTo>
                <a:cubicBezTo>
                  <a:pt x="3527109" y="955548"/>
                  <a:pt x="3527109" y="955548"/>
                  <a:pt x="3527109" y="955548"/>
                </a:cubicBezTo>
                <a:cubicBezTo>
                  <a:pt x="3533700" y="947538"/>
                  <a:pt x="3533700" y="947538"/>
                  <a:pt x="3533700" y="947538"/>
                </a:cubicBezTo>
                <a:cubicBezTo>
                  <a:pt x="3537710" y="950838"/>
                  <a:pt x="3537710" y="950838"/>
                  <a:pt x="3537710" y="950838"/>
                </a:cubicBezTo>
                <a:cubicBezTo>
                  <a:pt x="3523814" y="959553"/>
                  <a:pt x="3534772" y="958495"/>
                  <a:pt x="3534555" y="975107"/>
                </a:cubicBezTo>
                <a:cubicBezTo>
                  <a:pt x="3527607" y="979465"/>
                  <a:pt x="3527607" y="979465"/>
                  <a:pt x="3527607" y="979465"/>
                </a:cubicBezTo>
                <a:cubicBezTo>
                  <a:pt x="3535271" y="982412"/>
                  <a:pt x="3521732" y="994780"/>
                  <a:pt x="3529395" y="997728"/>
                </a:cubicBezTo>
                <a:cubicBezTo>
                  <a:pt x="3539064" y="1002324"/>
                  <a:pt x="3539064" y="1002324"/>
                  <a:pt x="3539064" y="1002324"/>
                </a:cubicBezTo>
                <a:cubicBezTo>
                  <a:pt x="3536484" y="1013634"/>
                  <a:pt x="3536484" y="1013634"/>
                  <a:pt x="3536484" y="1013634"/>
                </a:cubicBezTo>
                <a:cubicBezTo>
                  <a:pt x="3530468" y="1008685"/>
                  <a:pt x="3530468" y="1008685"/>
                  <a:pt x="3530468" y="1008685"/>
                </a:cubicBezTo>
                <a:cubicBezTo>
                  <a:pt x="3532115" y="1006682"/>
                  <a:pt x="3532115" y="1006682"/>
                  <a:pt x="3532115" y="1006682"/>
                </a:cubicBezTo>
                <a:cubicBezTo>
                  <a:pt x="3530110" y="1005032"/>
                  <a:pt x="3530110" y="1005032"/>
                  <a:pt x="3530110" y="1005032"/>
                </a:cubicBezTo>
                <a:cubicBezTo>
                  <a:pt x="3524810" y="1007388"/>
                  <a:pt x="3524810" y="1007388"/>
                  <a:pt x="3524810" y="1007388"/>
                </a:cubicBezTo>
                <a:cubicBezTo>
                  <a:pt x="3521514" y="1011393"/>
                  <a:pt x="3527172" y="1012690"/>
                  <a:pt x="3525882" y="1018345"/>
                </a:cubicBezTo>
                <a:cubicBezTo>
                  <a:pt x="3522229" y="1018698"/>
                  <a:pt x="3522229" y="1018698"/>
                  <a:pt x="3522229" y="1018698"/>
                </a:cubicBezTo>
                <a:cubicBezTo>
                  <a:pt x="3522447" y="1002085"/>
                  <a:pt x="3522447" y="1002085"/>
                  <a:pt x="3522447" y="1002085"/>
                </a:cubicBezTo>
                <a:cubicBezTo>
                  <a:pt x="3525742" y="998080"/>
                  <a:pt x="3525742" y="998080"/>
                  <a:pt x="3525742" y="998080"/>
                </a:cubicBezTo>
                <a:lnTo>
                  <a:pt x="3525110" y="991620"/>
                </a:lnTo>
                <a:lnTo>
                  <a:pt x="3525322" y="991438"/>
                </a:lnTo>
                <a:cubicBezTo>
                  <a:pt x="3524938" y="989862"/>
                  <a:pt x="3522843" y="987299"/>
                  <a:pt x="3524669" y="987123"/>
                </a:cubicBezTo>
                <a:cubicBezTo>
                  <a:pt x="3524669" y="987123"/>
                  <a:pt x="3524669" y="987123"/>
                  <a:pt x="3524803" y="988493"/>
                </a:cubicBezTo>
                <a:lnTo>
                  <a:pt x="3525110" y="991620"/>
                </a:lnTo>
                <a:lnTo>
                  <a:pt x="3523913" y="992640"/>
                </a:lnTo>
                <a:cubicBezTo>
                  <a:pt x="3522547" y="992513"/>
                  <a:pt x="3520049" y="991717"/>
                  <a:pt x="3515716" y="989831"/>
                </a:cubicBezTo>
                <a:cubicBezTo>
                  <a:pt x="3513711" y="988181"/>
                  <a:pt x="3513711" y="988181"/>
                  <a:pt x="3513711" y="988181"/>
                </a:cubicBezTo>
                <a:cubicBezTo>
                  <a:pt x="3517006" y="984176"/>
                  <a:pt x="3517006" y="984176"/>
                  <a:pt x="3517006" y="984176"/>
                </a:cubicBezTo>
                <a:cubicBezTo>
                  <a:pt x="3512638" y="977224"/>
                  <a:pt x="3512638" y="977224"/>
                  <a:pt x="3512638" y="977224"/>
                </a:cubicBezTo>
                <a:cubicBezTo>
                  <a:pt x="3503684" y="979931"/>
                  <a:pt x="3503684" y="979931"/>
                  <a:pt x="3503684" y="979931"/>
                </a:cubicBezTo>
                <a:cubicBezTo>
                  <a:pt x="3506622" y="972274"/>
                  <a:pt x="3506622" y="972274"/>
                  <a:pt x="3506622" y="972274"/>
                </a:cubicBezTo>
                <a:cubicBezTo>
                  <a:pt x="3503327" y="976279"/>
                  <a:pt x="3503327" y="976279"/>
                  <a:pt x="3503327" y="976279"/>
                </a:cubicBezTo>
                <a:cubicBezTo>
                  <a:pt x="3498166" y="998899"/>
                  <a:pt x="3498166" y="998899"/>
                  <a:pt x="3498166" y="998899"/>
                </a:cubicBezTo>
                <a:cubicBezTo>
                  <a:pt x="3501244" y="1011507"/>
                  <a:pt x="3501244" y="1011507"/>
                  <a:pt x="3501244" y="1011507"/>
                </a:cubicBezTo>
                <a:cubicBezTo>
                  <a:pt x="3499597" y="1013509"/>
                  <a:pt x="3497592" y="1011859"/>
                  <a:pt x="3497592" y="1011859"/>
                </a:cubicBezTo>
                <a:cubicBezTo>
                  <a:pt x="3494514" y="999251"/>
                  <a:pt x="3494514" y="999251"/>
                  <a:pt x="3494514" y="999251"/>
                </a:cubicBezTo>
                <a:cubicBezTo>
                  <a:pt x="3485560" y="1001960"/>
                  <a:pt x="3485560" y="1001960"/>
                  <a:pt x="3485560" y="1001960"/>
                </a:cubicBezTo>
                <a:cubicBezTo>
                  <a:pt x="3480975" y="1011620"/>
                  <a:pt x="3480975" y="1011620"/>
                  <a:pt x="3480975" y="1011620"/>
                </a:cubicBezTo>
                <a:lnTo>
                  <a:pt x="3479304" y="1010245"/>
                </a:lnTo>
                <a:lnTo>
                  <a:pt x="3479705" y="1010417"/>
                </a:lnTo>
                <a:cubicBezTo>
                  <a:pt x="3479699" y="1010360"/>
                  <a:pt x="3477967" y="1009145"/>
                  <a:pt x="3472954" y="1005020"/>
                </a:cubicBezTo>
                <a:cubicBezTo>
                  <a:pt x="3472954" y="1005020"/>
                  <a:pt x="3472954" y="1005020"/>
                  <a:pt x="3473956" y="1005845"/>
                </a:cubicBezTo>
                <a:lnTo>
                  <a:pt x="3479304" y="1010245"/>
                </a:lnTo>
                <a:lnTo>
                  <a:pt x="3476096" y="1008865"/>
                </a:lnTo>
                <a:cubicBezTo>
                  <a:pt x="3472308" y="1007848"/>
                  <a:pt x="3467832" y="1009202"/>
                  <a:pt x="3475099" y="1026935"/>
                </a:cubicBezTo>
                <a:cubicBezTo>
                  <a:pt x="3474524" y="1039895"/>
                  <a:pt x="3474524" y="1039895"/>
                  <a:pt x="3474524" y="1039895"/>
                </a:cubicBezTo>
                <a:cubicBezTo>
                  <a:pt x="3467576" y="1044253"/>
                  <a:pt x="3467576" y="1044253"/>
                  <a:pt x="3467576" y="1044253"/>
                </a:cubicBezTo>
                <a:cubicBezTo>
                  <a:pt x="3471944" y="1051205"/>
                  <a:pt x="3465928" y="1046255"/>
                  <a:pt x="3463706" y="1061218"/>
                </a:cubicBezTo>
                <a:cubicBezTo>
                  <a:pt x="3469006" y="1058862"/>
                  <a:pt x="3469006" y="1058862"/>
                  <a:pt x="3469006" y="1058862"/>
                </a:cubicBezTo>
                <a:cubicBezTo>
                  <a:pt x="3474882" y="1043547"/>
                  <a:pt x="3474882" y="1043547"/>
                  <a:pt x="3474882" y="1043547"/>
                </a:cubicBezTo>
                <a:cubicBezTo>
                  <a:pt x="3476118" y="1042045"/>
                  <a:pt x="3471871" y="1058701"/>
                  <a:pt x="3476865" y="1053207"/>
                </a:cubicBezTo>
                <a:lnTo>
                  <a:pt x="3476997" y="1052986"/>
                </a:lnTo>
                <a:lnTo>
                  <a:pt x="3477620" y="1055035"/>
                </a:lnTo>
                <a:cubicBezTo>
                  <a:pt x="3477960" y="1056154"/>
                  <a:pt x="3477960" y="1056154"/>
                  <a:pt x="3477960" y="1056154"/>
                </a:cubicBezTo>
                <a:cubicBezTo>
                  <a:pt x="3474307" y="1056507"/>
                  <a:pt x="3480323" y="1061457"/>
                  <a:pt x="3472302" y="1054857"/>
                </a:cubicBezTo>
                <a:cubicBezTo>
                  <a:pt x="3471369" y="1064165"/>
                  <a:pt x="3471369" y="1064165"/>
                  <a:pt x="3471369" y="1064165"/>
                </a:cubicBezTo>
                <a:cubicBezTo>
                  <a:pt x="3458903" y="1087490"/>
                  <a:pt x="3458903" y="1087490"/>
                  <a:pt x="3458903" y="1087490"/>
                </a:cubicBezTo>
                <a:cubicBezTo>
                  <a:pt x="3462914" y="1090790"/>
                  <a:pt x="3462914" y="1090790"/>
                  <a:pt x="3462914" y="1090790"/>
                </a:cubicBezTo>
                <a:cubicBezTo>
                  <a:pt x="3455965" y="1095148"/>
                  <a:pt x="3455965" y="1095148"/>
                  <a:pt x="3455965" y="1095148"/>
                </a:cubicBezTo>
                <a:cubicBezTo>
                  <a:pt x="3455965" y="1095148"/>
                  <a:pt x="3457038" y="1106105"/>
                  <a:pt x="3457396" y="1109757"/>
                </a:cubicBezTo>
                <a:cubicBezTo>
                  <a:pt x="3469644" y="1103045"/>
                  <a:pt x="3469644" y="1103045"/>
                  <a:pt x="3469644" y="1103045"/>
                </a:cubicBezTo>
                <a:cubicBezTo>
                  <a:pt x="3477525" y="1089379"/>
                  <a:pt x="3477525" y="1089379"/>
                  <a:pt x="3477525" y="1089379"/>
                </a:cubicBezTo>
                <a:cubicBezTo>
                  <a:pt x="3475520" y="1087729"/>
                  <a:pt x="3475520" y="1087729"/>
                  <a:pt x="3475520" y="1087729"/>
                </a:cubicBezTo>
                <a:lnTo>
                  <a:pt x="3472995" y="1083710"/>
                </a:lnTo>
                <a:lnTo>
                  <a:pt x="3472995" y="1083710"/>
                </a:lnTo>
                <a:cubicBezTo>
                  <a:pt x="3473784" y="1082943"/>
                  <a:pt x="3474894" y="1081338"/>
                  <a:pt x="3476452" y="1078422"/>
                </a:cubicBezTo>
                <a:cubicBezTo>
                  <a:pt x="3478458" y="1080072"/>
                  <a:pt x="3476810" y="1082074"/>
                  <a:pt x="3478815" y="1083724"/>
                </a:cubicBezTo>
                <a:cubicBezTo>
                  <a:pt x="3494002" y="1069354"/>
                  <a:pt x="3494002" y="1069354"/>
                  <a:pt x="3494002" y="1069354"/>
                </a:cubicBezTo>
                <a:cubicBezTo>
                  <a:pt x="3497297" y="1065348"/>
                  <a:pt x="3497297" y="1065348"/>
                  <a:pt x="3497297" y="1065348"/>
                </a:cubicBezTo>
                <a:cubicBezTo>
                  <a:pt x="3494934" y="1060046"/>
                  <a:pt x="3494934" y="1060046"/>
                  <a:pt x="3494934" y="1060046"/>
                </a:cubicBezTo>
                <a:cubicBezTo>
                  <a:pt x="3517286" y="1024705"/>
                  <a:pt x="3517286" y="1024705"/>
                  <a:pt x="3517286" y="1024705"/>
                </a:cubicBezTo>
                <a:cubicBezTo>
                  <a:pt x="3526598" y="1025650"/>
                  <a:pt x="3526598" y="1025650"/>
                  <a:pt x="3526598" y="1025650"/>
                </a:cubicBezTo>
                <a:cubicBezTo>
                  <a:pt x="3527888" y="1019995"/>
                  <a:pt x="3527888" y="1019995"/>
                  <a:pt x="3527888" y="1019995"/>
                </a:cubicBezTo>
                <a:cubicBezTo>
                  <a:pt x="3529893" y="1021645"/>
                  <a:pt x="3529893" y="1021645"/>
                  <a:pt x="3529893" y="1021645"/>
                </a:cubicBezTo>
                <a:cubicBezTo>
                  <a:pt x="3542142" y="1014932"/>
                  <a:pt x="3542142" y="1014932"/>
                  <a:pt x="3542142" y="1014932"/>
                </a:cubicBezTo>
                <a:cubicBezTo>
                  <a:pt x="3552028" y="1002916"/>
                  <a:pt x="3552028" y="1002916"/>
                  <a:pt x="3552028" y="1002916"/>
                </a:cubicBezTo>
                <a:cubicBezTo>
                  <a:pt x="3544364" y="999969"/>
                  <a:pt x="3544364" y="999969"/>
                  <a:pt x="3544364" y="999969"/>
                </a:cubicBezTo>
                <a:cubicBezTo>
                  <a:pt x="3559909" y="989251"/>
                  <a:pt x="3559909" y="989251"/>
                  <a:pt x="3559909" y="989251"/>
                </a:cubicBezTo>
                <a:cubicBezTo>
                  <a:pt x="3565209" y="986896"/>
                  <a:pt x="3565209" y="986896"/>
                  <a:pt x="3565209" y="986896"/>
                </a:cubicBezTo>
                <a:cubicBezTo>
                  <a:pt x="3566640" y="1001505"/>
                  <a:pt x="3566640" y="1001505"/>
                  <a:pt x="3566640" y="1001505"/>
                </a:cubicBezTo>
                <a:cubicBezTo>
                  <a:pt x="3571940" y="999150"/>
                  <a:pt x="3571940" y="999150"/>
                  <a:pt x="3571940" y="999150"/>
                </a:cubicBezTo>
                <a:cubicBezTo>
                  <a:pt x="3573230" y="993495"/>
                  <a:pt x="3573230" y="993495"/>
                  <a:pt x="3573230" y="993495"/>
                </a:cubicBezTo>
                <a:cubicBezTo>
                  <a:pt x="3566857" y="984893"/>
                  <a:pt x="3566857" y="984893"/>
                  <a:pt x="3566857" y="984893"/>
                </a:cubicBezTo>
                <a:cubicBezTo>
                  <a:pt x="3564711" y="962978"/>
                  <a:pt x="3564634" y="999856"/>
                  <a:pt x="3546229" y="981354"/>
                </a:cubicBezTo>
                <a:cubicBezTo>
                  <a:pt x="3564137" y="975938"/>
                  <a:pt x="3564137" y="975938"/>
                  <a:pt x="3564137" y="975938"/>
                </a:cubicBezTo>
                <a:cubicBezTo>
                  <a:pt x="3561773" y="970636"/>
                  <a:pt x="3561773" y="970636"/>
                  <a:pt x="3561773" y="970636"/>
                </a:cubicBezTo>
                <a:cubicBezTo>
                  <a:pt x="3567432" y="971933"/>
                  <a:pt x="3567432" y="971933"/>
                  <a:pt x="3567432" y="971933"/>
                </a:cubicBezTo>
                <a:cubicBezTo>
                  <a:pt x="3568364" y="962626"/>
                  <a:pt x="3568364" y="962626"/>
                  <a:pt x="3568364" y="962626"/>
                </a:cubicBezTo>
                <a:cubicBezTo>
                  <a:pt x="3582261" y="953910"/>
                  <a:pt x="3582261" y="953910"/>
                  <a:pt x="3582261" y="953910"/>
                </a:cubicBezTo>
                <a:cubicBezTo>
                  <a:pt x="3582836" y="940950"/>
                  <a:pt x="3582836" y="940950"/>
                  <a:pt x="3582836" y="940950"/>
                </a:cubicBezTo>
                <a:cubicBezTo>
                  <a:pt x="3588136" y="938595"/>
                  <a:pt x="3588136" y="938595"/>
                  <a:pt x="3588136" y="938595"/>
                </a:cubicBezTo>
                <a:cubicBezTo>
                  <a:pt x="3587421" y="931290"/>
                  <a:pt x="3587421" y="931290"/>
                  <a:pt x="3587421" y="931290"/>
                </a:cubicBezTo>
                <a:cubicBezTo>
                  <a:pt x="3588354" y="921983"/>
                  <a:pt x="3584126" y="935295"/>
                  <a:pt x="3596732" y="932235"/>
                </a:cubicBezTo>
                <a:cubicBezTo>
                  <a:pt x="3600743" y="935535"/>
                  <a:pt x="3600743" y="935535"/>
                  <a:pt x="3600743" y="935535"/>
                </a:cubicBezTo>
                <a:cubicBezTo>
                  <a:pt x="3592504" y="945547"/>
                  <a:pt x="3592504" y="945547"/>
                  <a:pt x="3592504" y="945547"/>
                </a:cubicBezTo>
                <a:cubicBezTo>
                  <a:pt x="3594152" y="943545"/>
                  <a:pt x="3585556" y="949905"/>
                  <a:pt x="3596157" y="945195"/>
                </a:cubicBezTo>
                <a:cubicBezTo>
                  <a:pt x="3597588" y="959804"/>
                  <a:pt x="3597588" y="959804"/>
                  <a:pt x="3597588" y="959804"/>
                </a:cubicBezTo>
                <a:cubicBezTo>
                  <a:pt x="3612199" y="958394"/>
                  <a:pt x="3612199" y="958394"/>
                  <a:pt x="3612199" y="958394"/>
                </a:cubicBezTo>
                <a:cubicBezTo>
                  <a:pt x="3616210" y="961693"/>
                  <a:pt x="3616210" y="961693"/>
                  <a:pt x="3616210" y="961693"/>
                </a:cubicBezTo>
                <a:cubicBezTo>
                  <a:pt x="3628459" y="954980"/>
                  <a:pt x="3628459" y="954980"/>
                  <a:pt x="3628459" y="954980"/>
                </a:cubicBezTo>
                <a:cubicBezTo>
                  <a:pt x="3627526" y="964288"/>
                  <a:pt x="3627526" y="964288"/>
                  <a:pt x="3627526" y="964288"/>
                </a:cubicBezTo>
                <a:cubicBezTo>
                  <a:pt x="3632648" y="960106"/>
                  <a:pt x="3635209" y="958015"/>
                  <a:pt x="3636489" y="956970"/>
                </a:cubicBezTo>
                <a:lnTo>
                  <a:pt x="3636838" y="956685"/>
                </a:lnTo>
                <a:lnTo>
                  <a:pt x="3634257" y="976542"/>
                </a:lnTo>
                <a:cubicBezTo>
                  <a:pt x="3639915" y="977840"/>
                  <a:pt x="3639915" y="977840"/>
                  <a:pt x="3639915" y="977840"/>
                </a:cubicBezTo>
                <a:cubicBezTo>
                  <a:pt x="3642853" y="970182"/>
                  <a:pt x="3642853" y="970182"/>
                  <a:pt x="3642853" y="970182"/>
                </a:cubicBezTo>
                <a:cubicBezTo>
                  <a:pt x="3650159" y="969477"/>
                  <a:pt x="3650159" y="969477"/>
                  <a:pt x="3650159" y="969477"/>
                </a:cubicBezTo>
                <a:cubicBezTo>
                  <a:pt x="3669573" y="941794"/>
                  <a:pt x="3669573" y="941794"/>
                  <a:pt x="3669573" y="941794"/>
                </a:cubicBezTo>
                <a:cubicBezTo>
                  <a:pt x="3662407" y="962763"/>
                  <a:pt x="3662407" y="962763"/>
                  <a:pt x="3662407" y="962763"/>
                </a:cubicBezTo>
                <a:cubicBezTo>
                  <a:pt x="3664055" y="960761"/>
                  <a:pt x="3648728" y="954867"/>
                  <a:pt x="3664770" y="968066"/>
                </a:cubicBezTo>
                <a:cubicBezTo>
                  <a:pt x="3653812" y="969124"/>
                  <a:pt x="3653812" y="969124"/>
                  <a:pt x="3653812" y="969124"/>
                </a:cubicBezTo>
                <a:cubicBezTo>
                  <a:pt x="3640988" y="988797"/>
                  <a:pt x="3640988" y="988797"/>
                  <a:pt x="3640988" y="988797"/>
                </a:cubicBezTo>
                <a:cubicBezTo>
                  <a:pt x="3648651" y="991744"/>
                  <a:pt x="3648651" y="991744"/>
                  <a:pt x="3648651" y="991744"/>
                </a:cubicBezTo>
                <a:cubicBezTo>
                  <a:pt x="3655600" y="987386"/>
                  <a:pt x="3655600" y="987386"/>
                  <a:pt x="3655600" y="987386"/>
                </a:cubicBezTo>
                <a:cubicBezTo>
                  <a:pt x="3652662" y="995044"/>
                  <a:pt x="3652662" y="995044"/>
                  <a:pt x="3652662" y="995044"/>
                </a:cubicBezTo>
                <a:cubicBezTo>
                  <a:pt x="3662331" y="999641"/>
                  <a:pt x="3662331" y="999641"/>
                  <a:pt x="3662331" y="999641"/>
                </a:cubicBezTo>
                <a:cubicBezTo>
                  <a:pt x="3665983" y="999288"/>
                  <a:pt x="3665268" y="991983"/>
                  <a:pt x="3668921" y="991630"/>
                </a:cubicBezTo>
                <a:cubicBezTo>
                  <a:pt x="3674937" y="996580"/>
                  <a:pt x="3674937" y="996580"/>
                  <a:pt x="3674937" y="996580"/>
                </a:cubicBezTo>
                <a:cubicBezTo>
                  <a:pt x="3677657" y="1005535"/>
                  <a:pt x="3677657" y="1005535"/>
                  <a:pt x="3677657" y="1005535"/>
                </a:cubicBezTo>
                <a:lnTo>
                  <a:pt x="3683096" y="1000794"/>
                </a:lnTo>
                <a:lnTo>
                  <a:pt x="3680735" y="1018142"/>
                </a:lnTo>
                <a:cubicBezTo>
                  <a:pt x="3671207" y="1033810"/>
                  <a:pt x="3671207" y="1033810"/>
                  <a:pt x="3671207" y="1033810"/>
                </a:cubicBezTo>
                <a:cubicBezTo>
                  <a:pt x="3658026" y="1049830"/>
                  <a:pt x="3658026" y="1049830"/>
                  <a:pt x="3658026" y="1049830"/>
                </a:cubicBezTo>
                <a:cubicBezTo>
                  <a:pt x="3660031" y="1051480"/>
                  <a:pt x="3660031" y="1051480"/>
                  <a:pt x="3660031" y="1051480"/>
                </a:cubicBezTo>
                <a:cubicBezTo>
                  <a:pt x="3653440" y="1059490"/>
                  <a:pt x="3653440" y="1059490"/>
                  <a:pt x="3653440" y="1059490"/>
                </a:cubicBezTo>
                <a:lnTo>
                  <a:pt x="3653854" y="1063717"/>
                </a:lnTo>
                <a:lnTo>
                  <a:pt x="3649927" y="1080108"/>
                </a:lnTo>
                <a:cubicBezTo>
                  <a:pt x="3655228" y="1077753"/>
                  <a:pt x="3655228" y="1077753"/>
                  <a:pt x="3655228" y="1077753"/>
                </a:cubicBezTo>
                <a:cubicBezTo>
                  <a:pt x="3642047" y="1093773"/>
                  <a:pt x="3642047" y="1093773"/>
                  <a:pt x="3642047" y="1093773"/>
                </a:cubicBezTo>
                <a:cubicBezTo>
                  <a:pt x="3637461" y="1103433"/>
                  <a:pt x="3637461" y="1103433"/>
                  <a:pt x="3637461" y="1103433"/>
                </a:cubicBezTo>
                <a:cubicBezTo>
                  <a:pt x="3639467" y="1105083"/>
                  <a:pt x="3638394" y="1094126"/>
                  <a:pt x="3632518" y="1109441"/>
                </a:cubicBezTo>
                <a:cubicBezTo>
                  <a:pt x="3636529" y="1112741"/>
                  <a:pt x="3636529" y="1112741"/>
                  <a:pt x="3636529" y="1112741"/>
                </a:cubicBezTo>
                <a:cubicBezTo>
                  <a:pt x="3653363" y="1096367"/>
                  <a:pt x="3653363" y="1096367"/>
                  <a:pt x="3653363" y="1096367"/>
                </a:cubicBezTo>
                <a:cubicBezTo>
                  <a:pt x="3656301" y="1088710"/>
                  <a:pt x="3656301" y="1088710"/>
                  <a:pt x="3656301" y="1088710"/>
                </a:cubicBezTo>
                <a:cubicBezTo>
                  <a:pt x="3665254" y="1086002"/>
                  <a:pt x="3665254" y="1086002"/>
                  <a:pt x="3665254" y="1086002"/>
                </a:cubicBezTo>
                <a:cubicBezTo>
                  <a:pt x="3669482" y="1072690"/>
                  <a:pt x="3669482" y="1072690"/>
                  <a:pt x="3669482" y="1072690"/>
                </a:cubicBezTo>
                <a:cubicBezTo>
                  <a:pt x="3683379" y="1063974"/>
                  <a:pt x="3683379" y="1063974"/>
                  <a:pt x="3683379" y="1063974"/>
                </a:cubicBezTo>
                <a:cubicBezTo>
                  <a:pt x="3682609" y="1060822"/>
                  <a:pt x="3681548" y="1060579"/>
                  <a:pt x="3680568" y="1061451"/>
                </a:cubicBezTo>
                <a:lnTo>
                  <a:pt x="3679446" y="1063461"/>
                </a:lnTo>
                <a:lnTo>
                  <a:pt x="3683953" y="1051014"/>
                </a:lnTo>
                <a:cubicBezTo>
                  <a:pt x="3697850" y="1042298"/>
                  <a:pt x="3697850" y="1042298"/>
                  <a:pt x="3697850" y="1042298"/>
                </a:cubicBezTo>
                <a:lnTo>
                  <a:pt x="3696360" y="1041267"/>
                </a:lnTo>
                <a:lnTo>
                  <a:pt x="3707161" y="1043243"/>
                </a:lnTo>
                <a:cubicBezTo>
                  <a:pt x="3718695" y="1029225"/>
                  <a:pt x="3718695" y="1029225"/>
                  <a:pt x="3718695" y="1029225"/>
                </a:cubicBezTo>
                <a:cubicBezTo>
                  <a:pt x="3725643" y="1024867"/>
                  <a:pt x="3725643" y="1024867"/>
                  <a:pt x="3725643" y="1024867"/>
                </a:cubicBezTo>
                <a:cubicBezTo>
                  <a:pt x="3730228" y="1015207"/>
                  <a:pt x="3730228" y="1015207"/>
                  <a:pt x="3730228" y="1015207"/>
                </a:cubicBezTo>
                <a:cubicBezTo>
                  <a:pt x="3727648" y="1026517"/>
                  <a:pt x="3727648" y="1026517"/>
                  <a:pt x="3727648" y="1026517"/>
                </a:cubicBezTo>
                <a:cubicBezTo>
                  <a:pt x="3695053" y="1070221"/>
                  <a:pt x="3695053" y="1070221"/>
                  <a:pt x="3695053" y="1070221"/>
                </a:cubicBezTo>
                <a:cubicBezTo>
                  <a:pt x="3673275" y="1092602"/>
                  <a:pt x="3673275" y="1092602"/>
                  <a:pt x="3673275" y="1092602"/>
                </a:cubicBezTo>
                <a:cubicBezTo>
                  <a:pt x="3673633" y="1096254"/>
                  <a:pt x="3679291" y="1097551"/>
                  <a:pt x="3670338" y="1100259"/>
                </a:cubicBezTo>
                <a:cubicBezTo>
                  <a:pt x="3673416" y="1112866"/>
                  <a:pt x="3673990" y="1099907"/>
                  <a:pt x="3686239" y="1093193"/>
                </a:cubicBezTo>
                <a:cubicBezTo>
                  <a:pt x="3687887" y="1091191"/>
                  <a:pt x="3687887" y="1091191"/>
                  <a:pt x="3687887" y="1091191"/>
                </a:cubicBezTo>
                <a:cubicBezTo>
                  <a:pt x="3691897" y="1094491"/>
                  <a:pt x="3691897" y="1094491"/>
                  <a:pt x="3691897" y="1094491"/>
                </a:cubicBezTo>
                <a:cubicBezTo>
                  <a:pt x="3678001" y="1103206"/>
                  <a:pt x="3678001" y="1103206"/>
                  <a:pt x="3678001" y="1103206"/>
                </a:cubicBezTo>
                <a:cubicBezTo>
                  <a:pt x="3682369" y="1110158"/>
                  <a:pt x="3682369" y="1110158"/>
                  <a:pt x="3682369" y="1110158"/>
                </a:cubicBezTo>
                <a:cubicBezTo>
                  <a:pt x="3677068" y="1112514"/>
                  <a:pt x="3677068" y="1112514"/>
                  <a:pt x="3677068" y="1112514"/>
                </a:cubicBezTo>
                <a:cubicBezTo>
                  <a:pt x="3675778" y="1118169"/>
                  <a:pt x="3665535" y="1126531"/>
                  <a:pt x="3678499" y="1127124"/>
                </a:cubicBezTo>
                <a:cubicBezTo>
                  <a:pt x="3673913" y="1136784"/>
                  <a:pt x="3673913" y="1136784"/>
                  <a:pt x="3673913" y="1136784"/>
                </a:cubicBezTo>
                <a:cubicBezTo>
                  <a:pt x="3688525" y="1135373"/>
                  <a:pt x="3688525" y="1135373"/>
                  <a:pt x="3688525" y="1135373"/>
                </a:cubicBezTo>
                <a:cubicBezTo>
                  <a:pt x="3668613" y="1139139"/>
                  <a:pt x="3700556" y="1145272"/>
                  <a:pt x="3674411" y="1160701"/>
                </a:cubicBezTo>
                <a:cubicBezTo>
                  <a:pt x="3678422" y="1164001"/>
                  <a:pt x="3678422" y="1164001"/>
                  <a:pt x="3678422" y="1164001"/>
                </a:cubicBezTo>
                <a:cubicBezTo>
                  <a:pt x="3682432" y="1167300"/>
                  <a:pt x="3688090" y="1168597"/>
                  <a:pt x="3688308" y="1151985"/>
                </a:cubicBezTo>
                <a:cubicBezTo>
                  <a:pt x="3693608" y="1149630"/>
                  <a:pt x="3693608" y="1149630"/>
                  <a:pt x="3693608" y="1149630"/>
                </a:cubicBezTo>
                <a:cubicBezTo>
                  <a:pt x="3694898" y="1143975"/>
                  <a:pt x="3674986" y="1147741"/>
                  <a:pt x="3699841" y="1137967"/>
                </a:cubicBezTo>
                <a:cubicBezTo>
                  <a:pt x="3708437" y="1131607"/>
                  <a:pt x="3702064" y="1123005"/>
                  <a:pt x="3703354" y="1117350"/>
                </a:cubicBezTo>
                <a:cubicBezTo>
                  <a:pt x="3706074" y="1126305"/>
                  <a:pt x="3713457" y="1088722"/>
                  <a:pt x="3697121" y="1129013"/>
                </a:cubicBezTo>
                <a:cubicBezTo>
                  <a:pt x="3691820" y="1131368"/>
                  <a:pt x="3691820" y="1131368"/>
                  <a:pt x="3691820" y="1131368"/>
                </a:cubicBezTo>
                <a:cubicBezTo>
                  <a:pt x="3693110" y="1125713"/>
                  <a:pt x="3693110" y="1125713"/>
                  <a:pt x="3693110" y="1125713"/>
                </a:cubicBezTo>
                <a:cubicBezTo>
                  <a:pt x="3709587" y="1105687"/>
                  <a:pt x="3709587" y="1105687"/>
                  <a:pt x="3709587" y="1105687"/>
                </a:cubicBezTo>
                <a:cubicBezTo>
                  <a:pt x="3720763" y="1088017"/>
                  <a:pt x="3720763" y="1088017"/>
                  <a:pt x="3720763" y="1088017"/>
                </a:cubicBezTo>
                <a:cubicBezTo>
                  <a:pt x="3729359" y="1081657"/>
                  <a:pt x="3729359" y="1081657"/>
                  <a:pt x="3729359" y="1081657"/>
                </a:cubicBezTo>
                <a:cubicBezTo>
                  <a:pt x="3733369" y="1084956"/>
                  <a:pt x="3733369" y="1084956"/>
                  <a:pt x="3733369" y="1084956"/>
                </a:cubicBezTo>
                <a:cubicBezTo>
                  <a:pt x="3740676" y="1084250"/>
                  <a:pt x="3740676" y="1084250"/>
                  <a:pt x="3740676" y="1084250"/>
                </a:cubicBezTo>
                <a:cubicBezTo>
                  <a:pt x="3738887" y="1065989"/>
                  <a:pt x="3738887" y="1065989"/>
                  <a:pt x="3738887" y="1065989"/>
                </a:cubicBezTo>
                <a:cubicBezTo>
                  <a:pt x="3747483" y="1059628"/>
                  <a:pt x="3747483" y="1059628"/>
                  <a:pt x="3747483" y="1059628"/>
                </a:cubicBezTo>
                <a:cubicBezTo>
                  <a:pt x="3747126" y="1055976"/>
                  <a:pt x="3747126" y="1055976"/>
                  <a:pt x="3747126" y="1055976"/>
                </a:cubicBezTo>
                <a:cubicBezTo>
                  <a:pt x="3759732" y="1052915"/>
                  <a:pt x="3759732" y="1052915"/>
                  <a:pt x="3759732" y="1052915"/>
                </a:cubicBezTo>
                <a:cubicBezTo>
                  <a:pt x="3775851" y="1029237"/>
                  <a:pt x="3775851" y="1029237"/>
                  <a:pt x="3775851" y="1029237"/>
                </a:cubicBezTo>
                <a:cubicBezTo>
                  <a:pt x="3784805" y="1026529"/>
                  <a:pt x="3784805" y="1026529"/>
                  <a:pt x="3784805" y="1026529"/>
                </a:cubicBezTo>
                <a:cubicBezTo>
                  <a:pt x="3789748" y="1020522"/>
                  <a:pt x="3789748" y="1020522"/>
                  <a:pt x="3789748" y="1020522"/>
                </a:cubicBezTo>
                <a:cubicBezTo>
                  <a:pt x="3785380" y="1013569"/>
                  <a:pt x="3785380" y="1013569"/>
                  <a:pt x="3785380" y="1013569"/>
                </a:cubicBezTo>
                <a:cubicBezTo>
                  <a:pt x="3790323" y="1007562"/>
                  <a:pt x="3790323" y="1007562"/>
                  <a:pt x="3790323" y="1007562"/>
                </a:cubicBezTo>
                <a:cubicBezTo>
                  <a:pt x="3790680" y="1011214"/>
                  <a:pt x="3790680" y="1011214"/>
                  <a:pt x="3790680" y="1011214"/>
                </a:cubicBezTo>
                <a:cubicBezTo>
                  <a:pt x="3794333" y="1010862"/>
                  <a:pt x="3794333" y="1010862"/>
                  <a:pt x="3794333" y="1010862"/>
                </a:cubicBezTo>
                <a:cubicBezTo>
                  <a:pt x="3798344" y="1014161"/>
                  <a:pt x="3798344" y="1014161"/>
                  <a:pt x="3798344" y="1014161"/>
                </a:cubicBezTo>
                <a:cubicBezTo>
                  <a:pt x="3791753" y="1022171"/>
                  <a:pt x="3791753" y="1022171"/>
                  <a:pt x="3791753" y="1022171"/>
                </a:cubicBezTo>
                <a:cubicBezTo>
                  <a:pt x="3789173" y="1033481"/>
                  <a:pt x="3789173" y="1033481"/>
                  <a:pt x="3789173" y="1033481"/>
                </a:cubicBezTo>
                <a:cubicBezTo>
                  <a:pt x="3798842" y="1038078"/>
                  <a:pt x="3798842" y="1038078"/>
                  <a:pt x="3798842" y="1038078"/>
                </a:cubicBezTo>
                <a:cubicBezTo>
                  <a:pt x="3782365" y="1058104"/>
                  <a:pt x="3782365" y="1058104"/>
                  <a:pt x="3782365" y="1058104"/>
                </a:cubicBezTo>
                <a:cubicBezTo>
                  <a:pt x="3781790" y="1071064"/>
                  <a:pt x="3781790" y="1071064"/>
                  <a:pt x="3781790" y="1071064"/>
                </a:cubicBezTo>
                <a:cubicBezTo>
                  <a:pt x="3775557" y="1082727"/>
                  <a:pt x="3775557" y="1082727"/>
                  <a:pt x="3775557" y="1082727"/>
                </a:cubicBezTo>
                <a:cubicBezTo>
                  <a:pt x="3772261" y="1086732"/>
                  <a:pt x="3778635" y="1095334"/>
                  <a:pt x="3766029" y="1098394"/>
                </a:cubicBezTo>
                <a:cubicBezTo>
                  <a:pt x="3766744" y="1105699"/>
                  <a:pt x="3766744" y="1105699"/>
                  <a:pt x="3766744" y="1105699"/>
                </a:cubicBezTo>
                <a:cubicBezTo>
                  <a:pt x="3763091" y="1106052"/>
                  <a:pt x="3763091" y="1106052"/>
                  <a:pt x="3763091" y="1106052"/>
                </a:cubicBezTo>
                <a:cubicBezTo>
                  <a:pt x="3761443" y="1108054"/>
                  <a:pt x="3767319" y="1092739"/>
                  <a:pt x="3760153" y="1113710"/>
                </a:cubicBezTo>
                <a:cubicBezTo>
                  <a:pt x="3759438" y="1106405"/>
                  <a:pt x="3759438" y="1106405"/>
                  <a:pt x="3759438" y="1106405"/>
                </a:cubicBezTo>
                <a:cubicBezTo>
                  <a:pt x="3755785" y="1106757"/>
                  <a:pt x="3755785" y="1106757"/>
                  <a:pt x="3755785" y="1106757"/>
                </a:cubicBezTo>
                <a:cubicBezTo>
                  <a:pt x="3756718" y="1097450"/>
                  <a:pt x="3756718" y="1097450"/>
                  <a:pt x="3756718" y="1097450"/>
                </a:cubicBezTo>
                <a:cubicBezTo>
                  <a:pt x="3758940" y="1082487"/>
                  <a:pt x="3758940" y="1082487"/>
                  <a:pt x="3758940" y="1082487"/>
                </a:cubicBezTo>
                <a:cubicBezTo>
                  <a:pt x="3750702" y="1092500"/>
                  <a:pt x="3750702" y="1092500"/>
                  <a:pt x="3750702" y="1092500"/>
                </a:cubicBezTo>
                <a:cubicBezTo>
                  <a:pt x="3726344" y="1126191"/>
                  <a:pt x="3726344" y="1126191"/>
                  <a:pt x="3726344" y="1126191"/>
                </a:cubicBezTo>
                <a:cubicBezTo>
                  <a:pt x="3721044" y="1128546"/>
                  <a:pt x="3721044" y="1128546"/>
                  <a:pt x="3721044" y="1128546"/>
                </a:cubicBezTo>
                <a:cubicBezTo>
                  <a:pt x="3719754" y="1134201"/>
                  <a:pt x="3719754" y="1134201"/>
                  <a:pt x="3719754" y="1134201"/>
                </a:cubicBezTo>
                <a:cubicBezTo>
                  <a:pt x="3708795" y="1135259"/>
                  <a:pt x="3708795" y="1135259"/>
                  <a:pt x="3708795" y="1135259"/>
                </a:cubicBezTo>
                <a:cubicBezTo>
                  <a:pt x="3706215" y="1146569"/>
                  <a:pt x="3706215" y="1146569"/>
                  <a:pt x="3706215" y="1146569"/>
                </a:cubicBezTo>
                <a:lnTo>
                  <a:pt x="3706524" y="1146534"/>
                </a:lnTo>
                <a:lnTo>
                  <a:pt x="3702003" y="1154617"/>
                </a:lnTo>
                <a:lnTo>
                  <a:pt x="3700637" y="1151688"/>
                </a:lnTo>
                <a:cubicBezTo>
                  <a:pt x="3696169" y="1147539"/>
                  <a:pt x="3694771" y="1161500"/>
                  <a:pt x="3699982" y="1158232"/>
                </a:cubicBezTo>
                <a:lnTo>
                  <a:pt x="3702003" y="1154617"/>
                </a:lnTo>
                <a:lnTo>
                  <a:pt x="3705997" y="1163182"/>
                </a:lnTo>
                <a:cubicBezTo>
                  <a:pt x="3714951" y="1160474"/>
                  <a:pt x="3714951" y="1160474"/>
                  <a:pt x="3714951" y="1160474"/>
                </a:cubicBezTo>
                <a:cubicBezTo>
                  <a:pt x="3726842" y="1150108"/>
                  <a:pt x="3726842" y="1150108"/>
                  <a:pt x="3726842" y="1150108"/>
                </a:cubicBezTo>
                <a:cubicBezTo>
                  <a:pt x="3734365" y="1132790"/>
                  <a:pt x="3734365" y="1132790"/>
                  <a:pt x="3734365" y="1132790"/>
                </a:cubicBezTo>
                <a:cubicBezTo>
                  <a:pt x="3736371" y="1134440"/>
                  <a:pt x="3736371" y="1134440"/>
                  <a:pt x="3736371" y="1134440"/>
                </a:cubicBezTo>
                <a:cubicBezTo>
                  <a:pt x="3733075" y="1138445"/>
                  <a:pt x="3733075" y="1138445"/>
                  <a:pt x="3733075" y="1138445"/>
                </a:cubicBezTo>
                <a:cubicBezTo>
                  <a:pt x="3751340" y="1136682"/>
                  <a:pt x="3751340" y="1136682"/>
                  <a:pt x="3751340" y="1136682"/>
                </a:cubicBezTo>
                <a:cubicBezTo>
                  <a:pt x="3754277" y="1129025"/>
                  <a:pt x="3747904" y="1120422"/>
                  <a:pt x="3762516" y="1119012"/>
                </a:cubicBezTo>
                <a:lnTo>
                  <a:pt x="3762663" y="1120516"/>
                </a:lnTo>
                <a:lnTo>
                  <a:pt x="3761119" y="1121220"/>
                </a:lnTo>
                <a:cubicBezTo>
                  <a:pt x="3760223" y="1123842"/>
                  <a:pt x="3761584" y="1128319"/>
                  <a:pt x="3763231" y="1126316"/>
                </a:cubicBezTo>
                <a:cubicBezTo>
                  <a:pt x="3763231" y="1126316"/>
                  <a:pt x="3763231" y="1126316"/>
                  <a:pt x="3763142" y="1125403"/>
                </a:cubicBezTo>
                <a:lnTo>
                  <a:pt x="3762663" y="1120516"/>
                </a:lnTo>
                <a:lnTo>
                  <a:pt x="3764401" y="1119722"/>
                </a:lnTo>
                <a:cubicBezTo>
                  <a:pt x="3766222" y="1120382"/>
                  <a:pt x="3768854" y="1122548"/>
                  <a:pt x="3772542" y="1127261"/>
                </a:cubicBezTo>
                <a:cubicBezTo>
                  <a:pt x="3770483" y="1129764"/>
                  <a:pt x="3769319" y="1129646"/>
                  <a:pt x="3768699" y="1128612"/>
                </a:cubicBezTo>
                <a:lnTo>
                  <a:pt x="3768621" y="1128053"/>
                </a:lnTo>
                <a:lnTo>
                  <a:pt x="3768695" y="1125040"/>
                </a:lnTo>
                <a:cubicBezTo>
                  <a:pt x="3768545" y="1122923"/>
                  <a:pt x="3768236" y="1123299"/>
                  <a:pt x="3768120" y="1124462"/>
                </a:cubicBezTo>
                <a:lnTo>
                  <a:pt x="3768621" y="1128053"/>
                </a:lnTo>
                <a:lnTo>
                  <a:pt x="3768314" y="1140574"/>
                </a:lnTo>
                <a:cubicBezTo>
                  <a:pt x="3780563" y="1133861"/>
                  <a:pt x="3780563" y="1133861"/>
                  <a:pt x="3780563" y="1133861"/>
                </a:cubicBezTo>
                <a:cubicBezTo>
                  <a:pt x="3790092" y="1118193"/>
                  <a:pt x="3790092" y="1118193"/>
                  <a:pt x="3790092" y="1118193"/>
                </a:cubicBezTo>
                <a:cubicBezTo>
                  <a:pt x="3800693" y="1113482"/>
                  <a:pt x="3800693" y="1113482"/>
                  <a:pt x="3800693" y="1113482"/>
                </a:cubicBezTo>
                <a:cubicBezTo>
                  <a:pt x="3828703" y="1079439"/>
                  <a:pt x="3828703" y="1079439"/>
                  <a:pt x="3828703" y="1079439"/>
                </a:cubicBezTo>
                <a:cubicBezTo>
                  <a:pt x="3834361" y="1080736"/>
                  <a:pt x="3834361" y="1080736"/>
                  <a:pt x="3834361" y="1080736"/>
                </a:cubicBezTo>
                <a:cubicBezTo>
                  <a:pt x="3832356" y="1079086"/>
                  <a:pt x="3833646" y="1073431"/>
                  <a:pt x="3838947" y="1071076"/>
                </a:cubicBezTo>
                <a:cubicBezTo>
                  <a:pt x="3836366" y="1082386"/>
                  <a:pt x="3836366" y="1082386"/>
                  <a:pt x="3836366" y="1082386"/>
                </a:cubicBezTo>
                <a:cubicBezTo>
                  <a:pt x="3830708" y="1081089"/>
                  <a:pt x="3830708" y="1081089"/>
                  <a:pt x="3830708" y="1081089"/>
                </a:cubicBezTo>
                <a:cubicBezTo>
                  <a:pt x="3833071" y="1086391"/>
                  <a:pt x="3833071" y="1086391"/>
                  <a:pt x="3833071" y="1086391"/>
                </a:cubicBezTo>
                <a:cubicBezTo>
                  <a:pt x="3845320" y="1079678"/>
                  <a:pt x="3845320" y="1079678"/>
                  <a:pt x="3845320" y="1079678"/>
                </a:cubicBezTo>
                <a:cubicBezTo>
                  <a:pt x="3853201" y="1066013"/>
                  <a:pt x="3853201" y="1066013"/>
                  <a:pt x="3853201" y="1066013"/>
                </a:cubicBezTo>
                <a:cubicBezTo>
                  <a:pt x="3856496" y="1062008"/>
                  <a:pt x="3856496" y="1062008"/>
                  <a:pt x="3856496" y="1062008"/>
                </a:cubicBezTo>
                <a:cubicBezTo>
                  <a:pt x="3846035" y="1086983"/>
                  <a:pt x="3846035" y="1086983"/>
                  <a:pt x="3846035" y="1086983"/>
                </a:cubicBezTo>
                <a:cubicBezTo>
                  <a:pt x="3846393" y="1090636"/>
                  <a:pt x="3852485" y="1058708"/>
                  <a:pt x="3839445" y="1094993"/>
                </a:cubicBezTo>
                <a:cubicBezTo>
                  <a:pt x="3798828" y="1132097"/>
                  <a:pt x="3798828" y="1132097"/>
                  <a:pt x="3798828" y="1132097"/>
                </a:cubicBezTo>
                <a:cubicBezTo>
                  <a:pt x="3799185" y="1135750"/>
                  <a:pt x="3799185" y="1135750"/>
                  <a:pt x="3799185" y="1135750"/>
                </a:cubicBezTo>
                <a:cubicBezTo>
                  <a:pt x="3781994" y="1148470"/>
                  <a:pt x="3781994" y="1148470"/>
                  <a:pt x="3781994" y="1148470"/>
                </a:cubicBezTo>
                <a:cubicBezTo>
                  <a:pt x="3774470" y="1165788"/>
                  <a:pt x="3774470" y="1165788"/>
                  <a:pt x="3774470" y="1165788"/>
                </a:cubicBezTo>
                <a:lnTo>
                  <a:pt x="3776757" y="1165567"/>
                </a:lnTo>
                <a:lnTo>
                  <a:pt x="3778838" y="1172740"/>
                </a:lnTo>
                <a:cubicBezTo>
                  <a:pt x="3773180" y="1171443"/>
                  <a:pt x="3773180" y="1171443"/>
                  <a:pt x="3773180" y="1171443"/>
                </a:cubicBezTo>
                <a:cubicBezTo>
                  <a:pt x="3771532" y="1173446"/>
                  <a:pt x="3771532" y="1173446"/>
                  <a:pt x="3771532" y="1173446"/>
                </a:cubicBezTo>
                <a:cubicBezTo>
                  <a:pt x="3772606" y="1184403"/>
                  <a:pt x="3772606" y="1184403"/>
                  <a:pt x="3772606" y="1184403"/>
                </a:cubicBezTo>
                <a:cubicBezTo>
                  <a:pt x="3760931" y="1178156"/>
                  <a:pt x="3760931" y="1178156"/>
                  <a:pt x="3760931" y="1178156"/>
                </a:cubicBezTo>
                <a:cubicBezTo>
                  <a:pt x="3762004" y="1189114"/>
                  <a:pt x="3762004" y="1189114"/>
                  <a:pt x="3762004" y="1189114"/>
                </a:cubicBezTo>
                <a:cubicBezTo>
                  <a:pt x="3759066" y="1196771"/>
                  <a:pt x="3749755" y="1195826"/>
                  <a:pt x="3752833" y="1208434"/>
                </a:cubicBezTo>
                <a:lnTo>
                  <a:pt x="3753111" y="1211275"/>
                </a:lnTo>
                <a:lnTo>
                  <a:pt x="3752233" y="1211718"/>
                </a:lnTo>
                <a:cubicBezTo>
                  <a:pt x="3749037" y="1212026"/>
                  <a:pt x="3746709" y="1211791"/>
                  <a:pt x="3749538" y="1212439"/>
                </a:cubicBezTo>
                <a:cubicBezTo>
                  <a:pt x="3753906" y="1219391"/>
                  <a:pt x="3753906" y="1219391"/>
                  <a:pt x="3753906" y="1219391"/>
                </a:cubicBezTo>
                <a:cubicBezTo>
                  <a:pt x="3739294" y="1220802"/>
                  <a:pt x="3766295" y="1232943"/>
                  <a:pt x="3740725" y="1235411"/>
                </a:cubicBezTo>
                <a:cubicBezTo>
                  <a:pt x="3736139" y="1245072"/>
                  <a:pt x="3740865" y="1255676"/>
                  <a:pt x="3726611" y="1260740"/>
                </a:cubicBezTo>
                <a:cubicBezTo>
                  <a:pt x="3726253" y="1257087"/>
                  <a:pt x="3726253" y="1257087"/>
                  <a:pt x="3726253" y="1257087"/>
                </a:cubicBezTo>
                <a:cubicBezTo>
                  <a:pt x="3711424" y="1275110"/>
                  <a:pt x="3711424" y="1275110"/>
                  <a:pt x="3711424" y="1275110"/>
                </a:cubicBezTo>
                <a:cubicBezTo>
                  <a:pt x="3698818" y="1278171"/>
                  <a:pt x="3698818" y="1278171"/>
                  <a:pt x="3698818" y="1278171"/>
                </a:cubicBezTo>
                <a:cubicBezTo>
                  <a:pt x="3701181" y="1283473"/>
                  <a:pt x="3701181" y="1283473"/>
                  <a:pt x="3701181" y="1283473"/>
                </a:cubicBezTo>
                <a:cubicBezTo>
                  <a:pt x="3703186" y="1285123"/>
                  <a:pt x="3703186" y="1285123"/>
                  <a:pt x="3703186" y="1285123"/>
                </a:cubicBezTo>
                <a:cubicBezTo>
                  <a:pt x="3697528" y="1283826"/>
                  <a:pt x="3697528" y="1283826"/>
                  <a:pt x="3697528" y="1283826"/>
                </a:cubicBezTo>
                <a:cubicBezTo>
                  <a:pt x="3687999" y="1299493"/>
                  <a:pt x="3687999" y="1299493"/>
                  <a:pt x="3687999" y="1299493"/>
                </a:cubicBezTo>
                <a:cubicBezTo>
                  <a:pt x="3685419" y="1310803"/>
                  <a:pt x="3685419" y="1310803"/>
                  <a:pt x="3685419" y="1310803"/>
                </a:cubicBezTo>
                <a:cubicBezTo>
                  <a:pt x="3694373" y="1308096"/>
                  <a:pt x="3694373" y="1308096"/>
                  <a:pt x="3694373" y="1308096"/>
                </a:cubicBezTo>
                <a:cubicBezTo>
                  <a:pt x="3689787" y="1317756"/>
                  <a:pt x="3689787" y="1317756"/>
                  <a:pt x="3689787" y="1317756"/>
                </a:cubicBezTo>
                <a:cubicBezTo>
                  <a:pt x="3691077" y="1312101"/>
                  <a:pt x="3691077" y="1312101"/>
                  <a:pt x="3691077" y="1312101"/>
                </a:cubicBezTo>
                <a:cubicBezTo>
                  <a:pt x="3675533" y="1322819"/>
                  <a:pt x="3675533" y="1322819"/>
                  <a:pt x="3675533" y="1322819"/>
                </a:cubicBezTo>
                <a:cubicBezTo>
                  <a:pt x="3673886" y="1324821"/>
                  <a:pt x="3682264" y="1335074"/>
                  <a:pt x="3670590" y="1328826"/>
                </a:cubicBezTo>
                <a:cubicBezTo>
                  <a:pt x="3665290" y="1331182"/>
                  <a:pt x="3669300" y="1334482"/>
                  <a:pt x="3671306" y="1336131"/>
                </a:cubicBezTo>
                <a:cubicBezTo>
                  <a:pt x="3676248" y="1330124"/>
                  <a:pt x="3665430" y="1351447"/>
                  <a:pt x="3676248" y="1330124"/>
                </a:cubicBezTo>
                <a:cubicBezTo>
                  <a:pt x="3674026" y="1345086"/>
                  <a:pt x="3674026" y="1345086"/>
                  <a:pt x="3674026" y="1345086"/>
                </a:cubicBezTo>
                <a:cubicBezTo>
                  <a:pt x="3677679" y="1344734"/>
                  <a:pt x="3677679" y="1344734"/>
                  <a:pt x="3677679" y="1344734"/>
                </a:cubicBezTo>
                <a:cubicBezTo>
                  <a:pt x="3674741" y="1352391"/>
                  <a:pt x="3674741" y="1352391"/>
                  <a:pt x="3674741" y="1352391"/>
                </a:cubicBezTo>
                <a:cubicBezTo>
                  <a:pt x="3666145" y="1358752"/>
                  <a:pt x="3666145" y="1358752"/>
                  <a:pt x="3666145" y="1358752"/>
                </a:cubicBezTo>
                <a:cubicBezTo>
                  <a:pt x="3665430" y="1351447"/>
                  <a:pt x="3665430" y="1351447"/>
                  <a:pt x="3665430" y="1351447"/>
                </a:cubicBezTo>
                <a:cubicBezTo>
                  <a:pt x="3669083" y="1351094"/>
                  <a:pt x="3669083" y="1351094"/>
                  <a:pt x="3669083" y="1351094"/>
                </a:cubicBezTo>
                <a:cubicBezTo>
                  <a:pt x="3670015" y="1341787"/>
                  <a:pt x="3670015" y="1341787"/>
                  <a:pt x="3670015" y="1341787"/>
                </a:cubicBezTo>
                <a:cubicBezTo>
                  <a:pt x="3668010" y="1340137"/>
                  <a:pt x="3668010" y="1340137"/>
                  <a:pt x="3668010" y="1340137"/>
                </a:cubicBezTo>
                <a:cubicBezTo>
                  <a:pt x="3665072" y="1347794"/>
                  <a:pt x="3662850" y="1362757"/>
                  <a:pt x="3651533" y="1360162"/>
                </a:cubicBezTo>
                <a:cubicBezTo>
                  <a:pt x="3643653" y="1373827"/>
                  <a:pt x="3643653" y="1373827"/>
                  <a:pt x="3643653" y="1373827"/>
                </a:cubicBezTo>
                <a:cubicBezTo>
                  <a:pt x="3630829" y="1393500"/>
                  <a:pt x="3630829" y="1393500"/>
                  <a:pt x="3630829" y="1393500"/>
                </a:cubicBezTo>
                <a:cubicBezTo>
                  <a:pt x="3609192" y="1436146"/>
                  <a:pt x="3609192" y="1436146"/>
                  <a:pt x="3609192" y="1436146"/>
                </a:cubicBezTo>
                <a:cubicBezTo>
                  <a:pt x="3609907" y="1443451"/>
                  <a:pt x="3609907" y="1443451"/>
                  <a:pt x="3609907" y="1443451"/>
                </a:cubicBezTo>
                <a:cubicBezTo>
                  <a:pt x="3609907" y="1443451"/>
                  <a:pt x="3603316" y="1451461"/>
                  <a:pt x="3613560" y="1443098"/>
                </a:cubicBezTo>
                <a:cubicBezTo>
                  <a:pt x="3607327" y="1454761"/>
                  <a:pt x="3607327" y="1454761"/>
                  <a:pt x="3607327" y="1454761"/>
                </a:cubicBezTo>
                <a:cubicBezTo>
                  <a:pt x="3606969" y="1451109"/>
                  <a:pt x="3606969" y="1451109"/>
                  <a:pt x="3606969" y="1451109"/>
                </a:cubicBezTo>
                <a:cubicBezTo>
                  <a:pt x="3597083" y="1463124"/>
                  <a:pt x="3597083" y="1463124"/>
                  <a:pt x="3597083" y="1463124"/>
                </a:cubicBezTo>
                <a:cubicBezTo>
                  <a:pt x="3600162" y="1475731"/>
                  <a:pt x="3600162" y="1475731"/>
                  <a:pt x="3600162" y="1475731"/>
                </a:cubicBezTo>
                <a:cubicBezTo>
                  <a:pt x="3594861" y="1478086"/>
                  <a:pt x="3610188" y="1483980"/>
                  <a:pt x="3593571" y="1483741"/>
                </a:cubicBezTo>
                <a:cubicBezTo>
                  <a:pt x="3579457" y="1509069"/>
                  <a:pt x="3608757" y="1469371"/>
                  <a:pt x="3588768" y="1510013"/>
                </a:cubicBezTo>
                <a:cubicBezTo>
                  <a:pt x="3588053" y="1502709"/>
                  <a:pt x="3588053" y="1502709"/>
                  <a:pt x="3588053" y="1502709"/>
                </a:cubicBezTo>
                <a:cubicBezTo>
                  <a:pt x="3582395" y="1501412"/>
                  <a:pt x="3582395" y="1501412"/>
                  <a:pt x="3582395" y="1501412"/>
                </a:cubicBezTo>
                <a:cubicBezTo>
                  <a:pt x="3579815" y="1512722"/>
                  <a:pt x="3579815" y="1512722"/>
                  <a:pt x="3579815" y="1512722"/>
                </a:cubicBezTo>
                <a:cubicBezTo>
                  <a:pt x="3581820" y="1514371"/>
                  <a:pt x="3581820" y="1514371"/>
                  <a:pt x="3581820" y="1514371"/>
                </a:cubicBezTo>
                <a:cubicBezTo>
                  <a:pt x="3579240" y="1525681"/>
                  <a:pt x="3579240" y="1525681"/>
                  <a:pt x="3579240" y="1525681"/>
                </a:cubicBezTo>
                <a:cubicBezTo>
                  <a:pt x="3564768" y="1547357"/>
                  <a:pt x="3564768" y="1547357"/>
                  <a:pt x="3564768" y="1547357"/>
                </a:cubicBezTo>
                <a:cubicBezTo>
                  <a:pt x="3566773" y="1549007"/>
                  <a:pt x="3566773" y="1549007"/>
                  <a:pt x="3566773" y="1549007"/>
                </a:cubicBezTo>
                <a:cubicBezTo>
                  <a:pt x="3579955" y="1532986"/>
                  <a:pt x="3579955" y="1532986"/>
                  <a:pt x="3579955" y="1532986"/>
                </a:cubicBezTo>
                <a:cubicBezTo>
                  <a:pt x="3599011" y="1501651"/>
                  <a:pt x="3599011" y="1501651"/>
                  <a:pt x="3599011" y="1501651"/>
                </a:cubicBezTo>
                <a:cubicBezTo>
                  <a:pt x="3618068" y="1470315"/>
                  <a:pt x="3618068" y="1470315"/>
                  <a:pt x="3618068" y="1470315"/>
                </a:cubicBezTo>
                <a:cubicBezTo>
                  <a:pt x="3621006" y="1462658"/>
                  <a:pt x="3621006" y="1462658"/>
                  <a:pt x="3621006" y="1462658"/>
                </a:cubicBezTo>
                <a:cubicBezTo>
                  <a:pt x="3630892" y="1450642"/>
                  <a:pt x="3630892" y="1450642"/>
                  <a:pt x="3630892" y="1450642"/>
                </a:cubicBezTo>
                <a:cubicBezTo>
                  <a:pt x="3635478" y="1440982"/>
                  <a:pt x="3635478" y="1440982"/>
                  <a:pt x="3635478" y="1440982"/>
                </a:cubicBezTo>
                <a:cubicBezTo>
                  <a:pt x="3646079" y="1436272"/>
                  <a:pt x="3646079" y="1436272"/>
                  <a:pt x="3646079" y="1436272"/>
                </a:cubicBezTo>
                <a:cubicBezTo>
                  <a:pt x="3647011" y="1426964"/>
                  <a:pt x="3647011" y="1426964"/>
                  <a:pt x="3647011" y="1426964"/>
                </a:cubicBezTo>
                <a:cubicBezTo>
                  <a:pt x="3651954" y="1420957"/>
                  <a:pt x="3651954" y="1420957"/>
                  <a:pt x="3651954" y="1420957"/>
                </a:cubicBezTo>
                <a:cubicBezTo>
                  <a:pt x="3656540" y="1411296"/>
                  <a:pt x="3656540" y="1411296"/>
                  <a:pt x="3656540" y="1411296"/>
                </a:cubicBezTo>
                <a:cubicBezTo>
                  <a:pt x="3661483" y="1405289"/>
                  <a:pt x="3661483" y="1405289"/>
                  <a:pt x="3661483" y="1405289"/>
                </a:cubicBezTo>
                <a:cubicBezTo>
                  <a:pt x="3673732" y="1398576"/>
                  <a:pt x="3648161" y="1401045"/>
                  <a:pt x="3669363" y="1391624"/>
                </a:cubicBezTo>
                <a:cubicBezTo>
                  <a:pt x="3697016" y="1353927"/>
                  <a:pt x="3697016" y="1353927"/>
                  <a:pt x="3697016" y="1353927"/>
                </a:cubicBezTo>
                <a:cubicBezTo>
                  <a:pt x="3699021" y="1355577"/>
                  <a:pt x="3689493" y="1371245"/>
                  <a:pt x="3703032" y="1358877"/>
                </a:cubicBezTo>
                <a:cubicBezTo>
                  <a:pt x="3712560" y="1343209"/>
                  <a:pt x="3712560" y="1343209"/>
                  <a:pt x="3712560" y="1343209"/>
                </a:cubicBezTo>
                <a:cubicBezTo>
                  <a:pt x="3716928" y="1350162"/>
                  <a:pt x="3716928" y="1350162"/>
                  <a:pt x="3716928" y="1350162"/>
                </a:cubicBezTo>
                <a:cubicBezTo>
                  <a:pt x="3730467" y="1337793"/>
                  <a:pt x="3730467" y="1337793"/>
                  <a:pt x="3730467" y="1337793"/>
                </a:cubicBezTo>
                <a:lnTo>
                  <a:pt x="3727857" y="1333639"/>
                </a:lnTo>
                <a:lnTo>
                  <a:pt x="3731574" y="1329783"/>
                </a:lnTo>
                <a:lnTo>
                  <a:pt x="3737646" y="1321268"/>
                </a:lnTo>
                <a:lnTo>
                  <a:pt x="3737712" y="1322346"/>
                </a:lnTo>
                <a:cubicBezTo>
                  <a:pt x="3738259" y="1323215"/>
                  <a:pt x="3738993" y="1321301"/>
                  <a:pt x="3739638" y="1318473"/>
                </a:cubicBezTo>
                <a:lnTo>
                  <a:pt x="3737646" y="1321268"/>
                </a:lnTo>
                <a:lnTo>
                  <a:pt x="3736918" y="1309518"/>
                </a:lnTo>
                <a:cubicBezTo>
                  <a:pt x="3749166" y="1302805"/>
                  <a:pt x="3749166" y="1302805"/>
                  <a:pt x="3749166" y="1302805"/>
                </a:cubicBezTo>
                <a:cubicBezTo>
                  <a:pt x="3743151" y="1297856"/>
                  <a:pt x="3743151" y="1297856"/>
                  <a:pt x="3743151" y="1297856"/>
                </a:cubicBezTo>
                <a:cubicBezTo>
                  <a:pt x="3755400" y="1291143"/>
                  <a:pt x="3755400" y="1291143"/>
                  <a:pt x="3755400" y="1291143"/>
                </a:cubicBezTo>
                <a:cubicBezTo>
                  <a:pt x="3764213" y="1268170"/>
                  <a:pt x="3764213" y="1268170"/>
                  <a:pt x="3764213" y="1268170"/>
                </a:cubicBezTo>
                <a:cubicBezTo>
                  <a:pt x="3771877" y="1271117"/>
                  <a:pt x="3771877" y="1271117"/>
                  <a:pt x="3771877" y="1271117"/>
                </a:cubicBezTo>
                <a:cubicBezTo>
                  <a:pt x="3785058" y="1255097"/>
                  <a:pt x="3785058" y="1255097"/>
                  <a:pt x="3785058" y="1255097"/>
                </a:cubicBezTo>
                <a:cubicBezTo>
                  <a:pt x="3782337" y="1246142"/>
                  <a:pt x="3782337" y="1246142"/>
                  <a:pt x="3782337" y="1246142"/>
                </a:cubicBezTo>
                <a:cubicBezTo>
                  <a:pt x="3787638" y="1243786"/>
                  <a:pt x="3787638" y="1243786"/>
                  <a:pt x="3787638" y="1243786"/>
                </a:cubicBezTo>
                <a:cubicBezTo>
                  <a:pt x="3785275" y="1238484"/>
                  <a:pt x="3785275" y="1238484"/>
                  <a:pt x="3785275" y="1238484"/>
                </a:cubicBezTo>
                <a:cubicBezTo>
                  <a:pt x="3795519" y="1230122"/>
                  <a:pt x="3787063" y="1256746"/>
                  <a:pt x="3793513" y="1228472"/>
                </a:cubicBezTo>
                <a:cubicBezTo>
                  <a:pt x="3795876" y="1233774"/>
                  <a:pt x="3790933" y="1239781"/>
                  <a:pt x="3791291" y="1243434"/>
                </a:cubicBezTo>
                <a:cubicBezTo>
                  <a:pt x="3796949" y="1244731"/>
                  <a:pt x="3796949" y="1244731"/>
                  <a:pt x="3796949" y="1244731"/>
                </a:cubicBezTo>
                <a:cubicBezTo>
                  <a:pt x="3800959" y="1248031"/>
                  <a:pt x="3800959" y="1248031"/>
                  <a:pt x="3800959" y="1248031"/>
                </a:cubicBezTo>
                <a:cubicBezTo>
                  <a:pt x="3797664" y="1252036"/>
                  <a:pt x="3800027" y="1257338"/>
                  <a:pt x="3800384" y="1260991"/>
                </a:cubicBezTo>
                <a:cubicBezTo>
                  <a:pt x="3814856" y="1239315"/>
                  <a:pt x="3814856" y="1239315"/>
                  <a:pt x="3814856" y="1239315"/>
                </a:cubicBezTo>
                <a:cubicBezTo>
                  <a:pt x="3814498" y="1235663"/>
                  <a:pt x="3814498" y="1235663"/>
                  <a:pt x="3814498" y="1235663"/>
                </a:cubicBezTo>
                <a:cubicBezTo>
                  <a:pt x="3824742" y="1227300"/>
                  <a:pt x="3824742" y="1227300"/>
                  <a:pt x="3824742" y="1227300"/>
                </a:cubicBezTo>
                <a:cubicBezTo>
                  <a:pt x="3824384" y="1223647"/>
                  <a:pt x="3824384" y="1223647"/>
                  <a:pt x="3824384" y="1223647"/>
                </a:cubicBezTo>
                <a:cubicBezTo>
                  <a:pt x="3822379" y="1221998"/>
                  <a:pt x="3822379" y="1221998"/>
                  <a:pt x="3822379" y="1221998"/>
                </a:cubicBezTo>
                <a:cubicBezTo>
                  <a:pt x="3826964" y="1212338"/>
                  <a:pt x="3826964" y="1212338"/>
                  <a:pt x="3826964" y="1212338"/>
                </a:cubicBezTo>
                <a:lnTo>
                  <a:pt x="3825842" y="1212245"/>
                </a:lnTo>
                <a:lnTo>
                  <a:pt x="3830260" y="1208333"/>
                </a:lnTo>
                <a:cubicBezTo>
                  <a:pt x="3837923" y="1211279"/>
                  <a:pt x="3824959" y="1210688"/>
                  <a:pt x="3832623" y="1213635"/>
                </a:cubicBezTo>
                <a:cubicBezTo>
                  <a:pt x="3833198" y="1200675"/>
                  <a:pt x="3833198" y="1200675"/>
                  <a:pt x="3833198" y="1200675"/>
                </a:cubicBezTo>
                <a:cubicBezTo>
                  <a:pt x="3834488" y="1195020"/>
                  <a:pt x="3834488" y="1195020"/>
                  <a:pt x="3834488" y="1195020"/>
                </a:cubicBezTo>
                <a:cubicBezTo>
                  <a:pt x="3836493" y="1196670"/>
                  <a:pt x="3836493" y="1196670"/>
                  <a:pt x="3836493" y="1196670"/>
                </a:cubicBezTo>
                <a:cubicBezTo>
                  <a:pt x="3840721" y="1183357"/>
                  <a:pt x="3840721" y="1183357"/>
                  <a:pt x="3840721" y="1183357"/>
                </a:cubicBezTo>
                <a:cubicBezTo>
                  <a:pt x="3847669" y="1178999"/>
                  <a:pt x="3851143" y="1176820"/>
                  <a:pt x="3852880" y="1175731"/>
                </a:cubicBezTo>
                <a:lnTo>
                  <a:pt x="3853888" y="1175099"/>
                </a:lnTo>
                <a:lnTo>
                  <a:pt x="3853459" y="1176050"/>
                </a:lnTo>
                <a:cubicBezTo>
                  <a:pt x="3851729" y="1180451"/>
                  <a:pt x="3855853" y="1173140"/>
                  <a:pt x="3854617" y="1174641"/>
                </a:cubicBezTo>
                <a:lnTo>
                  <a:pt x="3853888" y="1175099"/>
                </a:lnTo>
                <a:lnTo>
                  <a:pt x="3857555" y="1166984"/>
                </a:lnTo>
                <a:cubicBezTo>
                  <a:pt x="3853544" y="1163684"/>
                  <a:pt x="3853544" y="1163684"/>
                  <a:pt x="3853544" y="1163684"/>
                </a:cubicBezTo>
                <a:cubicBezTo>
                  <a:pt x="3856840" y="1159679"/>
                  <a:pt x="3856840" y="1159679"/>
                  <a:pt x="3856840" y="1159679"/>
                </a:cubicBezTo>
                <a:cubicBezTo>
                  <a:pt x="3858845" y="1161329"/>
                  <a:pt x="3858845" y="1161329"/>
                  <a:pt x="3858845" y="1161329"/>
                </a:cubicBezTo>
                <a:cubicBezTo>
                  <a:pt x="3878042" y="1150258"/>
                  <a:pt x="3878042" y="1150258"/>
                  <a:pt x="3878042" y="1150258"/>
                </a:cubicBezTo>
                <a:cubicBezTo>
                  <a:pt x="3882251" y="1146165"/>
                  <a:pt x="3885407" y="1143095"/>
                  <a:pt x="3887774" y="1140792"/>
                </a:cubicBezTo>
                <a:lnTo>
                  <a:pt x="3891712" y="1136962"/>
                </a:lnTo>
                <a:lnTo>
                  <a:pt x="3890648" y="1147197"/>
                </a:lnTo>
                <a:cubicBezTo>
                  <a:pt x="3901607" y="1146139"/>
                  <a:pt x="3901607" y="1146139"/>
                  <a:pt x="3901607" y="1146139"/>
                </a:cubicBezTo>
                <a:lnTo>
                  <a:pt x="3896508" y="1152337"/>
                </a:lnTo>
                <a:lnTo>
                  <a:pt x="3893542" y="1154090"/>
                </a:lnTo>
                <a:lnTo>
                  <a:pt x="3893535" y="1154170"/>
                </a:lnTo>
                <a:lnTo>
                  <a:pt x="3884416" y="1158860"/>
                </a:lnTo>
                <a:cubicBezTo>
                  <a:pt x="3883483" y="1168168"/>
                  <a:pt x="3883483" y="1168168"/>
                  <a:pt x="3883483" y="1168168"/>
                </a:cubicBezTo>
                <a:cubicBezTo>
                  <a:pt x="3883840" y="1171820"/>
                  <a:pt x="3883840" y="1171820"/>
                  <a:pt x="3883840" y="1171820"/>
                </a:cubicBezTo>
                <a:cubicBezTo>
                  <a:pt x="3898452" y="1170409"/>
                  <a:pt x="3898452" y="1170409"/>
                  <a:pt x="3898452" y="1170409"/>
                </a:cubicBezTo>
                <a:cubicBezTo>
                  <a:pt x="3904468" y="1175359"/>
                  <a:pt x="3904468" y="1175359"/>
                  <a:pt x="3904468" y="1175359"/>
                </a:cubicBezTo>
                <a:cubicBezTo>
                  <a:pt x="3911774" y="1174653"/>
                  <a:pt x="3911774" y="1174653"/>
                  <a:pt x="3911774" y="1174653"/>
                </a:cubicBezTo>
                <a:cubicBezTo>
                  <a:pt x="3912846" y="1185611"/>
                  <a:pt x="3906473" y="1177009"/>
                  <a:pt x="3900955" y="1195976"/>
                </a:cubicBezTo>
                <a:cubicBezTo>
                  <a:pt x="3895297" y="1194679"/>
                  <a:pt x="3895297" y="1194679"/>
                  <a:pt x="3895297" y="1194679"/>
                </a:cubicBezTo>
                <a:cubicBezTo>
                  <a:pt x="3891644" y="1195032"/>
                  <a:pt x="3902961" y="1197626"/>
                  <a:pt x="3891644" y="1195032"/>
                </a:cubicBezTo>
                <a:cubicBezTo>
                  <a:pt x="3888706" y="1202689"/>
                  <a:pt x="3888706" y="1202689"/>
                  <a:pt x="3888706" y="1202689"/>
                </a:cubicBezTo>
                <a:cubicBezTo>
                  <a:pt x="3880468" y="1212702"/>
                  <a:pt x="3880468" y="1212702"/>
                  <a:pt x="3880468" y="1212702"/>
                </a:cubicBezTo>
                <a:cubicBezTo>
                  <a:pt x="3868794" y="1206455"/>
                  <a:pt x="3868794" y="1206455"/>
                  <a:pt x="3868794" y="1206455"/>
                </a:cubicBezTo>
                <a:cubicBezTo>
                  <a:pt x="3851602" y="1219176"/>
                  <a:pt x="3851602" y="1219176"/>
                  <a:pt x="3851602" y="1219176"/>
                </a:cubicBezTo>
                <a:cubicBezTo>
                  <a:pt x="3845727" y="1234491"/>
                  <a:pt x="3845727" y="1234491"/>
                  <a:pt x="3845727" y="1234491"/>
                </a:cubicBezTo>
                <a:cubicBezTo>
                  <a:pt x="3834908" y="1255814"/>
                  <a:pt x="3834908" y="1255814"/>
                  <a:pt x="3834908" y="1255814"/>
                </a:cubicBezTo>
                <a:cubicBezTo>
                  <a:pt x="3839276" y="1262766"/>
                  <a:pt x="3839276" y="1262766"/>
                  <a:pt x="3839276" y="1262766"/>
                </a:cubicBezTo>
                <a:cubicBezTo>
                  <a:pt x="3846940" y="1265713"/>
                  <a:pt x="3846940" y="1265713"/>
                  <a:pt x="3846940" y="1265713"/>
                </a:cubicBezTo>
                <a:cubicBezTo>
                  <a:pt x="3872370" y="1242980"/>
                  <a:pt x="3872370" y="1242980"/>
                  <a:pt x="3872370" y="1242980"/>
                </a:cubicBezTo>
                <a:cubicBezTo>
                  <a:pt x="3867785" y="1252640"/>
                  <a:pt x="3867785" y="1252640"/>
                  <a:pt x="3867785" y="1252640"/>
                </a:cubicBezTo>
                <a:cubicBezTo>
                  <a:pt x="3862484" y="1254995"/>
                  <a:pt x="3862484" y="1254995"/>
                  <a:pt x="3862484" y="1254995"/>
                </a:cubicBezTo>
                <a:cubicBezTo>
                  <a:pt x="3866495" y="1258295"/>
                  <a:pt x="3856609" y="1270310"/>
                  <a:pt x="3850950" y="1269013"/>
                </a:cubicBezTo>
                <a:cubicBezTo>
                  <a:pt x="3844360" y="1277023"/>
                  <a:pt x="3844360" y="1277023"/>
                  <a:pt x="3844360" y="1277023"/>
                </a:cubicBezTo>
                <a:cubicBezTo>
                  <a:pt x="3840349" y="1273724"/>
                  <a:pt x="3840349" y="1273724"/>
                  <a:pt x="3840349" y="1273724"/>
                </a:cubicBezTo>
                <a:cubicBezTo>
                  <a:pt x="3835048" y="1276079"/>
                  <a:pt x="3835048" y="1276079"/>
                  <a:pt x="3835048" y="1276079"/>
                </a:cubicBezTo>
                <a:cubicBezTo>
                  <a:pt x="3833401" y="1278081"/>
                  <a:pt x="3833401" y="1278081"/>
                  <a:pt x="3833401" y="1278081"/>
                </a:cubicBezTo>
                <a:cubicBezTo>
                  <a:pt x="3841064" y="1281028"/>
                  <a:pt x="3841064" y="1281028"/>
                  <a:pt x="3841064" y="1281028"/>
                </a:cubicBezTo>
                <a:cubicBezTo>
                  <a:pt x="3838484" y="1292338"/>
                  <a:pt x="3838484" y="1292338"/>
                  <a:pt x="3838484" y="1292338"/>
                </a:cubicBezTo>
                <a:cubicBezTo>
                  <a:pt x="3822365" y="1316016"/>
                  <a:pt x="3822365" y="1316016"/>
                  <a:pt x="3822365" y="1316016"/>
                </a:cubicBezTo>
                <a:cubicBezTo>
                  <a:pt x="3819159" y="1320935"/>
                  <a:pt x="3816755" y="1324623"/>
                  <a:pt x="3814952" y="1327390"/>
                </a:cubicBezTo>
                <a:lnTo>
                  <a:pt x="3811168" y="1333194"/>
                </a:lnTo>
                <a:lnTo>
                  <a:pt x="3810090" y="1332468"/>
                </a:lnTo>
                <a:cubicBezTo>
                  <a:pt x="3808978" y="1332287"/>
                  <a:pt x="3808360" y="1333038"/>
                  <a:pt x="3809541" y="1335689"/>
                </a:cubicBezTo>
                <a:cubicBezTo>
                  <a:pt x="3809541" y="1335689"/>
                  <a:pt x="3809541" y="1335689"/>
                  <a:pt x="3811145" y="1333230"/>
                </a:cubicBezTo>
                <a:lnTo>
                  <a:pt x="3811168" y="1333194"/>
                </a:lnTo>
                <a:lnTo>
                  <a:pt x="3813606" y="1334836"/>
                </a:lnTo>
                <a:cubicBezTo>
                  <a:pt x="3815199" y="1336987"/>
                  <a:pt x="3813552" y="1338989"/>
                  <a:pt x="3798225" y="1333095"/>
                </a:cubicBezTo>
                <a:cubicBezTo>
                  <a:pt x="3787407" y="1354418"/>
                  <a:pt x="3787407" y="1354418"/>
                  <a:pt x="3787407" y="1354418"/>
                </a:cubicBezTo>
                <a:cubicBezTo>
                  <a:pt x="3783754" y="1354770"/>
                  <a:pt x="3783754" y="1354770"/>
                  <a:pt x="3783754" y="1354770"/>
                </a:cubicBezTo>
                <a:cubicBezTo>
                  <a:pt x="3782106" y="1356773"/>
                  <a:pt x="3784469" y="1362076"/>
                  <a:pt x="3780816" y="1362428"/>
                </a:cubicBezTo>
                <a:lnTo>
                  <a:pt x="3794597" y="1356304"/>
                </a:lnTo>
                <a:lnTo>
                  <a:pt x="3791037" y="1363544"/>
                </a:lnTo>
                <a:cubicBezTo>
                  <a:pt x="3782604" y="1380690"/>
                  <a:pt x="3782604" y="1380690"/>
                  <a:pt x="3782604" y="1380690"/>
                </a:cubicBezTo>
                <a:cubicBezTo>
                  <a:pt x="3780956" y="1382693"/>
                  <a:pt x="3773293" y="1379746"/>
                  <a:pt x="3779666" y="1388348"/>
                </a:cubicBezTo>
                <a:cubicBezTo>
                  <a:pt x="3775298" y="1381396"/>
                  <a:pt x="3775298" y="1381396"/>
                  <a:pt x="3775298" y="1381396"/>
                </a:cubicBezTo>
                <a:cubicBezTo>
                  <a:pt x="3766344" y="1384104"/>
                  <a:pt x="3766344" y="1384104"/>
                  <a:pt x="3766344" y="1384104"/>
                </a:cubicBezTo>
                <a:cubicBezTo>
                  <a:pt x="3771287" y="1378096"/>
                  <a:pt x="3771287" y="1378096"/>
                  <a:pt x="3771287" y="1378096"/>
                </a:cubicBezTo>
                <a:cubicBezTo>
                  <a:pt x="3767635" y="1378449"/>
                  <a:pt x="3767635" y="1378449"/>
                  <a:pt x="3767635" y="1378449"/>
                </a:cubicBezTo>
                <a:cubicBezTo>
                  <a:pt x="3759754" y="1392114"/>
                  <a:pt x="3759754" y="1392114"/>
                  <a:pt x="3759754" y="1392114"/>
                </a:cubicBezTo>
                <a:lnTo>
                  <a:pt x="3763286" y="1393794"/>
                </a:lnTo>
                <a:lnTo>
                  <a:pt x="3758821" y="1401421"/>
                </a:lnTo>
                <a:cubicBezTo>
                  <a:pt x="3753163" y="1400124"/>
                  <a:pt x="3753163" y="1400124"/>
                  <a:pt x="3753163" y="1400124"/>
                </a:cubicBezTo>
                <a:cubicBezTo>
                  <a:pt x="3752230" y="1409432"/>
                  <a:pt x="3752230" y="1409432"/>
                  <a:pt x="3752230" y="1409432"/>
                </a:cubicBezTo>
                <a:cubicBezTo>
                  <a:pt x="3748935" y="1413436"/>
                  <a:pt x="3748935" y="1413436"/>
                  <a:pt x="3748935" y="1413436"/>
                </a:cubicBezTo>
                <a:cubicBezTo>
                  <a:pt x="3751656" y="1422392"/>
                  <a:pt x="3751656" y="1422392"/>
                  <a:pt x="3751656" y="1422392"/>
                </a:cubicBezTo>
                <a:cubicBezTo>
                  <a:pt x="3756957" y="1420036"/>
                  <a:pt x="3756957" y="1420036"/>
                  <a:pt x="3756957" y="1420036"/>
                </a:cubicBezTo>
                <a:cubicBezTo>
                  <a:pt x="3755666" y="1425691"/>
                  <a:pt x="3755666" y="1425691"/>
                  <a:pt x="3755666" y="1425691"/>
                </a:cubicBezTo>
                <a:cubicBezTo>
                  <a:pt x="3745640" y="1417442"/>
                  <a:pt x="3757097" y="1440301"/>
                  <a:pt x="3743060" y="1428752"/>
                </a:cubicBezTo>
                <a:cubicBezTo>
                  <a:pt x="3740122" y="1436409"/>
                  <a:pt x="3740122" y="1436409"/>
                  <a:pt x="3740122" y="1436409"/>
                </a:cubicBezTo>
                <a:cubicBezTo>
                  <a:pt x="3736469" y="1436762"/>
                  <a:pt x="3736469" y="1436762"/>
                  <a:pt x="3736469" y="1436762"/>
                </a:cubicBezTo>
                <a:cubicBezTo>
                  <a:pt x="3738474" y="1438412"/>
                  <a:pt x="3738474" y="1438412"/>
                  <a:pt x="3738474" y="1438412"/>
                </a:cubicBezTo>
                <a:cubicBezTo>
                  <a:pt x="3738832" y="1442064"/>
                  <a:pt x="3738832" y="1442064"/>
                  <a:pt x="3738832" y="1442064"/>
                </a:cubicBezTo>
                <a:cubicBezTo>
                  <a:pt x="3735537" y="1446070"/>
                  <a:pt x="3735537" y="1446070"/>
                  <a:pt x="3735537" y="1446070"/>
                </a:cubicBezTo>
                <a:cubicBezTo>
                  <a:pt x="3727873" y="1443122"/>
                  <a:pt x="3727873" y="1443122"/>
                  <a:pt x="3727873" y="1443122"/>
                </a:cubicBezTo>
                <a:cubicBezTo>
                  <a:pt x="3724578" y="1447127"/>
                  <a:pt x="3741055" y="1427102"/>
                  <a:pt x="3719277" y="1449483"/>
                </a:cubicBezTo>
                <a:cubicBezTo>
                  <a:pt x="3721283" y="1451132"/>
                  <a:pt x="3721283" y="1451132"/>
                  <a:pt x="3721283" y="1451132"/>
                </a:cubicBezTo>
                <a:cubicBezTo>
                  <a:pt x="3730236" y="1448425"/>
                  <a:pt x="3730236" y="1448425"/>
                  <a:pt x="3730236" y="1448425"/>
                </a:cubicBezTo>
                <a:cubicBezTo>
                  <a:pt x="3730594" y="1452077"/>
                  <a:pt x="3730594" y="1452077"/>
                  <a:pt x="3730594" y="1452077"/>
                </a:cubicBezTo>
                <a:cubicBezTo>
                  <a:pt x="3708599" y="1491070"/>
                  <a:pt x="3708599" y="1491070"/>
                  <a:pt x="3708599" y="1491070"/>
                </a:cubicBezTo>
                <a:cubicBezTo>
                  <a:pt x="3704946" y="1491423"/>
                  <a:pt x="3704946" y="1491423"/>
                  <a:pt x="3704946" y="1491423"/>
                </a:cubicBezTo>
                <a:cubicBezTo>
                  <a:pt x="3707667" y="1500378"/>
                  <a:pt x="3707667" y="1500378"/>
                  <a:pt x="3707667" y="1500378"/>
                </a:cubicBezTo>
                <a:cubicBezTo>
                  <a:pt x="3698138" y="1516046"/>
                  <a:pt x="3698138" y="1516046"/>
                  <a:pt x="3698138" y="1516046"/>
                </a:cubicBezTo>
                <a:cubicBezTo>
                  <a:pt x="3693770" y="1509093"/>
                  <a:pt x="3693770" y="1509093"/>
                  <a:pt x="3693770" y="1509093"/>
                </a:cubicBezTo>
                <a:cubicBezTo>
                  <a:pt x="3704589" y="1487770"/>
                  <a:pt x="3704589" y="1487770"/>
                  <a:pt x="3704589" y="1487770"/>
                </a:cubicBezTo>
                <a:cubicBezTo>
                  <a:pt x="3702584" y="1486121"/>
                  <a:pt x="3705879" y="1482115"/>
                  <a:pt x="3702226" y="1482468"/>
                </a:cubicBezTo>
                <a:cubicBezTo>
                  <a:pt x="3710822" y="1476108"/>
                  <a:pt x="3710822" y="1476108"/>
                  <a:pt x="3710822" y="1476108"/>
                </a:cubicBezTo>
                <a:cubicBezTo>
                  <a:pt x="3710464" y="1472455"/>
                  <a:pt x="3710464" y="1472455"/>
                  <a:pt x="3710464" y="1472455"/>
                </a:cubicBezTo>
                <a:cubicBezTo>
                  <a:pt x="3705164" y="1474811"/>
                  <a:pt x="3702513" y="1475988"/>
                  <a:pt x="3701188" y="1476577"/>
                </a:cubicBezTo>
                <a:lnTo>
                  <a:pt x="3701128" y="1476604"/>
                </a:lnTo>
                <a:lnTo>
                  <a:pt x="3701334" y="1473654"/>
                </a:lnTo>
                <a:cubicBezTo>
                  <a:pt x="3700804" y="1469125"/>
                  <a:pt x="3697391" y="1480170"/>
                  <a:pt x="3699863" y="1477166"/>
                </a:cubicBezTo>
                <a:lnTo>
                  <a:pt x="3701128" y="1476604"/>
                </a:lnTo>
                <a:lnTo>
                  <a:pt x="3700578" y="1484471"/>
                </a:lnTo>
                <a:cubicBezTo>
                  <a:pt x="3691982" y="1490831"/>
                  <a:pt x="3691982" y="1490831"/>
                  <a:pt x="3691982" y="1490831"/>
                </a:cubicBezTo>
                <a:cubicBezTo>
                  <a:pt x="3680806" y="1508502"/>
                  <a:pt x="3680806" y="1508502"/>
                  <a:pt x="3680806" y="1508502"/>
                </a:cubicBezTo>
                <a:cubicBezTo>
                  <a:pt x="3692838" y="1518401"/>
                  <a:pt x="3692838" y="1518401"/>
                  <a:pt x="3692838" y="1518401"/>
                </a:cubicBezTo>
                <a:cubicBezTo>
                  <a:pt x="3693195" y="1522053"/>
                  <a:pt x="3693195" y="1522053"/>
                  <a:pt x="3693195" y="1522053"/>
                </a:cubicBezTo>
                <a:cubicBezTo>
                  <a:pt x="3703797" y="1517343"/>
                  <a:pt x="3703797" y="1517343"/>
                  <a:pt x="3703797" y="1517343"/>
                </a:cubicBezTo>
                <a:cubicBezTo>
                  <a:pt x="3706159" y="1522645"/>
                  <a:pt x="3706159" y="1522645"/>
                  <a:pt x="3706159" y="1522645"/>
                </a:cubicBezTo>
                <a:cubicBezTo>
                  <a:pt x="3708164" y="1524295"/>
                  <a:pt x="3708164" y="1524295"/>
                  <a:pt x="3708164" y="1524295"/>
                </a:cubicBezTo>
                <a:cubicBezTo>
                  <a:pt x="3711817" y="1523942"/>
                  <a:pt x="3711817" y="1523942"/>
                  <a:pt x="3711817" y="1523942"/>
                </a:cubicBezTo>
                <a:cubicBezTo>
                  <a:pt x="3711460" y="1520290"/>
                  <a:pt x="3712392" y="1510982"/>
                  <a:pt x="3714755" y="1516285"/>
                </a:cubicBezTo>
                <a:cubicBezTo>
                  <a:pt x="3709097" y="1514987"/>
                  <a:pt x="3727936" y="1500264"/>
                  <a:pt x="3705087" y="1511688"/>
                </a:cubicBezTo>
                <a:cubicBezTo>
                  <a:pt x="3715688" y="1506977"/>
                  <a:pt x="3715688" y="1506977"/>
                  <a:pt x="3715688" y="1506977"/>
                </a:cubicBezTo>
                <a:cubicBezTo>
                  <a:pt x="3713682" y="1505327"/>
                  <a:pt x="3713682" y="1505327"/>
                  <a:pt x="3713682" y="1505327"/>
                </a:cubicBezTo>
                <a:cubicBezTo>
                  <a:pt x="3725216" y="1491309"/>
                  <a:pt x="3725216" y="1491309"/>
                  <a:pt x="3725216" y="1491309"/>
                </a:cubicBezTo>
                <a:cubicBezTo>
                  <a:pt x="3733812" y="1484949"/>
                  <a:pt x="3733812" y="1484949"/>
                  <a:pt x="3733812" y="1484949"/>
                </a:cubicBezTo>
                <a:cubicBezTo>
                  <a:pt x="3736750" y="1477291"/>
                  <a:pt x="3736750" y="1477291"/>
                  <a:pt x="3736750" y="1477291"/>
                </a:cubicBezTo>
                <a:cubicBezTo>
                  <a:pt x="3731091" y="1475994"/>
                  <a:pt x="3731091" y="1475994"/>
                  <a:pt x="3731091" y="1475994"/>
                </a:cubicBezTo>
                <a:cubicBezTo>
                  <a:pt x="3729086" y="1474344"/>
                  <a:pt x="3729086" y="1474344"/>
                  <a:pt x="3729086" y="1474344"/>
                </a:cubicBezTo>
                <a:cubicBezTo>
                  <a:pt x="3736035" y="1469986"/>
                  <a:pt x="3736035" y="1469986"/>
                  <a:pt x="3736035" y="1469986"/>
                </a:cubicBezTo>
                <a:cubicBezTo>
                  <a:pt x="3735319" y="1462682"/>
                  <a:pt x="3735319" y="1462682"/>
                  <a:pt x="3735319" y="1462682"/>
                </a:cubicBezTo>
                <a:cubicBezTo>
                  <a:pt x="3740977" y="1463979"/>
                  <a:pt x="3740977" y="1463979"/>
                  <a:pt x="3740977" y="1463979"/>
                </a:cubicBezTo>
                <a:cubicBezTo>
                  <a:pt x="3752511" y="1449961"/>
                  <a:pt x="3752511" y="1449961"/>
                  <a:pt x="3752511" y="1449961"/>
                </a:cubicBezTo>
                <a:cubicBezTo>
                  <a:pt x="3760175" y="1452908"/>
                  <a:pt x="3760175" y="1452908"/>
                  <a:pt x="3760175" y="1452908"/>
                </a:cubicBezTo>
                <a:cubicBezTo>
                  <a:pt x="3761107" y="1443601"/>
                  <a:pt x="3761107" y="1443601"/>
                  <a:pt x="3761107" y="1443601"/>
                </a:cubicBezTo>
                <a:cubicBezTo>
                  <a:pt x="3759102" y="1441951"/>
                  <a:pt x="3755232" y="1458916"/>
                  <a:pt x="3756739" y="1436648"/>
                </a:cubicBezTo>
                <a:cubicBezTo>
                  <a:pt x="3766983" y="1428285"/>
                  <a:pt x="3766983" y="1428285"/>
                  <a:pt x="3766983" y="1428285"/>
                </a:cubicBezTo>
                <a:cubicBezTo>
                  <a:pt x="3779091" y="1401308"/>
                  <a:pt x="3779091" y="1401308"/>
                  <a:pt x="3779091" y="1401308"/>
                </a:cubicBezTo>
                <a:cubicBezTo>
                  <a:pt x="3781096" y="1402958"/>
                  <a:pt x="3781096" y="1402958"/>
                  <a:pt x="3781096" y="1402958"/>
                </a:cubicBezTo>
                <a:cubicBezTo>
                  <a:pt x="3786972" y="1387642"/>
                  <a:pt x="3786972" y="1387642"/>
                  <a:pt x="3786972" y="1387642"/>
                </a:cubicBezTo>
                <a:cubicBezTo>
                  <a:pt x="3792273" y="1385287"/>
                  <a:pt x="3792273" y="1385287"/>
                  <a:pt x="3792273" y="1385287"/>
                </a:cubicBezTo>
                <a:cubicBezTo>
                  <a:pt x="3802874" y="1380577"/>
                  <a:pt x="3783894" y="1375035"/>
                  <a:pt x="3798646" y="1393889"/>
                </a:cubicBezTo>
                <a:cubicBezTo>
                  <a:pt x="3783101" y="1404608"/>
                  <a:pt x="3783101" y="1404608"/>
                  <a:pt x="3783101" y="1404608"/>
                </a:cubicBezTo>
                <a:cubicBezTo>
                  <a:pt x="3779806" y="1408613"/>
                  <a:pt x="3779806" y="1408613"/>
                  <a:pt x="3779806" y="1408613"/>
                </a:cubicBezTo>
                <a:cubicBezTo>
                  <a:pt x="3791838" y="1418512"/>
                  <a:pt x="3791838" y="1418512"/>
                  <a:pt x="3791838" y="1418512"/>
                </a:cubicBezTo>
                <a:cubicBezTo>
                  <a:pt x="3783242" y="1424872"/>
                  <a:pt x="3783242" y="1424872"/>
                  <a:pt x="3783242" y="1424872"/>
                </a:cubicBezTo>
                <a:cubicBezTo>
                  <a:pt x="3781237" y="1423222"/>
                  <a:pt x="3781237" y="1423222"/>
                  <a:pt x="3781237" y="1423222"/>
                </a:cubicBezTo>
                <a:cubicBezTo>
                  <a:pt x="3775579" y="1421925"/>
                  <a:pt x="3775579" y="1421925"/>
                  <a:pt x="3775579" y="1421925"/>
                </a:cubicBezTo>
                <a:cubicBezTo>
                  <a:pt x="3779947" y="1428877"/>
                  <a:pt x="3766050" y="1437593"/>
                  <a:pt x="3777366" y="1440187"/>
                </a:cubicBezTo>
                <a:cubicBezTo>
                  <a:pt x="3772066" y="1442543"/>
                  <a:pt x="3772066" y="1442543"/>
                  <a:pt x="3772066" y="1442543"/>
                </a:cubicBezTo>
                <a:cubicBezTo>
                  <a:pt x="3772066" y="1442543"/>
                  <a:pt x="3765475" y="1450553"/>
                  <a:pt x="3772781" y="1449847"/>
                </a:cubicBezTo>
                <a:cubicBezTo>
                  <a:pt x="3766190" y="1457858"/>
                  <a:pt x="3766190" y="1457858"/>
                  <a:pt x="3766190" y="1457858"/>
                </a:cubicBezTo>
                <a:cubicBezTo>
                  <a:pt x="3766548" y="1461510"/>
                  <a:pt x="3766548" y="1461510"/>
                  <a:pt x="3766548" y="1461510"/>
                </a:cubicBezTo>
                <a:cubicBezTo>
                  <a:pt x="3762537" y="1458210"/>
                  <a:pt x="3762537" y="1458210"/>
                  <a:pt x="3762537" y="1458210"/>
                </a:cubicBezTo>
                <a:cubicBezTo>
                  <a:pt x="3753942" y="1464571"/>
                  <a:pt x="3753942" y="1464571"/>
                  <a:pt x="3753942" y="1464571"/>
                </a:cubicBezTo>
                <a:cubicBezTo>
                  <a:pt x="3754299" y="1468223"/>
                  <a:pt x="3754299" y="1468223"/>
                  <a:pt x="3754299" y="1468223"/>
                </a:cubicBezTo>
                <a:cubicBezTo>
                  <a:pt x="3749356" y="1474231"/>
                  <a:pt x="3749356" y="1474231"/>
                  <a:pt x="3749356" y="1474231"/>
                </a:cubicBezTo>
                <a:cubicBezTo>
                  <a:pt x="3753367" y="1477531"/>
                  <a:pt x="3753367" y="1477531"/>
                  <a:pt x="3753367" y="1477531"/>
                </a:cubicBezTo>
                <a:cubicBezTo>
                  <a:pt x="3742408" y="1478589"/>
                  <a:pt x="3767403" y="1489080"/>
                  <a:pt x="3741118" y="1484244"/>
                </a:cubicBezTo>
                <a:cubicBezTo>
                  <a:pt x="3740185" y="1493551"/>
                  <a:pt x="3740185" y="1493551"/>
                  <a:pt x="3740185" y="1493551"/>
                </a:cubicBezTo>
                <a:cubicBezTo>
                  <a:pt x="3737248" y="1501209"/>
                  <a:pt x="3737248" y="1501209"/>
                  <a:pt x="3737248" y="1501209"/>
                </a:cubicBezTo>
                <a:cubicBezTo>
                  <a:pt x="3739968" y="1510163"/>
                  <a:pt x="3739968" y="1510163"/>
                  <a:pt x="3739968" y="1510163"/>
                </a:cubicBezTo>
                <a:cubicBezTo>
                  <a:pt x="3733020" y="1514521"/>
                  <a:pt x="3733020" y="1514521"/>
                  <a:pt x="3733020" y="1514521"/>
                </a:cubicBezTo>
                <a:cubicBezTo>
                  <a:pt x="3730440" y="1525831"/>
                  <a:pt x="3730440" y="1525831"/>
                  <a:pt x="3730440" y="1525831"/>
                </a:cubicBezTo>
                <a:cubicBezTo>
                  <a:pt x="3718191" y="1532544"/>
                  <a:pt x="3718191" y="1532544"/>
                  <a:pt x="3718191" y="1532544"/>
                </a:cubicBezTo>
                <a:cubicBezTo>
                  <a:pt x="3713605" y="1542204"/>
                  <a:pt x="3713605" y="1542204"/>
                  <a:pt x="3713605" y="1542204"/>
                </a:cubicBezTo>
                <a:cubicBezTo>
                  <a:pt x="3711958" y="1544207"/>
                  <a:pt x="3720911" y="1541499"/>
                  <a:pt x="3710310" y="1546210"/>
                </a:cubicBezTo>
                <a:cubicBezTo>
                  <a:pt x="3709237" y="1535252"/>
                  <a:pt x="3709237" y="1535252"/>
                  <a:pt x="3709237" y="1535252"/>
                </a:cubicBezTo>
                <a:cubicBezTo>
                  <a:pt x="3704512" y="1524648"/>
                  <a:pt x="3704512" y="1524648"/>
                  <a:pt x="3704512" y="1524648"/>
                </a:cubicBezTo>
                <a:cubicBezTo>
                  <a:pt x="3697206" y="1525353"/>
                  <a:pt x="3697206" y="1525353"/>
                  <a:pt x="3697206" y="1525353"/>
                </a:cubicBezTo>
                <a:cubicBezTo>
                  <a:pt x="3692263" y="1531361"/>
                  <a:pt x="3692263" y="1531361"/>
                  <a:pt x="3692263" y="1531361"/>
                </a:cubicBezTo>
                <a:cubicBezTo>
                  <a:pt x="3704652" y="1544913"/>
                  <a:pt x="3704652" y="1544913"/>
                  <a:pt x="3704652" y="1544913"/>
                </a:cubicBezTo>
                <a:cubicBezTo>
                  <a:pt x="3689465" y="1559283"/>
                  <a:pt x="3722559" y="1539496"/>
                  <a:pt x="3704792" y="1565177"/>
                </a:cubicBezTo>
                <a:cubicBezTo>
                  <a:pt x="3709875" y="1579434"/>
                  <a:pt x="3709875" y="1579434"/>
                  <a:pt x="3709875" y="1579434"/>
                </a:cubicBezTo>
                <a:cubicBezTo>
                  <a:pt x="3714461" y="1569774"/>
                  <a:pt x="3714461" y="1569774"/>
                  <a:pt x="3714461" y="1569774"/>
                </a:cubicBezTo>
                <a:cubicBezTo>
                  <a:pt x="3721409" y="1565416"/>
                  <a:pt x="3721409" y="1565416"/>
                  <a:pt x="3721409" y="1565416"/>
                </a:cubicBezTo>
                <a:cubicBezTo>
                  <a:pt x="3722342" y="1556109"/>
                  <a:pt x="3722342" y="1556109"/>
                  <a:pt x="3722342" y="1556109"/>
                </a:cubicBezTo>
                <a:cubicBezTo>
                  <a:pt x="3725637" y="1552104"/>
                  <a:pt x="3725637" y="1552104"/>
                  <a:pt x="3725637" y="1552104"/>
                </a:cubicBezTo>
                <a:cubicBezTo>
                  <a:pt x="3728932" y="1548099"/>
                  <a:pt x="3722264" y="1592986"/>
                  <a:pt x="3735523" y="1540089"/>
                </a:cubicBezTo>
                <a:cubicBezTo>
                  <a:pt x="3735165" y="1536436"/>
                  <a:pt x="3735165" y="1536436"/>
                  <a:pt x="3735165" y="1536436"/>
                </a:cubicBezTo>
                <a:cubicBezTo>
                  <a:pt x="3740466" y="1534081"/>
                  <a:pt x="3740466" y="1534081"/>
                  <a:pt x="3740466" y="1534081"/>
                </a:cubicBezTo>
                <a:cubicBezTo>
                  <a:pt x="3744336" y="1517116"/>
                  <a:pt x="3744336" y="1517116"/>
                  <a:pt x="3744336" y="1517116"/>
                </a:cubicBezTo>
                <a:cubicBezTo>
                  <a:pt x="3762103" y="1491435"/>
                  <a:pt x="3762103" y="1491435"/>
                  <a:pt x="3762103" y="1491435"/>
                </a:cubicBezTo>
                <a:cubicBezTo>
                  <a:pt x="3768476" y="1500037"/>
                  <a:pt x="3768476" y="1500037"/>
                  <a:pt x="3768476" y="1500037"/>
                </a:cubicBezTo>
                <a:cubicBezTo>
                  <a:pt x="3755652" y="1519710"/>
                  <a:pt x="3755652" y="1519710"/>
                  <a:pt x="3755652" y="1519710"/>
                </a:cubicBezTo>
                <a:cubicBezTo>
                  <a:pt x="3754362" y="1525365"/>
                  <a:pt x="3754362" y="1525365"/>
                  <a:pt x="3754362" y="1525365"/>
                </a:cubicBezTo>
                <a:cubicBezTo>
                  <a:pt x="3746893" y="1538530"/>
                  <a:pt x="3741292" y="1548403"/>
                  <a:pt x="3737091" y="1555808"/>
                </a:cubicBezTo>
                <a:lnTo>
                  <a:pt x="3728608" y="1570760"/>
                </a:lnTo>
                <a:lnTo>
                  <a:pt x="3729189" y="1567200"/>
                </a:lnTo>
                <a:cubicBezTo>
                  <a:pt x="3728948" y="1562384"/>
                  <a:pt x="3725062" y="1565064"/>
                  <a:pt x="3711663" y="1597696"/>
                </a:cubicBezTo>
                <a:cubicBezTo>
                  <a:pt x="3705430" y="1609359"/>
                  <a:pt x="3705430" y="1609359"/>
                  <a:pt x="3705430" y="1609359"/>
                </a:cubicBezTo>
                <a:lnTo>
                  <a:pt x="3702477" y="1611544"/>
                </a:lnTo>
                <a:lnTo>
                  <a:pt x="3702315" y="1611494"/>
                </a:lnTo>
                <a:lnTo>
                  <a:pt x="3700569" y="1609137"/>
                </a:lnTo>
                <a:cubicBezTo>
                  <a:pt x="3699772" y="1608062"/>
                  <a:pt x="3699772" y="1608062"/>
                  <a:pt x="3699772" y="1608062"/>
                </a:cubicBezTo>
                <a:cubicBezTo>
                  <a:pt x="3694471" y="1610417"/>
                  <a:pt x="3694471" y="1610417"/>
                  <a:pt x="3694471" y="1610417"/>
                </a:cubicBezTo>
                <a:cubicBezTo>
                  <a:pt x="3682363" y="1637395"/>
                  <a:pt x="3682363" y="1637395"/>
                  <a:pt x="3682363" y="1637395"/>
                </a:cubicBezTo>
                <a:cubicBezTo>
                  <a:pt x="3688378" y="1642345"/>
                  <a:pt x="3688378" y="1642345"/>
                  <a:pt x="3688378" y="1642345"/>
                </a:cubicBezTo>
                <a:cubicBezTo>
                  <a:pt x="3682363" y="1637395"/>
                  <a:pt x="3686297" y="1638743"/>
                  <a:pt x="3682083" y="1644249"/>
                </a:cubicBezTo>
                <a:lnTo>
                  <a:pt x="3676127" y="1649586"/>
                </a:lnTo>
                <a:lnTo>
                  <a:pt x="3675333" y="1647982"/>
                </a:lnTo>
                <a:cubicBezTo>
                  <a:pt x="3675216" y="1649146"/>
                  <a:pt x="3675485" y="1651885"/>
                  <a:pt x="3674482" y="1651060"/>
                </a:cubicBezTo>
                <a:lnTo>
                  <a:pt x="3676127" y="1649586"/>
                </a:lnTo>
                <a:lnTo>
                  <a:pt x="3678492" y="1654360"/>
                </a:lnTo>
                <a:cubicBezTo>
                  <a:pt x="3669181" y="1653415"/>
                  <a:pt x="3669181" y="1653415"/>
                  <a:pt x="3669181" y="1653415"/>
                </a:cubicBezTo>
                <a:cubicBezTo>
                  <a:pt x="3662591" y="1661426"/>
                  <a:pt x="3662591" y="1661426"/>
                  <a:pt x="3662591" y="1661426"/>
                </a:cubicBezTo>
                <a:cubicBezTo>
                  <a:pt x="3666959" y="1668378"/>
                  <a:pt x="3666959" y="1668378"/>
                  <a:pt x="3666959" y="1668378"/>
                </a:cubicBezTo>
                <a:lnTo>
                  <a:pt x="3666793" y="1668900"/>
                </a:lnTo>
                <a:lnTo>
                  <a:pt x="3661797" y="1674205"/>
                </a:lnTo>
                <a:cubicBezTo>
                  <a:pt x="3658559" y="1679098"/>
                  <a:pt x="3654046" y="1687138"/>
                  <a:pt x="3647902" y="1699714"/>
                </a:cubicBezTo>
                <a:cubicBezTo>
                  <a:pt x="3647902" y="1699714"/>
                  <a:pt x="3648260" y="1703366"/>
                  <a:pt x="3640596" y="1700419"/>
                </a:cubicBezTo>
                <a:cubicBezTo>
                  <a:pt x="3642959" y="1705721"/>
                  <a:pt x="3642959" y="1705721"/>
                  <a:pt x="3642959" y="1705721"/>
                </a:cubicBezTo>
                <a:cubicBezTo>
                  <a:pt x="3646254" y="1701716"/>
                  <a:pt x="3646254" y="1701716"/>
                  <a:pt x="3646254" y="1701716"/>
                </a:cubicBezTo>
                <a:cubicBezTo>
                  <a:pt x="3644964" y="1707371"/>
                  <a:pt x="3640021" y="1713379"/>
                  <a:pt x="3645679" y="1714676"/>
                </a:cubicBezTo>
                <a:cubicBezTo>
                  <a:pt x="3642742" y="1722333"/>
                  <a:pt x="3642742" y="1722333"/>
                  <a:pt x="3642742" y="1722333"/>
                </a:cubicBezTo>
                <a:cubicBezTo>
                  <a:pt x="3635793" y="1726691"/>
                  <a:pt x="3635793" y="1726691"/>
                  <a:pt x="3635793" y="1726691"/>
                </a:cubicBezTo>
                <a:cubicBezTo>
                  <a:pt x="3636151" y="1730344"/>
                  <a:pt x="3636151" y="1730344"/>
                  <a:pt x="3636151" y="1730344"/>
                </a:cubicBezTo>
                <a:cubicBezTo>
                  <a:pt x="3641451" y="1727989"/>
                  <a:pt x="3641451" y="1727989"/>
                  <a:pt x="3641451" y="1727989"/>
                </a:cubicBezTo>
                <a:cubicBezTo>
                  <a:pt x="3631923" y="1743656"/>
                  <a:pt x="3631923" y="1743656"/>
                  <a:pt x="3631923" y="1743656"/>
                </a:cubicBezTo>
                <a:cubicBezTo>
                  <a:pt x="3624975" y="1748014"/>
                  <a:pt x="3624975" y="1748014"/>
                  <a:pt x="3624975" y="1748014"/>
                </a:cubicBezTo>
                <a:cubicBezTo>
                  <a:pt x="3631348" y="1756616"/>
                  <a:pt x="3631348" y="1756616"/>
                  <a:pt x="3631348" y="1756616"/>
                </a:cubicBezTo>
                <a:cubicBezTo>
                  <a:pt x="3625831" y="1775584"/>
                  <a:pt x="3625831" y="1775584"/>
                  <a:pt x="3625831" y="1775584"/>
                </a:cubicBezTo>
                <a:cubicBezTo>
                  <a:pt x="3623467" y="1770281"/>
                  <a:pt x="3623467" y="1770281"/>
                  <a:pt x="3623467" y="1770281"/>
                </a:cubicBezTo>
                <a:cubicBezTo>
                  <a:pt x="3625332" y="1751667"/>
                  <a:pt x="3625332" y="1751667"/>
                  <a:pt x="3625332" y="1751667"/>
                </a:cubicBezTo>
                <a:cubicBezTo>
                  <a:pt x="3623327" y="1750017"/>
                  <a:pt x="3621897" y="1735407"/>
                  <a:pt x="3610721" y="1753077"/>
                </a:cubicBezTo>
                <a:cubicBezTo>
                  <a:pt x="3608716" y="1751428"/>
                  <a:pt x="3608716" y="1751428"/>
                  <a:pt x="3608716" y="1751428"/>
                </a:cubicBezTo>
                <a:cubicBezTo>
                  <a:pt x="3603773" y="1757435"/>
                  <a:pt x="3603773" y="1757435"/>
                  <a:pt x="3603773" y="1757435"/>
                </a:cubicBezTo>
                <a:cubicBezTo>
                  <a:pt x="3601410" y="1752133"/>
                  <a:pt x="3601410" y="1752133"/>
                  <a:pt x="3601410" y="1752133"/>
                </a:cubicBezTo>
                <a:cubicBezTo>
                  <a:pt x="3610006" y="1745773"/>
                  <a:pt x="3610006" y="1745773"/>
                  <a:pt x="3610006" y="1745773"/>
                </a:cubicBezTo>
                <a:cubicBezTo>
                  <a:pt x="3605280" y="1735168"/>
                  <a:pt x="3605280" y="1735168"/>
                  <a:pt x="3605280" y="1735168"/>
                </a:cubicBezTo>
                <a:cubicBezTo>
                  <a:pt x="3593389" y="1745533"/>
                  <a:pt x="3593389" y="1745533"/>
                  <a:pt x="3593389" y="1745533"/>
                </a:cubicBezTo>
                <a:cubicBezTo>
                  <a:pt x="3588803" y="1755193"/>
                  <a:pt x="3588803" y="1755193"/>
                  <a:pt x="3588803" y="1755193"/>
                </a:cubicBezTo>
                <a:cubicBezTo>
                  <a:pt x="3587871" y="1764501"/>
                  <a:pt x="3587871" y="1764501"/>
                  <a:pt x="3587871" y="1764501"/>
                </a:cubicBezTo>
                <a:lnTo>
                  <a:pt x="3586051" y="1766713"/>
                </a:lnTo>
                <a:lnTo>
                  <a:pt x="3576912" y="1765559"/>
                </a:lnTo>
                <a:lnTo>
                  <a:pt x="3578113" y="1768253"/>
                </a:lnTo>
                <a:lnTo>
                  <a:pt x="3576972" y="1769701"/>
                </a:lnTo>
                <a:lnTo>
                  <a:pt x="3579057" y="1770751"/>
                </a:lnTo>
                <a:lnTo>
                  <a:pt x="3573042" y="1782524"/>
                </a:lnTo>
                <a:cubicBezTo>
                  <a:pt x="3575047" y="1784174"/>
                  <a:pt x="3575047" y="1784174"/>
                  <a:pt x="3575047" y="1784174"/>
                </a:cubicBezTo>
                <a:cubicBezTo>
                  <a:pt x="3565736" y="1783229"/>
                  <a:pt x="3565736" y="1783229"/>
                  <a:pt x="3565736" y="1783229"/>
                </a:cubicBezTo>
                <a:cubicBezTo>
                  <a:pt x="3575264" y="1767561"/>
                  <a:pt x="3575264" y="1767561"/>
                  <a:pt x="3575264" y="1767561"/>
                </a:cubicBezTo>
                <a:cubicBezTo>
                  <a:pt x="3555352" y="1771327"/>
                  <a:pt x="3555352" y="1771327"/>
                  <a:pt x="3555352" y="1771327"/>
                </a:cubicBezTo>
                <a:cubicBezTo>
                  <a:pt x="3557000" y="1769325"/>
                  <a:pt x="3567601" y="1764614"/>
                  <a:pt x="3554280" y="1760370"/>
                </a:cubicBezTo>
                <a:cubicBezTo>
                  <a:pt x="3553565" y="1753065"/>
                  <a:pt x="3560870" y="1752360"/>
                  <a:pt x="3560155" y="1745055"/>
                </a:cubicBezTo>
                <a:cubicBezTo>
                  <a:pt x="3554497" y="1743758"/>
                  <a:pt x="3554497" y="1743758"/>
                  <a:pt x="3554497" y="1743758"/>
                </a:cubicBezTo>
                <a:cubicBezTo>
                  <a:pt x="3554139" y="1740105"/>
                  <a:pt x="3554139" y="1740105"/>
                  <a:pt x="3554139" y="1740105"/>
                </a:cubicBezTo>
                <a:cubicBezTo>
                  <a:pt x="3539528" y="1741516"/>
                  <a:pt x="3539528" y="1741516"/>
                  <a:pt x="3539528" y="1741516"/>
                </a:cubicBezTo>
                <a:cubicBezTo>
                  <a:pt x="3534585" y="1747524"/>
                  <a:pt x="3534585" y="1747524"/>
                  <a:pt x="3534585" y="1747524"/>
                </a:cubicBezTo>
                <a:cubicBezTo>
                  <a:pt x="3534444" y="1727259"/>
                  <a:pt x="3534444" y="1727259"/>
                  <a:pt x="3534444" y="1727259"/>
                </a:cubicBezTo>
                <a:cubicBezTo>
                  <a:pt x="3541750" y="1726554"/>
                  <a:pt x="3541750" y="1726554"/>
                  <a:pt x="3541750" y="1726554"/>
                </a:cubicBezTo>
                <a:cubicBezTo>
                  <a:pt x="3545621" y="1709589"/>
                  <a:pt x="3545621" y="1709589"/>
                  <a:pt x="3545621" y="1709589"/>
                </a:cubicBezTo>
                <a:cubicBezTo>
                  <a:pt x="3545263" y="1705936"/>
                  <a:pt x="3545263" y="1705936"/>
                  <a:pt x="3545263" y="1705936"/>
                </a:cubicBezTo>
                <a:cubicBezTo>
                  <a:pt x="3538315" y="1710294"/>
                  <a:pt x="3538315" y="1710294"/>
                  <a:pt x="3538315" y="1710294"/>
                </a:cubicBezTo>
                <a:cubicBezTo>
                  <a:pt x="3541252" y="1702637"/>
                  <a:pt x="3541252" y="1702637"/>
                  <a:pt x="3541252" y="1702637"/>
                </a:cubicBezTo>
                <a:cubicBezTo>
                  <a:pt x="3539247" y="1700987"/>
                  <a:pt x="3539464" y="1684374"/>
                  <a:pt x="3543832" y="1691326"/>
                </a:cubicBezTo>
                <a:cubicBezTo>
                  <a:pt x="3546195" y="1696629"/>
                  <a:pt x="3546195" y="1696629"/>
                  <a:pt x="3546195" y="1696629"/>
                </a:cubicBezTo>
                <a:cubicBezTo>
                  <a:pt x="3554434" y="1686616"/>
                  <a:pt x="3554434" y="1686616"/>
                  <a:pt x="3554434" y="1686616"/>
                </a:cubicBezTo>
                <a:cubicBezTo>
                  <a:pt x="3553003" y="1672006"/>
                  <a:pt x="3553003" y="1672006"/>
                  <a:pt x="3553003" y="1672006"/>
                </a:cubicBezTo>
                <a:cubicBezTo>
                  <a:pt x="3542402" y="1676716"/>
                  <a:pt x="3542402" y="1676716"/>
                  <a:pt x="3542402" y="1676716"/>
                </a:cubicBezTo>
                <a:cubicBezTo>
                  <a:pt x="3544050" y="1674714"/>
                  <a:pt x="3545698" y="1672711"/>
                  <a:pt x="3542045" y="1673064"/>
                </a:cubicBezTo>
                <a:cubicBezTo>
                  <a:pt x="3535454" y="1681074"/>
                  <a:pt x="3535454" y="1681074"/>
                  <a:pt x="3535454" y="1681074"/>
                </a:cubicBezTo>
                <a:cubicBezTo>
                  <a:pt x="3531801" y="1681427"/>
                  <a:pt x="3531032" y="1678275"/>
                  <a:pt x="3531175" y="1675035"/>
                </a:cubicBezTo>
                <a:lnTo>
                  <a:pt x="3531776" y="1671751"/>
                </a:lnTo>
                <a:lnTo>
                  <a:pt x="3531776" y="1671751"/>
                </a:lnTo>
                <a:cubicBezTo>
                  <a:pt x="3532143" y="1670794"/>
                  <a:pt x="3532376" y="1668467"/>
                  <a:pt x="3532376" y="1668467"/>
                </a:cubicBezTo>
                <a:lnTo>
                  <a:pt x="3531776" y="1671751"/>
                </a:lnTo>
                <a:lnTo>
                  <a:pt x="3530371" y="1666817"/>
                </a:lnTo>
                <a:cubicBezTo>
                  <a:pt x="3522848" y="1684135"/>
                  <a:pt x="3522848" y="1684135"/>
                  <a:pt x="3522848" y="1684135"/>
                </a:cubicBezTo>
                <a:cubicBezTo>
                  <a:pt x="3524278" y="1698745"/>
                  <a:pt x="3524278" y="1698745"/>
                  <a:pt x="3524278" y="1698745"/>
                </a:cubicBezTo>
                <a:cubicBezTo>
                  <a:pt x="3506511" y="1724425"/>
                  <a:pt x="3506511" y="1724425"/>
                  <a:pt x="3506511" y="1724425"/>
                </a:cubicBezTo>
                <a:cubicBezTo>
                  <a:pt x="3502998" y="1745043"/>
                  <a:pt x="3502998" y="1745043"/>
                  <a:pt x="3502998" y="1745043"/>
                </a:cubicBezTo>
                <a:cubicBezTo>
                  <a:pt x="3501351" y="1747045"/>
                  <a:pt x="3501351" y="1747045"/>
                  <a:pt x="3501351" y="1747045"/>
                </a:cubicBezTo>
                <a:cubicBezTo>
                  <a:pt x="3503573" y="1732083"/>
                  <a:pt x="3503573" y="1732083"/>
                  <a:pt x="3503573" y="1732083"/>
                </a:cubicBezTo>
                <a:cubicBezTo>
                  <a:pt x="3499205" y="1725131"/>
                  <a:pt x="3499205" y="1725131"/>
                  <a:pt x="3499205" y="1725131"/>
                </a:cubicBezTo>
                <a:cubicBezTo>
                  <a:pt x="3495552" y="1725484"/>
                  <a:pt x="3495552" y="1725484"/>
                  <a:pt x="3495552" y="1725484"/>
                </a:cubicBezTo>
                <a:cubicBezTo>
                  <a:pt x="3490609" y="1731491"/>
                  <a:pt x="3493330" y="1740446"/>
                  <a:pt x="3484019" y="1739501"/>
                </a:cubicBezTo>
                <a:cubicBezTo>
                  <a:pt x="3480366" y="1739854"/>
                  <a:pt x="3487672" y="1739149"/>
                  <a:pt x="3482013" y="1737851"/>
                </a:cubicBezTo>
                <a:cubicBezTo>
                  <a:pt x="3467542" y="1759527"/>
                  <a:pt x="3467542" y="1759527"/>
                  <a:pt x="3467542" y="1759527"/>
                </a:cubicBezTo>
                <a:cubicBezTo>
                  <a:pt x="3453646" y="1768243"/>
                  <a:pt x="3453646" y="1768243"/>
                  <a:pt x="3453646" y="1768243"/>
                </a:cubicBezTo>
                <a:cubicBezTo>
                  <a:pt x="3452573" y="1757285"/>
                  <a:pt x="3452573" y="1757285"/>
                  <a:pt x="3452573" y="1757285"/>
                </a:cubicBezTo>
                <a:cubicBezTo>
                  <a:pt x="3436313" y="1760698"/>
                  <a:pt x="3436313" y="1760698"/>
                  <a:pt x="3436313" y="1760698"/>
                </a:cubicBezTo>
                <a:cubicBezTo>
                  <a:pt x="3445088" y="1756164"/>
                  <a:pt x="3449475" y="1753897"/>
                  <a:pt x="3451669" y="1752764"/>
                </a:cubicBezTo>
                <a:lnTo>
                  <a:pt x="3453640" y="1751745"/>
                </a:lnTo>
                <a:lnTo>
                  <a:pt x="3453921" y="1752226"/>
                </a:lnTo>
                <a:lnTo>
                  <a:pt x="3454176" y="1754826"/>
                </a:lnTo>
                <a:cubicBezTo>
                  <a:pt x="3453992" y="1755305"/>
                  <a:pt x="3454003" y="1755419"/>
                  <a:pt x="3454678" y="1754662"/>
                </a:cubicBezTo>
                <a:lnTo>
                  <a:pt x="3455072" y="1754189"/>
                </a:lnTo>
                <a:lnTo>
                  <a:pt x="3455858" y="1755528"/>
                </a:lnTo>
                <a:cubicBezTo>
                  <a:pt x="3456922" y="1756981"/>
                  <a:pt x="3457117" y="1756616"/>
                  <a:pt x="3457004" y="1755475"/>
                </a:cubicBezTo>
                <a:lnTo>
                  <a:pt x="3457077" y="1751781"/>
                </a:lnTo>
                <a:lnTo>
                  <a:pt x="3459163" y="1749275"/>
                </a:lnTo>
                <a:cubicBezTo>
                  <a:pt x="3457158" y="1747625"/>
                  <a:pt x="3457158" y="1747625"/>
                  <a:pt x="3457158" y="1747625"/>
                </a:cubicBezTo>
                <a:lnTo>
                  <a:pt x="3457077" y="1751781"/>
                </a:lnTo>
                <a:lnTo>
                  <a:pt x="3455072" y="1754189"/>
                </a:lnTo>
                <a:lnTo>
                  <a:pt x="3453921" y="1752226"/>
                </a:lnTo>
                <a:lnTo>
                  <a:pt x="3453863" y="1751630"/>
                </a:lnTo>
                <a:lnTo>
                  <a:pt x="3453640" y="1751745"/>
                </a:lnTo>
                <a:lnTo>
                  <a:pt x="3449495" y="1744678"/>
                </a:lnTo>
                <a:cubicBezTo>
                  <a:pt x="3447132" y="1739376"/>
                  <a:pt x="3447132" y="1739376"/>
                  <a:pt x="3447132" y="1739376"/>
                </a:cubicBezTo>
                <a:cubicBezTo>
                  <a:pt x="3440184" y="1743734"/>
                  <a:pt x="3440184" y="1743734"/>
                  <a:pt x="3440184" y="1743734"/>
                </a:cubicBezTo>
                <a:cubicBezTo>
                  <a:pt x="3430157" y="1735484"/>
                  <a:pt x="3430157" y="1735484"/>
                  <a:pt x="3430157" y="1735484"/>
                </a:cubicBezTo>
                <a:cubicBezTo>
                  <a:pt x="3432450" y="1730654"/>
                  <a:pt x="3434170" y="1727032"/>
                  <a:pt x="3435459" y="1724315"/>
                </a:cubicBezTo>
                <a:lnTo>
                  <a:pt x="3437508" y="1720000"/>
                </a:lnTo>
                <a:lnTo>
                  <a:pt x="3438450" y="1721318"/>
                </a:lnTo>
                <a:cubicBezTo>
                  <a:pt x="3440187" y="1720229"/>
                  <a:pt x="3441978" y="1714986"/>
                  <a:pt x="3439328" y="1716164"/>
                </a:cubicBezTo>
                <a:cubicBezTo>
                  <a:pt x="3439328" y="1716164"/>
                  <a:pt x="3439328" y="1716164"/>
                  <a:pt x="3438182" y="1718579"/>
                </a:cubicBezTo>
                <a:lnTo>
                  <a:pt x="3437508" y="1720000"/>
                </a:lnTo>
                <a:lnTo>
                  <a:pt x="3436447" y="1718516"/>
                </a:lnTo>
                <a:cubicBezTo>
                  <a:pt x="3436168" y="1715662"/>
                  <a:pt x="3436464" y="1710449"/>
                  <a:pt x="3437898" y="1701554"/>
                </a:cubicBezTo>
                <a:cubicBezTo>
                  <a:pt x="3448499" y="1696844"/>
                  <a:pt x="3448499" y="1696844"/>
                  <a:pt x="3448499" y="1696844"/>
                </a:cubicBezTo>
                <a:cubicBezTo>
                  <a:pt x="3452727" y="1683531"/>
                  <a:pt x="3452727" y="1683531"/>
                  <a:pt x="3452727" y="1683531"/>
                </a:cubicBezTo>
                <a:cubicBezTo>
                  <a:pt x="3445063" y="1680584"/>
                  <a:pt x="3447784" y="1689539"/>
                  <a:pt x="3442483" y="1691894"/>
                </a:cubicBezTo>
                <a:cubicBezTo>
                  <a:pt x="3439763" y="1682939"/>
                  <a:pt x="3439763" y="1682939"/>
                  <a:pt x="3439763" y="1682939"/>
                </a:cubicBezTo>
                <a:cubicBezTo>
                  <a:pt x="3434820" y="1688947"/>
                  <a:pt x="3434820" y="1688947"/>
                  <a:pt x="3434820" y="1688947"/>
                </a:cubicBezTo>
                <a:cubicBezTo>
                  <a:pt x="3439188" y="1695899"/>
                  <a:pt x="3439188" y="1695899"/>
                  <a:pt x="3439188" y="1695899"/>
                </a:cubicBezTo>
                <a:cubicBezTo>
                  <a:pt x="3428944" y="1704262"/>
                  <a:pt x="3428944" y="1704262"/>
                  <a:pt x="3428944" y="1704262"/>
                </a:cubicBezTo>
                <a:cubicBezTo>
                  <a:pt x="3424934" y="1700962"/>
                  <a:pt x="3424934" y="1700962"/>
                  <a:pt x="3424934" y="1700962"/>
                </a:cubicBezTo>
                <a:cubicBezTo>
                  <a:pt x="3409032" y="1708028"/>
                  <a:pt x="3409032" y="1708028"/>
                  <a:pt x="3409032" y="1708028"/>
                </a:cubicBezTo>
                <a:cubicBezTo>
                  <a:pt x="3407027" y="1706378"/>
                  <a:pt x="3407027" y="1706378"/>
                  <a:pt x="3407027" y="1706378"/>
                </a:cubicBezTo>
                <a:cubicBezTo>
                  <a:pt x="3402084" y="1712386"/>
                  <a:pt x="3402084" y="1712386"/>
                  <a:pt x="3402084" y="1712386"/>
                </a:cubicBezTo>
                <a:cubicBezTo>
                  <a:pt x="3394063" y="1705786"/>
                  <a:pt x="3394063" y="1705786"/>
                  <a:pt x="3394063" y="1705786"/>
                </a:cubicBezTo>
                <a:cubicBezTo>
                  <a:pt x="3391840" y="1720749"/>
                  <a:pt x="3391840" y="1720749"/>
                  <a:pt x="3391840" y="1720749"/>
                </a:cubicBezTo>
                <a:cubicBezTo>
                  <a:pt x="3386897" y="1726756"/>
                  <a:pt x="3386897" y="1726756"/>
                  <a:pt x="3386897" y="1726756"/>
                </a:cubicBezTo>
                <a:cubicBezTo>
                  <a:pt x="3376296" y="1731467"/>
                  <a:pt x="3386322" y="1739717"/>
                  <a:pt x="3377726" y="1746077"/>
                </a:cubicBezTo>
                <a:cubicBezTo>
                  <a:pt x="3376436" y="1751732"/>
                  <a:pt x="3366550" y="1763747"/>
                  <a:pt x="3384457" y="1758331"/>
                </a:cubicBezTo>
                <a:cubicBezTo>
                  <a:pt x="3372924" y="1772349"/>
                  <a:pt x="3372924" y="1772349"/>
                  <a:pt x="3372924" y="1772349"/>
                </a:cubicBezTo>
                <a:cubicBezTo>
                  <a:pt x="3379297" y="1780951"/>
                  <a:pt x="3379297" y="1780951"/>
                  <a:pt x="3379297" y="1780951"/>
                </a:cubicBezTo>
                <a:cubicBezTo>
                  <a:pt x="3384023" y="1791556"/>
                  <a:pt x="3384023" y="1791556"/>
                  <a:pt x="3384023" y="1791556"/>
                </a:cubicBezTo>
                <a:cubicBezTo>
                  <a:pt x="3382017" y="1789906"/>
                  <a:pt x="3382017" y="1789906"/>
                  <a:pt x="3382017" y="1789906"/>
                </a:cubicBezTo>
                <a:cubicBezTo>
                  <a:pt x="3368121" y="1798622"/>
                  <a:pt x="3368121" y="1798622"/>
                  <a:pt x="3368121" y="1798622"/>
                </a:cubicBezTo>
                <a:cubicBezTo>
                  <a:pt x="3366473" y="1800624"/>
                  <a:pt x="3371991" y="1781657"/>
                  <a:pt x="3363178" y="1804629"/>
                </a:cubicBezTo>
                <a:cubicBezTo>
                  <a:pt x="3372132" y="1801921"/>
                  <a:pt x="3372132" y="1801921"/>
                  <a:pt x="3372132" y="1801921"/>
                </a:cubicBezTo>
                <a:cubicBezTo>
                  <a:pt x="3371556" y="1814881"/>
                  <a:pt x="3371556" y="1814881"/>
                  <a:pt x="3371556" y="1814881"/>
                </a:cubicBezTo>
                <a:cubicBezTo>
                  <a:pt x="3357302" y="1819944"/>
                  <a:pt x="3357302" y="1819944"/>
                  <a:pt x="3357302" y="1819944"/>
                </a:cubicBezTo>
                <a:lnTo>
                  <a:pt x="3351311" y="1830335"/>
                </a:lnTo>
                <a:lnTo>
                  <a:pt x="3353164" y="1824463"/>
                </a:lnTo>
                <a:cubicBezTo>
                  <a:pt x="3356587" y="1812639"/>
                  <a:pt x="3345571" y="1841355"/>
                  <a:pt x="3347774" y="1835612"/>
                </a:cubicBezTo>
                <a:cubicBezTo>
                  <a:pt x="3347774" y="1835612"/>
                  <a:pt x="3347774" y="1835612"/>
                  <a:pt x="3349422" y="1833610"/>
                </a:cubicBezTo>
                <a:cubicBezTo>
                  <a:pt x="3349422" y="1833610"/>
                  <a:pt x="3349422" y="1833610"/>
                  <a:pt x="3350407" y="1831902"/>
                </a:cubicBezTo>
                <a:lnTo>
                  <a:pt x="3351311" y="1830335"/>
                </a:lnTo>
                <a:lnTo>
                  <a:pt x="3350122" y="1834100"/>
                </a:lnTo>
                <a:cubicBezTo>
                  <a:pt x="3348621" y="1838670"/>
                  <a:pt x="3346591" y="1844713"/>
                  <a:pt x="3343904" y="1852577"/>
                </a:cubicBezTo>
                <a:cubicBezTo>
                  <a:pt x="3337236" y="1897464"/>
                  <a:pt x="3337236" y="1897464"/>
                  <a:pt x="3337236" y="1897464"/>
                </a:cubicBezTo>
                <a:cubicBezTo>
                  <a:pt x="3342537" y="1895109"/>
                  <a:pt x="3344184" y="1893107"/>
                  <a:pt x="3348552" y="1900059"/>
                </a:cubicBezTo>
                <a:cubicBezTo>
                  <a:pt x="3345257" y="1904064"/>
                  <a:pt x="3345257" y="1904064"/>
                  <a:pt x="3345257" y="1904064"/>
                </a:cubicBezTo>
                <a:cubicBezTo>
                  <a:pt x="3335729" y="1919732"/>
                  <a:pt x="3335729" y="1919732"/>
                  <a:pt x="3335729" y="1919732"/>
                </a:cubicBezTo>
                <a:cubicBezTo>
                  <a:pt x="3335371" y="1916079"/>
                  <a:pt x="3341029" y="1917377"/>
                  <a:pt x="3336661" y="1910425"/>
                </a:cubicBezTo>
                <a:cubicBezTo>
                  <a:pt x="3332651" y="1907125"/>
                  <a:pt x="3332651" y="1907125"/>
                  <a:pt x="3332651" y="1907125"/>
                </a:cubicBezTo>
                <a:cubicBezTo>
                  <a:pt x="3328640" y="1903825"/>
                  <a:pt x="3328640" y="1903825"/>
                  <a:pt x="3328640" y="1903825"/>
                </a:cubicBezTo>
                <a:cubicBezTo>
                  <a:pt x="3321692" y="1908183"/>
                  <a:pt x="3321692" y="1908183"/>
                  <a:pt x="3321692" y="1908183"/>
                </a:cubicBezTo>
                <a:cubicBezTo>
                  <a:pt x="3332791" y="1927390"/>
                  <a:pt x="3332791" y="1927390"/>
                  <a:pt x="3332791" y="1927390"/>
                </a:cubicBezTo>
                <a:cubicBezTo>
                  <a:pt x="3333149" y="1931042"/>
                  <a:pt x="3333149" y="1931042"/>
                  <a:pt x="3333149" y="1931042"/>
                </a:cubicBezTo>
                <a:cubicBezTo>
                  <a:pt x="3321832" y="1928447"/>
                  <a:pt x="3321832" y="1928447"/>
                  <a:pt x="3321832" y="1928447"/>
                </a:cubicBezTo>
                <a:cubicBezTo>
                  <a:pt x="3319610" y="1943410"/>
                  <a:pt x="3319610" y="1943410"/>
                  <a:pt x="3319610" y="1943410"/>
                </a:cubicBezTo>
                <a:cubicBezTo>
                  <a:pt x="3310656" y="1946118"/>
                  <a:pt x="3310656" y="1946118"/>
                  <a:pt x="3310656" y="1946118"/>
                </a:cubicBezTo>
                <a:lnTo>
                  <a:pt x="3310234" y="1955623"/>
                </a:lnTo>
                <a:lnTo>
                  <a:pt x="3302775" y="1959783"/>
                </a:lnTo>
                <a:cubicBezTo>
                  <a:pt x="3304206" y="1974393"/>
                  <a:pt x="3304206" y="1974393"/>
                  <a:pt x="3304206" y="1974393"/>
                </a:cubicBezTo>
                <a:cubicBezTo>
                  <a:pt x="3296325" y="1988058"/>
                  <a:pt x="3296325" y="1988058"/>
                  <a:pt x="3296325" y="1988058"/>
                </a:cubicBezTo>
                <a:cubicBezTo>
                  <a:pt x="3296108" y="2004670"/>
                  <a:pt x="3296108" y="2004670"/>
                  <a:pt x="3296108" y="2004670"/>
                </a:cubicBezTo>
                <a:cubicBezTo>
                  <a:pt x="3302123" y="2009620"/>
                  <a:pt x="3302123" y="2009620"/>
                  <a:pt x="3302123" y="2009620"/>
                </a:cubicBezTo>
                <a:cubicBezTo>
                  <a:pt x="3300833" y="2015275"/>
                  <a:pt x="3300833" y="2015275"/>
                  <a:pt x="3300833" y="2015275"/>
                </a:cubicBezTo>
                <a:cubicBezTo>
                  <a:pt x="3291880" y="2017983"/>
                  <a:pt x="3291880" y="2017983"/>
                  <a:pt x="3291880" y="2017983"/>
                </a:cubicBezTo>
                <a:cubicBezTo>
                  <a:pt x="3292953" y="2028940"/>
                  <a:pt x="3292953" y="2028940"/>
                  <a:pt x="3292953" y="2028940"/>
                </a:cubicBezTo>
                <a:cubicBezTo>
                  <a:pt x="3287294" y="2027643"/>
                  <a:pt x="3287294" y="2027643"/>
                  <a:pt x="3287294" y="2027643"/>
                </a:cubicBezTo>
                <a:cubicBezTo>
                  <a:pt x="3285072" y="2042606"/>
                  <a:pt x="3285072" y="2042606"/>
                  <a:pt x="3285072" y="2042606"/>
                </a:cubicBezTo>
                <a:cubicBezTo>
                  <a:pt x="3281955" y="2048437"/>
                  <a:pt x="3280397" y="2051353"/>
                  <a:pt x="3279618" y="2052810"/>
                </a:cubicBezTo>
                <a:lnTo>
                  <a:pt x="3279155" y="2053677"/>
                </a:lnTo>
                <a:lnTo>
                  <a:pt x="3279000" y="2050623"/>
                </a:lnTo>
                <a:cubicBezTo>
                  <a:pt x="3278343" y="2045675"/>
                  <a:pt x="3277603" y="2055770"/>
                  <a:pt x="3278839" y="2054268"/>
                </a:cubicBezTo>
                <a:lnTo>
                  <a:pt x="3279155" y="2053677"/>
                </a:lnTo>
                <a:lnTo>
                  <a:pt x="3279554" y="2061573"/>
                </a:lnTo>
                <a:cubicBezTo>
                  <a:pt x="3275901" y="2061926"/>
                  <a:pt x="3275901" y="2061926"/>
                  <a:pt x="3275901" y="2061926"/>
                </a:cubicBezTo>
                <a:cubicBezTo>
                  <a:pt x="3280984" y="2076183"/>
                  <a:pt x="3280984" y="2076183"/>
                  <a:pt x="3280984" y="2076183"/>
                </a:cubicBezTo>
                <a:cubicBezTo>
                  <a:pt x="3269450" y="2090201"/>
                  <a:pt x="3269450" y="2090201"/>
                  <a:pt x="3269450" y="2090201"/>
                </a:cubicBezTo>
                <a:cubicBezTo>
                  <a:pt x="3269808" y="2093853"/>
                  <a:pt x="3269808" y="2093853"/>
                  <a:pt x="3269808" y="2093853"/>
                </a:cubicBezTo>
                <a:cubicBezTo>
                  <a:pt x="3272031" y="2078891"/>
                  <a:pt x="3272529" y="2102808"/>
                  <a:pt x="3283705" y="2085138"/>
                </a:cubicBezTo>
                <a:cubicBezTo>
                  <a:pt x="3279119" y="2094798"/>
                  <a:pt x="3279119" y="2094798"/>
                  <a:pt x="3279119" y="2094798"/>
                </a:cubicBezTo>
                <a:cubicBezTo>
                  <a:pt x="3275466" y="2095151"/>
                  <a:pt x="3275466" y="2095151"/>
                  <a:pt x="3275466" y="2095151"/>
                </a:cubicBezTo>
                <a:cubicBezTo>
                  <a:pt x="3274534" y="2104458"/>
                  <a:pt x="3274534" y="2104458"/>
                  <a:pt x="3274534" y="2104458"/>
                </a:cubicBezTo>
                <a:cubicBezTo>
                  <a:pt x="3265580" y="2107166"/>
                  <a:pt x="3265580" y="2107166"/>
                  <a:pt x="3265580" y="2107166"/>
                </a:cubicBezTo>
                <a:cubicBezTo>
                  <a:pt x="3263000" y="2118476"/>
                  <a:pt x="3263000" y="2118476"/>
                  <a:pt x="3263000" y="2118476"/>
                </a:cubicBezTo>
                <a:cubicBezTo>
                  <a:pt x="3255119" y="2132141"/>
                  <a:pt x="3255119" y="2132141"/>
                  <a:pt x="3255119" y="2132141"/>
                </a:cubicBezTo>
                <a:cubicBezTo>
                  <a:pt x="3251466" y="2132494"/>
                  <a:pt x="3251466" y="2132494"/>
                  <a:pt x="3251466" y="2132494"/>
                </a:cubicBezTo>
                <a:cubicBezTo>
                  <a:pt x="3249531" y="2140977"/>
                  <a:pt x="3248564" y="2145217"/>
                  <a:pt x="3248080" y="2147338"/>
                </a:cubicBezTo>
                <a:lnTo>
                  <a:pt x="3247828" y="2148441"/>
                </a:lnTo>
                <a:lnTo>
                  <a:pt x="3244301" y="2153464"/>
                </a:lnTo>
                <a:cubicBezTo>
                  <a:pt x="3250674" y="2162066"/>
                  <a:pt x="3250674" y="2162066"/>
                  <a:pt x="3250674" y="2162066"/>
                </a:cubicBezTo>
                <a:cubicBezTo>
                  <a:pt x="3237851" y="2181739"/>
                  <a:pt x="3237851" y="2181739"/>
                  <a:pt x="3237851" y="2181739"/>
                </a:cubicBezTo>
                <a:cubicBezTo>
                  <a:pt x="3238565" y="2189044"/>
                  <a:pt x="3238565" y="2189044"/>
                  <a:pt x="3238565" y="2189044"/>
                </a:cubicBezTo>
                <a:cubicBezTo>
                  <a:pt x="3231975" y="2197054"/>
                  <a:pt x="3231975" y="2197054"/>
                  <a:pt x="3231975" y="2197054"/>
                </a:cubicBezTo>
                <a:cubicBezTo>
                  <a:pt x="3235053" y="2209661"/>
                  <a:pt x="3235053" y="2209661"/>
                  <a:pt x="3235053" y="2209661"/>
                </a:cubicBezTo>
                <a:cubicBezTo>
                  <a:pt x="3229178" y="2224976"/>
                  <a:pt x="3229178" y="2224976"/>
                  <a:pt x="3229178" y="2224976"/>
                </a:cubicBezTo>
                <a:cubicBezTo>
                  <a:pt x="3232256" y="2237583"/>
                  <a:pt x="3232256" y="2237583"/>
                  <a:pt x="3232256" y="2237583"/>
                </a:cubicBezTo>
                <a:cubicBezTo>
                  <a:pt x="3228743" y="2258201"/>
                  <a:pt x="3228743" y="2258201"/>
                  <a:pt x="3228743" y="2258201"/>
                </a:cubicBezTo>
                <a:cubicBezTo>
                  <a:pt x="3221437" y="2258906"/>
                  <a:pt x="3221437" y="2258906"/>
                  <a:pt x="3221437" y="2258906"/>
                </a:cubicBezTo>
                <a:cubicBezTo>
                  <a:pt x="3216494" y="2264914"/>
                  <a:pt x="3216494" y="2264914"/>
                  <a:pt x="3216494" y="2264914"/>
                </a:cubicBezTo>
                <a:cubicBezTo>
                  <a:pt x="3217567" y="2275871"/>
                  <a:pt x="3217567" y="2275871"/>
                  <a:pt x="3217567" y="2275871"/>
                </a:cubicBezTo>
                <a:cubicBezTo>
                  <a:pt x="3206391" y="2293542"/>
                  <a:pt x="3206391" y="2293542"/>
                  <a:pt x="3206391" y="2293542"/>
                </a:cubicBezTo>
                <a:cubicBezTo>
                  <a:pt x="3213696" y="2292837"/>
                  <a:pt x="3210044" y="2293189"/>
                  <a:pt x="3204168" y="2308504"/>
                </a:cubicBezTo>
                <a:cubicBezTo>
                  <a:pt x="3216774" y="2305443"/>
                  <a:pt x="3216774" y="2305443"/>
                  <a:pt x="3216774" y="2305443"/>
                </a:cubicBezTo>
                <a:cubicBezTo>
                  <a:pt x="3223365" y="2297433"/>
                  <a:pt x="3223365" y="2297433"/>
                  <a:pt x="3223365" y="2297433"/>
                </a:cubicBezTo>
                <a:cubicBezTo>
                  <a:pt x="3218780" y="2307093"/>
                  <a:pt x="3218780" y="2307093"/>
                  <a:pt x="3218780" y="2307093"/>
                </a:cubicBezTo>
                <a:cubicBezTo>
                  <a:pt x="3206531" y="2313806"/>
                  <a:pt x="3206531" y="2313806"/>
                  <a:pt x="3206531" y="2313806"/>
                </a:cubicBezTo>
                <a:cubicBezTo>
                  <a:pt x="3202878" y="2314159"/>
                  <a:pt x="3224080" y="2304738"/>
                  <a:pt x="3198868" y="2310859"/>
                </a:cubicBezTo>
                <a:cubicBezTo>
                  <a:pt x="3194640" y="2324172"/>
                  <a:pt x="3194640" y="2324172"/>
                  <a:pt x="3194640" y="2324172"/>
                </a:cubicBezTo>
                <a:cubicBezTo>
                  <a:pt x="3200655" y="2329122"/>
                  <a:pt x="3200655" y="2329122"/>
                  <a:pt x="3200655" y="2329122"/>
                </a:cubicBezTo>
                <a:cubicBezTo>
                  <a:pt x="3192417" y="2339134"/>
                  <a:pt x="3192417" y="2339134"/>
                  <a:pt x="3192417" y="2339134"/>
                </a:cubicBezTo>
                <a:cubicBezTo>
                  <a:pt x="3198791" y="2347736"/>
                  <a:pt x="3198791" y="2347736"/>
                  <a:pt x="3198791" y="2347736"/>
                </a:cubicBezTo>
                <a:cubicBezTo>
                  <a:pt x="3193132" y="2346439"/>
                  <a:pt x="3193132" y="2346439"/>
                  <a:pt x="3193132" y="2346439"/>
                </a:cubicBezTo>
                <a:cubicBezTo>
                  <a:pt x="3195138" y="2348089"/>
                  <a:pt x="3184894" y="2356452"/>
                  <a:pt x="3193273" y="2366704"/>
                </a:cubicBezTo>
                <a:cubicBezTo>
                  <a:pt x="3198573" y="2364349"/>
                  <a:pt x="3198573" y="2364349"/>
                  <a:pt x="3198573" y="2364349"/>
                </a:cubicBezTo>
                <a:cubicBezTo>
                  <a:pt x="3194345" y="2377661"/>
                  <a:pt x="3194345" y="2377661"/>
                  <a:pt x="3194345" y="2377661"/>
                </a:cubicBezTo>
                <a:cubicBezTo>
                  <a:pt x="3182097" y="2384374"/>
                  <a:pt x="3182097" y="2384374"/>
                  <a:pt x="3182097" y="2384374"/>
                </a:cubicBezTo>
                <a:cubicBezTo>
                  <a:pt x="3185174" y="2396981"/>
                  <a:pt x="3185174" y="2396981"/>
                  <a:pt x="3185174" y="2396981"/>
                </a:cubicBezTo>
                <a:cubicBezTo>
                  <a:pt x="3188827" y="2396629"/>
                  <a:pt x="3188827" y="2396629"/>
                  <a:pt x="3188827" y="2396629"/>
                </a:cubicBezTo>
                <a:cubicBezTo>
                  <a:pt x="3206377" y="2387561"/>
                  <a:pt x="3206377" y="2387561"/>
                  <a:pt x="3206377" y="2387561"/>
                </a:cubicBezTo>
                <a:cubicBezTo>
                  <a:pt x="3214615" y="2377548"/>
                  <a:pt x="3214615" y="2377548"/>
                  <a:pt x="3214615" y="2377548"/>
                </a:cubicBezTo>
                <a:cubicBezTo>
                  <a:pt x="3221563" y="2373190"/>
                  <a:pt x="3204589" y="2369298"/>
                  <a:pt x="3221206" y="2369538"/>
                </a:cubicBezTo>
                <a:cubicBezTo>
                  <a:pt x="3220631" y="2382497"/>
                  <a:pt x="3220631" y="2382497"/>
                  <a:pt x="3220631" y="2382497"/>
                </a:cubicBezTo>
                <a:cubicBezTo>
                  <a:pt x="3195341" y="2425496"/>
                  <a:pt x="3195341" y="2425496"/>
                  <a:pt x="3195341" y="2425496"/>
                </a:cubicBezTo>
                <a:cubicBezTo>
                  <a:pt x="3197704" y="2430798"/>
                  <a:pt x="3197704" y="2430798"/>
                  <a:pt x="3197704" y="2430798"/>
                </a:cubicBezTo>
                <a:cubicBezTo>
                  <a:pt x="3201357" y="2430446"/>
                  <a:pt x="3201357" y="2430446"/>
                  <a:pt x="3201357" y="2430446"/>
                </a:cubicBezTo>
                <a:cubicBezTo>
                  <a:pt x="3190755" y="2435156"/>
                  <a:pt x="3190755" y="2435156"/>
                  <a:pt x="3190755" y="2435156"/>
                </a:cubicBezTo>
                <a:cubicBezTo>
                  <a:pt x="3188750" y="2433506"/>
                  <a:pt x="3188750" y="2433506"/>
                  <a:pt x="3188750" y="2433506"/>
                </a:cubicBezTo>
                <a:cubicBezTo>
                  <a:pt x="3185098" y="2433859"/>
                  <a:pt x="3185098" y="2433859"/>
                  <a:pt x="3185098" y="2433859"/>
                </a:cubicBezTo>
                <a:cubicBezTo>
                  <a:pt x="3182159" y="2441516"/>
                  <a:pt x="3175211" y="2445874"/>
                  <a:pt x="3173921" y="2451529"/>
                </a:cubicBezTo>
                <a:cubicBezTo>
                  <a:pt x="3166258" y="2448582"/>
                  <a:pt x="3166258" y="2448582"/>
                  <a:pt x="3166258" y="2448582"/>
                </a:cubicBezTo>
                <a:cubicBezTo>
                  <a:pt x="3163895" y="2443279"/>
                  <a:pt x="3163895" y="2443279"/>
                  <a:pt x="3163895" y="2443279"/>
                </a:cubicBezTo>
                <a:cubicBezTo>
                  <a:pt x="3154584" y="2442335"/>
                  <a:pt x="3154584" y="2442335"/>
                  <a:pt x="3154584" y="2442335"/>
                </a:cubicBezTo>
                <a:cubicBezTo>
                  <a:pt x="3154942" y="2445988"/>
                  <a:pt x="3154942" y="2445988"/>
                  <a:pt x="3154942" y="2445988"/>
                </a:cubicBezTo>
                <a:cubicBezTo>
                  <a:pt x="3152579" y="2440685"/>
                  <a:pt x="3152579" y="2440685"/>
                  <a:pt x="3152579" y="2440685"/>
                </a:cubicBezTo>
                <a:cubicBezTo>
                  <a:pt x="3162107" y="2425018"/>
                  <a:pt x="3162107" y="2425018"/>
                  <a:pt x="3162107" y="2425018"/>
                </a:cubicBezTo>
                <a:cubicBezTo>
                  <a:pt x="3159029" y="2412410"/>
                  <a:pt x="3159029" y="2412410"/>
                  <a:pt x="3159029" y="2412410"/>
                </a:cubicBezTo>
                <a:cubicBezTo>
                  <a:pt x="3147138" y="2422776"/>
                  <a:pt x="3147138" y="2422776"/>
                  <a:pt x="3147138" y="2422776"/>
                </a:cubicBezTo>
                <a:cubicBezTo>
                  <a:pt x="3148211" y="2433733"/>
                  <a:pt x="3148211" y="2433733"/>
                  <a:pt x="3148211" y="2433733"/>
                </a:cubicBezTo>
                <a:cubicBezTo>
                  <a:pt x="3103009" y="2480497"/>
                  <a:pt x="3103009" y="2480497"/>
                  <a:pt x="3103009" y="2480497"/>
                </a:cubicBezTo>
                <a:cubicBezTo>
                  <a:pt x="3105729" y="2489452"/>
                  <a:pt x="3100428" y="2491807"/>
                  <a:pt x="3095128" y="2494163"/>
                </a:cubicBezTo>
                <a:cubicBezTo>
                  <a:pt x="3091117" y="2490863"/>
                  <a:pt x="3091117" y="2490863"/>
                  <a:pt x="3091117" y="2490863"/>
                </a:cubicBezTo>
                <a:cubicBezTo>
                  <a:pt x="3096418" y="2488508"/>
                  <a:pt x="3096418" y="2488508"/>
                  <a:pt x="3096418" y="2488508"/>
                </a:cubicBezTo>
                <a:lnTo>
                  <a:pt x="3096060" y="2484855"/>
                </a:lnTo>
                <a:lnTo>
                  <a:pt x="3098598" y="2486943"/>
                </a:lnTo>
                <a:cubicBezTo>
                  <a:pt x="3103755" y="2489297"/>
                  <a:pt x="3099768" y="2480349"/>
                  <a:pt x="3096060" y="2484855"/>
                </a:cubicBezTo>
                <a:lnTo>
                  <a:pt x="3096060" y="2484855"/>
                </a:lnTo>
                <a:lnTo>
                  <a:pt x="3090044" y="2479905"/>
                </a:lnTo>
                <a:cubicBezTo>
                  <a:pt x="3094988" y="2473898"/>
                  <a:pt x="3094988" y="2473898"/>
                  <a:pt x="3094988" y="2473898"/>
                </a:cubicBezTo>
                <a:cubicBezTo>
                  <a:pt x="3086967" y="2467298"/>
                  <a:pt x="3096495" y="2451630"/>
                  <a:pt x="3106738" y="2443268"/>
                </a:cubicBezTo>
                <a:cubicBezTo>
                  <a:pt x="3110034" y="2439262"/>
                  <a:pt x="3083313" y="2467651"/>
                  <a:pt x="3112971" y="2431605"/>
                </a:cubicBezTo>
                <a:cubicBezTo>
                  <a:pt x="3114619" y="2429602"/>
                  <a:pt x="3112396" y="2444565"/>
                  <a:pt x="3114262" y="2425950"/>
                </a:cubicBezTo>
                <a:cubicBezTo>
                  <a:pt x="3112256" y="2424300"/>
                  <a:pt x="3112256" y="2424300"/>
                  <a:pt x="3112256" y="2424300"/>
                </a:cubicBezTo>
                <a:cubicBezTo>
                  <a:pt x="3112971" y="2431605"/>
                  <a:pt x="3118272" y="2429250"/>
                  <a:pt x="3101655" y="2429010"/>
                </a:cubicBezTo>
                <a:cubicBezTo>
                  <a:pt x="3098002" y="2429363"/>
                  <a:pt x="3098002" y="2429363"/>
                  <a:pt x="3098002" y="2429363"/>
                </a:cubicBezTo>
                <a:cubicBezTo>
                  <a:pt x="3096712" y="2435018"/>
                  <a:pt x="3096712" y="2435018"/>
                  <a:pt x="3096712" y="2435018"/>
                </a:cubicBezTo>
                <a:cubicBezTo>
                  <a:pt x="3099433" y="2443973"/>
                  <a:pt x="3080095" y="2434779"/>
                  <a:pt x="3096137" y="2447978"/>
                </a:cubicBezTo>
                <a:cubicBezTo>
                  <a:pt x="3082956" y="2463998"/>
                  <a:pt x="3082956" y="2463998"/>
                  <a:pt x="3082956" y="2463998"/>
                </a:cubicBezTo>
                <a:cubicBezTo>
                  <a:pt x="3078728" y="2477311"/>
                  <a:pt x="3078728" y="2477311"/>
                  <a:pt x="3078728" y="2477311"/>
                </a:cubicBezTo>
                <a:cubicBezTo>
                  <a:pt x="3071997" y="2465057"/>
                  <a:pt x="3071997" y="2465057"/>
                  <a:pt x="3071997" y="2465057"/>
                </a:cubicBezTo>
                <a:cubicBezTo>
                  <a:pt x="3081883" y="2453041"/>
                  <a:pt x="3081883" y="2453041"/>
                  <a:pt x="3081883" y="2453041"/>
                </a:cubicBezTo>
                <a:cubicBezTo>
                  <a:pt x="3081526" y="2449389"/>
                  <a:pt x="3081526" y="2449389"/>
                  <a:pt x="3081526" y="2449389"/>
                </a:cubicBezTo>
                <a:cubicBezTo>
                  <a:pt x="3085179" y="2449036"/>
                  <a:pt x="3085179" y="2449036"/>
                  <a:pt x="3085179" y="2449036"/>
                </a:cubicBezTo>
                <a:cubicBezTo>
                  <a:pt x="3080095" y="2434779"/>
                  <a:pt x="3080095" y="2434779"/>
                  <a:pt x="3080095" y="2434779"/>
                </a:cubicBezTo>
                <a:cubicBezTo>
                  <a:pt x="3087836" y="2400849"/>
                  <a:pt x="3087836" y="2400849"/>
                  <a:pt x="3087836" y="2400849"/>
                </a:cubicBezTo>
                <a:cubicBezTo>
                  <a:pt x="3085830" y="2399199"/>
                  <a:pt x="3085830" y="2399199"/>
                  <a:pt x="3085830" y="2399199"/>
                </a:cubicBezTo>
                <a:cubicBezTo>
                  <a:pt x="3086903" y="2410157"/>
                  <a:pt x="3069929" y="2406265"/>
                  <a:pt x="3076660" y="2418519"/>
                </a:cubicBezTo>
                <a:cubicBezTo>
                  <a:pt x="3070784" y="2433834"/>
                  <a:pt x="3073722" y="2426177"/>
                  <a:pt x="3059825" y="2434892"/>
                </a:cubicBezTo>
                <a:cubicBezTo>
                  <a:pt x="3064193" y="2441845"/>
                  <a:pt x="3064193" y="2441845"/>
                  <a:pt x="3064193" y="2441845"/>
                </a:cubicBezTo>
                <a:cubicBezTo>
                  <a:pt x="3058893" y="2444200"/>
                  <a:pt x="3051945" y="2448558"/>
                  <a:pt x="3058318" y="2457160"/>
                </a:cubicBezTo>
                <a:cubicBezTo>
                  <a:pt x="3055023" y="2461165"/>
                  <a:pt x="3051727" y="2465170"/>
                  <a:pt x="3052085" y="2468823"/>
                </a:cubicBezTo>
                <a:cubicBezTo>
                  <a:pt x="3042416" y="2464226"/>
                  <a:pt x="3042416" y="2464226"/>
                  <a:pt x="3042416" y="2464226"/>
                </a:cubicBezTo>
                <a:cubicBezTo>
                  <a:pt x="3036541" y="2479541"/>
                  <a:pt x="3036541" y="2479541"/>
                  <a:pt x="3036541" y="2479541"/>
                </a:cubicBezTo>
                <a:cubicBezTo>
                  <a:pt x="3025940" y="2484252"/>
                  <a:pt x="3025940" y="2484252"/>
                  <a:pt x="3025940" y="2484252"/>
                </a:cubicBezTo>
                <a:cubicBezTo>
                  <a:pt x="3022645" y="2488256"/>
                  <a:pt x="3022645" y="2488256"/>
                  <a:pt x="3022645" y="2488256"/>
                </a:cubicBezTo>
                <a:cubicBezTo>
                  <a:pt x="3027728" y="2502513"/>
                  <a:pt x="3027728" y="2502513"/>
                  <a:pt x="3027728" y="2502513"/>
                </a:cubicBezTo>
                <a:cubicBezTo>
                  <a:pt x="3022069" y="2501216"/>
                  <a:pt x="3026438" y="2508168"/>
                  <a:pt x="3020779" y="2506871"/>
                </a:cubicBezTo>
                <a:cubicBezTo>
                  <a:pt x="3028443" y="2509818"/>
                  <a:pt x="3028443" y="2509818"/>
                  <a:pt x="3028443" y="2509818"/>
                </a:cubicBezTo>
                <a:cubicBezTo>
                  <a:pt x="3024790" y="2510171"/>
                  <a:pt x="3024790" y="2510171"/>
                  <a:pt x="3024790" y="2510171"/>
                </a:cubicBezTo>
                <a:cubicBezTo>
                  <a:pt x="3024145" y="2512998"/>
                  <a:pt x="3023402" y="2513646"/>
                  <a:pt x="3022740" y="2513365"/>
                </a:cubicBezTo>
                <a:lnTo>
                  <a:pt x="3021456" y="2511400"/>
                </a:lnTo>
                <a:lnTo>
                  <a:pt x="3021194" y="2510518"/>
                </a:lnTo>
                <a:cubicBezTo>
                  <a:pt x="3020808" y="2509519"/>
                  <a:pt x="3020864" y="2510089"/>
                  <a:pt x="3021181" y="2510980"/>
                </a:cubicBezTo>
                <a:lnTo>
                  <a:pt x="3021456" y="2511400"/>
                </a:lnTo>
                <a:lnTo>
                  <a:pt x="3023857" y="2519479"/>
                </a:lnTo>
                <a:cubicBezTo>
                  <a:pt x="3038111" y="2514415"/>
                  <a:pt x="3038111" y="2514415"/>
                  <a:pt x="3038111" y="2514415"/>
                </a:cubicBezTo>
                <a:cubicBezTo>
                  <a:pt x="3042697" y="2504755"/>
                  <a:pt x="3042697" y="2504755"/>
                  <a:pt x="3042697" y="2504755"/>
                </a:cubicBezTo>
                <a:cubicBezTo>
                  <a:pt x="3046707" y="2508055"/>
                  <a:pt x="3046707" y="2508055"/>
                  <a:pt x="3046707" y="2508055"/>
                </a:cubicBezTo>
                <a:cubicBezTo>
                  <a:pt x="3050718" y="2511354"/>
                  <a:pt x="3050718" y="2511354"/>
                  <a:pt x="3050718" y="2511354"/>
                </a:cubicBezTo>
                <a:cubicBezTo>
                  <a:pt x="3056018" y="2509000"/>
                  <a:pt x="3056018" y="2509000"/>
                  <a:pt x="3056018" y="2509000"/>
                </a:cubicBezTo>
                <a:cubicBezTo>
                  <a:pt x="3057845" y="2508823"/>
                  <a:pt x="3057988" y="2505583"/>
                  <a:pt x="3058929" y="2503418"/>
                </a:cubicBezTo>
                <a:lnTo>
                  <a:pt x="3066620" y="2504289"/>
                </a:lnTo>
                <a:lnTo>
                  <a:pt x="3066977" y="2507941"/>
                </a:lnTo>
                <a:cubicBezTo>
                  <a:pt x="3052723" y="2513004"/>
                  <a:pt x="3052723" y="2513004"/>
                  <a:pt x="3052723" y="2513004"/>
                </a:cubicBezTo>
                <a:cubicBezTo>
                  <a:pt x="3049428" y="2517010"/>
                  <a:pt x="3049428" y="2517010"/>
                  <a:pt x="3049428" y="2517010"/>
                </a:cubicBezTo>
                <a:cubicBezTo>
                  <a:pt x="3053438" y="2520310"/>
                  <a:pt x="3053438" y="2520310"/>
                  <a:pt x="3053438" y="2520310"/>
                </a:cubicBezTo>
                <a:cubicBezTo>
                  <a:pt x="3060744" y="2519604"/>
                  <a:pt x="3060744" y="2519604"/>
                  <a:pt x="3060744" y="2519604"/>
                </a:cubicBezTo>
                <a:cubicBezTo>
                  <a:pt x="3070630" y="2507589"/>
                  <a:pt x="3070630" y="2507589"/>
                  <a:pt x="3070630" y="2507589"/>
                </a:cubicBezTo>
                <a:cubicBezTo>
                  <a:pt x="3069557" y="2496631"/>
                  <a:pt x="3069557" y="2496631"/>
                  <a:pt x="3069557" y="2496631"/>
                </a:cubicBezTo>
                <a:cubicBezTo>
                  <a:pt x="3074500" y="2490624"/>
                  <a:pt x="3074500" y="2490624"/>
                  <a:pt x="3074500" y="2490624"/>
                </a:cubicBezTo>
                <a:cubicBezTo>
                  <a:pt x="3077438" y="2482966"/>
                  <a:pt x="3077438" y="2482966"/>
                  <a:pt x="3077438" y="2482966"/>
                </a:cubicBezTo>
                <a:cubicBezTo>
                  <a:pt x="3086392" y="2480258"/>
                  <a:pt x="3086392" y="2480258"/>
                  <a:pt x="3086392" y="2480258"/>
                </a:cubicBezTo>
                <a:cubicBezTo>
                  <a:pt x="3083454" y="2487916"/>
                  <a:pt x="3083454" y="2487916"/>
                  <a:pt x="3083454" y="2487916"/>
                </a:cubicBezTo>
                <a:cubicBezTo>
                  <a:pt x="3087107" y="2487563"/>
                  <a:pt x="3071780" y="2481669"/>
                  <a:pt x="3077578" y="2503231"/>
                </a:cubicBezTo>
                <a:cubicBezTo>
                  <a:pt x="3079583" y="2504881"/>
                  <a:pt x="3079583" y="2504881"/>
                  <a:pt x="3079583" y="2504881"/>
                </a:cubicBezTo>
                <a:cubicBezTo>
                  <a:pt x="3086174" y="2496871"/>
                  <a:pt x="3086174" y="2496871"/>
                  <a:pt x="3086174" y="2496871"/>
                </a:cubicBezTo>
                <a:cubicBezTo>
                  <a:pt x="3089827" y="2496518"/>
                  <a:pt x="3089827" y="2496518"/>
                  <a:pt x="3089827" y="2496518"/>
                </a:cubicBezTo>
                <a:cubicBezTo>
                  <a:pt x="3090185" y="2500171"/>
                  <a:pt x="3090185" y="2500171"/>
                  <a:pt x="3090185" y="2500171"/>
                </a:cubicBezTo>
                <a:cubicBezTo>
                  <a:pt x="3073351" y="2516543"/>
                  <a:pt x="3073351" y="2516543"/>
                  <a:pt x="3073351" y="2516543"/>
                </a:cubicBezTo>
                <a:cubicBezTo>
                  <a:pt x="3064397" y="2519251"/>
                  <a:pt x="3077719" y="2523496"/>
                  <a:pt x="3071128" y="2531506"/>
                </a:cubicBezTo>
                <a:cubicBezTo>
                  <a:pt x="3063107" y="2524906"/>
                  <a:pt x="3063107" y="2524906"/>
                  <a:pt x="3063107" y="2524906"/>
                </a:cubicBezTo>
                <a:cubicBezTo>
                  <a:pt x="3057589" y="2543874"/>
                  <a:pt x="3057589" y="2543874"/>
                  <a:pt x="3057589" y="2543874"/>
                </a:cubicBezTo>
                <a:cubicBezTo>
                  <a:pt x="3044050" y="2556242"/>
                  <a:pt x="3044050" y="2556242"/>
                  <a:pt x="3044050" y="2556242"/>
                </a:cubicBezTo>
                <a:cubicBezTo>
                  <a:pt x="3038392" y="2554945"/>
                  <a:pt x="3038392" y="2554945"/>
                  <a:pt x="3038392" y="2554945"/>
                </a:cubicBezTo>
                <a:cubicBezTo>
                  <a:pt x="3035812" y="2566255"/>
                  <a:pt x="3035812" y="2566255"/>
                  <a:pt x="3035812" y="2566255"/>
                </a:cubicBezTo>
                <a:cubicBezTo>
                  <a:pt x="3034879" y="2575562"/>
                  <a:pt x="3034879" y="2575562"/>
                  <a:pt x="3034879" y="2575562"/>
                </a:cubicBezTo>
                <a:cubicBezTo>
                  <a:pt x="3031801" y="2562955"/>
                  <a:pt x="3031801" y="2562955"/>
                  <a:pt x="3031801" y="2562955"/>
                </a:cubicBezTo>
                <a:cubicBezTo>
                  <a:pt x="3027433" y="2556003"/>
                  <a:pt x="3027433" y="2556003"/>
                  <a:pt x="3027433" y="2556003"/>
                </a:cubicBezTo>
                <a:cubicBezTo>
                  <a:pt x="3023780" y="2556356"/>
                  <a:pt x="3023780" y="2556356"/>
                  <a:pt x="3023780" y="2556356"/>
                </a:cubicBezTo>
                <a:cubicBezTo>
                  <a:pt x="3029656" y="2541040"/>
                  <a:pt x="3029656" y="2541040"/>
                  <a:pt x="3029656" y="2541040"/>
                </a:cubicBezTo>
                <a:lnTo>
                  <a:pt x="3026093" y="2542623"/>
                </a:lnTo>
                <a:lnTo>
                  <a:pt x="3033883" y="2527728"/>
                </a:lnTo>
                <a:cubicBezTo>
                  <a:pt x="3022210" y="2521481"/>
                  <a:pt x="3022210" y="2521481"/>
                  <a:pt x="3022210" y="2521481"/>
                </a:cubicBezTo>
                <a:cubicBezTo>
                  <a:pt x="3016909" y="2523836"/>
                  <a:pt x="3016909" y="2523836"/>
                  <a:pt x="3016909" y="2523836"/>
                </a:cubicBezTo>
                <a:cubicBezTo>
                  <a:pt x="3018914" y="2525486"/>
                  <a:pt x="3013256" y="2524189"/>
                  <a:pt x="3017267" y="2527489"/>
                </a:cubicBezTo>
                <a:cubicBezTo>
                  <a:pt x="3013256" y="2524189"/>
                  <a:pt x="3013256" y="2524189"/>
                  <a:pt x="3013256" y="2524189"/>
                </a:cubicBezTo>
                <a:cubicBezTo>
                  <a:pt x="3025505" y="2517476"/>
                  <a:pt x="3010536" y="2515234"/>
                  <a:pt x="3015479" y="2509226"/>
                </a:cubicBezTo>
                <a:cubicBezTo>
                  <a:pt x="3017126" y="2507224"/>
                  <a:pt x="3017126" y="2507224"/>
                  <a:pt x="3017126" y="2507224"/>
                </a:cubicBezTo>
                <a:cubicBezTo>
                  <a:pt x="3018417" y="2501569"/>
                  <a:pt x="3018417" y="2501569"/>
                  <a:pt x="3018417" y="2501569"/>
                </a:cubicBezTo>
                <a:cubicBezTo>
                  <a:pt x="3014763" y="2501922"/>
                  <a:pt x="3014763" y="2501922"/>
                  <a:pt x="3014763" y="2501922"/>
                </a:cubicBezTo>
                <a:cubicBezTo>
                  <a:pt x="3015338" y="2488962"/>
                  <a:pt x="3015338" y="2488962"/>
                  <a:pt x="3015338" y="2488962"/>
                </a:cubicBezTo>
                <a:cubicBezTo>
                  <a:pt x="3013333" y="2487312"/>
                  <a:pt x="3013333" y="2487312"/>
                  <a:pt x="3013333" y="2487312"/>
                </a:cubicBezTo>
                <a:cubicBezTo>
                  <a:pt x="3021929" y="2480952"/>
                  <a:pt x="3021929" y="2480952"/>
                  <a:pt x="3021929" y="2480952"/>
                </a:cubicBezTo>
                <a:cubicBezTo>
                  <a:pt x="3017204" y="2470347"/>
                  <a:pt x="3017204" y="2470347"/>
                  <a:pt x="3017204" y="2470347"/>
                </a:cubicBezTo>
                <a:cubicBezTo>
                  <a:pt x="3023794" y="2462337"/>
                  <a:pt x="3023794" y="2462337"/>
                  <a:pt x="3023794" y="2462337"/>
                </a:cubicBezTo>
                <a:cubicBezTo>
                  <a:pt x="3010255" y="2474705"/>
                  <a:pt x="3010255" y="2474705"/>
                  <a:pt x="3010255" y="2474705"/>
                </a:cubicBezTo>
                <a:lnTo>
                  <a:pt x="3004741" y="2470167"/>
                </a:lnTo>
                <a:lnTo>
                  <a:pt x="3005976" y="2468666"/>
                </a:lnTo>
                <a:lnTo>
                  <a:pt x="3010319" y="2465942"/>
                </a:lnTo>
                <a:cubicBezTo>
                  <a:pt x="3011188" y="2465397"/>
                  <a:pt x="3011188" y="2465397"/>
                  <a:pt x="3011188" y="2465397"/>
                </a:cubicBezTo>
                <a:cubicBezTo>
                  <a:pt x="3011421" y="2463070"/>
                  <a:pt x="3010221" y="2463762"/>
                  <a:pt x="3008680" y="2465380"/>
                </a:cubicBezTo>
                <a:lnTo>
                  <a:pt x="3005976" y="2468666"/>
                </a:lnTo>
                <a:lnTo>
                  <a:pt x="3004240" y="2469755"/>
                </a:lnTo>
                <a:lnTo>
                  <a:pt x="3004741" y="2470167"/>
                </a:lnTo>
                <a:lnTo>
                  <a:pt x="3004123" y="2470918"/>
                </a:lnTo>
                <a:cubicBezTo>
                  <a:pt x="3001857" y="2473672"/>
                  <a:pt x="3002592" y="2471757"/>
                  <a:pt x="3015058" y="2448432"/>
                </a:cubicBezTo>
                <a:cubicBezTo>
                  <a:pt x="3006462" y="2454792"/>
                  <a:pt x="3006462" y="2454792"/>
                  <a:pt x="3006462" y="2454792"/>
                </a:cubicBezTo>
                <a:cubicBezTo>
                  <a:pt x="3011047" y="2445132"/>
                  <a:pt x="3011047" y="2445132"/>
                  <a:pt x="3011047" y="2445132"/>
                </a:cubicBezTo>
                <a:cubicBezTo>
                  <a:pt x="3009956" y="2443394"/>
                  <a:pt x="3009065" y="2443711"/>
                  <a:pt x="3008412" y="2444695"/>
                </a:cubicBezTo>
                <a:lnTo>
                  <a:pt x="3007864" y="2446320"/>
                </a:lnTo>
                <a:lnTo>
                  <a:pt x="3009566" y="2436528"/>
                </a:lnTo>
                <a:lnTo>
                  <a:pt x="3012908" y="2433772"/>
                </a:lnTo>
                <a:lnTo>
                  <a:pt x="3012908" y="2434122"/>
                </a:lnTo>
                <a:cubicBezTo>
                  <a:pt x="3013072" y="2437563"/>
                  <a:pt x="3013771" y="2430582"/>
                  <a:pt x="3015275" y="2431820"/>
                </a:cubicBezTo>
                <a:lnTo>
                  <a:pt x="3012908" y="2433772"/>
                </a:lnTo>
                <a:lnTo>
                  <a:pt x="3012912" y="2426518"/>
                </a:lnTo>
                <a:cubicBezTo>
                  <a:pt x="2999731" y="2442538"/>
                  <a:pt x="2999731" y="2442538"/>
                  <a:pt x="2999731" y="2442538"/>
                </a:cubicBezTo>
                <a:cubicBezTo>
                  <a:pt x="2999948" y="2425926"/>
                  <a:pt x="2999948" y="2425926"/>
                  <a:pt x="2999948" y="2425926"/>
                </a:cubicBezTo>
                <a:cubicBezTo>
                  <a:pt x="2995938" y="2422626"/>
                  <a:pt x="2995938" y="2422626"/>
                  <a:pt x="2995938" y="2422626"/>
                </a:cubicBezTo>
                <a:cubicBezTo>
                  <a:pt x="2978171" y="2448307"/>
                  <a:pt x="2978171" y="2448307"/>
                  <a:pt x="2978171" y="2448307"/>
                </a:cubicBezTo>
                <a:cubicBezTo>
                  <a:pt x="2965922" y="2455020"/>
                  <a:pt x="2965922" y="2455020"/>
                  <a:pt x="2965922" y="2455020"/>
                </a:cubicBezTo>
                <a:cubicBezTo>
                  <a:pt x="2970508" y="2445359"/>
                  <a:pt x="2970508" y="2445359"/>
                  <a:pt x="2970508" y="2445359"/>
                </a:cubicBezTo>
                <a:cubicBezTo>
                  <a:pt x="2968503" y="2443709"/>
                  <a:pt x="2964850" y="2444062"/>
                  <a:pt x="2965207" y="2447715"/>
                </a:cubicBezTo>
                <a:cubicBezTo>
                  <a:pt x="2978389" y="2431694"/>
                  <a:pt x="2978389" y="2431694"/>
                  <a:pt x="2978389" y="2431694"/>
                </a:cubicBezTo>
                <a:cubicBezTo>
                  <a:pt x="2971083" y="2432399"/>
                  <a:pt x="2971083" y="2432399"/>
                  <a:pt x="2971083" y="2432399"/>
                </a:cubicBezTo>
                <a:cubicBezTo>
                  <a:pt x="2970725" y="2428747"/>
                  <a:pt x="2970725" y="2428747"/>
                  <a:pt x="2970725" y="2428747"/>
                </a:cubicBezTo>
                <a:cubicBezTo>
                  <a:pt x="2983689" y="2429339"/>
                  <a:pt x="2983689" y="2429339"/>
                  <a:pt x="2983689" y="2429339"/>
                </a:cubicBezTo>
                <a:cubicBezTo>
                  <a:pt x="2994865" y="2411669"/>
                  <a:pt x="2994865" y="2411669"/>
                  <a:pt x="2994865" y="2411669"/>
                </a:cubicBezTo>
                <a:cubicBezTo>
                  <a:pt x="2988849" y="2406719"/>
                  <a:pt x="2988849" y="2406719"/>
                  <a:pt x="2988849" y="2406719"/>
                </a:cubicBezTo>
                <a:cubicBezTo>
                  <a:pt x="2993793" y="2400711"/>
                  <a:pt x="2993793" y="2400711"/>
                  <a:pt x="2993793" y="2400711"/>
                </a:cubicBezTo>
                <a:cubicBezTo>
                  <a:pt x="2993793" y="2400711"/>
                  <a:pt x="2999093" y="2398356"/>
                  <a:pt x="2997803" y="2404011"/>
                </a:cubicBezTo>
                <a:cubicBezTo>
                  <a:pt x="3004968" y="2383041"/>
                  <a:pt x="3004968" y="2383041"/>
                  <a:pt x="3004968" y="2383041"/>
                </a:cubicBezTo>
                <a:cubicBezTo>
                  <a:pt x="3002963" y="2381391"/>
                  <a:pt x="3002963" y="2381391"/>
                  <a:pt x="3002963" y="2381391"/>
                </a:cubicBezTo>
                <a:cubicBezTo>
                  <a:pt x="2996551" y="2391227"/>
                  <a:pt x="2996516" y="2386161"/>
                  <a:pt x="2995953" y="2382759"/>
                </a:cubicBezTo>
                <a:lnTo>
                  <a:pt x="2993999" y="2381103"/>
                </a:lnTo>
                <a:lnTo>
                  <a:pt x="2995551" y="2378650"/>
                </a:lnTo>
                <a:cubicBezTo>
                  <a:pt x="2996948" y="2376442"/>
                  <a:pt x="2996948" y="2376442"/>
                  <a:pt x="2996948" y="2376442"/>
                </a:cubicBezTo>
                <a:cubicBezTo>
                  <a:pt x="2987636" y="2375497"/>
                  <a:pt x="2987636" y="2375497"/>
                  <a:pt x="2987636" y="2375497"/>
                </a:cubicBezTo>
                <a:lnTo>
                  <a:pt x="2988666" y="2374245"/>
                </a:lnTo>
                <a:cubicBezTo>
                  <a:pt x="2989284" y="2373494"/>
                  <a:pt x="2989284" y="2373494"/>
                  <a:pt x="2989284" y="2373494"/>
                </a:cubicBezTo>
                <a:cubicBezTo>
                  <a:pt x="2992580" y="2369489"/>
                  <a:pt x="2992580" y="2369489"/>
                  <a:pt x="2992580" y="2369489"/>
                </a:cubicBezTo>
                <a:cubicBezTo>
                  <a:pt x="3001891" y="2370434"/>
                  <a:pt x="2972092" y="2386215"/>
                  <a:pt x="3005186" y="2366429"/>
                </a:cubicBezTo>
                <a:lnTo>
                  <a:pt x="3000305" y="2362413"/>
                </a:lnTo>
                <a:lnTo>
                  <a:pt x="3006239" y="2358060"/>
                </a:lnTo>
                <a:cubicBezTo>
                  <a:pt x="3009042" y="2356378"/>
                  <a:pt x="3011508" y="2355679"/>
                  <a:pt x="3011777" y="2358418"/>
                </a:cubicBezTo>
                <a:cubicBezTo>
                  <a:pt x="3011777" y="2358418"/>
                  <a:pt x="3011777" y="2358418"/>
                  <a:pt x="3010362" y="2358094"/>
                </a:cubicBezTo>
                <a:lnTo>
                  <a:pt x="3003376" y="2356493"/>
                </a:lnTo>
                <a:lnTo>
                  <a:pt x="3008025" y="2350740"/>
                </a:lnTo>
                <a:cubicBezTo>
                  <a:pt x="3011605" y="2346366"/>
                  <a:pt x="3016265" y="2340703"/>
                  <a:pt x="3022237" y="2333443"/>
                </a:cubicBezTo>
                <a:cubicBezTo>
                  <a:pt x="3023528" y="2327788"/>
                  <a:pt x="3014574" y="2330496"/>
                  <a:pt x="3012569" y="2328846"/>
                </a:cubicBezTo>
                <a:cubicBezTo>
                  <a:pt x="3012926" y="2332499"/>
                  <a:pt x="3007268" y="2331201"/>
                  <a:pt x="3015507" y="2321188"/>
                </a:cubicBezTo>
                <a:cubicBezTo>
                  <a:pt x="3013501" y="2319539"/>
                  <a:pt x="3013501" y="2319539"/>
                  <a:pt x="3013501" y="2319539"/>
                </a:cubicBezTo>
                <a:cubicBezTo>
                  <a:pt x="3004190" y="2318594"/>
                  <a:pt x="3001252" y="2326252"/>
                  <a:pt x="3003398" y="2348166"/>
                </a:cubicBezTo>
                <a:cubicBezTo>
                  <a:pt x="3001750" y="2350169"/>
                  <a:pt x="3001750" y="2350169"/>
                  <a:pt x="3001750" y="2350169"/>
                </a:cubicBezTo>
                <a:cubicBezTo>
                  <a:pt x="2999387" y="2344866"/>
                  <a:pt x="2999387" y="2344866"/>
                  <a:pt x="2999387" y="2344866"/>
                </a:cubicBezTo>
                <a:cubicBezTo>
                  <a:pt x="2990434" y="2347575"/>
                  <a:pt x="2990434" y="2347575"/>
                  <a:pt x="2990434" y="2347575"/>
                </a:cubicBezTo>
                <a:cubicBezTo>
                  <a:pt x="2987496" y="2355232"/>
                  <a:pt x="2987496" y="2355232"/>
                  <a:pt x="2987496" y="2355232"/>
                </a:cubicBezTo>
                <a:cubicBezTo>
                  <a:pt x="2988211" y="2362537"/>
                  <a:pt x="2988211" y="2362537"/>
                  <a:pt x="2988211" y="2362537"/>
                </a:cubicBezTo>
                <a:cubicBezTo>
                  <a:pt x="2980905" y="2363242"/>
                  <a:pt x="2980905" y="2363242"/>
                  <a:pt x="2980905" y="2363242"/>
                </a:cubicBezTo>
                <a:cubicBezTo>
                  <a:pt x="2977789" y="2369074"/>
                  <a:pt x="2976231" y="2371989"/>
                  <a:pt x="2975452" y="2373447"/>
                </a:cubicBezTo>
                <a:lnTo>
                  <a:pt x="2975359" y="2373621"/>
                </a:lnTo>
                <a:lnTo>
                  <a:pt x="2974154" y="2371959"/>
                </a:lnTo>
                <a:cubicBezTo>
                  <a:pt x="2974905" y="2372578"/>
                  <a:pt x="2976499" y="2374729"/>
                  <a:pt x="2974673" y="2374905"/>
                </a:cubicBezTo>
                <a:lnTo>
                  <a:pt x="2975359" y="2373621"/>
                </a:lnTo>
                <a:lnTo>
                  <a:pt x="2978683" y="2378204"/>
                </a:lnTo>
                <a:cubicBezTo>
                  <a:pt x="2968797" y="2390220"/>
                  <a:pt x="2968797" y="2390220"/>
                  <a:pt x="2968797" y="2390220"/>
                </a:cubicBezTo>
                <a:cubicBezTo>
                  <a:pt x="2964748" y="2405359"/>
                  <a:pt x="2962723" y="2412928"/>
                  <a:pt x="2961711" y="2416713"/>
                </a:cubicBezTo>
                <a:lnTo>
                  <a:pt x="2961494" y="2417526"/>
                </a:lnTo>
                <a:lnTo>
                  <a:pt x="2959914" y="2415129"/>
                </a:lnTo>
                <a:cubicBezTo>
                  <a:pt x="2956954" y="2410490"/>
                  <a:pt x="2963439" y="2420233"/>
                  <a:pt x="2960699" y="2420498"/>
                </a:cubicBezTo>
                <a:lnTo>
                  <a:pt x="2961494" y="2417526"/>
                </a:lnTo>
                <a:lnTo>
                  <a:pt x="2966714" y="2425447"/>
                </a:lnTo>
                <a:cubicBezTo>
                  <a:pt x="2952818" y="2434163"/>
                  <a:pt x="2952818" y="2434163"/>
                  <a:pt x="2952818" y="2434163"/>
                </a:cubicBezTo>
                <a:cubicBezTo>
                  <a:pt x="2952243" y="2447123"/>
                  <a:pt x="2952243" y="2447123"/>
                  <a:pt x="2952243" y="2447123"/>
                </a:cubicBezTo>
                <a:cubicBezTo>
                  <a:pt x="2950238" y="2445473"/>
                  <a:pt x="2950238" y="2445473"/>
                  <a:pt x="2950238" y="2445473"/>
                </a:cubicBezTo>
                <a:cubicBezTo>
                  <a:pt x="2950595" y="2449126"/>
                  <a:pt x="2950595" y="2449126"/>
                  <a:pt x="2950595" y="2449126"/>
                </a:cubicBezTo>
                <a:cubicBezTo>
                  <a:pt x="2960264" y="2453722"/>
                  <a:pt x="2960264" y="2453722"/>
                  <a:pt x="2960264" y="2453722"/>
                </a:cubicBezTo>
                <a:cubicBezTo>
                  <a:pt x="2955321" y="2459730"/>
                  <a:pt x="2955321" y="2459730"/>
                  <a:pt x="2955321" y="2459730"/>
                </a:cubicBezTo>
                <a:cubicBezTo>
                  <a:pt x="2953673" y="2461733"/>
                  <a:pt x="2953673" y="2461733"/>
                  <a:pt x="2953673" y="2461733"/>
                </a:cubicBezTo>
                <a:cubicBezTo>
                  <a:pt x="2951311" y="2456430"/>
                  <a:pt x="2951311" y="2456430"/>
                  <a:pt x="2951311" y="2456430"/>
                </a:cubicBezTo>
                <a:cubicBezTo>
                  <a:pt x="2943072" y="2466443"/>
                  <a:pt x="2958834" y="2439113"/>
                  <a:pt x="2937414" y="2465146"/>
                </a:cubicBezTo>
                <a:cubicBezTo>
                  <a:pt x="2933761" y="2465499"/>
                  <a:pt x="2933761" y="2465499"/>
                  <a:pt x="2933761" y="2465499"/>
                </a:cubicBezTo>
                <a:cubicBezTo>
                  <a:pt x="2929176" y="2475159"/>
                  <a:pt x="2929176" y="2475159"/>
                  <a:pt x="2929176" y="2475159"/>
                </a:cubicBezTo>
                <a:cubicBezTo>
                  <a:pt x="2928958" y="2491771"/>
                  <a:pt x="2928958" y="2491771"/>
                  <a:pt x="2928958" y="2491771"/>
                </a:cubicBezTo>
                <a:cubicBezTo>
                  <a:pt x="2925663" y="2495776"/>
                  <a:pt x="2925663" y="2495776"/>
                  <a:pt x="2925663" y="2495776"/>
                </a:cubicBezTo>
                <a:cubicBezTo>
                  <a:pt x="2926378" y="2503081"/>
                  <a:pt x="2926378" y="2503081"/>
                  <a:pt x="2926378" y="2503081"/>
                </a:cubicBezTo>
                <a:cubicBezTo>
                  <a:pt x="2914130" y="2509794"/>
                  <a:pt x="2914130" y="2509794"/>
                  <a:pt x="2914130" y="2509794"/>
                </a:cubicBezTo>
                <a:cubicBezTo>
                  <a:pt x="2909186" y="2515802"/>
                  <a:pt x="2909186" y="2515802"/>
                  <a:pt x="2909186" y="2515802"/>
                </a:cubicBezTo>
                <a:cubicBezTo>
                  <a:pt x="2910617" y="2530411"/>
                  <a:pt x="2910617" y="2530411"/>
                  <a:pt x="2910617" y="2530411"/>
                </a:cubicBezTo>
                <a:cubicBezTo>
                  <a:pt x="2912622" y="2532061"/>
                  <a:pt x="2912622" y="2532061"/>
                  <a:pt x="2912622" y="2532061"/>
                </a:cubicBezTo>
                <a:cubicBezTo>
                  <a:pt x="2909684" y="2539719"/>
                  <a:pt x="2909684" y="2539719"/>
                  <a:pt x="2909684" y="2539719"/>
                </a:cubicBezTo>
                <a:lnTo>
                  <a:pt x="2906837" y="2539678"/>
                </a:lnTo>
                <a:lnTo>
                  <a:pt x="2906038" y="2539553"/>
                </a:lnTo>
                <a:cubicBezTo>
                  <a:pt x="2904697" y="2539394"/>
                  <a:pt x="2904823" y="2539497"/>
                  <a:pt x="2905530" y="2539660"/>
                </a:cubicBezTo>
                <a:lnTo>
                  <a:pt x="2906837" y="2539678"/>
                </a:lnTo>
                <a:lnTo>
                  <a:pt x="2915343" y="2541016"/>
                </a:lnTo>
                <a:cubicBezTo>
                  <a:pt x="2912405" y="2548674"/>
                  <a:pt x="2912405" y="2548674"/>
                  <a:pt x="2912405" y="2548674"/>
                </a:cubicBezTo>
                <a:cubicBezTo>
                  <a:pt x="2912187" y="2565286"/>
                  <a:pt x="2912187" y="2565286"/>
                  <a:pt x="2912187" y="2565286"/>
                </a:cubicBezTo>
                <a:cubicBezTo>
                  <a:pt x="2905955" y="2576949"/>
                  <a:pt x="2905955" y="2576949"/>
                  <a:pt x="2905955" y="2576949"/>
                </a:cubicBezTo>
                <a:cubicBezTo>
                  <a:pt x="2910680" y="2587554"/>
                  <a:pt x="2910680" y="2587554"/>
                  <a:pt x="2910680" y="2587554"/>
                </a:cubicBezTo>
                <a:cubicBezTo>
                  <a:pt x="2911395" y="2594858"/>
                  <a:pt x="2907027" y="2587906"/>
                  <a:pt x="2907742" y="2595211"/>
                </a:cubicBezTo>
                <a:lnTo>
                  <a:pt x="2902479" y="2590880"/>
                </a:lnTo>
                <a:cubicBezTo>
                  <a:pt x="2903231" y="2591499"/>
                  <a:pt x="2903553" y="2590085"/>
                  <a:pt x="2902659" y="2580954"/>
                </a:cubicBezTo>
                <a:cubicBezTo>
                  <a:pt x="2892058" y="2585665"/>
                  <a:pt x="2892058" y="2585665"/>
                  <a:pt x="2892058" y="2585665"/>
                </a:cubicBezTo>
                <a:cubicBezTo>
                  <a:pt x="2887830" y="2598977"/>
                  <a:pt x="2887830" y="2598977"/>
                  <a:pt x="2887830" y="2598977"/>
                </a:cubicBezTo>
                <a:cubicBezTo>
                  <a:pt x="2887472" y="2595325"/>
                  <a:pt x="2887472" y="2595325"/>
                  <a:pt x="2887472" y="2595325"/>
                </a:cubicBezTo>
                <a:cubicBezTo>
                  <a:pt x="2870855" y="2595085"/>
                  <a:pt x="2870855" y="2595085"/>
                  <a:pt x="2870855" y="2595085"/>
                </a:cubicBezTo>
                <a:cubicBezTo>
                  <a:pt x="2865198" y="2593788"/>
                  <a:pt x="2870638" y="2611698"/>
                  <a:pt x="2860254" y="2599796"/>
                </a:cubicBezTo>
                <a:cubicBezTo>
                  <a:pt x="2860612" y="2603448"/>
                  <a:pt x="2860612" y="2603448"/>
                  <a:pt x="2860612" y="2603448"/>
                </a:cubicBezTo>
                <a:cubicBezTo>
                  <a:pt x="2853306" y="2604154"/>
                  <a:pt x="2853306" y="2604154"/>
                  <a:pt x="2853306" y="2604154"/>
                </a:cubicBezTo>
                <a:cubicBezTo>
                  <a:pt x="2854379" y="2615111"/>
                  <a:pt x="2854379" y="2615111"/>
                  <a:pt x="2854379" y="2615111"/>
                </a:cubicBezTo>
                <a:cubicBezTo>
                  <a:pt x="2862400" y="2621710"/>
                  <a:pt x="2862400" y="2621710"/>
                  <a:pt x="2862400" y="2621710"/>
                </a:cubicBezTo>
                <a:cubicBezTo>
                  <a:pt x="2868991" y="2613700"/>
                  <a:pt x="2868991" y="2613700"/>
                  <a:pt x="2868991" y="2613700"/>
                </a:cubicBezTo>
                <a:cubicBezTo>
                  <a:pt x="2869706" y="2621005"/>
                  <a:pt x="2869706" y="2621005"/>
                  <a:pt x="2869706" y="2621005"/>
                </a:cubicBezTo>
                <a:cubicBezTo>
                  <a:pt x="2883245" y="2608637"/>
                  <a:pt x="2883245" y="2608637"/>
                  <a:pt x="2883245" y="2608637"/>
                </a:cubicBezTo>
                <a:cubicBezTo>
                  <a:pt x="2886898" y="2608284"/>
                  <a:pt x="2886898" y="2608284"/>
                  <a:pt x="2886898" y="2608284"/>
                </a:cubicBezTo>
                <a:cubicBezTo>
                  <a:pt x="2890908" y="2611584"/>
                  <a:pt x="2890908" y="2611584"/>
                  <a:pt x="2890908" y="2611584"/>
                </a:cubicBezTo>
                <a:cubicBezTo>
                  <a:pt x="2886680" y="2624897"/>
                  <a:pt x="2886680" y="2624897"/>
                  <a:pt x="2886680" y="2624897"/>
                </a:cubicBezTo>
                <a:lnTo>
                  <a:pt x="2888053" y="2627978"/>
                </a:lnTo>
                <a:lnTo>
                  <a:pt x="2887423" y="2630125"/>
                </a:lnTo>
                <a:lnTo>
                  <a:pt x="2886318" y="2636653"/>
                </a:lnTo>
                <a:lnTo>
                  <a:pt x="2883743" y="2632554"/>
                </a:lnTo>
                <a:cubicBezTo>
                  <a:pt x="2882095" y="2634557"/>
                  <a:pt x="2882095" y="2634557"/>
                  <a:pt x="2882095" y="2634557"/>
                </a:cubicBezTo>
                <a:cubicBezTo>
                  <a:pt x="2883634" y="2640861"/>
                  <a:pt x="2884403" y="2644012"/>
                  <a:pt x="2884788" y="2645588"/>
                </a:cubicBezTo>
                <a:lnTo>
                  <a:pt x="2884799" y="2645633"/>
                </a:lnTo>
                <a:lnTo>
                  <a:pt x="2884594" y="2646845"/>
                </a:lnTo>
                <a:lnTo>
                  <a:pt x="2884077" y="2648496"/>
                </a:lnTo>
                <a:lnTo>
                  <a:pt x="2880848" y="2652421"/>
                </a:lnTo>
                <a:cubicBezTo>
                  <a:pt x="2880230" y="2653172"/>
                  <a:pt x="2880230" y="2653172"/>
                  <a:pt x="2880230" y="2653172"/>
                </a:cubicBezTo>
                <a:cubicBezTo>
                  <a:pt x="2881071" y="2654704"/>
                  <a:pt x="2881859" y="2654512"/>
                  <a:pt x="2882588" y="2653243"/>
                </a:cubicBezTo>
                <a:lnTo>
                  <a:pt x="2884077" y="2648496"/>
                </a:lnTo>
                <a:lnTo>
                  <a:pt x="2885173" y="2647164"/>
                </a:lnTo>
                <a:lnTo>
                  <a:pt x="2884799" y="2645633"/>
                </a:lnTo>
                <a:lnTo>
                  <a:pt x="2886318" y="2636653"/>
                </a:lnTo>
                <a:lnTo>
                  <a:pt x="2888111" y="2639507"/>
                </a:lnTo>
                <a:lnTo>
                  <a:pt x="2888400" y="2639155"/>
                </a:lnTo>
                <a:lnTo>
                  <a:pt x="2888231" y="2653281"/>
                </a:lnTo>
                <a:cubicBezTo>
                  <a:pt x="2888066" y="2662295"/>
                  <a:pt x="2887810" y="2674101"/>
                  <a:pt x="2887459" y="2689343"/>
                </a:cubicBezTo>
                <a:cubicBezTo>
                  <a:pt x="2885019" y="2720918"/>
                  <a:pt x="2885019" y="2720918"/>
                  <a:pt x="2885019" y="2720918"/>
                </a:cubicBezTo>
                <a:cubicBezTo>
                  <a:pt x="2881366" y="2721271"/>
                  <a:pt x="2881366" y="2721271"/>
                  <a:pt x="2881366" y="2721271"/>
                </a:cubicBezTo>
                <a:cubicBezTo>
                  <a:pt x="2880293" y="2710314"/>
                  <a:pt x="2880293" y="2710314"/>
                  <a:pt x="2880293" y="2710314"/>
                </a:cubicBezTo>
                <a:cubicBezTo>
                  <a:pt x="2881583" y="2704658"/>
                  <a:pt x="2881583" y="2704658"/>
                  <a:pt x="2881583" y="2704658"/>
                </a:cubicBezTo>
                <a:cubicBezTo>
                  <a:pt x="2877355" y="2717971"/>
                  <a:pt x="2878505" y="2692051"/>
                  <a:pt x="2873345" y="2714671"/>
                </a:cubicBezTo>
                <a:cubicBezTo>
                  <a:pt x="2871697" y="2716674"/>
                  <a:pt x="2872055" y="2720326"/>
                  <a:pt x="2870049" y="2718676"/>
                </a:cubicBezTo>
                <a:cubicBezTo>
                  <a:pt x="2874060" y="2721976"/>
                  <a:pt x="2874060" y="2721976"/>
                  <a:pt x="2874060" y="2721976"/>
                </a:cubicBezTo>
                <a:cubicBezTo>
                  <a:pt x="2864174" y="2733992"/>
                  <a:pt x="2864174" y="2733992"/>
                  <a:pt x="2864174" y="2733992"/>
                </a:cubicBezTo>
                <a:cubicBezTo>
                  <a:pt x="2867827" y="2733639"/>
                  <a:pt x="2867827" y="2733639"/>
                  <a:pt x="2867827" y="2733639"/>
                </a:cubicBezTo>
                <a:cubicBezTo>
                  <a:pt x="2873485" y="2734936"/>
                  <a:pt x="2873485" y="2734936"/>
                  <a:pt x="2873485" y="2734936"/>
                </a:cubicBezTo>
                <a:cubicBezTo>
                  <a:pt x="2866894" y="2742946"/>
                  <a:pt x="2884444" y="2733878"/>
                  <a:pt x="2868682" y="2761208"/>
                </a:cubicBezTo>
                <a:cubicBezTo>
                  <a:pt x="2874698" y="2766158"/>
                  <a:pt x="2874698" y="2766158"/>
                  <a:pt x="2874698" y="2766158"/>
                </a:cubicBezTo>
                <a:cubicBezTo>
                  <a:pt x="2870470" y="2779471"/>
                  <a:pt x="2870470" y="2779471"/>
                  <a:pt x="2870470" y="2779471"/>
                </a:cubicBezTo>
                <a:cubicBezTo>
                  <a:pt x="2872833" y="2784773"/>
                  <a:pt x="2872833" y="2784773"/>
                  <a:pt x="2872833" y="2784773"/>
                </a:cubicBezTo>
                <a:cubicBezTo>
                  <a:pt x="2865808" y="2826008"/>
                  <a:pt x="2865808" y="2826008"/>
                  <a:pt x="2865808" y="2826008"/>
                </a:cubicBezTo>
                <a:cubicBezTo>
                  <a:pt x="2864160" y="2828010"/>
                  <a:pt x="2864160" y="2828010"/>
                  <a:pt x="2864160" y="2828010"/>
                </a:cubicBezTo>
                <a:cubicBezTo>
                  <a:pt x="2859357" y="2854283"/>
                  <a:pt x="2859357" y="2854283"/>
                  <a:pt x="2859357" y="2854283"/>
                </a:cubicBezTo>
                <a:close/>
              </a:path>
            </a:pathLst>
          </a:custGeom>
        </p:spPr>
      </p:pic>
      <p:sp>
        <p:nvSpPr>
          <p:cNvPr id="6" name="文本框 5"/>
          <p:cNvSpPr txBox="1"/>
          <p:nvPr/>
        </p:nvSpPr>
        <p:spPr>
          <a:xfrm>
            <a:off x="4043127" y="3104224"/>
            <a:ext cx="421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28D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总结</a:t>
            </a:r>
            <a:endParaRPr lang="zh-CN" altLang="en-US" sz="3200" dirty="0">
              <a:solidFill>
                <a:srgbClr val="428D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83433" y="2427116"/>
            <a:ext cx="12093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dirty="0" smtClean="0">
                <a:solidFill>
                  <a:srgbClr val="428DAF"/>
                </a:solidFill>
              </a:rPr>
              <a:t>03</a:t>
            </a:r>
            <a:endParaRPr lang="zh-CN" altLang="en-US" sz="3800" dirty="0">
              <a:solidFill>
                <a:srgbClr val="428D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2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1025601" y="-1534633"/>
            <a:ext cx="2690844" cy="3669436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grpSp>
        <p:nvGrpSpPr>
          <p:cNvPr id="57" name="Группа 56"/>
          <p:cNvGrpSpPr/>
          <p:nvPr/>
        </p:nvGrpSpPr>
        <p:grpSpPr>
          <a:xfrm>
            <a:off x="4831555" y="1924827"/>
            <a:ext cx="6548215" cy="4292144"/>
            <a:chOff x="3367760" y="1325933"/>
            <a:chExt cx="6693662" cy="4387480"/>
          </a:xfrm>
        </p:grpSpPr>
        <p:sp>
          <p:nvSpPr>
            <p:cNvPr id="2" name="Freeform 56"/>
            <p:cNvSpPr>
              <a:spLocks/>
            </p:cNvSpPr>
            <p:nvPr/>
          </p:nvSpPr>
          <p:spPr bwMode="auto">
            <a:xfrm>
              <a:off x="5352617" y="3507273"/>
              <a:ext cx="3025592" cy="2206140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rgbClr val="805430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4567797">
              <a:off x="3453072" y="2546154"/>
              <a:ext cx="1991667" cy="2162291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 rot="7742864">
              <a:off x="4930974" y="1280890"/>
              <a:ext cx="1991667" cy="2162291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 rot="9355996">
              <a:off x="6556165" y="1325933"/>
              <a:ext cx="1991667" cy="2162291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 rot="10800000">
              <a:off x="8069755" y="1868857"/>
              <a:ext cx="1991667" cy="2162291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 rot="5696320">
              <a:off x="5196632" y="2981446"/>
              <a:ext cx="1189781" cy="129170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 rot="8492870">
              <a:off x="6450946" y="1421217"/>
              <a:ext cx="837665" cy="909427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 rot="10051992">
              <a:off x="8130704" y="1689208"/>
              <a:ext cx="837665" cy="909427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 rot="13144547">
              <a:off x="8131618" y="3507750"/>
              <a:ext cx="1189781" cy="129170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 dirty="0">
                <a:cs typeface="+mn-ea"/>
                <a:sym typeface="+mn-lt"/>
              </a:endParaRPr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 rot="5080426">
              <a:off x="4073289" y="1956350"/>
              <a:ext cx="906481" cy="98413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 rot="8176420">
              <a:off x="4652388" y="1702849"/>
              <a:ext cx="875372" cy="98413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 rot="8492870">
              <a:off x="6346468" y="2684658"/>
              <a:ext cx="837665" cy="909427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 rot="10051992">
              <a:off x="7356237" y="3268362"/>
              <a:ext cx="837665" cy="909427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 rot="11618841">
              <a:off x="9219357" y="3148906"/>
              <a:ext cx="837665" cy="909427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51871" y="1962358"/>
            <a:ext cx="2846164" cy="65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cs typeface="+mn-ea"/>
                <a:sym typeface="+mn-lt"/>
              </a:rPr>
              <a:t>多轮推理</a:t>
            </a:r>
            <a:r>
              <a:rPr lang="zh-CN" altLang="en-US" sz="1600" dirty="0" smtClean="0">
                <a:cs typeface="+mn-ea"/>
                <a:sym typeface="+mn-lt"/>
              </a:rPr>
              <a:t>机制对于</a:t>
            </a:r>
            <a:r>
              <a:rPr lang="zh-CN" altLang="en-US" sz="1600" dirty="0">
                <a:cs typeface="+mn-ea"/>
                <a:sym typeface="+mn-lt"/>
              </a:rPr>
              <a:t>回答复杂问题具备一定帮助</a:t>
            </a:r>
            <a:endParaRPr lang="ru-RU" sz="1600" dirty="0"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10276" y="2989460"/>
            <a:ext cx="2846164" cy="65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40">
                <a:cs typeface="+mn-ea"/>
              </a:defRPr>
            </a:lvl1pPr>
          </a:lstStyle>
          <a:p>
            <a:r>
              <a:rPr lang="zh-CN" altLang="en-US" sz="1600" dirty="0">
                <a:sym typeface="+mn-lt"/>
              </a:rPr>
              <a:t>大规模语料集的构建是推进机器阅读理解发展的重要</a:t>
            </a:r>
            <a:r>
              <a:rPr lang="zh-CN" altLang="en-US" sz="1600" dirty="0" smtClean="0">
                <a:sym typeface="+mn-lt"/>
              </a:rPr>
              <a:t>前提</a:t>
            </a:r>
            <a:endParaRPr lang="ru-RU" sz="1600" dirty="0"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0276" y="5032424"/>
            <a:ext cx="2846164" cy="1133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40"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对问题敏感的问题表示</a:t>
            </a:r>
            <a:r>
              <a:rPr lang="zh-CN" altLang="en-US" dirty="0" smtClean="0">
                <a:sym typeface="+mn-lt"/>
              </a:rPr>
              <a:t>方法能够</a:t>
            </a:r>
            <a:r>
              <a:rPr lang="zh-CN" altLang="en-US" dirty="0">
                <a:sym typeface="+mn-lt"/>
              </a:rPr>
              <a:t>更好地 </a:t>
            </a:r>
            <a:r>
              <a:rPr lang="en-US" altLang="zh-CN" dirty="0">
                <a:sym typeface="+mn-lt"/>
              </a:rPr>
              <a:t>model </a:t>
            </a:r>
            <a:r>
              <a:rPr lang="zh-CN" altLang="en-US" dirty="0">
                <a:sym typeface="+mn-lt"/>
              </a:rPr>
              <a:t>各类型问题，并根据问题类型聚焦于原文中的特定单词</a:t>
            </a:r>
            <a:endParaRPr lang="ru-RU" dirty="0"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96486" y="3961015"/>
            <a:ext cx="2846164" cy="86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40"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 建立在单向或双向注意力机制上的 </a:t>
            </a:r>
            <a:r>
              <a:rPr lang="en-US" altLang="zh-CN" dirty="0">
                <a:sym typeface="+mn-lt"/>
              </a:rPr>
              <a:t>Interaction </a:t>
            </a:r>
            <a:r>
              <a:rPr lang="zh-CN" altLang="en-US" dirty="0">
                <a:sym typeface="+mn-lt"/>
              </a:rPr>
              <a:t>层对于模型理解原文和问题至关重要</a:t>
            </a:r>
            <a:endParaRPr lang="ru-RU" dirty="0">
              <a:sym typeface="+mn-lt"/>
            </a:endParaRPr>
          </a:p>
        </p:txBody>
      </p:sp>
      <p:sp>
        <p:nvSpPr>
          <p:cNvPr id="23" name="Freeform 14"/>
          <p:cNvSpPr>
            <a:spLocks noEditPoints="1"/>
          </p:cNvSpPr>
          <p:nvPr/>
        </p:nvSpPr>
        <p:spPr bwMode="auto">
          <a:xfrm>
            <a:off x="5549975" y="3837870"/>
            <a:ext cx="678468" cy="678468"/>
          </a:xfrm>
          <a:custGeom>
            <a:avLst/>
            <a:gdLst>
              <a:gd name="T0" fmla="*/ 0 w 1232"/>
              <a:gd name="T1" fmla="*/ 616 h 1232"/>
              <a:gd name="T2" fmla="*/ 1232 w 1232"/>
              <a:gd name="T3" fmla="*/ 616 h 1232"/>
              <a:gd name="T4" fmla="*/ 1152 w 1232"/>
              <a:gd name="T5" fmla="*/ 596 h 1232"/>
              <a:gd name="T6" fmla="*/ 868 w 1232"/>
              <a:gd name="T7" fmla="*/ 347 h 1232"/>
              <a:gd name="T8" fmla="*/ 1152 w 1232"/>
              <a:gd name="T9" fmla="*/ 596 h 1232"/>
              <a:gd name="T10" fmla="*/ 432 w 1232"/>
              <a:gd name="T11" fmla="*/ 942 h 1232"/>
              <a:gd name="T12" fmla="*/ 596 w 1232"/>
              <a:gd name="T13" fmla="*/ 1152 h 1232"/>
              <a:gd name="T14" fmla="*/ 638 w 1232"/>
              <a:gd name="T15" fmla="*/ 81 h 1232"/>
              <a:gd name="T16" fmla="*/ 636 w 1232"/>
              <a:gd name="T17" fmla="*/ 357 h 1232"/>
              <a:gd name="T18" fmla="*/ 638 w 1232"/>
              <a:gd name="T19" fmla="*/ 81 h 1232"/>
              <a:gd name="T20" fmla="*/ 989 w 1232"/>
              <a:gd name="T21" fmla="*/ 231 h 1232"/>
              <a:gd name="T22" fmla="*/ 704 w 1232"/>
              <a:gd name="T23" fmla="*/ 87 h 1232"/>
              <a:gd name="T24" fmla="*/ 596 w 1232"/>
              <a:gd name="T25" fmla="*/ 357 h 1232"/>
              <a:gd name="T26" fmla="*/ 594 w 1232"/>
              <a:gd name="T27" fmla="*/ 81 h 1232"/>
              <a:gd name="T28" fmla="*/ 379 w 1232"/>
              <a:gd name="T29" fmla="*/ 310 h 1232"/>
              <a:gd name="T30" fmla="*/ 528 w 1232"/>
              <a:gd name="T31" fmla="*/ 87 h 1232"/>
              <a:gd name="T32" fmla="*/ 402 w 1232"/>
              <a:gd name="T33" fmla="*/ 361 h 1232"/>
              <a:gd name="T34" fmla="*/ 596 w 1232"/>
              <a:gd name="T35" fmla="*/ 596 h 1232"/>
              <a:gd name="T36" fmla="*/ 402 w 1232"/>
              <a:gd name="T37" fmla="*/ 361 h 1232"/>
              <a:gd name="T38" fmla="*/ 596 w 1232"/>
              <a:gd name="T39" fmla="*/ 875 h 1232"/>
              <a:gd name="T40" fmla="*/ 359 w 1232"/>
              <a:gd name="T41" fmla="*/ 636 h 1232"/>
              <a:gd name="T42" fmla="*/ 528 w 1232"/>
              <a:gd name="T43" fmla="*/ 1145 h 1232"/>
              <a:gd name="T44" fmla="*/ 394 w 1232"/>
              <a:gd name="T45" fmla="*/ 956 h 1232"/>
              <a:gd name="T46" fmla="*/ 636 w 1232"/>
              <a:gd name="T47" fmla="*/ 1152 h 1232"/>
              <a:gd name="T48" fmla="*/ 800 w 1232"/>
              <a:gd name="T49" fmla="*/ 942 h 1232"/>
              <a:gd name="T50" fmla="*/ 636 w 1232"/>
              <a:gd name="T51" fmla="*/ 1152 h 1232"/>
              <a:gd name="T52" fmla="*/ 964 w 1232"/>
              <a:gd name="T53" fmla="*/ 1023 h 1232"/>
              <a:gd name="T54" fmla="*/ 838 w 1232"/>
              <a:gd name="T55" fmla="*/ 956 h 1232"/>
              <a:gd name="T56" fmla="*/ 636 w 1232"/>
              <a:gd name="T57" fmla="*/ 875 h 1232"/>
              <a:gd name="T58" fmla="*/ 873 w 1232"/>
              <a:gd name="T59" fmla="*/ 636 h 1232"/>
              <a:gd name="T60" fmla="*/ 636 w 1232"/>
              <a:gd name="T61" fmla="*/ 596 h 1232"/>
              <a:gd name="T62" fmla="*/ 830 w 1232"/>
              <a:gd name="T63" fmla="*/ 361 h 1232"/>
              <a:gd name="T64" fmla="*/ 636 w 1232"/>
              <a:gd name="T65" fmla="*/ 596 h 1232"/>
              <a:gd name="T66" fmla="*/ 364 w 1232"/>
              <a:gd name="T67" fmla="*/ 347 h 1232"/>
              <a:gd name="T68" fmla="*/ 80 w 1232"/>
              <a:gd name="T69" fmla="*/ 596 h 1232"/>
              <a:gd name="T70" fmla="*/ 80 w 1232"/>
              <a:gd name="T71" fmla="*/ 636 h 1232"/>
              <a:gd name="T72" fmla="*/ 379 w 1232"/>
              <a:gd name="T73" fmla="*/ 920 h 1232"/>
              <a:gd name="T74" fmla="*/ 80 w 1232"/>
              <a:gd name="T75" fmla="*/ 636 h 1232"/>
              <a:gd name="T76" fmla="*/ 853 w 1232"/>
              <a:gd name="T77" fmla="*/ 920 h 1232"/>
              <a:gd name="T78" fmla="*/ 1152 w 1232"/>
              <a:gd name="T79" fmla="*/ 636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2" h="1232">
                <a:moveTo>
                  <a:pt x="616" y="0"/>
                </a:moveTo>
                <a:cubicBezTo>
                  <a:pt x="276" y="0"/>
                  <a:pt x="0" y="276"/>
                  <a:pt x="0" y="616"/>
                </a:cubicBezTo>
                <a:cubicBezTo>
                  <a:pt x="0" y="956"/>
                  <a:pt x="276" y="1232"/>
                  <a:pt x="616" y="1232"/>
                </a:cubicBezTo>
                <a:cubicBezTo>
                  <a:pt x="956" y="1232"/>
                  <a:pt x="1232" y="956"/>
                  <a:pt x="1232" y="616"/>
                </a:cubicBezTo>
                <a:cubicBezTo>
                  <a:pt x="1232" y="276"/>
                  <a:pt x="956" y="0"/>
                  <a:pt x="616" y="0"/>
                </a:cubicBezTo>
                <a:close/>
                <a:moveTo>
                  <a:pt x="1152" y="596"/>
                </a:moveTo>
                <a:cubicBezTo>
                  <a:pt x="913" y="596"/>
                  <a:pt x="913" y="596"/>
                  <a:pt x="913" y="596"/>
                </a:cubicBezTo>
                <a:cubicBezTo>
                  <a:pt x="911" y="508"/>
                  <a:pt x="895" y="424"/>
                  <a:pt x="868" y="347"/>
                </a:cubicBezTo>
                <a:cubicBezTo>
                  <a:pt x="921" y="325"/>
                  <a:pt x="971" y="295"/>
                  <a:pt x="1016" y="260"/>
                </a:cubicBezTo>
                <a:cubicBezTo>
                  <a:pt x="1096" y="350"/>
                  <a:pt x="1147" y="467"/>
                  <a:pt x="1152" y="596"/>
                </a:cubicBezTo>
                <a:close/>
                <a:moveTo>
                  <a:pt x="594" y="1151"/>
                </a:moveTo>
                <a:cubicBezTo>
                  <a:pt x="528" y="1096"/>
                  <a:pt x="473" y="1025"/>
                  <a:pt x="432" y="942"/>
                </a:cubicBezTo>
                <a:cubicBezTo>
                  <a:pt x="484" y="926"/>
                  <a:pt x="539" y="917"/>
                  <a:pt x="596" y="915"/>
                </a:cubicBezTo>
                <a:cubicBezTo>
                  <a:pt x="596" y="1152"/>
                  <a:pt x="596" y="1152"/>
                  <a:pt x="596" y="1152"/>
                </a:cubicBezTo>
                <a:cubicBezTo>
                  <a:pt x="595" y="1151"/>
                  <a:pt x="595" y="1151"/>
                  <a:pt x="594" y="1151"/>
                </a:cubicBezTo>
                <a:close/>
                <a:moveTo>
                  <a:pt x="638" y="81"/>
                </a:moveTo>
                <a:cubicBezTo>
                  <a:pt x="713" y="143"/>
                  <a:pt x="774" y="227"/>
                  <a:pt x="815" y="324"/>
                </a:cubicBezTo>
                <a:cubicBezTo>
                  <a:pt x="759" y="343"/>
                  <a:pt x="699" y="355"/>
                  <a:pt x="636" y="357"/>
                </a:cubicBezTo>
                <a:cubicBezTo>
                  <a:pt x="636" y="80"/>
                  <a:pt x="636" y="80"/>
                  <a:pt x="636" y="80"/>
                </a:cubicBezTo>
                <a:cubicBezTo>
                  <a:pt x="637" y="81"/>
                  <a:pt x="637" y="81"/>
                  <a:pt x="638" y="81"/>
                </a:cubicBezTo>
                <a:close/>
                <a:moveTo>
                  <a:pt x="704" y="87"/>
                </a:moveTo>
                <a:cubicBezTo>
                  <a:pt x="814" y="106"/>
                  <a:pt x="912" y="157"/>
                  <a:pt x="989" y="231"/>
                </a:cubicBezTo>
                <a:cubicBezTo>
                  <a:pt x="947" y="263"/>
                  <a:pt x="902" y="290"/>
                  <a:pt x="853" y="310"/>
                </a:cubicBezTo>
                <a:cubicBezTo>
                  <a:pt x="816" y="225"/>
                  <a:pt x="766" y="149"/>
                  <a:pt x="704" y="87"/>
                </a:cubicBezTo>
                <a:close/>
                <a:moveTo>
                  <a:pt x="596" y="80"/>
                </a:moveTo>
                <a:cubicBezTo>
                  <a:pt x="596" y="357"/>
                  <a:pt x="596" y="357"/>
                  <a:pt x="596" y="357"/>
                </a:cubicBezTo>
                <a:cubicBezTo>
                  <a:pt x="533" y="355"/>
                  <a:pt x="473" y="343"/>
                  <a:pt x="417" y="324"/>
                </a:cubicBezTo>
                <a:cubicBezTo>
                  <a:pt x="458" y="227"/>
                  <a:pt x="519" y="143"/>
                  <a:pt x="594" y="81"/>
                </a:cubicBezTo>
                <a:cubicBezTo>
                  <a:pt x="595" y="81"/>
                  <a:pt x="595" y="81"/>
                  <a:pt x="596" y="80"/>
                </a:cubicBezTo>
                <a:close/>
                <a:moveTo>
                  <a:pt x="379" y="310"/>
                </a:moveTo>
                <a:cubicBezTo>
                  <a:pt x="330" y="290"/>
                  <a:pt x="285" y="263"/>
                  <a:pt x="243" y="231"/>
                </a:cubicBezTo>
                <a:cubicBezTo>
                  <a:pt x="320" y="157"/>
                  <a:pt x="418" y="106"/>
                  <a:pt x="528" y="87"/>
                </a:cubicBezTo>
                <a:cubicBezTo>
                  <a:pt x="466" y="149"/>
                  <a:pt x="416" y="225"/>
                  <a:pt x="379" y="310"/>
                </a:cubicBezTo>
                <a:close/>
                <a:moveTo>
                  <a:pt x="402" y="361"/>
                </a:moveTo>
                <a:cubicBezTo>
                  <a:pt x="463" y="382"/>
                  <a:pt x="528" y="394"/>
                  <a:pt x="596" y="396"/>
                </a:cubicBezTo>
                <a:cubicBezTo>
                  <a:pt x="596" y="596"/>
                  <a:pt x="596" y="596"/>
                  <a:pt x="596" y="596"/>
                </a:cubicBezTo>
                <a:cubicBezTo>
                  <a:pt x="359" y="596"/>
                  <a:pt x="359" y="596"/>
                  <a:pt x="359" y="596"/>
                </a:cubicBezTo>
                <a:cubicBezTo>
                  <a:pt x="361" y="513"/>
                  <a:pt x="375" y="433"/>
                  <a:pt x="402" y="361"/>
                </a:cubicBezTo>
                <a:close/>
                <a:moveTo>
                  <a:pt x="596" y="636"/>
                </a:moveTo>
                <a:cubicBezTo>
                  <a:pt x="596" y="875"/>
                  <a:pt x="596" y="875"/>
                  <a:pt x="596" y="875"/>
                </a:cubicBezTo>
                <a:cubicBezTo>
                  <a:pt x="533" y="877"/>
                  <a:pt x="473" y="887"/>
                  <a:pt x="416" y="906"/>
                </a:cubicBezTo>
                <a:cubicBezTo>
                  <a:pt x="381" y="824"/>
                  <a:pt x="361" y="733"/>
                  <a:pt x="359" y="636"/>
                </a:cubicBezTo>
                <a:lnTo>
                  <a:pt x="596" y="636"/>
                </a:lnTo>
                <a:close/>
                <a:moveTo>
                  <a:pt x="528" y="1145"/>
                </a:moveTo>
                <a:cubicBezTo>
                  <a:pt x="430" y="1128"/>
                  <a:pt x="340" y="1085"/>
                  <a:pt x="268" y="1023"/>
                </a:cubicBezTo>
                <a:cubicBezTo>
                  <a:pt x="307" y="996"/>
                  <a:pt x="349" y="973"/>
                  <a:pt x="394" y="956"/>
                </a:cubicBezTo>
                <a:cubicBezTo>
                  <a:pt x="429" y="1028"/>
                  <a:pt x="474" y="1091"/>
                  <a:pt x="528" y="1145"/>
                </a:cubicBezTo>
                <a:close/>
                <a:moveTo>
                  <a:pt x="636" y="1152"/>
                </a:moveTo>
                <a:cubicBezTo>
                  <a:pt x="636" y="915"/>
                  <a:pt x="636" y="915"/>
                  <a:pt x="636" y="915"/>
                </a:cubicBezTo>
                <a:cubicBezTo>
                  <a:pt x="693" y="917"/>
                  <a:pt x="748" y="926"/>
                  <a:pt x="800" y="942"/>
                </a:cubicBezTo>
                <a:cubicBezTo>
                  <a:pt x="759" y="1025"/>
                  <a:pt x="704" y="1096"/>
                  <a:pt x="638" y="1151"/>
                </a:cubicBezTo>
                <a:cubicBezTo>
                  <a:pt x="637" y="1151"/>
                  <a:pt x="637" y="1151"/>
                  <a:pt x="636" y="1152"/>
                </a:cubicBezTo>
                <a:close/>
                <a:moveTo>
                  <a:pt x="838" y="956"/>
                </a:moveTo>
                <a:cubicBezTo>
                  <a:pt x="883" y="973"/>
                  <a:pt x="925" y="996"/>
                  <a:pt x="964" y="1023"/>
                </a:cubicBezTo>
                <a:cubicBezTo>
                  <a:pt x="892" y="1085"/>
                  <a:pt x="802" y="1128"/>
                  <a:pt x="704" y="1145"/>
                </a:cubicBezTo>
                <a:cubicBezTo>
                  <a:pt x="758" y="1091"/>
                  <a:pt x="803" y="1028"/>
                  <a:pt x="838" y="956"/>
                </a:cubicBezTo>
                <a:close/>
                <a:moveTo>
                  <a:pt x="816" y="906"/>
                </a:moveTo>
                <a:cubicBezTo>
                  <a:pt x="759" y="887"/>
                  <a:pt x="699" y="877"/>
                  <a:pt x="636" y="875"/>
                </a:cubicBezTo>
                <a:cubicBezTo>
                  <a:pt x="636" y="636"/>
                  <a:pt x="636" y="636"/>
                  <a:pt x="636" y="636"/>
                </a:cubicBezTo>
                <a:cubicBezTo>
                  <a:pt x="873" y="636"/>
                  <a:pt x="873" y="636"/>
                  <a:pt x="873" y="636"/>
                </a:cubicBezTo>
                <a:cubicBezTo>
                  <a:pt x="871" y="733"/>
                  <a:pt x="851" y="824"/>
                  <a:pt x="816" y="906"/>
                </a:cubicBezTo>
                <a:close/>
                <a:moveTo>
                  <a:pt x="636" y="596"/>
                </a:moveTo>
                <a:cubicBezTo>
                  <a:pt x="636" y="396"/>
                  <a:pt x="636" y="396"/>
                  <a:pt x="636" y="396"/>
                </a:cubicBezTo>
                <a:cubicBezTo>
                  <a:pt x="704" y="394"/>
                  <a:pt x="769" y="382"/>
                  <a:pt x="830" y="361"/>
                </a:cubicBezTo>
                <a:cubicBezTo>
                  <a:pt x="857" y="433"/>
                  <a:pt x="871" y="513"/>
                  <a:pt x="873" y="596"/>
                </a:cubicBezTo>
                <a:lnTo>
                  <a:pt x="636" y="596"/>
                </a:lnTo>
                <a:close/>
                <a:moveTo>
                  <a:pt x="216" y="260"/>
                </a:moveTo>
                <a:cubicBezTo>
                  <a:pt x="261" y="295"/>
                  <a:pt x="311" y="325"/>
                  <a:pt x="364" y="347"/>
                </a:cubicBezTo>
                <a:cubicBezTo>
                  <a:pt x="337" y="424"/>
                  <a:pt x="321" y="508"/>
                  <a:pt x="319" y="596"/>
                </a:cubicBezTo>
                <a:cubicBezTo>
                  <a:pt x="80" y="596"/>
                  <a:pt x="80" y="596"/>
                  <a:pt x="80" y="596"/>
                </a:cubicBezTo>
                <a:cubicBezTo>
                  <a:pt x="85" y="467"/>
                  <a:pt x="136" y="350"/>
                  <a:pt x="216" y="260"/>
                </a:cubicBezTo>
                <a:close/>
                <a:moveTo>
                  <a:pt x="80" y="636"/>
                </a:moveTo>
                <a:cubicBezTo>
                  <a:pt x="319" y="636"/>
                  <a:pt x="319" y="636"/>
                  <a:pt x="319" y="636"/>
                </a:cubicBezTo>
                <a:cubicBezTo>
                  <a:pt x="321" y="737"/>
                  <a:pt x="342" y="833"/>
                  <a:pt x="379" y="920"/>
                </a:cubicBezTo>
                <a:cubicBezTo>
                  <a:pt x="328" y="939"/>
                  <a:pt x="281" y="965"/>
                  <a:pt x="238" y="996"/>
                </a:cubicBezTo>
                <a:cubicBezTo>
                  <a:pt x="145" y="903"/>
                  <a:pt x="86" y="776"/>
                  <a:pt x="80" y="636"/>
                </a:cubicBezTo>
                <a:close/>
                <a:moveTo>
                  <a:pt x="994" y="996"/>
                </a:moveTo>
                <a:cubicBezTo>
                  <a:pt x="951" y="965"/>
                  <a:pt x="904" y="939"/>
                  <a:pt x="853" y="920"/>
                </a:cubicBezTo>
                <a:cubicBezTo>
                  <a:pt x="890" y="833"/>
                  <a:pt x="911" y="737"/>
                  <a:pt x="913" y="636"/>
                </a:cubicBezTo>
                <a:cubicBezTo>
                  <a:pt x="1152" y="636"/>
                  <a:pt x="1152" y="636"/>
                  <a:pt x="1152" y="636"/>
                </a:cubicBezTo>
                <a:cubicBezTo>
                  <a:pt x="1146" y="776"/>
                  <a:pt x="1087" y="903"/>
                  <a:pt x="994" y="9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id-ID" sz="2160">
              <a:cs typeface="+mn-ea"/>
              <a:sym typeface="+mn-lt"/>
            </a:endParaRPr>
          </a:p>
        </p:txBody>
      </p:sp>
      <p:sp>
        <p:nvSpPr>
          <p:cNvPr id="27" name="Freeform 8"/>
          <p:cNvSpPr>
            <a:spLocks noEditPoints="1"/>
          </p:cNvSpPr>
          <p:nvPr/>
        </p:nvSpPr>
        <p:spPr bwMode="auto">
          <a:xfrm>
            <a:off x="8559436" y="2701488"/>
            <a:ext cx="730877" cy="641008"/>
          </a:xfrm>
          <a:custGeom>
            <a:avLst/>
            <a:gdLst>
              <a:gd name="T0" fmla="*/ 168 w 336"/>
              <a:gd name="T1" fmla="*/ 0 h 294"/>
              <a:gd name="T2" fmla="*/ 0 w 336"/>
              <a:gd name="T3" fmla="*/ 126 h 294"/>
              <a:gd name="T4" fmla="*/ 74 w 336"/>
              <a:gd name="T5" fmla="*/ 230 h 294"/>
              <a:gd name="T6" fmla="*/ 74 w 336"/>
              <a:gd name="T7" fmla="*/ 231 h 294"/>
              <a:gd name="T8" fmla="*/ 53 w 336"/>
              <a:gd name="T9" fmla="*/ 281 h 294"/>
              <a:gd name="T10" fmla="*/ 53 w 336"/>
              <a:gd name="T11" fmla="*/ 281 h 294"/>
              <a:gd name="T12" fmla="*/ 53 w 336"/>
              <a:gd name="T13" fmla="*/ 284 h 294"/>
              <a:gd name="T14" fmla="*/ 62 w 336"/>
              <a:gd name="T15" fmla="*/ 294 h 294"/>
              <a:gd name="T16" fmla="*/ 65 w 336"/>
              <a:gd name="T17" fmla="*/ 294 h 294"/>
              <a:gd name="T18" fmla="*/ 136 w 336"/>
              <a:gd name="T19" fmla="*/ 250 h 294"/>
              <a:gd name="T20" fmla="*/ 168 w 336"/>
              <a:gd name="T21" fmla="*/ 252 h 294"/>
              <a:gd name="T22" fmla="*/ 336 w 336"/>
              <a:gd name="T23" fmla="*/ 126 h 294"/>
              <a:gd name="T24" fmla="*/ 168 w 336"/>
              <a:gd name="T25" fmla="*/ 0 h 294"/>
              <a:gd name="T26" fmla="*/ 168 w 336"/>
              <a:gd name="T27" fmla="*/ 231 h 294"/>
              <a:gd name="T28" fmla="*/ 139 w 336"/>
              <a:gd name="T29" fmla="*/ 229 h 294"/>
              <a:gd name="T30" fmla="*/ 136 w 336"/>
              <a:gd name="T31" fmla="*/ 229 h 294"/>
              <a:gd name="T32" fmla="*/ 119 w 336"/>
              <a:gd name="T33" fmla="*/ 236 h 294"/>
              <a:gd name="T34" fmla="*/ 87 w 336"/>
              <a:gd name="T35" fmla="*/ 263 h 294"/>
              <a:gd name="T36" fmla="*/ 94 w 336"/>
              <a:gd name="T37" fmla="*/ 232 h 294"/>
              <a:gd name="T38" fmla="*/ 95 w 336"/>
              <a:gd name="T39" fmla="*/ 230 h 294"/>
              <a:gd name="T40" fmla="*/ 83 w 336"/>
              <a:gd name="T41" fmla="*/ 212 h 294"/>
              <a:gd name="T42" fmla="*/ 21 w 336"/>
              <a:gd name="T43" fmla="*/ 126 h 294"/>
              <a:gd name="T44" fmla="*/ 168 w 336"/>
              <a:gd name="T45" fmla="*/ 21 h 294"/>
              <a:gd name="T46" fmla="*/ 315 w 336"/>
              <a:gd name="T47" fmla="*/ 126 h 294"/>
              <a:gd name="T48" fmla="*/ 168 w 336"/>
              <a:gd name="T49" fmla="*/ 23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6" h="294">
                <a:moveTo>
                  <a:pt x="168" y="0"/>
                </a:moveTo>
                <a:cubicBezTo>
                  <a:pt x="75" y="0"/>
                  <a:pt x="0" y="56"/>
                  <a:pt x="0" y="126"/>
                </a:cubicBezTo>
                <a:cubicBezTo>
                  <a:pt x="0" y="169"/>
                  <a:pt x="29" y="208"/>
                  <a:pt x="74" y="230"/>
                </a:cubicBezTo>
                <a:cubicBezTo>
                  <a:pt x="74" y="231"/>
                  <a:pt x="74" y="231"/>
                  <a:pt x="74" y="231"/>
                </a:cubicBezTo>
                <a:cubicBezTo>
                  <a:pt x="74" y="250"/>
                  <a:pt x="59" y="270"/>
                  <a:pt x="53" y="281"/>
                </a:cubicBezTo>
                <a:cubicBezTo>
                  <a:pt x="53" y="281"/>
                  <a:pt x="53" y="281"/>
                  <a:pt x="53" y="281"/>
                </a:cubicBezTo>
                <a:cubicBezTo>
                  <a:pt x="53" y="282"/>
                  <a:pt x="53" y="283"/>
                  <a:pt x="53" y="284"/>
                </a:cubicBezTo>
                <a:cubicBezTo>
                  <a:pt x="53" y="290"/>
                  <a:pt x="57" y="294"/>
                  <a:pt x="62" y="294"/>
                </a:cubicBezTo>
                <a:cubicBezTo>
                  <a:pt x="63" y="294"/>
                  <a:pt x="65" y="294"/>
                  <a:pt x="65" y="294"/>
                </a:cubicBezTo>
                <a:cubicBezTo>
                  <a:pt x="98" y="288"/>
                  <a:pt x="128" y="258"/>
                  <a:pt x="136" y="250"/>
                </a:cubicBezTo>
                <a:cubicBezTo>
                  <a:pt x="146" y="251"/>
                  <a:pt x="157" y="252"/>
                  <a:pt x="168" y="252"/>
                </a:cubicBezTo>
                <a:cubicBezTo>
                  <a:pt x="261" y="252"/>
                  <a:pt x="336" y="196"/>
                  <a:pt x="336" y="126"/>
                </a:cubicBezTo>
                <a:cubicBezTo>
                  <a:pt x="336" y="56"/>
                  <a:pt x="261" y="0"/>
                  <a:pt x="168" y="0"/>
                </a:cubicBezTo>
                <a:close/>
                <a:moveTo>
                  <a:pt x="168" y="231"/>
                </a:moveTo>
                <a:cubicBezTo>
                  <a:pt x="158" y="231"/>
                  <a:pt x="148" y="230"/>
                  <a:pt x="139" y="229"/>
                </a:cubicBezTo>
                <a:cubicBezTo>
                  <a:pt x="138" y="229"/>
                  <a:pt x="137" y="229"/>
                  <a:pt x="136" y="229"/>
                </a:cubicBezTo>
                <a:cubicBezTo>
                  <a:pt x="129" y="229"/>
                  <a:pt x="123" y="231"/>
                  <a:pt x="119" y="236"/>
                </a:cubicBezTo>
                <a:cubicBezTo>
                  <a:pt x="115" y="242"/>
                  <a:pt x="102" y="254"/>
                  <a:pt x="87" y="263"/>
                </a:cubicBezTo>
                <a:cubicBezTo>
                  <a:pt x="91" y="254"/>
                  <a:pt x="94" y="243"/>
                  <a:pt x="94" y="232"/>
                </a:cubicBezTo>
                <a:cubicBezTo>
                  <a:pt x="95" y="231"/>
                  <a:pt x="95" y="231"/>
                  <a:pt x="95" y="230"/>
                </a:cubicBezTo>
                <a:cubicBezTo>
                  <a:pt x="95" y="222"/>
                  <a:pt x="90" y="215"/>
                  <a:pt x="83" y="212"/>
                </a:cubicBezTo>
                <a:cubicBezTo>
                  <a:pt x="44" y="192"/>
                  <a:pt x="21" y="160"/>
                  <a:pt x="21" y="126"/>
                </a:cubicBezTo>
                <a:cubicBezTo>
                  <a:pt x="21" y="68"/>
                  <a:pt x="87" y="21"/>
                  <a:pt x="168" y="21"/>
                </a:cubicBezTo>
                <a:cubicBezTo>
                  <a:pt x="249" y="21"/>
                  <a:pt x="315" y="68"/>
                  <a:pt x="315" y="126"/>
                </a:cubicBezTo>
                <a:cubicBezTo>
                  <a:pt x="315" y="184"/>
                  <a:pt x="249" y="231"/>
                  <a:pt x="168" y="2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id-ID" sz="2160">
              <a:cs typeface="+mn-ea"/>
              <a:sym typeface="+mn-lt"/>
            </a:endParaRPr>
          </a:p>
        </p:txBody>
      </p:sp>
      <p:grpSp>
        <p:nvGrpSpPr>
          <p:cNvPr id="40" name="Group 83"/>
          <p:cNvGrpSpPr/>
          <p:nvPr/>
        </p:nvGrpSpPr>
        <p:grpSpPr>
          <a:xfrm>
            <a:off x="10083979" y="3194677"/>
            <a:ext cx="643193" cy="643194"/>
            <a:chOff x="-2771775" y="66675"/>
            <a:chExt cx="827087" cy="827088"/>
          </a:xfrm>
          <a:solidFill>
            <a:schemeClr val="bg1"/>
          </a:solidFill>
        </p:grpSpPr>
        <p:sp>
          <p:nvSpPr>
            <p:cNvPr id="41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43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</p:grpSp>
      <p:grpSp>
        <p:nvGrpSpPr>
          <p:cNvPr id="44" name="Group 239"/>
          <p:cNvGrpSpPr/>
          <p:nvPr/>
        </p:nvGrpSpPr>
        <p:grpSpPr>
          <a:xfrm>
            <a:off x="6993933" y="2663110"/>
            <a:ext cx="683531" cy="683395"/>
            <a:chOff x="7938" y="-3175"/>
            <a:chExt cx="8029575" cy="8027988"/>
          </a:xfrm>
          <a:solidFill>
            <a:schemeClr val="bg1"/>
          </a:solidFill>
        </p:grpSpPr>
        <p:sp>
          <p:nvSpPr>
            <p:cNvPr id="45" name="Freeform 23"/>
            <p:cNvSpPr>
              <a:spLocks noEditPoints="1"/>
            </p:cNvSpPr>
            <p:nvPr/>
          </p:nvSpPr>
          <p:spPr bwMode="auto">
            <a:xfrm>
              <a:off x="7938" y="-3175"/>
              <a:ext cx="8029575" cy="8027988"/>
            </a:xfrm>
            <a:custGeom>
              <a:avLst/>
              <a:gdLst>
                <a:gd name="T0" fmla="*/ 818 w 2138"/>
                <a:gd name="T1" fmla="*/ 1635 h 2138"/>
                <a:gd name="T2" fmla="*/ 818 w 2138"/>
                <a:gd name="T3" fmla="*/ 1635 h 2138"/>
                <a:gd name="T4" fmla="*/ 1257 w 2138"/>
                <a:gd name="T5" fmla="*/ 1507 h 2138"/>
                <a:gd name="T6" fmla="*/ 1301 w 2138"/>
                <a:gd name="T7" fmla="*/ 1550 h 2138"/>
                <a:gd name="T8" fmla="*/ 1249 w 2138"/>
                <a:gd name="T9" fmla="*/ 1602 h 2138"/>
                <a:gd name="T10" fmla="*/ 1711 w 2138"/>
                <a:gd name="T11" fmla="*/ 2064 h 2138"/>
                <a:gd name="T12" fmla="*/ 1888 w 2138"/>
                <a:gd name="T13" fmla="*/ 2138 h 2138"/>
                <a:gd name="T14" fmla="*/ 2065 w 2138"/>
                <a:gd name="T15" fmla="*/ 2064 h 2138"/>
                <a:gd name="T16" fmla="*/ 2138 w 2138"/>
                <a:gd name="T17" fmla="*/ 1888 h 2138"/>
                <a:gd name="T18" fmla="*/ 2065 w 2138"/>
                <a:gd name="T19" fmla="*/ 1711 h 2138"/>
                <a:gd name="T20" fmla="*/ 1603 w 2138"/>
                <a:gd name="T21" fmla="*/ 1248 h 2138"/>
                <a:gd name="T22" fmla="*/ 1551 w 2138"/>
                <a:gd name="T23" fmla="*/ 1300 h 2138"/>
                <a:gd name="T24" fmla="*/ 1507 w 2138"/>
                <a:gd name="T25" fmla="*/ 1257 h 2138"/>
                <a:gd name="T26" fmla="*/ 1633 w 2138"/>
                <a:gd name="T27" fmla="*/ 760 h 2138"/>
                <a:gd name="T28" fmla="*/ 1396 w 2138"/>
                <a:gd name="T29" fmla="*/ 239 h 2138"/>
                <a:gd name="T30" fmla="*/ 818 w 2138"/>
                <a:gd name="T31" fmla="*/ 0 h 2138"/>
                <a:gd name="T32" fmla="*/ 240 w 2138"/>
                <a:gd name="T33" fmla="*/ 239 h 2138"/>
                <a:gd name="T34" fmla="*/ 0 w 2138"/>
                <a:gd name="T35" fmla="*/ 817 h 2138"/>
                <a:gd name="T36" fmla="*/ 240 w 2138"/>
                <a:gd name="T37" fmla="*/ 1395 h 2138"/>
                <a:gd name="T38" fmla="*/ 818 w 2138"/>
                <a:gd name="T39" fmla="*/ 1635 h 2138"/>
                <a:gd name="T40" fmla="*/ 2009 w 2138"/>
                <a:gd name="T41" fmla="*/ 1888 h 2138"/>
                <a:gd name="T42" fmla="*/ 1973 w 2138"/>
                <a:gd name="T43" fmla="*/ 1973 h 2138"/>
                <a:gd name="T44" fmla="*/ 1888 w 2138"/>
                <a:gd name="T45" fmla="*/ 2008 h 2138"/>
                <a:gd name="T46" fmla="*/ 1803 w 2138"/>
                <a:gd name="T47" fmla="*/ 1973 h 2138"/>
                <a:gd name="T48" fmla="*/ 1444 w 2138"/>
                <a:gd name="T49" fmla="*/ 1614 h 2138"/>
                <a:gd name="T50" fmla="*/ 1614 w 2138"/>
                <a:gd name="T51" fmla="*/ 1444 h 2138"/>
                <a:gd name="T52" fmla="*/ 1973 w 2138"/>
                <a:gd name="T53" fmla="*/ 1802 h 2138"/>
                <a:gd name="T54" fmla="*/ 2009 w 2138"/>
                <a:gd name="T55" fmla="*/ 1888 h 2138"/>
                <a:gd name="T56" fmla="*/ 1392 w 2138"/>
                <a:gd name="T57" fmla="*/ 1459 h 2138"/>
                <a:gd name="T58" fmla="*/ 1361 w 2138"/>
                <a:gd name="T59" fmla="*/ 1427 h 2138"/>
                <a:gd name="T60" fmla="*/ 1362 w 2138"/>
                <a:gd name="T61" fmla="*/ 1427 h 2138"/>
                <a:gd name="T62" fmla="*/ 1377 w 2138"/>
                <a:gd name="T63" fmla="*/ 1413 h 2138"/>
                <a:gd name="T64" fmla="*/ 1380 w 2138"/>
                <a:gd name="T65" fmla="*/ 1410 h 2138"/>
                <a:gd name="T66" fmla="*/ 1396 w 2138"/>
                <a:gd name="T67" fmla="*/ 1395 h 2138"/>
                <a:gd name="T68" fmla="*/ 1411 w 2138"/>
                <a:gd name="T69" fmla="*/ 1380 h 2138"/>
                <a:gd name="T70" fmla="*/ 1413 w 2138"/>
                <a:gd name="T71" fmla="*/ 1377 h 2138"/>
                <a:gd name="T72" fmla="*/ 1428 w 2138"/>
                <a:gd name="T73" fmla="*/ 1361 h 2138"/>
                <a:gd name="T74" fmla="*/ 1428 w 2138"/>
                <a:gd name="T75" fmla="*/ 1361 h 2138"/>
                <a:gd name="T76" fmla="*/ 1459 w 2138"/>
                <a:gd name="T77" fmla="*/ 1392 h 2138"/>
                <a:gd name="T78" fmla="*/ 1392 w 2138"/>
                <a:gd name="T79" fmla="*/ 1459 h 2138"/>
                <a:gd name="T80" fmla="*/ 331 w 2138"/>
                <a:gd name="T81" fmla="*/ 331 h 2138"/>
                <a:gd name="T82" fmla="*/ 818 w 2138"/>
                <a:gd name="T83" fmla="*/ 129 h 2138"/>
                <a:gd name="T84" fmla="*/ 1304 w 2138"/>
                <a:gd name="T85" fmla="*/ 331 h 2138"/>
                <a:gd name="T86" fmla="*/ 1504 w 2138"/>
                <a:gd name="T87" fmla="*/ 769 h 2138"/>
                <a:gd name="T88" fmla="*/ 1371 w 2138"/>
                <a:gd name="T89" fmla="*/ 1226 h 2138"/>
                <a:gd name="T90" fmla="*/ 1371 w 2138"/>
                <a:gd name="T91" fmla="*/ 1226 h 2138"/>
                <a:gd name="T92" fmla="*/ 1304 w 2138"/>
                <a:gd name="T93" fmla="*/ 1303 h 2138"/>
                <a:gd name="T94" fmla="*/ 1280 w 2138"/>
                <a:gd name="T95" fmla="*/ 1326 h 2138"/>
                <a:gd name="T96" fmla="*/ 1226 w 2138"/>
                <a:gd name="T97" fmla="*/ 1370 h 2138"/>
                <a:gd name="T98" fmla="*/ 818 w 2138"/>
                <a:gd name="T99" fmla="*/ 1505 h 2138"/>
                <a:gd name="T100" fmla="*/ 331 w 2138"/>
                <a:gd name="T101" fmla="*/ 1303 h 2138"/>
                <a:gd name="T102" fmla="*/ 331 w 2138"/>
                <a:gd name="T103" fmla="*/ 331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8" h="2138">
                  <a:moveTo>
                    <a:pt x="818" y="1635"/>
                  </a:moveTo>
                  <a:cubicBezTo>
                    <a:pt x="818" y="1635"/>
                    <a:pt x="818" y="1635"/>
                    <a:pt x="818" y="1635"/>
                  </a:cubicBezTo>
                  <a:cubicBezTo>
                    <a:pt x="975" y="1635"/>
                    <a:pt x="1126" y="1590"/>
                    <a:pt x="1257" y="1507"/>
                  </a:cubicBezTo>
                  <a:cubicBezTo>
                    <a:pt x="1301" y="1550"/>
                    <a:pt x="1301" y="1550"/>
                    <a:pt x="1301" y="1550"/>
                  </a:cubicBezTo>
                  <a:cubicBezTo>
                    <a:pt x="1249" y="1602"/>
                    <a:pt x="1249" y="1602"/>
                    <a:pt x="1249" y="1602"/>
                  </a:cubicBezTo>
                  <a:cubicBezTo>
                    <a:pt x="1711" y="2064"/>
                    <a:pt x="1711" y="2064"/>
                    <a:pt x="1711" y="2064"/>
                  </a:cubicBezTo>
                  <a:cubicBezTo>
                    <a:pt x="1758" y="2112"/>
                    <a:pt x="1821" y="2138"/>
                    <a:pt x="1888" y="2138"/>
                  </a:cubicBezTo>
                  <a:cubicBezTo>
                    <a:pt x="1955" y="2138"/>
                    <a:pt x="2018" y="2112"/>
                    <a:pt x="2065" y="2064"/>
                  </a:cubicBezTo>
                  <a:cubicBezTo>
                    <a:pt x="2112" y="2017"/>
                    <a:pt x="2138" y="1954"/>
                    <a:pt x="2138" y="1888"/>
                  </a:cubicBezTo>
                  <a:cubicBezTo>
                    <a:pt x="2138" y="1821"/>
                    <a:pt x="2112" y="1758"/>
                    <a:pt x="2065" y="1711"/>
                  </a:cubicBezTo>
                  <a:cubicBezTo>
                    <a:pt x="1603" y="1248"/>
                    <a:pt x="1603" y="1248"/>
                    <a:pt x="1603" y="1248"/>
                  </a:cubicBezTo>
                  <a:cubicBezTo>
                    <a:pt x="1551" y="1300"/>
                    <a:pt x="1551" y="1300"/>
                    <a:pt x="1551" y="1300"/>
                  </a:cubicBezTo>
                  <a:cubicBezTo>
                    <a:pt x="1507" y="1257"/>
                    <a:pt x="1507" y="1257"/>
                    <a:pt x="1507" y="1257"/>
                  </a:cubicBezTo>
                  <a:cubicBezTo>
                    <a:pt x="1601" y="1110"/>
                    <a:pt x="1645" y="935"/>
                    <a:pt x="1633" y="760"/>
                  </a:cubicBezTo>
                  <a:cubicBezTo>
                    <a:pt x="1619" y="563"/>
                    <a:pt x="1535" y="379"/>
                    <a:pt x="1396" y="239"/>
                  </a:cubicBezTo>
                  <a:cubicBezTo>
                    <a:pt x="1241" y="85"/>
                    <a:pt x="1036" y="0"/>
                    <a:pt x="818" y="0"/>
                  </a:cubicBezTo>
                  <a:cubicBezTo>
                    <a:pt x="599" y="0"/>
                    <a:pt x="394" y="85"/>
                    <a:pt x="240" y="239"/>
                  </a:cubicBezTo>
                  <a:cubicBezTo>
                    <a:pt x="85" y="394"/>
                    <a:pt x="0" y="599"/>
                    <a:pt x="0" y="817"/>
                  </a:cubicBezTo>
                  <a:cubicBezTo>
                    <a:pt x="0" y="1036"/>
                    <a:pt x="85" y="1241"/>
                    <a:pt x="240" y="1395"/>
                  </a:cubicBezTo>
                  <a:cubicBezTo>
                    <a:pt x="394" y="1550"/>
                    <a:pt x="599" y="1635"/>
                    <a:pt x="818" y="1635"/>
                  </a:cubicBezTo>
                  <a:close/>
                  <a:moveTo>
                    <a:pt x="2009" y="1888"/>
                  </a:moveTo>
                  <a:cubicBezTo>
                    <a:pt x="2009" y="1920"/>
                    <a:pt x="1996" y="1950"/>
                    <a:pt x="1973" y="1973"/>
                  </a:cubicBezTo>
                  <a:cubicBezTo>
                    <a:pt x="1950" y="1996"/>
                    <a:pt x="1920" y="2008"/>
                    <a:pt x="1888" y="2008"/>
                  </a:cubicBezTo>
                  <a:cubicBezTo>
                    <a:pt x="1856" y="2008"/>
                    <a:pt x="1826" y="1996"/>
                    <a:pt x="1803" y="1973"/>
                  </a:cubicBezTo>
                  <a:cubicBezTo>
                    <a:pt x="1444" y="1614"/>
                    <a:pt x="1444" y="1614"/>
                    <a:pt x="1444" y="1614"/>
                  </a:cubicBezTo>
                  <a:cubicBezTo>
                    <a:pt x="1614" y="1444"/>
                    <a:pt x="1614" y="1444"/>
                    <a:pt x="1614" y="1444"/>
                  </a:cubicBezTo>
                  <a:cubicBezTo>
                    <a:pt x="1973" y="1802"/>
                    <a:pt x="1973" y="1802"/>
                    <a:pt x="1973" y="1802"/>
                  </a:cubicBezTo>
                  <a:cubicBezTo>
                    <a:pt x="1996" y="1825"/>
                    <a:pt x="2009" y="1855"/>
                    <a:pt x="2009" y="1888"/>
                  </a:cubicBezTo>
                  <a:close/>
                  <a:moveTo>
                    <a:pt x="1392" y="1459"/>
                  </a:moveTo>
                  <a:cubicBezTo>
                    <a:pt x="1361" y="1427"/>
                    <a:pt x="1361" y="1427"/>
                    <a:pt x="1361" y="1427"/>
                  </a:cubicBezTo>
                  <a:cubicBezTo>
                    <a:pt x="1361" y="1427"/>
                    <a:pt x="1362" y="1427"/>
                    <a:pt x="1362" y="1427"/>
                  </a:cubicBezTo>
                  <a:cubicBezTo>
                    <a:pt x="1367" y="1422"/>
                    <a:pt x="1372" y="1418"/>
                    <a:pt x="1377" y="1413"/>
                  </a:cubicBezTo>
                  <a:cubicBezTo>
                    <a:pt x="1378" y="1412"/>
                    <a:pt x="1379" y="1411"/>
                    <a:pt x="1380" y="1410"/>
                  </a:cubicBezTo>
                  <a:cubicBezTo>
                    <a:pt x="1385" y="1405"/>
                    <a:pt x="1391" y="1400"/>
                    <a:pt x="1396" y="1395"/>
                  </a:cubicBezTo>
                  <a:cubicBezTo>
                    <a:pt x="1401" y="1390"/>
                    <a:pt x="1406" y="1385"/>
                    <a:pt x="1411" y="1380"/>
                  </a:cubicBezTo>
                  <a:cubicBezTo>
                    <a:pt x="1411" y="1379"/>
                    <a:pt x="1412" y="1378"/>
                    <a:pt x="1413" y="1377"/>
                  </a:cubicBezTo>
                  <a:cubicBezTo>
                    <a:pt x="1418" y="1372"/>
                    <a:pt x="1423" y="1366"/>
                    <a:pt x="1428" y="1361"/>
                  </a:cubicBezTo>
                  <a:cubicBezTo>
                    <a:pt x="1428" y="1361"/>
                    <a:pt x="1428" y="1361"/>
                    <a:pt x="1428" y="1361"/>
                  </a:cubicBezTo>
                  <a:cubicBezTo>
                    <a:pt x="1459" y="1392"/>
                    <a:pt x="1459" y="1392"/>
                    <a:pt x="1459" y="1392"/>
                  </a:cubicBezTo>
                  <a:lnTo>
                    <a:pt x="1392" y="1459"/>
                  </a:lnTo>
                  <a:close/>
                  <a:moveTo>
                    <a:pt x="331" y="331"/>
                  </a:moveTo>
                  <a:cubicBezTo>
                    <a:pt x="461" y="201"/>
                    <a:pt x="634" y="129"/>
                    <a:pt x="818" y="129"/>
                  </a:cubicBezTo>
                  <a:cubicBezTo>
                    <a:pt x="1001" y="129"/>
                    <a:pt x="1174" y="201"/>
                    <a:pt x="1304" y="331"/>
                  </a:cubicBezTo>
                  <a:cubicBezTo>
                    <a:pt x="1421" y="448"/>
                    <a:pt x="1492" y="604"/>
                    <a:pt x="1504" y="769"/>
                  </a:cubicBezTo>
                  <a:cubicBezTo>
                    <a:pt x="1515" y="932"/>
                    <a:pt x="1468" y="1095"/>
                    <a:pt x="1371" y="1226"/>
                  </a:cubicBezTo>
                  <a:cubicBezTo>
                    <a:pt x="1371" y="1226"/>
                    <a:pt x="1371" y="1226"/>
                    <a:pt x="1371" y="1226"/>
                  </a:cubicBezTo>
                  <a:cubicBezTo>
                    <a:pt x="1351" y="1253"/>
                    <a:pt x="1328" y="1279"/>
                    <a:pt x="1304" y="1303"/>
                  </a:cubicBezTo>
                  <a:cubicBezTo>
                    <a:pt x="1296" y="1311"/>
                    <a:pt x="1288" y="1319"/>
                    <a:pt x="1280" y="1326"/>
                  </a:cubicBezTo>
                  <a:cubicBezTo>
                    <a:pt x="1263" y="1342"/>
                    <a:pt x="1245" y="1357"/>
                    <a:pt x="1226" y="1370"/>
                  </a:cubicBezTo>
                  <a:cubicBezTo>
                    <a:pt x="1107" y="1458"/>
                    <a:pt x="966" y="1505"/>
                    <a:pt x="818" y="1505"/>
                  </a:cubicBezTo>
                  <a:cubicBezTo>
                    <a:pt x="634" y="1505"/>
                    <a:pt x="461" y="1433"/>
                    <a:pt x="331" y="1303"/>
                  </a:cubicBezTo>
                  <a:cubicBezTo>
                    <a:pt x="63" y="1035"/>
                    <a:pt x="63" y="599"/>
                    <a:pt x="331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46" name="Freeform 24"/>
            <p:cNvSpPr>
              <a:spLocks noEditPoints="1"/>
            </p:cNvSpPr>
            <p:nvPr/>
          </p:nvSpPr>
          <p:spPr bwMode="auto">
            <a:xfrm>
              <a:off x="788988" y="976313"/>
              <a:ext cx="4578350" cy="4176713"/>
            </a:xfrm>
            <a:custGeom>
              <a:avLst/>
              <a:gdLst>
                <a:gd name="T0" fmla="*/ 577 w 1219"/>
                <a:gd name="T1" fmla="*/ 1111 h 1112"/>
                <a:gd name="T2" fmla="*/ 577 w 1219"/>
                <a:gd name="T3" fmla="*/ 1112 h 1112"/>
                <a:gd name="T4" fmla="*/ 610 w 1219"/>
                <a:gd name="T5" fmla="*/ 1112 h 1112"/>
                <a:gd name="T6" fmla="*/ 940 w 1219"/>
                <a:gd name="T7" fmla="*/ 1003 h 1112"/>
                <a:gd name="T8" fmla="*/ 1002 w 1219"/>
                <a:gd name="T9" fmla="*/ 949 h 1112"/>
                <a:gd name="T10" fmla="*/ 1057 w 1219"/>
                <a:gd name="T11" fmla="*/ 886 h 1112"/>
                <a:gd name="T12" fmla="*/ 1003 w 1219"/>
                <a:gd name="T13" fmla="*/ 163 h 1112"/>
                <a:gd name="T14" fmla="*/ 610 w 1219"/>
                <a:gd name="T15" fmla="*/ 0 h 1112"/>
                <a:gd name="T16" fmla="*/ 217 w 1219"/>
                <a:gd name="T17" fmla="*/ 163 h 1112"/>
                <a:gd name="T18" fmla="*/ 217 w 1219"/>
                <a:gd name="T19" fmla="*/ 949 h 1112"/>
                <a:gd name="T20" fmla="*/ 577 w 1219"/>
                <a:gd name="T21" fmla="*/ 1111 h 1112"/>
                <a:gd name="T22" fmla="*/ 262 w 1219"/>
                <a:gd name="T23" fmla="*/ 209 h 1112"/>
                <a:gd name="T24" fmla="*/ 610 w 1219"/>
                <a:gd name="T25" fmla="*/ 65 h 1112"/>
                <a:gd name="T26" fmla="*/ 957 w 1219"/>
                <a:gd name="T27" fmla="*/ 209 h 1112"/>
                <a:gd name="T28" fmla="*/ 1005 w 1219"/>
                <a:gd name="T29" fmla="*/ 848 h 1112"/>
                <a:gd name="T30" fmla="*/ 957 w 1219"/>
                <a:gd name="T31" fmla="*/ 903 h 1112"/>
                <a:gd name="T32" fmla="*/ 901 w 1219"/>
                <a:gd name="T33" fmla="*/ 951 h 1112"/>
                <a:gd name="T34" fmla="*/ 612 w 1219"/>
                <a:gd name="T35" fmla="*/ 1047 h 1112"/>
                <a:gd name="T36" fmla="*/ 610 w 1219"/>
                <a:gd name="T37" fmla="*/ 1047 h 1112"/>
                <a:gd name="T38" fmla="*/ 262 w 1219"/>
                <a:gd name="T39" fmla="*/ 903 h 1112"/>
                <a:gd name="T40" fmla="*/ 262 w 1219"/>
                <a:gd name="T41" fmla="*/ 209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9" h="1112">
                  <a:moveTo>
                    <a:pt x="577" y="1111"/>
                  </a:moveTo>
                  <a:cubicBezTo>
                    <a:pt x="577" y="1112"/>
                    <a:pt x="577" y="1112"/>
                    <a:pt x="577" y="1112"/>
                  </a:cubicBezTo>
                  <a:cubicBezTo>
                    <a:pt x="610" y="1112"/>
                    <a:pt x="610" y="1112"/>
                    <a:pt x="610" y="1112"/>
                  </a:cubicBezTo>
                  <a:cubicBezTo>
                    <a:pt x="730" y="1112"/>
                    <a:pt x="844" y="1074"/>
                    <a:pt x="940" y="1003"/>
                  </a:cubicBezTo>
                  <a:cubicBezTo>
                    <a:pt x="962" y="987"/>
                    <a:pt x="983" y="969"/>
                    <a:pt x="1002" y="949"/>
                  </a:cubicBezTo>
                  <a:cubicBezTo>
                    <a:pt x="1022" y="930"/>
                    <a:pt x="1040" y="908"/>
                    <a:pt x="1057" y="886"/>
                  </a:cubicBezTo>
                  <a:cubicBezTo>
                    <a:pt x="1219" y="667"/>
                    <a:pt x="1196" y="356"/>
                    <a:pt x="1003" y="163"/>
                  </a:cubicBezTo>
                  <a:cubicBezTo>
                    <a:pt x="898" y="58"/>
                    <a:pt x="758" y="0"/>
                    <a:pt x="610" y="0"/>
                  </a:cubicBezTo>
                  <a:cubicBezTo>
                    <a:pt x="461" y="0"/>
                    <a:pt x="322" y="58"/>
                    <a:pt x="217" y="163"/>
                  </a:cubicBezTo>
                  <a:cubicBezTo>
                    <a:pt x="0" y="380"/>
                    <a:pt x="0" y="732"/>
                    <a:pt x="217" y="949"/>
                  </a:cubicBezTo>
                  <a:cubicBezTo>
                    <a:pt x="314" y="1046"/>
                    <a:pt x="441" y="1103"/>
                    <a:pt x="577" y="1111"/>
                  </a:cubicBezTo>
                  <a:close/>
                  <a:moveTo>
                    <a:pt x="262" y="209"/>
                  </a:moveTo>
                  <a:cubicBezTo>
                    <a:pt x="355" y="116"/>
                    <a:pt x="478" y="65"/>
                    <a:pt x="610" y="65"/>
                  </a:cubicBezTo>
                  <a:cubicBezTo>
                    <a:pt x="741" y="65"/>
                    <a:pt x="864" y="116"/>
                    <a:pt x="957" y="209"/>
                  </a:cubicBezTo>
                  <a:cubicBezTo>
                    <a:pt x="1127" y="380"/>
                    <a:pt x="1148" y="654"/>
                    <a:pt x="1005" y="848"/>
                  </a:cubicBezTo>
                  <a:cubicBezTo>
                    <a:pt x="990" y="867"/>
                    <a:pt x="974" y="886"/>
                    <a:pt x="957" y="903"/>
                  </a:cubicBezTo>
                  <a:cubicBezTo>
                    <a:pt x="939" y="921"/>
                    <a:pt x="921" y="937"/>
                    <a:pt x="901" y="951"/>
                  </a:cubicBezTo>
                  <a:cubicBezTo>
                    <a:pt x="817" y="1013"/>
                    <a:pt x="717" y="1046"/>
                    <a:pt x="612" y="1047"/>
                  </a:cubicBezTo>
                  <a:cubicBezTo>
                    <a:pt x="610" y="1047"/>
                    <a:pt x="610" y="1047"/>
                    <a:pt x="610" y="1047"/>
                  </a:cubicBezTo>
                  <a:cubicBezTo>
                    <a:pt x="478" y="1047"/>
                    <a:pt x="355" y="996"/>
                    <a:pt x="262" y="903"/>
                  </a:cubicBezTo>
                  <a:cubicBezTo>
                    <a:pt x="71" y="712"/>
                    <a:pt x="71" y="400"/>
                    <a:pt x="262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</p:grpSp>
      <p:sp>
        <p:nvSpPr>
          <p:cNvPr id="47" name="Freeform 14"/>
          <p:cNvSpPr>
            <a:spLocks noEditPoints="1"/>
          </p:cNvSpPr>
          <p:nvPr/>
        </p:nvSpPr>
        <p:spPr bwMode="auto">
          <a:xfrm>
            <a:off x="1435682" y="5201497"/>
            <a:ext cx="299688" cy="299688"/>
          </a:xfrm>
          <a:custGeom>
            <a:avLst/>
            <a:gdLst>
              <a:gd name="T0" fmla="*/ 0 w 1232"/>
              <a:gd name="T1" fmla="*/ 616 h 1232"/>
              <a:gd name="T2" fmla="*/ 1232 w 1232"/>
              <a:gd name="T3" fmla="*/ 616 h 1232"/>
              <a:gd name="T4" fmla="*/ 1152 w 1232"/>
              <a:gd name="T5" fmla="*/ 596 h 1232"/>
              <a:gd name="T6" fmla="*/ 868 w 1232"/>
              <a:gd name="T7" fmla="*/ 347 h 1232"/>
              <a:gd name="T8" fmla="*/ 1152 w 1232"/>
              <a:gd name="T9" fmla="*/ 596 h 1232"/>
              <a:gd name="T10" fmla="*/ 432 w 1232"/>
              <a:gd name="T11" fmla="*/ 942 h 1232"/>
              <a:gd name="T12" fmla="*/ 596 w 1232"/>
              <a:gd name="T13" fmla="*/ 1152 h 1232"/>
              <a:gd name="T14" fmla="*/ 638 w 1232"/>
              <a:gd name="T15" fmla="*/ 81 h 1232"/>
              <a:gd name="T16" fmla="*/ 636 w 1232"/>
              <a:gd name="T17" fmla="*/ 357 h 1232"/>
              <a:gd name="T18" fmla="*/ 638 w 1232"/>
              <a:gd name="T19" fmla="*/ 81 h 1232"/>
              <a:gd name="T20" fmla="*/ 989 w 1232"/>
              <a:gd name="T21" fmla="*/ 231 h 1232"/>
              <a:gd name="T22" fmla="*/ 704 w 1232"/>
              <a:gd name="T23" fmla="*/ 87 h 1232"/>
              <a:gd name="T24" fmla="*/ 596 w 1232"/>
              <a:gd name="T25" fmla="*/ 357 h 1232"/>
              <a:gd name="T26" fmla="*/ 594 w 1232"/>
              <a:gd name="T27" fmla="*/ 81 h 1232"/>
              <a:gd name="T28" fmla="*/ 379 w 1232"/>
              <a:gd name="T29" fmla="*/ 310 h 1232"/>
              <a:gd name="T30" fmla="*/ 528 w 1232"/>
              <a:gd name="T31" fmla="*/ 87 h 1232"/>
              <a:gd name="T32" fmla="*/ 402 w 1232"/>
              <a:gd name="T33" fmla="*/ 361 h 1232"/>
              <a:gd name="T34" fmla="*/ 596 w 1232"/>
              <a:gd name="T35" fmla="*/ 596 h 1232"/>
              <a:gd name="T36" fmla="*/ 402 w 1232"/>
              <a:gd name="T37" fmla="*/ 361 h 1232"/>
              <a:gd name="T38" fmla="*/ 596 w 1232"/>
              <a:gd name="T39" fmla="*/ 875 h 1232"/>
              <a:gd name="T40" fmla="*/ 359 w 1232"/>
              <a:gd name="T41" fmla="*/ 636 h 1232"/>
              <a:gd name="T42" fmla="*/ 528 w 1232"/>
              <a:gd name="T43" fmla="*/ 1145 h 1232"/>
              <a:gd name="T44" fmla="*/ 394 w 1232"/>
              <a:gd name="T45" fmla="*/ 956 h 1232"/>
              <a:gd name="T46" fmla="*/ 636 w 1232"/>
              <a:gd name="T47" fmla="*/ 1152 h 1232"/>
              <a:gd name="T48" fmla="*/ 800 w 1232"/>
              <a:gd name="T49" fmla="*/ 942 h 1232"/>
              <a:gd name="T50" fmla="*/ 636 w 1232"/>
              <a:gd name="T51" fmla="*/ 1152 h 1232"/>
              <a:gd name="T52" fmla="*/ 964 w 1232"/>
              <a:gd name="T53" fmla="*/ 1023 h 1232"/>
              <a:gd name="T54" fmla="*/ 838 w 1232"/>
              <a:gd name="T55" fmla="*/ 956 h 1232"/>
              <a:gd name="T56" fmla="*/ 636 w 1232"/>
              <a:gd name="T57" fmla="*/ 875 h 1232"/>
              <a:gd name="T58" fmla="*/ 873 w 1232"/>
              <a:gd name="T59" fmla="*/ 636 h 1232"/>
              <a:gd name="T60" fmla="*/ 636 w 1232"/>
              <a:gd name="T61" fmla="*/ 596 h 1232"/>
              <a:gd name="T62" fmla="*/ 830 w 1232"/>
              <a:gd name="T63" fmla="*/ 361 h 1232"/>
              <a:gd name="T64" fmla="*/ 636 w 1232"/>
              <a:gd name="T65" fmla="*/ 596 h 1232"/>
              <a:gd name="T66" fmla="*/ 364 w 1232"/>
              <a:gd name="T67" fmla="*/ 347 h 1232"/>
              <a:gd name="T68" fmla="*/ 80 w 1232"/>
              <a:gd name="T69" fmla="*/ 596 h 1232"/>
              <a:gd name="T70" fmla="*/ 80 w 1232"/>
              <a:gd name="T71" fmla="*/ 636 h 1232"/>
              <a:gd name="T72" fmla="*/ 379 w 1232"/>
              <a:gd name="T73" fmla="*/ 920 h 1232"/>
              <a:gd name="T74" fmla="*/ 80 w 1232"/>
              <a:gd name="T75" fmla="*/ 636 h 1232"/>
              <a:gd name="T76" fmla="*/ 853 w 1232"/>
              <a:gd name="T77" fmla="*/ 920 h 1232"/>
              <a:gd name="T78" fmla="*/ 1152 w 1232"/>
              <a:gd name="T79" fmla="*/ 636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2" h="1232">
                <a:moveTo>
                  <a:pt x="616" y="0"/>
                </a:moveTo>
                <a:cubicBezTo>
                  <a:pt x="276" y="0"/>
                  <a:pt x="0" y="276"/>
                  <a:pt x="0" y="616"/>
                </a:cubicBezTo>
                <a:cubicBezTo>
                  <a:pt x="0" y="956"/>
                  <a:pt x="276" y="1232"/>
                  <a:pt x="616" y="1232"/>
                </a:cubicBezTo>
                <a:cubicBezTo>
                  <a:pt x="956" y="1232"/>
                  <a:pt x="1232" y="956"/>
                  <a:pt x="1232" y="616"/>
                </a:cubicBezTo>
                <a:cubicBezTo>
                  <a:pt x="1232" y="276"/>
                  <a:pt x="956" y="0"/>
                  <a:pt x="616" y="0"/>
                </a:cubicBezTo>
                <a:close/>
                <a:moveTo>
                  <a:pt x="1152" y="596"/>
                </a:moveTo>
                <a:cubicBezTo>
                  <a:pt x="913" y="596"/>
                  <a:pt x="913" y="596"/>
                  <a:pt x="913" y="596"/>
                </a:cubicBezTo>
                <a:cubicBezTo>
                  <a:pt x="911" y="508"/>
                  <a:pt x="895" y="424"/>
                  <a:pt x="868" y="347"/>
                </a:cubicBezTo>
                <a:cubicBezTo>
                  <a:pt x="921" y="325"/>
                  <a:pt x="971" y="295"/>
                  <a:pt x="1016" y="260"/>
                </a:cubicBezTo>
                <a:cubicBezTo>
                  <a:pt x="1096" y="350"/>
                  <a:pt x="1147" y="467"/>
                  <a:pt x="1152" y="596"/>
                </a:cubicBezTo>
                <a:close/>
                <a:moveTo>
                  <a:pt x="594" y="1151"/>
                </a:moveTo>
                <a:cubicBezTo>
                  <a:pt x="528" y="1096"/>
                  <a:pt x="473" y="1025"/>
                  <a:pt x="432" y="942"/>
                </a:cubicBezTo>
                <a:cubicBezTo>
                  <a:pt x="484" y="926"/>
                  <a:pt x="539" y="917"/>
                  <a:pt x="596" y="915"/>
                </a:cubicBezTo>
                <a:cubicBezTo>
                  <a:pt x="596" y="1152"/>
                  <a:pt x="596" y="1152"/>
                  <a:pt x="596" y="1152"/>
                </a:cubicBezTo>
                <a:cubicBezTo>
                  <a:pt x="595" y="1151"/>
                  <a:pt x="595" y="1151"/>
                  <a:pt x="594" y="1151"/>
                </a:cubicBezTo>
                <a:close/>
                <a:moveTo>
                  <a:pt x="638" y="81"/>
                </a:moveTo>
                <a:cubicBezTo>
                  <a:pt x="713" y="143"/>
                  <a:pt x="774" y="227"/>
                  <a:pt x="815" y="324"/>
                </a:cubicBezTo>
                <a:cubicBezTo>
                  <a:pt x="759" y="343"/>
                  <a:pt x="699" y="355"/>
                  <a:pt x="636" y="357"/>
                </a:cubicBezTo>
                <a:cubicBezTo>
                  <a:pt x="636" y="80"/>
                  <a:pt x="636" y="80"/>
                  <a:pt x="636" y="80"/>
                </a:cubicBezTo>
                <a:cubicBezTo>
                  <a:pt x="637" y="81"/>
                  <a:pt x="637" y="81"/>
                  <a:pt x="638" y="81"/>
                </a:cubicBezTo>
                <a:close/>
                <a:moveTo>
                  <a:pt x="704" y="87"/>
                </a:moveTo>
                <a:cubicBezTo>
                  <a:pt x="814" y="106"/>
                  <a:pt x="912" y="157"/>
                  <a:pt x="989" y="231"/>
                </a:cubicBezTo>
                <a:cubicBezTo>
                  <a:pt x="947" y="263"/>
                  <a:pt x="902" y="290"/>
                  <a:pt x="853" y="310"/>
                </a:cubicBezTo>
                <a:cubicBezTo>
                  <a:pt x="816" y="225"/>
                  <a:pt x="766" y="149"/>
                  <a:pt x="704" y="87"/>
                </a:cubicBezTo>
                <a:close/>
                <a:moveTo>
                  <a:pt x="596" y="80"/>
                </a:moveTo>
                <a:cubicBezTo>
                  <a:pt x="596" y="357"/>
                  <a:pt x="596" y="357"/>
                  <a:pt x="596" y="357"/>
                </a:cubicBezTo>
                <a:cubicBezTo>
                  <a:pt x="533" y="355"/>
                  <a:pt x="473" y="343"/>
                  <a:pt x="417" y="324"/>
                </a:cubicBezTo>
                <a:cubicBezTo>
                  <a:pt x="458" y="227"/>
                  <a:pt x="519" y="143"/>
                  <a:pt x="594" y="81"/>
                </a:cubicBezTo>
                <a:cubicBezTo>
                  <a:pt x="595" y="81"/>
                  <a:pt x="595" y="81"/>
                  <a:pt x="596" y="80"/>
                </a:cubicBezTo>
                <a:close/>
                <a:moveTo>
                  <a:pt x="379" y="310"/>
                </a:moveTo>
                <a:cubicBezTo>
                  <a:pt x="330" y="290"/>
                  <a:pt x="285" y="263"/>
                  <a:pt x="243" y="231"/>
                </a:cubicBezTo>
                <a:cubicBezTo>
                  <a:pt x="320" y="157"/>
                  <a:pt x="418" y="106"/>
                  <a:pt x="528" y="87"/>
                </a:cubicBezTo>
                <a:cubicBezTo>
                  <a:pt x="466" y="149"/>
                  <a:pt x="416" y="225"/>
                  <a:pt x="379" y="310"/>
                </a:cubicBezTo>
                <a:close/>
                <a:moveTo>
                  <a:pt x="402" y="361"/>
                </a:moveTo>
                <a:cubicBezTo>
                  <a:pt x="463" y="382"/>
                  <a:pt x="528" y="394"/>
                  <a:pt x="596" y="396"/>
                </a:cubicBezTo>
                <a:cubicBezTo>
                  <a:pt x="596" y="596"/>
                  <a:pt x="596" y="596"/>
                  <a:pt x="596" y="596"/>
                </a:cubicBezTo>
                <a:cubicBezTo>
                  <a:pt x="359" y="596"/>
                  <a:pt x="359" y="596"/>
                  <a:pt x="359" y="596"/>
                </a:cubicBezTo>
                <a:cubicBezTo>
                  <a:pt x="361" y="513"/>
                  <a:pt x="375" y="433"/>
                  <a:pt x="402" y="361"/>
                </a:cubicBezTo>
                <a:close/>
                <a:moveTo>
                  <a:pt x="596" y="636"/>
                </a:moveTo>
                <a:cubicBezTo>
                  <a:pt x="596" y="875"/>
                  <a:pt x="596" y="875"/>
                  <a:pt x="596" y="875"/>
                </a:cubicBezTo>
                <a:cubicBezTo>
                  <a:pt x="533" y="877"/>
                  <a:pt x="473" y="887"/>
                  <a:pt x="416" y="906"/>
                </a:cubicBezTo>
                <a:cubicBezTo>
                  <a:pt x="381" y="824"/>
                  <a:pt x="361" y="733"/>
                  <a:pt x="359" y="636"/>
                </a:cubicBezTo>
                <a:lnTo>
                  <a:pt x="596" y="636"/>
                </a:lnTo>
                <a:close/>
                <a:moveTo>
                  <a:pt x="528" y="1145"/>
                </a:moveTo>
                <a:cubicBezTo>
                  <a:pt x="430" y="1128"/>
                  <a:pt x="340" y="1085"/>
                  <a:pt x="268" y="1023"/>
                </a:cubicBezTo>
                <a:cubicBezTo>
                  <a:pt x="307" y="996"/>
                  <a:pt x="349" y="973"/>
                  <a:pt x="394" y="956"/>
                </a:cubicBezTo>
                <a:cubicBezTo>
                  <a:pt x="429" y="1028"/>
                  <a:pt x="474" y="1091"/>
                  <a:pt x="528" y="1145"/>
                </a:cubicBezTo>
                <a:close/>
                <a:moveTo>
                  <a:pt x="636" y="1152"/>
                </a:moveTo>
                <a:cubicBezTo>
                  <a:pt x="636" y="915"/>
                  <a:pt x="636" y="915"/>
                  <a:pt x="636" y="915"/>
                </a:cubicBezTo>
                <a:cubicBezTo>
                  <a:pt x="693" y="917"/>
                  <a:pt x="748" y="926"/>
                  <a:pt x="800" y="942"/>
                </a:cubicBezTo>
                <a:cubicBezTo>
                  <a:pt x="759" y="1025"/>
                  <a:pt x="704" y="1096"/>
                  <a:pt x="638" y="1151"/>
                </a:cubicBezTo>
                <a:cubicBezTo>
                  <a:pt x="637" y="1151"/>
                  <a:pt x="637" y="1151"/>
                  <a:pt x="636" y="1152"/>
                </a:cubicBezTo>
                <a:close/>
                <a:moveTo>
                  <a:pt x="838" y="956"/>
                </a:moveTo>
                <a:cubicBezTo>
                  <a:pt x="883" y="973"/>
                  <a:pt x="925" y="996"/>
                  <a:pt x="964" y="1023"/>
                </a:cubicBezTo>
                <a:cubicBezTo>
                  <a:pt x="892" y="1085"/>
                  <a:pt x="802" y="1128"/>
                  <a:pt x="704" y="1145"/>
                </a:cubicBezTo>
                <a:cubicBezTo>
                  <a:pt x="758" y="1091"/>
                  <a:pt x="803" y="1028"/>
                  <a:pt x="838" y="956"/>
                </a:cubicBezTo>
                <a:close/>
                <a:moveTo>
                  <a:pt x="816" y="906"/>
                </a:moveTo>
                <a:cubicBezTo>
                  <a:pt x="759" y="887"/>
                  <a:pt x="699" y="877"/>
                  <a:pt x="636" y="875"/>
                </a:cubicBezTo>
                <a:cubicBezTo>
                  <a:pt x="636" y="636"/>
                  <a:pt x="636" y="636"/>
                  <a:pt x="636" y="636"/>
                </a:cubicBezTo>
                <a:cubicBezTo>
                  <a:pt x="873" y="636"/>
                  <a:pt x="873" y="636"/>
                  <a:pt x="873" y="636"/>
                </a:cubicBezTo>
                <a:cubicBezTo>
                  <a:pt x="871" y="733"/>
                  <a:pt x="851" y="824"/>
                  <a:pt x="816" y="906"/>
                </a:cubicBezTo>
                <a:close/>
                <a:moveTo>
                  <a:pt x="636" y="596"/>
                </a:moveTo>
                <a:cubicBezTo>
                  <a:pt x="636" y="396"/>
                  <a:pt x="636" y="396"/>
                  <a:pt x="636" y="396"/>
                </a:cubicBezTo>
                <a:cubicBezTo>
                  <a:pt x="704" y="394"/>
                  <a:pt x="769" y="382"/>
                  <a:pt x="830" y="361"/>
                </a:cubicBezTo>
                <a:cubicBezTo>
                  <a:pt x="857" y="433"/>
                  <a:pt x="871" y="513"/>
                  <a:pt x="873" y="596"/>
                </a:cubicBezTo>
                <a:lnTo>
                  <a:pt x="636" y="596"/>
                </a:lnTo>
                <a:close/>
                <a:moveTo>
                  <a:pt x="216" y="260"/>
                </a:moveTo>
                <a:cubicBezTo>
                  <a:pt x="261" y="295"/>
                  <a:pt x="311" y="325"/>
                  <a:pt x="364" y="347"/>
                </a:cubicBezTo>
                <a:cubicBezTo>
                  <a:pt x="337" y="424"/>
                  <a:pt x="321" y="508"/>
                  <a:pt x="319" y="596"/>
                </a:cubicBezTo>
                <a:cubicBezTo>
                  <a:pt x="80" y="596"/>
                  <a:pt x="80" y="596"/>
                  <a:pt x="80" y="596"/>
                </a:cubicBezTo>
                <a:cubicBezTo>
                  <a:pt x="85" y="467"/>
                  <a:pt x="136" y="350"/>
                  <a:pt x="216" y="260"/>
                </a:cubicBezTo>
                <a:close/>
                <a:moveTo>
                  <a:pt x="80" y="636"/>
                </a:moveTo>
                <a:cubicBezTo>
                  <a:pt x="319" y="636"/>
                  <a:pt x="319" y="636"/>
                  <a:pt x="319" y="636"/>
                </a:cubicBezTo>
                <a:cubicBezTo>
                  <a:pt x="321" y="737"/>
                  <a:pt x="342" y="833"/>
                  <a:pt x="379" y="920"/>
                </a:cubicBezTo>
                <a:cubicBezTo>
                  <a:pt x="328" y="939"/>
                  <a:pt x="281" y="965"/>
                  <a:pt x="238" y="996"/>
                </a:cubicBezTo>
                <a:cubicBezTo>
                  <a:pt x="145" y="903"/>
                  <a:pt x="86" y="776"/>
                  <a:pt x="80" y="636"/>
                </a:cubicBezTo>
                <a:close/>
                <a:moveTo>
                  <a:pt x="994" y="996"/>
                </a:moveTo>
                <a:cubicBezTo>
                  <a:pt x="951" y="965"/>
                  <a:pt x="904" y="939"/>
                  <a:pt x="853" y="920"/>
                </a:cubicBezTo>
                <a:cubicBezTo>
                  <a:pt x="890" y="833"/>
                  <a:pt x="911" y="737"/>
                  <a:pt x="913" y="636"/>
                </a:cubicBezTo>
                <a:cubicBezTo>
                  <a:pt x="1152" y="636"/>
                  <a:pt x="1152" y="636"/>
                  <a:pt x="1152" y="636"/>
                </a:cubicBezTo>
                <a:cubicBezTo>
                  <a:pt x="1146" y="776"/>
                  <a:pt x="1087" y="903"/>
                  <a:pt x="994" y="9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id-ID" sz="2160">
              <a:cs typeface="+mn-ea"/>
              <a:sym typeface="+mn-lt"/>
            </a:endParaRPr>
          </a:p>
        </p:txBody>
      </p:sp>
      <p:grpSp>
        <p:nvGrpSpPr>
          <p:cNvPr id="48" name="Group 239"/>
          <p:cNvGrpSpPr/>
          <p:nvPr/>
        </p:nvGrpSpPr>
        <p:grpSpPr>
          <a:xfrm>
            <a:off x="1341658" y="2119652"/>
            <a:ext cx="343290" cy="343222"/>
            <a:chOff x="7938" y="-3175"/>
            <a:chExt cx="8029575" cy="8027988"/>
          </a:xfrm>
          <a:solidFill>
            <a:schemeClr val="accent1"/>
          </a:solidFill>
        </p:grpSpPr>
        <p:sp>
          <p:nvSpPr>
            <p:cNvPr id="49" name="Freeform 23"/>
            <p:cNvSpPr>
              <a:spLocks noEditPoints="1"/>
            </p:cNvSpPr>
            <p:nvPr/>
          </p:nvSpPr>
          <p:spPr bwMode="auto">
            <a:xfrm>
              <a:off x="7938" y="-3175"/>
              <a:ext cx="8029575" cy="8027988"/>
            </a:xfrm>
            <a:custGeom>
              <a:avLst/>
              <a:gdLst>
                <a:gd name="T0" fmla="*/ 818 w 2138"/>
                <a:gd name="T1" fmla="*/ 1635 h 2138"/>
                <a:gd name="T2" fmla="*/ 818 w 2138"/>
                <a:gd name="T3" fmla="*/ 1635 h 2138"/>
                <a:gd name="T4" fmla="*/ 1257 w 2138"/>
                <a:gd name="T5" fmla="*/ 1507 h 2138"/>
                <a:gd name="T6" fmla="*/ 1301 w 2138"/>
                <a:gd name="T7" fmla="*/ 1550 h 2138"/>
                <a:gd name="T8" fmla="*/ 1249 w 2138"/>
                <a:gd name="T9" fmla="*/ 1602 h 2138"/>
                <a:gd name="T10" fmla="*/ 1711 w 2138"/>
                <a:gd name="T11" fmla="*/ 2064 h 2138"/>
                <a:gd name="T12" fmla="*/ 1888 w 2138"/>
                <a:gd name="T13" fmla="*/ 2138 h 2138"/>
                <a:gd name="T14" fmla="*/ 2065 w 2138"/>
                <a:gd name="T15" fmla="*/ 2064 h 2138"/>
                <a:gd name="T16" fmla="*/ 2138 w 2138"/>
                <a:gd name="T17" fmla="*/ 1888 h 2138"/>
                <a:gd name="T18" fmla="*/ 2065 w 2138"/>
                <a:gd name="T19" fmla="*/ 1711 h 2138"/>
                <a:gd name="T20" fmla="*/ 1603 w 2138"/>
                <a:gd name="T21" fmla="*/ 1248 h 2138"/>
                <a:gd name="T22" fmla="*/ 1551 w 2138"/>
                <a:gd name="T23" fmla="*/ 1300 h 2138"/>
                <a:gd name="T24" fmla="*/ 1507 w 2138"/>
                <a:gd name="T25" fmla="*/ 1257 h 2138"/>
                <a:gd name="T26" fmla="*/ 1633 w 2138"/>
                <a:gd name="T27" fmla="*/ 760 h 2138"/>
                <a:gd name="T28" fmla="*/ 1396 w 2138"/>
                <a:gd name="T29" fmla="*/ 239 h 2138"/>
                <a:gd name="T30" fmla="*/ 818 w 2138"/>
                <a:gd name="T31" fmla="*/ 0 h 2138"/>
                <a:gd name="T32" fmla="*/ 240 w 2138"/>
                <a:gd name="T33" fmla="*/ 239 h 2138"/>
                <a:gd name="T34" fmla="*/ 0 w 2138"/>
                <a:gd name="T35" fmla="*/ 817 h 2138"/>
                <a:gd name="T36" fmla="*/ 240 w 2138"/>
                <a:gd name="T37" fmla="*/ 1395 h 2138"/>
                <a:gd name="T38" fmla="*/ 818 w 2138"/>
                <a:gd name="T39" fmla="*/ 1635 h 2138"/>
                <a:gd name="T40" fmla="*/ 2009 w 2138"/>
                <a:gd name="T41" fmla="*/ 1888 h 2138"/>
                <a:gd name="T42" fmla="*/ 1973 w 2138"/>
                <a:gd name="T43" fmla="*/ 1973 h 2138"/>
                <a:gd name="T44" fmla="*/ 1888 w 2138"/>
                <a:gd name="T45" fmla="*/ 2008 h 2138"/>
                <a:gd name="T46" fmla="*/ 1803 w 2138"/>
                <a:gd name="T47" fmla="*/ 1973 h 2138"/>
                <a:gd name="T48" fmla="*/ 1444 w 2138"/>
                <a:gd name="T49" fmla="*/ 1614 h 2138"/>
                <a:gd name="T50" fmla="*/ 1614 w 2138"/>
                <a:gd name="T51" fmla="*/ 1444 h 2138"/>
                <a:gd name="T52" fmla="*/ 1973 w 2138"/>
                <a:gd name="T53" fmla="*/ 1802 h 2138"/>
                <a:gd name="T54" fmla="*/ 2009 w 2138"/>
                <a:gd name="T55" fmla="*/ 1888 h 2138"/>
                <a:gd name="T56" fmla="*/ 1392 w 2138"/>
                <a:gd name="T57" fmla="*/ 1459 h 2138"/>
                <a:gd name="T58" fmla="*/ 1361 w 2138"/>
                <a:gd name="T59" fmla="*/ 1427 h 2138"/>
                <a:gd name="T60" fmla="*/ 1362 w 2138"/>
                <a:gd name="T61" fmla="*/ 1427 h 2138"/>
                <a:gd name="T62" fmla="*/ 1377 w 2138"/>
                <a:gd name="T63" fmla="*/ 1413 h 2138"/>
                <a:gd name="T64" fmla="*/ 1380 w 2138"/>
                <a:gd name="T65" fmla="*/ 1410 h 2138"/>
                <a:gd name="T66" fmla="*/ 1396 w 2138"/>
                <a:gd name="T67" fmla="*/ 1395 h 2138"/>
                <a:gd name="T68" fmla="*/ 1411 w 2138"/>
                <a:gd name="T69" fmla="*/ 1380 h 2138"/>
                <a:gd name="T70" fmla="*/ 1413 w 2138"/>
                <a:gd name="T71" fmla="*/ 1377 h 2138"/>
                <a:gd name="T72" fmla="*/ 1428 w 2138"/>
                <a:gd name="T73" fmla="*/ 1361 h 2138"/>
                <a:gd name="T74" fmla="*/ 1428 w 2138"/>
                <a:gd name="T75" fmla="*/ 1361 h 2138"/>
                <a:gd name="T76" fmla="*/ 1459 w 2138"/>
                <a:gd name="T77" fmla="*/ 1392 h 2138"/>
                <a:gd name="T78" fmla="*/ 1392 w 2138"/>
                <a:gd name="T79" fmla="*/ 1459 h 2138"/>
                <a:gd name="T80" fmla="*/ 331 w 2138"/>
                <a:gd name="T81" fmla="*/ 331 h 2138"/>
                <a:gd name="T82" fmla="*/ 818 w 2138"/>
                <a:gd name="T83" fmla="*/ 129 h 2138"/>
                <a:gd name="T84" fmla="*/ 1304 w 2138"/>
                <a:gd name="T85" fmla="*/ 331 h 2138"/>
                <a:gd name="T86" fmla="*/ 1504 w 2138"/>
                <a:gd name="T87" fmla="*/ 769 h 2138"/>
                <a:gd name="T88" fmla="*/ 1371 w 2138"/>
                <a:gd name="T89" fmla="*/ 1226 h 2138"/>
                <a:gd name="T90" fmla="*/ 1371 w 2138"/>
                <a:gd name="T91" fmla="*/ 1226 h 2138"/>
                <a:gd name="T92" fmla="*/ 1304 w 2138"/>
                <a:gd name="T93" fmla="*/ 1303 h 2138"/>
                <a:gd name="T94" fmla="*/ 1280 w 2138"/>
                <a:gd name="T95" fmla="*/ 1326 h 2138"/>
                <a:gd name="T96" fmla="*/ 1226 w 2138"/>
                <a:gd name="T97" fmla="*/ 1370 h 2138"/>
                <a:gd name="T98" fmla="*/ 818 w 2138"/>
                <a:gd name="T99" fmla="*/ 1505 h 2138"/>
                <a:gd name="T100" fmla="*/ 331 w 2138"/>
                <a:gd name="T101" fmla="*/ 1303 h 2138"/>
                <a:gd name="T102" fmla="*/ 331 w 2138"/>
                <a:gd name="T103" fmla="*/ 331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8" h="2138">
                  <a:moveTo>
                    <a:pt x="818" y="1635"/>
                  </a:moveTo>
                  <a:cubicBezTo>
                    <a:pt x="818" y="1635"/>
                    <a:pt x="818" y="1635"/>
                    <a:pt x="818" y="1635"/>
                  </a:cubicBezTo>
                  <a:cubicBezTo>
                    <a:pt x="975" y="1635"/>
                    <a:pt x="1126" y="1590"/>
                    <a:pt x="1257" y="1507"/>
                  </a:cubicBezTo>
                  <a:cubicBezTo>
                    <a:pt x="1301" y="1550"/>
                    <a:pt x="1301" y="1550"/>
                    <a:pt x="1301" y="1550"/>
                  </a:cubicBezTo>
                  <a:cubicBezTo>
                    <a:pt x="1249" y="1602"/>
                    <a:pt x="1249" y="1602"/>
                    <a:pt x="1249" y="1602"/>
                  </a:cubicBezTo>
                  <a:cubicBezTo>
                    <a:pt x="1711" y="2064"/>
                    <a:pt x="1711" y="2064"/>
                    <a:pt x="1711" y="2064"/>
                  </a:cubicBezTo>
                  <a:cubicBezTo>
                    <a:pt x="1758" y="2112"/>
                    <a:pt x="1821" y="2138"/>
                    <a:pt x="1888" y="2138"/>
                  </a:cubicBezTo>
                  <a:cubicBezTo>
                    <a:pt x="1955" y="2138"/>
                    <a:pt x="2018" y="2112"/>
                    <a:pt x="2065" y="2064"/>
                  </a:cubicBezTo>
                  <a:cubicBezTo>
                    <a:pt x="2112" y="2017"/>
                    <a:pt x="2138" y="1954"/>
                    <a:pt x="2138" y="1888"/>
                  </a:cubicBezTo>
                  <a:cubicBezTo>
                    <a:pt x="2138" y="1821"/>
                    <a:pt x="2112" y="1758"/>
                    <a:pt x="2065" y="1711"/>
                  </a:cubicBezTo>
                  <a:cubicBezTo>
                    <a:pt x="1603" y="1248"/>
                    <a:pt x="1603" y="1248"/>
                    <a:pt x="1603" y="1248"/>
                  </a:cubicBezTo>
                  <a:cubicBezTo>
                    <a:pt x="1551" y="1300"/>
                    <a:pt x="1551" y="1300"/>
                    <a:pt x="1551" y="1300"/>
                  </a:cubicBezTo>
                  <a:cubicBezTo>
                    <a:pt x="1507" y="1257"/>
                    <a:pt x="1507" y="1257"/>
                    <a:pt x="1507" y="1257"/>
                  </a:cubicBezTo>
                  <a:cubicBezTo>
                    <a:pt x="1601" y="1110"/>
                    <a:pt x="1645" y="935"/>
                    <a:pt x="1633" y="760"/>
                  </a:cubicBezTo>
                  <a:cubicBezTo>
                    <a:pt x="1619" y="563"/>
                    <a:pt x="1535" y="379"/>
                    <a:pt x="1396" y="239"/>
                  </a:cubicBezTo>
                  <a:cubicBezTo>
                    <a:pt x="1241" y="85"/>
                    <a:pt x="1036" y="0"/>
                    <a:pt x="818" y="0"/>
                  </a:cubicBezTo>
                  <a:cubicBezTo>
                    <a:pt x="599" y="0"/>
                    <a:pt x="394" y="85"/>
                    <a:pt x="240" y="239"/>
                  </a:cubicBezTo>
                  <a:cubicBezTo>
                    <a:pt x="85" y="394"/>
                    <a:pt x="0" y="599"/>
                    <a:pt x="0" y="817"/>
                  </a:cubicBezTo>
                  <a:cubicBezTo>
                    <a:pt x="0" y="1036"/>
                    <a:pt x="85" y="1241"/>
                    <a:pt x="240" y="1395"/>
                  </a:cubicBezTo>
                  <a:cubicBezTo>
                    <a:pt x="394" y="1550"/>
                    <a:pt x="599" y="1635"/>
                    <a:pt x="818" y="1635"/>
                  </a:cubicBezTo>
                  <a:close/>
                  <a:moveTo>
                    <a:pt x="2009" y="1888"/>
                  </a:moveTo>
                  <a:cubicBezTo>
                    <a:pt x="2009" y="1920"/>
                    <a:pt x="1996" y="1950"/>
                    <a:pt x="1973" y="1973"/>
                  </a:cubicBezTo>
                  <a:cubicBezTo>
                    <a:pt x="1950" y="1996"/>
                    <a:pt x="1920" y="2008"/>
                    <a:pt x="1888" y="2008"/>
                  </a:cubicBezTo>
                  <a:cubicBezTo>
                    <a:pt x="1856" y="2008"/>
                    <a:pt x="1826" y="1996"/>
                    <a:pt x="1803" y="1973"/>
                  </a:cubicBezTo>
                  <a:cubicBezTo>
                    <a:pt x="1444" y="1614"/>
                    <a:pt x="1444" y="1614"/>
                    <a:pt x="1444" y="1614"/>
                  </a:cubicBezTo>
                  <a:cubicBezTo>
                    <a:pt x="1614" y="1444"/>
                    <a:pt x="1614" y="1444"/>
                    <a:pt x="1614" y="1444"/>
                  </a:cubicBezTo>
                  <a:cubicBezTo>
                    <a:pt x="1973" y="1802"/>
                    <a:pt x="1973" y="1802"/>
                    <a:pt x="1973" y="1802"/>
                  </a:cubicBezTo>
                  <a:cubicBezTo>
                    <a:pt x="1996" y="1825"/>
                    <a:pt x="2009" y="1855"/>
                    <a:pt x="2009" y="1888"/>
                  </a:cubicBezTo>
                  <a:close/>
                  <a:moveTo>
                    <a:pt x="1392" y="1459"/>
                  </a:moveTo>
                  <a:cubicBezTo>
                    <a:pt x="1361" y="1427"/>
                    <a:pt x="1361" y="1427"/>
                    <a:pt x="1361" y="1427"/>
                  </a:cubicBezTo>
                  <a:cubicBezTo>
                    <a:pt x="1361" y="1427"/>
                    <a:pt x="1362" y="1427"/>
                    <a:pt x="1362" y="1427"/>
                  </a:cubicBezTo>
                  <a:cubicBezTo>
                    <a:pt x="1367" y="1422"/>
                    <a:pt x="1372" y="1418"/>
                    <a:pt x="1377" y="1413"/>
                  </a:cubicBezTo>
                  <a:cubicBezTo>
                    <a:pt x="1378" y="1412"/>
                    <a:pt x="1379" y="1411"/>
                    <a:pt x="1380" y="1410"/>
                  </a:cubicBezTo>
                  <a:cubicBezTo>
                    <a:pt x="1385" y="1405"/>
                    <a:pt x="1391" y="1400"/>
                    <a:pt x="1396" y="1395"/>
                  </a:cubicBezTo>
                  <a:cubicBezTo>
                    <a:pt x="1401" y="1390"/>
                    <a:pt x="1406" y="1385"/>
                    <a:pt x="1411" y="1380"/>
                  </a:cubicBezTo>
                  <a:cubicBezTo>
                    <a:pt x="1411" y="1379"/>
                    <a:pt x="1412" y="1378"/>
                    <a:pt x="1413" y="1377"/>
                  </a:cubicBezTo>
                  <a:cubicBezTo>
                    <a:pt x="1418" y="1372"/>
                    <a:pt x="1423" y="1366"/>
                    <a:pt x="1428" y="1361"/>
                  </a:cubicBezTo>
                  <a:cubicBezTo>
                    <a:pt x="1428" y="1361"/>
                    <a:pt x="1428" y="1361"/>
                    <a:pt x="1428" y="1361"/>
                  </a:cubicBezTo>
                  <a:cubicBezTo>
                    <a:pt x="1459" y="1392"/>
                    <a:pt x="1459" y="1392"/>
                    <a:pt x="1459" y="1392"/>
                  </a:cubicBezTo>
                  <a:lnTo>
                    <a:pt x="1392" y="1459"/>
                  </a:lnTo>
                  <a:close/>
                  <a:moveTo>
                    <a:pt x="331" y="331"/>
                  </a:moveTo>
                  <a:cubicBezTo>
                    <a:pt x="461" y="201"/>
                    <a:pt x="634" y="129"/>
                    <a:pt x="818" y="129"/>
                  </a:cubicBezTo>
                  <a:cubicBezTo>
                    <a:pt x="1001" y="129"/>
                    <a:pt x="1174" y="201"/>
                    <a:pt x="1304" y="331"/>
                  </a:cubicBezTo>
                  <a:cubicBezTo>
                    <a:pt x="1421" y="448"/>
                    <a:pt x="1492" y="604"/>
                    <a:pt x="1504" y="769"/>
                  </a:cubicBezTo>
                  <a:cubicBezTo>
                    <a:pt x="1515" y="932"/>
                    <a:pt x="1468" y="1095"/>
                    <a:pt x="1371" y="1226"/>
                  </a:cubicBezTo>
                  <a:cubicBezTo>
                    <a:pt x="1371" y="1226"/>
                    <a:pt x="1371" y="1226"/>
                    <a:pt x="1371" y="1226"/>
                  </a:cubicBezTo>
                  <a:cubicBezTo>
                    <a:pt x="1351" y="1253"/>
                    <a:pt x="1328" y="1279"/>
                    <a:pt x="1304" y="1303"/>
                  </a:cubicBezTo>
                  <a:cubicBezTo>
                    <a:pt x="1296" y="1311"/>
                    <a:pt x="1288" y="1319"/>
                    <a:pt x="1280" y="1326"/>
                  </a:cubicBezTo>
                  <a:cubicBezTo>
                    <a:pt x="1263" y="1342"/>
                    <a:pt x="1245" y="1357"/>
                    <a:pt x="1226" y="1370"/>
                  </a:cubicBezTo>
                  <a:cubicBezTo>
                    <a:pt x="1107" y="1458"/>
                    <a:pt x="966" y="1505"/>
                    <a:pt x="818" y="1505"/>
                  </a:cubicBezTo>
                  <a:cubicBezTo>
                    <a:pt x="634" y="1505"/>
                    <a:pt x="461" y="1433"/>
                    <a:pt x="331" y="1303"/>
                  </a:cubicBezTo>
                  <a:cubicBezTo>
                    <a:pt x="63" y="1035"/>
                    <a:pt x="63" y="599"/>
                    <a:pt x="331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50" name="Freeform 24"/>
            <p:cNvSpPr>
              <a:spLocks noEditPoints="1"/>
            </p:cNvSpPr>
            <p:nvPr/>
          </p:nvSpPr>
          <p:spPr bwMode="auto">
            <a:xfrm>
              <a:off x="788988" y="976313"/>
              <a:ext cx="4578350" cy="4176713"/>
            </a:xfrm>
            <a:custGeom>
              <a:avLst/>
              <a:gdLst>
                <a:gd name="T0" fmla="*/ 577 w 1219"/>
                <a:gd name="T1" fmla="*/ 1111 h 1112"/>
                <a:gd name="T2" fmla="*/ 577 w 1219"/>
                <a:gd name="T3" fmla="*/ 1112 h 1112"/>
                <a:gd name="T4" fmla="*/ 610 w 1219"/>
                <a:gd name="T5" fmla="*/ 1112 h 1112"/>
                <a:gd name="T6" fmla="*/ 940 w 1219"/>
                <a:gd name="T7" fmla="*/ 1003 h 1112"/>
                <a:gd name="T8" fmla="*/ 1002 w 1219"/>
                <a:gd name="T9" fmla="*/ 949 h 1112"/>
                <a:gd name="T10" fmla="*/ 1057 w 1219"/>
                <a:gd name="T11" fmla="*/ 886 h 1112"/>
                <a:gd name="T12" fmla="*/ 1003 w 1219"/>
                <a:gd name="T13" fmla="*/ 163 h 1112"/>
                <a:gd name="T14" fmla="*/ 610 w 1219"/>
                <a:gd name="T15" fmla="*/ 0 h 1112"/>
                <a:gd name="T16" fmla="*/ 217 w 1219"/>
                <a:gd name="T17" fmla="*/ 163 h 1112"/>
                <a:gd name="T18" fmla="*/ 217 w 1219"/>
                <a:gd name="T19" fmla="*/ 949 h 1112"/>
                <a:gd name="T20" fmla="*/ 577 w 1219"/>
                <a:gd name="T21" fmla="*/ 1111 h 1112"/>
                <a:gd name="T22" fmla="*/ 262 w 1219"/>
                <a:gd name="T23" fmla="*/ 209 h 1112"/>
                <a:gd name="T24" fmla="*/ 610 w 1219"/>
                <a:gd name="T25" fmla="*/ 65 h 1112"/>
                <a:gd name="T26" fmla="*/ 957 w 1219"/>
                <a:gd name="T27" fmla="*/ 209 h 1112"/>
                <a:gd name="T28" fmla="*/ 1005 w 1219"/>
                <a:gd name="T29" fmla="*/ 848 h 1112"/>
                <a:gd name="T30" fmla="*/ 957 w 1219"/>
                <a:gd name="T31" fmla="*/ 903 h 1112"/>
                <a:gd name="T32" fmla="*/ 901 w 1219"/>
                <a:gd name="T33" fmla="*/ 951 h 1112"/>
                <a:gd name="T34" fmla="*/ 612 w 1219"/>
                <a:gd name="T35" fmla="*/ 1047 h 1112"/>
                <a:gd name="T36" fmla="*/ 610 w 1219"/>
                <a:gd name="T37" fmla="*/ 1047 h 1112"/>
                <a:gd name="T38" fmla="*/ 262 w 1219"/>
                <a:gd name="T39" fmla="*/ 903 h 1112"/>
                <a:gd name="T40" fmla="*/ 262 w 1219"/>
                <a:gd name="T41" fmla="*/ 209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9" h="1112">
                  <a:moveTo>
                    <a:pt x="577" y="1111"/>
                  </a:moveTo>
                  <a:cubicBezTo>
                    <a:pt x="577" y="1112"/>
                    <a:pt x="577" y="1112"/>
                    <a:pt x="577" y="1112"/>
                  </a:cubicBezTo>
                  <a:cubicBezTo>
                    <a:pt x="610" y="1112"/>
                    <a:pt x="610" y="1112"/>
                    <a:pt x="610" y="1112"/>
                  </a:cubicBezTo>
                  <a:cubicBezTo>
                    <a:pt x="730" y="1112"/>
                    <a:pt x="844" y="1074"/>
                    <a:pt x="940" y="1003"/>
                  </a:cubicBezTo>
                  <a:cubicBezTo>
                    <a:pt x="962" y="987"/>
                    <a:pt x="983" y="969"/>
                    <a:pt x="1002" y="949"/>
                  </a:cubicBezTo>
                  <a:cubicBezTo>
                    <a:pt x="1022" y="930"/>
                    <a:pt x="1040" y="908"/>
                    <a:pt x="1057" y="886"/>
                  </a:cubicBezTo>
                  <a:cubicBezTo>
                    <a:pt x="1219" y="667"/>
                    <a:pt x="1196" y="356"/>
                    <a:pt x="1003" y="163"/>
                  </a:cubicBezTo>
                  <a:cubicBezTo>
                    <a:pt x="898" y="58"/>
                    <a:pt x="758" y="0"/>
                    <a:pt x="610" y="0"/>
                  </a:cubicBezTo>
                  <a:cubicBezTo>
                    <a:pt x="461" y="0"/>
                    <a:pt x="322" y="58"/>
                    <a:pt x="217" y="163"/>
                  </a:cubicBezTo>
                  <a:cubicBezTo>
                    <a:pt x="0" y="380"/>
                    <a:pt x="0" y="732"/>
                    <a:pt x="217" y="949"/>
                  </a:cubicBezTo>
                  <a:cubicBezTo>
                    <a:pt x="314" y="1046"/>
                    <a:pt x="441" y="1103"/>
                    <a:pt x="577" y="1111"/>
                  </a:cubicBezTo>
                  <a:close/>
                  <a:moveTo>
                    <a:pt x="262" y="209"/>
                  </a:moveTo>
                  <a:cubicBezTo>
                    <a:pt x="355" y="116"/>
                    <a:pt x="478" y="65"/>
                    <a:pt x="610" y="65"/>
                  </a:cubicBezTo>
                  <a:cubicBezTo>
                    <a:pt x="741" y="65"/>
                    <a:pt x="864" y="116"/>
                    <a:pt x="957" y="209"/>
                  </a:cubicBezTo>
                  <a:cubicBezTo>
                    <a:pt x="1127" y="380"/>
                    <a:pt x="1148" y="654"/>
                    <a:pt x="1005" y="848"/>
                  </a:cubicBezTo>
                  <a:cubicBezTo>
                    <a:pt x="990" y="867"/>
                    <a:pt x="974" y="886"/>
                    <a:pt x="957" y="903"/>
                  </a:cubicBezTo>
                  <a:cubicBezTo>
                    <a:pt x="939" y="921"/>
                    <a:pt x="921" y="937"/>
                    <a:pt x="901" y="951"/>
                  </a:cubicBezTo>
                  <a:cubicBezTo>
                    <a:pt x="817" y="1013"/>
                    <a:pt x="717" y="1046"/>
                    <a:pt x="612" y="1047"/>
                  </a:cubicBezTo>
                  <a:cubicBezTo>
                    <a:pt x="610" y="1047"/>
                    <a:pt x="610" y="1047"/>
                    <a:pt x="610" y="1047"/>
                  </a:cubicBezTo>
                  <a:cubicBezTo>
                    <a:pt x="478" y="1047"/>
                    <a:pt x="355" y="996"/>
                    <a:pt x="262" y="903"/>
                  </a:cubicBezTo>
                  <a:cubicBezTo>
                    <a:pt x="71" y="712"/>
                    <a:pt x="71" y="400"/>
                    <a:pt x="262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</p:grpSp>
      <p:sp>
        <p:nvSpPr>
          <p:cNvPr id="51" name="Freeform 8"/>
          <p:cNvSpPr>
            <a:spLocks noEditPoints="1"/>
          </p:cNvSpPr>
          <p:nvPr/>
        </p:nvSpPr>
        <p:spPr bwMode="auto">
          <a:xfrm>
            <a:off x="1407070" y="3132310"/>
            <a:ext cx="358163" cy="314123"/>
          </a:xfrm>
          <a:custGeom>
            <a:avLst/>
            <a:gdLst>
              <a:gd name="T0" fmla="*/ 168 w 336"/>
              <a:gd name="T1" fmla="*/ 0 h 294"/>
              <a:gd name="T2" fmla="*/ 0 w 336"/>
              <a:gd name="T3" fmla="*/ 126 h 294"/>
              <a:gd name="T4" fmla="*/ 74 w 336"/>
              <a:gd name="T5" fmla="*/ 230 h 294"/>
              <a:gd name="T6" fmla="*/ 74 w 336"/>
              <a:gd name="T7" fmla="*/ 231 h 294"/>
              <a:gd name="T8" fmla="*/ 53 w 336"/>
              <a:gd name="T9" fmla="*/ 281 h 294"/>
              <a:gd name="T10" fmla="*/ 53 w 336"/>
              <a:gd name="T11" fmla="*/ 281 h 294"/>
              <a:gd name="T12" fmla="*/ 53 w 336"/>
              <a:gd name="T13" fmla="*/ 284 h 294"/>
              <a:gd name="T14" fmla="*/ 62 w 336"/>
              <a:gd name="T15" fmla="*/ 294 h 294"/>
              <a:gd name="T16" fmla="*/ 65 w 336"/>
              <a:gd name="T17" fmla="*/ 294 h 294"/>
              <a:gd name="T18" fmla="*/ 136 w 336"/>
              <a:gd name="T19" fmla="*/ 250 h 294"/>
              <a:gd name="T20" fmla="*/ 168 w 336"/>
              <a:gd name="T21" fmla="*/ 252 h 294"/>
              <a:gd name="T22" fmla="*/ 336 w 336"/>
              <a:gd name="T23" fmla="*/ 126 h 294"/>
              <a:gd name="T24" fmla="*/ 168 w 336"/>
              <a:gd name="T25" fmla="*/ 0 h 294"/>
              <a:gd name="T26" fmla="*/ 168 w 336"/>
              <a:gd name="T27" fmla="*/ 231 h 294"/>
              <a:gd name="T28" fmla="*/ 139 w 336"/>
              <a:gd name="T29" fmla="*/ 229 h 294"/>
              <a:gd name="T30" fmla="*/ 136 w 336"/>
              <a:gd name="T31" fmla="*/ 229 h 294"/>
              <a:gd name="T32" fmla="*/ 119 w 336"/>
              <a:gd name="T33" fmla="*/ 236 h 294"/>
              <a:gd name="T34" fmla="*/ 87 w 336"/>
              <a:gd name="T35" fmla="*/ 263 h 294"/>
              <a:gd name="T36" fmla="*/ 94 w 336"/>
              <a:gd name="T37" fmla="*/ 232 h 294"/>
              <a:gd name="T38" fmla="*/ 95 w 336"/>
              <a:gd name="T39" fmla="*/ 230 h 294"/>
              <a:gd name="T40" fmla="*/ 83 w 336"/>
              <a:gd name="T41" fmla="*/ 212 h 294"/>
              <a:gd name="T42" fmla="*/ 21 w 336"/>
              <a:gd name="T43" fmla="*/ 126 h 294"/>
              <a:gd name="T44" fmla="*/ 168 w 336"/>
              <a:gd name="T45" fmla="*/ 21 h 294"/>
              <a:gd name="T46" fmla="*/ 315 w 336"/>
              <a:gd name="T47" fmla="*/ 126 h 294"/>
              <a:gd name="T48" fmla="*/ 168 w 336"/>
              <a:gd name="T49" fmla="*/ 23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6" h="294">
                <a:moveTo>
                  <a:pt x="168" y="0"/>
                </a:moveTo>
                <a:cubicBezTo>
                  <a:pt x="75" y="0"/>
                  <a:pt x="0" y="56"/>
                  <a:pt x="0" y="126"/>
                </a:cubicBezTo>
                <a:cubicBezTo>
                  <a:pt x="0" y="169"/>
                  <a:pt x="29" y="208"/>
                  <a:pt x="74" y="230"/>
                </a:cubicBezTo>
                <a:cubicBezTo>
                  <a:pt x="74" y="231"/>
                  <a:pt x="74" y="231"/>
                  <a:pt x="74" y="231"/>
                </a:cubicBezTo>
                <a:cubicBezTo>
                  <a:pt x="74" y="250"/>
                  <a:pt x="59" y="270"/>
                  <a:pt x="53" y="281"/>
                </a:cubicBezTo>
                <a:cubicBezTo>
                  <a:pt x="53" y="281"/>
                  <a:pt x="53" y="281"/>
                  <a:pt x="53" y="281"/>
                </a:cubicBezTo>
                <a:cubicBezTo>
                  <a:pt x="53" y="282"/>
                  <a:pt x="53" y="283"/>
                  <a:pt x="53" y="284"/>
                </a:cubicBezTo>
                <a:cubicBezTo>
                  <a:pt x="53" y="290"/>
                  <a:pt x="57" y="294"/>
                  <a:pt x="62" y="294"/>
                </a:cubicBezTo>
                <a:cubicBezTo>
                  <a:pt x="63" y="294"/>
                  <a:pt x="65" y="294"/>
                  <a:pt x="65" y="294"/>
                </a:cubicBezTo>
                <a:cubicBezTo>
                  <a:pt x="98" y="288"/>
                  <a:pt x="128" y="258"/>
                  <a:pt x="136" y="250"/>
                </a:cubicBezTo>
                <a:cubicBezTo>
                  <a:pt x="146" y="251"/>
                  <a:pt x="157" y="252"/>
                  <a:pt x="168" y="252"/>
                </a:cubicBezTo>
                <a:cubicBezTo>
                  <a:pt x="261" y="252"/>
                  <a:pt x="336" y="196"/>
                  <a:pt x="336" y="126"/>
                </a:cubicBezTo>
                <a:cubicBezTo>
                  <a:pt x="336" y="56"/>
                  <a:pt x="261" y="0"/>
                  <a:pt x="168" y="0"/>
                </a:cubicBezTo>
                <a:close/>
                <a:moveTo>
                  <a:pt x="168" y="231"/>
                </a:moveTo>
                <a:cubicBezTo>
                  <a:pt x="158" y="231"/>
                  <a:pt x="148" y="230"/>
                  <a:pt x="139" y="229"/>
                </a:cubicBezTo>
                <a:cubicBezTo>
                  <a:pt x="138" y="229"/>
                  <a:pt x="137" y="229"/>
                  <a:pt x="136" y="229"/>
                </a:cubicBezTo>
                <a:cubicBezTo>
                  <a:pt x="129" y="229"/>
                  <a:pt x="123" y="231"/>
                  <a:pt x="119" y="236"/>
                </a:cubicBezTo>
                <a:cubicBezTo>
                  <a:pt x="115" y="242"/>
                  <a:pt x="102" y="254"/>
                  <a:pt x="87" y="263"/>
                </a:cubicBezTo>
                <a:cubicBezTo>
                  <a:pt x="91" y="254"/>
                  <a:pt x="94" y="243"/>
                  <a:pt x="94" y="232"/>
                </a:cubicBezTo>
                <a:cubicBezTo>
                  <a:pt x="95" y="231"/>
                  <a:pt x="95" y="231"/>
                  <a:pt x="95" y="230"/>
                </a:cubicBezTo>
                <a:cubicBezTo>
                  <a:pt x="95" y="222"/>
                  <a:pt x="90" y="215"/>
                  <a:pt x="83" y="212"/>
                </a:cubicBezTo>
                <a:cubicBezTo>
                  <a:pt x="44" y="192"/>
                  <a:pt x="21" y="160"/>
                  <a:pt x="21" y="126"/>
                </a:cubicBezTo>
                <a:cubicBezTo>
                  <a:pt x="21" y="68"/>
                  <a:pt x="87" y="21"/>
                  <a:pt x="168" y="21"/>
                </a:cubicBezTo>
                <a:cubicBezTo>
                  <a:pt x="249" y="21"/>
                  <a:pt x="315" y="68"/>
                  <a:pt x="315" y="126"/>
                </a:cubicBezTo>
                <a:cubicBezTo>
                  <a:pt x="315" y="184"/>
                  <a:pt x="249" y="231"/>
                  <a:pt x="168" y="2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id-ID" sz="2160">
              <a:cs typeface="+mn-ea"/>
              <a:sym typeface="+mn-lt"/>
            </a:endParaRPr>
          </a:p>
        </p:txBody>
      </p:sp>
      <p:grpSp>
        <p:nvGrpSpPr>
          <p:cNvPr id="52" name="Group 83"/>
          <p:cNvGrpSpPr/>
          <p:nvPr/>
        </p:nvGrpSpPr>
        <p:grpSpPr>
          <a:xfrm>
            <a:off x="1409544" y="4106969"/>
            <a:ext cx="325826" cy="325826"/>
            <a:chOff x="-2771775" y="66675"/>
            <a:chExt cx="827087" cy="827088"/>
          </a:xfrm>
          <a:solidFill>
            <a:schemeClr val="accent1"/>
          </a:solidFill>
        </p:grpSpPr>
        <p:sp>
          <p:nvSpPr>
            <p:cNvPr id="53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54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55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238997" y="304325"/>
            <a:ext cx="862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思考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90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918106" y="-1596743"/>
            <a:ext cx="2690844" cy="3669436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sp>
        <p:nvSpPr>
          <p:cNvPr id="3" name="文本框 2"/>
          <p:cNvSpPr txBox="1"/>
          <p:nvPr/>
        </p:nvSpPr>
        <p:spPr>
          <a:xfrm>
            <a:off x="278959" y="267751"/>
            <a:ext cx="275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86" y="1185918"/>
            <a:ext cx="115488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Karl Moritz Hermann, Tomas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Kocisky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Edward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Grefenstette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Espeholt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Kay, Mustafa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Suleyman,and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Blunsom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2015. Teaching machines to read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comprehend. 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of NIPS, pages 1684–1692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Rudolf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Kadlec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Martin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Ondrej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Bajgar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Jan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Kleindienst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2016.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understanding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attention sum reader network. tarXiv:1603.01547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Bhuwan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Dhingra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Hanxiao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William W Cohen,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Ruslan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Salakhutdinov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2016. Gated-attention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readers for text comprehension.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arXiv:1606.01549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Yiming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Cui,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Zhipeng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Si Wei, Shijin Wang, Ting Liu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Hu.2016. Attention-over-Attention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for Reading Comprehension.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preprint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1607.04423v3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Shuohang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 and Jing Jiang.2016. Machine Comprehension Using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Match-LSTM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Pointer.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1608.07905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00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033189">
            <a:off x="-3577474" y="-6071450"/>
            <a:ext cx="11433274" cy="11418999"/>
          </a:xfrm>
          <a:custGeom>
            <a:avLst/>
            <a:gdLst>
              <a:gd name="connsiteX0" fmla="*/ 10883014 w 11433274"/>
              <a:gd name="connsiteY0" fmla="*/ 0 h 11418999"/>
              <a:gd name="connsiteX1" fmla="*/ 11433274 w 11433274"/>
              <a:gd name="connsiteY1" fmla="*/ 0 h 11418999"/>
              <a:gd name="connsiteX2" fmla="*/ 11433274 w 11433274"/>
              <a:gd name="connsiteY2" fmla="*/ 11418999 h 11418999"/>
              <a:gd name="connsiteX3" fmla="*/ 9289079 w 11433274"/>
              <a:gd name="connsiteY3" fmla="*/ 11418999 h 11418999"/>
              <a:gd name="connsiteX4" fmla="*/ 4636998 w 11433274"/>
              <a:gd name="connsiteY4" fmla="*/ 7591361 h 11418999"/>
              <a:gd name="connsiteX5" fmla="*/ 0 w 11433274"/>
              <a:gd name="connsiteY5" fmla="*/ 0 h 11418999"/>
              <a:gd name="connsiteX6" fmla="*/ 2555926 w 11433274"/>
              <a:gd name="connsiteY6" fmla="*/ 0 h 11418999"/>
              <a:gd name="connsiteX7" fmla="*/ 0 w 11433274"/>
              <a:gd name="connsiteY7" fmla="*/ 3106452 h 1141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3274" h="11418999">
                <a:moveTo>
                  <a:pt x="10883014" y="0"/>
                </a:moveTo>
                <a:lnTo>
                  <a:pt x="11433274" y="0"/>
                </a:lnTo>
                <a:lnTo>
                  <a:pt x="11433274" y="11418999"/>
                </a:lnTo>
                <a:lnTo>
                  <a:pt x="9289079" y="11418999"/>
                </a:lnTo>
                <a:lnTo>
                  <a:pt x="4636998" y="7591361"/>
                </a:lnTo>
                <a:close/>
                <a:moveTo>
                  <a:pt x="0" y="0"/>
                </a:moveTo>
                <a:lnTo>
                  <a:pt x="2555926" y="0"/>
                </a:lnTo>
                <a:lnTo>
                  <a:pt x="0" y="3106452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5784850" y="2761008"/>
            <a:ext cx="5615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 smtClean="0">
                <a:solidFill>
                  <a:srgbClr val="428DAF"/>
                </a:solidFill>
              </a:rPr>
              <a:t>谢谢聆听</a:t>
            </a:r>
            <a:endParaRPr lang="zh-CN" altLang="en-US" sz="7200" dirty="0">
              <a:solidFill>
                <a:srgbClr val="428D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7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7" t="41409" r="16668" b="25334"/>
          <a:stretch>
            <a:fillRect/>
          </a:stretch>
        </p:blipFill>
        <p:spPr>
          <a:xfrm rot="3033189" flipH="1" flipV="1">
            <a:off x="3029136" y="167120"/>
            <a:ext cx="6050981" cy="5874209"/>
          </a:xfrm>
          <a:custGeom>
            <a:avLst/>
            <a:gdLst>
              <a:gd name="connsiteX0" fmla="*/ 332987 w 3911893"/>
              <a:gd name="connsiteY0" fmla="*/ 1531239 h 3797612"/>
              <a:gd name="connsiteX1" fmla="*/ 330982 w 3911893"/>
              <a:gd name="connsiteY1" fmla="*/ 1529589 h 3797612"/>
              <a:gd name="connsiteX2" fmla="*/ 332868 w 3911893"/>
              <a:gd name="connsiteY2" fmla="*/ 1530021 h 3797612"/>
              <a:gd name="connsiteX3" fmla="*/ 336641 w 3911893"/>
              <a:gd name="connsiteY3" fmla="*/ 1530886 h 3797612"/>
              <a:gd name="connsiteX4" fmla="*/ 332868 w 3911893"/>
              <a:gd name="connsiteY4" fmla="*/ 1530021 h 3797612"/>
              <a:gd name="connsiteX5" fmla="*/ 332049 w 3911893"/>
              <a:gd name="connsiteY5" fmla="*/ 1521652 h 3797612"/>
              <a:gd name="connsiteX6" fmla="*/ 331915 w 3911893"/>
              <a:gd name="connsiteY6" fmla="*/ 1520282 h 3797612"/>
              <a:gd name="connsiteX7" fmla="*/ 338505 w 3911893"/>
              <a:gd name="connsiteY7" fmla="*/ 1512271 h 3797612"/>
              <a:gd name="connsiteX8" fmla="*/ 341226 w 3911893"/>
              <a:gd name="connsiteY8" fmla="*/ 1521226 h 3797612"/>
              <a:gd name="connsiteX9" fmla="*/ 336641 w 3911893"/>
              <a:gd name="connsiteY9" fmla="*/ 1530886 h 3797612"/>
              <a:gd name="connsiteX10" fmla="*/ 456882 w 3911893"/>
              <a:gd name="connsiteY10" fmla="*/ 1417442 h 3797612"/>
              <a:gd name="connsiteX11" fmla="*/ 456666 w 3911893"/>
              <a:gd name="connsiteY11" fmla="*/ 1417705 h 3797612"/>
              <a:gd name="connsiteX12" fmla="*/ 456396 w 3911893"/>
              <a:gd name="connsiteY12" fmla="*/ 1417011 h 3797612"/>
              <a:gd name="connsiteX13" fmla="*/ 449180 w 3911893"/>
              <a:gd name="connsiteY13" fmla="*/ 1418629 h 3797612"/>
              <a:gd name="connsiteX14" fmla="*/ 453050 w 3911893"/>
              <a:gd name="connsiteY14" fmla="*/ 1401664 h 3797612"/>
              <a:gd name="connsiteX15" fmla="*/ 448682 w 3911893"/>
              <a:gd name="connsiteY15" fmla="*/ 1394712 h 3797612"/>
              <a:gd name="connsiteX16" fmla="*/ 450329 w 3911893"/>
              <a:gd name="connsiteY16" fmla="*/ 1392710 h 3797612"/>
              <a:gd name="connsiteX17" fmla="*/ 455018 w 3911893"/>
              <a:gd name="connsiteY17" fmla="*/ 1410000 h 3797612"/>
              <a:gd name="connsiteX18" fmla="*/ 457058 w 3911893"/>
              <a:gd name="connsiteY18" fmla="*/ 1418146 h 3797612"/>
              <a:gd name="connsiteX19" fmla="*/ 456882 w 3911893"/>
              <a:gd name="connsiteY19" fmla="*/ 1417442 h 3797612"/>
              <a:gd name="connsiteX20" fmla="*/ 457309 w 3911893"/>
              <a:gd name="connsiteY20" fmla="*/ 1416923 h 3797612"/>
              <a:gd name="connsiteX21" fmla="*/ 458133 w 3911893"/>
              <a:gd name="connsiteY21" fmla="*/ 1415921 h 3797612"/>
              <a:gd name="connsiteX22" fmla="*/ 197449 w 3911893"/>
              <a:gd name="connsiteY22" fmla="*/ 1759321 h 3797612"/>
              <a:gd name="connsiteX23" fmla="*/ 195005 w 3911893"/>
              <a:gd name="connsiteY23" fmla="*/ 1760248 h 3797612"/>
              <a:gd name="connsiteX24" fmla="*/ 195667 w 3911893"/>
              <a:gd name="connsiteY24" fmla="*/ 1759954 h 3797612"/>
              <a:gd name="connsiteX25" fmla="*/ 197332 w 3911893"/>
              <a:gd name="connsiteY25" fmla="*/ 1759214 h 3797612"/>
              <a:gd name="connsiteX26" fmla="*/ 1686381 w 3911893"/>
              <a:gd name="connsiteY26" fmla="*/ 270517 h 3797612"/>
              <a:gd name="connsiteX27" fmla="*/ 1685598 w 3911893"/>
              <a:gd name="connsiteY27" fmla="*/ 271388 h 3797612"/>
              <a:gd name="connsiteX28" fmla="*/ 1684376 w 3911893"/>
              <a:gd name="connsiteY28" fmla="*/ 268867 h 3797612"/>
              <a:gd name="connsiteX29" fmla="*/ 1686381 w 3911893"/>
              <a:gd name="connsiteY29" fmla="*/ 270517 h 3797612"/>
              <a:gd name="connsiteX30" fmla="*/ 1573558 w 3911893"/>
              <a:gd name="connsiteY30" fmla="*/ 410271 h 3797612"/>
              <a:gd name="connsiteX31" fmla="*/ 1573534 w 3911893"/>
              <a:gd name="connsiteY31" fmla="*/ 410225 h 3797612"/>
              <a:gd name="connsiteX32" fmla="*/ 1572692 w 3911893"/>
              <a:gd name="connsiteY32" fmla="*/ 408694 h 3797612"/>
              <a:gd name="connsiteX33" fmla="*/ 1574525 w 3911893"/>
              <a:gd name="connsiteY33" fmla="*/ 408636 h 3797612"/>
              <a:gd name="connsiteX34" fmla="*/ 1573435 w 3911893"/>
              <a:gd name="connsiteY34" fmla="*/ 413922 h 3797612"/>
              <a:gd name="connsiteX35" fmla="*/ 1571836 w 3911893"/>
              <a:gd name="connsiteY35" fmla="*/ 413183 h 3797612"/>
              <a:gd name="connsiteX36" fmla="*/ 1573558 w 3911893"/>
              <a:gd name="connsiteY36" fmla="*/ 410271 h 3797612"/>
              <a:gd name="connsiteX37" fmla="*/ 1574674 w 3911893"/>
              <a:gd name="connsiteY37" fmla="*/ 412301 h 3797612"/>
              <a:gd name="connsiteX38" fmla="*/ 1519569 w 3911893"/>
              <a:gd name="connsiteY38" fmla="*/ 499314 h 3797612"/>
              <a:gd name="connsiteX39" fmla="*/ 1520465 w 3911893"/>
              <a:gd name="connsiteY39" fmla="*/ 496692 h 3797612"/>
              <a:gd name="connsiteX40" fmla="*/ 1521083 w 3911893"/>
              <a:gd name="connsiteY40" fmla="*/ 495942 h 3797612"/>
              <a:gd name="connsiteX41" fmla="*/ 1522113 w 3911893"/>
              <a:gd name="connsiteY41" fmla="*/ 494690 h 3797612"/>
              <a:gd name="connsiteX42" fmla="*/ 1519569 w 3911893"/>
              <a:gd name="connsiteY42" fmla="*/ 499314 h 3797612"/>
              <a:gd name="connsiteX43" fmla="*/ 1699039 w 3911893"/>
              <a:gd name="connsiteY43" fmla="*/ 286808 h 3797612"/>
              <a:gd name="connsiteX44" fmla="*/ 1695475 w 3911893"/>
              <a:gd name="connsiteY44" fmla="*/ 288074 h 3797612"/>
              <a:gd name="connsiteX45" fmla="*/ 1698477 w 3911893"/>
              <a:gd name="connsiteY45" fmla="*/ 286484 h 3797612"/>
              <a:gd name="connsiteX46" fmla="*/ 1813616 w 3911893"/>
              <a:gd name="connsiteY46" fmla="*/ 150460 h 3797612"/>
              <a:gd name="connsiteX47" fmla="*/ 1811169 w 3911893"/>
              <a:gd name="connsiteY47" fmla="*/ 151547 h 3797612"/>
              <a:gd name="connsiteX48" fmla="*/ 1809766 w 3911893"/>
              <a:gd name="connsiteY48" fmla="*/ 150392 h 3797612"/>
              <a:gd name="connsiteX49" fmla="*/ 1812638 w 3911893"/>
              <a:gd name="connsiteY49" fmla="*/ 147718 h 3797612"/>
              <a:gd name="connsiteX50" fmla="*/ 1536850 w 3911893"/>
              <a:gd name="connsiteY50" fmla="*/ 505365 h 3797612"/>
              <a:gd name="connsiteX51" fmla="*/ 1537212 w 3911893"/>
              <a:gd name="connsiteY51" fmla="*/ 502968 h 3797612"/>
              <a:gd name="connsiteX52" fmla="*/ 1538360 w 3911893"/>
              <a:gd name="connsiteY52" fmla="*/ 502675 h 3797612"/>
              <a:gd name="connsiteX53" fmla="*/ 1457419 w 3911893"/>
              <a:gd name="connsiteY53" fmla="*/ 606014 h 3797612"/>
              <a:gd name="connsiteX54" fmla="*/ 1456704 w 3911893"/>
              <a:gd name="connsiteY54" fmla="*/ 598710 h 3797612"/>
              <a:gd name="connsiteX55" fmla="*/ 1460016 w 3911893"/>
              <a:gd name="connsiteY55" fmla="*/ 601435 h 3797612"/>
              <a:gd name="connsiteX56" fmla="*/ 1460714 w 3911893"/>
              <a:gd name="connsiteY56" fmla="*/ 602010 h 3797612"/>
              <a:gd name="connsiteX57" fmla="*/ 1460016 w 3911893"/>
              <a:gd name="connsiteY57" fmla="*/ 601435 h 3797612"/>
              <a:gd name="connsiteX58" fmla="*/ 1460564 w 3911893"/>
              <a:gd name="connsiteY58" fmla="*/ 600468 h 3797612"/>
              <a:gd name="connsiteX59" fmla="*/ 1460714 w 3911893"/>
              <a:gd name="connsiteY59" fmla="*/ 602010 h 3797612"/>
              <a:gd name="connsiteX60" fmla="*/ 1836382 w 3911893"/>
              <a:gd name="connsiteY60" fmla="*/ 145426 h 3797612"/>
              <a:gd name="connsiteX61" fmla="*/ 1832372 w 3911893"/>
              <a:gd name="connsiteY61" fmla="*/ 142126 h 3797612"/>
              <a:gd name="connsiteX62" fmla="*/ 1829791 w 3911893"/>
              <a:gd name="connsiteY62" fmla="*/ 153436 h 3797612"/>
              <a:gd name="connsiteX63" fmla="*/ 1828361 w 3911893"/>
              <a:gd name="connsiteY63" fmla="*/ 138826 h 3797612"/>
              <a:gd name="connsiteX64" fmla="*/ 1815180 w 3911893"/>
              <a:gd name="connsiteY64" fmla="*/ 154847 h 3797612"/>
              <a:gd name="connsiteX65" fmla="*/ 1813616 w 3911893"/>
              <a:gd name="connsiteY65" fmla="*/ 150460 h 3797612"/>
              <a:gd name="connsiteX66" fmla="*/ 1815807 w 3911893"/>
              <a:gd name="connsiteY66" fmla="*/ 149486 h 3797612"/>
              <a:gd name="connsiteX67" fmla="*/ 1816470 w 3911893"/>
              <a:gd name="connsiteY67" fmla="*/ 149192 h 3797612"/>
              <a:gd name="connsiteX68" fmla="*/ 1817045 w 3911893"/>
              <a:gd name="connsiteY68" fmla="*/ 136232 h 3797612"/>
              <a:gd name="connsiteX69" fmla="*/ 1823278 w 3911893"/>
              <a:gd name="connsiteY69" fmla="*/ 124569 h 3797612"/>
              <a:gd name="connsiteX70" fmla="*/ 1829294 w 3911893"/>
              <a:gd name="connsiteY70" fmla="*/ 129519 h 3797612"/>
              <a:gd name="connsiteX71" fmla="*/ 1838605 w 3911893"/>
              <a:gd name="connsiteY71" fmla="*/ 130463 h 3797612"/>
              <a:gd name="connsiteX72" fmla="*/ 1840967 w 3911893"/>
              <a:gd name="connsiteY72" fmla="*/ 135766 h 3797612"/>
              <a:gd name="connsiteX73" fmla="*/ 1836382 w 3911893"/>
              <a:gd name="connsiteY73" fmla="*/ 145426 h 3797612"/>
              <a:gd name="connsiteX74" fmla="*/ 1381984 w 3911893"/>
              <a:gd name="connsiteY74" fmla="*/ 701785 h 3797612"/>
              <a:gd name="connsiteX75" fmla="*/ 1379979 w 3911893"/>
              <a:gd name="connsiteY75" fmla="*/ 700135 h 3797612"/>
              <a:gd name="connsiteX76" fmla="*/ 1381626 w 3911893"/>
              <a:gd name="connsiteY76" fmla="*/ 698133 h 3797612"/>
              <a:gd name="connsiteX77" fmla="*/ 1381984 w 3911893"/>
              <a:gd name="connsiteY77" fmla="*/ 701785 h 3797612"/>
              <a:gd name="connsiteX78" fmla="*/ 1533927 w 3911893"/>
              <a:gd name="connsiteY78" fmla="*/ 521202 h 3797612"/>
              <a:gd name="connsiteX79" fmla="*/ 1535003 w 3911893"/>
              <a:gd name="connsiteY79" fmla="*/ 508655 h 3797612"/>
              <a:gd name="connsiteX80" fmla="*/ 1536850 w 3911893"/>
              <a:gd name="connsiteY80" fmla="*/ 505365 h 3797612"/>
              <a:gd name="connsiteX81" fmla="*/ 1536372 w 3911893"/>
              <a:gd name="connsiteY81" fmla="*/ 508522 h 3797612"/>
              <a:gd name="connsiteX82" fmla="*/ 1538753 w 3911893"/>
              <a:gd name="connsiteY82" fmla="*/ 512170 h 3797612"/>
              <a:gd name="connsiteX83" fmla="*/ 1535485 w 3911893"/>
              <a:gd name="connsiteY83" fmla="*/ 518286 h 3797612"/>
              <a:gd name="connsiteX84" fmla="*/ 1533927 w 3911893"/>
              <a:gd name="connsiteY84" fmla="*/ 521202 h 3797612"/>
              <a:gd name="connsiteX85" fmla="*/ 1843688 w 3911893"/>
              <a:gd name="connsiteY85" fmla="*/ 144720 h 3797612"/>
              <a:gd name="connsiteX86" fmla="*/ 1842775 w 3911893"/>
              <a:gd name="connsiteY86" fmla="*/ 144809 h 3797612"/>
              <a:gd name="connsiteX87" fmla="*/ 1839803 w 3911893"/>
              <a:gd name="connsiteY87" fmla="*/ 145095 h 3797612"/>
              <a:gd name="connsiteX88" fmla="*/ 1839785 w 3911893"/>
              <a:gd name="connsiteY88" fmla="*/ 144867 h 3797612"/>
              <a:gd name="connsiteX89" fmla="*/ 1843623 w 3911893"/>
              <a:gd name="connsiteY89" fmla="*/ 144053 h 3797612"/>
              <a:gd name="connsiteX90" fmla="*/ 1846275 w 3911893"/>
              <a:gd name="connsiteY90" fmla="*/ 143491 h 3797612"/>
              <a:gd name="connsiteX91" fmla="*/ 1843623 w 3911893"/>
              <a:gd name="connsiteY91" fmla="*/ 144053 h 3797612"/>
              <a:gd name="connsiteX92" fmla="*/ 1843330 w 3911893"/>
              <a:gd name="connsiteY92" fmla="*/ 141068 h 3797612"/>
              <a:gd name="connsiteX93" fmla="*/ 1430451 w 3911893"/>
              <a:gd name="connsiteY93" fmla="*/ 650414 h 3797612"/>
              <a:gd name="connsiteX94" fmla="*/ 1431772 w 3911893"/>
              <a:gd name="connsiteY94" fmla="*/ 645360 h 3797612"/>
              <a:gd name="connsiteX95" fmla="*/ 1432579 w 3911893"/>
              <a:gd name="connsiteY95" fmla="*/ 647173 h 3797612"/>
              <a:gd name="connsiteX96" fmla="*/ 1392943 w 3911893"/>
              <a:gd name="connsiteY96" fmla="*/ 700727 h 3797612"/>
              <a:gd name="connsiteX97" fmla="*/ 1381626 w 3911893"/>
              <a:gd name="connsiteY97" fmla="*/ 698133 h 3797612"/>
              <a:gd name="connsiteX98" fmla="*/ 1384304 w 3911893"/>
              <a:gd name="connsiteY98" fmla="*/ 694878 h 3797612"/>
              <a:gd name="connsiteX99" fmla="*/ 1384922 w 3911893"/>
              <a:gd name="connsiteY99" fmla="*/ 694127 h 3797612"/>
              <a:gd name="connsiteX100" fmla="*/ 1388574 w 3911893"/>
              <a:gd name="connsiteY100" fmla="*/ 693775 h 3797612"/>
              <a:gd name="connsiteX101" fmla="*/ 1391512 w 3911893"/>
              <a:gd name="connsiteY101" fmla="*/ 686117 h 3797612"/>
              <a:gd name="connsiteX102" fmla="*/ 1382559 w 3911893"/>
              <a:gd name="connsiteY102" fmla="*/ 688825 h 3797612"/>
              <a:gd name="connsiteX103" fmla="*/ 1382201 w 3911893"/>
              <a:gd name="connsiteY103" fmla="*/ 685172 h 3797612"/>
              <a:gd name="connsiteX104" fmla="*/ 1392445 w 3911893"/>
              <a:gd name="connsiteY104" fmla="*/ 676810 h 3797612"/>
              <a:gd name="connsiteX105" fmla="*/ 1393160 w 3911893"/>
              <a:gd name="connsiteY105" fmla="*/ 684115 h 3797612"/>
              <a:gd name="connsiteX106" fmla="*/ 1402113 w 3911893"/>
              <a:gd name="connsiteY106" fmla="*/ 681407 h 3797612"/>
              <a:gd name="connsiteX107" fmla="*/ 1390580 w 3911893"/>
              <a:gd name="connsiteY107" fmla="*/ 695425 h 3797612"/>
              <a:gd name="connsiteX108" fmla="*/ 1392943 w 3911893"/>
              <a:gd name="connsiteY108" fmla="*/ 700727 h 3797612"/>
              <a:gd name="connsiteX109" fmla="*/ 1851351 w 3911893"/>
              <a:gd name="connsiteY109" fmla="*/ 147667 h 3797612"/>
              <a:gd name="connsiteX110" fmla="*/ 1850349 w 3911893"/>
              <a:gd name="connsiteY110" fmla="*/ 146842 h 3797612"/>
              <a:gd name="connsiteX111" fmla="*/ 1846275 w 3911893"/>
              <a:gd name="connsiteY111" fmla="*/ 143491 h 3797612"/>
              <a:gd name="connsiteX112" fmla="*/ 1849013 w 3911893"/>
              <a:gd name="connsiteY112" fmla="*/ 142910 h 3797612"/>
              <a:gd name="connsiteX113" fmla="*/ 1852642 w 3911893"/>
              <a:gd name="connsiteY113" fmla="*/ 142012 h 3797612"/>
              <a:gd name="connsiteX114" fmla="*/ 1851351 w 3911893"/>
              <a:gd name="connsiteY114" fmla="*/ 147667 h 3797612"/>
              <a:gd name="connsiteX115" fmla="*/ 1376569 w 3911893"/>
              <a:gd name="connsiteY115" fmla="*/ 733752 h 3797612"/>
              <a:gd name="connsiteX116" fmla="*/ 1376416 w 3911893"/>
              <a:gd name="connsiteY116" fmla="*/ 733777 h 3797612"/>
              <a:gd name="connsiteX117" fmla="*/ 1377538 w 3911893"/>
              <a:gd name="connsiteY117" fmla="*/ 731710 h 3797612"/>
              <a:gd name="connsiteX118" fmla="*/ 1376965 w 3911893"/>
              <a:gd name="connsiteY118" fmla="*/ 732917 h 3797612"/>
              <a:gd name="connsiteX119" fmla="*/ 1363256 w 3911893"/>
              <a:gd name="connsiteY119" fmla="*/ 757776 h 3797612"/>
              <a:gd name="connsiteX120" fmla="*/ 1362305 w 3911893"/>
              <a:gd name="connsiteY120" fmla="*/ 757376 h 3797612"/>
              <a:gd name="connsiteX121" fmla="*/ 1363425 w 3911893"/>
              <a:gd name="connsiteY121" fmla="*/ 757038 h 3797612"/>
              <a:gd name="connsiteX122" fmla="*/ 1353793 w 3911893"/>
              <a:gd name="connsiteY122" fmla="*/ 771651 h 3797612"/>
              <a:gd name="connsiteX123" fmla="*/ 1351191 w 3911893"/>
              <a:gd name="connsiteY123" fmla="*/ 774205 h 3797612"/>
              <a:gd name="connsiteX124" fmla="*/ 1353539 w 3911893"/>
              <a:gd name="connsiteY124" fmla="*/ 769053 h 3797612"/>
              <a:gd name="connsiteX125" fmla="*/ 1353628 w 3911893"/>
              <a:gd name="connsiteY125" fmla="*/ 769966 h 3797612"/>
              <a:gd name="connsiteX126" fmla="*/ 1365430 w 3911893"/>
              <a:gd name="connsiteY126" fmla="*/ 758688 h 3797612"/>
              <a:gd name="connsiteX127" fmla="*/ 1362730 w 3911893"/>
              <a:gd name="connsiteY127" fmla="*/ 760083 h 3797612"/>
              <a:gd name="connsiteX128" fmla="*/ 1363102 w 3911893"/>
              <a:gd name="connsiteY128" fmla="*/ 758452 h 3797612"/>
              <a:gd name="connsiteX129" fmla="*/ 1363256 w 3911893"/>
              <a:gd name="connsiteY129" fmla="*/ 757776 h 3797612"/>
              <a:gd name="connsiteX130" fmla="*/ 1361519 w 3911893"/>
              <a:gd name="connsiteY130" fmla="*/ 765391 h 3797612"/>
              <a:gd name="connsiteX131" fmla="*/ 1359251 w 3911893"/>
              <a:gd name="connsiteY131" fmla="*/ 766197 h 3797612"/>
              <a:gd name="connsiteX132" fmla="*/ 1362139 w 3911893"/>
              <a:gd name="connsiteY132" fmla="*/ 760388 h 3797612"/>
              <a:gd name="connsiteX133" fmla="*/ 1362730 w 3911893"/>
              <a:gd name="connsiteY133" fmla="*/ 760083 h 3797612"/>
              <a:gd name="connsiteX134" fmla="*/ 1408627 w 3911893"/>
              <a:gd name="connsiteY134" fmla="*/ 710273 h 3797612"/>
              <a:gd name="connsiteX135" fmla="*/ 1406264 w 3911893"/>
              <a:gd name="connsiteY135" fmla="*/ 704971 h 3797612"/>
              <a:gd name="connsiteX136" fmla="*/ 1407204 w 3911893"/>
              <a:gd name="connsiteY136" fmla="*/ 703341 h 3797612"/>
              <a:gd name="connsiteX137" fmla="*/ 1432553 w 3911893"/>
              <a:gd name="connsiteY137" fmla="*/ 686303 h 3797612"/>
              <a:gd name="connsiteX138" fmla="*/ 1431493 w 3911893"/>
              <a:gd name="connsiteY138" fmla="*/ 686657 h 3797612"/>
              <a:gd name="connsiteX139" fmla="*/ 1431345 w 3911893"/>
              <a:gd name="connsiteY139" fmla="*/ 685728 h 3797612"/>
              <a:gd name="connsiteX140" fmla="*/ 1433388 w 3911893"/>
              <a:gd name="connsiteY140" fmla="*/ 684982 h 3797612"/>
              <a:gd name="connsiteX141" fmla="*/ 1433125 w 3911893"/>
              <a:gd name="connsiteY141" fmla="*/ 696847 h 3797612"/>
              <a:gd name="connsiteX142" fmla="*/ 1430762 w 3911893"/>
              <a:gd name="connsiteY142" fmla="*/ 691545 h 3797612"/>
              <a:gd name="connsiteX143" fmla="*/ 1427466 w 3911893"/>
              <a:gd name="connsiteY143" fmla="*/ 695550 h 3797612"/>
              <a:gd name="connsiteX144" fmla="*/ 1429829 w 3911893"/>
              <a:gd name="connsiteY144" fmla="*/ 700853 h 3797612"/>
              <a:gd name="connsiteX145" fmla="*/ 1426176 w 3911893"/>
              <a:gd name="connsiteY145" fmla="*/ 701205 h 3797612"/>
              <a:gd name="connsiteX146" fmla="*/ 1426751 w 3911893"/>
              <a:gd name="connsiteY146" fmla="*/ 688245 h 3797612"/>
              <a:gd name="connsiteX147" fmla="*/ 1431493 w 3911893"/>
              <a:gd name="connsiteY147" fmla="*/ 686657 h 3797612"/>
              <a:gd name="connsiteX148" fmla="*/ 1914834 w 3911893"/>
              <a:gd name="connsiteY148" fmla="*/ 111956 h 3797612"/>
              <a:gd name="connsiteX149" fmla="*/ 1912595 w 3911893"/>
              <a:gd name="connsiteY149" fmla="*/ 114102 h 3797612"/>
              <a:gd name="connsiteX150" fmla="*/ 1912506 w 3911893"/>
              <a:gd name="connsiteY150" fmla="*/ 113189 h 3797612"/>
              <a:gd name="connsiteX151" fmla="*/ 1911961 w 3911893"/>
              <a:gd name="connsiteY151" fmla="*/ 107630 h 3797612"/>
              <a:gd name="connsiteX152" fmla="*/ 1914870 w 3911893"/>
              <a:gd name="connsiteY152" fmla="*/ 106739 h 3797612"/>
              <a:gd name="connsiteX153" fmla="*/ 1914834 w 3911893"/>
              <a:gd name="connsiteY153" fmla="*/ 111956 h 3797612"/>
              <a:gd name="connsiteX154" fmla="*/ 1924230 w 3911893"/>
              <a:gd name="connsiteY154" fmla="*/ 101121 h 3797612"/>
              <a:gd name="connsiteX155" fmla="*/ 1923933 w 3911893"/>
              <a:gd name="connsiteY155" fmla="*/ 101025 h 3797612"/>
              <a:gd name="connsiteX156" fmla="*/ 1924392 w 3911893"/>
              <a:gd name="connsiteY156" fmla="*/ 99828 h 3797612"/>
              <a:gd name="connsiteX157" fmla="*/ 1926134 w 3911893"/>
              <a:gd name="connsiteY157" fmla="*/ 101734 h 3797612"/>
              <a:gd name="connsiteX158" fmla="*/ 1924263 w 3911893"/>
              <a:gd name="connsiteY158" fmla="*/ 101454 h 3797612"/>
              <a:gd name="connsiteX159" fmla="*/ 1924190 w 3911893"/>
              <a:gd name="connsiteY159" fmla="*/ 101443 h 3797612"/>
              <a:gd name="connsiteX160" fmla="*/ 1924230 w 3911893"/>
              <a:gd name="connsiteY160" fmla="*/ 101121 h 3797612"/>
              <a:gd name="connsiteX161" fmla="*/ 1911663 w 3911893"/>
              <a:gd name="connsiteY161" fmla="*/ 123409 h 3797612"/>
              <a:gd name="connsiteX162" fmla="*/ 1910750 w 3911893"/>
              <a:gd name="connsiteY162" fmla="*/ 123498 h 3797612"/>
              <a:gd name="connsiteX163" fmla="*/ 1908746 w 3911893"/>
              <a:gd name="connsiteY163" fmla="*/ 123691 h 3797612"/>
              <a:gd name="connsiteX164" fmla="*/ 1909651 w 3911893"/>
              <a:gd name="connsiteY164" fmla="*/ 122167 h 3797612"/>
              <a:gd name="connsiteX165" fmla="*/ 1911663 w 3911893"/>
              <a:gd name="connsiteY165" fmla="*/ 123409 h 3797612"/>
              <a:gd name="connsiteX166" fmla="*/ 1300736 w 3911893"/>
              <a:gd name="connsiteY166" fmla="*/ 870012 h 3797612"/>
              <a:gd name="connsiteX167" fmla="*/ 1299662 w 3911893"/>
              <a:gd name="connsiteY167" fmla="*/ 870807 h 3797612"/>
              <a:gd name="connsiteX168" fmla="*/ 1299472 w 3911893"/>
              <a:gd name="connsiteY168" fmla="*/ 870948 h 3797612"/>
              <a:gd name="connsiteX169" fmla="*/ 1300456 w 3911893"/>
              <a:gd name="connsiteY169" fmla="*/ 869882 h 3797612"/>
              <a:gd name="connsiteX170" fmla="*/ 1860260 w 3911893"/>
              <a:gd name="connsiteY170" fmla="*/ 196902 h 3797612"/>
              <a:gd name="connsiteX171" fmla="*/ 1859949 w 3911893"/>
              <a:gd name="connsiteY171" fmla="*/ 196336 h 3797612"/>
              <a:gd name="connsiteX172" fmla="*/ 1860244 w 3911893"/>
              <a:gd name="connsiteY172" fmla="*/ 196122 h 3797612"/>
              <a:gd name="connsiteX173" fmla="*/ 1321939 w 3911893"/>
              <a:gd name="connsiteY173" fmla="*/ 860591 h 3797612"/>
              <a:gd name="connsiteX174" fmla="*/ 1309779 w 3911893"/>
              <a:gd name="connsiteY174" fmla="*/ 868217 h 3797612"/>
              <a:gd name="connsiteX175" fmla="*/ 1309076 w 3911893"/>
              <a:gd name="connsiteY175" fmla="*/ 868658 h 3797612"/>
              <a:gd name="connsiteX176" fmla="*/ 1304032 w 3911893"/>
              <a:gd name="connsiteY176" fmla="*/ 866007 h 3797612"/>
              <a:gd name="connsiteX177" fmla="*/ 1300456 w 3911893"/>
              <a:gd name="connsiteY177" fmla="*/ 869882 h 3797612"/>
              <a:gd name="connsiteX178" fmla="*/ 1293736 w 3911893"/>
              <a:gd name="connsiteY178" fmla="*/ 866771 h 3797612"/>
              <a:gd name="connsiteX179" fmla="*/ 1306612 w 3911893"/>
              <a:gd name="connsiteY179" fmla="*/ 854697 h 3797612"/>
              <a:gd name="connsiteX180" fmla="*/ 1310840 w 3911893"/>
              <a:gd name="connsiteY180" fmla="*/ 841384 h 3797612"/>
              <a:gd name="connsiteX181" fmla="*/ 1314135 w 3911893"/>
              <a:gd name="connsiteY181" fmla="*/ 837379 h 3797612"/>
              <a:gd name="connsiteX182" fmla="*/ 1316498 w 3911893"/>
              <a:gd name="connsiteY182" fmla="*/ 842682 h 3797612"/>
              <a:gd name="connsiteX183" fmla="*/ 1328249 w 3911893"/>
              <a:gd name="connsiteY183" fmla="*/ 812051 h 3797612"/>
              <a:gd name="connsiteX184" fmla="*/ 1337777 w 3911893"/>
              <a:gd name="connsiteY184" fmla="*/ 796383 h 3797612"/>
              <a:gd name="connsiteX185" fmla="*/ 1341430 w 3911893"/>
              <a:gd name="connsiteY185" fmla="*/ 796031 h 3797612"/>
              <a:gd name="connsiteX186" fmla="*/ 1345658 w 3911893"/>
              <a:gd name="connsiteY186" fmla="*/ 782718 h 3797612"/>
              <a:gd name="connsiteX187" fmla="*/ 1354254 w 3911893"/>
              <a:gd name="connsiteY187" fmla="*/ 776358 h 3797612"/>
              <a:gd name="connsiteX188" fmla="*/ 1353793 w 3911893"/>
              <a:gd name="connsiteY188" fmla="*/ 771651 h 3797612"/>
              <a:gd name="connsiteX189" fmla="*/ 1358839 w 3911893"/>
              <a:gd name="connsiteY189" fmla="*/ 766698 h 3797612"/>
              <a:gd name="connsiteX190" fmla="*/ 1360845 w 3911893"/>
              <a:gd name="connsiteY190" fmla="*/ 768348 h 3797612"/>
              <a:gd name="connsiteX191" fmla="*/ 1361519 w 3911893"/>
              <a:gd name="connsiteY191" fmla="*/ 765391 h 3797612"/>
              <a:gd name="connsiteX192" fmla="*/ 1361924 w 3911893"/>
              <a:gd name="connsiteY192" fmla="*/ 765248 h 3797612"/>
              <a:gd name="connsiteX193" fmla="*/ 1375316 w 3911893"/>
              <a:gd name="connsiteY193" fmla="*/ 746672 h 3797612"/>
              <a:gd name="connsiteX194" fmla="*/ 1370016 w 3911893"/>
              <a:gd name="connsiteY194" fmla="*/ 749027 h 3797612"/>
              <a:gd name="connsiteX195" fmla="*/ 1367653 w 3911893"/>
              <a:gd name="connsiteY195" fmla="*/ 743725 h 3797612"/>
              <a:gd name="connsiteX196" fmla="*/ 1372953 w 3911893"/>
              <a:gd name="connsiteY196" fmla="*/ 741370 h 3797612"/>
              <a:gd name="connsiteX197" fmla="*/ 1376569 w 3911893"/>
              <a:gd name="connsiteY197" fmla="*/ 733752 h 3797612"/>
              <a:gd name="connsiteX198" fmla="*/ 1378174 w 3911893"/>
              <a:gd name="connsiteY198" fmla="*/ 733492 h 3797612"/>
              <a:gd name="connsiteX199" fmla="*/ 1376606 w 3911893"/>
              <a:gd name="connsiteY199" fmla="*/ 741017 h 3797612"/>
              <a:gd name="connsiteX200" fmla="*/ 1383554 w 3911893"/>
              <a:gd name="connsiteY200" fmla="*/ 736660 h 3797612"/>
              <a:gd name="connsiteX201" fmla="*/ 1387138 w 3911893"/>
              <a:gd name="connsiteY201" fmla="*/ 725377 h 3797612"/>
              <a:gd name="connsiteX202" fmla="*/ 1389832 w 3911893"/>
              <a:gd name="connsiteY202" fmla="*/ 725453 h 3797612"/>
              <a:gd name="connsiteX203" fmla="*/ 1387782 w 3911893"/>
              <a:gd name="connsiteY203" fmla="*/ 723347 h 3797612"/>
              <a:gd name="connsiteX204" fmla="*/ 1387254 w 3911893"/>
              <a:gd name="connsiteY204" fmla="*/ 725011 h 3797612"/>
              <a:gd name="connsiteX205" fmla="*/ 1387138 w 3911893"/>
              <a:gd name="connsiteY205" fmla="*/ 725377 h 3797612"/>
              <a:gd name="connsiteX206" fmla="*/ 1386135 w 3911893"/>
              <a:gd name="connsiteY206" fmla="*/ 725349 h 3797612"/>
              <a:gd name="connsiteX207" fmla="*/ 1383772 w 3911893"/>
              <a:gd name="connsiteY207" fmla="*/ 720047 h 3797612"/>
              <a:gd name="connsiteX208" fmla="*/ 1396953 w 3911893"/>
              <a:gd name="connsiteY208" fmla="*/ 704026 h 3797612"/>
              <a:gd name="connsiteX209" fmla="*/ 1402611 w 3911893"/>
              <a:gd name="connsiteY209" fmla="*/ 705324 h 3797612"/>
              <a:gd name="connsiteX210" fmla="*/ 1402829 w 3911893"/>
              <a:gd name="connsiteY210" fmla="*/ 688711 h 3797612"/>
              <a:gd name="connsiteX211" fmla="*/ 1402113 w 3911893"/>
              <a:gd name="connsiteY211" fmla="*/ 681407 h 3797612"/>
              <a:gd name="connsiteX212" fmla="*/ 1412140 w 3911893"/>
              <a:gd name="connsiteY212" fmla="*/ 689656 h 3797612"/>
              <a:gd name="connsiteX213" fmla="*/ 1434134 w 3911893"/>
              <a:gd name="connsiteY213" fmla="*/ 650663 h 3797612"/>
              <a:gd name="connsiteX214" fmla="*/ 1432579 w 3911893"/>
              <a:gd name="connsiteY214" fmla="*/ 647173 h 3797612"/>
              <a:gd name="connsiteX215" fmla="*/ 1441657 w 3911893"/>
              <a:gd name="connsiteY215" fmla="*/ 633345 h 3797612"/>
              <a:gd name="connsiteX216" fmla="*/ 1429409 w 3911893"/>
              <a:gd name="connsiteY216" fmla="*/ 640058 h 3797612"/>
              <a:gd name="connsiteX217" fmla="*/ 1435999 w 3911893"/>
              <a:gd name="connsiteY217" fmla="*/ 632048 h 3797612"/>
              <a:gd name="connsiteX218" fmla="*/ 1440584 w 3911893"/>
              <a:gd name="connsiteY218" fmla="*/ 622388 h 3797612"/>
              <a:gd name="connsiteX219" fmla="*/ 1451543 w 3911893"/>
              <a:gd name="connsiteY219" fmla="*/ 621330 h 3797612"/>
              <a:gd name="connsiteX220" fmla="*/ 1455912 w 3911893"/>
              <a:gd name="connsiteY220" fmla="*/ 628282 h 3797612"/>
              <a:gd name="connsiteX221" fmla="*/ 1462502 w 3911893"/>
              <a:gd name="connsiteY221" fmla="*/ 620272 h 3797612"/>
              <a:gd name="connsiteX222" fmla="*/ 1460497 w 3911893"/>
              <a:gd name="connsiteY222" fmla="*/ 618622 h 3797612"/>
              <a:gd name="connsiteX223" fmla="*/ 1453191 w 3911893"/>
              <a:gd name="connsiteY223" fmla="*/ 619327 h 3797612"/>
              <a:gd name="connsiteX224" fmla="*/ 1460714 w 3911893"/>
              <a:gd name="connsiteY224" fmla="*/ 602010 h 3797612"/>
              <a:gd name="connsiteX225" fmla="*/ 1461647 w 3911893"/>
              <a:gd name="connsiteY225" fmla="*/ 592702 h 3797612"/>
              <a:gd name="connsiteX226" fmla="*/ 1457994 w 3911893"/>
              <a:gd name="connsiteY226" fmla="*/ 593055 h 3797612"/>
              <a:gd name="connsiteX227" fmla="*/ 1453051 w 3911893"/>
              <a:gd name="connsiteY227" fmla="*/ 599062 h 3797612"/>
              <a:gd name="connsiteX228" fmla="*/ 1453983 w 3911893"/>
              <a:gd name="connsiteY228" fmla="*/ 589755 h 3797612"/>
              <a:gd name="connsiteX229" fmla="*/ 1469528 w 3911893"/>
              <a:gd name="connsiteY229" fmla="*/ 579037 h 3797612"/>
              <a:gd name="connsiteX230" fmla="*/ 1467165 w 3911893"/>
              <a:gd name="connsiteY230" fmla="*/ 573735 h 3797612"/>
              <a:gd name="connsiteX231" fmla="*/ 1477051 w 3911893"/>
              <a:gd name="connsiteY231" fmla="*/ 561719 h 3797612"/>
              <a:gd name="connsiteX232" fmla="*/ 1476335 w 3911893"/>
              <a:gd name="connsiteY232" fmla="*/ 554414 h 3797612"/>
              <a:gd name="connsiteX233" fmla="*/ 1469030 w 3911893"/>
              <a:gd name="connsiteY233" fmla="*/ 555120 h 3797612"/>
              <a:gd name="connsiteX234" fmla="*/ 1482926 w 3911893"/>
              <a:gd name="connsiteY234" fmla="*/ 546404 h 3797612"/>
              <a:gd name="connsiteX235" fmla="*/ 1487511 w 3911893"/>
              <a:gd name="connsiteY235" fmla="*/ 536744 h 3797612"/>
              <a:gd name="connsiteX236" fmla="*/ 1481853 w 3911893"/>
              <a:gd name="connsiteY236" fmla="*/ 535447 h 3797612"/>
              <a:gd name="connsiteX237" fmla="*/ 1494460 w 3911893"/>
              <a:gd name="connsiteY237" fmla="*/ 532386 h 3797612"/>
              <a:gd name="connsiteX238" fmla="*/ 1496682 w 3911893"/>
              <a:gd name="connsiteY238" fmla="*/ 517424 h 3797612"/>
              <a:gd name="connsiteX239" fmla="*/ 1502698 w 3911893"/>
              <a:gd name="connsiteY239" fmla="*/ 522373 h 3797612"/>
              <a:gd name="connsiteX240" fmla="*/ 1505268 w 3911893"/>
              <a:gd name="connsiteY240" fmla="*/ 515673 h 3797612"/>
              <a:gd name="connsiteX241" fmla="*/ 1507641 w 3911893"/>
              <a:gd name="connsiteY241" fmla="*/ 516366 h 3797612"/>
              <a:gd name="connsiteX242" fmla="*/ 1509646 w 3911893"/>
              <a:gd name="connsiteY242" fmla="*/ 518016 h 3797612"/>
              <a:gd name="connsiteX243" fmla="*/ 1509864 w 3911893"/>
              <a:gd name="connsiteY243" fmla="*/ 501403 h 3797612"/>
              <a:gd name="connsiteX244" fmla="*/ 1518102 w 3911893"/>
              <a:gd name="connsiteY244" fmla="*/ 491390 h 3797612"/>
              <a:gd name="connsiteX245" fmla="*/ 1512444 w 3911893"/>
              <a:gd name="connsiteY245" fmla="*/ 490093 h 3797612"/>
              <a:gd name="connsiteX246" fmla="*/ 1514092 w 3911893"/>
              <a:gd name="connsiteY246" fmla="*/ 488091 h 3797612"/>
              <a:gd name="connsiteX247" fmla="*/ 1506428 w 3911893"/>
              <a:gd name="connsiteY247" fmla="*/ 485143 h 3797612"/>
              <a:gd name="connsiteX248" fmla="*/ 1527490 w 3911893"/>
              <a:gd name="connsiteY248" fmla="*/ 455458 h 3797612"/>
              <a:gd name="connsiteX249" fmla="*/ 1543609 w 3911893"/>
              <a:gd name="connsiteY249" fmla="*/ 431780 h 3797612"/>
              <a:gd name="connsiteX250" fmla="*/ 1547262 w 3911893"/>
              <a:gd name="connsiteY250" fmla="*/ 431427 h 3797612"/>
              <a:gd name="connsiteX251" fmla="*/ 1531858 w 3911893"/>
              <a:gd name="connsiteY251" fmla="*/ 462410 h 3797612"/>
              <a:gd name="connsiteX252" fmla="*/ 1528921 w 3911893"/>
              <a:gd name="connsiteY252" fmla="*/ 470068 h 3797612"/>
              <a:gd name="connsiteX253" fmla="*/ 1529278 w 3911893"/>
              <a:gd name="connsiteY253" fmla="*/ 473720 h 3797612"/>
              <a:gd name="connsiteX254" fmla="*/ 1537516 w 3911893"/>
              <a:gd name="connsiteY254" fmla="*/ 463707 h 3797612"/>
              <a:gd name="connsiteX255" fmla="*/ 1543175 w 3911893"/>
              <a:gd name="connsiteY255" fmla="*/ 465004 h 3797612"/>
              <a:gd name="connsiteX256" fmla="*/ 1550698 w 3911893"/>
              <a:gd name="connsiteY256" fmla="*/ 447686 h 3797612"/>
              <a:gd name="connsiteX257" fmla="*/ 1553993 w 3911893"/>
              <a:gd name="connsiteY257" fmla="*/ 443682 h 3797612"/>
              <a:gd name="connsiteX258" fmla="*/ 1556216 w 3911893"/>
              <a:gd name="connsiteY258" fmla="*/ 428719 h 3797612"/>
              <a:gd name="connsiteX259" fmla="*/ 1559869 w 3911893"/>
              <a:gd name="connsiteY259" fmla="*/ 428366 h 3797612"/>
              <a:gd name="connsiteX260" fmla="*/ 1564454 w 3911893"/>
              <a:gd name="connsiteY260" fmla="*/ 418706 h 3797612"/>
              <a:gd name="connsiteX261" fmla="*/ 1569755 w 3911893"/>
              <a:gd name="connsiteY261" fmla="*/ 416351 h 3797612"/>
              <a:gd name="connsiteX262" fmla="*/ 1574838 w 3911893"/>
              <a:gd name="connsiteY262" fmla="*/ 430608 h 3797612"/>
              <a:gd name="connsiteX263" fmla="*/ 1579423 w 3911893"/>
              <a:gd name="connsiteY263" fmla="*/ 420948 h 3797612"/>
              <a:gd name="connsiteX264" fmla="*/ 1574674 w 3911893"/>
              <a:gd name="connsiteY264" fmla="*/ 412301 h 3797612"/>
              <a:gd name="connsiteX265" fmla="*/ 1577546 w 3911893"/>
              <a:gd name="connsiteY265" fmla="*/ 408542 h 3797612"/>
              <a:gd name="connsiteX266" fmla="*/ 1574525 w 3911893"/>
              <a:gd name="connsiteY266" fmla="*/ 408636 h 3797612"/>
              <a:gd name="connsiteX267" fmla="*/ 1575565 w 3911893"/>
              <a:gd name="connsiteY267" fmla="*/ 406879 h 3797612"/>
              <a:gd name="connsiteX268" fmla="*/ 1584226 w 3911893"/>
              <a:gd name="connsiteY268" fmla="*/ 394676 h 3797612"/>
              <a:gd name="connsiteX269" fmla="*/ 1596475 w 3911893"/>
              <a:gd name="connsiteY269" fmla="*/ 387963 h 3797612"/>
              <a:gd name="connsiteX270" fmla="*/ 1602133 w 3911893"/>
              <a:gd name="connsiteY270" fmla="*/ 389260 h 3797612"/>
              <a:gd name="connsiteX271" fmla="*/ 1614957 w 3911893"/>
              <a:gd name="connsiteY271" fmla="*/ 369587 h 3797612"/>
              <a:gd name="connsiteX272" fmla="*/ 1609657 w 3911893"/>
              <a:gd name="connsiteY272" fmla="*/ 371942 h 3797612"/>
              <a:gd name="connsiteX273" fmla="*/ 1598123 w 3911893"/>
              <a:gd name="connsiteY273" fmla="*/ 385960 h 3797612"/>
              <a:gd name="connsiteX274" fmla="*/ 1596692 w 3911893"/>
              <a:gd name="connsiteY274" fmla="*/ 371350 h 3797612"/>
              <a:gd name="connsiteX275" fmla="*/ 1606221 w 3911893"/>
              <a:gd name="connsiteY275" fmla="*/ 355682 h 3797612"/>
              <a:gd name="connsiteX276" fmla="*/ 1606578 w 3911893"/>
              <a:gd name="connsiteY276" fmla="*/ 359335 h 3797612"/>
              <a:gd name="connsiteX277" fmla="*/ 1613527 w 3911893"/>
              <a:gd name="connsiteY277" fmla="*/ 354977 h 3797612"/>
              <a:gd name="connsiteX278" fmla="*/ 1621407 w 3911893"/>
              <a:gd name="connsiteY278" fmla="*/ 341312 h 3797612"/>
              <a:gd name="connsiteX279" fmla="*/ 1634588 w 3911893"/>
              <a:gd name="connsiteY279" fmla="*/ 325291 h 3797612"/>
              <a:gd name="connsiteX280" fmla="*/ 1649775 w 3911893"/>
              <a:gd name="connsiteY280" fmla="*/ 310921 h 3797612"/>
              <a:gd name="connsiteX281" fmla="*/ 1662241 w 3911893"/>
              <a:gd name="connsiteY281" fmla="*/ 287595 h 3797612"/>
              <a:gd name="connsiteX282" fmla="*/ 1669190 w 3911893"/>
              <a:gd name="connsiteY282" fmla="*/ 283237 h 3797612"/>
              <a:gd name="connsiteX283" fmla="*/ 1670480 w 3911893"/>
              <a:gd name="connsiteY283" fmla="*/ 277582 h 3797612"/>
              <a:gd name="connsiteX284" fmla="*/ 1683661 w 3911893"/>
              <a:gd name="connsiteY284" fmla="*/ 261562 h 3797612"/>
              <a:gd name="connsiteX285" fmla="*/ 1677428 w 3911893"/>
              <a:gd name="connsiteY285" fmla="*/ 273225 h 3797612"/>
              <a:gd name="connsiteX286" fmla="*/ 1679472 w 3911893"/>
              <a:gd name="connsiteY286" fmla="*/ 278212 h 3797612"/>
              <a:gd name="connsiteX287" fmla="*/ 1685598 w 3911893"/>
              <a:gd name="connsiteY287" fmla="*/ 271388 h 3797612"/>
              <a:gd name="connsiteX288" fmla="*/ 1685603 w 3911893"/>
              <a:gd name="connsiteY288" fmla="*/ 271399 h 3797612"/>
              <a:gd name="connsiteX289" fmla="*/ 1695910 w 3911893"/>
              <a:gd name="connsiteY289" fmla="*/ 254849 h 3797612"/>
              <a:gd name="connsiteX290" fmla="*/ 1706153 w 3911893"/>
              <a:gd name="connsiteY290" fmla="*/ 246486 h 3797612"/>
              <a:gd name="connsiteX291" fmla="*/ 1706094 w 3911893"/>
              <a:gd name="connsiteY291" fmla="*/ 247366 h 3797612"/>
              <a:gd name="connsiteX292" fmla="*/ 1705841 w 3911893"/>
              <a:gd name="connsiteY292" fmla="*/ 248590 h 3797612"/>
              <a:gd name="connsiteX293" fmla="*/ 1705965 w 3911893"/>
              <a:gd name="connsiteY293" fmla="*/ 249270 h 3797612"/>
              <a:gd name="connsiteX294" fmla="*/ 1706094 w 3911893"/>
              <a:gd name="connsiteY294" fmla="*/ 247366 h 3797612"/>
              <a:gd name="connsiteX295" fmla="*/ 1707444 w 3911893"/>
              <a:gd name="connsiteY295" fmla="*/ 240831 h 3797612"/>
              <a:gd name="connsiteX296" fmla="*/ 1698132 w 3911893"/>
              <a:gd name="connsiteY296" fmla="*/ 239887 h 3797612"/>
              <a:gd name="connsiteX297" fmla="*/ 1699423 w 3911893"/>
              <a:gd name="connsiteY297" fmla="*/ 234231 h 3797612"/>
              <a:gd name="connsiteX298" fmla="*/ 1702718 w 3911893"/>
              <a:gd name="connsiteY298" fmla="*/ 230226 h 3797612"/>
              <a:gd name="connsiteX299" fmla="*/ 1704129 w 3911893"/>
              <a:gd name="connsiteY299" fmla="*/ 230550 h 3797612"/>
              <a:gd name="connsiteX300" fmla="*/ 1702594 w 3911893"/>
              <a:gd name="connsiteY300" fmla="*/ 233378 h 3797612"/>
              <a:gd name="connsiteX301" fmla="*/ 1708376 w 3911893"/>
              <a:gd name="connsiteY301" fmla="*/ 231524 h 3797612"/>
              <a:gd name="connsiteX302" fmla="*/ 1704129 w 3911893"/>
              <a:gd name="connsiteY302" fmla="*/ 230550 h 3797612"/>
              <a:gd name="connsiteX303" fmla="*/ 1713894 w 3911893"/>
              <a:gd name="connsiteY303" fmla="*/ 212556 h 3797612"/>
              <a:gd name="connsiteX304" fmla="*/ 1716832 w 3911893"/>
              <a:gd name="connsiteY304" fmla="*/ 204898 h 3797612"/>
              <a:gd name="connsiteX305" fmla="*/ 1721775 w 3911893"/>
              <a:gd name="connsiteY305" fmla="*/ 198891 h 3797612"/>
              <a:gd name="connsiteX306" fmla="*/ 1720484 w 3911893"/>
              <a:gd name="connsiteY306" fmla="*/ 204546 h 3797612"/>
              <a:gd name="connsiteX307" fmla="*/ 1738034 w 3911893"/>
              <a:gd name="connsiteY307" fmla="*/ 195478 h 3797612"/>
              <a:gd name="connsiteX308" fmla="*/ 1742977 w 3911893"/>
              <a:gd name="connsiteY308" fmla="*/ 189470 h 3797612"/>
              <a:gd name="connsiteX309" fmla="*/ 1744982 w 3911893"/>
              <a:gd name="connsiteY309" fmla="*/ 191120 h 3797612"/>
              <a:gd name="connsiteX310" fmla="*/ 1743692 w 3911893"/>
              <a:gd name="connsiteY310" fmla="*/ 196775 h 3797612"/>
              <a:gd name="connsiteX311" fmla="*/ 1750640 w 3911893"/>
              <a:gd name="connsiteY311" fmla="*/ 192417 h 3797612"/>
              <a:gd name="connsiteX312" fmla="*/ 1746272 w 3911893"/>
              <a:gd name="connsiteY312" fmla="*/ 185465 h 3797612"/>
              <a:gd name="connsiteX313" fmla="*/ 1751573 w 3911893"/>
              <a:gd name="connsiteY313" fmla="*/ 183109 h 3797612"/>
              <a:gd name="connsiteX314" fmla="*/ 1751930 w 3911893"/>
              <a:gd name="connsiteY314" fmla="*/ 186762 h 3797612"/>
              <a:gd name="connsiteX315" fmla="*/ 1753936 w 3911893"/>
              <a:gd name="connsiteY315" fmla="*/ 188412 h 3797612"/>
              <a:gd name="connsiteX316" fmla="*/ 1756516 w 3911893"/>
              <a:gd name="connsiteY316" fmla="*/ 177102 h 3797612"/>
              <a:gd name="connsiteX317" fmla="*/ 1758879 w 3911893"/>
              <a:gd name="connsiteY317" fmla="*/ 182404 h 3797612"/>
              <a:gd name="connsiteX318" fmla="*/ 1765112 w 3911893"/>
              <a:gd name="connsiteY318" fmla="*/ 170741 h 3797612"/>
              <a:gd name="connsiteX319" fmla="*/ 1762749 w 3911893"/>
              <a:gd name="connsiteY319" fmla="*/ 165439 h 3797612"/>
              <a:gd name="connsiteX320" fmla="*/ 1770055 w 3911893"/>
              <a:gd name="connsiteY320" fmla="*/ 164734 h 3797612"/>
              <a:gd name="connsiteX321" fmla="*/ 1767334 w 3911893"/>
              <a:gd name="connsiteY321" fmla="*/ 155779 h 3797612"/>
              <a:gd name="connsiteX322" fmla="*/ 1769340 w 3911893"/>
              <a:gd name="connsiteY322" fmla="*/ 157429 h 3797612"/>
              <a:gd name="connsiteX323" fmla="*/ 1768624 w 3911893"/>
              <a:gd name="connsiteY323" fmla="*/ 150124 h 3797612"/>
              <a:gd name="connsiteX324" fmla="*/ 1771345 w 3911893"/>
              <a:gd name="connsiteY324" fmla="*/ 159079 h 3797612"/>
              <a:gd name="connsiteX325" fmla="*/ 1782304 w 3911893"/>
              <a:gd name="connsiteY325" fmla="*/ 158021 h 3797612"/>
              <a:gd name="connsiteX326" fmla="*/ 1783236 w 3911893"/>
              <a:gd name="connsiteY326" fmla="*/ 148714 h 3797612"/>
              <a:gd name="connsiteX327" fmla="*/ 1779583 w 3911893"/>
              <a:gd name="connsiteY327" fmla="*/ 149066 h 3797612"/>
              <a:gd name="connsiteX328" fmla="*/ 1779225 w 3911893"/>
              <a:gd name="connsiteY328" fmla="*/ 145414 h 3797612"/>
              <a:gd name="connsiteX329" fmla="*/ 1784526 w 3911893"/>
              <a:gd name="connsiteY329" fmla="*/ 143058 h 3797612"/>
              <a:gd name="connsiteX330" fmla="*/ 1785816 w 3911893"/>
              <a:gd name="connsiteY330" fmla="*/ 137403 h 3797612"/>
              <a:gd name="connsiteX331" fmla="*/ 1781806 w 3911893"/>
              <a:gd name="connsiteY331" fmla="*/ 134103 h 3797612"/>
              <a:gd name="connsiteX332" fmla="*/ 1779801 w 3911893"/>
              <a:gd name="connsiteY332" fmla="*/ 132454 h 3797612"/>
              <a:gd name="connsiteX333" fmla="*/ 1783096 w 3911893"/>
              <a:gd name="connsiteY333" fmla="*/ 128448 h 3797612"/>
              <a:gd name="connsiteX334" fmla="*/ 1791117 w 3911893"/>
              <a:gd name="connsiteY334" fmla="*/ 135048 h 3797612"/>
              <a:gd name="connsiteX335" fmla="*/ 1799713 w 3911893"/>
              <a:gd name="connsiteY335" fmla="*/ 128688 h 3797612"/>
              <a:gd name="connsiteX336" fmla="*/ 1791832 w 3911893"/>
              <a:gd name="connsiteY336" fmla="*/ 142353 h 3797612"/>
              <a:gd name="connsiteX337" fmla="*/ 1796200 w 3911893"/>
              <a:gd name="connsiteY337" fmla="*/ 149305 h 3797612"/>
              <a:gd name="connsiteX338" fmla="*/ 1797848 w 3911893"/>
              <a:gd name="connsiteY338" fmla="*/ 147302 h 3797612"/>
              <a:gd name="connsiteX339" fmla="*/ 1807159 w 3911893"/>
              <a:gd name="connsiteY339" fmla="*/ 148247 h 3797612"/>
              <a:gd name="connsiteX340" fmla="*/ 1809766 w 3911893"/>
              <a:gd name="connsiteY340" fmla="*/ 150392 h 3797612"/>
              <a:gd name="connsiteX341" fmla="*/ 1808150 w 3911893"/>
              <a:gd name="connsiteY341" fmla="*/ 151896 h 3797612"/>
              <a:gd name="connsiteX342" fmla="*/ 1801283 w 3911893"/>
              <a:gd name="connsiteY342" fmla="*/ 163562 h 3797612"/>
              <a:gd name="connsiteX343" fmla="*/ 1797630 w 3911893"/>
              <a:gd name="connsiteY343" fmla="*/ 163915 h 3797612"/>
              <a:gd name="connsiteX344" fmla="*/ 1799993 w 3911893"/>
              <a:gd name="connsiteY344" fmla="*/ 169217 h 3797612"/>
              <a:gd name="connsiteX345" fmla="*/ 1786097 w 3911893"/>
              <a:gd name="connsiteY345" fmla="*/ 177933 h 3797612"/>
              <a:gd name="connsiteX346" fmla="*/ 1784091 w 3911893"/>
              <a:gd name="connsiteY346" fmla="*/ 176283 h 3797612"/>
              <a:gd name="connsiteX347" fmla="*/ 1780221 w 3911893"/>
              <a:gd name="connsiteY347" fmla="*/ 193248 h 3797612"/>
              <a:gd name="connsiteX348" fmla="*/ 1787885 w 3911893"/>
              <a:gd name="connsiteY348" fmla="*/ 196195 h 3797612"/>
              <a:gd name="connsiteX349" fmla="*/ 1777641 w 3911893"/>
              <a:gd name="connsiteY349" fmla="*/ 204558 h 3797612"/>
              <a:gd name="connsiteX350" fmla="*/ 1777999 w 3911893"/>
              <a:gd name="connsiteY350" fmla="*/ 208210 h 3797612"/>
              <a:gd name="connsiteX351" fmla="*/ 1778356 w 3911893"/>
              <a:gd name="connsiteY351" fmla="*/ 211863 h 3797612"/>
              <a:gd name="connsiteX352" fmla="*/ 1776351 w 3911893"/>
              <a:gd name="connsiteY352" fmla="*/ 210213 h 3797612"/>
              <a:gd name="connsiteX353" fmla="*/ 1771051 w 3911893"/>
              <a:gd name="connsiteY353" fmla="*/ 212568 h 3797612"/>
              <a:gd name="connsiteX354" fmla="*/ 1773056 w 3911893"/>
              <a:gd name="connsiteY354" fmla="*/ 214218 h 3797612"/>
              <a:gd name="connsiteX355" fmla="*/ 1763745 w 3911893"/>
              <a:gd name="connsiteY355" fmla="*/ 213273 h 3797612"/>
              <a:gd name="connsiteX356" fmla="*/ 1745045 w 3911893"/>
              <a:gd name="connsiteY356" fmla="*/ 248262 h 3797612"/>
              <a:gd name="connsiteX357" fmla="*/ 1744688 w 3911893"/>
              <a:gd name="connsiteY357" fmla="*/ 244609 h 3797612"/>
              <a:gd name="connsiteX358" fmla="*/ 1750563 w 3911893"/>
              <a:gd name="connsiteY358" fmla="*/ 229294 h 3797612"/>
              <a:gd name="connsiteX359" fmla="*/ 1756439 w 3911893"/>
              <a:gd name="connsiteY359" fmla="*/ 213979 h 3797612"/>
              <a:gd name="connsiteX360" fmla="*/ 1752428 w 3911893"/>
              <a:gd name="connsiteY360" fmla="*/ 210679 h 3797612"/>
              <a:gd name="connsiteX361" fmla="*/ 1749073 w 3911893"/>
              <a:gd name="connsiteY361" fmla="*/ 213343 h 3797612"/>
              <a:gd name="connsiteX362" fmla="*/ 1749254 w 3911893"/>
              <a:gd name="connsiteY362" fmla="*/ 212961 h 3797612"/>
              <a:gd name="connsiteX363" fmla="*/ 1754076 w 3911893"/>
              <a:gd name="connsiteY363" fmla="*/ 208677 h 3797612"/>
              <a:gd name="connsiteX364" fmla="*/ 1752071 w 3911893"/>
              <a:gd name="connsiteY364" fmla="*/ 207027 h 3797612"/>
              <a:gd name="connsiteX365" fmla="*/ 1749254 w 3911893"/>
              <a:gd name="connsiteY365" fmla="*/ 212961 h 3797612"/>
              <a:gd name="connsiteX366" fmla="*/ 1748802 w 3911893"/>
              <a:gd name="connsiteY366" fmla="*/ 213363 h 3797612"/>
              <a:gd name="connsiteX367" fmla="*/ 1748793 w 3911893"/>
              <a:gd name="connsiteY367" fmla="*/ 213565 h 3797612"/>
              <a:gd name="connsiteX368" fmla="*/ 1749073 w 3911893"/>
              <a:gd name="connsiteY368" fmla="*/ 213343 h 3797612"/>
              <a:gd name="connsiteX369" fmla="*/ 1748058 w 3911893"/>
              <a:gd name="connsiteY369" fmla="*/ 215479 h 3797612"/>
              <a:gd name="connsiteX370" fmla="*/ 1747485 w 3911893"/>
              <a:gd name="connsiteY370" fmla="*/ 216687 h 3797612"/>
              <a:gd name="connsiteX371" fmla="*/ 1733946 w 3911893"/>
              <a:gd name="connsiteY371" fmla="*/ 229055 h 3797612"/>
              <a:gd name="connsiteX372" fmla="*/ 1730076 w 3911893"/>
              <a:gd name="connsiteY372" fmla="*/ 246020 h 3797612"/>
              <a:gd name="connsiteX373" fmla="*/ 1725133 w 3911893"/>
              <a:gd name="connsiteY373" fmla="*/ 252028 h 3797612"/>
              <a:gd name="connsiteX374" fmla="*/ 1728211 w 3911893"/>
              <a:gd name="connsiteY374" fmla="*/ 264635 h 3797612"/>
              <a:gd name="connsiteX375" fmla="*/ 1722910 w 3911893"/>
              <a:gd name="connsiteY375" fmla="*/ 266990 h 3797612"/>
              <a:gd name="connsiteX376" fmla="*/ 1713382 w 3911893"/>
              <a:gd name="connsiteY376" fmla="*/ 282658 h 3797612"/>
              <a:gd name="connsiteX377" fmla="*/ 1709014 w 3911893"/>
              <a:gd name="connsiteY377" fmla="*/ 275706 h 3797612"/>
              <a:gd name="connsiteX378" fmla="*/ 1713024 w 3911893"/>
              <a:gd name="connsiteY378" fmla="*/ 279005 h 3797612"/>
              <a:gd name="connsiteX379" fmla="*/ 1717610 w 3911893"/>
              <a:gd name="connsiteY379" fmla="*/ 269345 h 3797612"/>
              <a:gd name="connsiteX380" fmla="*/ 1716537 w 3911893"/>
              <a:gd name="connsiteY380" fmla="*/ 258388 h 3797612"/>
              <a:gd name="connsiteX381" fmla="*/ 1720190 w 3911893"/>
              <a:gd name="connsiteY381" fmla="*/ 258035 h 3797612"/>
              <a:gd name="connsiteX382" fmla="*/ 1714174 w 3911893"/>
              <a:gd name="connsiteY382" fmla="*/ 253086 h 3797612"/>
              <a:gd name="connsiteX383" fmla="*/ 1707584 w 3911893"/>
              <a:gd name="connsiteY383" fmla="*/ 261096 h 3797612"/>
              <a:gd name="connsiteX384" fmla="*/ 1698630 w 3911893"/>
              <a:gd name="connsiteY384" fmla="*/ 263804 h 3797612"/>
              <a:gd name="connsiteX385" fmla="*/ 1692397 w 3911893"/>
              <a:gd name="connsiteY385" fmla="*/ 275466 h 3797612"/>
              <a:gd name="connsiteX386" fmla="*/ 1698413 w 3911893"/>
              <a:gd name="connsiteY386" fmla="*/ 280416 h 3797612"/>
              <a:gd name="connsiteX387" fmla="*/ 1699200 w 3911893"/>
              <a:gd name="connsiteY387" fmla="*/ 286101 h 3797612"/>
              <a:gd name="connsiteX388" fmla="*/ 1698477 w 3911893"/>
              <a:gd name="connsiteY388" fmla="*/ 286484 h 3797612"/>
              <a:gd name="connsiteX389" fmla="*/ 1697329 w 3911893"/>
              <a:gd name="connsiteY389" fmla="*/ 285821 h 3797612"/>
              <a:gd name="connsiteX390" fmla="*/ 1686164 w 3911893"/>
              <a:gd name="connsiteY390" fmla="*/ 287129 h 3797612"/>
              <a:gd name="connsiteX391" fmla="*/ 1686522 w 3911893"/>
              <a:gd name="connsiteY391" fmla="*/ 290782 h 3797612"/>
              <a:gd name="connsiteX392" fmla="*/ 1682511 w 3911893"/>
              <a:gd name="connsiteY392" fmla="*/ 287482 h 3797612"/>
              <a:gd name="connsiteX393" fmla="*/ 1682294 w 3911893"/>
              <a:gd name="connsiteY393" fmla="*/ 304094 h 3797612"/>
              <a:gd name="connsiteX394" fmla="*/ 1684299 w 3911893"/>
              <a:gd name="connsiteY394" fmla="*/ 305744 h 3797612"/>
              <a:gd name="connsiteX395" fmla="*/ 1689600 w 3911893"/>
              <a:gd name="connsiteY395" fmla="*/ 303389 h 3797612"/>
              <a:gd name="connsiteX396" fmla="*/ 1691605 w 3911893"/>
              <a:gd name="connsiteY396" fmla="*/ 305039 h 3797612"/>
              <a:gd name="connsiteX397" fmla="*/ 1688310 w 3911893"/>
              <a:gd name="connsiteY397" fmla="*/ 309044 h 3797612"/>
              <a:gd name="connsiteX398" fmla="*/ 1678998 w 3911893"/>
              <a:gd name="connsiteY398" fmla="*/ 308099 h 3797612"/>
              <a:gd name="connsiteX399" fmla="*/ 1677708 w 3911893"/>
              <a:gd name="connsiteY399" fmla="*/ 313754 h 3797612"/>
              <a:gd name="connsiteX400" fmla="*/ 1682076 w 3911893"/>
              <a:gd name="connsiteY400" fmla="*/ 320707 h 3797612"/>
              <a:gd name="connsiteX401" fmla="*/ 1672765 w 3911893"/>
              <a:gd name="connsiteY401" fmla="*/ 319762 h 3797612"/>
              <a:gd name="connsiteX402" fmla="*/ 1673480 w 3911893"/>
              <a:gd name="connsiteY402" fmla="*/ 327067 h 3797612"/>
              <a:gd name="connsiteX403" fmla="*/ 1665817 w 3911893"/>
              <a:gd name="connsiteY403" fmla="*/ 324120 h 3797612"/>
              <a:gd name="connsiteX404" fmla="*/ 1663454 w 3911893"/>
              <a:gd name="connsiteY404" fmla="*/ 318818 h 3797612"/>
              <a:gd name="connsiteX405" fmla="*/ 1659801 w 3911893"/>
              <a:gd name="connsiteY405" fmla="*/ 319170 h 3797612"/>
              <a:gd name="connsiteX406" fmla="*/ 1650273 w 3911893"/>
              <a:gd name="connsiteY406" fmla="*/ 334838 h 3797612"/>
              <a:gd name="connsiteX407" fmla="*/ 1652278 w 3911893"/>
              <a:gd name="connsiteY407" fmla="*/ 336488 h 3797612"/>
              <a:gd name="connsiteX408" fmla="*/ 1642035 w 3911893"/>
              <a:gd name="connsiteY408" fmla="*/ 344851 h 3797612"/>
              <a:gd name="connsiteX409" fmla="*/ 1639097 w 3911893"/>
              <a:gd name="connsiteY409" fmla="*/ 352509 h 3797612"/>
              <a:gd name="connsiteX410" fmla="*/ 1633796 w 3911893"/>
              <a:gd name="connsiteY410" fmla="*/ 354863 h 3797612"/>
              <a:gd name="connsiteX411" fmla="*/ 1628278 w 3911893"/>
              <a:gd name="connsiteY411" fmla="*/ 373831 h 3797612"/>
              <a:gd name="connsiteX412" fmla="*/ 1628993 w 3911893"/>
              <a:gd name="connsiteY412" fmla="*/ 381136 h 3797612"/>
              <a:gd name="connsiteX413" fmla="*/ 1634652 w 3911893"/>
              <a:gd name="connsiteY413" fmla="*/ 382433 h 3797612"/>
              <a:gd name="connsiteX414" fmla="*/ 1637014 w 3911893"/>
              <a:gd name="connsiteY414" fmla="*/ 387736 h 3797612"/>
              <a:gd name="connsiteX415" fmla="*/ 1623118 w 3911893"/>
              <a:gd name="connsiteY415" fmla="*/ 396451 h 3797612"/>
              <a:gd name="connsiteX416" fmla="*/ 1612159 w 3911893"/>
              <a:gd name="connsiteY416" fmla="*/ 397509 h 3797612"/>
              <a:gd name="connsiteX417" fmla="*/ 1598978 w 3911893"/>
              <a:gd name="connsiteY417" fmla="*/ 413530 h 3797612"/>
              <a:gd name="connsiteX418" fmla="*/ 1586729 w 3911893"/>
              <a:gd name="connsiteY418" fmla="*/ 420243 h 3797612"/>
              <a:gd name="connsiteX419" fmla="*/ 1575911 w 3911893"/>
              <a:gd name="connsiteY419" fmla="*/ 441565 h 3797612"/>
              <a:gd name="connsiteX420" fmla="*/ 1576983 w 3911893"/>
              <a:gd name="connsiteY420" fmla="*/ 452523 h 3797612"/>
              <a:gd name="connsiteX421" fmla="*/ 1564735 w 3911893"/>
              <a:gd name="connsiteY421" fmla="*/ 459236 h 3797612"/>
              <a:gd name="connsiteX422" fmla="*/ 1569460 w 3911893"/>
              <a:gd name="connsiteY422" fmla="*/ 469841 h 3797612"/>
              <a:gd name="connsiteX423" fmla="*/ 1568170 w 3911893"/>
              <a:gd name="connsiteY423" fmla="*/ 475496 h 3797612"/>
              <a:gd name="connsiteX424" fmla="*/ 1561222 w 3911893"/>
              <a:gd name="connsiteY424" fmla="*/ 479853 h 3797612"/>
              <a:gd name="connsiteX425" fmla="*/ 1563585 w 3911893"/>
              <a:gd name="connsiteY425" fmla="*/ 485156 h 3797612"/>
              <a:gd name="connsiteX426" fmla="*/ 1570533 w 3911893"/>
              <a:gd name="connsiteY426" fmla="*/ 480798 h 3797612"/>
              <a:gd name="connsiteX427" fmla="*/ 1546176 w 3911893"/>
              <a:gd name="connsiteY427" fmla="*/ 514489 h 3797612"/>
              <a:gd name="connsiteX428" fmla="*/ 1542880 w 3911893"/>
              <a:gd name="connsiteY428" fmla="*/ 518494 h 3797612"/>
              <a:gd name="connsiteX429" fmla="*/ 1538753 w 3911893"/>
              <a:gd name="connsiteY429" fmla="*/ 512170 h 3797612"/>
              <a:gd name="connsiteX430" fmla="*/ 1539186 w 3911893"/>
              <a:gd name="connsiteY430" fmla="*/ 511361 h 3797612"/>
              <a:gd name="connsiteX431" fmla="*/ 1544694 w 3911893"/>
              <a:gd name="connsiteY431" fmla="*/ 501055 h 3797612"/>
              <a:gd name="connsiteX432" fmla="*/ 1552051 w 3911893"/>
              <a:gd name="connsiteY432" fmla="*/ 499174 h 3797612"/>
              <a:gd name="connsiteX433" fmla="*/ 1554989 w 3911893"/>
              <a:gd name="connsiteY433" fmla="*/ 491516 h 3797612"/>
              <a:gd name="connsiteX434" fmla="*/ 1558642 w 3911893"/>
              <a:gd name="connsiteY434" fmla="*/ 491163 h 3797612"/>
              <a:gd name="connsiteX435" fmla="*/ 1559574 w 3911893"/>
              <a:gd name="connsiteY435" fmla="*/ 481856 h 3797612"/>
              <a:gd name="connsiteX436" fmla="*/ 1546393 w 3911893"/>
              <a:gd name="connsiteY436" fmla="*/ 497876 h 3797612"/>
              <a:gd name="connsiteX437" fmla="*/ 1544694 w 3911893"/>
              <a:gd name="connsiteY437" fmla="*/ 501055 h 3797612"/>
              <a:gd name="connsiteX438" fmla="*/ 1538360 w 3911893"/>
              <a:gd name="connsiteY438" fmla="*/ 502675 h 3797612"/>
              <a:gd name="connsiteX439" fmla="*/ 1544030 w 3911893"/>
              <a:gd name="connsiteY439" fmla="*/ 492574 h 3797612"/>
              <a:gd name="connsiteX440" fmla="*/ 1536724 w 3911893"/>
              <a:gd name="connsiteY440" fmla="*/ 493279 h 3797612"/>
              <a:gd name="connsiteX441" fmla="*/ 1530134 w 3911893"/>
              <a:gd name="connsiteY441" fmla="*/ 501290 h 3797612"/>
              <a:gd name="connsiteX442" fmla="*/ 1528486 w 3911893"/>
              <a:gd name="connsiteY442" fmla="*/ 503292 h 3797612"/>
              <a:gd name="connsiteX443" fmla="*/ 1525408 w 3911893"/>
              <a:gd name="connsiteY443" fmla="*/ 490685 h 3797612"/>
              <a:gd name="connsiteX444" fmla="*/ 1522113 w 3911893"/>
              <a:gd name="connsiteY444" fmla="*/ 494690 h 3797612"/>
              <a:gd name="connsiteX445" fmla="*/ 1513299 w 3911893"/>
              <a:gd name="connsiteY445" fmla="*/ 517663 h 3797612"/>
              <a:gd name="connsiteX446" fmla="*/ 1516952 w 3911893"/>
              <a:gd name="connsiteY446" fmla="*/ 517310 h 3797612"/>
              <a:gd name="connsiteX447" fmla="*/ 1518383 w 3911893"/>
              <a:gd name="connsiteY447" fmla="*/ 531920 h 3797612"/>
              <a:gd name="connsiteX448" fmla="*/ 1516735 w 3911893"/>
              <a:gd name="connsiteY448" fmla="*/ 533922 h 3797612"/>
              <a:gd name="connsiteX449" fmla="*/ 1524756 w 3911893"/>
              <a:gd name="connsiteY449" fmla="*/ 540522 h 3797612"/>
              <a:gd name="connsiteX450" fmla="*/ 1504269 w 3911893"/>
              <a:gd name="connsiteY450" fmla="*/ 557248 h 3797612"/>
              <a:gd name="connsiteX451" fmla="*/ 1503336 w 3911893"/>
              <a:gd name="connsiteY451" fmla="*/ 566555 h 3797612"/>
              <a:gd name="connsiteX452" fmla="*/ 1489440 w 3911893"/>
              <a:gd name="connsiteY452" fmla="*/ 575271 h 3797612"/>
              <a:gd name="connsiteX453" fmla="*/ 1482274 w 3911893"/>
              <a:gd name="connsiteY453" fmla="*/ 596241 h 3797612"/>
              <a:gd name="connsiteX454" fmla="*/ 1478264 w 3911893"/>
              <a:gd name="connsiteY454" fmla="*/ 592941 h 3797612"/>
              <a:gd name="connsiteX455" fmla="*/ 1476616 w 3911893"/>
              <a:gd name="connsiteY455" fmla="*/ 594944 h 3797612"/>
              <a:gd name="connsiteX456" fmla="*/ 1480984 w 3911893"/>
              <a:gd name="connsiteY456" fmla="*/ 601896 h 3797612"/>
              <a:gd name="connsiteX457" fmla="*/ 1477331 w 3911893"/>
              <a:gd name="connsiteY457" fmla="*/ 602249 h 3797612"/>
              <a:gd name="connsiteX458" fmla="*/ 1467445 w 3911893"/>
              <a:gd name="connsiteY458" fmla="*/ 614264 h 3797612"/>
              <a:gd name="connsiteX459" fmla="*/ 1467803 w 3911893"/>
              <a:gd name="connsiteY459" fmla="*/ 617916 h 3797612"/>
              <a:gd name="connsiteX460" fmla="*/ 1473103 w 3911893"/>
              <a:gd name="connsiteY460" fmla="*/ 615561 h 3797612"/>
              <a:gd name="connsiteX461" fmla="*/ 1470881 w 3911893"/>
              <a:gd name="connsiteY461" fmla="*/ 630524 h 3797612"/>
              <a:gd name="connsiteX462" fmla="*/ 1457342 w 3911893"/>
              <a:gd name="connsiteY462" fmla="*/ 642892 h 3797612"/>
              <a:gd name="connsiteX463" fmla="*/ 1437352 w 3911893"/>
              <a:gd name="connsiteY463" fmla="*/ 683535 h 3797612"/>
              <a:gd name="connsiteX464" fmla="*/ 1433388 w 3911893"/>
              <a:gd name="connsiteY464" fmla="*/ 684982 h 3797612"/>
              <a:gd name="connsiteX465" fmla="*/ 1435347 w 3911893"/>
              <a:gd name="connsiteY465" fmla="*/ 681885 h 3797612"/>
              <a:gd name="connsiteX466" fmla="*/ 1430047 w 3911893"/>
              <a:gd name="connsiteY466" fmla="*/ 684240 h 3797612"/>
              <a:gd name="connsiteX467" fmla="*/ 1429331 w 3911893"/>
              <a:gd name="connsiteY467" fmla="*/ 676935 h 3797612"/>
              <a:gd name="connsiteX468" fmla="*/ 1422026 w 3911893"/>
              <a:gd name="connsiteY468" fmla="*/ 677641 h 3797612"/>
              <a:gd name="connsiteX469" fmla="*/ 1408234 w 3911893"/>
              <a:gd name="connsiteY469" fmla="*/ 701555 h 3797612"/>
              <a:gd name="connsiteX470" fmla="*/ 1407204 w 3911893"/>
              <a:gd name="connsiteY470" fmla="*/ 703341 h 3797612"/>
              <a:gd name="connsiteX471" fmla="*/ 1406865 w 3911893"/>
              <a:gd name="connsiteY471" fmla="*/ 701687 h 3797612"/>
              <a:gd name="connsiteX472" fmla="*/ 1403109 w 3911893"/>
              <a:gd name="connsiteY472" fmla="*/ 729241 h 3797612"/>
              <a:gd name="connsiteX473" fmla="*/ 1413135 w 3911893"/>
              <a:gd name="connsiteY473" fmla="*/ 737490 h 3797612"/>
              <a:gd name="connsiteX474" fmla="*/ 1411845 w 3911893"/>
              <a:gd name="connsiteY474" fmla="*/ 743145 h 3797612"/>
              <a:gd name="connsiteX475" fmla="*/ 1406545 w 3911893"/>
              <a:gd name="connsiteY475" fmla="*/ 745501 h 3797612"/>
              <a:gd name="connsiteX476" fmla="*/ 1405472 w 3911893"/>
              <a:gd name="connsiteY476" fmla="*/ 734543 h 3797612"/>
              <a:gd name="connsiteX477" fmla="*/ 1396161 w 3911893"/>
              <a:gd name="connsiteY477" fmla="*/ 733599 h 3797612"/>
              <a:gd name="connsiteX478" fmla="*/ 1396518 w 3911893"/>
              <a:gd name="connsiteY478" fmla="*/ 737251 h 3797612"/>
              <a:gd name="connsiteX479" fmla="*/ 1398881 w 3911893"/>
              <a:gd name="connsiteY479" fmla="*/ 742553 h 3797612"/>
              <a:gd name="connsiteX480" fmla="*/ 1395943 w 3911893"/>
              <a:gd name="connsiteY480" fmla="*/ 750211 h 3797612"/>
              <a:gd name="connsiteX481" fmla="*/ 1392648 w 3911893"/>
              <a:gd name="connsiteY481" fmla="*/ 754216 h 3797612"/>
              <a:gd name="connsiteX482" fmla="*/ 1390285 w 3911893"/>
              <a:gd name="connsiteY482" fmla="*/ 748914 h 3797612"/>
              <a:gd name="connsiteX483" fmla="*/ 1391575 w 3911893"/>
              <a:gd name="connsiteY483" fmla="*/ 743259 h 3797612"/>
              <a:gd name="connsiteX484" fmla="*/ 1382622 w 3911893"/>
              <a:gd name="connsiteY484" fmla="*/ 745967 h 3797612"/>
              <a:gd name="connsiteX485" fmla="*/ 1370731 w 3911893"/>
              <a:gd name="connsiteY485" fmla="*/ 756332 h 3797612"/>
              <a:gd name="connsiteX486" fmla="*/ 1365213 w 3911893"/>
              <a:gd name="connsiteY486" fmla="*/ 775300 h 3797612"/>
              <a:gd name="connsiteX487" fmla="*/ 1359912 w 3911893"/>
              <a:gd name="connsiteY487" fmla="*/ 777655 h 3797612"/>
              <a:gd name="connsiteX488" fmla="*/ 1357690 w 3911893"/>
              <a:gd name="connsiteY488" fmla="*/ 792618 h 3797612"/>
              <a:gd name="connsiteX489" fmla="*/ 1352032 w 3911893"/>
              <a:gd name="connsiteY489" fmla="*/ 791320 h 3797612"/>
              <a:gd name="connsiteX490" fmla="*/ 1349809 w 3911893"/>
              <a:gd name="connsiteY490" fmla="*/ 806283 h 3797612"/>
              <a:gd name="connsiteX491" fmla="*/ 1321224 w 3911893"/>
              <a:gd name="connsiteY491" fmla="*/ 853286 h 3797612"/>
              <a:gd name="connsiteX492" fmla="*/ 1321939 w 3911893"/>
              <a:gd name="connsiteY492" fmla="*/ 860591 h 3797612"/>
              <a:gd name="connsiteX493" fmla="*/ 1864328 w 3911893"/>
              <a:gd name="connsiteY493" fmla="*/ 204309 h 3797612"/>
              <a:gd name="connsiteX494" fmla="*/ 1863438 w 3911893"/>
              <a:gd name="connsiteY494" fmla="*/ 203735 h 3797612"/>
              <a:gd name="connsiteX495" fmla="*/ 1857073 w 3911893"/>
              <a:gd name="connsiteY495" fmla="*/ 206106 h 3797612"/>
              <a:gd name="connsiteX496" fmla="*/ 1860368 w 3911893"/>
              <a:gd name="connsiteY496" fmla="*/ 202101 h 3797612"/>
              <a:gd name="connsiteX497" fmla="*/ 1860260 w 3911893"/>
              <a:gd name="connsiteY497" fmla="*/ 196902 h 3797612"/>
              <a:gd name="connsiteX498" fmla="*/ 1865303 w 3911893"/>
              <a:gd name="connsiteY498" fmla="*/ 206083 h 3797612"/>
              <a:gd name="connsiteX499" fmla="*/ 1864328 w 3911893"/>
              <a:gd name="connsiteY499" fmla="*/ 204309 h 3797612"/>
              <a:gd name="connsiteX500" fmla="*/ 1865498 w 3911893"/>
              <a:gd name="connsiteY500" fmla="*/ 205063 h 3797612"/>
              <a:gd name="connsiteX501" fmla="*/ 238847 w 3911893"/>
              <a:gd name="connsiteY501" fmla="*/ 2189234 h 3797612"/>
              <a:gd name="connsiteX502" fmla="*/ 231542 w 3911893"/>
              <a:gd name="connsiteY502" fmla="*/ 2189938 h 3797612"/>
              <a:gd name="connsiteX503" fmla="*/ 238804 w 3911893"/>
              <a:gd name="connsiteY503" fmla="*/ 2189029 h 3797612"/>
              <a:gd name="connsiteX504" fmla="*/ 1218173 w 3911893"/>
              <a:gd name="connsiteY504" fmla="*/ 1000969 h 3797612"/>
              <a:gd name="connsiteX505" fmla="*/ 1218680 w 3911893"/>
              <a:gd name="connsiteY505" fmla="*/ 999374 h 3797612"/>
              <a:gd name="connsiteX506" fmla="*/ 1219208 w 3911893"/>
              <a:gd name="connsiteY506" fmla="*/ 997710 h 3797612"/>
              <a:gd name="connsiteX507" fmla="*/ 1218778 w 3911893"/>
              <a:gd name="connsiteY507" fmla="*/ 1000085 h 3797612"/>
              <a:gd name="connsiteX508" fmla="*/ 1217025 w 3911893"/>
              <a:gd name="connsiteY508" fmla="*/ 1004585 h 3797612"/>
              <a:gd name="connsiteX509" fmla="*/ 1216548 w 3911893"/>
              <a:gd name="connsiteY509" fmla="*/ 1004966 h 3797612"/>
              <a:gd name="connsiteX510" fmla="*/ 1215931 w 3911893"/>
              <a:gd name="connsiteY510" fmla="*/ 1004248 h 3797612"/>
              <a:gd name="connsiteX511" fmla="*/ 1218173 w 3911893"/>
              <a:gd name="connsiteY511" fmla="*/ 1000969 h 3797612"/>
              <a:gd name="connsiteX512" fmla="*/ 1239696 w 3911893"/>
              <a:gd name="connsiteY512" fmla="*/ 980984 h 3797612"/>
              <a:gd name="connsiteX513" fmla="*/ 1237690 w 3911893"/>
              <a:gd name="connsiteY513" fmla="*/ 979334 h 3797612"/>
              <a:gd name="connsiteX514" fmla="*/ 1239499 w 3911893"/>
              <a:gd name="connsiteY514" fmla="*/ 976625 h 3797612"/>
              <a:gd name="connsiteX515" fmla="*/ 1240765 w 3911893"/>
              <a:gd name="connsiteY515" fmla="*/ 974728 h 3797612"/>
              <a:gd name="connsiteX516" fmla="*/ 1839416 w 3911893"/>
              <a:gd name="connsiteY516" fmla="*/ 253376 h 3797612"/>
              <a:gd name="connsiteX517" fmla="*/ 1839404 w 3911893"/>
              <a:gd name="connsiteY517" fmla="*/ 253381 h 3797612"/>
              <a:gd name="connsiteX518" fmla="*/ 1839034 w 3911893"/>
              <a:gd name="connsiteY518" fmla="*/ 252552 h 3797612"/>
              <a:gd name="connsiteX519" fmla="*/ 1839730 w 3911893"/>
              <a:gd name="connsiteY519" fmla="*/ 252296 h 3797612"/>
              <a:gd name="connsiteX520" fmla="*/ 1838156 w 3911893"/>
              <a:gd name="connsiteY520" fmla="*/ 257707 h 3797612"/>
              <a:gd name="connsiteX521" fmla="*/ 1839416 w 3911893"/>
              <a:gd name="connsiteY521" fmla="*/ 253376 h 3797612"/>
              <a:gd name="connsiteX522" fmla="*/ 1841356 w 3911893"/>
              <a:gd name="connsiteY522" fmla="*/ 252647 h 3797612"/>
              <a:gd name="connsiteX523" fmla="*/ 1839553 w 3911893"/>
              <a:gd name="connsiteY523" fmla="*/ 255498 h 3797612"/>
              <a:gd name="connsiteX524" fmla="*/ 1838156 w 3911893"/>
              <a:gd name="connsiteY524" fmla="*/ 257707 h 3797612"/>
              <a:gd name="connsiteX525" fmla="*/ 1844866 w 3911893"/>
              <a:gd name="connsiteY525" fmla="*/ 251328 h 3797612"/>
              <a:gd name="connsiteX526" fmla="*/ 1841356 w 3911893"/>
              <a:gd name="connsiteY526" fmla="*/ 252647 h 3797612"/>
              <a:gd name="connsiteX527" fmla="*/ 1842139 w 3911893"/>
              <a:gd name="connsiteY527" fmla="*/ 251409 h 3797612"/>
              <a:gd name="connsiteX528" fmla="*/ 1844762 w 3911893"/>
              <a:gd name="connsiteY528" fmla="*/ 250444 h 3797612"/>
              <a:gd name="connsiteX529" fmla="*/ 1296431 w 3911893"/>
              <a:gd name="connsiteY529" fmla="*/ 920202 h 3797612"/>
              <a:gd name="connsiteX530" fmla="*/ 1295990 w 3911893"/>
              <a:gd name="connsiteY530" fmla="*/ 920101 h 3797612"/>
              <a:gd name="connsiteX531" fmla="*/ 1296663 w 3911893"/>
              <a:gd name="connsiteY531" fmla="*/ 919187 h 3797612"/>
              <a:gd name="connsiteX532" fmla="*/ 1869819 w 3911893"/>
              <a:gd name="connsiteY532" fmla="*/ 223310 h 3797612"/>
              <a:gd name="connsiteX533" fmla="*/ 1868172 w 3911893"/>
              <a:gd name="connsiteY533" fmla="*/ 225313 h 3797612"/>
              <a:gd name="connsiteX534" fmla="*/ 1867814 w 3911893"/>
              <a:gd name="connsiteY534" fmla="*/ 221661 h 3797612"/>
              <a:gd name="connsiteX535" fmla="*/ 1858286 w 3911893"/>
              <a:gd name="connsiteY535" fmla="*/ 237328 h 3797612"/>
              <a:gd name="connsiteX536" fmla="*/ 1849690 w 3911893"/>
              <a:gd name="connsiteY536" fmla="*/ 243689 h 3797612"/>
              <a:gd name="connsiteX537" fmla="*/ 1849332 w 3911893"/>
              <a:gd name="connsiteY537" fmla="*/ 240036 h 3797612"/>
              <a:gd name="connsiteX538" fmla="*/ 1842871 w 3911893"/>
              <a:gd name="connsiteY538" fmla="*/ 250252 h 3797612"/>
              <a:gd name="connsiteX539" fmla="*/ 1842139 w 3911893"/>
              <a:gd name="connsiteY539" fmla="*/ 251409 h 3797612"/>
              <a:gd name="connsiteX540" fmla="*/ 1839730 w 3911893"/>
              <a:gd name="connsiteY540" fmla="*/ 252296 h 3797612"/>
              <a:gd name="connsiteX541" fmla="*/ 1842984 w 3911893"/>
              <a:gd name="connsiteY541" fmla="*/ 241110 h 3797612"/>
              <a:gd name="connsiteX542" fmla="*/ 1843674 w 3911893"/>
              <a:gd name="connsiteY542" fmla="*/ 238739 h 3797612"/>
              <a:gd name="connsiteX543" fmla="*/ 1848259 w 3911893"/>
              <a:gd name="connsiteY543" fmla="*/ 229079 h 3797612"/>
              <a:gd name="connsiteX544" fmla="*/ 1849192 w 3911893"/>
              <a:gd name="connsiteY544" fmla="*/ 219771 h 3797612"/>
              <a:gd name="connsiteX545" fmla="*/ 1856140 w 3911893"/>
              <a:gd name="connsiteY545" fmla="*/ 215414 h 3797612"/>
              <a:gd name="connsiteX546" fmla="*/ 1855783 w 3911893"/>
              <a:gd name="connsiteY546" fmla="*/ 211761 h 3797612"/>
              <a:gd name="connsiteX547" fmla="*/ 1861798 w 3911893"/>
              <a:gd name="connsiteY547" fmla="*/ 216711 h 3797612"/>
              <a:gd name="connsiteX548" fmla="*/ 1864736 w 3911893"/>
              <a:gd name="connsiteY548" fmla="*/ 209053 h 3797612"/>
              <a:gd name="connsiteX549" fmla="*/ 1865303 w 3911893"/>
              <a:gd name="connsiteY549" fmla="*/ 206083 h 3797612"/>
              <a:gd name="connsiteX550" fmla="*/ 1867064 w 3911893"/>
              <a:gd name="connsiteY550" fmla="*/ 209290 h 3797612"/>
              <a:gd name="connsiteX551" fmla="*/ 1868747 w 3911893"/>
              <a:gd name="connsiteY551" fmla="*/ 212353 h 3797612"/>
              <a:gd name="connsiteX552" fmla="*/ 1866607 w 3911893"/>
              <a:gd name="connsiteY552" fmla="*/ 209333 h 3797612"/>
              <a:gd name="connsiteX553" fmla="*/ 1865892 w 3911893"/>
              <a:gd name="connsiteY553" fmla="*/ 218899 h 3797612"/>
              <a:gd name="connsiteX554" fmla="*/ 1864233 w 3911893"/>
              <a:gd name="connsiteY554" fmla="*/ 220393 h 3797612"/>
              <a:gd name="connsiteX555" fmla="*/ 1865809 w 3911893"/>
              <a:gd name="connsiteY555" fmla="*/ 220011 h 3797612"/>
              <a:gd name="connsiteX556" fmla="*/ 1865892 w 3911893"/>
              <a:gd name="connsiteY556" fmla="*/ 218899 h 3797612"/>
              <a:gd name="connsiteX557" fmla="*/ 1869104 w 3911893"/>
              <a:gd name="connsiteY557" fmla="*/ 216006 h 3797612"/>
              <a:gd name="connsiteX558" fmla="*/ 1869819 w 3911893"/>
              <a:gd name="connsiteY558" fmla="*/ 223310 h 3797612"/>
              <a:gd name="connsiteX559" fmla="*/ 1873472 w 3911893"/>
              <a:gd name="connsiteY559" fmla="*/ 222958 h 3797612"/>
              <a:gd name="connsiteX560" fmla="*/ 1874852 w 3911893"/>
              <a:gd name="connsiteY560" fmla="*/ 218216 h 3797612"/>
              <a:gd name="connsiteX561" fmla="*/ 1875589 w 3911893"/>
              <a:gd name="connsiteY561" fmla="*/ 218499 h 3797612"/>
              <a:gd name="connsiteX562" fmla="*/ 1832540 w 3911893"/>
              <a:gd name="connsiteY562" fmla="*/ 273604 h 3797612"/>
              <a:gd name="connsiteX563" fmla="*/ 1832281 w 3911893"/>
              <a:gd name="connsiteY563" fmla="*/ 273022 h 3797612"/>
              <a:gd name="connsiteX564" fmla="*/ 1832585 w 3911893"/>
              <a:gd name="connsiteY564" fmla="*/ 273536 h 3797612"/>
              <a:gd name="connsiteX565" fmla="*/ 1831752 w 3911893"/>
              <a:gd name="connsiteY565" fmla="*/ 275006 h 3797612"/>
              <a:gd name="connsiteX566" fmla="*/ 1828628 w 3911893"/>
              <a:gd name="connsiteY566" fmla="*/ 273375 h 3797612"/>
              <a:gd name="connsiteX567" fmla="*/ 1832281 w 3911893"/>
              <a:gd name="connsiteY567" fmla="*/ 273022 h 3797612"/>
              <a:gd name="connsiteX568" fmla="*/ 1832300 w 3911893"/>
              <a:gd name="connsiteY568" fmla="*/ 273966 h 3797612"/>
              <a:gd name="connsiteX569" fmla="*/ 1831686 w 3911893"/>
              <a:gd name="connsiteY569" fmla="*/ 274894 h 3797612"/>
              <a:gd name="connsiteX570" fmla="*/ 1832343 w 3911893"/>
              <a:gd name="connsiteY570" fmla="*/ 276011 h 3797612"/>
              <a:gd name="connsiteX571" fmla="*/ 1831752 w 3911893"/>
              <a:gd name="connsiteY571" fmla="*/ 275006 h 3797612"/>
              <a:gd name="connsiteX572" fmla="*/ 1832328 w 3911893"/>
              <a:gd name="connsiteY572" fmla="*/ 275307 h 3797612"/>
              <a:gd name="connsiteX573" fmla="*/ 1293851 w 3911893"/>
              <a:gd name="connsiteY573" fmla="*/ 931512 h 3797612"/>
              <a:gd name="connsiteX574" fmla="*/ 1290198 w 3911893"/>
              <a:gd name="connsiteY574" fmla="*/ 931865 h 3797612"/>
              <a:gd name="connsiteX575" fmla="*/ 1290773 w 3911893"/>
              <a:gd name="connsiteY575" fmla="*/ 918904 h 3797612"/>
              <a:gd name="connsiteX576" fmla="*/ 1295990 w 3911893"/>
              <a:gd name="connsiteY576" fmla="*/ 920101 h 3797612"/>
              <a:gd name="connsiteX577" fmla="*/ 1291489 w 3911893"/>
              <a:gd name="connsiteY577" fmla="*/ 926209 h 3797612"/>
              <a:gd name="connsiteX578" fmla="*/ 1293851 w 3911893"/>
              <a:gd name="connsiteY578" fmla="*/ 931512 h 3797612"/>
              <a:gd name="connsiteX579" fmla="*/ 1833593 w 3911893"/>
              <a:gd name="connsiteY579" fmla="*/ 275968 h 3797612"/>
              <a:gd name="connsiteX580" fmla="*/ 1832328 w 3911893"/>
              <a:gd name="connsiteY580" fmla="*/ 275307 h 3797612"/>
              <a:gd name="connsiteX581" fmla="*/ 1832300 w 3911893"/>
              <a:gd name="connsiteY581" fmla="*/ 273966 h 3797612"/>
              <a:gd name="connsiteX582" fmla="*/ 1832540 w 3911893"/>
              <a:gd name="connsiteY582" fmla="*/ 273604 h 3797612"/>
              <a:gd name="connsiteX583" fmla="*/ 1838297 w 3911893"/>
              <a:gd name="connsiteY583" fmla="*/ 277972 h 3797612"/>
              <a:gd name="connsiteX584" fmla="*/ 1829701 w 3911893"/>
              <a:gd name="connsiteY584" fmla="*/ 284332 h 3797612"/>
              <a:gd name="connsiteX585" fmla="*/ 1834643 w 3911893"/>
              <a:gd name="connsiteY585" fmla="*/ 278324 h 3797612"/>
              <a:gd name="connsiteX586" fmla="*/ 1833593 w 3911893"/>
              <a:gd name="connsiteY586" fmla="*/ 275968 h 3797612"/>
              <a:gd name="connsiteX587" fmla="*/ 1834214 w 3911893"/>
              <a:gd name="connsiteY587" fmla="*/ 276292 h 3797612"/>
              <a:gd name="connsiteX588" fmla="*/ 1832585 w 3911893"/>
              <a:gd name="connsiteY588" fmla="*/ 273536 h 3797612"/>
              <a:gd name="connsiteX589" fmla="*/ 1835576 w 3911893"/>
              <a:gd name="connsiteY589" fmla="*/ 269017 h 3797612"/>
              <a:gd name="connsiteX590" fmla="*/ 1838297 w 3911893"/>
              <a:gd name="connsiteY590" fmla="*/ 277972 h 3797612"/>
              <a:gd name="connsiteX591" fmla="*/ 1793767 w 3911893"/>
              <a:gd name="connsiteY591" fmla="*/ 334796 h 3797612"/>
              <a:gd name="connsiteX592" fmla="*/ 1793551 w 3911893"/>
              <a:gd name="connsiteY592" fmla="*/ 334987 h 3797612"/>
              <a:gd name="connsiteX593" fmla="*/ 1792869 w 3911893"/>
              <a:gd name="connsiteY593" fmla="*/ 334205 h 3797612"/>
              <a:gd name="connsiteX594" fmla="*/ 1792126 w 3911893"/>
              <a:gd name="connsiteY594" fmla="*/ 336249 h 3797612"/>
              <a:gd name="connsiteX595" fmla="*/ 1785571 w 3911893"/>
              <a:gd name="connsiteY595" fmla="*/ 342053 h 3797612"/>
              <a:gd name="connsiteX596" fmla="*/ 1785214 w 3911893"/>
              <a:gd name="connsiteY596" fmla="*/ 338401 h 3797612"/>
              <a:gd name="connsiteX597" fmla="*/ 1788867 w 3911893"/>
              <a:gd name="connsiteY597" fmla="*/ 338048 h 3797612"/>
              <a:gd name="connsiteX598" fmla="*/ 1791804 w 3911893"/>
              <a:gd name="connsiteY598" fmla="*/ 330391 h 3797612"/>
              <a:gd name="connsiteX599" fmla="*/ 1573380 w 3911893"/>
              <a:gd name="connsiteY599" fmla="*/ 604036 h 3797612"/>
              <a:gd name="connsiteX600" fmla="*/ 1572058 w 3911893"/>
              <a:gd name="connsiteY600" fmla="*/ 605015 h 3797612"/>
              <a:gd name="connsiteX601" fmla="*/ 1571804 w 3911893"/>
              <a:gd name="connsiteY601" fmla="*/ 604419 h 3797612"/>
              <a:gd name="connsiteX602" fmla="*/ 1573022 w 3911893"/>
              <a:gd name="connsiteY602" fmla="*/ 600384 h 3797612"/>
              <a:gd name="connsiteX603" fmla="*/ 1573380 w 3911893"/>
              <a:gd name="connsiteY603" fmla="*/ 604036 h 3797612"/>
              <a:gd name="connsiteX604" fmla="*/ 1808644 w 3911893"/>
              <a:gd name="connsiteY604" fmla="*/ 318779 h 3797612"/>
              <a:gd name="connsiteX605" fmla="*/ 1805343 w 3911893"/>
              <a:gd name="connsiteY605" fmla="*/ 318023 h 3797612"/>
              <a:gd name="connsiteX606" fmla="*/ 1809197 w 3911893"/>
              <a:gd name="connsiteY606" fmla="*/ 316448 h 3797612"/>
              <a:gd name="connsiteX607" fmla="*/ 1809441 w 3911893"/>
              <a:gd name="connsiteY607" fmla="*/ 316837 h 3797612"/>
              <a:gd name="connsiteX608" fmla="*/ 1808996 w 3911893"/>
              <a:gd name="connsiteY608" fmla="*/ 317670 h 3797612"/>
              <a:gd name="connsiteX609" fmla="*/ 1782740 w 3911893"/>
              <a:gd name="connsiteY609" fmla="*/ 350796 h 3797612"/>
              <a:gd name="connsiteX610" fmla="*/ 1782739 w 3911893"/>
              <a:gd name="connsiteY610" fmla="*/ 350795 h 3797612"/>
              <a:gd name="connsiteX611" fmla="*/ 1782740 w 3911893"/>
              <a:gd name="connsiteY611" fmla="*/ 350796 h 3797612"/>
              <a:gd name="connsiteX612" fmla="*/ 1796438 w 3911893"/>
              <a:gd name="connsiteY612" fmla="*/ 336207 h 3797612"/>
              <a:gd name="connsiteX613" fmla="*/ 1790872 w 3911893"/>
              <a:gd name="connsiteY613" fmla="*/ 339698 h 3797612"/>
              <a:gd name="connsiteX614" fmla="*/ 1792126 w 3911893"/>
              <a:gd name="connsiteY614" fmla="*/ 336249 h 3797612"/>
              <a:gd name="connsiteX615" fmla="*/ 1793551 w 3911893"/>
              <a:gd name="connsiteY615" fmla="*/ 334987 h 3797612"/>
              <a:gd name="connsiteX616" fmla="*/ 1794167 w 3911893"/>
              <a:gd name="connsiteY616" fmla="*/ 335693 h 3797612"/>
              <a:gd name="connsiteX617" fmla="*/ 1793767 w 3911893"/>
              <a:gd name="connsiteY617" fmla="*/ 334796 h 3797612"/>
              <a:gd name="connsiteX618" fmla="*/ 1798349 w 3911893"/>
              <a:gd name="connsiteY618" fmla="*/ 330738 h 3797612"/>
              <a:gd name="connsiteX619" fmla="*/ 1798877 w 3911893"/>
              <a:gd name="connsiteY619" fmla="*/ 332013 h 3797612"/>
              <a:gd name="connsiteX620" fmla="*/ 1782991 w 3911893"/>
              <a:gd name="connsiteY620" fmla="*/ 353363 h 3797612"/>
              <a:gd name="connsiteX621" fmla="*/ 1782068 w 3911893"/>
              <a:gd name="connsiteY621" fmla="*/ 353352 h 3797612"/>
              <a:gd name="connsiteX622" fmla="*/ 1782740 w 3911893"/>
              <a:gd name="connsiteY622" fmla="*/ 350796 h 3797612"/>
              <a:gd name="connsiteX623" fmla="*/ 1782902 w 3911893"/>
              <a:gd name="connsiteY623" fmla="*/ 352450 h 3797612"/>
              <a:gd name="connsiteX624" fmla="*/ 1782991 w 3911893"/>
              <a:gd name="connsiteY624" fmla="*/ 353363 h 3797612"/>
              <a:gd name="connsiteX625" fmla="*/ 1718174 w 3911893"/>
              <a:gd name="connsiteY625" fmla="*/ 432326 h 3797612"/>
              <a:gd name="connsiteX626" fmla="*/ 1716591 w 3911893"/>
              <a:gd name="connsiteY626" fmla="*/ 433427 h 3797612"/>
              <a:gd name="connsiteX627" fmla="*/ 1718375 w 3911893"/>
              <a:gd name="connsiteY627" fmla="*/ 427811 h 3797612"/>
              <a:gd name="connsiteX628" fmla="*/ 1718303 w 3911893"/>
              <a:gd name="connsiteY628" fmla="*/ 429431 h 3797612"/>
              <a:gd name="connsiteX629" fmla="*/ 1230309 w 3911893"/>
              <a:gd name="connsiteY629" fmla="*/ 1026993 h 3797612"/>
              <a:gd name="connsiteX630" fmla="*/ 1225506 w 3911893"/>
              <a:gd name="connsiteY630" fmla="*/ 1029075 h 3797612"/>
              <a:gd name="connsiteX631" fmla="*/ 1224442 w 3911893"/>
              <a:gd name="connsiteY631" fmla="*/ 1027622 h 3797612"/>
              <a:gd name="connsiteX632" fmla="*/ 1226960 w 3911893"/>
              <a:gd name="connsiteY632" fmla="*/ 1024237 h 3797612"/>
              <a:gd name="connsiteX633" fmla="*/ 1759673 w 3911893"/>
              <a:gd name="connsiteY633" fmla="*/ 386967 h 3797612"/>
              <a:gd name="connsiteX634" fmla="*/ 1754056 w 3911893"/>
              <a:gd name="connsiteY634" fmla="*/ 390319 h 3797612"/>
              <a:gd name="connsiteX635" fmla="*/ 1760281 w 3911893"/>
              <a:gd name="connsiteY635" fmla="*/ 385052 h 3797612"/>
              <a:gd name="connsiteX636" fmla="*/ 1759753 w 3911893"/>
              <a:gd name="connsiteY636" fmla="*/ 386716 h 3797612"/>
              <a:gd name="connsiteX637" fmla="*/ 1238329 w 3911893"/>
              <a:gd name="connsiteY637" fmla="*/ 1023516 h 3797612"/>
              <a:gd name="connsiteX638" fmla="*/ 1233386 w 3911893"/>
              <a:gd name="connsiteY638" fmla="*/ 1029524 h 3797612"/>
              <a:gd name="connsiteX639" fmla="*/ 1230309 w 3911893"/>
              <a:gd name="connsiteY639" fmla="*/ 1026993 h 3797612"/>
              <a:gd name="connsiteX640" fmla="*/ 1176877 w 3911893"/>
              <a:gd name="connsiteY640" fmla="*/ 1103926 h 3797612"/>
              <a:gd name="connsiteX641" fmla="*/ 1176075 w 3911893"/>
              <a:gd name="connsiteY641" fmla="*/ 1103266 h 3797612"/>
              <a:gd name="connsiteX642" fmla="*/ 1176882 w 3911893"/>
              <a:gd name="connsiteY642" fmla="*/ 1103585 h 3797612"/>
              <a:gd name="connsiteX643" fmla="*/ 1667795 w 3911893"/>
              <a:gd name="connsiteY643" fmla="*/ 513808 h 3797612"/>
              <a:gd name="connsiteX644" fmla="*/ 1666469 w 3911893"/>
              <a:gd name="connsiteY644" fmla="*/ 514396 h 3797612"/>
              <a:gd name="connsiteX645" fmla="*/ 1660107 w 3911893"/>
              <a:gd name="connsiteY645" fmla="*/ 517224 h 3797612"/>
              <a:gd name="connsiteX646" fmla="*/ 1659548 w 3911893"/>
              <a:gd name="connsiteY646" fmla="*/ 516677 h 3797612"/>
              <a:gd name="connsiteX647" fmla="*/ 1667795 w 3911893"/>
              <a:gd name="connsiteY647" fmla="*/ 513808 h 3797612"/>
              <a:gd name="connsiteX648" fmla="*/ 1182091 w 3911893"/>
              <a:gd name="connsiteY648" fmla="*/ 1108215 h 3797612"/>
              <a:gd name="connsiteX649" fmla="*/ 1180443 w 3911893"/>
              <a:gd name="connsiteY649" fmla="*/ 1110218 h 3797612"/>
              <a:gd name="connsiteX650" fmla="*/ 1176790 w 3911893"/>
              <a:gd name="connsiteY650" fmla="*/ 1110571 h 3797612"/>
              <a:gd name="connsiteX651" fmla="*/ 1176877 w 3911893"/>
              <a:gd name="connsiteY651" fmla="*/ 1103926 h 3797612"/>
              <a:gd name="connsiteX652" fmla="*/ 1175858 w 3911893"/>
              <a:gd name="connsiteY652" fmla="*/ 1119878 h 3797612"/>
              <a:gd name="connsiteX653" fmla="*/ 1174088 w 3911893"/>
              <a:gd name="connsiteY653" fmla="*/ 1118571 h 3797612"/>
              <a:gd name="connsiteX654" fmla="*/ 1173969 w 3911893"/>
              <a:gd name="connsiteY654" fmla="*/ 1117065 h 3797612"/>
              <a:gd name="connsiteX655" fmla="*/ 1175858 w 3911893"/>
              <a:gd name="connsiteY655" fmla="*/ 1119878 h 3797612"/>
              <a:gd name="connsiteX656" fmla="*/ 1500805 w 3911893"/>
              <a:gd name="connsiteY656" fmla="*/ 729026 h 3797612"/>
              <a:gd name="connsiteX657" fmla="*/ 1498800 w 3911893"/>
              <a:gd name="connsiteY657" fmla="*/ 727376 h 3797612"/>
              <a:gd name="connsiteX658" fmla="*/ 1495505 w 3911893"/>
              <a:gd name="connsiteY658" fmla="*/ 731381 h 3797612"/>
              <a:gd name="connsiteX659" fmla="*/ 1496795 w 3911893"/>
              <a:gd name="connsiteY659" fmla="*/ 725726 h 3797612"/>
              <a:gd name="connsiteX660" fmla="*/ 1502883 w 3911893"/>
              <a:gd name="connsiteY660" fmla="*/ 725139 h 3797612"/>
              <a:gd name="connsiteX661" fmla="*/ 1501584 w 3911893"/>
              <a:gd name="connsiteY661" fmla="*/ 727569 h 3797612"/>
              <a:gd name="connsiteX662" fmla="*/ 1500805 w 3911893"/>
              <a:gd name="connsiteY662" fmla="*/ 729026 h 3797612"/>
              <a:gd name="connsiteX663" fmla="*/ 1504101 w 3911893"/>
              <a:gd name="connsiteY663" fmla="*/ 725021 h 3797612"/>
              <a:gd name="connsiteX664" fmla="*/ 1503187 w 3911893"/>
              <a:gd name="connsiteY664" fmla="*/ 725109 h 3797612"/>
              <a:gd name="connsiteX665" fmla="*/ 1502883 w 3911893"/>
              <a:gd name="connsiteY665" fmla="*/ 725139 h 3797612"/>
              <a:gd name="connsiteX666" fmla="*/ 1504367 w 3911893"/>
              <a:gd name="connsiteY666" fmla="*/ 722362 h 3797612"/>
              <a:gd name="connsiteX667" fmla="*/ 1891302 w 3911893"/>
              <a:gd name="connsiteY667" fmla="*/ 254419 h 3797612"/>
              <a:gd name="connsiteX668" fmla="*/ 1889245 w 3911893"/>
              <a:gd name="connsiteY668" fmla="*/ 253947 h 3797612"/>
              <a:gd name="connsiteX669" fmla="*/ 1888339 w 3911893"/>
              <a:gd name="connsiteY669" fmla="*/ 252401 h 3797612"/>
              <a:gd name="connsiteX670" fmla="*/ 1891302 w 3911893"/>
              <a:gd name="connsiteY670" fmla="*/ 254419 h 3797612"/>
              <a:gd name="connsiteX671" fmla="*/ 1489031 w 3911893"/>
              <a:gd name="connsiteY671" fmla="*/ 750810 h 3797612"/>
              <a:gd name="connsiteX672" fmla="*/ 1487838 w 3911893"/>
              <a:gd name="connsiteY672" fmla="*/ 751939 h 3797612"/>
              <a:gd name="connsiteX673" fmla="*/ 1488290 w 3911893"/>
              <a:gd name="connsiteY673" fmla="*/ 751262 h 3797612"/>
              <a:gd name="connsiteX674" fmla="*/ 1499873 w 3911893"/>
              <a:gd name="connsiteY674" fmla="*/ 738333 h 3797612"/>
              <a:gd name="connsiteX675" fmla="*/ 1499005 w 3911893"/>
              <a:gd name="connsiteY675" fmla="*/ 738878 h 3797612"/>
              <a:gd name="connsiteX676" fmla="*/ 1498419 w 3911893"/>
              <a:gd name="connsiteY676" fmla="*/ 739246 h 3797612"/>
              <a:gd name="connsiteX677" fmla="*/ 1497796 w 3911893"/>
              <a:gd name="connsiteY677" fmla="*/ 738303 h 3797612"/>
              <a:gd name="connsiteX678" fmla="*/ 1499873 w 3911893"/>
              <a:gd name="connsiteY678" fmla="*/ 738333 h 3797612"/>
              <a:gd name="connsiteX679" fmla="*/ 1491716 w 3911893"/>
              <a:gd name="connsiteY679" fmla="*/ 749173 h 3797612"/>
              <a:gd name="connsiteX680" fmla="*/ 1489031 w 3911893"/>
              <a:gd name="connsiteY680" fmla="*/ 750810 h 3797612"/>
              <a:gd name="connsiteX681" fmla="*/ 1491635 w 3911893"/>
              <a:gd name="connsiteY681" fmla="*/ 748346 h 3797612"/>
              <a:gd name="connsiteX682" fmla="*/ 1614177 w 3911893"/>
              <a:gd name="connsiteY682" fmla="*/ 603571 h 3797612"/>
              <a:gd name="connsiteX683" fmla="*/ 1613919 w 3911893"/>
              <a:gd name="connsiteY683" fmla="*/ 603809 h 3797612"/>
              <a:gd name="connsiteX684" fmla="*/ 1614108 w 3911893"/>
              <a:gd name="connsiteY684" fmla="*/ 602983 h 3797612"/>
              <a:gd name="connsiteX685" fmla="*/ 1614922 w 3911893"/>
              <a:gd name="connsiteY685" fmla="*/ 604634 h 3797612"/>
              <a:gd name="connsiteX686" fmla="*/ 1614222 w 3911893"/>
              <a:gd name="connsiteY686" fmla="*/ 603953 h 3797612"/>
              <a:gd name="connsiteX687" fmla="*/ 1614177 w 3911893"/>
              <a:gd name="connsiteY687" fmla="*/ 603571 h 3797612"/>
              <a:gd name="connsiteX688" fmla="*/ 1614984 w 3911893"/>
              <a:gd name="connsiteY688" fmla="*/ 602822 h 3797612"/>
              <a:gd name="connsiteX689" fmla="*/ 1001345 w 3911893"/>
              <a:gd name="connsiteY689" fmla="*/ 1352415 h 3797612"/>
              <a:gd name="connsiteX690" fmla="*/ 1000521 w 3911893"/>
              <a:gd name="connsiteY690" fmla="*/ 1353416 h 3797612"/>
              <a:gd name="connsiteX691" fmla="*/ 999698 w 3911893"/>
              <a:gd name="connsiteY691" fmla="*/ 1354417 h 3797612"/>
              <a:gd name="connsiteX692" fmla="*/ 999820 w 3911893"/>
              <a:gd name="connsiteY692" fmla="*/ 1353311 h 3797612"/>
              <a:gd name="connsiteX693" fmla="*/ 1000994 w 3911893"/>
              <a:gd name="connsiteY693" fmla="*/ 1351627 h 3797612"/>
              <a:gd name="connsiteX694" fmla="*/ 1580607 w 3911893"/>
              <a:gd name="connsiteY694" fmla="*/ 651960 h 3797612"/>
              <a:gd name="connsiteX695" fmla="*/ 1578961 w 3911893"/>
              <a:gd name="connsiteY695" fmla="*/ 642210 h 3797612"/>
              <a:gd name="connsiteX696" fmla="*/ 1581974 w 3911893"/>
              <a:gd name="connsiteY696" fmla="*/ 648165 h 3797612"/>
              <a:gd name="connsiteX697" fmla="*/ 1581901 w 3911893"/>
              <a:gd name="connsiteY697" fmla="*/ 648408 h 3797612"/>
              <a:gd name="connsiteX698" fmla="*/ 1580607 w 3911893"/>
              <a:gd name="connsiteY698" fmla="*/ 651960 h 3797612"/>
              <a:gd name="connsiteX699" fmla="*/ 1583408 w 3911893"/>
              <a:gd name="connsiteY699" fmla="*/ 650999 h 3797612"/>
              <a:gd name="connsiteX700" fmla="*/ 1581681 w 3911893"/>
              <a:gd name="connsiteY700" fmla="*/ 651165 h 3797612"/>
              <a:gd name="connsiteX701" fmla="*/ 1583210 w 3911893"/>
              <a:gd name="connsiteY701" fmla="*/ 650609 h 3797612"/>
              <a:gd name="connsiteX702" fmla="*/ 1731581 w 3911893"/>
              <a:gd name="connsiteY702" fmla="*/ 473065 h 3797612"/>
              <a:gd name="connsiteX703" fmla="*/ 1727857 w 3911893"/>
              <a:gd name="connsiteY703" fmla="*/ 477591 h 3797612"/>
              <a:gd name="connsiteX704" fmla="*/ 1727215 w 3911893"/>
              <a:gd name="connsiteY704" fmla="*/ 478372 h 3797612"/>
              <a:gd name="connsiteX705" fmla="*/ 1731261 w 3911893"/>
              <a:gd name="connsiteY705" fmla="*/ 465280 h 3797612"/>
              <a:gd name="connsiteX706" fmla="*/ 1733348 w 3911893"/>
              <a:gd name="connsiteY706" fmla="*/ 469963 h 3797612"/>
              <a:gd name="connsiteX707" fmla="*/ 1731726 w 3911893"/>
              <a:gd name="connsiteY707" fmla="*/ 472379 h 3797612"/>
              <a:gd name="connsiteX708" fmla="*/ 1726076 w 3911893"/>
              <a:gd name="connsiteY708" fmla="*/ 482055 h 3797612"/>
              <a:gd name="connsiteX709" fmla="*/ 1727034 w 3911893"/>
              <a:gd name="connsiteY709" fmla="*/ 478592 h 3797612"/>
              <a:gd name="connsiteX710" fmla="*/ 1727215 w 3911893"/>
              <a:gd name="connsiteY710" fmla="*/ 478372 h 3797612"/>
              <a:gd name="connsiteX711" fmla="*/ 1585853 w 3911893"/>
              <a:gd name="connsiteY711" fmla="*/ 653758 h 3797612"/>
              <a:gd name="connsiteX712" fmla="*/ 1584783 w 3911893"/>
              <a:gd name="connsiteY712" fmla="*/ 653717 h 3797612"/>
              <a:gd name="connsiteX713" fmla="*/ 1583408 w 3911893"/>
              <a:gd name="connsiteY713" fmla="*/ 650999 h 3797612"/>
              <a:gd name="connsiteX714" fmla="*/ 1584464 w 3911893"/>
              <a:gd name="connsiteY714" fmla="*/ 650897 h 3797612"/>
              <a:gd name="connsiteX715" fmla="*/ 959326 w 3911893"/>
              <a:gd name="connsiteY715" fmla="*/ 1426985 h 3797612"/>
              <a:gd name="connsiteX716" fmla="*/ 957751 w 3911893"/>
              <a:gd name="connsiteY716" fmla="*/ 1427751 h 3797612"/>
              <a:gd name="connsiteX717" fmla="*/ 958832 w 3911893"/>
              <a:gd name="connsiteY717" fmla="*/ 1424744 h 3797612"/>
              <a:gd name="connsiteX718" fmla="*/ 951410 w 3911893"/>
              <a:gd name="connsiteY718" fmla="*/ 1445396 h 3797612"/>
              <a:gd name="connsiteX719" fmla="*/ 950237 w 3911893"/>
              <a:gd name="connsiteY719" fmla="*/ 1440075 h 3797612"/>
              <a:gd name="connsiteX720" fmla="*/ 950765 w 3911893"/>
              <a:gd name="connsiteY720" fmla="*/ 1438411 h 3797612"/>
              <a:gd name="connsiteX721" fmla="*/ 953717 w 3911893"/>
              <a:gd name="connsiteY721" fmla="*/ 1429715 h 3797612"/>
              <a:gd name="connsiteX722" fmla="*/ 957751 w 3911893"/>
              <a:gd name="connsiteY722" fmla="*/ 1427751 h 3797612"/>
              <a:gd name="connsiteX723" fmla="*/ 954044 w 3911893"/>
              <a:gd name="connsiteY723" fmla="*/ 1438066 h 3797612"/>
              <a:gd name="connsiteX724" fmla="*/ 951480 w 3911893"/>
              <a:gd name="connsiteY724" fmla="*/ 1445716 h 3797612"/>
              <a:gd name="connsiteX725" fmla="*/ 951323 w 3911893"/>
              <a:gd name="connsiteY725" fmla="*/ 1445637 h 3797612"/>
              <a:gd name="connsiteX726" fmla="*/ 951410 w 3911893"/>
              <a:gd name="connsiteY726" fmla="*/ 1445396 h 3797612"/>
              <a:gd name="connsiteX727" fmla="*/ 1009864 w 3911893"/>
              <a:gd name="connsiteY727" fmla="*/ 1382931 h 3797612"/>
              <a:gd name="connsiteX728" fmla="*/ 1008433 w 3911893"/>
              <a:gd name="connsiteY728" fmla="*/ 1368322 h 3797612"/>
              <a:gd name="connsiteX729" fmla="*/ 1002775 w 3911893"/>
              <a:gd name="connsiteY729" fmla="*/ 1367024 h 3797612"/>
              <a:gd name="connsiteX730" fmla="*/ 1011014 w 3911893"/>
              <a:gd name="connsiteY730" fmla="*/ 1357011 h 3797612"/>
              <a:gd name="connsiteX731" fmla="*/ 1010656 w 3911893"/>
              <a:gd name="connsiteY731" fmla="*/ 1353359 h 3797612"/>
              <a:gd name="connsiteX732" fmla="*/ 1009009 w 3911893"/>
              <a:gd name="connsiteY732" fmla="*/ 1355361 h 3797612"/>
              <a:gd name="connsiteX733" fmla="*/ 1002647 w 3911893"/>
              <a:gd name="connsiteY733" fmla="*/ 1354716 h 3797612"/>
              <a:gd name="connsiteX734" fmla="*/ 1003555 w 3911893"/>
              <a:gd name="connsiteY734" fmla="*/ 1351452 h 3797612"/>
              <a:gd name="connsiteX735" fmla="*/ 1002447 w 3911893"/>
              <a:gd name="connsiteY735" fmla="*/ 1349543 h 3797612"/>
              <a:gd name="connsiteX736" fmla="*/ 1000994 w 3911893"/>
              <a:gd name="connsiteY736" fmla="*/ 1351627 h 3797612"/>
              <a:gd name="connsiteX737" fmla="*/ 998982 w 3911893"/>
              <a:gd name="connsiteY737" fmla="*/ 1347112 h 3797612"/>
              <a:gd name="connsiteX738" fmla="*/ 1002635 w 3911893"/>
              <a:gd name="connsiteY738" fmla="*/ 1346759 h 3797612"/>
              <a:gd name="connsiteX739" fmla="*/ 1012521 w 3911893"/>
              <a:gd name="connsiteY739" fmla="*/ 1334744 h 3797612"/>
              <a:gd name="connsiteX740" fmla="*/ 1008153 w 3911893"/>
              <a:gd name="connsiteY740" fmla="*/ 1327792 h 3797612"/>
              <a:gd name="connsiteX741" fmla="*/ 1026277 w 3911893"/>
              <a:gd name="connsiteY741" fmla="*/ 1305764 h 3797612"/>
              <a:gd name="connsiteX742" fmla="*/ 1042039 w 3911893"/>
              <a:gd name="connsiteY742" fmla="*/ 1278433 h 3797612"/>
              <a:gd name="connsiteX743" fmla="*/ 1055220 w 3911893"/>
              <a:gd name="connsiteY743" fmla="*/ 1262413 h 3797612"/>
              <a:gd name="connsiteX744" fmla="*/ 1054505 w 3911893"/>
              <a:gd name="connsiteY744" fmla="*/ 1255108 h 3797612"/>
              <a:gd name="connsiteX745" fmla="*/ 1078863 w 3911893"/>
              <a:gd name="connsiteY745" fmla="*/ 1221417 h 3797612"/>
              <a:gd name="connsiteX746" fmla="*/ 1079438 w 3911893"/>
              <a:gd name="connsiteY746" fmla="*/ 1208457 h 3797612"/>
              <a:gd name="connsiteX747" fmla="*/ 1075785 w 3911893"/>
              <a:gd name="connsiteY747" fmla="*/ 1208810 h 3797612"/>
              <a:gd name="connsiteX748" fmla="*/ 1069909 w 3911893"/>
              <a:gd name="connsiteY748" fmla="*/ 1224125 h 3797612"/>
              <a:gd name="connsiteX749" fmla="*/ 1061888 w 3911893"/>
              <a:gd name="connsiteY749" fmla="*/ 1217525 h 3797612"/>
              <a:gd name="connsiteX750" fmla="*/ 1082375 w 3911893"/>
              <a:gd name="connsiteY750" fmla="*/ 1200799 h 3797612"/>
              <a:gd name="connsiteX751" fmla="*/ 1092044 w 3911893"/>
              <a:gd name="connsiteY751" fmla="*/ 1205397 h 3797612"/>
              <a:gd name="connsiteX752" fmla="*/ 1101215 w 3911893"/>
              <a:gd name="connsiteY752" fmla="*/ 1186076 h 3797612"/>
              <a:gd name="connsiteX753" fmla="*/ 1111101 w 3911893"/>
              <a:gd name="connsiteY753" fmla="*/ 1174061 h 3797612"/>
              <a:gd name="connsiteX754" fmla="*/ 1111676 w 3911893"/>
              <a:gd name="connsiteY754" fmla="*/ 1161101 h 3797612"/>
              <a:gd name="connsiteX755" fmla="*/ 1124282 w 3911893"/>
              <a:gd name="connsiteY755" fmla="*/ 1158040 h 3797612"/>
              <a:gd name="connsiteX756" fmla="*/ 1133453 w 3911893"/>
              <a:gd name="connsiteY756" fmla="*/ 1138720 h 3797612"/>
              <a:gd name="connsiteX757" fmla="*/ 1134743 w 3911893"/>
              <a:gd name="connsiteY757" fmla="*/ 1133065 h 3797612"/>
              <a:gd name="connsiteX758" fmla="*/ 1144629 w 3911893"/>
              <a:gd name="connsiteY758" fmla="*/ 1121050 h 3797612"/>
              <a:gd name="connsiteX759" fmla="*/ 1144271 w 3911893"/>
              <a:gd name="connsiteY759" fmla="*/ 1117397 h 3797612"/>
              <a:gd name="connsiteX760" fmla="*/ 1147567 w 3911893"/>
              <a:gd name="connsiteY760" fmla="*/ 1113392 h 3797612"/>
              <a:gd name="connsiteX761" fmla="*/ 1151577 w 3911893"/>
              <a:gd name="connsiteY761" fmla="*/ 1116692 h 3797612"/>
              <a:gd name="connsiteX762" fmla="*/ 1151795 w 3911893"/>
              <a:gd name="connsiteY762" fmla="*/ 1100080 h 3797612"/>
              <a:gd name="connsiteX763" fmla="*/ 1154732 w 3911893"/>
              <a:gd name="connsiteY763" fmla="*/ 1092422 h 3797612"/>
              <a:gd name="connsiteX764" fmla="*/ 1167339 w 3911893"/>
              <a:gd name="connsiteY764" fmla="*/ 1089361 h 3797612"/>
              <a:gd name="connsiteX765" fmla="*/ 1173572 w 3911893"/>
              <a:gd name="connsiteY765" fmla="*/ 1077699 h 3797612"/>
              <a:gd name="connsiteX766" fmla="*/ 1167556 w 3911893"/>
              <a:gd name="connsiteY766" fmla="*/ 1072749 h 3797612"/>
              <a:gd name="connsiteX767" fmla="*/ 1172857 w 3911893"/>
              <a:gd name="connsiteY767" fmla="*/ 1070394 h 3797612"/>
              <a:gd name="connsiteX768" fmla="*/ 1176152 w 3911893"/>
              <a:gd name="connsiteY768" fmla="*/ 1066389 h 3797612"/>
              <a:gd name="connsiteX769" fmla="*/ 1175794 w 3911893"/>
              <a:gd name="connsiteY769" fmla="*/ 1062736 h 3797612"/>
              <a:gd name="connsiteX770" fmla="*/ 1181095 w 3911893"/>
              <a:gd name="connsiteY770" fmla="*/ 1060381 h 3797612"/>
              <a:gd name="connsiteX771" fmla="*/ 1193561 w 3911893"/>
              <a:gd name="connsiteY771" fmla="*/ 1037056 h 3797612"/>
              <a:gd name="connsiteX772" fmla="*/ 1198146 w 3911893"/>
              <a:gd name="connsiteY772" fmla="*/ 1027395 h 3797612"/>
              <a:gd name="connsiteX773" fmla="*/ 1211685 w 3911893"/>
              <a:gd name="connsiteY773" fmla="*/ 1015027 h 3797612"/>
              <a:gd name="connsiteX774" fmla="*/ 1207675 w 3911893"/>
              <a:gd name="connsiteY774" fmla="*/ 1011728 h 3797612"/>
              <a:gd name="connsiteX775" fmla="*/ 1209322 w 3911893"/>
              <a:gd name="connsiteY775" fmla="*/ 1009725 h 3797612"/>
              <a:gd name="connsiteX776" fmla="*/ 1211328 w 3911893"/>
              <a:gd name="connsiteY776" fmla="*/ 1011375 h 3797612"/>
              <a:gd name="connsiteX777" fmla="*/ 1214981 w 3911893"/>
              <a:gd name="connsiteY777" fmla="*/ 1011022 h 3797612"/>
              <a:gd name="connsiteX778" fmla="*/ 1217025 w 3911893"/>
              <a:gd name="connsiteY778" fmla="*/ 1004585 h 3797612"/>
              <a:gd name="connsiteX779" fmla="*/ 1226514 w 3911893"/>
              <a:gd name="connsiteY779" fmla="*/ 997004 h 3797612"/>
              <a:gd name="connsiteX780" fmla="*/ 1218136 w 3911893"/>
              <a:gd name="connsiteY780" fmla="*/ 986753 h 3797612"/>
              <a:gd name="connsiteX781" fmla="*/ 1221074 w 3911893"/>
              <a:gd name="connsiteY781" fmla="*/ 979095 h 3797612"/>
              <a:gd name="connsiteX782" fmla="*/ 1246861 w 3911893"/>
              <a:gd name="connsiteY782" fmla="*/ 960014 h 3797612"/>
              <a:gd name="connsiteX783" fmla="*/ 1244856 w 3911893"/>
              <a:gd name="connsiteY783" fmla="*/ 958364 h 3797612"/>
              <a:gd name="connsiteX784" fmla="*/ 1239555 w 3911893"/>
              <a:gd name="connsiteY784" fmla="*/ 960719 h 3797612"/>
              <a:gd name="connsiteX785" fmla="*/ 1246721 w 3911893"/>
              <a:gd name="connsiteY785" fmla="*/ 939749 h 3797612"/>
              <a:gd name="connsiteX786" fmla="*/ 1252022 w 3911893"/>
              <a:gd name="connsiteY786" fmla="*/ 937394 h 3797612"/>
              <a:gd name="connsiteX787" fmla="*/ 1253312 w 3911893"/>
              <a:gd name="connsiteY787" fmla="*/ 931739 h 3797612"/>
              <a:gd name="connsiteX788" fmla="*/ 1263913 w 3911893"/>
              <a:gd name="connsiteY788" fmla="*/ 927028 h 3797612"/>
              <a:gd name="connsiteX789" fmla="*/ 1267783 w 3911893"/>
              <a:gd name="connsiteY789" fmla="*/ 910063 h 3797612"/>
              <a:gd name="connsiteX790" fmla="*/ 1278027 w 3911893"/>
              <a:gd name="connsiteY790" fmla="*/ 901700 h 3797612"/>
              <a:gd name="connsiteX791" fmla="*/ 1279713 w 3911893"/>
              <a:gd name="connsiteY791" fmla="*/ 903822 h 3797612"/>
              <a:gd name="connsiteX792" fmla="*/ 1280090 w 3911893"/>
              <a:gd name="connsiteY792" fmla="*/ 909537 h 3797612"/>
              <a:gd name="connsiteX793" fmla="*/ 1279834 w 3911893"/>
              <a:gd name="connsiteY793" fmla="*/ 903974 h 3797612"/>
              <a:gd name="connsiteX794" fmla="*/ 1279713 w 3911893"/>
              <a:gd name="connsiteY794" fmla="*/ 903822 h 3797612"/>
              <a:gd name="connsiteX795" fmla="*/ 1278959 w 3911893"/>
              <a:gd name="connsiteY795" fmla="*/ 892393 h 3797612"/>
              <a:gd name="connsiteX796" fmla="*/ 1286840 w 3911893"/>
              <a:gd name="connsiteY796" fmla="*/ 878728 h 3797612"/>
              <a:gd name="connsiteX797" fmla="*/ 1291425 w 3911893"/>
              <a:gd name="connsiteY797" fmla="*/ 869068 h 3797612"/>
              <a:gd name="connsiteX798" fmla="*/ 1292141 w 3911893"/>
              <a:gd name="connsiteY798" fmla="*/ 876372 h 3797612"/>
              <a:gd name="connsiteX799" fmla="*/ 1299472 w 3911893"/>
              <a:gd name="connsiteY799" fmla="*/ 870948 h 3797612"/>
              <a:gd name="connsiteX800" fmla="*/ 1299187 w 3911893"/>
              <a:gd name="connsiteY800" fmla="*/ 871256 h 3797612"/>
              <a:gd name="connsiteX801" fmla="*/ 1299446 w 3911893"/>
              <a:gd name="connsiteY801" fmla="*/ 875667 h 3797612"/>
              <a:gd name="connsiteX802" fmla="*/ 1308042 w 3911893"/>
              <a:gd name="connsiteY802" fmla="*/ 869307 h 3797612"/>
              <a:gd name="connsiteX803" fmla="*/ 1309076 w 3911893"/>
              <a:gd name="connsiteY803" fmla="*/ 868658 h 3797612"/>
              <a:gd name="connsiteX804" fmla="*/ 1309681 w 3911893"/>
              <a:gd name="connsiteY804" fmla="*/ 868975 h 3797612"/>
              <a:gd name="connsiteX805" fmla="*/ 1311127 w 3911893"/>
              <a:gd name="connsiteY805" fmla="*/ 882566 h 3797612"/>
              <a:gd name="connsiteX806" fmla="*/ 1308202 w 3911893"/>
              <a:gd name="connsiteY806" fmla="*/ 880352 h 3797612"/>
              <a:gd name="connsiteX807" fmla="*/ 1306177 w 3911893"/>
              <a:gd name="connsiteY807" fmla="*/ 887922 h 3797612"/>
              <a:gd name="connsiteX808" fmla="*/ 1311835 w 3911893"/>
              <a:gd name="connsiteY808" fmla="*/ 889219 h 3797612"/>
              <a:gd name="connsiteX809" fmla="*/ 1311127 w 3911893"/>
              <a:gd name="connsiteY809" fmla="*/ 882566 h 3797612"/>
              <a:gd name="connsiteX810" fmla="*/ 1311375 w 3911893"/>
              <a:gd name="connsiteY810" fmla="*/ 882753 h 3797612"/>
              <a:gd name="connsiteX811" fmla="*/ 1312908 w 3911893"/>
              <a:gd name="connsiteY811" fmla="*/ 900176 h 3797612"/>
              <a:gd name="connsiteX812" fmla="*/ 1304312 w 3911893"/>
              <a:gd name="connsiteY812" fmla="*/ 906537 h 3797612"/>
              <a:gd name="connsiteX813" fmla="*/ 1298437 w 3911893"/>
              <a:gd name="connsiteY813" fmla="*/ 921852 h 3797612"/>
              <a:gd name="connsiteX814" fmla="*/ 1299143 w 3911893"/>
              <a:gd name="connsiteY814" fmla="*/ 915821 h 3797612"/>
              <a:gd name="connsiteX815" fmla="*/ 1296663 w 3911893"/>
              <a:gd name="connsiteY815" fmla="*/ 919187 h 3797612"/>
              <a:gd name="connsiteX816" fmla="*/ 1298206 w 3911893"/>
              <a:gd name="connsiteY816" fmla="*/ 912426 h 3797612"/>
              <a:gd name="connsiteX817" fmla="*/ 1299012 w 3911893"/>
              <a:gd name="connsiteY817" fmla="*/ 908891 h 3797612"/>
              <a:gd name="connsiteX818" fmla="*/ 1298871 w 3911893"/>
              <a:gd name="connsiteY818" fmla="*/ 888627 h 3797612"/>
              <a:gd name="connsiteX819" fmla="*/ 1293213 w 3911893"/>
              <a:gd name="connsiteY819" fmla="*/ 887330 h 3797612"/>
              <a:gd name="connsiteX820" fmla="*/ 1282037 w 3911893"/>
              <a:gd name="connsiteY820" fmla="*/ 905000 h 3797612"/>
              <a:gd name="connsiteX821" fmla="*/ 1281105 w 3911893"/>
              <a:gd name="connsiteY821" fmla="*/ 914308 h 3797612"/>
              <a:gd name="connsiteX822" fmla="*/ 1267923 w 3911893"/>
              <a:gd name="connsiteY822" fmla="*/ 930328 h 3797612"/>
              <a:gd name="connsiteX823" fmla="*/ 1262405 w 3911893"/>
              <a:gd name="connsiteY823" fmla="*/ 949296 h 3797612"/>
              <a:gd name="connsiteX824" fmla="*/ 1252162 w 3911893"/>
              <a:gd name="connsiteY824" fmla="*/ 957658 h 3797612"/>
              <a:gd name="connsiteX825" fmla="*/ 1243796 w 3911893"/>
              <a:gd name="connsiteY825" fmla="*/ 970190 h 3797612"/>
              <a:gd name="connsiteX826" fmla="*/ 1240765 w 3911893"/>
              <a:gd name="connsiteY826" fmla="*/ 974728 h 3797612"/>
              <a:gd name="connsiteX827" fmla="*/ 1240978 w 3911893"/>
              <a:gd name="connsiteY827" fmla="*/ 973486 h 3797612"/>
              <a:gd name="connsiteX828" fmla="*/ 1238546 w 3911893"/>
              <a:gd name="connsiteY828" fmla="*/ 1006904 h 3797612"/>
              <a:gd name="connsiteX829" fmla="*/ 1240551 w 3911893"/>
              <a:gd name="connsiteY829" fmla="*/ 1008554 h 3797612"/>
              <a:gd name="connsiteX830" fmla="*/ 1237256 w 3911893"/>
              <a:gd name="connsiteY830" fmla="*/ 1012559 h 3797612"/>
              <a:gd name="connsiteX831" fmla="*/ 1239619 w 3911893"/>
              <a:gd name="connsiteY831" fmla="*/ 1017861 h 3797612"/>
              <a:gd name="connsiteX832" fmla="*/ 1228660 w 3911893"/>
              <a:gd name="connsiteY832" fmla="*/ 1018919 h 3797612"/>
              <a:gd name="connsiteX833" fmla="*/ 1227904 w 3911893"/>
              <a:gd name="connsiteY833" fmla="*/ 1022967 h 3797612"/>
              <a:gd name="connsiteX834" fmla="*/ 1226960 w 3911893"/>
              <a:gd name="connsiteY834" fmla="*/ 1024237 h 3797612"/>
              <a:gd name="connsiteX835" fmla="*/ 1222858 w 3911893"/>
              <a:gd name="connsiteY835" fmla="*/ 1020862 h 3797612"/>
              <a:gd name="connsiteX836" fmla="*/ 1221354 w 3911893"/>
              <a:gd name="connsiteY836" fmla="*/ 1019625 h 3797612"/>
              <a:gd name="connsiteX837" fmla="*/ 1227587 w 3911893"/>
              <a:gd name="connsiteY837" fmla="*/ 1007962 h 3797612"/>
              <a:gd name="connsiteX838" fmla="*/ 1225582 w 3911893"/>
              <a:gd name="connsiteY838" fmla="*/ 1006312 h 3797612"/>
              <a:gd name="connsiteX839" fmla="*/ 1188043 w 3911893"/>
              <a:gd name="connsiteY839" fmla="*/ 1056023 h 3797612"/>
              <a:gd name="connsiteX840" fmla="*/ 1187111 w 3911893"/>
              <a:gd name="connsiteY840" fmla="*/ 1065331 h 3797612"/>
              <a:gd name="connsiteX841" fmla="*/ 1194416 w 3911893"/>
              <a:gd name="connsiteY841" fmla="*/ 1064626 h 3797612"/>
              <a:gd name="connsiteX842" fmla="*/ 1201007 w 3911893"/>
              <a:gd name="connsiteY842" fmla="*/ 1056615 h 3797612"/>
              <a:gd name="connsiteX843" fmla="*/ 1201723 w 3911893"/>
              <a:gd name="connsiteY843" fmla="*/ 1063920 h 3797612"/>
              <a:gd name="connsiteX844" fmla="*/ 1191479 w 3911893"/>
              <a:gd name="connsiteY844" fmla="*/ 1072283 h 3797612"/>
              <a:gd name="connsiteX845" fmla="*/ 1191836 w 3911893"/>
              <a:gd name="connsiteY845" fmla="*/ 1075935 h 3797612"/>
              <a:gd name="connsiteX846" fmla="*/ 1195489 w 3911893"/>
              <a:gd name="connsiteY846" fmla="*/ 1075583 h 3797612"/>
              <a:gd name="connsiteX847" fmla="*/ 1201505 w 3911893"/>
              <a:gd name="connsiteY847" fmla="*/ 1080532 h 3797612"/>
              <a:gd name="connsiteX848" fmla="*/ 1197277 w 3911893"/>
              <a:gd name="connsiteY848" fmla="*/ 1093845 h 3797612"/>
              <a:gd name="connsiteX849" fmla="*/ 1188681 w 3911893"/>
              <a:gd name="connsiteY849" fmla="*/ 1100205 h 3797612"/>
              <a:gd name="connsiteX850" fmla="*/ 1190687 w 3911893"/>
              <a:gd name="connsiteY850" fmla="*/ 1101855 h 3797612"/>
              <a:gd name="connsiteX851" fmla="*/ 1185905 w 3911893"/>
              <a:gd name="connsiteY851" fmla="*/ 1107156 h 3797612"/>
              <a:gd name="connsiteX852" fmla="*/ 1176882 w 3911893"/>
              <a:gd name="connsiteY852" fmla="*/ 1103585 h 3797612"/>
              <a:gd name="connsiteX853" fmla="*/ 1176980 w 3911893"/>
              <a:gd name="connsiteY853" fmla="*/ 1096035 h 3797612"/>
              <a:gd name="connsiteX854" fmla="*/ 1177008 w 3911893"/>
              <a:gd name="connsiteY854" fmla="*/ 1093958 h 3797612"/>
              <a:gd name="connsiteX855" fmla="*/ 1171349 w 3911893"/>
              <a:gd name="connsiteY855" fmla="*/ 1092661 h 3797612"/>
              <a:gd name="connsiteX856" fmla="*/ 1166406 w 3911893"/>
              <a:gd name="connsiteY856" fmla="*/ 1098669 h 3797612"/>
              <a:gd name="connsiteX857" fmla="*/ 1164401 w 3911893"/>
              <a:gd name="connsiteY857" fmla="*/ 1097019 h 3797612"/>
              <a:gd name="connsiteX858" fmla="*/ 1156163 w 3911893"/>
              <a:gd name="connsiteY858" fmla="*/ 1107032 h 3797612"/>
              <a:gd name="connsiteX859" fmla="*/ 1154515 w 3911893"/>
              <a:gd name="connsiteY859" fmla="*/ 1109034 h 3797612"/>
              <a:gd name="connsiteX860" fmla="*/ 1165116 w 3911893"/>
              <a:gd name="connsiteY860" fmla="*/ 1104324 h 3797612"/>
              <a:gd name="connsiteX861" fmla="*/ 1165831 w 3911893"/>
              <a:gd name="connsiteY861" fmla="*/ 1111629 h 3797612"/>
              <a:gd name="connsiteX862" fmla="*/ 1169226 w 3911893"/>
              <a:gd name="connsiteY862" fmla="*/ 1109227 h 3797612"/>
              <a:gd name="connsiteX863" fmla="*/ 1165934 w 3911893"/>
              <a:gd name="connsiteY863" fmla="*/ 1112548 h 3797612"/>
              <a:gd name="connsiteX864" fmla="*/ 1162753 w 3911893"/>
              <a:gd name="connsiteY864" fmla="*/ 1110198 h 3797612"/>
              <a:gd name="connsiteX865" fmla="*/ 1163459 w 3911893"/>
              <a:gd name="connsiteY865" fmla="*/ 1110936 h 3797612"/>
              <a:gd name="connsiteX866" fmla="*/ 1165116 w 3911893"/>
              <a:gd name="connsiteY866" fmla="*/ 1113372 h 3797612"/>
              <a:gd name="connsiteX867" fmla="*/ 1160889 w 3911893"/>
              <a:gd name="connsiteY867" fmla="*/ 1117636 h 3797612"/>
              <a:gd name="connsiteX868" fmla="*/ 1166622 w 3911893"/>
              <a:gd name="connsiteY868" fmla="*/ 1115585 h 3797612"/>
              <a:gd name="connsiteX869" fmla="*/ 1165116 w 3911893"/>
              <a:gd name="connsiteY869" fmla="*/ 1113372 h 3797612"/>
              <a:gd name="connsiteX870" fmla="*/ 1165934 w 3911893"/>
              <a:gd name="connsiteY870" fmla="*/ 1112548 h 3797612"/>
              <a:gd name="connsiteX871" fmla="*/ 1174088 w 3911893"/>
              <a:gd name="connsiteY871" fmla="*/ 1118571 h 3797612"/>
              <a:gd name="connsiteX872" fmla="*/ 1174925 w 3911893"/>
              <a:gd name="connsiteY872" fmla="*/ 1129185 h 3797612"/>
              <a:gd name="connsiteX873" fmla="*/ 1170199 w 3911893"/>
              <a:gd name="connsiteY873" fmla="*/ 1118581 h 3797612"/>
              <a:gd name="connsiteX874" fmla="*/ 1166904 w 3911893"/>
              <a:gd name="connsiteY874" fmla="*/ 1122586 h 3797612"/>
              <a:gd name="connsiteX875" fmla="*/ 1161246 w 3911893"/>
              <a:gd name="connsiteY875" fmla="*/ 1121289 h 3797612"/>
              <a:gd name="connsiteX876" fmla="*/ 1155728 w 3911893"/>
              <a:gd name="connsiteY876" fmla="*/ 1140257 h 3797612"/>
              <a:gd name="connsiteX877" fmla="*/ 1148780 w 3911893"/>
              <a:gd name="connsiteY877" fmla="*/ 1144614 h 3797612"/>
              <a:gd name="connsiteX878" fmla="*/ 1152790 w 3911893"/>
              <a:gd name="connsiteY878" fmla="*/ 1147914 h 3797612"/>
              <a:gd name="connsiteX879" fmla="*/ 1147490 w 3911893"/>
              <a:gd name="connsiteY879" fmla="*/ 1150269 h 3797612"/>
              <a:gd name="connsiteX880" fmla="*/ 1141972 w 3911893"/>
              <a:gd name="connsiteY880" fmla="*/ 1169237 h 3797612"/>
              <a:gd name="connsiteX881" fmla="*/ 1142329 w 3911893"/>
              <a:gd name="connsiteY881" fmla="*/ 1172889 h 3797612"/>
              <a:gd name="connsiteX882" fmla="*/ 1133733 w 3911893"/>
              <a:gd name="connsiteY882" fmla="*/ 1179250 h 3797612"/>
              <a:gd name="connsiteX883" fmla="*/ 1135956 w 3911893"/>
              <a:gd name="connsiteY883" fmla="*/ 1164287 h 3797612"/>
              <a:gd name="connsiteX884" fmla="*/ 1121344 w 3911893"/>
              <a:gd name="connsiteY884" fmla="*/ 1165698 h 3797612"/>
              <a:gd name="connsiteX885" fmla="*/ 1105225 w 3911893"/>
              <a:gd name="connsiteY885" fmla="*/ 1189376 h 3797612"/>
              <a:gd name="connsiteX886" fmla="*/ 1105583 w 3911893"/>
              <a:gd name="connsiteY886" fmla="*/ 1193028 h 3797612"/>
              <a:gd name="connsiteX887" fmla="*/ 1107588 w 3911893"/>
              <a:gd name="connsiteY887" fmla="*/ 1194678 h 3797612"/>
              <a:gd name="connsiteX888" fmla="*/ 1098039 w 3911893"/>
              <a:gd name="connsiteY888" fmla="*/ 1199912 h 3797612"/>
              <a:gd name="connsiteX889" fmla="*/ 1098039 w 3911893"/>
              <a:gd name="connsiteY889" fmla="*/ 1199835 h 3797612"/>
              <a:gd name="connsiteX890" fmla="*/ 1095339 w 3911893"/>
              <a:gd name="connsiteY890" fmla="*/ 1201391 h 3797612"/>
              <a:gd name="connsiteX891" fmla="*/ 1096870 w 3911893"/>
              <a:gd name="connsiteY891" fmla="*/ 1200553 h 3797612"/>
              <a:gd name="connsiteX892" fmla="*/ 1098039 w 3911893"/>
              <a:gd name="connsiteY892" fmla="*/ 1199912 h 3797612"/>
              <a:gd name="connsiteX893" fmla="*/ 1098060 w 3911893"/>
              <a:gd name="connsiteY893" fmla="*/ 1210346 h 3797612"/>
              <a:gd name="connsiteX894" fmla="*/ 1092759 w 3911893"/>
              <a:gd name="connsiteY894" fmla="*/ 1212701 h 3797612"/>
              <a:gd name="connsiteX895" fmla="*/ 1086884 w 3911893"/>
              <a:gd name="connsiteY895" fmla="*/ 1228016 h 3797612"/>
              <a:gd name="connsiteX896" fmla="*/ 1080293 w 3911893"/>
              <a:gd name="connsiteY896" fmla="*/ 1236027 h 3797612"/>
              <a:gd name="connsiteX897" fmla="*/ 1081366 w 3911893"/>
              <a:gd name="connsiteY897" fmla="*/ 1246984 h 3797612"/>
              <a:gd name="connsiteX898" fmla="*/ 1073702 w 3911893"/>
              <a:gd name="connsiteY898" fmla="*/ 1244037 h 3797612"/>
              <a:gd name="connsiteX899" fmla="*/ 1074775 w 3911893"/>
              <a:gd name="connsiteY899" fmla="*/ 1254994 h 3797612"/>
              <a:gd name="connsiteX900" fmla="*/ 1071837 w 3911893"/>
              <a:gd name="connsiteY900" fmla="*/ 1262652 h 3797612"/>
              <a:gd name="connsiteX901" fmla="*/ 1076563 w 3911893"/>
              <a:gd name="connsiteY901" fmla="*/ 1273257 h 3797612"/>
              <a:gd name="connsiteX902" fmla="*/ 1064672 w 3911893"/>
              <a:gd name="connsiteY902" fmla="*/ 1283622 h 3797612"/>
              <a:gd name="connsiteX903" fmla="*/ 1068465 w 3911893"/>
              <a:gd name="connsiteY903" fmla="*/ 1303534 h 3797612"/>
              <a:gd name="connsiteX904" fmla="*/ 1060444 w 3911893"/>
              <a:gd name="connsiteY904" fmla="*/ 1296935 h 3797612"/>
              <a:gd name="connsiteX905" fmla="*/ 1051490 w 3911893"/>
              <a:gd name="connsiteY905" fmla="*/ 1299642 h 3797612"/>
              <a:gd name="connsiteX906" fmla="*/ 1054568 w 3911893"/>
              <a:gd name="connsiteY906" fmla="*/ 1312250 h 3797612"/>
              <a:gd name="connsiteX907" fmla="*/ 1049268 w 3911893"/>
              <a:gd name="connsiteY907" fmla="*/ 1314605 h 3797612"/>
              <a:gd name="connsiteX908" fmla="*/ 1049485 w 3911893"/>
              <a:gd name="connsiteY908" fmla="*/ 1297992 h 3797612"/>
              <a:gd name="connsiteX909" fmla="*/ 1042895 w 3911893"/>
              <a:gd name="connsiteY909" fmla="*/ 1306003 h 3797612"/>
              <a:gd name="connsiteX910" fmla="*/ 1045475 w 3911893"/>
              <a:gd name="connsiteY910" fmla="*/ 1294693 h 3797612"/>
              <a:gd name="connsiteX911" fmla="*/ 1039816 w 3911893"/>
              <a:gd name="connsiteY911" fmla="*/ 1293396 h 3797612"/>
              <a:gd name="connsiteX912" fmla="*/ 1040174 w 3911893"/>
              <a:gd name="connsiteY912" fmla="*/ 1297048 h 3797612"/>
              <a:gd name="connsiteX913" fmla="*/ 1033583 w 3911893"/>
              <a:gd name="connsiteY913" fmla="*/ 1305058 h 3797612"/>
              <a:gd name="connsiteX914" fmla="*/ 1043609 w 3911893"/>
              <a:gd name="connsiteY914" fmla="*/ 1313308 h 3797612"/>
              <a:gd name="connsiteX915" fmla="*/ 1045257 w 3911893"/>
              <a:gd name="connsiteY915" fmla="*/ 1311305 h 3797612"/>
              <a:gd name="connsiteX916" fmla="*/ 1040672 w 3911893"/>
              <a:gd name="connsiteY916" fmla="*/ 1320965 h 3797612"/>
              <a:gd name="connsiteX917" fmla="*/ 1043035 w 3911893"/>
              <a:gd name="connsiteY917" fmla="*/ 1326268 h 3797612"/>
              <a:gd name="connsiteX918" fmla="*/ 1033149 w 3911893"/>
              <a:gd name="connsiteY918" fmla="*/ 1338283 h 3797612"/>
              <a:gd name="connsiteX919" fmla="*/ 1037159 w 3911893"/>
              <a:gd name="connsiteY919" fmla="*/ 1341583 h 3797612"/>
              <a:gd name="connsiteX920" fmla="*/ 1032216 w 3911893"/>
              <a:gd name="connsiteY920" fmla="*/ 1347590 h 3797612"/>
              <a:gd name="connsiteX921" fmla="*/ 1026558 w 3911893"/>
              <a:gd name="connsiteY921" fmla="*/ 1346293 h 3797612"/>
              <a:gd name="connsiteX922" fmla="*/ 1025983 w 3911893"/>
              <a:gd name="connsiteY922" fmla="*/ 1359253 h 3797612"/>
              <a:gd name="connsiteX923" fmla="*/ 1009864 w 3911893"/>
              <a:gd name="connsiteY923" fmla="*/ 1382931 h 3797612"/>
              <a:gd name="connsiteX924" fmla="*/ 936077 w 3911893"/>
              <a:gd name="connsiteY924" fmla="*/ 1476699 h 3797612"/>
              <a:gd name="connsiteX925" fmla="*/ 931351 w 3911893"/>
              <a:gd name="connsiteY925" fmla="*/ 1466094 h 3797612"/>
              <a:gd name="connsiteX926" fmla="*/ 940752 w 3911893"/>
              <a:gd name="connsiteY926" fmla="*/ 1440300 h 3797612"/>
              <a:gd name="connsiteX927" fmla="*/ 951323 w 3911893"/>
              <a:gd name="connsiteY927" fmla="*/ 1445637 h 3797612"/>
              <a:gd name="connsiteX928" fmla="*/ 950173 w 3911893"/>
              <a:gd name="connsiteY928" fmla="*/ 1448838 h 3797612"/>
              <a:gd name="connsiteX929" fmla="*/ 948543 w 3911893"/>
              <a:gd name="connsiteY929" fmla="*/ 1453373 h 3797612"/>
              <a:gd name="connsiteX930" fmla="*/ 939014 w 3911893"/>
              <a:gd name="connsiteY930" fmla="*/ 1469041 h 3797612"/>
              <a:gd name="connsiteX931" fmla="*/ 939240 w 3911893"/>
              <a:gd name="connsiteY931" fmla="*/ 1471343 h 3797612"/>
              <a:gd name="connsiteX932" fmla="*/ 939372 w 3911893"/>
              <a:gd name="connsiteY932" fmla="*/ 1472694 h 3797612"/>
              <a:gd name="connsiteX933" fmla="*/ 939240 w 3911893"/>
              <a:gd name="connsiteY933" fmla="*/ 1471343 h 3797612"/>
              <a:gd name="connsiteX934" fmla="*/ 939684 w 3911893"/>
              <a:gd name="connsiteY934" fmla="*/ 1470589 h 3797612"/>
              <a:gd name="connsiteX935" fmla="*/ 939884 w 3911893"/>
              <a:gd name="connsiteY935" fmla="*/ 1470448 h 3797612"/>
              <a:gd name="connsiteX936" fmla="*/ 2002117 w 3911893"/>
              <a:gd name="connsiteY936" fmla="*/ 181042 h 3797612"/>
              <a:gd name="connsiteX937" fmla="*/ 1999187 w 3911893"/>
              <a:gd name="connsiteY937" fmla="*/ 178632 h 3797612"/>
              <a:gd name="connsiteX938" fmla="*/ 2000797 w 3911893"/>
              <a:gd name="connsiteY938" fmla="*/ 174471 h 3797612"/>
              <a:gd name="connsiteX939" fmla="*/ 2001402 w 3911893"/>
              <a:gd name="connsiteY939" fmla="*/ 173737 h 3797612"/>
              <a:gd name="connsiteX940" fmla="*/ 2000919 w 3911893"/>
              <a:gd name="connsiteY940" fmla="*/ 174158 h 3797612"/>
              <a:gd name="connsiteX941" fmla="*/ 2001544 w 3911893"/>
              <a:gd name="connsiteY941" fmla="*/ 172542 h 3797612"/>
              <a:gd name="connsiteX942" fmla="*/ 2002117 w 3911893"/>
              <a:gd name="connsiteY942" fmla="*/ 181042 h 3797612"/>
              <a:gd name="connsiteX943" fmla="*/ 945387 w 3911893"/>
              <a:gd name="connsiteY943" fmla="*/ 1477644 h 3797612"/>
              <a:gd name="connsiteX944" fmla="*/ 939372 w 3911893"/>
              <a:gd name="connsiteY944" fmla="*/ 1472694 h 3797612"/>
              <a:gd name="connsiteX945" fmla="*/ 940062 w 3911893"/>
              <a:gd name="connsiteY945" fmla="*/ 1470323 h 3797612"/>
              <a:gd name="connsiteX946" fmla="*/ 939884 w 3911893"/>
              <a:gd name="connsiteY946" fmla="*/ 1470448 h 3797612"/>
              <a:gd name="connsiteX947" fmla="*/ 940339 w 3911893"/>
              <a:gd name="connsiteY947" fmla="*/ 1468452 h 3797612"/>
              <a:gd name="connsiteX948" fmla="*/ 945387 w 3911893"/>
              <a:gd name="connsiteY948" fmla="*/ 1477644 h 3797612"/>
              <a:gd name="connsiteX949" fmla="*/ 999760 w 3911893"/>
              <a:gd name="connsiteY949" fmla="*/ 1411559 h 3797612"/>
              <a:gd name="connsiteX950" fmla="*/ 992097 w 3911893"/>
              <a:gd name="connsiteY950" fmla="*/ 1408612 h 3797612"/>
              <a:gd name="connsiteX951" fmla="*/ 990807 w 3911893"/>
              <a:gd name="connsiteY951" fmla="*/ 1414267 h 3797612"/>
              <a:gd name="connsiteX952" fmla="*/ 979849 w 3911893"/>
              <a:gd name="connsiteY952" fmla="*/ 1415324 h 3797612"/>
              <a:gd name="connsiteX953" fmla="*/ 978558 w 3911893"/>
              <a:gd name="connsiteY953" fmla="*/ 1420980 h 3797612"/>
              <a:gd name="connsiteX954" fmla="*/ 981138 w 3911893"/>
              <a:gd name="connsiteY954" fmla="*/ 1409670 h 3797612"/>
              <a:gd name="connsiteX955" fmla="*/ 995610 w 3911893"/>
              <a:gd name="connsiteY955" fmla="*/ 1387994 h 3797612"/>
              <a:gd name="connsiteX956" fmla="*/ 995252 w 3911893"/>
              <a:gd name="connsiteY956" fmla="*/ 1384342 h 3797612"/>
              <a:gd name="connsiteX957" fmla="*/ 989952 w 3911893"/>
              <a:gd name="connsiteY957" fmla="*/ 1386697 h 3797612"/>
              <a:gd name="connsiteX958" fmla="*/ 988662 w 3911893"/>
              <a:gd name="connsiteY958" fmla="*/ 1392352 h 3797612"/>
              <a:gd name="connsiteX959" fmla="*/ 983718 w 3911893"/>
              <a:gd name="connsiteY959" fmla="*/ 1398360 h 3797612"/>
              <a:gd name="connsiteX960" fmla="*/ 967459 w 3911893"/>
              <a:gd name="connsiteY960" fmla="*/ 1401773 h 3797612"/>
              <a:gd name="connsiteX961" fmla="*/ 965237 w 3911893"/>
              <a:gd name="connsiteY961" fmla="*/ 1416736 h 3797612"/>
              <a:gd name="connsiteX962" fmla="*/ 961584 w 3911893"/>
              <a:gd name="connsiteY962" fmla="*/ 1417088 h 3797612"/>
              <a:gd name="connsiteX963" fmla="*/ 958832 w 3911893"/>
              <a:gd name="connsiteY963" fmla="*/ 1424744 h 3797612"/>
              <a:gd name="connsiteX964" fmla="*/ 958704 w 3911893"/>
              <a:gd name="connsiteY964" fmla="*/ 1424164 h 3797612"/>
              <a:gd name="connsiteX965" fmla="*/ 942962 w 3911893"/>
              <a:gd name="connsiteY965" fmla="*/ 1415199 h 3797612"/>
              <a:gd name="connsiteX966" fmla="*/ 940599 w 3911893"/>
              <a:gd name="connsiteY966" fmla="*/ 1409897 h 3797612"/>
              <a:gd name="connsiteX967" fmla="*/ 953205 w 3911893"/>
              <a:gd name="connsiteY967" fmla="*/ 1406836 h 3797612"/>
              <a:gd name="connsiteX968" fmla="*/ 954278 w 3911893"/>
              <a:gd name="connsiteY968" fmla="*/ 1417793 h 3797612"/>
              <a:gd name="connsiteX969" fmla="*/ 961226 w 3911893"/>
              <a:gd name="connsiteY969" fmla="*/ 1413436 h 3797612"/>
              <a:gd name="connsiteX970" fmla="*/ 960511 w 3911893"/>
              <a:gd name="connsiteY970" fmla="*/ 1406131 h 3797612"/>
              <a:gd name="connsiteX971" fmla="*/ 965812 w 3911893"/>
              <a:gd name="connsiteY971" fmla="*/ 1403775 h 3797612"/>
              <a:gd name="connsiteX972" fmla="*/ 968749 w 3911893"/>
              <a:gd name="connsiteY972" fmla="*/ 1396118 h 3797612"/>
              <a:gd name="connsiteX973" fmla="*/ 980641 w 3911893"/>
              <a:gd name="connsiteY973" fmla="*/ 1385753 h 3797612"/>
              <a:gd name="connsiteX974" fmla="*/ 976272 w 3911893"/>
              <a:gd name="connsiteY974" fmla="*/ 1378801 h 3797612"/>
              <a:gd name="connsiteX975" fmla="*/ 981931 w 3911893"/>
              <a:gd name="connsiteY975" fmla="*/ 1380097 h 3797612"/>
              <a:gd name="connsiteX976" fmla="*/ 994754 w 3911893"/>
              <a:gd name="connsiteY976" fmla="*/ 1360425 h 3797612"/>
              <a:gd name="connsiteX977" fmla="*/ 999698 w 3911893"/>
              <a:gd name="connsiteY977" fmla="*/ 1354417 h 3797612"/>
              <a:gd name="connsiteX978" fmla="*/ 1000862 w 3911893"/>
              <a:gd name="connsiteY978" fmla="*/ 1354535 h 3797612"/>
              <a:gd name="connsiteX979" fmla="*/ 1002647 w 3911893"/>
              <a:gd name="connsiteY979" fmla="*/ 1354716 h 3797612"/>
              <a:gd name="connsiteX980" fmla="*/ 999123 w 3911893"/>
              <a:gd name="connsiteY980" fmla="*/ 1367377 h 3797612"/>
              <a:gd name="connsiteX981" fmla="*/ 995470 w 3911893"/>
              <a:gd name="connsiteY981" fmla="*/ 1367730 h 3797612"/>
              <a:gd name="connsiteX982" fmla="*/ 1003631 w 3911893"/>
              <a:gd name="connsiteY982" fmla="*/ 1394594 h 3797612"/>
              <a:gd name="connsiteX983" fmla="*/ 999760 w 3911893"/>
              <a:gd name="connsiteY983" fmla="*/ 1411559 h 3797612"/>
              <a:gd name="connsiteX984" fmla="*/ 1521592 w 3911893"/>
              <a:gd name="connsiteY984" fmla="*/ 784797 h 3797612"/>
              <a:gd name="connsiteX985" fmla="*/ 1533179 w 3911893"/>
              <a:gd name="connsiteY985" fmla="*/ 762208 h 3797612"/>
              <a:gd name="connsiteX986" fmla="*/ 1540290 w 3911893"/>
              <a:gd name="connsiteY986" fmla="*/ 748543 h 3797612"/>
              <a:gd name="connsiteX987" fmla="*/ 1551077 w 3911893"/>
              <a:gd name="connsiteY987" fmla="*/ 731487 h 3797612"/>
              <a:gd name="connsiteX988" fmla="*/ 1547083 w 3911893"/>
              <a:gd name="connsiteY988" fmla="*/ 741797 h 3797612"/>
              <a:gd name="connsiteX989" fmla="*/ 1543121 w 3911893"/>
              <a:gd name="connsiteY989" fmla="*/ 753208 h 3797612"/>
              <a:gd name="connsiteX990" fmla="*/ 1541843 w 3911893"/>
              <a:gd name="connsiteY990" fmla="*/ 752716 h 3797612"/>
              <a:gd name="connsiteX991" fmla="*/ 1524756 w 3911893"/>
              <a:gd name="connsiteY991" fmla="*/ 780636 h 3797612"/>
              <a:gd name="connsiteX992" fmla="*/ 1554232 w 3911893"/>
              <a:gd name="connsiteY992" fmla="*/ 766268 h 3797612"/>
              <a:gd name="connsiteX993" fmla="*/ 1550221 w 3911893"/>
              <a:gd name="connsiteY993" fmla="*/ 762968 h 3797612"/>
              <a:gd name="connsiteX994" fmla="*/ 1546926 w 3911893"/>
              <a:gd name="connsiteY994" fmla="*/ 766973 h 3797612"/>
              <a:gd name="connsiteX995" fmla="*/ 1547859 w 3911893"/>
              <a:gd name="connsiteY995" fmla="*/ 757666 h 3797612"/>
              <a:gd name="connsiteX996" fmla="*/ 1542431 w 3911893"/>
              <a:gd name="connsiteY996" fmla="*/ 755194 h 3797612"/>
              <a:gd name="connsiteX997" fmla="*/ 1543121 w 3911893"/>
              <a:gd name="connsiteY997" fmla="*/ 753208 h 3797612"/>
              <a:gd name="connsiteX998" fmla="*/ 1549506 w 3911893"/>
              <a:gd name="connsiteY998" fmla="*/ 755663 h 3797612"/>
              <a:gd name="connsiteX999" fmla="*/ 1547143 w 3911893"/>
              <a:gd name="connsiteY999" fmla="*/ 750361 h 3797612"/>
              <a:gd name="connsiteX1000" fmla="*/ 1555164 w 3911893"/>
              <a:gd name="connsiteY1000" fmla="*/ 756960 h 3797612"/>
              <a:gd name="connsiteX1001" fmla="*/ 1554232 w 3911893"/>
              <a:gd name="connsiteY1001" fmla="*/ 766268 h 3797612"/>
              <a:gd name="connsiteX1002" fmla="*/ 1999663 w 3911893"/>
              <a:gd name="connsiteY1002" fmla="*/ 250144 h 3797612"/>
              <a:gd name="connsiteX1003" fmla="*/ 1999600 w 3911893"/>
              <a:gd name="connsiteY1003" fmla="*/ 249494 h 3797612"/>
              <a:gd name="connsiteX1004" fmla="*/ 2001247 w 3911893"/>
              <a:gd name="connsiteY1004" fmla="*/ 247491 h 3797612"/>
              <a:gd name="connsiteX1005" fmla="*/ 1999906 w 3911893"/>
              <a:gd name="connsiteY1005" fmla="*/ 252625 h 3797612"/>
              <a:gd name="connsiteX1006" fmla="*/ 1998136 w 3911893"/>
              <a:gd name="connsiteY1006" fmla="*/ 253322 h 3797612"/>
              <a:gd name="connsiteX1007" fmla="*/ 1994642 w 3911893"/>
              <a:gd name="connsiteY1007" fmla="*/ 253659 h 3797612"/>
              <a:gd name="connsiteX1008" fmla="*/ 1999441 w 3911893"/>
              <a:gd name="connsiteY1008" fmla="*/ 250517 h 3797612"/>
              <a:gd name="connsiteX1009" fmla="*/ 1999663 w 3911893"/>
              <a:gd name="connsiteY1009" fmla="*/ 250144 h 3797612"/>
              <a:gd name="connsiteX1010" fmla="*/ 2052108 w 3911893"/>
              <a:gd name="connsiteY1010" fmla="*/ 202024 h 3797612"/>
              <a:gd name="connsiteX1011" fmla="*/ 2051490 w 3911893"/>
              <a:gd name="connsiteY1011" fmla="*/ 202775 h 3797612"/>
              <a:gd name="connsiteX1012" fmla="*/ 2049028 w 3911893"/>
              <a:gd name="connsiteY1012" fmla="*/ 205766 h 3797612"/>
              <a:gd name="connsiteX1013" fmla="*/ 2048836 w 3911893"/>
              <a:gd name="connsiteY1013" fmla="*/ 205681 h 3797612"/>
              <a:gd name="connsiteX1014" fmla="*/ 2052108 w 3911893"/>
              <a:gd name="connsiteY1014" fmla="*/ 202024 h 3797612"/>
              <a:gd name="connsiteX1015" fmla="*/ 1498849 w 3911893"/>
              <a:gd name="connsiteY1015" fmla="*/ 878537 h 3797612"/>
              <a:gd name="connsiteX1016" fmla="*/ 1498492 w 3911893"/>
              <a:gd name="connsiteY1016" fmla="*/ 874884 h 3797612"/>
              <a:gd name="connsiteX1017" fmla="*/ 1498849 w 3911893"/>
              <a:gd name="connsiteY1017" fmla="*/ 878537 h 3797612"/>
              <a:gd name="connsiteX1018" fmla="*/ 1487901 w 3911893"/>
              <a:gd name="connsiteY1018" fmla="*/ 895292 h 3797612"/>
              <a:gd name="connsiteX1019" fmla="*/ 1490611 w 3911893"/>
              <a:gd name="connsiteY1019" fmla="*/ 888550 h 3797612"/>
              <a:gd name="connsiteX1020" fmla="*/ 1490539 w 3911893"/>
              <a:gd name="connsiteY1020" fmla="*/ 890170 h 3797612"/>
              <a:gd name="connsiteX1021" fmla="*/ 1490484 w 3911893"/>
              <a:gd name="connsiteY1021" fmla="*/ 891411 h 3797612"/>
              <a:gd name="connsiteX1022" fmla="*/ 1512592 w 3911893"/>
              <a:gd name="connsiteY1022" fmla="*/ 910127 h 3797612"/>
              <a:gd name="connsiteX1023" fmla="*/ 1513788 w 3911893"/>
              <a:gd name="connsiteY1023" fmla="*/ 906360 h 3797612"/>
              <a:gd name="connsiteX1024" fmla="*/ 1514317 w 3911893"/>
              <a:gd name="connsiteY1024" fmla="*/ 904696 h 3797612"/>
              <a:gd name="connsiteX1025" fmla="*/ 1513147 w 3911893"/>
              <a:gd name="connsiteY1025" fmla="*/ 908928 h 3797612"/>
              <a:gd name="connsiteX1026" fmla="*/ 2060363 w 3911893"/>
              <a:gd name="connsiteY1026" fmla="*/ 248681 h 3797612"/>
              <a:gd name="connsiteX1027" fmla="*/ 2059783 w 3911893"/>
              <a:gd name="connsiteY1027" fmla="*/ 242762 h 3797612"/>
              <a:gd name="connsiteX1028" fmla="*/ 2059694 w 3911893"/>
              <a:gd name="connsiteY1028" fmla="*/ 241848 h 3797612"/>
              <a:gd name="connsiteX1029" fmla="*/ 2062989 w 3911893"/>
              <a:gd name="connsiteY1029" fmla="*/ 237843 h 3797612"/>
              <a:gd name="connsiteX1030" fmla="*/ 2063388 w 3911893"/>
              <a:gd name="connsiteY1030" fmla="*/ 242212 h 3797612"/>
              <a:gd name="connsiteX1031" fmla="*/ 1507951 w 3911893"/>
              <a:gd name="connsiteY1031" fmla="*/ 920415 h 3797612"/>
              <a:gd name="connsiteX1032" fmla="*/ 1508558 w 3911893"/>
              <a:gd name="connsiteY1032" fmla="*/ 918848 h 3797612"/>
              <a:gd name="connsiteX1033" fmla="*/ 1512592 w 3911893"/>
              <a:gd name="connsiteY1033" fmla="*/ 910127 h 3797612"/>
              <a:gd name="connsiteX1034" fmla="*/ 1511083 w 3911893"/>
              <a:gd name="connsiteY1034" fmla="*/ 914877 h 3797612"/>
              <a:gd name="connsiteX1035" fmla="*/ 1510054 w 3911893"/>
              <a:gd name="connsiteY1035" fmla="*/ 916773 h 3797612"/>
              <a:gd name="connsiteX1036" fmla="*/ 1507951 w 3911893"/>
              <a:gd name="connsiteY1036" fmla="*/ 920415 h 3797612"/>
              <a:gd name="connsiteX1037" fmla="*/ 2060409 w 3911893"/>
              <a:gd name="connsiteY1037" fmla="*/ 249153 h 3797612"/>
              <a:gd name="connsiteX1038" fmla="*/ 2059959 w 3911893"/>
              <a:gd name="connsiteY1038" fmla="*/ 249545 h 3797612"/>
              <a:gd name="connsiteX1039" fmla="*/ 2060363 w 3911893"/>
              <a:gd name="connsiteY1039" fmla="*/ 248681 h 3797612"/>
              <a:gd name="connsiteX1040" fmla="*/ 2068191 w 3911893"/>
              <a:gd name="connsiteY1040" fmla="*/ 245430 h 3797612"/>
              <a:gd name="connsiteX1041" fmla="*/ 2067134 w 3911893"/>
              <a:gd name="connsiteY1041" fmla="*/ 246441 h 3797612"/>
              <a:gd name="connsiteX1042" fmla="*/ 2063968 w 3911893"/>
              <a:gd name="connsiteY1042" fmla="*/ 249097 h 3797612"/>
              <a:gd name="connsiteX1043" fmla="*/ 2064062 w 3911893"/>
              <a:gd name="connsiteY1043" fmla="*/ 248800 h 3797612"/>
              <a:gd name="connsiteX1044" fmla="*/ 2065343 w 3911893"/>
              <a:gd name="connsiteY1044" fmla="*/ 247755 h 3797612"/>
              <a:gd name="connsiteX1045" fmla="*/ 763247 w 3911893"/>
              <a:gd name="connsiteY1045" fmla="*/ 1832356 h 3797612"/>
              <a:gd name="connsiteX1046" fmla="*/ 760401 w 3911893"/>
              <a:gd name="connsiteY1046" fmla="*/ 1829174 h 3797612"/>
              <a:gd name="connsiteX1047" fmla="*/ 760912 w 3911893"/>
              <a:gd name="connsiteY1047" fmla="*/ 1828553 h 3797612"/>
              <a:gd name="connsiteX1048" fmla="*/ 773007 w 3911893"/>
              <a:gd name="connsiteY1048" fmla="*/ 1826113 h 3797612"/>
              <a:gd name="connsiteX1049" fmla="*/ 773375 w 3911893"/>
              <a:gd name="connsiteY1049" fmla="*/ 1825155 h 3797612"/>
              <a:gd name="connsiteX1050" fmla="*/ 775080 w 3911893"/>
              <a:gd name="connsiteY1050" fmla="*/ 1820710 h 3797612"/>
              <a:gd name="connsiteX1051" fmla="*/ 775757 w 3911893"/>
              <a:gd name="connsiteY1051" fmla="*/ 1821239 h 3797612"/>
              <a:gd name="connsiteX1052" fmla="*/ 773007 w 3911893"/>
              <a:gd name="connsiteY1052" fmla="*/ 1826113 h 3797612"/>
              <a:gd name="connsiteX1053" fmla="*/ 2075021 w 3911893"/>
              <a:gd name="connsiteY1053" fmla="*/ 247743 h 3797612"/>
              <a:gd name="connsiteX1054" fmla="*/ 2074306 w 3911893"/>
              <a:gd name="connsiteY1054" fmla="*/ 240438 h 3797612"/>
              <a:gd name="connsiteX1055" fmla="*/ 2068191 w 3911893"/>
              <a:gd name="connsiteY1055" fmla="*/ 245430 h 3797612"/>
              <a:gd name="connsiteX1056" fmla="*/ 2077601 w 3911893"/>
              <a:gd name="connsiteY1056" fmla="*/ 236432 h 3797612"/>
              <a:gd name="connsiteX1057" fmla="*/ 2075021 w 3911893"/>
              <a:gd name="connsiteY1057" fmla="*/ 247743 h 3797612"/>
              <a:gd name="connsiteX1058" fmla="*/ 938655 w 3911893"/>
              <a:gd name="connsiteY1058" fmla="*/ 1661506 h 3797612"/>
              <a:gd name="connsiteX1059" fmla="*/ 938987 w 3911893"/>
              <a:gd name="connsiteY1059" fmla="*/ 1657079 h 3797612"/>
              <a:gd name="connsiteX1060" fmla="*/ 940692 w 3911893"/>
              <a:gd name="connsiteY1060" fmla="*/ 1657734 h 3797612"/>
              <a:gd name="connsiteX1061" fmla="*/ 938097 w 3911893"/>
              <a:gd name="connsiteY1061" fmla="*/ 1668932 h 3797612"/>
              <a:gd name="connsiteX1062" fmla="*/ 935967 w 3911893"/>
              <a:gd name="connsiteY1062" fmla="*/ 1670967 h 3797612"/>
              <a:gd name="connsiteX1063" fmla="*/ 935834 w 3911893"/>
              <a:gd name="connsiteY1063" fmla="*/ 1670928 h 3797612"/>
              <a:gd name="connsiteX1064" fmla="*/ 934759 w 3911893"/>
              <a:gd name="connsiteY1064" fmla="*/ 1670392 h 3797612"/>
              <a:gd name="connsiteX1065" fmla="*/ 934736 w 3911893"/>
              <a:gd name="connsiteY1065" fmla="*/ 1670618 h 3797612"/>
              <a:gd name="connsiteX1066" fmla="*/ 934667 w 3911893"/>
              <a:gd name="connsiteY1066" fmla="*/ 1670599 h 3797612"/>
              <a:gd name="connsiteX1067" fmla="*/ 936547 w 3911893"/>
              <a:gd name="connsiteY1067" fmla="*/ 1665409 h 3797612"/>
              <a:gd name="connsiteX1068" fmla="*/ 938655 w 3911893"/>
              <a:gd name="connsiteY1068" fmla="*/ 1661506 h 3797612"/>
              <a:gd name="connsiteX1069" fmla="*/ 2092146 w 3911893"/>
              <a:gd name="connsiteY1069" fmla="*/ 274281 h 3797612"/>
              <a:gd name="connsiteX1070" fmla="*/ 2090488 w 3911893"/>
              <a:gd name="connsiteY1070" fmla="*/ 273901 h 3797612"/>
              <a:gd name="connsiteX1071" fmla="*/ 2092136 w 3911893"/>
              <a:gd name="connsiteY1071" fmla="*/ 271899 h 3797612"/>
              <a:gd name="connsiteX1072" fmla="*/ 2059076 w 3911893"/>
              <a:gd name="connsiteY1072" fmla="*/ 315666 h 3797612"/>
              <a:gd name="connsiteX1073" fmla="*/ 2059387 w 3911893"/>
              <a:gd name="connsiteY1073" fmla="*/ 312389 h 3797612"/>
              <a:gd name="connsiteX1074" fmla="*/ 2059681 w 3911893"/>
              <a:gd name="connsiteY1074" fmla="*/ 310026 h 3797612"/>
              <a:gd name="connsiteX1075" fmla="*/ 2060395 w 3911893"/>
              <a:gd name="connsiteY1075" fmla="*/ 309369 h 3797612"/>
              <a:gd name="connsiteX1076" fmla="*/ 2059854 w 3911893"/>
              <a:gd name="connsiteY1076" fmla="*/ 314391 h 3797612"/>
              <a:gd name="connsiteX1077" fmla="*/ 2058810 w 3911893"/>
              <a:gd name="connsiteY1077" fmla="*/ 317045 h 3797612"/>
              <a:gd name="connsiteX1078" fmla="*/ 2058957 w 3911893"/>
              <a:gd name="connsiteY1078" fmla="*/ 315861 h 3797612"/>
              <a:gd name="connsiteX1079" fmla="*/ 2059076 w 3911893"/>
              <a:gd name="connsiteY1079" fmla="*/ 315666 h 3797612"/>
              <a:gd name="connsiteX1080" fmla="*/ 2058967 w 3911893"/>
              <a:gd name="connsiteY1080" fmla="*/ 316810 h 3797612"/>
              <a:gd name="connsiteX1081" fmla="*/ 758831 w 3911893"/>
              <a:gd name="connsiteY1081" fmla="*/ 1902604 h 3797612"/>
              <a:gd name="connsiteX1082" fmla="*/ 754946 w 3911893"/>
              <a:gd name="connsiteY1082" fmla="*/ 1905283 h 3797612"/>
              <a:gd name="connsiteX1083" fmla="*/ 755357 w 3911893"/>
              <a:gd name="connsiteY1083" fmla="*/ 1904783 h 3797612"/>
              <a:gd name="connsiteX1084" fmla="*/ 757726 w 3911893"/>
              <a:gd name="connsiteY1084" fmla="*/ 1901904 h 3797612"/>
              <a:gd name="connsiteX1085" fmla="*/ 758831 w 3911893"/>
              <a:gd name="connsiteY1085" fmla="*/ 1902604 h 3797612"/>
              <a:gd name="connsiteX1086" fmla="*/ 2097577 w 3911893"/>
              <a:gd name="connsiteY1086" fmla="*/ 289808 h 3797612"/>
              <a:gd name="connsiteX1087" fmla="*/ 2088623 w 3911893"/>
              <a:gd name="connsiteY1087" fmla="*/ 292516 h 3797612"/>
              <a:gd name="connsiteX1088" fmla="*/ 2091918 w 3911893"/>
              <a:gd name="connsiteY1088" fmla="*/ 288511 h 3797612"/>
              <a:gd name="connsiteX1089" fmla="*/ 2092419 w 3911893"/>
              <a:gd name="connsiteY1089" fmla="*/ 288626 h 3797612"/>
              <a:gd name="connsiteX1090" fmla="*/ 2092464 w 3911893"/>
              <a:gd name="connsiteY1090" fmla="*/ 289380 h 3797612"/>
              <a:gd name="connsiteX1091" fmla="*/ 2093176 w 3911893"/>
              <a:gd name="connsiteY1091" fmla="*/ 288799 h 3797612"/>
              <a:gd name="connsiteX1092" fmla="*/ 2092059 w 3911893"/>
              <a:gd name="connsiteY1092" fmla="*/ 308776 h 3797612"/>
              <a:gd name="connsiteX1093" fmla="*/ 2086758 w 3911893"/>
              <a:gd name="connsiteY1093" fmla="*/ 311131 h 3797612"/>
              <a:gd name="connsiteX1094" fmla="*/ 2082748 w 3911893"/>
              <a:gd name="connsiteY1094" fmla="*/ 307831 h 3797612"/>
              <a:gd name="connsiteX1095" fmla="*/ 2086043 w 3911893"/>
              <a:gd name="connsiteY1095" fmla="*/ 303826 h 3797612"/>
              <a:gd name="connsiteX1096" fmla="*/ 2092059 w 3911893"/>
              <a:gd name="connsiteY1096" fmla="*/ 308776 h 3797612"/>
              <a:gd name="connsiteX1097" fmla="*/ 750283 w 3911893"/>
              <a:gd name="connsiteY1097" fmla="*/ 1951820 h 3797612"/>
              <a:gd name="connsiteX1098" fmla="*/ 750561 w 3911893"/>
              <a:gd name="connsiteY1098" fmla="*/ 1949950 h 3797612"/>
              <a:gd name="connsiteX1099" fmla="*/ 751023 w 3911893"/>
              <a:gd name="connsiteY1099" fmla="*/ 1946841 h 3797612"/>
              <a:gd name="connsiteX1100" fmla="*/ 751090 w 3911893"/>
              <a:gd name="connsiteY1100" fmla="*/ 1946817 h 3797612"/>
              <a:gd name="connsiteX1101" fmla="*/ 750283 w 3911893"/>
              <a:gd name="connsiteY1101" fmla="*/ 1951820 h 3797612"/>
              <a:gd name="connsiteX1102" fmla="*/ 2118204 w 3911893"/>
              <a:gd name="connsiteY1102" fmla="*/ 293347 h 3797612"/>
              <a:gd name="connsiteX1103" fmla="*/ 2116467 w 3911893"/>
              <a:gd name="connsiteY1103" fmla="*/ 294436 h 3797612"/>
              <a:gd name="connsiteX1104" fmla="*/ 2117201 w 3911893"/>
              <a:gd name="connsiteY1104" fmla="*/ 292522 h 3797612"/>
              <a:gd name="connsiteX1105" fmla="*/ 2118204 w 3911893"/>
              <a:gd name="connsiteY1105" fmla="*/ 293347 h 3797612"/>
              <a:gd name="connsiteX1106" fmla="*/ 2118204 w 3911893"/>
              <a:gd name="connsiteY1106" fmla="*/ 293347 h 3797612"/>
              <a:gd name="connsiteX1107" fmla="*/ 2118204 w 3911893"/>
              <a:gd name="connsiteY1107" fmla="*/ 293347 h 3797612"/>
              <a:gd name="connsiteX1108" fmla="*/ 2127438 w 3911893"/>
              <a:gd name="connsiteY1108" fmla="*/ 331169 h 3797612"/>
              <a:gd name="connsiteX1109" fmla="*/ 2116837 w 3911893"/>
              <a:gd name="connsiteY1109" fmla="*/ 335879 h 3797612"/>
              <a:gd name="connsiteX1110" fmla="*/ 2121103 w 3911893"/>
              <a:gd name="connsiteY1110" fmla="*/ 329315 h 3797612"/>
              <a:gd name="connsiteX1111" fmla="*/ 2121780 w 3911893"/>
              <a:gd name="connsiteY1111" fmla="*/ 329872 h 3797612"/>
              <a:gd name="connsiteX1112" fmla="*/ 2121269 w 3911893"/>
              <a:gd name="connsiteY1112" fmla="*/ 329058 h 3797612"/>
              <a:gd name="connsiteX1113" fmla="*/ 2125324 w 3911893"/>
              <a:gd name="connsiteY1113" fmla="*/ 322818 h 3797612"/>
              <a:gd name="connsiteX1114" fmla="*/ 2127438 w 3911893"/>
              <a:gd name="connsiteY1114" fmla="*/ 331169 h 3797612"/>
              <a:gd name="connsiteX1115" fmla="*/ 2118816 w 3911893"/>
              <a:gd name="connsiteY1115" fmla="*/ 349822 h 3797612"/>
              <a:gd name="connsiteX1116" fmla="*/ 2118267 w 3911893"/>
              <a:gd name="connsiteY1116" fmla="*/ 350489 h 3797612"/>
              <a:gd name="connsiteX1117" fmla="*/ 2117437 w 3911893"/>
              <a:gd name="connsiteY1117" fmla="*/ 350569 h 3797612"/>
              <a:gd name="connsiteX1118" fmla="*/ 2117503 w 3911893"/>
              <a:gd name="connsiteY1118" fmla="*/ 350332 h 3797612"/>
              <a:gd name="connsiteX1119" fmla="*/ 2118634 w 3911893"/>
              <a:gd name="connsiteY1119" fmla="*/ 349532 h 3797612"/>
              <a:gd name="connsiteX1120" fmla="*/ 2120272 w 3911893"/>
              <a:gd name="connsiteY1120" fmla="*/ 352139 h 3797612"/>
              <a:gd name="connsiteX1121" fmla="*/ 2118816 w 3911893"/>
              <a:gd name="connsiteY1121" fmla="*/ 349822 h 3797612"/>
              <a:gd name="connsiteX1122" fmla="*/ 2121563 w 3911893"/>
              <a:gd name="connsiteY1122" fmla="*/ 346484 h 3797612"/>
              <a:gd name="connsiteX1123" fmla="*/ 2120272 w 3911893"/>
              <a:gd name="connsiteY1123" fmla="*/ 352139 h 3797612"/>
              <a:gd name="connsiteX1124" fmla="*/ 2117740 w 3911893"/>
              <a:gd name="connsiteY1124" fmla="*/ 360887 h 3797612"/>
              <a:gd name="connsiteX1125" fmla="*/ 2116359 w 3911893"/>
              <a:gd name="connsiteY1125" fmla="*/ 361500 h 3797612"/>
              <a:gd name="connsiteX1126" fmla="*/ 2115994 w 3911893"/>
              <a:gd name="connsiteY1126" fmla="*/ 361107 h 3797612"/>
              <a:gd name="connsiteX1127" fmla="*/ 2118711 w 3911893"/>
              <a:gd name="connsiteY1127" fmla="*/ 357676 h 3797612"/>
              <a:gd name="connsiteX1128" fmla="*/ 2122499 w 3911893"/>
              <a:gd name="connsiteY1128" fmla="*/ 366598 h 3797612"/>
              <a:gd name="connsiteX1129" fmla="*/ 2119697 w 3911893"/>
              <a:gd name="connsiteY1129" fmla="*/ 365099 h 3797612"/>
              <a:gd name="connsiteX1130" fmla="*/ 2117260 w 3911893"/>
              <a:gd name="connsiteY1130" fmla="*/ 362472 h 3797612"/>
              <a:gd name="connsiteX1131" fmla="*/ 2117740 w 3911893"/>
              <a:gd name="connsiteY1131" fmla="*/ 360887 h 3797612"/>
              <a:gd name="connsiteX1132" fmla="*/ 2120325 w 3911893"/>
              <a:gd name="connsiteY1132" fmla="*/ 359738 h 3797612"/>
              <a:gd name="connsiteX1133" fmla="*/ 2120987 w 3911893"/>
              <a:gd name="connsiteY1133" fmla="*/ 359444 h 3797612"/>
              <a:gd name="connsiteX1134" fmla="*/ 2122616 w 3911893"/>
              <a:gd name="connsiteY1134" fmla="*/ 366660 h 3797612"/>
              <a:gd name="connsiteX1135" fmla="*/ 2122527 w 3911893"/>
              <a:gd name="connsiteY1135" fmla="*/ 366733 h 3797612"/>
              <a:gd name="connsiteX1136" fmla="*/ 2122499 w 3911893"/>
              <a:gd name="connsiteY1136" fmla="*/ 366598 h 3797612"/>
              <a:gd name="connsiteX1137" fmla="*/ 2123338 w 3911893"/>
              <a:gd name="connsiteY1137" fmla="*/ 370568 h 3797612"/>
              <a:gd name="connsiteX1138" fmla="*/ 2120055 w 3911893"/>
              <a:gd name="connsiteY1138" fmla="*/ 368751 h 3797612"/>
              <a:gd name="connsiteX1139" fmla="*/ 2122527 w 3911893"/>
              <a:gd name="connsiteY1139" fmla="*/ 366733 h 3797612"/>
              <a:gd name="connsiteX1140" fmla="*/ 2103003 w 3911893"/>
              <a:gd name="connsiteY1140" fmla="*/ 401737 h 3797612"/>
              <a:gd name="connsiteX1141" fmla="*/ 2101486 w 3911893"/>
              <a:gd name="connsiteY1141" fmla="*/ 402859 h 3797612"/>
              <a:gd name="connsiteX1142" fmla="*/ 2101016 w 3911893"/>
              <a:gd name="connsiteY1142" fmla="*/ 402620 h 3797612"/>
              <a:gd name="connsiteX1143" fmla="*/ 2103003 w 3911893"/>
              <a:gd name="connsiteY1143" fmla="*/ 401737 h 3797612"/>
              <a:gd name="connsiteX1144" fmla="*/ 2127852 w 3911893"/>
              <a:gd name="connsiteY1144" fmla="*/ 373068 h 3797612"/>
              <a:gd name="connsiteX1145" fmla="*/ 2124423 w 3911893"/>
              <a:gd name="connsiteY1145" fmla="*/ 375703 h 3797612"/>
              <a:gd name="connsiteX1146" fmla="*/ 2123993 w 3911893"/>
              <a:gd name="connsiteY1146" fmla="*/ 373671 h 3797612"/>
              <a:gd name="connsiteX1147" fmla="*/ 2123338 w 3911893"/>
              <a:gd name="connsiteY1147" fmla="*/ 370568 h 3797612"/>
              <a:gd name="connsiteX1148" fmla="*/ 2135551 w 3911893"/>
              <a:gd name="connsiteY1148" fmla="*/ 381081 h 3797612"/>
              <a:gd name="connsiteX1149" fmla="*/ 2125496 w 3911893"/>
              <a:gd name="connsiteY1149" fmla="*/ 386661 h 3797612"/>
              <a:gd name="connsiteX1150" fmla="*/ 2124423 w 3911893"/>
              <a:gd name="connsiteY1150" fmla="*/ 375703 h 3797612"/>
              <a:gd name="connsiteX1151" fmla="*/ 2135382 w 3911893"/>
              <a:gd name="connsiteY1151" fmla="*/ 374645 h 3797612"/>
              <a:gd name="connsiteX1152" fmla="*/ 2132444 w 3911893"/>
              <a:gd name="connsiteY1152" fmla="*/ 382303 h 3797612"/>
              <a:gd name="connsiteX1153" fmla="*/ 2135551 w 3911893"/>
              <a:gd name="connsiteY1153" fmla="*/ 381081 h 3797612"/>
              <a:gd name="connsiteX1154" fmla="*/ 2187783 w 3911893"/>
              <a:gd name="connsiteY1154" fmla="*/ 322222 h 3797612"/>
              <a:gd name="connsiteX1155" fmla="*/ 2186886 w 3911893"/>
              <a:gd name="connsiteY1155" fmla="*/ 321627 h 3797612"/>
              <a:gd name="connsiteX1156" fmla="*/ 2188822 w 3911893"/>
              <a:gd name="connsiteY1156" fmla="*/ 317868 h 3797612"/>
              <a:gd name="connsiteX1157" fmla="*/ 2185937 w 3911893"/>
              <a:gd name="connsiteY1157" fmla="*/ 333125 h 3797612"/>
              <a:gd name="connsiteX1158" fmla="*/ 2185581 w 3911893"/>
              <a:gd name="connsiteY1158" fmla="*/ 332077 h 3797612"/>
              <a:gd name="connsiteX1159" fmla="*/ 2186242 w 3911893"/>
              <a:gd name="connsiteY1159" fmla="*/ 329178 h 3797612"/>
              <a:gd name="connsiteX1160" fmla="*/ 2187458 w 3911893"/>
              <a:gd name="connsiteY1160" fmla="*/ 329457 h 3797612"/>
              <a:gd name="connsiteX1161" fmla="*/ 2148704 w 3911893"/>
              <a:gd name="connsiteY1161" fmla="*/ 378890 h 3797612"/>
              <a:gd name="connsiteX1162" fmla="*/ 2145050 w 3911893"/>
              <a:gd name="connsiteY1162" fmla="*/ 379242 h 3797612"/>
              <a:gd name="connsiteX1163" fmla="*/ 2144988 w 3911893"/>
              <a:gd name="connsiteY1163" fmla="*/ 379863 h 3797612"/>
              <a:gd name="connsiteX1164" fmla="*/ 2142688 w 3911893"/>
              <a:gd name="connsiteY1164" fmla="*/ 373940 h 3797612"/>
              <a:gd name="connsiteX1165" fmla="*/ 2147631 w 3911893"/>
              <a:gd name="connsiteY1165" fmla="*/ 367932 h 3797612"/>
              <a:gd name="connsiteX1166" fmla="*/ 2149636 w 3911893"/>
              <a:gd name="connsiteY1166" fmla="*/ 369582 h 3797612"/>
              <a:gd name="connsiteX1167" fmla="*/ 2148704 w 3911893"/>
              <a:gd name="connsiteY1167" fmla="*/ 378890 h 3797612"/>
              <a:gd name="connsiteX1168" fmla="*/ 2191901 w 3911893"/>
              <a:gd name="connsiteY1168" fmla="*/ 330475 h 3797612"/>
              <a:gd name="connsiteX1169" fmla="*/ 2187458 w 3911893"/>
              <a:gd name="connsiteY1169" fmla="*/ 329457 h 3797612"/>
              <a:gd name="connsiteX1170" fmla="*/ 2187592 w 3911893"/>
              <a:gd name="connsiteY1170" fmla="*/ 329134 h 3797612"/>
              <a:gd name="connsiteX1171" fmla="*/ 2187890 w 3911893"/>
              <a:gd name="connsiteY1171" fmla="*/ 327176 h 3797612"/>
              <a:gd name="connsiteX1172" fmla="*/ 2186223 w 3911893"/>
              <a:gd name="connsiteY1172" fmla="*/ 328753 h 3797612"/>
              <a:gd name="connsiteX1173" fmla="*/ 2187783 w 3911893"/>
              <a:gd name="connsiteY1173" fmla="*/ 322222 h 3797612"/>
              <a:gd name="connsiteX1174" fmla="*/ 2188858 w 3911893"/>
              <a:gd name="connsiteY1174" fmla="*/ 322934 h 3797612"/>
              <a:gd name="connsiteX1175" fmla="*/ 2191901 w 3911893"/>
              <a:gd name="connsiteY1175" fmla="*/ 330475 h 3797612"/>
              <a:gd name="connsiteX1176" fmla="*/ 264998 w 3911893"/>
              <a:gd name="connsiteY1176" fmla="*/ 2684679 h 3797612"/>
              <a:gd name="connsiteX1177" fmla="*/ 265779 w 3911893"/>
              <a:gd name="connsiteY1177" fmla="*/ 2671469 h 3797612"/>
              <a:gd name="connsiteX1178" fmla="*/ 265751 w 3911893"/>
              <a:gd name="connsiteY1178" fmla="*/ 2673546 h 3797612"/>
              <a:gd name="connsiteX1179" fmla="*/ 265620 w 3911893"/>
              <a:gd name="connsiteY1179" fmla="*/ 2683616 h 3797612"/>
              <a:gd name="connsiteX1180" fmla="*/ 2194317 w 3911893"/>
              <a:gd name="connsiteY1180" fmla="*/ 352508 h 3797612"/>
              <a:gd name="connsiteX1181" fmla="*/ 2193557 w 3911893"/>
              <a:gd name="connsiteY1181" fmla="*/ 352383 h 3797612"/>
              <a:gd name="connsiteX1182" fmla="*/ 2200279 w 3911893"/>
              <a:gd name="connsiteY1182" fmla="*/ 340727 h 3797612"/>
              <a:gd name="connsiteX1183" fmla="*/ 2194317 w 3911893"/>
              <a:gd name="connsiteY1183" fmla="*/ 352508 h 3797612"/>
              <a:gd name="connsiteX1184" fmla="*/ 2429215 w 3911893"/>
              <a:gd name="connsiteY1184" fmla="*/ 181515 h 3797612"/>
              <a:gd name="connsiteX1185" fmla="*/ 2429697 w 3911893"/>
              <a:gd name="connsiteY1185" fmla="*/ 176140 h 3797612"/>
              <a:gd name="connsiteX1186" fmla="*/ 2430277 w 3911893"/>
              <a:gd name="connsiteY1186" fmla="*/ 175515 h 3797612"/>
              <a:gd name="connsiteX1187" fmla="*/ 2429809 w 3911893"/>
              <a:gd name="connsiteY1187" fmla="*/ 180219 h 3797612"/>
              <a:gd name="connsiteX1188" fmla="*/ 2429215 w 3911893"/>
              <a:gd name="connsiteY1188" fmla="*/ 181515 h 3797612"/>
              <a:gd name="connsiteX1189" fmla="*/ 2297604 w 3911893"/>
              <a:gd name="connsiteY1189" fmla="*/ 430879 h 3797612"/>
              <a:gd name="connsiteX1190" fmla="*/ 2297228 w 3911893"/>
              <a:gd name="connsiteY1190" fmla="*/ 430570 h 3797612"/>
              <a:gd name="connsiteX1191" fmla="*/ 2298499 w 3911893"/>
              <a:gd name="connsiteY1191" fmla="*/ 428258 h 3797612"/>
              <a:gd name="connsiteX1192" fmla="*/ 2297604 w 3911893"/>
              <a:gd name="connsiteY1192" fmla="*/ 430879 h 3797612"/>
              <a:gd name="connsiteX1193" fmla="*/ 2520310 w 3911893"/>
              <a:gd name="connsiteY1193" fmla="*/ 167793 h 3797612"/>
              <a:gd name="connsiteX1194" fmla="*/ 2518104 w 3911893"/>
              <a:gd name="connsiteY1194" fmla="*/ 169016 h 3797612"/>
              <a:gd name="connsiteX1195" fmla="*/ 2521686 w 3911893"/>
              <a:gd name="connsiteY1195" fmla="*/ 158531 h 3797612"/>
              <a:gd name="connsiteX1196" fmla="*/ 2521409 w 3911893"/>
              <a:gd name="connsiteY1196" fmla="*/ 160401 h 3797612"/>
              <a:gd name="connsiteX1197" fmla="*/ 2384776 w 3911893"/>
              <a:gd name="connsiteY1197" fmla="*/ 398497 h 3797612"/>
              <a:gd name="connsiteX1198" fmla="*/ 2382771 w 3911893"/>
              <a:gd name="connsiteY1198" fmla="*/ 396848 h 3797612"/>
              <a:gd name="connsiteX1199" fmla="*/ 2387714 w 3911893"/>
              <a:gd name="connsiteY1199" fmla="*/ 390840 h 3797612"/>
              <a:gd name="connsiteX1200" fmla="*/ 2384776 w 3911893"/>
              <a:gd name="connsiteY1200" fmla="*/ 398497 h 3797612"/>
              <a:gd name="connsiteX1201" fmla="*/ 2727758 w 3911893"/>
              <a:gd name="connsiteY1201" fmla="*/ 49349 h 3797612"/>
              <a:gd name="connsiteX1202" fmla="*/ 2723659 w 3911893"/>
              <a:gd name="connsiteY1202" fmla="*/ 52589 h 3797612"/>
              <a:gd name="connsiteX1203" fmla="*/ 2726621 w 3911893"/>
              <a:gd name="connsiteY1203" fmla="*/ 48414 h 3797612"/>
              <a:gd name="connsiteX1204" fmla="*/ 2723397 w 3911893"/>
              <a:gd name="connsiteY1204" fmla="*/ 63444 h 3797612"/>
              <a:gd name="connsiteX1205" fmla="*/ 2722935 w 3911893"/>
              <a:gd name="connsiteY1205" fmla="*/ 58131 h 3797612"/>
              <a:gd name="connsiteX1206" fmla="*/ 2724739 w 3911893"/>
              <a:gd name="connsiteY1206" fmla="*/ 60011 h 3797612"/>
              <a:gd name="connsiteX1207" fmla="*/ 2714513 w 3911893"/>
              <a:gd name="connsiteY1207" fmla="*/ 75392 h 3797612"/>
              <a:gd name="connsiteX1208" fmla="*/ 2711622 w 3911893"/>
              <a:gd name="connsiteY1208" fmla="*/ 73632 h 3797612"/>
              <a:gd name="connsiteX1209" fmla="*/ 2713163 w 3911893"/>
              <a:gd name="connsiteY1209" fmla="*/ 69560 h 3797612"/>
              <a:gd name="connsiteX1210" fmla="*/ 2714513 w 3911893"/>
              <a:gd name="connsiteY1210" fmla="*/ 75392 h 3797612"/>
              <a:gd name="connsiteX1211" fmla="*/ 55320 w 3911893"/>
              <a:gd name="connsiteY1211" fmla="*/ 3327790 h 3797612"/>
              <a:gd name="connsiteX1212" fmla="*/ 54939 w 3911893"/>
              <a:gd name="connsiteY1212" fmla="*/ 3328253 h 3797612"/>
              <a:gd name="connsiteX1213" fmla="*/ 53448 w 3911893"/>
              <a:gd name="connsiteY1213" fmla="*/ 3327510 h 3797612"/>
              <a:gd name="connsiteX1214" fmla="*/ 55320 w 3911893"/>
              <a:gd name="connsiteY1214" fmla="*/ 3327790 h 3797612"/>
              <a:gd name="connsiteX1215" fmla="*/ 219264 w 3911893"/>
              <a:gd name="connsiteY1215" fmla="*/ 3137576 h 3797612"/>
              <a:gd name="connsiteX1216" fmla="*/ 218503 w 3911893"/>
              <a:gd name="connsiteY1216" fmla="*/ 3138143 h 3797612"/>
              <a:gd name="connsiteX1217" fmla="*/ 218123 w 3911893"/>
              <a:gd name="connsiteY1217" fmla="*/ 3138093 h 3797612"/>
              <a:gd name="connsiteX1218" fmla="*/ 218518 w 3911893"/>
              <a:gd name="connsiteY1218" fmla="*/ 3137500 h 3797612"/>
              <a:gd name="connsiteX1219" fmla="*/ 199492 w 3911893"/>
              <a:gd name="connsiteY1219" fmla="*/ 3161999 h 3797612"/>
              <a:gd name="connsiteX1220" fmla="*/ 199146 w 3911893"/>
              <a:gd name="connsiteY1220" fmla="*/ 3158462 h 3797612"/>
              <a:gd name="connsiteX1221" fmla="*/ 199924 w 3911893"/>
              <a:gd name="connsiteY1221" fmla="*/ 3159063 h 3797612"/>
              <a:gd name="connsiteX1222" fmla="*/ 199667 w 3911893"/>
              <a:gd name="connsiteY1222" fmla="*/ 3163794 h 3797612"/>
              <a:gd name="connsiteX1223" fmla="*/ 199207 w 3911893"/>
              <a:gd name="connsiteY1223" fmla="*/ 3163933 h 3797612"/>
              <a:gd name="connsiteX1224" fmla="*/ 199492 w 3911893"/>
              <a:gd name="connsiteY1224" fmla="*/ 3161999 h 3797612"/>
              <a:gd name="connsiteX1225" fmla="*/ 199605 w 3911893"/>
              <a:gd name="connsiteY1225" fmla="*/ 3163155 h 3797612"/>
              <a:gd name="connsiteX1226" fmla="*/ 199739 w 3911893"/>
              <a:gd name="connsiteY1226" fmla="*/ 3164524 h 3797612"/>
              <a:gd name="connsiteX1227" fmla="*/ 199667 w 3911893"/>
              <a:gd name="connsiteY1227" fmla="*/ 3163794 h 3797612"/>
              <a:gd name="connsiteX1228" fmla="*/ 200130 w 3911893"/>
              <a:gd name="connsiteY1228" fmla="*/ 3163654 h 3797612"/>
              <a:gd name="connsiteX1229" fmla="*/ 205040 w 3911893"/>
              <a:gd name="connsiteY1229" fmla="*/ 3162170 h 3797612"/>
              <a:gd name="connsiteX1230" fmla="*/ 200130 w 3911893"/>
              <a:gd name="connsiteY1230" fmla="*/ 3163654 h 3797612"/>
              <a:gd name="connsiteX1231" fmla="*/ 201253 w 3911893"/>
              <a:gd name="connsiteY1231" fmla="*/ 3161153 h 3797612"/>
              <a:gd name="connsiteX1232" fmla="*/ 203034 w 3911893"/>
              <a:gd name="connsiteY1232" fmla="*/ 3160520 h 3797612"/>
              <a:gd name="connsiteX1233" fmla="*/ 205040 w 3911893"/>
              <a:gd name="connsiteY1233" fmla="*/ 3162170 h 3797612"/>
              <a:gd name="connsiteX1234" fmla="*/ 224812 w 3911893"/>
              <a:gd name="connsiteY1234" fmla="*/ 3138139 h 3797612"/>
              <a:gd name="connsiteX1235" fmla="*/ 219264 w 3911893"/>
              <a:gd name="connsiteY1235" fmla="*/ 3137576 h 3797612"/>
              <a:gd name="connsiteX1236" fmla="*/ 226102 w 3911893"/>
              <a:gd name="connsiteY1236" fmla="*/ 3132484 h 3797612"/>
              <a:gd name="connsiteX1237" fmla="*/ 224812 w 3911893"/>
              <a:gd name="connsiteY1237" fmla="*/ 3138139 h 3797612"/>
              <a:gd name="connsiteX1238" fmla="*/ 308573 w 3911893"/>
              <a:gd name="connsiteY1238" fmla="*/ 3060267 h 3797612"/>
              <a:gd name="connsiteX1239" fmla="*/ 306564 w 3911893"/>
              <a:gd name="connsiteY1239" fmla="*/ 3061159 h 3797612"/>
              <a:gd name="connsiteX1240" fmla="*/ 306920 w 3911893"/>
              <a:gd name="connsiteY1240" fmla="*/ 3060505 h 3797612"/>
              <a:gd name="connsiteX1241" fmla="*/ 308692 w 3911893"/>
              <a:gd name="connsiteY1241" fmla="*/ 3060081 h 3797612"/>
              <a:gd name="connsiteX1242" fmla="*/ 2741653 w 3911893"/>
              <a:gd name="connsiteY1242" fmla="*/ 107798 h 3797612"/>
              <a:gd name="connsiteX1243" fmla="*/ 2741313 w 3911893"/>
              <a:gd name="connsiteY1243" fmla="*/ 106678 h 3797612"/>
              <a:gd name="connsiteX1244" fmla="*/ 2741071 w 3911893"/>
              <a:gd name="connsiteY1244" fmla="*/ 105879 h 3797612"/>
              <a:gd name="connsiteX1245" fmla="*/ 2742299 w 3911893"/>
              <a:gd name="connsiteY1245" fmla="*/ 104970 h 3797612"/>
              <a:gd name="connsiteX1246" fmla="*/ 2741653 w 3911893"/>
              <a:gd name="connsiteY1246" fmla="*/ 107798 h 3797612"/>
              <a:gd name="connsiteX1247" fmla="*/ 280879 w 3911893"/>
              <a:gd name="connsiteY1247" fmla="*/ 3112908 h 3797612"/>
              <a:gd name="connsiteX1248" fmla="*/ 278758 w 3911893"/>
              <a:gd name="connsiteY1248" fmla="*/ 3112421 h 3797612"/>
              <a:gd name="connsiteX1249" fmla="*/ 279107 w 3911893"/>
              <a:gd name="connsiteY1249" fmla="*/ 3108931 h 3797612"/>
              <a:gd name="connsiteX1250" fmla="*/ 207727 w 3911893"/>
              <a:gd name="connsiteY1250" fmla="*/ 3233561 h 3797612"/>
              <a:gd name="connsiteX1251" fmla="*/ 206533 w 3911893"/>
              <a:gd name="connsiteY1251" fmla="*/ 3233921 h 3797612"/>
              <a:gd name="connsiteX1252" fmla="*/ 209829 w 3911893"/>
              <a:gd name="connsiteY1252" fmla="*/ 3229916 h 3797612"/>
              <a:gd name="connsiteX1253" fmla="*/ 208843 w 3911893"/>
              <a:gd name="connsiteY1253" fmla="*/ 3231624 h 3797612"/>
              <a:gd name="connsiteX1254" fmla="*/ 144608 w 3911893"/>
              <a:gd name="connsiteY1254" fmla="*/ 3422505 h 3797612"/>
              <a:gd name="connsiteX1255" fmla="*/ 144105 w 3911893"/>
              <a:gd name="connsiteY1255" fmla="*/ 3422600 h 3797612"/>
              <a:gd name="connsiteX1256" fmla="*/ 144170 w 3911893"/>
              <a:gd name="connsiteY1256" fmla="*/ 3422302 h 3797612"/>
              <a:gd name="connsiteX1257" fmla="*/ 144652 w 3911893"/>
              <a:gd name="connsiteY1257" fmla="*/ 3422302 h 3797612"/>
              <a:gd name="connsiteX1258" fmla="*/ 2918532 w 3911893"/>
              <a:gd name="connsiteY1258" fmla="*/ 80604 h 3797612"/>
              <a:gd name="connsiteX1259" fmla="*/ 2920026 w 3911893"/>
              <a:gd name="connsiteY1259" fmla="*/ 76303 h 3797612"/>
              <a:gd name="connsiteX1260" fmla="*/ 2925092 w 3911893"/>
              <a:gd name="connsiteY1260" fmla="*/ 60591 h 3797612"/>
              <a:gd name="connsiteX1261" fmla="*/ 2921081 w 3911893"/>
              <a:gd name="connsiteY1261" fmla="*/ 57292 h 3797612"/>
              <a:gd name="connsiteX1262" fmla="*/ 2922729 w 3911893"/>
              <a:gd name="connsiteY1262" fmla="*/ 55289 h 3797612"/>
              <a:gd name="connsiteX1263" fmla="*/ 2929102 w 3911893"/>
              <a:gd name="connsiteY1263" fmla="*/ 63891 h 3797612"/>
              <a:gd name="connsiteX1264" fmla="*/ 2919323 w 3911893"/>
              <a:gd name="connsiteY1264" fmla="*/ 79352 h 3797612"/>
              <a:gd name="connsiteX1265" fmla="*/ 2917986 w 3911893"/>
              <a:gd name="connsiteY1265" fmla="*/ 82174 h 3797612"/>
              <a:gd name="connsiteX1266" fmla="*/ 2917926 w 3911893"/>
              <a:gd name="connsiteY1266" fmla="*/ 81562 h 3797612"/>
              <a:gd name="connsiteX1267" fmla="*/ 2918532 w 3911893"/>
              <a:gd name="connsiteY1267" fmla="*/ 80604 h 3797612"/>
              <a:gd name="connsiteX1268" fmla="*/ 2960800 w 3911893"/>
              <a:gd name="connsiteY1268" fmla="*/ 83352 h 3797612"/>
              <a:gd name="connsiteX1269" fmla="*/ 2958823 w 3911893"/>
              <a:gd name="connsiteY1269" fmla="*/ 84987 h 3797612"/>
              <a:gd name="connsiteX1270" fmla="*/ 2959262 w 3911893"/>
              <a:gd name="connsiteY1270" fmla="*/ 82410 h 3797612"/>
              <a:gd name="connsiteX1271" fmla="*/ 2961009 w 3911893"/>
              <a:gd name="connsiteY1271" fmla="*/ 83480 h 3797612"/>
              <a:gd name="connsiteX1272" fmla="*/ 2960800 w 3911893"/>
              <a:gd name="connsiteY1272" fmla="*/ 83352 h 3797612"/>
              <a:gd name="connsiteX1273" fmla="*/ 2961126 w 3911893"/>
              <a:gd name="connsiteY1273" fmla="*/ 83082 h 3797612"/>
              <a:gd name="connsiteX1274" fmla="*/ 2965988 w 3911893"/>
              <a:gd name="connsiteY1274" fmla="*/ 79061 h 3797612"/>
              <a:gd name="connsiteX1275" fmla="*/ 2961126 w 3911893"/>
              <a:gd name="connsiteY1275" fmla="*/ 83082 h 3797612"/>
              <a:gd name="connsiteX1276" fmla="*/ 2963409 w 3911893"/>
              <a:gd name="connsiteY1276" fmla="*/ 75327 h 3797612"/>
              <a:gd name="connsiteX1277" fmla="*/ 2963639 w 3911893"/>
              <a:gd name="connsiteY1277" fmla="*/ 78559 h 3797612"/>
              <a:gd name="connsiteX1278" fmla="*/ 2965292 w 3911893"/>
              <a:gd name="connsiteY1278" fmla="*/ 78053 h 3797612"/>
              <a:gd name="connsiteX1279" fmla="*/ 244017 w 3911893"/>
              <a:gd name="connsiteY1279" fmla="*/ 3394986 h 3797612"/>
              <a:gd name="connsiteX1280" fmla="*/ 243461 w 3911893"/>
              <a:gd name="connsiteY1280" fmla="*/ 3395398 h 3797612"/>
              <a:gd name="connsiteX1281" fmla="*/ 243420 w 3911893"/>
              <a:gd name="connsiteY1281" fmla="*/ 3395293 h 3797612"/>
              <a:gd name="connsiteX1282" fmla="*/ 243907 w 3911893"/>
              <a:gd name="connsiteY1282" fmla="*/ 3394382 h 3797612"/>
              <a:gd name="connsiteX1283" fmla="*/ 245043 w 3911893"/>
              <a:gd name="connsiteY1283" fmla="*/ 3399444 h 3797612"/>
              <a:gd name="connsiteX1284" fmla="*/ 244646 w 3911893"/>
              <a:gd name="connsiteY1284" fmla="*/ 3398431 h 3797612"/>
              <a:gd name="connsiteX1285" fmla="*/ 244017 w 3911893"/>
              <a:gd name="connsiteY1285" fmla="*/ 3394986 h 3797612"/>
              <a:gd name="connsiteX1286" fmla="*/ 246763 w 3911893"/>
              <a:gd name="connsiteY1286" fmla="*/ 3392955 h 3797612"/>
              <a:gd name="connsiteX1287" fmla="*/ 247838 w 3911893"/>
              <a:gd name="connsiteY1287" fmla="*/ 3392159 h 3797612"/>
              <a:gd name="connsiteX1288" fmla="*/ 245267 w 3911893"/>
              <a:gd name="connsiteY1288" fmla="*/ 3398860 h 3797612"/>
              <a:gd name="connsiteX1289" fmla="*/ 2983244 w 3911893"/>
              <a:gd name="connsiteY1289" fmla="*/ 108438 h 3797612"/>
              <a:gd name="connsiteX1290" fmla="*/ 2982640 w 3911893"/>
              <a:gd name="connsiteY1290" fmla="*/ 108817 h 3797612"/>
              <a:gd name="connsiteX1291" fmla="*/ 2981239 w 3911893"/>
              <a:gd name="connsiteY1291" fmla="*/ 106788 h 3797612"/>
              <a:gd name="connsiteX1292" fmla="*/ 2983244 w 3911893"/>
              <a:gd name="connsiteY1292" fmla="*/ 108438 h 3797612"/>
              <a:gd name="connsiteX1293" fmla="*/ 3002395 w 3911893"/>
              <a:gd name="connsiteY1293" fmla="*/ 88962 h 3797612"/>
              <a:gd name="connsiteX1294" fmla="*/ 3002147 w 3911893"/>
              <a:gd name="connsiteY1294" fmla="*/ 84952 h 3797612"/>
              <a:gd name="connsiteX1295" fmla="*/ 3011254 w 3911893"/>
              <a:gd name="connsiteY1295" fmla="*/ 74394 h 3797612"/>
              <a:gd name="connsiteX1296" fmla="*/ 3010063 w 3911893"/>
              <a:gd name="connsiteY1296" fmla="*/ 76352 h 3797612"/>
              <a:gd name="connsiteX1297" fmla="*/ 245904 w 3911893"/>
              <a:gd name="connsiteY1297" fmla="*/ 3463088 h 3797612"/>
              <a:gd name="connsiteX1298" fmla="*/ 242579 w 3911893"/>
              <a:gd name="connsiteY1298" fmla="*/ 3465859 h 3797612"/>
              <a:gd name="connsiteX1299" fmla="*/ 242142 w 3911893"/>
              <a:gd name="connsiteY1299" fmla="*/ 3465807 h 3797612"/>
              <a:gd name="connsiteX1300" fmla="*/ 242124 w 3911893"/>
              <a:gd name="connsiteY1300" fmla="*/ 3465635 h 3797612"/>
              <a:gd name="connsiteX1301" fmla="*/ 252604 w 3911893"/>
              <a:gd name="connsiteY1301" fmla="*/ 3488357 h 3797612"/>
              <a:gd name="connsiteX1302" fmla="*/ 251950 w 3911893"/>
              <a:gd name="connsiteY1302" fmla="*/ 3488315 h 3797612"/>
              <a:gd name="connsiteX1303" fmla="*/ 251476 w 3911893"/>
              <a:gd name="connsiteY1303" fmla="*/ 3485826 h 3797612"/>
              <a:gd name="connsiteX1304" fmla="*/ 3017442 w 3911893"/>
              <a:gd name="connsiteY1304" fmla="*/ 183124 h 3797612"/>
              <a:gd name="connsiteX1305" fmla="*/ 3013540 w 3911893"/>
              <a:gd name="connsiteY1305" fmla="*/ 179540 h 3797612"/>
              <a:gd name="connsiteX1306" fmla="*/ 3013934 w 3911893"/>
              <a:gd name="connsiteY1306" fmla="*/ 178388 h 3797612"/>
              <a:gd name="connsiteX1307" fmla="*/ 3034371 w 3911893"/>
              <a:gd name="connsiteY1307" fmla="*/ 197519 h 3797612"/>
              <a:gd name="connsiteX1308" fmla="*/ 3031076 w 3911893"/>
              <a:gd name="connsiteY1308" fmla="*/ 201524 h 3797612"/>
              <a:gd name="connsiteX1309" fmla="*/ 3025417 w 3911893"/>
              <a:gd name="connsiteY1309" fmla="*/ 200227 h 3797612"/>
              <a:gd name="connsiteX1310" fmla="*/ 3023770 w 3911893"/>
              <a:gd name="connsiteY1310" fmla="*/ 202230 h 3797612"/>
              <a:gd name="connsiteX1311" fmla="*/ 3019760 w 3911893"/>
              <a:gd name="connsiteY1311" fmla="*/ 198930 h 3797612"/>
              <a:gd name="connsiteX1312" fmla="*/ 3013169 w 3911893"/>
              <a:gd name="connsiteY1312" fmla="*/ 206940 h 3797612"/>
              <a:gd name="connsiteX1313" fmla="*/ 3018329 w 3911893"/>
              <a:gd name="connsiteY1313" fmla="*/ 184320 h 3797612"/>
              <a:gd name="connsiteX1314" fmla="*/ 3017442 w 3911893"/>
              <a:gd name="connsiteY1314" fmla="*/ 183124 h 3797612"/>
              <a:gd name="connsiteX1315" fmla="*/ 3022340 w 3911893"/>
              <a:gd name="connsiteY1315" fmla="*/ 187620 h 3797612"/>
              <a:gd name="connsiteX1316" fmla="*/ 3033656 w 3911893"/>
              <a:gd name="connsiteY1316" fmla="*/ 190214 h 3797612"/>
              <a:gd name="connsiteX1317" fmla="*/ 3028713 w 3911893"/>
              <a:gd name="connsiteY1317" fmla="*/ 196222 h 3797612"/>
              <a:gd name="connsiteX1318" fmla="*/ 3034371 w 3911893"/>
              <a:gd name="connsiteY1318" fmla="*/ 197519 h 3797612"/>
              <a:gd name="connsiteX1319" fmla="*/ 3019202 w 3911893"/>
              <a:gd name="connsiteY1319" fmla="*/ 222518 h 3797612"/>
              <a:gd name="connsiteX1320" fmla="*/ 3017896 w 3911893"/>
              <a:gd name="connsiteY1320" fmla="*/ 223592 h 3797612"/>
              <a:gd name="connsiteX1321" fmla="*/ 3017974 w 3911893"/>
              <a:gd name="connsiteY1321" fmla="*/ 223068 h 3797612"/>
              <a:gd name="connsiteX1322" fmla="*/ 3018252 w 3911893"/>
              <a:gd name="connsiteY1322" fmla="*/ 221197 h 3797612"/>
              <a:gd name="connsiteX1323" fmla="*/ 3017547 w 3911893"/>
              <a:gd name="connsiteY1323" fmla="*/ 225938 h 3797612"/>
              <a:gd name="connsiteX1324" fmla="*/ 3014974 w 3911893"/>
              <a:gd name="connsiteY1324" fmla="*/ 227735 h 3797612"/>
              <a:gd name="connsiteX1325" fmla="*/ 3014363 w 3911893"/>
              <a:gd name="connsiteY1325" fmla="*/ 226498 h 3797612"/>
              <a:gd name="connsiteX1326" fmla="*/ 3017896 w 3911893"/>
              <a:gd name="connsiteY1326" fmla="*/ 223592 h 3797612"/>
              <a:gd name="connsiteX1327" fmla="*/ 242584 w 3911893"/>
              <a:gd name="connsiteY1327" fmla="*/ 3607398 h 3797612"/>
              <a:gd name="connsiteX1328" fmla="*/ 239711 w 3911893"/>
              <a:gd name="connsiteY1328" fmla="*/ 3610475 h 3797612"/>
              <a:gd name="connsiteX1329" fmla="*/ 238029 w 3911893"/>
              <a:gd name="connsiteY1329" fmla="*/ 3609091 h 3797612"/>
              <a:gd name="connsiteX1330" fmla="*/ 242774 w 3911893"/>
              <a:gd name="connsiteY1330" fmla="*/ 3607327 h 3797612"/>
              <a:gd name="connsiteX1331" fmla="*/ 242584 w 3911893"/>
              <a:gd name="connsiteY1331" fmla="*/ 3607398 h 3797612"/>
              <a:gd name="connsiteX1332" fmla="*/ 243258 w 3911893"/>
              <a:gd name="connsiteY1332" fmla="*/ 3606676 h 3797612"/>
              <a:gd name="connsiteX1333" fmla="*/ 242774 w 3911893"/>
              <a:gd name="connsiteY1333" fmla="*/ 3607327 h 3797612"/>
              <a:gd name="connsiteX1334" fmla="*/ 3019185 w 3911893"/>
              <a:gd name="connsiteY1334" fmla="*/ 247135 h 3797612"/>
              <a:gd name="connsiteX1335" fmla="*/ 3016238 w 3911893"/>
              <a:gd name="connsiteY1335" fmla="*/ 245357 h 3797612"/>
              <a:gd name="connsiteX1336" fmla="*/ 3015831 w 3911893"/>
              <a:gd name="connsiteY1336" fmla="*/ 243553 h 3797612"/>
              <a:gd name="connsiteX1337" fmla="*/ 3020479 w 3911893"/>
              <a:gd name="connsiteY1337" fmla="*/ 244408 h 3797612"/>
              <a:gd name="connsiteX1338" fmla="*/ 3035941 w 3911893"/>
              <a:gd name="connsiteY1338" fmla="*/ 232394 h 3797612"/>
              <a:gd name="connsiteX1339" fmla="*/ 3026055 w 3911893"/>
              <a:gd name="connsiteY1339" fmla="*/ 244409 h 3797612"/>
              <a:gd name="connsiteX1340" fmla="*/ 3022403 w 3911893"/>
              <a:gd name="connsiteY1340" fmla="*/ 244762 h 3797612"/>
              <a:gd name="connsiteX1341" fmla="*/ 3020479 w 3911893"/>
              <a:gd name="connsiteY1341" fmla="*/ 244408 h 3797612"/>
              <a:gd name="connsiteX1342" fmla="*/ 3020899 w 3911893"/>
              <a:gd name="connsiteY1342" fmla="*/ 243525 h 3797612"/>
              <a:gd name="connsiteX1343" fmla="*/ 3022045 w 3911893"/>
              <a:gd name="connsiteY1343" fmla="*/ 241109 h 3797612"/>
              <a:gd name="connsiteX1344" fmla="*/ 3012376 w 3911893"/>
              <a:gd name="connsiteY1344" fmla="*/ 236512 h 3797612"/>
              <a:gd name="connsiteX1345" fmla="*/ 3016029 w 3911893"/>
              <a:gd name="connsiteY1345" fmla="*/ 236160 h 3797612"/>
              <a:gd name="connsiteX1346" fmla="*/ 3017547 w 3911893"/>
              <a:gd name="connsiteY1346" fmla="*/ 225938 h 3797612"/>
              <a:gd name="connsiteX1347" fmla="*/ 3020286 w 3911893"/>
              <a:gd name="connsiteY1347" fmla="*/ 224025 h 3797612"/>
              <a:gd name="connsiteX1348" fmla="*/ 3019202 w 3911893"/>
              <a:gd name="connsiteY1348" fmla="*/ 222518 h 3797612"/>
              <a:gd name="connsiteX1349" fmla="*/ 3019585 w 3911893"/>
              <a:gd name="connsiteY1349" fmla="*/ 222202 h 3797612"/>
              <a:gd name="connsiteX1350" fmla="*/ 3030501 w 3911893"/>
              <a:gd name="connsiteY1350" fmla="*/ 214484 h 3797612"/>
              <a:gd name="connsiteX1351" fmla="*/ 3026273 w 3911893"/>
              <a:gd name="connsiteY1351" fmla="*/ 227797 h 3797612"/>
              <a:gd name="connsiteX1352" fmla="*/ 3032192 w 3911893"/>
              <a:gd name="connsiteY1352" fmla="*/ 223222 h 3797612"/>
              <a:gd name="connsiteX1353" fmla="*/ 3036815 w 3911893"/>
              <a:gd name="connsiteY1353" fmla="*/ 226417 h 3797612"/>
              <a:gd name="connsiteX1354" fmla="*/ 3033462 w 3911893"/>
              <a:gd name="connsiteY1354" fmla="*/ 228255 h 3797612"/>
              <a:gd name="connsiteX1355" fmla="*/ 3031931 w 3911893"/>
              <a:gd name="connsiteY1355" fmla="*/ 229094 h 3797612"/>
              <a:gd name="connsiteX1356" fmla="*/ 3035941 w 3911893"/>
              <a:gd name="connsiteY1356" fmla="*/ 232394 h 3797612"/>
              <a:gd name="connsiteX1357" fmla="*/ 3045893 w 3911893"/>
              <a:gd name="connsiteY1357" fmla="*/ 224190 h 3797612"/>
              <a:gd name="connsiteX1358" fmla="*/ 3042630 w 3911893"/>
              <a:gd name="connsiteY1358" fmla="*/ 228032 h 3797612"/>
              <a:gd name="connsiteX1359" fmla="*/ 3036981 w 3911893"/>
              <a:gd name="connsiteY1359" fmla="*/ 226532 h 3797612"/>
              <a:gd name="connsiteX1360" fmla="*/ 3036815 w 3911893"/>
              <a:gd name="connsiteY1360" fmla="*/ 226417 h 3797612"/>
              <a:gd name="connsiteX1361" fmla="*/ 3044180 w 3911893"/>
              <a:gd name="connsiteY1361" fmla="*/ 222381 h 3797612"/>
              <a:gd name="connsiteX1362" fmla="*/ 358266 w 3911893"/>
              <a:gd name="connsiteY1362" fmla="*/ 3503168 h 3797612"/>
              <a:gd name="connsiteX1363" fmla="*/ 357909 w 3911893"/>
              <a:gd name="connsiteY1363" fmla="*/ 3499515 h 3797612"/>
              <a:gd name="connsiteX1364" fmla="*/ 358266 w 3911893"/>
              <a:gd name="connsiteY1364" fmla="*/ 3503167 h 3797612"/>
              <a:gd name="connsiteX1365" fmla="*/ 3061870 w 3911893"/>
              <a:gd name="connsiteY1365" fmla="*/ 233577 h 3797612"/>
              <a:gd name="connsiteX1366" fmla="*/ 3058574 w 3911893"/>
              <a:gd name="connsiteY1366" fmla="*/ 237582 h 3797612"/>
              <a:gd name="connsiteX1367" fmla="*/ 3045979 w 3911893"/>
              <a:gd name="connsiteY1367" fmla="*/ 224281 h 3797612"/>
              <a:gd name="connsiteX1368" fmla="*/ 3045893 w 3911893"/>
              <a:gd name="connsiteY1368" fmla="*/ 224190 h 3797612"/>
              <a:gd name="connsiteX1369" fmla="*/ 3051128 w 3911893"/>
              <a:gd name="connsiteY1369" fmla="*/ 218023 h 3797612"/>
              <a:gd name="connsiteX1370" fmla="*/ 3057144 w 3911893"/>
              <a:gd name="connsiteY1370" fmla="*/ 222973 h 3797612"/>
              <a:gd name="connsiteX1371" fmla="*/ 3060439 w 3911893"/>
              <a:gd name="connsiteY1371" fmla="*/ 218967 h 3797612"/>
              <a:gd name="connsiteX1372" fmla="*/ 3061870 w 3911893"/>
              <a:gd name="connsiteY1372" fmla="*/ 233577 h 3797612"/>
              <a:gd name="connsiteX1373" fmla="*/ 821767 w 3911893"/>
              <a:gd name="connsiteY1373" fmla="*/ 2971508 h 3797612"/>
              <a:gd name="connsiteX1374" fmla="*/ 813878 w 3911893"/>
              <a:gd name="connsiteY1374" fmla="*/ 2978031 h 3797612"/>
              <a:gd name="connsiteX1375" fmla="*/ 817173 w 3911893"/>
              <a:gd name="connsiteY1375" fmla="*/ 2974025 h 3797612"/>
              <a:gd name="connsiteX1376" fmla="*/ 813520 w 3911893"/>
              <a:gd name="connsiteY1376" fmla="*/ 2974378 h 3797612"/>
              <a:gd name="connsiteX1377" fmla="*/ 814810 w 3911893"/>
              <a:gd name="connsiteY1377" fmla="*/ 2968723 h 3797612"/>
              <a:gd name="connsiteX1378" fmla="*/ 818464 w 3911893"/>
              <a:gd name="connsiteY1378" fmla="*/ 2968370 h 3797612"/>
              <a:gd name="connsiteX1379" fmla="*/ 819468 w 3911893"/>
              <a:gd name="connsiteY1379" fmla="*/ 2965882 h 3797612"/>
              <a:gd name="connsiteX1380" fmla="*/ 821887 w 3911893"/>
              <a:gd name="connsiteY1380" fmla="*/ 2967147 h 3797612"/>
              <a:gd name="connsiteX1381" fmla="*/ 821767 w 3911893"/>
              <a:gd name="connsiteY1381" fmla="*/ 2971508 h 3797612"/>
              <a:gd name="connsiteX1382" fmla="*/ 804533 w 3911893"/>
              <a:gd name="connsiteY1382" fmla="*/ 3034670 h 3797612"/>
              <a:gd name="connsiteX1383" fmla="*/ 804630 w 3911893"/>
              <a:gd name="connsiteY1383" fmla="*/ 3034228 h 3797612"/>
              <a:gd name="connsiteX1384" fmla="*/ 804662 w 3911893"/>
              <a:gd name="connsiteY1384" fmla="*/ 3034325 h 3797612"/>
              <a:gd name="connsiteX1385" fmla="*/ 802310 w 3911893"/>
              <a:gd name="connsiteY1385" fmla="*/ 3041134 h 3797612"/>
              <a:gd name="connsiteX1386" fmla="*/ 802383 w 3911893"/>
              <a:gd name="connsiteY1386" fmla="*/ 3040407 h 3797612"/>
              <a:gd name="connsiteX1387" fmla="*/ 804533 w 3911893"/>
              <a:gd name="connsiteY1387" fmla="*/ 3034670 h 3797612"/>
              <a:gd name="connsiteX1388" fmla="*/ 804132 w 3911893"/>
              <a:gd name="connsiteY1388" fmla="*/ 3036494 h 3797612"/>
              <a:gd name="connsiteX1389" fmla="*/ 802310 w 3911893"/>
              <a:gd name="connsiteY1389" fmla="*/ 3041134 h 3797612"/>
              <a:gd name="connsiteX1390" fmla="*/ 787719 w 3911893"/>
              <a:gd name="connsiteY1390" fmla="*/ 3087478 h 3797612"/>
              <a:gd name="connsiteX1391" fmla="*/ 782239 w 3911893"/>
              <a:gd name="connsiteY1391" fmla="*/ 3088007 h 3797612"/>
              <a:gd name="connsiteX1392" fmla="*/ 780412 w 3911893"/>
              <a:gd name="connsiteY1392" fmla="*/ 3088184 h 3797612"/>
              <a:gd name="connsiteX1393" fmla="*/ 780056 w 3911893"/>
              <a:gd name="connsiteY1393" fmla="*/ 3084531 h 3797612"/>
              <a:gd name="connsiteX1394" fmla="*/ 787719 w 3911893"/>
              <a:gd name="connsiteY1394" fmla="*/ 3087478 h 3797612"/>
              <a:gd name="connsiteX1395" fmla="*/ 787719 w 3911893"/>
              <a:gd name="connsiteY1395" fmla="*/ 3087478 h 3797612"/>
              <a:gd name="connsiteX1396" fmla="*/ 787719 w 3911893"/>
              <a:gd name="connsiteY1396" fmla="*/ 3087478 h 3797612"/>
              <a:gd name="connsiteX1397" fmla="*/ 716121 w 3911893"/>
              <a:gd name="connsiteY1397" fmla="*/ 3184779 h 3797612"/>
              <a:gd name="connsiteX1398" fmla="*/ 712641 w 3911893"/>
              <a:gd name="connsiteY1398" fmla="*/ 3186901 h 3797612"/>
              <a:gd name="connsiteX1399" fmla="*/ 713376 w 3911893"/>
              <a:gd name="connsiteY1399" fmla="*/ 3184986 h 3797612"/>
              <a:gd name="connsiteX1400" fmla="*/ 715697 w 3911893"/>
              <a:gd name="connsiteY1400" fmla="*/ 3178935 h 3797612"/>
              <a:gd name="connsiteX1401" fmla="*/ 717951 w 3911893"/>
              <a:gd name="connsiteY1401" fmla="*/ 3177574 h 3797612"/>
              <a:gd name="connsiteX1402" fmla="*/ 716121 w 3911893"/>
              <a:gd name="connsiteY1402" fmla="*/ 3184779 h 3797612"/>
              <a:gd name="connsiteX1403" fmla="*/ 770741 w 3911893"/>
              <a:gd name="connsiteY1403" fmla="*/ 3120140 h 3797612"/>
              <a:gd name="connsiteX1404" fmla="*/ 766656 w 3911893"/>
              <a:gd name="connsiteY1404" fmla="*/ 3117164 h 3797612"/>
              <a:gd name="connsiteX1405" fmla="*/ 771957 w 3911893"/>
              <a:gd name="connsiteY1405" fmla="*/ 3114808 h 3797612"/>
              <a:gd name="connsiteX1406" fmla="*/ 770828 w 3911893"/>
              <a:gd name="connsiteY1406" fmla="*/ 3119757 h 3797612"/>
              <a:gd name="connsiteX1407" fmla="*/ 771124 w 3911893"/>
              <a:gd name="connsiteY1407" fmla="*/ 3120420 h 3797612"/>
              <a:gd name="connsiteX1408" fmla="*/ 771010 w 3911893"/>
              <a:gd name="connsiteY1408" fmla="*/ 3120543 h 3797612"/>
              <a:gd name="connsiteX1409" fmla="*/ 770667 w 3911893"/>
              <a:gd name="connsiteY1409" fmla="*/ 3120464 h 3797612"/>
              <a:gd name="connsiteX1410" fmla="*/ 770741 w 3911893"/>
              <a:gd name="connsiteY1410" fmla="*/ 3120140 h 3797612"/>
              <a:gd name="connsiteX1411" fmla="*/ 703610 w 3911893"/>
              <a:gd name="connsiteY1411" fmla="*/ 3226486 h 3797612"/>
              <a:gd name="connsiteX1412" fmla="*/ 700315 w 3911893"/>
              <a:gd name="connsiteY1412" fmla="*/ 3230491 h 3797612"/>
              <a:gd name="connsiteX1413" fmla="*/ 699600 w 3911893"/>
              <a:gd name="connsiteY1413" fmla="*/ 3223186 h 3797612"/>
              <a:gd name="connsiteX1414" fmla="*/ 703610 w 3911893"/>
              <a:gd name="connsiteY1414" fmla="*/ 3226486 h 3797612"/>
              <a:gd name="connsiteX1415" fmla="*/ 631367 w 3911893"/>
              <a:gd name="connsiteY1415" fmla="*/ 3328812 h 3797612"/>
              <a:gd name="connsiteX1416" fmla="*/ 628891 w 3911893"/>
              <a:gd name="connsiteY1416" fmla="*/ 3329561 h 3797612"/>
              <a:gd name="connsiteX1417" fmla="*/ 629639 w 3911893"/>
              <a:gd name="connsiteY1417" fmla="*/ 3328240 h 3797612"/>
              <a:gd name="connsiteX1418" fmla="*/ 631588 w 3911893"/>
              <a:gd name="connsiteY1418" fmla="*/ 3327688 h 3797612"/>
              <a:gd name="connsiteX1419" fmla="*/ 632901 w 3911893"/>
              <a:gd name="connsiteY1419" fmla="*/ 3332861 h 3797612"/>
              <a:gd name="connsiteX1420" fmla="*/ 630896 w 3911893"/>
              <a:gd name="connsiteY1420" fmla="*/ 3331211 h 3797612"/>
              <a:gd name="connsiteX1421" fmla="*/ 631367 w 3911893"/>
              <a:gd name="connsiteY1421" fmla="*/ 3328812 h 3797612"/>
              <a:gd name="connsiteX1422" fmla="*/ 633367 w 3911893"/>
              <a:gd name="connsiteY1422" fmla="*/ 3328208 h 3797612"/>
              <a:gd name="connsiteX1423" fmla="*/ 632901 w 3911893"/>
              <a:gd name="connsiteY1423" fmla="*/ 3332861 h 3797612"/>
              <a:gd name="connsiteX1424" fmla="*/ 692262 w 3911893"/>
              <a:gd name="connsiteY1424" fmla="*/ 3261225 h 3797612"/>
              <a:gd name="connsiteX1425" fmla="*/ 688922 w 3911893"/>
              <a:gd name="connsiteY1425" fmla="*/ 3264774 h 3797612"/>
              <a:gd name="connsiteX1426" fmla="*/ 689302 w 3911893"/>
              <a:gd name="connsiteY1426" fmla="*/ 3260403 h 3797612"/>
              <a:gd name="connsiteX1427" fmla="*/ 691551 w 3911893"/>
              <a:gd name="connsiteY1427" fmla="*/ 3259854 h 3797612"/>
              <a:gd name="connsiteX1428" fmla="*/ 692262 w 3911893"/>
              <a:gd name="connsiteY1428" fmla="*/ 3261225 h 3797612"/>
              <a:gd name="connsiteX1429" fmla="*/ 628826 w 3911893"/>
              <a:gd name="connsiteY1429" fmla="*/ 3421182 h 3797612"/>
              <a:gd name="connsiteX1430" fmla="*/ 628520 w 3911893"/>
              <a:gd name="connsiteY1430" fmla="*/ 3419927 h 3797612"/>
              <a:gd name="connsiteX1431" fmla="*/ 629053 w 3911893"/>
              <a:gd name="connsiteY1431" fmla="*/ 3419710 h 3797612"/>
              <a:gd name="connsiteX1432" fmla="*/ 627227 w 3911893"/>
              <a:gd name="connsiteY1432" fmla="*/ 3426174 h 3797612"/>
              <a:gd name="connsiteX1433" fmla="*/ 624145 w 3911893"/>
              <a:gd name="connsiteY1433" fmla="*/ 3424095 h 3797612"/>
              <a:gd name="connsiteX1434" fmla="*/ 627015 w 3911893"/>
              <a:gd name="connsiteY1434" fmla="*/ 3418690 h 3797612"/>
              <a:gd name="connsiteX1435" fmla="*/ 628783 w 3911893"/>
              <a:gd name="connsiteY1435" fmla="*/ 3417287 h 3797612"/>
              <a:gd name="connsiteX1436" fmla="*/ 542481 w 3911893"/>
              <a:gd name="connsiteY1436" fmla="*/ 3532161 h 3797612"/>
              <a:gd name="connsiteX1437" fmla="*/ 541583 w 3911893"/>
              <a:gd name="connsiteY1437" fmla="*/ 3532983 h 3797612"/>
              <a:gd name="connsiteX1438" fmla="*/ 542590 w 3911893"/>
              <a:gd name="connsiteY1438" fmla="*/ 3529696 h 3797612"/>
              <a:gd name="connsiteX1439" fmla="*/ 536965 w 3911893"/>
              <a:gd name="connsiteY1439" fmla="*/ 3539376 h 3797612"/>
              <a:gd name="connsiteX1440" fmla="*/ 533312 w 3911893"/>
              <a:gd name="connsiteY1440" fmla="*/ 3539729 h 3797612"/>
              <a:gd name="connsiteX1441" fmla="*/ 537898 w 3911893"/>
              <a:gd name="connsiteY1441" fmla="*/ 3530068 h 3797612"/>
              <a:gd name="connsiteX1442" fmla="*/ 539282 w 3911893"/>
              <a:gd name="connsiteY1442" fmla="*/ 3535091 h 3797612"/>
              <a:gd name="connsiteX1443" fmla="*/ 541583 w 3911893"/>
              <a:gd name="connsiteY1443" fmla="*/ 3532983 h 3797612"/>
              <a:gd name="connsiteX1444" fmla="*/ 541451 w 3911893"/>
              <a:gd name="connsiteY1444" fmla="*/ 3533413 h 3797612"/>
              <a:gd name="connsiteX1445" fmla="*/ 536965 w 3911893"/>
              <a:gd name="connsiteY1445" fmla="*/ 3539376 h 3797612"/>
              <a:gd name="connsiteX1446" fmla="*/ 630600 w 3911893"/>
              <a:gd name="connsiteY1446" fmla="*/ 3428451 h 3797612"/>
              <a:gd name="connsiteX1447" fmla="*/ 627962 w 3911893"/>
              <a:gd name="connsiteY1447" fmla="*/ 3426670 h 3797612"/>
              <a:gd name="connsiteX1448" fmla="*/ 628044 w 3911893"/>
              <a:gd name="connsiteY1448" fmla="*/ 3426253 h 3797612"/>
              <a:gd name="connsiteX1449" fmla="*/ 628826 w 3911893"/>
              <a:gd name="connsiteY1449" fmla="*/ 3421182 h 3797612"/>
              <a:gd name="connsiteX1450" fmla="*/ 628904 w 3911893"/>
              <a:gd name="connsiteY1450" fmla="*/ 3421503 h 3797612"/>
              <a:gd name="connsiteX1451" fmla="*/ 631084 w 3911893"/>
              <a:gd name="connsiteY1451" fmla="*/ 3430433 h 3797612"/>
              <a:gd name="connsiteX1452" fmla="*/ 630600 w 3911893"/>
              <a:gd name="connsiteY1452" fmla="*/ 3428451 h 3797612"/>
              <a:gd name="connsiteX1453" fmla="*/ 631240 w 3911893"/>
              <a:gd name="connsiteY1453" fmla="*/ 3428882 h 3797612"/>
              <a:gd name="connsiteX1454" fmla="*/ 625769 w 3911893"/>
              <a:gd name="connsiteY1454" fmla="*/ 3437814 h 3797612"/>
              <a:gd name="connsiteX1455" fmla="*/ 625285 w 3911893"/>
              <a:gd name="connsiteY1455" fmla="*/ 3437416 h 3797612"/>
              <a:gd name="connsiteX1456" fmla="*/ 625454 w 3911893"/>
              <a:gd name="connsiteY1456" fmla="*/ 3436296 h 3797612"/>
              <a:gd name="connsiteX1457" fmla="*/ 627227 w 3911893"/>
              <a:gd name="connsiteY1457" fmla="*/ 3426174 h 3797612"/>
              <a:gd name="connsiteX1458" fmla="*/ 627962 w 3911893"/>
              <a:gd name="connsiteY1458" fmla="*/ 3426670 h 3797612"/>
              <a:gd name="connsiteX1459" fmla="*/ 630747 w 3911893"/>
              <a:gd name="connsiteY1459" fmla="*/ 3433803 h 3797612"/>
              <a:gd name="connsiteX1460" fmla="*/ 631084 w 3911893"/>
              <a:gd name="connsiteY1460" fmla="*/ 3430433 h 3797612"/>
              <a:gd name="connsiteX1461" fmla="*/ 631597 w 3911893"/>
              <a:gd name="connsiteY1461" fmla="*/ 3432534 h 3797612"/>
              <a:gd name="connsiteX1462" fmla="*/ 624789 w 3911893"/>
              <a:gd name="connsiteY1462" fmla="*/ 3457157 h 3797612"/>
              <a:gd name="connsiteX1463" fmla="*/ 620779 w 3911893"/>
              <a:gd name="connsiteY1463" fmla="*/ 3453858 h 3797612"/>
              <a:gd name="connsiteX1464" fmla="*/ 624649 w 3911893"/>
              <a:gd name="connsiteY1464" fmla="*/ 3436892 h 3797612"/>
              <a:gd name="connsiteX1465" fmla="*/ 625285 w 3911893"/>
              <a:gd name="connsiteY1465" fmla="*/ 3437416 h 3797612"/>
              <a:gd name="connsiteX1466" fmla="*/ 624198 w 3911893"/>
              <a:gd name="connsiteY1466" fmla="*/ 3444576 h 3797612"/>
              <a:gd name="connsiteX1467" fmla="*/ 624774 w 3911893"/>
              <a:gd name="connsiteY1467" fmla="*/ 3442872 h 3797612"/>
              <a:gd name="connsiteX1468" fmla="*/ 625769 w 3911893"/>
              <a:gd name="connsiteY1468" fmla="*/ 3437814 h 3797612"/>
              <a:gd name="connsiteX1469" fmla="*/ 626403 w 3911893"/>
              <a:gd name="connsiteY1469" fmla="*/ 3438336 h 3797612"/>
              <a:gd name="connsiteX1470" fmla="*/ 627650 w 3911893"/>
              <a:gd name="connsiteY1470" fmla="*/ 3438418 h 3797612"/>
              <a:gd name="connsiteX1471" fmla="*/ 630747 w 3911893"/>
              <a:gd name="connsiteY1471" fmla="*/ 3433803 h 3797612"/>
              <a:gd name="connsiteX1472" fmla="*/ 630423 w 3911893"/>
              <a:gd name="connsiteY1472" fmla="*/ 3437027 h 3797612"/>
              <a:gd name="connsiteX1473" fmla="*/ 630307 w 3911893"/>
              <a:gd name="connsiteY1473" fmla="*/ 3438190 h 3797612"/>
              <a:gd name="connsiteX1474" fmla="*/ 624789 w 3911893"/>
              <a:gd name="connsiteY1474" fmla="*/ 3457157 h 3797612"/>
              <a:gd name="connsiteX1475" fmla="*/ 630448 w 3911893"/>
              <a:gd name="connsiteY1475" fmla="*/ 3458454 h 3797612"/>
              <a:gd name="connsiteX1476" fmla="*/ 627152 w 3911893"/>
              <a:gd name="connsiteY1476" fmla="*/ 3462459 h 3797612"/>
              <a:gd name="connsiteX1477" fmla="*/ 624789 w 3911893"/>
              <a:gd name="connsiteY1477" fmla="*/ 3457157 h 3797612"/>
              <a:gd name="connsiteX1478" fmla="*/ 630448 w 3911893"/>
              <a:gd name="connsiteY1478" fmla="*/ 3458454 h 3797612"/>
              <a:gd name="connsiteX1479" fmla="*/ 741397 w 3911893"/>
              <a:gd name="connsiteY1479" fmla="*/ 3454476 h 3797612"/>
              <a:gd name="connsiteX1480" fmla="*/ 741542 w 3911893"/>
              <a:gd name="connsiteY1480" fmla="*/ 3451790 h 3797612"/>
              <a:gd name="connsiteX1481" fmla="*/ 742040 w 3911893"/>
              <a:gd name="connsiteY1481" fmla="*/ 3449524 h 3797612"/>
              <a:gd name="connsiteX1482" fmla="*/ 741646 w 3911893"/>
              <a:gd name="connsiteY1482" fmla="*/ 3452557 h 3797612"/>
              <a:gd name="connsiteX1483" fmla="*/ 650486 w 3911893"/>
              <a:gd name="connsiteY1483" fmla="*/ 3568972 h 3797612"/>
              <a:gd name="connsiteX1484" fmla="*/ 651061 w 3911893"/>
              <a:gd name="connsiteY1484" fmla="*/ 3556012 h 3797612"/>
              <a:gd name="connsiteX1485" fmla="*/ 656214 w 3911893"/>
              <a:gd name="connsiteY1485" fmla="*/ 3547077 h 3797612"/>
              <a:gd name="connsiteX1486" fmla="*/ 657038 w 3911893"/>
              <a:gd name="connsiteY1486" fmla="*/ 3547917 h 3797612"/>
              <a:gd name="connsiteX1487" fmla="*/ 658942 w 3911893"/>
              <a:gd name="connsiteY1487" fmla="*/ 3542347 h 3797612"/>
              <a:gd name="connsiteX1488" fmla="*/ 657957 w 3911893"/>
              <a:gd name="connsiteY1488" fmla="*/ 3544055 h 3797612"/>
              <a:gd name="connsiteX1489" fmla="*/ 656214 w 3911893"/>
              <a:gd name="connsiteY1489" fmla="*/ 3547077 h 3797612"/>
              <a:gd name="connsiteX1490" fmla="*/ 654895 w 3911893"/>
              <a:gd name="connsiteY1490" fmla="*/ 3545733 h 3797612"/>
              <a:gd name="connsiteX1491" fmla="*/ 666107 w 3911893"/>
              <a:gd name="connsiteY1491" fmla="*/ 3521377 h 3797612"/>
              <a:gd name="connsiteX1492" fmla="*/ 665392 w 3911893"/>
              <a:gd name="connsiteY1492" fmla="*/ 3514072 h 3797612"/>
              <a:gd name="connsiteX1493" fmla="*/ 669620 w 3911893"/>
              <a:gd name="connsiteY1493" fmla="*/ 3500759 h 3797612"/>
              <a:gd name="connsiteX1494" fmla="*/ 671248 w 3911893"/>
              <a:gd name="connsiteY1494" fmla="*/ 3501965 h 3797612"/>
              <a:gd name="connsiteX1495" fmla="*/ 671080 w 3911893"/>
              <a:gd name="connsiteY1495" fmla="*/ 3502433 h 3797612"/>
              <a:gd name="connsiteX1496" fmla="*/ 672819 w 3911893"/>
              <a:gd name="connsiteY1496" fmla="*/ 3503130 h 3797612"/>
              <a:gd name="connsiteX1497" fmla="*/ 671248 w 3911893"/>
              <a:gd name="connsiteY1497" fmla="*/ 3501965 h 3797612"/>
              <a:gd name="connsiteX1498" fmla="*/ 675853 w 3911893"/>
              <a:gd name="connsiteY1498" fmla="*/ 3489097 h 3797612"/>
              <a:gd name="connsiteX1499" fmla="*/ 673988 w 3911893"/>
              <a:gd name="connsiteY1499" fmla="*/ 3507712 h 3797612"/>
              <a:gd name="connsiteX1500" fmla="*/ 667755 w 3911893"/>
              <a:gd name="connsiteY1500" fmla="*/ 3519374 h 3797612"/>
              <a:gd name="connsiteX1501" fmla="*/ 669760 w 3911893"/>
              <a:gd name="connsiteY1501" fmla="*/ 3521024 h 3797612"/>
              <a:gd name="connsiteX1502" fmla="*/ 662237 w 3911893"/>
              <a:gd name="connsiteY1502" fmla="*/ 3538342 h 3797612"/>
              <a:gd name="connsiteX1503" fmla="*/ 661305 w 3911893"/>
              <a:gd name="connsiteY1503" fmla="*/ 3547649 h 3797612"/>
              <a:gd name="connsiteX1504" fmla="*/ 650486 w 3911893"/>
              <a:gd name="connsiteY1504" fmla="*/ 3568972 h 3797612"/>
              <a:gd name="connsiteX1505" fmla="*/ 613449 w 3911893"/>
              <a:gd name="connsiteY1505" fmla="*/ 3615739 h 3797612"/>
              <a:gd name="connsiteX1506" fmla="*/ 608579 w 3911893"/>
              <a:gd name="connsiteY1506" fmla="*/ 3611732 h 3797612"/>
              <a:gd name="connsiteX1507" fmla="*/ 610227 w 3911893"/>
              <a:gd name="connsiteY1507" fmla="*/ 3609729 h 3797612"/>
              <a:gd name="connsiteX1508" fmla="*/ 613880 w 3911893"/>
              <a:gd name="connsiteY1508" fmla="*/ 3609376 h 3797612"/>
              <a:gd name="connsiteX1509" fmla="*/ 613125 w 3911893"/>
              <a:gd name="connsiteY1509" fmla="*/ 3620510 h 3797612"/>
              <a:gd name="connsiteX1510" fmla="*/ 613449 w 3911893"/>
              <a:gd name="connsiteY1510" fmla="*/ 3615739 h 3797612"/>
              <a:gd name="connsiteX1511" fmla="*/ 614594 w 3911893"/>
              <a:gd name="connsiteY1511" fmla="*/ 3616681 h 3797612"/>
              <a:gd name="connsiteX1512" fmla="*/ 614227 w 3911893"/>
              <a:gd name="connsiteY1512" fmla="*/ 3617638 h 3797612"/>
              <a:gd name="connsiteX1513" fmla="*/ 3197278 w 3911893"/>
              <a:gd name="connsiteY1513" fmla="*/ 506682 h 3797612"/>
              <a:gd name="connsiteX1514" fmla="*/ 3197344 w 3911893"/>
              <a:gd name="connsiteY1514" fmla="*/ 506237 h 3797612"/>
              <a:gd name="connsiteX1515" fmla="*/ 3197294 w 3911893"/>
              <a:gd name="connsiteY1515" fmla="*/ 506661 h 3797612"/>
              <a:gd name="connsiteX1516" fmla="*/ 3197032 w 3911893"/>
              <a:gd name="connsiteY1516" fmla="*/ 508335 h 3797612"/>
              <a:gd name="connsiteX1517" fmla="*/ 3194388 w 3911893"/>
              <a:gd name="connsiteY1517" fmla="*/ 511362 h 3797612"/>
              <a:gd name="connsiteX1518" fmla="*/ 3194381 w 3911893"/>
              <a:gd name="connsiteY1518" fmla="*/ 510412 h 3797612"/>
              <a:gd name="connsiteX1519" fmla="*/ 3197278 w 3911893"/>
              <a:gd name="connsiteY1519" fmla="*/ 506682 h 3797612"/>
              <a:gd name="connsiteX1520" fmla="*/ 3197066 w 3911893"/>
              <a:gd name="connsiteY1520" fmla="*/ 508108 h 3797612"/>
              <a:gd name="connsiteX1521" fmla="*/ 622056 w 3911893"/>
              <a:gd name="connsiteY1521" fmla="*/ 3652570 h 3797612"/>
              <a:gd name="connsiteX1522" fmla="*/ 616530 w 3911893"/>
              <a:gd name="connsiteY1522" fmla="*/ 3659287 h 3797612"/>
              <a:gd name="connsiteX1523" fmla="*/ 617184 w 3911893"/>
              <a:gd name="connsiteY1523" fmla="*/ 3657110 h 3797612"/>
              <a:gd name="connsiteX1524" fmla="*/ 621332 w 3911893"/>
              <a:gd name="connsiteY1524" fmla="*/ 3647830 h 3797612"/>
              <a:gd name="connsiteX1525" fmla="*/ 3185592 w 3911893"/>
              <a:gd name="connsiteY1525" fmla="*/ 536868 h 3797612"/>
              <a:gd name="connsiteX1526" fmla="*/ 3182297 w 3911893"/>
              <a:gd name="connsiteY1526" fmla="*/ 540873 h 3797612"/>
              <a:gd name="connsiteX1527" fmla="*/ 3175706 w 3911893"/>
              <a:gd name="connsiteY1527" fmla="*/ 548883 h 3797612"/>
              <a:gd name="connsiteX1528" fmla="*/ 3170048 w 3911893"/>
              <a:gd name="connsiteY1528" fmla="*/ 547586 h 3797612"/>
              <a:gd name="connsiteX1529" fmla="*/ 3155794 w 3911893"/>
              <a:gd name="connsiteY1529" fmla="*/ 552649 h 3797612"/>
              <a:gd name="connsiteX1530" fmla="*/ 3159090 w 3911893"/>
              <a:gd name="connsiteY1530" fmla="*/ 548644 h 3797612"/>
              <a:gd name="connsiteX1531" fmla="*/ 3173344 w 3911893"/>
              <a:gd name="connsiteY1531" fmla="*/ 543581 h 3797612"/>
              <a:gd name="connsiteX1532" fmla="*/ 3172986 w 3911893"/>
              <a:gd name="connsiteY1532" fmla="*/ 539928 h 3797612"/>
              <a:gd name="connsiteX1533" fmla="*/ 3170981 w 3911893"/>
              <a:gd name="connsiteY1533" fmla="*/ 538278 h 3797612"/>
              <a:gd name="connsiteX1534" fmla="*/ 3176639 w 3911893"/>
              <a:gd name="connsiteY1534" fmla="*/ 539576 h 3797612"/>
              <a:gd name="connsiteX1535" fmla="*/ 3178287 w 3911893"/>
              <a:gd name="connsiteY1535" fmla="*/ 537573 h 3797612"/>
              <a:gd name="connsiteX1536" fmla="*/ 3185592 w 3911893"/>
              <a:gd name="connsiteY1536" fmla="*/ 536868 h 3797612"/>
              <a:gd name="connsiteX1537" fmla="*/ 3354012 w 3911893"/>
              <a:gd name="connsiteY1537" fmla="*/ 336259 h 3797612"/>
              <a:gd name="connsiteX1538" fmla="*/ 3339400 w 3911893"/>
              <a:gd name="connsiteY1538" fmla="*/ 337669 h 3797612"/>
              <a:gd name="connsiteX1539" fmla="*/ 3342696 w 3911893"/>
              <a:gd name="connsiteY1539" fmla="*/ 333664 h 3797612"/>
              <a:gd name="connsiteX1540" fmla="*/ 3352007 w 3911893"/>
              <a:gd name="connsiteY1540" fmla="*/ 334609 h 3797612"/>
              <a:gd name="connsiteX1541" fmla="*/ 3354012 w 3911893"/>
              <a:gd name="connsiteY1541" fmla="*/ 336259 h 3797612"/>
              <a:gd name="connsiteX1542" fmla="*/ 627482 w 3911893"/>
              <a:gd name="connsiteY1542" fmla="*/ 3654150 h 3797612"/>
              <a:gd name="connsiteX1543" fmla="*/ 622294 w 3911893"/>
              <a:gd name="connsiteY1543" fmla="*/ 3654132 h 3797612"/>
              <a:gd name="connsiteX1544" fmla="*/ 622056 w 3911893"/>
              <a:gd name="connsiteY1544" fmla="*/ 3652570 h 3797612"/>
              <a:gd name="connsiteX1545" fmla="*/ 623677 w 3911893"/>
              <a:gd name="connsiteY1545" fmla="*/ 3650599 h 3797612"/>
              <a:gd name="connsiteX1546" fmla="*/ 625119 w 3911893"/>
              <a:gd name="connsiteY1546" fmla="*/ 3648847 h 3797612"/>
              <a:gd name="connsiteX1547" fmla="*/ 626767 w 3911893"/>
              <a:gd name="connsiteY1547" fmla="*/ 3646845 h 3797612"/>
              <a:gd name="connsiteX1548" fmla="*/ 627482 w 3911893"/>
              <a:gd name="connsiteY1548" fmla="*/ 3654150 h 3797612"/>
              <a:gd name="connsiteX1549" fmla="*/ 3241362 w 3911893"/>
              <a:gd name="connsiteY1549" fmla="*/ 478974 h 3797612"/>
              <a:gd name="connsiteX1550" fmla="*/ 3240842 w 3911893"/>
              <a:gd name="connsiteY1550" fmla="*/ 477381 h 3797612"/>
              <a:gd name="connsiteX1551" fmla="*/ 3241437 w 3911893"/>
              <a:gd name="connsiteY1551" fmla="*/ 477871 h 3797612"/>
              <a:gd name="connsiteX1552" fmla="*/ 3241701 w 3911893"/>
              <a:gd name="connsiteY1552" fmla="*/ 478339 h 3797612"/>
              <a:gd name="connsiteX1553" fmla="*/ 634296 w 3911893"/>
              <a:gd name="connsiteY1553" fmla="*/ 3648422 h 3797612"/>
              <a:gd name="connsiteX1554" fmla="*/ 635005 w 3911893"/>
              <a:gd name="connsiteY1554" fmla="*/ 3636832 h 3797612"/>
              <a:gd name="connsiteX1555" fmla="*/ 634933 w 3911893"/>
              <a:gd name="connsiteY1555" fmla="*/ 3638452 h 3797612"/>
              <a:gd name="connsiteX1556" fmla="*/ 634508 w 3911893"/>
              <a:gd name="connsiteY1556" fmla="*/ 3648035 h 3797612"/>
              <a:gd name="connsiteX1557" fmla="*/ 3102992 w 3911893"/>
              <a:gd name="connsiteY1557" fmla="*/ 653608 h 3797612"/>
              <a:gd name="connsiteX1558" fmla="*/ 3093219 w 3911893"/>
              <a:gd name="connsiteY1558" fmla="*/ 661782 h 3797612"/>
              <a:gd name="connsiteX1559" fmla="*/ 3093277 w 3911893"/>
              <a:gd name="connsiteY1559" fmla="*/ 661539 h 3797612"/>
              <a:gd name="connsiteX1560" fmla="*/ 3094029 w 3911893"/>
              <a:gd name="connsiteY1560" fmla="*/ 660926 h 3797612"/>
              <a:gd name="connsiteX1561" fmla="*/ 3102992 w 3911893"/>
              <a:gd name="connsiteY1561" fmla="*/ 653608 h 3797612"/>
              <a:gd name="connsiteX1562" fmla="*/ 3246339 w 3911893"/>
              <a:gd name="connsiteY1562" fmla="*/ 479385 h 3797612"/>
              <a:gd name="connsiteX1563" fmla="*/ 3243940 w 3911893"/>
              <a:gd name="connsiteY1563" fmla="*/ 482301 h 3797612"/>
              <a:gd name="connsiteX1564" fmla="*/ 3241701 w 3911893"/>
              <a:gd name="connsiteY1564" fmla="*/ 478339 h 3797612"/>
              <a:gd name="connsiteX1565" fmla="*/ 3243197 w 3911893"/>
              <a:gd name="connsiteY1565" fmla="*/ 475541 h 3797612"/>
              <a:gd name="connsiteX1566" fmla="*/ 3243976 w 3911893"/>
              <a:gd name="connsiteY1566" fmla="*/ 474083 h 3797612"/>
              <a:gd name="connsiteX1567" fmla="*/ 3246339 w 3911893"/>
              <a:gd name="connsiteY1567" fmla="*/ 479385 h 3797612"/>
              <a:gd name="connsiteX1568" fmla="*/ 3240463 w 3911893"/>
              <a:gd name="connsiteY1568" fmla="*/ 494700 h 3797612"/>
              <a:gd name="connsiteX1569" fmla="*/ 3238458 w 3911893"/>
              <a:gd name="connsiteY1569" fmla="*/ 493051 h 3797612"/>
              <a:gd name="connsiteX1570" fmla="*/ 3239512 w 3911893"/>
              <a:gd name="connsiteY1570" fmla="*/ 492015 h 3797612"/>
              <a:gd name="connsiteX1571" fmla="*/ 3239564 w 3911893"/>
              <a:gd name="connsiteY1571" fmla="*/ 492281 h 3797612"/>
              <a:gd name="connsiteX1572" fmla="*/ 3240463 w 3911893"/>
              <a:gd name="connsiteY1572" fmla="*/ 494700 h 3797612"/>
              <a:gd name="connsiteX1573" fmla="*/ 3301163 w 3911893"/>
              <a:gd name="connsiteY1573" fmla="*/ 423953 h 3797612"/>
              <a:gd name="connsiteX1574" fmla="*/ 3299613 w 3911893"/>
              <a:gd name="connsiteY1574" fmla="*/ 421789 h 3797612"/>
              <a:gd name="connsiteX1575" fmla="*/ 3301275 w 3911893"/>
              <a:gd name="connsiteY1575" fmla="*/ 416703 h 3797612"/>
              <a:gd name="connsiteX1576" fmla="*/ 3303191 w 3911893"/>
              <a:gd name="connsiteY1576" fmla="*/ 416984 h 3797612"/>
              <a:gd name="connsiteX1577" fmla="*/ 3317329 w 3911893"/>
              <a:gd name="connsiteY1577" fmla="*/ 413540 h 3797612"/>
              <a:gd name="connsiteX1578" fmla="*/ 3314654 w 3911893"/>
              <a:gd name="connsiteY1578" fmla="*/ 414728 h 3797612"/>
              <a:gd name="connsiteX1579" fmla="*/ 3315091 w 3911893"/>
              <a:gd name="connsiteY1579" fmla="*/ 412748 h 3797612"/>
              <a:gd name="connsiteX1580" fmla="*/ 3312028 w 3911893"/>
              <a:gd name="connsiteY1580" fmla="*/ 415895 h 3797612"/>
              <a:gd name="connsiteX1581" fmla="*/ 3312691 w 3911893"/>
              <a:gd name="connsiteY1581" fmla="*/ 415601 h 3797612"/>
              <a:gd name="connsiteX1582" fmla="*/ 3314654 w 3911893"/>
              <a:gd name="connsiteY1582" fmla="*/ 414728 h 3797612"/>
              <a:gd name="connsiteX1583" fmla="*/ 3314033 w 3911893"/>
              <a:gd name="connsiteY1583" fmla="*/ 417545 h 3797612"/>
              <a:gd name="connsiteX1584" fmla="*/ 3310738 w 3911893"/>
              <a:gd name="connsiteY1584" fmla="*/ 421550 h 3797612"/>
              <a:gd name="connsiteX1585" fmla="*/ 3310380 w 3911893"/>
              <a:gd name="connsiteY1585" fmla="*/ 417898 h 3797612"/>
              <a:gd name="connsiteX1586" fmla="*/ 3308027 w 3911893"/>
              <a:gd name="connsiteY1586" fmla="*/ 417693 h 3797612"/>
              <a:gd name="connsiteX1587" fmla="*/ 3303191 w 3911893"/>
              <a:gd name="connsiteY1587" fmla="*/ 416984 h 3797612"/>
              <a:gd name="connsiteX1588" fmla="*/ 3303675 w 3911893"/>
              <a:gd name="connsiteY1588" fmla="*/ 415319 h 3797612"/>
              <a:gd name="connsiteX1589" fmla="*/ 3304365 w 3911893"/>
              <a:gd name="connsiteY1589" fmla="*/ 412948 h 3797612"/>
              <a:gd name="connsiteX1590" fmla="*/ 3310955 w 3911893"/>
              <a:gd name="connsiteY1590" fmla="*/ 404938 h 3797612"/>
              <a:gd name="connsiteX1591" fmla="*/ 3307520 w 3911893"/>
              <a:gd name="connsiteY1591" fmla="*/ 388678 h 3797612"/>
              <a:gd name="connsiteX1592" fmla="*/ 3303292 w 3911893"/>
              <a:gd name="connsiteY1592" fmla="*/ 401991 h 3797612"/>
              <a:gd name="connsiteX1593" fmla="*/ 3298349 w 3911893"/>
              <a:gd name="connsiteY1593" fmla="*/ 407998 h 3797612"/>
              <a:gd name="connsiteX1594" fmla="*/ 3295846 w 3911893"/>
              <a:gd name="connsiteY1594" fmla="*/ 382431 h 3797612"/>
              <a:gd name="connsiteX1595" fmla="*/ 3289830 w 3911893"/>
              <a:gd name="connsiteY1595" fmla="*/ 377482 h 3797612"/>
              <a:gd name="connsiteX1596" fmla="*/ 3280877 w 3911893"/>
              <a:gd name="connsiteY1596" fmla="*/ 380190 h 3797612"/>
              <a:gd name="connsiteX1597" fmla="*/ 3283099 w 3911893"/>
              <a:gd name="connsiteY1597" fmla="*/ 365227 h 3797612"/>
              <a:gd name="connsiteX1598" fmla="*/ 3286752 w 3911893"/>
              <a:gd name="connsiteY1598" fmla="*/ 364875 h 3797612"/>
              <a:gd name="connsiteX1599" fmla="*/ 3289690 w 3911893"/>
              <a:gd name="connsiteY1599" fmla="*/ 357217 h 3797612"/>
              <a:gd name="connsiteX1600" fmla="*/ 3303586 w 3911893"/>
              <a:gd name="connsiteY1600" fmla="*/ 348501 h 3797612"/>
              <a:gd name="connsiteX1601" fmla="*/ 3305591 w 3911893"/>
              <a:gd name="connsiteY1601" fmla="*/ 350151 h 3797612"/>
              <a:gd name="connsiteX1602" fmla="*/ 3300291 w 3911893"/>
              <a:gd name="connsiteY1602" fmla="*/ 352506 h 3797612"/>
              <a:gd name="connsiteX1603" fmla="*/ 3307954 w 3911893"/>
              <a:gd name="connsiteY1603" fmla="*/ 355453 h 3797612"/>
              <a:gd name="connsiteX1604" fmla="*/ 3327151 w 3911893"/>
              <a:gd name="connsiteY1604" fmla="*/ 344383 h 3797612"/>
              <a:gd name="connsiteX1605" fmla="*/ 3328084 w 3911893"/>
              <a:gd name="connsiteY1605" fmla="*/ 335075 h 3797612"/>
              <a:gd name="connsiteX1606" fmla="*/ 3339400 w 3911893"/>
              <a:gd name="connsiteY1606" fmla="*/ 337669 h 3797612"/>
              <a:gd name="connsiteX1607" fmla="*/ 3337753 w 3911893"/>
              <a:gd name="connsiteY1607" fmla="*/ 339672 h 3797612"/>
              <a:gd name="connsiteX1608" fmla="*/ 3343768 w 3911893"/>
              <a:gd name="connsiteY1608" fmla="*/ 344622 h 3797612"/>
              <a:gd name="connsiteX1609" fmla="*/ 3331162 w 3911893"/>
              <a:gd name="connsiteY1609" fmla="*/ 347682 h 3797612"/>
              <a:gd name="connsiteX1610" fmla="*/ 3331660 w 3911893"/>
              <a:gd name="connsiteY1610" fmla="*/ 371600 h 3797612"/>
              <a:gd name="connsiteX1611" fmla="*/ 3319769 w 3911893"/>
              <a:gd name="connsiteY1611" fmla="*/ 381965 h 3797612"/>
              <a:gd name="connsiteX1612" fmla="*/ 3320841 w 3911893"/>
              <a:gd name="connsiteY1612" fmla="*/ 392923 h 3797612"/>
              <a:gd name="connsiteX1613" fmla="*/ 3315541 w 3911893"/>
              <a:gd name="connsiteY1613" fmla="*/ 395278 h 3797612"/>
              <a:gd name="connsiteX1614" fmla="*/ 3315898 w 3911893"/>
              <a:gd name="connsiteY1614" fmla="*/ 398930 h 3797612"/>
              <a:gd name="connsiteX1615" fmla="*/ 3321199 w 3911893"/>
              <a:gd name="connsiteY1615" fmla="*/ 396575 h 3797612"/>
              <a:gd name="connsiteX1616" fmla="*/ 3317329 w 3911893"/>
              <a:gd name="connsiteY1616" fmla="*/ 413540 h 3797612"/>
              <a:gd name="connsiteX1617" fmla="*/ 613774 w 3911893"/>
              <a:gd name="connsiteY1617" fmla="*/ 3699597 h 3797612"/>
              <a:gd name="connsiteX1618" fmla="*/ 613518 w 3911893"/>
              <a:gd name="connsiteY1618" fmla="*/ 3699844 h 3797612"/>
              <a:gd name="connsiteX1619" fmla="*/ 613508 w 3911893"/>
              <a:gd name="connsiteY1619" fmla="*/ 3699743 h 3797612"/>
              <a:gd name="connsiteX1620" fmla="*/ 599614 w 3911893"/>
              <a:gd name="connsiteY1620" fmla="*/ 3717675 h 3797612"/>
              <a:gd name="connsiteX1621" fmla="*/ 598680 w 3911893"/>
              <a:gd name="connsiteY1621" fmla="*/ 3717765 h 3797612"/>
              <a:gd name="connsiteX1622" fmla="*/ 598322 w 3911893"/>
              <a:gd name="connsiteY1622" fmla="*/ 3714113 h 3797612"/>
              <a:gd name="connsiteX1623" fmla="*/ 599954 w 3911893"/>
              <a:gd name="connsiteY1623" fmla="*/ 3712349 h 3797612"/>
              <a:gd name="connsiteX1624" fmla="*/ 3232327 w 3911893"/>
              <a:gd name="connsiteY1624" fmla="*/ 520157 h 3797612"/>
              <a:gd name="connsiteX1625" fmla="*/ 3231936 w 3911893"/>
              <a:gd name="connsiteY1625" fmla="*/ 520593 h 3797612"/>
              <a:gd name="connsiteX1626" fmla="*/ 3231784 w 3911893"/>
              <a:gd name="connsiteY1626" fmla="*/ 519043 h 3797612"/>
              <a:gd name="connsiteX1627" fmla="*/ 3232320 w 3911893"/>
              <a:gd name="connsiteY1627" fmla="*/ 519222 h 3797612"/>
              <a:gd name="connsiteX1628" fmla="*/ 3234975 w 3911893"/>
              <a:gd name="connsiteY1628" fmla="*/ 517208 h 3797612"/>
              <a:gd name="connsiteX1629" fmla="*/ 3232552 w 3911893"/>
              <a:gd name="connsiteY1629" fmla="*/ 519907 h 3797612"/>
              <a:gd name="connsiteX1630" fmla="*/ 3232742 w 3911893"/>
              <a:gd name="connsiteY1630" fmla="*/ 519411 h 3797612"/>
              <a:gd name="connsiteX1631" fmla="*/ 3234237 w 3911893"/>
              <a:gd name="connsiteY1631" fmla="*/ 515514 h 3797612"/>
              <a:gd name="connsiteX1632" fmla="*/ 3234417 w 3911893"/>
              <a:gd name="connsiteY1632" fmla="*/ 515332 h 3797612"/>
              <a:gd name="connsiteX1633" fmla="*/ 3234975 w 3911893"/>
              <a:gd name="connsiteY1633" fmla="*/ 517208 h 3797612"/>
              <a:gd name="connsiteX1634" fmla="*/ 3232330 w 3911893"/>
              <a:gd name="connsiteY1634" fmla="*/ 520485 h 3797612"/>
              <a:gd name="connsiteX1635" fmla="*/ 3232327 w 3911893"/>
              <a:gd name="connsiteY1635" fmla="*/ 520157 h 3797612"/>
              <a:gd name="connsiteX1636" fmla="*/ 3232552 w 3911893"/>
              <a:gd name="connsiteY1636" fmla="*/ 519907 h 3797612"/>
              <a:gd name="connsiteX1637" fmla="*/ 614223 w 3911893"/>
              <a:gd name="connsiteY1637" fmla="*/ 3707048 h 3797612"/>
              <a:gd name="connsiteX1638" fmla="*/ 610059 w 3911893"/>
              <a:gd name="connsiteY1638" fmla="*/ 3701427 h 3797612"/>
              <a:gd name="connsiteX1639" fmla="*/ 610719 w 3911893"/>
              <a:gd name="connsiteY1639" fmla="*/ 3700714 h 3797612"/>
              <a:gd name="connsiteX1640" fmla="*/ 611486 w 3911893"/>
              <a:gd name="connsiteY1640" fmla="*/ 3699975 h 3797612"/>
              <a:gd name="connsiteX1641" fmla="*/ 612807 w 3911893"/>
              <a:gd name="connsiteY1641" fmla="*/ 3700531 h 3797612"/>
              <a:gd name="connsiteX1642" fmla="*/ 613518 w 3911893"/>
              <a:gd name="connsiteY1642" fmla="*/ 3699844 h 3797612"/>
              <a:gd name="connsiteX1643" fmla="*/ 614134 w 3911893"/>
              <a:gd name="connsiteY1643" fmla="*/ 3706135 h 3797612"/>
              <a:gd name="connsiteX1644" fmla="*/ 614223 w 3911893"/>
              <a:gd name="connsiteY1644" fmla="*/ 3707048 h 3797612"/>
              <a:gd name="connsiteX1645" fmla="*/ 3232365 w 3911893"/>
              <a:gd name="connsiteY1645" fmla="*/ 524978 h 3797612"/>
              <a:gd name="connsiteX1646" fmla="*/ 3230507 w 3911893"/>
              <a:gd name="connsiteY1646" fmla="*/ 522184 h 3797612"/>
              <a:gd name="connsiteX1647" fmla="*/ 3231936 w 3911893"/>
              <a:gd name="connsiteY1647" fmla="*/ 520593 h 3797612"/>
              <a:gd name="connsiteX1648" fmla="*/ 3232008 w 3911893"/>
              <a:gd name="connsiteY1648" fmla="*/ 521325 h 3797612"/>
              <a:gd name="connsiteX1649" fmla="*/ 3232330 w 3911893"/>
              <a:gd name="connsiteY1649" fmla="*/ 520485 h 3797612"/>
              <a:gd name="connsiteX1650" fmla="*/ 3309486 w 3911893"/>
              <a:gd name="connsiteY1650" fmla="*/ 435569 h 3797612"/>
              <a:gd name="connsiteX1651" fmla="*/ 3298847 w 3911893"/>
              <a:gd name="connsiteY1651" fmla="*/ 431916 h 3797612"/>
              <a:gd name="connsiteX1652" fmla="*/ 3301163 w 3911893"/>
              <a:gd name="connsiteY1652" fmla="*/ 423953 h 3797612"/>
              <a:gd name="connsiteX1653" fmla="*/ 3231973 w 3911893"/>
              <a:gd name="connsiteY1653" fmla="*/ 533239 h 3797612"/>
              <a:gd name="connsiteX1654" fmla="*/ 3231400 w 3911893"/>
              <a:gd name="connsiteY1654" fmla="*/ 533535 h 3797612"/>
              <a:gd name="connsiteX1655" fmla="*/ 3231576 w 3911893"/>
              <a:gd name="connsiteY1655" fmla="*/ 531046 h 3797612"/>
              <a:gd name="connsiteX1656" fmla="*/ 3232064 w 3911893"/>
              <a:gd name="connsiteY1656" fmla="*/ 532496 h 3797612"/>
              <a:gd name="connsiteX1657" fmla="*/ 596814 w 3911893"/>
              <a:gd name="connsiteY1657" fmla="*/ 3736380 h 3797612"/>
              <a:gd name="connsiteX1658" fmla="*/ 593519 w 3911893"/>
              <a:gd name="connsiteY1658" fmla="*/ 3740385 h 3797612"/>
              <a:gd name="connsiteX1659" fmla="*/ 585498 w 3911893"/>
              <a:gd name="connsiteY1659" fmla="*/ 3733786 h 3797612"/>
              <a:gd name="connsiteX1660" fmla="*/ 597389 w 3911893"/>
              <a:gd name="connsiteY1660" fmla="*/ 3723421 h 3797612"/>
              <a:gd name="connsiteX1661" fmla="*/ 593379 w 3911893"/>
              <a:gd name="connsiteY1661" fmla="*/ 3720121 h 3797612"/>
              <a:gd name="connsiteX1662" fmla="*/ 599412 w 3911893"/>
              <a:gd name="connsiteY1662" fmla="*/ 3720835 h 3797612"/>
              <a:gd name="connsiteX1663" fmla="*/ 599614 w 3911893"/>
              <a:gd name="connsiteY1663" fmla="*/ 3717675 h 3797612"/>
              <a:gd name="connsiteX1664" fmla="*/ 605072 w 3911893"/>
              <a:gd name="connsiteY1664" fmla="*/ 3717148 h 3797612"/>
              <a:gd name="connsiteX1665" fmla="*/ 605985 w 3911893"/>
              <a:gd name="connsiteY1665" fmla="*/ 3717060 h 3797612"/>
              <a:gd name="connsiteX1666" fmla="*/ 596814 w 3911893"/>
              <a:gd name="connsiteY1666" fmla="*/ 3736380 h 3797612"/>
              <a:gd name="connsiteX1667" fmla="*/ 3313261 w 3911893"/>
              <a:gd name="connsiteY1667" fmla="*/ 437898 h 3797612"/>
              <a:gd name="connsiteX1668" fmla="*/ 3311535 w 3911893"/>
              <a:gd name="connsiteY1668" fmla="*/ 438429 h 3797612"/>
              <a:gd name="connsiteX1669" fmla="*/ 3309486 w 3911893"/>
              <a:gd name="connsiteY1669" fmla="*/ 435569 h 3797612"/>
              <a:gd name="connsiteX1670" fmla="*/ 3313514 w 3911893"/>
              <a:gd name="connsiteY1670" fmla="*/ 436952 h 3797612"/>
              <a:gd name="connsiteX1671" fmla="*/ 3313261 w 3911893"/>
              <a:gd name="connsiteY1671" fmla="*/ 437898 h 3797612"/>
              <a:gd name="connsiteX1672" fmla="*/ 3280453 w 3911893"/>
              <a:gd name="connsiteY1672" fmla="*/ 486968 h 3797612"/>
              <a:gd name="connsiteX1673" fmla="*/ 3276993 w 3911893"/>
              <a:gd name="connsiteY1673" fmla="*/ 491173 h 3797612"/>
              <a:gd name="connsiteX1674" fmla="*/ 3279992 w 3911893"/>
              <a:gd name="connsiteY1674" fmla="*/ 486506 h 3797612"/>
              <a:gd name="connsiteX1675" fmla="*/ 3238435 w 3911893"/>
              <a:gd name="connsiteY1675" fmla="*/ 548960 h 3797612"/>
              <a:gd name="connsiteX1676" fmla="*/ 3236631 w 3911893"/>
              <a:gd name="connsiteY1676" fmla="*/ 549762 h 3797612"/>
              <a:gd name="connsiteX1677" fmla="*/ 3237761 w 3911893"/>
              <a:gd name="connsiteY1677" fmla="*/ 547731 h 3797612"/>
              <a:gd name="connsiteX1678" fmla="*/ 3238709 w 3911893"/>
              <a:gd name="connsiteY1678" fmla="*/ 547409 h 3797612"/>
              <a:gd name="connsiteX1679" fmla="*/ 3243464 w 3911893"/>
              <a:gd name="connsiteY1679" fmla="*/ 544184 h 3797612"/>
              <a:gd name="connsiteX1680" fmla="*/ 3233795 w 3911893"/>
              <a:gd name="connsiteY1680" fmla="*/ 539588 h 3797612"/>
              <a:gd name="connsiteX1681" fmla="*/ 3231455 w 3911893"/>
              <a:gd name="connsiteY1681" fmla="*/ 537477 h 3797612"/>
              <a:gd name="connsiteX1682" fmla="*/ 3231973 w 3911893"/>
              <a:gd name="connsiteY1682" fmla="*/ 533239 h 3797612"/>
              <a:gd name="connsiteX1683" fmla="*/ 3236187 w 3911893"/>
              <a:gd name="connsiteY1683" fmla="*/ 531061 h 3797612"/>
              <a:gd name="connsiteX1684" fmla="*/ 3238381 w 3911893"/>
              <a:gd name="connsiteY1684" fmla="*/ 529928 h 3797612"/>
              <a:gd name="connsiteX1685" fmla="*/ 3242391 w 3911893"/>
              <a:gd name="connsiteY1685" fmla="*/ 533227 h 3797612"/>
              <a:gd name="connsiteX1686" fmla="*/ 3246044 w 3911893"/>
              <a:gd name="connsiteY1686" fmla="*/ 532874 h 3797612"/>
              <a:gd name="connsiteX1687" fmla="*/ 3243464 w 3911893"/>
              <a:gd name="connsiteY1687" fmla="*/ 544184 h 3797612"/>
              <a:gd name="connsiteX1688" fmla="*/ 3238879 w 3911893"/>
              <a:gd name="connsiteY1688" fmla="*/ 553845 h 3797612"/>
              <a:gd name="connsiteX1689" fmla="*/ 3238005 w 3911893"/>
              <a:gd name="connsiteY1689" fmla="*/ 551394 h 3797612"/>
              <a:gd name="connsiteX1690" fmla="*/ 3238435 w 3911893"/>
              <a:gd name="connsiteY1690" fmla="*/ 548960 h 3797612"/>
              <a:gd name="connsiteX1691" fmla="*/ 3238843 w 3911893"/>
              <a:gd name="connsiteY1691" fmla="*/ 548779 h 3797612"/>
              <a:gd name="connsiteX1692" fmla="*/ 3240169 w 3911893"/>
              <a:gd name="connsiteY1692" fmla="*/ 548189 h 3797612"/>
              <a:gd name="connsiteX1693" fmla="*/ 3238879 w 3911893"/>
              <a:gd name="connsiteY1693" fmla="*/ 553845 h 3797612"/>
              <a:gd name="connsiteX1694" fmla="*/ 702778 w 3911893"/>
              <a:gd name="connsiteY1694" fmla="*/ 3707612 h 3797612"/>
              <a:gd name="connsiteX1695" fmla="*/ 702609 w 3911893"/>
              <a:gd name="connsiteY1695" fmla="*/ 3705888 h 3797612"/>
              <a:gd name="connsiteX1696" fmla="*/ 702925 w 3911893"/>
              <a:gd name="connsiteY1696" fmla="*/ 3707355 h 3797612"/>
              <a:gd name="connsiteX1697" fmla="*/ 702926 w 3911893"/>
              <a:gd name="connsiteY1697" fmla="*/ 3709125 h 3797612"/>
              <a:gd name="connsiteX1698" fmla="*/ 701597 w 3911893"/>
              <a:gd name="connsiteY1698" fmla="*/ 3709672 h 3797612"/>
              <a:gd name="connsiteX1699" fmla="*/ 702778 w 3911893"/>
              <a:gd name="connsiteY1699" fmla="*/ 3707612 h 3797612"/>
              <a:gd name="connsiteX1700" fmla="*/ 702787 w 3911893"/>
              <a:gd name="connsiteY1700" fmla="*/ 3707715 h 3797612"/>
              <a:gd name="connsiteX1701" fmla="*/ 3393341 w 3911893"/>
              <a:gd name="connsiteY1701" fmla="*/ 441119 h 3797612"/>
              <a:gd name="connsiteX1702" fmla="*/ 3391958 w 3911893"/>
              <a:gd name="connsiteY1702" fmla="*/ 441361 h 3797612"/>
              <a:gd name="connsiteX1703" fmla="*/ 3393605 w 3911893"/>
              <a:gd name="connsiteY1703" fmla="*/ 439358 h 3797612"/>
              <a:gd name="connsiteX1704" fmla="*/ 698008 w 3911893"/>
              <a:gd name="connsiteY1704" fmla="*/ 3724400 h 3797612"/>
              <a:gd name="connsiteX1705" fmla="*/ 697091 w 3911893"/>
              <a:gd name="connsiteY1705" fmla="*/ 3724855 h 3797612"/>
              <a:gd name="connsiteX1706" fmla="*/ 697959 w 3911893"/>
              <a:gd name="connsiteY1706" fmla="*/ 3724311 h 3797612"/>
              <a:gd name="connsiteX1707" fmla="*/ 702182 w 3911893"/>
              <a:gd name="connsiteY1707" fmla="*/ 3722330 h 3797612"/>
              <a:gd name="connsiteX1708" fmla="*/ 698732 w 3911893"/>
              <a:gd name="connsiteY1708" fmla="*/ 3725734 h 3797612"/>
              <a:gd name="connsiteX1709" fmla="*/ 698008 w 3911893"/>
              <a:gd name="connsiteY1709" fmla="*/ 3724400 h 3797612"/>
              <a:gd name="connsiteX1710" fmla="*/ 3253442 w 3911893"/>
              <a:gd name="connsiteY1710" fmla="*/ 630497 h 3797612"/>
              <a:gd name="connsiteX1711" fmla="*/ 3252718 w 3911893"/>
              <a:gd name="connsiteY1711" fmla="*/ 626939 h 3797612"/>
              <a:gd name="connsiteX1712" fmla="*/ 3253694 w 3911893"/>
              <a:gd name="connsiteY1712" fmla="*/ 629841 h 3797612"/>
              <a:gd name="connsiteX1713" fmla="*/ 3233202 w 3911893"/>
              <a:gd name="connsiteY1713" fmla="*/ 676377 h 3797612"/>
              <a:gd name="connsiteX1714" fmla="*/ 3234313 w 3911893"/>
              <a:gd name="connsiteY1714" fmla="*/ 667573 h 3797612"/>
              <a:gd name="connsiteX1715" fmla="*/ 3236705 w 3911893"/>
              <a:gd name="connsiteY1715" fmla="*/ 665816 h 3797612"/>
              <a:gd name="connsiteX1716" fmla="*/ 3237111 w 3911893"/>
              <a:gd name="connsiteY1716" fmla="*/ 666189 h 3797612"/>
              <a:gd name="connsiteX1717" fmla="*/ 3236220 w 3911893"/>
              <a:gd name="connsiteY1717" fmla="*/ 668513 h 3797612"/>
              <a:gd name="connsiteX1718" fmla="*/ 3232772 w 3911893"/>
              <a:gd name="connsiteY1718" fmla="*/ 679791 h 3797612"/>
              <a:gd name="connsiteX1719" fmla="*/ 3231125 w 3911893"/>
              <a:gd name="connsiteY1719" fmla="*/ 681794 h 3797612"/>
              <a:gd name="connsiteX1720" fmla="*/ 3233202 w 3911893"/>
              <a:gd name="connsiteY1720" fmla="*/ 676377 h 3797612"/>
              <a:gd name="connsiteX1721" fmla="*/ 3447684 w 3911893"/>
              <a:gd name="connsiteY1721" fmla="*/ 426763 h 3797612"/>
              <a:gd name="connsiteX1722" fmla="*/ 3444389 w 3911893"/>
              <a:gd name="connsiteY1722" fmla="*/ 430768 h 3797612"/>
              <a:gd name="connsiteX1723" fmla="*/ 3445679 w 3911893"/>
              <a:gd name="connsiteY1723" fmla="*/ 425113 h 3797612"/>
              <a:gd name="connsiteX1724" fmla="*/ 3446180 w 3911893"/>
              <a:gd name="connsiteY1724" fmla="*/ 425526 h 3797612"/>
              <a:gd name="connsiteX1725" fmla="*/ 3447684 w 3911893"/>
              <a:gd name="connsiteY1725" fmla="*/ 426763 h 3797612"/>
              <a:gd name="connsiteX1726" fmla="*/ 826216 w 3911893"/>
              <a:gd name="connsiteY1726" fmla="*/ 3638419 h 3797612"/>
              <a:gd name="connsiteX1727" fmla="*/ 825097 w 3911893"/>
              <a:gd name="connsiteY1727" fmla="*/ 3638757 h 3797612"/>
              <a:gd name="connsiteX1728" fmla="*/ 825591 w 3911893"/>
              <a:gd name="connsiteY1728" fmla="*/ 3638157 h 3797612"/>
              <a:gd name="connsiteX1729" fmla="*/ 3237063 w 3911893"/>
              <a:gd name="connsiteY1729" fmla="*/ 723620 h 3797612"/>
              <a:gd name="connsiteX1730" fmla="*/ 3236441 w 3911893"/>
              <a:gd name="connsiteY1730" fmla="*/ 723108 h 3797612"/>
              <a:gd name="connsiteX1731" fmla="*/ 3237738 w 3911893"/>
              <a:gd name="connsiteY1731" fmla="*/ 719926 h 3797612"/>
              <a:gd name="connsiteX1732" fmla="*/ 3237063 w 3911893"/>
              <a:gd name="connsiteY1732" fmla="*/ 723620 h 3797612"/>
              <a:gd name="connsiteX1733" fmla="*/ 3473535 w 3911893"/>
              <a:gd name="connsiteY1733" fmla="*/ 464824 h 3797612"/>
              <a:gd name="connsiteX1734" fmla="*/ 3468234 w 3911893"/>
              <a:gd name="connsiteY1734" fmla="*/ 467179 h 3797612"/>
              <a:gd name="connsiteX1735" fmla="*/ 3461861 w 3911893"/>
              <a:gd name="connsiteY1735" fmla="*/ 458577 h 3797612"/>
              <a:gd name="connsiteX1736" fmla="*/ 3444886 w 3911893"/>
              <a:gd name="connsiteY1736" fmla="*/ 454685 h 3797612"/>
              <a:gd name="connsiteX1737" fmla="*/ 3432855 w 3911893"/>
              <a:gd name="connsiteY1737" fmla="*/ 444786 h 3797612"/>
              <a:gd name="connsiteX1738" fmla="*/ 3461363 w 3911893"/>
              <a:gd name="connsiteY1738" fmla="*/ 434660 h 3797612"/>
              <a:gd name="connsiteX1739" fmla="*/ 3477405 w 3911893"/>
              <a:gd name="connsiteY1739" fmla="*/ 447859 h 3797612"/>
              <a:gd name="connsiteX1740" fmla="*/ 3476115 w 3911893"/>
              <a:gd name="connsiteY1740" fmla="*/ 453514 h 3797612"/>
              <a:gd name="connsiteX1741" fmla="*/ 3470457 w 3911893"/>
              <a:gd name="connsiteY1741" fmla="*/ 452217 h 3797612"/>
              <a:gd name="connsiteX1742" fmla="*/ 3467162 w 3911893"/>
              <a:gd name="connsiteY1742" fmla="*/ 456222 h 3797612"/>
              <a:gd name="connsiteX1743" fmla="*/ 3469524 w 3911893"/>
              <a:gd name="connsiteY1743" fmla="*/ 461524 h 3797612"/>
              <a:gd name="connsiteX1744" fmla="*/ 3473535 w 3911893"/>
              <a:gd name="connsiteY1744" fmla="*/ 464824 h 3797612"/>
              <a:gd name="connsiteX1745" fmla="*/ 836633 w 3911893"/>
              <a:gd name="connsiteY1745" fmla="*/ 3689491 h 3797612"/>
              <a:gd name="connsiteX1746" fmla="*/ 836632 w 3911893"/>
              <a:gd name="connsiteY1746" fmla="*/ 3689492 h 3797612"/>
              <a:gd name="connsiteX1747" fmla="*/ 835404 w 3911893"/>
              <a:gd name="connsiteY1747" fmla="*/ 3687536 h 3797612"/>
              <a:gd name="connsiteX1748" fmla="*/ 3338618 w 3911893"/>
              <a:gd name="connsiteY1748" fmla="*/ 722803 h 3797612"/>
              <a:gd name="connsiteX1749" fmla="*/ 3336049 w 3911893"/>
              <a:gd name="connsiteY1749" fmla="*/ 717750 h 3797612"/>
              <a:gd name="connsiteX1750" fmla="*/ 3337567 w 3911893"/>
              <a:gd name="connsiteY1750" fmla="*/ 715905 h 3797612"/>
              <a:gd name="connsiteX1751" fmla="*/ 3339766 w 3911893"/>
              <a:gd name="connsiteY1751" fmla="*/ 721280 h 3797612"/>
              <a:gd name="connsiteX1752" fmla="*/ 3338618 w 3911893"/>
              <a:gd name="connsiteY1752" fmla="*/ 722803 h 3797612"/>
              <a:gd name="connsiteX1753" fmla="*/ 3383972 w 3911893"/>
              <a:gd name="connsiteY1753" fmla="*/ 679941 h 3797612"/>
              <a:gd name="connsiteX1754" fmla="*/ 3383309 w 3911893"/>
              <a:gd name="connsiteY1754" fmla="*/ 680236 h 3797612"/>
              <a:gd name="connsiteX1755" fmla="*/ 3380405 w 3911893"/>
              <a:gd name="connsiteY1755" fmla="*/ 681526 h 3797612"/>
              <a:gd name="connsiteX1756" fmla="*/ 3380203 w 3911893"/>
              <a:gd name="connsiteY1756" fmla="*/ 681457 h 3797612"/>
              <a:gd name="connsiteX1757" fmla="*/ 3383972 w 3911893"/>
              <a:gd name="connsiteY1757" fmla="*/ 679941 h 3797612"/>
              <a:gd name="connsiteX1758" fmla="*/ 3381315 w 3911893"/>
              <a:gd name="connsiteY1758" fmla="*/ 728128 h 3797612"/>
              <a:gd name="connsiteX1759" fmla="*/ 3381003 w 3911893"/>
              <a:gd name="connsiteY1759" fmla="*/ 724947 h 3797612"/>
              <a:gd name="connsiteX1760" fmla="*/ 3381708 w 3911893"/>
              <a:gd name="connsiteY1760" fmla="*/ 724202 h 3797612"/>
              <a:gd name="connsiteX1761" fmla="*/ 3381315 w 3911893"/>
              <a:gd name="connsiteY1761" fmla="*/ 728128 h 3797612"/>
              <a:gd name="connsiteX1762" fmla="*/ 924712 w 3911893"/>
              <a:gd name="connsiteY1762" fmla="*/ 3757442 h 3797612"/>
              <a:gd name="connsiteX1763" fmla="*/ 917619 w 3911893"/>
              <a:gd name="connsiteY1763" fmla="*/ 3755181 h 3797612"/>
              <a:gd name="connsiteX1764" fmla="*/ 924215 w 3911893"/>
              <a:gd name="connsiteY1764" fmla="*/ 3755466 h 3797612"/>
              <a:gd name="connsiteX1765" fmla="*/ 3367406 w 3911893"/>
              <a:gd name="connsiteY1765" fmla="*/ 819111 h 3797612"/>
              <a:gd name="connsiteX1766" fmla="*/ 3366331 w 3911893"/>
              <a:gd name="connsiteY1766" fmla="*/ 819905 h 3797612"/>
              <a:gd name="connsiteX1767" fmla="*/ 3366699 w 3911893"/>
              <a:gd name="connsiteY1767" fmla="*/ 818948 h 3797612"/>
              <a:gd name="connsiteX1768" fmla="*/ 3367984 w 3911893"/>
              <a:gd name="connsiteY1768" fmla="*/ 815598 h 3797612"/>
              <a:gd name="connsiteX1769" fmla="*/ 3368212 w 3911893"/>
              <a:gd name="connsiteY1769" fmla="*/ 815576 h 3797612"/>
              <a:gd name="connsiteX1770" fmla="*/ 3367406 w 3911893"/>
              <a:gd name="connsiteY1770" fmla="*/ 819111 h 3797612"/>
              <a:gd name="connsiteX1771" fmla="*/ 3362513 w 3911893"/>
              <a:gd name="connsiteY1771" fmla="*/ 872265 h 3797612"/>
              <a:gd name="connsiteX1772" fmla="*/ 3361910 w 3911893"/>
              <a:gd name="connsiteY1772" fmla="*/ 871258 h 3797612"/>
              <a:gd name="connsiteX1773" fmla="*/ 3362164 w 3911893"/>
              <a:gd name="connsiteY1773" fmla="*/ 871205 h 3797612"/>
              <a:gd name="connsiteX1774" fmla="*/ 3364389 w 3911893"/>
              <a:gd name="connsiteY1774" fmla="*/ 875397 h 3797612"/>
              <a:gd name="connsiteX1775" fmla="*/ 3363977 w 3911893"/>
              <a:gd name="connsiteY1775" fmla="*/ 875898 h 3797612"/>
              <a:gd name="connsiteX1776" fmla="*/ 3363786 w 3911893"/>
              <a:gd name="connsiteY1776" fmla="*/ 876131 h 3797612"/>
              <a:gd name="connsiteX1777" fmla="*/ 3362513 w 3911893"/>
              <a:gd name="connsiteY1777" fmla="*/ 872265 h 3797612"/>
              <a:gd name="connsiteX1778" fmla="*/ 3381954 w 3911893"/>
              <a:gd name="connsiteY1778" fmla="*/ 907594 h 3797612"/>
              <a:gd name="connsiteX1779" fmla="*/ 3378227 w 3911893"/>
              <a:gd name="connsiteY1779" fmla="*/ 906092 h 3797612"/>
              <a:gd name="connsiteX1780" fmla="*/ 3382220 w 3911893"/>
              <a:gd name="connsiteY1780" fmla="*/ 906858 h 3797612"/>
              <a:gd name="connsiteX1781" fmla="*/ 3362573 w 3911893"/>
              <a:gd name="connsiteY1781" fmla="*/ 936625 h 3797612"/>
              <a:gd name="connsiteX1782" fmla="*/ 3361687 w 3911893"/>
              <a:gd name="connsiteY1782" fmla="*/ 936980 h 3797612"/>
              <a:gd name="connsiteX1783" fmla="*/ 3361157 w 3911893"/>
              <a:gd name="connsiteY1783" fmla="*/ 936544 h 3797612"/>
              <a:gd name="connsiteX1784" fmla="*/ 3361775 w 3911893"/>
              <a:gd name="connsiteY1784" fmla="*/ 935793 h 3797612"/>
              <a:gd name="connsiteX1785" fmla="*/ 3362198 w 3911893"/>
              <a:gd name="connsiteY1785" fmla="*/ 935279 h 3797612"/>
              <a:gd name="connsiteX1786" fmla="*/ 3362306 w 3911893"/>
              <a:gd name="connsiteY1786" fmla="*/ 935915 h 3797612"/>
              <a:gd name="connsiteX1787" fmla="*/ 2400424 w 3911893"/>
              <a:gd name="connsiteY1787" fmla="*/ 2196720 h 3797612"/>
              <a:gd name="connsiteX1788" fmla="*/ 2400196 w 3911893"/>
              <a:gd name="connsiteY1788" fmla="*/ 2194404 h 3797612"/>
              <a:gd name="connsiteX1789" fmla="*/ 2401186 w 3911893"/>
              <a:gd name="connsiteY1789" fmla="*/ 2194277 h 3797612"/>
              <a:gd name="connsiteX1790" fmla="*/ 2402956 w 3911893"/>
              <a:gd name="connsiteY1790" fmla="*/ 2194051 h 3797612"/>
              <a:gd name="connsiteX1791" fmla="*/ 2401186 w 3911893"/>
              <a:gd name="connsiteY1791" fmla="*/ 2194277 h 3797612"/>
              <a:gd name="connsiteX1792" fmla="*/ 2401727 w 3911893"/>
              <a:gd name="connsiteY1792" fmla="*/ 2192544 h 3797612"/>
              <a:gd name="connsiteX1793" fmla="*/ 2403492 w 3911893"/>
              <a:gd name="connsiteY1793" fmla="*/ 2190399 h 3797612"/>
              <a:gd name="connsiteX1794" fmla="*/ 2402926 w 3911893"/>
              <a:gd name="connsiteY1794" fmla="*/ 2189636 h 3797612"/>
              <a:gd name="connsiteX1795" fmla="*/ 2404065 w 3911893"/>
              <a:gd name="connsiteY1795" fmla="*/ 2189191 h 3797612"/>
              <a:gd name="connsiteX1796" fmla="*/ 2402956 w 3911893"/>
              <a:gd name="connsiteY1796" fmla="*/ 2194051 h 3797612"/>
              <a:gd name="connsiteX1797" fmla="*/ 2400554 w 3911893"/>
              <a:gd name="connsiteY1797" fmla="*/ 2198056 h 3797612"/>
              <a:gd name="connsiteX1798" fmla="*/ 2399989 w 3911893"/>
              <a:gd name="connsiteY1798" fmla="*/ 2198111 h 3797612"/>
              <a:gd name="connsiteX1799" fmla="*/ 2400424 w 3911893"/>
              <a:gd name="connsiteY1799" fmla="*/ 2196720 h 3797612"/>
              <a:gd name="connsiteX1800" fmla="*/ 2400983 w 3911893"/>
              <a:gd name="connsiteY1800" fmla="*/ 2200089 h 3797612"/>
              <a:gd name="connsiteX1801" fmla="*/ 2400849 w 3911893"/>
              <a:gd name="connsiteY1801" fmla="*/ 2200188 h 3797612"/>
              <a:gd name="connsiteX1802" fmla="*/ 2400983 w 3911893"/>
              <a:gd name="connsiteY1802" fmla="*/ 2200089 h 3797612"/>
              <a:gd name="connsiteX1803" fmla="*/ 1112577 w 3911893"/>
              <a:gd name="connsiteY1803" fmla="*/ 3787976 h 3797612"/>
              <a:gd name="connsiteX1804" fmla="*/ 1103981 w 3911893"/>
              <a:gd name="connsiteY1804" fmla="*/ 3794337 h 3797612"/>
              <a:gd name="connsiteX1805" fmla="*/ 1101976 w 3911893"/>
              <a:gd name="connsiteY1805" fmla="*/ 3792687 h 3797612"/>
              <a:gd name="connsiteX1806" fmla="*/ 1112577 w 3911893"/>
              <a:gd name="connsiteY1806" fmla="*/ 3787976 h 3797612"/>
              <a:gd name="connsiteX1807" fmla="*/ 1130521 w 3911893"/>
              <a:gd name="connsiteY1807" fmla="*/ 3775874 h 3797612"/>
              <a:gd name="connsiteX1808" fmla="*/ 1131059 w 3911893"/>
              <a:gd name="connsiteY1808" fmla="*/ 3769600 h 3797612"/>
              <a:gd name="connsiteX1809" fmla="*/ 1131271 w 3911893"/>
              <a:gd name="connsiteY1809" fmla="*/ 3771766 h 3797612"/>
              <a:gd name="connsiteX1810" fmla="*/ 1130816 w 3911893"/>
              <a:gd name="connsiteY1810" fmla="*/ 3775068 h 3797612"/>
              <a:gd name="connsiteX1811" fmla="*/ 1130521 w 3911893"/>
              <a:gd name="connsiteY1811" fmla="*/ 3775874 h 3797612"/>
              <a:gd name="connsiteX1812" fmla="*/ 1151376 w 3911893"/>
              <a:gd name="connsiteY1812" fmla="*/ 3788943 h 3797612"/>
              <a:gd name="connsiteX1813" fmla="*/ 1146196 w 3911893"/>
              <a:gd name="connsiteY1813" fmla="*/ 3790030 h 3797612"/>
              <a:gd name="connsiteX1814" fmla="*/ 1144163 w 3911893"/>
              <a:gd name="connsiteY1814" fmla="*/ 3790457 h 3797612"/>
              <a:gd name="connsiteX1815" fmla="*/ 1152759 w 3911893"/>
              <a:gd name="connsiteY1815" fmla="*/ 3784097 h 3797612"/>
              <a:gd name="connsiteX1816" fmla="*/ 1152573 w 3911893"/>
              <a:gd name="connsiteY1816" fmla="*/ 3785477 h 3797612"/>
              <a:gd name="connsiteX1817" fmla="*/ 1151057 w 3911893"/>
              <a:gd name="connsiteY1817" fmla="*/ 3790252 h 3797612"/>
              <a:gd name="connsiteX1818" fmla="*/ 1151207 w 3911893"/>
              <a:gd name="connsiteY1818" fmla="*/ 3789431 h 3797612"/>
              <a:gd name="connsiteX1819" fmla="*/ 1151376 w 3911893"/>
              <a:gd name="connsiteY1819" fmla="*/ 3788943 h 3797612"/>
              <a:gd name="connsiteX1820" fmla="*/ 1151518 w 3911893"/>
              <a:gd name="connsiteY1820" fmla="*/ 3788913 h 3797612"/>
              <a:gd name="connsiteX1821" fmla="*/ 1291132 w 3911893"/>
              <a:gd name="connsiteY1821" fmla="*/ 3641463 h 3797612"/>
              <a:gd name="connsiteX1822" fmla="*/ 1290013 w 3911893"/>
              <a:gd name="connsiteY1822" fmla="*/ 3641801 h 3797612"/>
              <a:gd name="connsiteX1823" fmla="*/ 1290174 w 3911893"/>
              <a:gd name="connsiteY1823" fmla="*/ 3641094 h 3797612"/>
              <a:gd name="connsiteX1824" fmla="*/ 1290182 w 3911893"/>
              <a:gd name="connsiteY1824" fmla="*/ 3641063 h 3797612"/>
              <a:gd name="connsiteX1825" fmla="*/ 2144269 w 3911893"/>
              <a:gd name="connsiteY1825" fmla="*/ 2642883 h 3797612"/>
              <a:gd name="connsiteX1826" fmla="*/ 2141780 w 3911893"/>
              <a:gd name="connsiteY1826" fmla="*/ 2643354 h 3797612"/>
              <a:gd name="connsiteX1827" fmla="*/ 2142191 w 3911893"/>
              <a:gd name="connsiteY1827" fmla="*/ 2642854 h 3797612"/>
              <a:gd name="connsiteX1828" fmla="*/ 2142540 w 3911893"/>
              <a:gd name="connsiteY1828" fmla="*/ 2642430 h 3797612"/>
              <a:gd name="connsiteX1829" fmla="*/ 3476997 w 3911893"/>
              <a:gd name="connsiteY1829" fmla="*/ 1052986 h 3797612"/>
              <a:gd name="connsiteX1830" fmla="*/ 3475239 w 3911893"/>
              <a:gd name="connsiteY1830" fmla="*/ 1047200 h 3797612"/>
              <a:gd name="connsiteX1831" fmla="*/ 3480540 w 3911893"/>
              <a:gd name="connsiteY1831" fmla="*/ 1044845 h 3797612"/>
              <a:gd name="connsiteX1832" fmla="*/ 3482071 w 3911893"/>
              <a:gd name="connsiteY1832" fmla="*/ 1044005 h 3797612"/>
              <a:gd name="connsiteX1833" fmla="*/ 3482536 w 3911893"/>
              <a:gd name="connsiteY1833" fmla="*/ 1043751 h 3797612"/>
              <a:gd name="connsiteX1834" fmla="*/ 3489727 w 3911893"/>
              <a:gd name="connsiteY1834" fmla="*/ 1039810 h 3797612"/>
              <a:gd name="connsiteX1835" fmla="*/ 3482536 w 3911893"/>
              <a:gd name="connsiteY1835" fmla="*/ 1043751 h 3797612"/>
              <a:gd name="connsiteX1836" fmla="*/ 3485483 w 3911893"/>
              <a:gd name="connsiteY1836" fmla="*/ 1038837 h 3797612"/>
              <a:gd name="connsiteX1837" fmla="*/ 2477826 w 3911893"/>
              <a:gd name="connsiteY1837" fmla="*/ 2271709 h 3797612"/>
              <a:gd name="connsiteX1838" fmla="*/ 2474185 w 3911893"/>
              <a:gd name="connsiteY1838" fmla="*/ 2268713 h 3797612"/>
              <a:gd name="connsiteX1839" fmla="*/ 2475043 w 3911893"/>
              <a:gd name="connsiteY1839" fmla="*/ 2265511 h 3797612"/>
              <a:gd name="connsiteX1840" fmla="*/ 2477652 w 3911893"/>
              <a:gd name="connsiteY1840" fmla="*/ 2266751 h 3797612"/>
              <a:gd name="connsiteX1841" fmla="*/ 3491141 w 3911893"/>
              <a:gd name="connsiteY1841" fmla="*/ 1040134 h 3797612"/>
              <a:gd name="connsiteX1842" fmla="*/ 3489727 w 3911893"/>
              <a:gd name="connsiteY1842" fmla="*/ 1039810 h 3797612"/>
              <a:gd name="connsiteX1843" fmla="*/ 3491191 w 3911893"/>
              <a:gd name="connsiteY1843" fmla="*/ 1039007 h 3797612"/>
              <a:gd name="connsiteX1844" fmla="*/ 1717110 w 3911893"/>
              <a:gd name="connsiteY1844" fmla="*/ 3202056 h 3797612"/>
              <a:gd name="connsiteX1845" fmla="*/ 1716783 w 3911893"/>
              <a:gd name="connsiteY1845" fmla="*/ 3198718 h 3797612"/>
              <a:gd name="connsiteX1846" fmla="*/ 1716605 w 3911893"/>
              <a:gd name="connsiteY1846" fmla="*/ 3196892 h 3797612"/>
              <a:gd name="connsiteX1847" fmla="*/ 1717180 w 3911893"/>
              <a:gd name="connsiteY1847" fmla="*/ 3201301 h 3797612"/>
              <a:gd name="connsiteX1848" fmla="*/ 2144066 w 3911893"/>
              <a:gd name="connsiteY1848" fmla="*/ 2685533 h 3797612"/>
              <a:gd name="connsiteX1849" fmla="*/ 2143865 w 3911893"/>
              <a:gd name="connsiteY1849" fmla="*/ 2684710 h 3797612"/>
              <a:gd name="connsiteX1850" fmla="*/ 2145768 w 3911893"/>
              <a:gd name="connsiteY1850" fmla="*/ 2681740 h 3797612"/>
              <a:gd name="connsiteX1851" fmla="*/ 2144066 w 3911893"/>
              <a:gd name="connsiteY1851" fmla="*/ 2685533 h 3797612"/>
              <a:gd name="connsiteX1852" fmla="*/ 3497157 w 3911893"/>
              <a:gd name="connsiteY1852" fmla="*/ 1045083 h 3797612"/>
              <a:gd name="connsiteX1853" fmla="*/ 3496442 w 3911893"/>
              <a:gd name="connsiteY1853" fmla="*/ 1037779 h 3797612"/>
              <a:gd name="connsiteX1854" fmla="*/ 3492789 w 3911893"/>
              <a:gd name="connsiteY1854" fmla="*/ 1038131 h 3797612"/>
              <a:gd name="connsiteX1855" fmla="*/ 3491191 w 3911893"/>
              <a:gd name="connsiteY1855" fmla="*/ 1039007 h 3797612"/>
              <a:gd name="connsiteX1856" fmla="*/ 3491644 w 3911893"/>
              <a:gd name="connsiteY1856" fmla="*/ 1028794 h 3797612"/>
              <a:gd name="connsiteX1857" fmla="*/ 3491716 w 3911893"/>
              <a:gd name="connsiteY1857" fmla="*/ 1027174 h 3797612"/>
              <a:gd name="connsiteX1858" fmla="*/ 3495369 w 3911893"/>
              <a:gd name="connsiteY1858" fmla="*/ 1026821 h 3797612"/>
              <a:gd name="connsiteX1859" fmla="*/ 3496302 w 3911893"/>
              <a:gd name="connsiteY1859" fmla="*/ 1017514 h 3797612"/>
              <a:gd name="connsiteX1860" fmla="*/ 3497157 w 3911893"/>
              <a:gd name="connsiteY1860" fmla="*/ 1045083 h 3797612"/>
              <a:gd name="connsiteX1861" fmla="*/ 1717580 w 3911893"/>
              <a:gd name="connsiteY1861" fmla="*/ 3209501 h 3797612"/>
              <a:gd name="connsiteX1862" fmla="*/ 1716325 w 3911893"/>
              <a:gd name="connsiteY1862" fmla="*/ 3210515 h 3797612"/>
              <a:gd name="connsiteX1863" fmla="*/ 1717110 w 3911893"/>
              <a:gd name="connsiteY1863" fmla="*/ 3202056 h 3797612"/>
              <a:gd name="connsiteX1864" fmla="*/ 1717772 w 3911893"/>
              <a:gd name="connsiteY1864" fmla="*/ 3208813 h 3797612"/>
              <a:gd name="connsiteX1865" fmla="*/ 2522096 w 3911893"/>
              <a:gd name="connsiteY1865" fmla="*/ 2234252 h 3797612"/>
              <a:gd name="connsiteX1866" fmla="*/ 2522078 w 3911893"/>
              <a:gd name="connsiteY1866" fmla="*/ 2231719 h 3797612"/>
              <a:gd name="connsiteX1867" fmla="*/ 2522029 w 3911893"/>
              <a:gd name="connsiteY1867" fmla="*/ 2224625 h 3797612"/>
              <a:gd name="connsiteX1868" fmla="*/ 2522070 w 3911893"/>
              <a:gd name="connsiteY1868" fmla="*/ 2224576 h 3797612"/>
              <a:gd name="connsiteX1869" fmla="*/ 2522096 w 3911893"/>
              <a:gd name="connsiteY1869" fmla="*/ 2234252 h 3797612"/>
              <a:gd name="connsiteX1870" fmla="*/ 3472995 w 3911893"/>
              <a:gd name="connsiteY1870" fmla="*/ 1083710 h 3797612"/>
              <a:gd name="connsiteX1871" fmla="*/ 3471465 w 3911893"/>
              <a:gd name="connsiteY1871" fmla="*/ 1083973 h 3797612"/>
              <a:gd name="connsiteX1872" fmla="*/ 3471152 w 3911893"/>
              <a:gd name="connsiteY1872" fmla="*/ 1080777 h 3797612"/>
              <a:gd name="connsiteX1873" fmla="*/ 1661440 w 3911893"/>
              <a:gd name="connsiteY1873" fmla="*/ 3292548 h 3797612"/>
              <a:gd name="connsiteX1874" fmla="*/ 1661028 w 3911893"/>
              <a:gd name="connsiteY1874" fmla="*/ 3293049 h 3797612"/>
              <a:gd name="connsiteX1875" fmla="*/ 1660675 w 3911893"/>
              <a:gd name="connsiteY1875" fmla="*/ 3293478 h 3797612"/>
              <a:gd name="connsiteX1876" fmla="*/ 1660308 w 3911893"/>
              <a:gd name="connsiteY1876" fmla="*/ 3293349 h 3797612"/>
              <a:gd name="connsiteX1877" fmla="*/ 1660392 w 3911893"/>
              <a:gd name="connsiteY1877" fmla="*/ 3291267 h 3797612"/>
              <a:gd name="connsiteX1878" fmla="*/ 1662333 w 3911893"/>
              <a:gd name="connsiteY1878" fmla="*/ 3289736 h 3797612"/>
              <a:gd name="connsiteX1879" fmla="*/ 2517886 w 3911893"/>
              <a:gd name="connsiteY1879" fmla="*/ 2254227 h 3797612"/>
              <a:gd name="connsiteX1880" fmla="*/ 2518004 w 3911893"/>
              <a:gd name="connsiteY1880" fmla="*/ 2249251 h 3797612"/>
              <a:gd name="connsiteX1881" fmla="*/ 2517955 w 3911893"/>
              <a:gd name="connsiteY1881" fmla="*/ 2254037 h 3797612"/>
              <a:gd name="connsiteX1882" fmla="*/ 1676983 w 3911893"/>
              <a:gd name="connsiteY1882" fmla="*/ 3281831 h 3797612"/>
              <a:gd name="connsiteX1883" fmla="*/ 1666382 w 3911893"/>
              <a:gd name="connsiteY1883" fmla="*/ 3286541 h 3797612"/>
              <a:gd name="connsiteX1884" fmla="*/ 1662333 w 3911893"/>
              <a:gd name="connsiteY1884" fmla="*/ 3289736 h 3797612"/>
              <a:gd name="connsiteX1885" fmla="*/ 1665139 w 3911893"/>
              <a:gd name="connsiteY1885" fmla="*/ 3280900 h 3797612"/>
              <a:gd name="connsiteX1886" fmla="*/ 1665667 w 3911893"/>
              <a:gd name="connsiteY1886" fmla="*/ 3279236 h 3797612"/>
              <a:gd name="connsiteX1887" fmla="*/ 1670610 w 3911893"/>
              <a:gd name="connsiteY1887" fmla="*/ 3273228 h 3797612"/>
              <a:gd name="connsiteX1888" fmla="*/ 1674978 w 3911893"/>
              <a:gd name="connsiteY1888" fmla="*/ 3280181 h 3797612"/>
              <a:gd name="connsiteX1889" fmla="*/ 1676983 w 3911893"/>
              <a:gd name="connsiteY1889" fmla="*/ 3281831 h 3797612"/>
              <a:gd name="connsiteX1890" fmla="*/ 1671108 w 3911893"/>
              <a:gd name="connsiteY1890" fmla="*/ 3297146 h 3797612"/>
              <a:gd name="connsiteX1891" fmla="*/ 1658144 w 3911893"/>
              <a:gd name="connsiteY1891" fmla="*/ 3296554 h 3797612"/>
              <a:gd name="connsiteX1892" fmla="*/ 1660675 w 3911893"/>
              <a:gd name="connsiteY1892" fmla="*/ 3293478 h 3797612"/>
              <a:gd name="connsiteX1893" fmla="*/ 2460459 w 3911893"/>
              <a:gd name="connsiteY1893" fmla="*/ 2340377 h 3797612"/>
              <a:gd name="connsiteX1894" fmla="*/ 2458209 w 3911893"/>
              <a:gd name="connsiteY1894" fmla="*/ 2342043 h 3797612"/>
              <a:gd name="connsiteX1895" fmla="*/ 2456330 w 3911893"/>
              <a:gd name="connsiteY1895" fmla="*/ 2334619 h 3797612"/>
              <a:gd name="connsiteX1896" fmla="*/ 2461031 w 3911893"/>
              <a:gd name="connsiteY1896" fmla="*/ 2341176 h 3797612"/>
              <a:gd name="connsiteX1897" fmla="*/ 2460608 w 3911893"/>
              <a:gd name="connsiteY1897" fmla="*/ 2340659 h 3797612"/>
              <a:gd name="connsiteX1898" fmla="*/ 2460640 w 3911893"/>
              <a:gd name="connsiteY1898" fmla="*/ 2340630 h 3797612"/>
              <a:gd name="connsiteX1899" fmla="*/ 2462202 w 3911893"/>
              <a:gd name="connsiteY1899" fmla="*/ 2342809 h 3797612"/>
              <a:gd name="connsiteX1900" fmla="*/ 2461031 w 3911893"/>
              <a:gd name="connsiteY1900" fmla="*/ 2341176 h 3797612"/>
              <a:gd name="connsiteX1901" fmla="*/ 2462250 w 3911893"/>
              <a:gd name="connsiteY1901" fmla="*/ 2342668 h 3797612"/>
              <a:gd name="connsiteX1902" fmla="*/ 2459315 w 3911893"/>
              <a:gd name="connsiteY1902" fmla="*/ 2358263 h 3797612"/>
              <a:gd name="connsiteX1903" fmla="*/ 2456109 w 3911893"/>
              <a:gd name="connsiteY1903" fmla="*/ 2361198 h 3797612"/>
              <a:gd name="connsiteX1904" fmla="*/ 2458477 w 3911893"/>
              <a:gd name="connsiteY1904" fmla="*/ 2358320 h 3797612"/>
              <a:gd name="connsiteX1905" fmla="*/ 2159255 w 3911893"/>
              <a:gd name="connsiteY1905" fmla="*/ 2752470 h 3797612"/>
              <a:gd name="connsiteX1906" fmla="*/ 2158488 w 3911893"/>
              <a:gd name="connsiteY1906" fmla="*/ 2752811 h 3797612"/>
              <a:gd name="connsiteX1907" fmla="*/ 2157073 w 3911893"/>
              <a:gd name="connsiteY1907" fmla="*/ 2753440 h 3797612"/>
              <a:gd name="connsiteX1908" fmla="*/ 2158399 w 3911893"/>
              <a:gd name="connsiteY1908" fmla="*/ 2751898 h 3797612"/>
              <a:gd name="connsiteX1909" fmla="*/ 3637423 w 3911893"/>
              <a:gd name="connsiteY1909" fmla="*/ 956208 h 3797612"/>
              <a:gd name="connsiteX1910" fmla="*/ 3636838 w 3911893"/>
              <a:gd name="connsiteY1910" fmla="*/ 956685 h 3797612"/>
              <a:gd name="connsiteX1911" fmla="*/ 3637116 w 3911893"/>
              <a:gd name="connsiteY1911" fmla="*/ 954548 h 3797612"/>
              <a:gd name="connsiteX1912" fmla="*/ 3637501 w 3911893"/>
              <a:gd name="connsiteY1912" fmla="*/ 953186 h 3797612"/>
              <a:gd name="connsiteX1913" fmla="*/ 2163823 w 3911893"/>
              <a:gd name="connsiteY1913" fmla="*/ 2755522 h 3797612"/>
              <a:gd name="connsiteX1914" fmla="*/ 2159255 w 3911893"/>
              <a:gd name="connsiteY1914" fmla="*/ 2752470 h 3797612"/>
              <a:gd name="connsiteX1915" fmla="*/ 2159813 w 3911893"/>
              <a:gd name="connsiteY1915" fmla="*/ 2752222 h 3797612"/>
              <a:gd name="connsiteX1916" fmla="*/ 2163823 w 3911893"/>
              <a:gd name="connsiteY1916" fmla="*/ 2755522 h 3797612"/>
              <a:gd name="connsiteX1917" fmla="*/ 3638485 w 3911893"/>
              <a:gd name="connsiteY1917" fmla="*/ 963230 h 3797612"/>
              <a:gd name="connsiteX1918" fmla="*/ 3637321 w 3911893"/>
              <a:gd name="connsiteY1918" fmla="*/ 960174 h 3797612"/>
              <a:gd name="connsiteX1919" fmla="*/ 3637423 w 3911893"/>
              <a:gd name="connsiteY1919" fmla="*/ 956208 h 3797612"/>
              <a:gd name="connsiteX1920" fmla="*/ 3637770 w 3911893"/>
              <a:gd name="connsiteY1920" fmla="*/ 955925 h 3797612"/>
              <a:gd name="connsiteX1921" fmla="*/ 3638485 w 3911893"/>
              <a:gd name="connsiteY1921" fmla="*/ 963230 h 3797612"/>
              <a:gd name="connsiteX1922" fmla="*/ 2167194 w 3911893"/>
              <a:gd name="connsiteY1922" fmla="*/ 2766258 h 3797612"/>
              <a:gd name="connsiteX1923" fmla="*/ 2167179 w 3911893"/>
              <a:gd name="connsiteY1923" fmla="*/ 2766259 h 3797612"/>
              <a:gd name="connsiteX1924" fmla="*/ 2157590 w 3911893"/>
              <a:gd name="connsiteY1924" fmla="*/ 2767184 h 3797612"/>
              <a:gd name="connsiteX1925" fmla="*/ 2157393 w 3911893"/>
              <a:gd name="connsiteY1925" fmla="*/ 2765665 h 3797612"/>
              <a:gd name="connsiteX1926" fmla="*/ 2164562 w 3911893"/>
              <a:gd name="connsiteY1926" fmla="*/ 2763948 h 3797612"/>
              <a:gd name="connsiteX1927" fmla="*/ 2168549 w 3911893"/>
              <a:gd name="connsiteY1927" fmla="*/ 2766127 h 3797612"/>
              <a:gd name="connsiteX1928" fmla="*/ 2160311 w 3911893"/>
              <a:gd name="connsiteY1928" fmla="*/ 2776140 h 3797612"/>
              <a:gd name="connsiteX1929" fmla="*/ 2159596 w 3911893"/>
              <a:gd name="connsiteY1929" fmla="*/ 2768834 h 3797612"/>
              <a:gd name="connsiteX1930" fmla="*/ 2167430 w 3911893"/>
              <a:gd name="connsiteY1930" fmla="*/ 2766465 h 3797612"/>
              <a:gd name="connsiteX1931" fmla="*/ 2167194 w 3911893"/>
              <a:gd name="connsiteY1931" fmla="*/ 2766258 h 3797612"/>
              <a:gd name="connsiteX1932" fmla="*/ 2512130 w 3911893"/>
              <a:gd name="connsiteY1932" fmla="*/ 2360801 h 3797612"/>
              <a:gd name="connsiteX1933" fmla="*/ 2511307 w 3911893"/>
              <a:gd name="connsiteY1933" fmla="*/ 2361803 h 3797612"/>
              <a:gd name="connsiteX1934" fmla="*/ 2510689 w 3911893"/>
              <a:gd name="connsiteY1934" fmla="*/ 2362554 h 3797612"/>
              <a:gd name="connsiteX1935" fmla="*/ 2510471 w 3911893"/>
              <a:gd name="connsiteY1935" fmla="*/ 2360330 h 3797612"/>
              <a:gd name="connsiteX1936" fmla="*/ 2465825 w 3911893"/>
              <a:gd name="connsiteY1936" fmla="*/ 2422190 h 3797612"/>
              <a:gd name="connsiteX1937" fmla="*/ 2459471 w 3911893"/>
              <a:gd name="connsiteY1937" fmla="*/ 2404368 h 3797612"/>
              <a:gd name="connsiteX1938" fmla="*/ 2457823 w 3911893"/>
              <a:gd name="connsiteY1938" fmla="*/ 2406371 h 3797612"/>
              <a:gd name="connsiteX1939" fmla="*/ 2455460 w 3911893"/>
              <a:gd name="connsiteY1939" fmla="*/ 2401069 h 3797612"/>
              <a:gd name="connsiteX1940" fmla="*/ 2458398 w 3911893"/>
              <a:gd name="connsiteY1940" fmla="*/ 2393411 h 3797612"/>
              <a:gd name="connsiteX1941" fmla="*/ 2468641 w 3911893"/>
              <a:gd name="connsiteY1941" fmla="*/ 2385048 h 3797612"/>
              <a:gd name="connsiteX1942" fmla="*/ 2473368 w 3911893"/>
              <a:gd name="connsiteY1942" fmla="*/ 2395653 h 3797612"/>
              <a:gd name="connsiteX1943" fmla="*/ 2469497 w 3911893"/>
              <a:gd name="connsiteY1943" fmla="*/ 2412618 h 3797612"/>
              <a:gd name="connsiteX1944" fmla="*/ 2465825 w 3911893"/>
              <a:gd name="connsiteY1944" fmla="*/ 2422190 h 3797612"/>
              <a:gd name="connsiteX1945" fmla="*/ 2179323 w 3911893"/>
              <a:gd name="connsiteY1945" fmla="*/ 2804376 h 3797612"/>
              <a:gd name="connsiteX1946" fmla="*/ 2178786 w 3911893"/>
              <a:gd name="connsiteY1946" fmla="*/ 2804773 h 3797612"/>
              <a:gd name="connsiteX1947" fmla="*/ 2179431 w 3911893"/>
              <a:gd name="connsiteY1947" fmla="*/ 2801946 h 3797612"/>
              <a:gd name="connsiteX1948" fmla="*/ 2179358 w 3911893"/>
              <a:gd name="connsiteY1948" fmla="*/ 2803566 h 3797612"/>
              <a:gd name="connsiteX1949" fmla="*/ 2182294 w 3911893"/>
              <a:gd name="connsiteY1949" fmla="*/ 2802177 h 3797612"/>
              <a:gd name="connsiteX1950" fmla="*/ 2180872 w 3911893"/>
              <a:gd name="connsiteY1950" fmla="*/ 2803229 h 3797612"/>
              <a:gd name="connsiteX1951" fmla="*/ 2181117 w 3911893"/>
              <a:gd name="connsiteY1951" fmla="*/ 2801812 h 3797612"/>
              <a:gd name="connsiteX1952" fmla="*/ 2464270 w 3911893"/>
              <a:gd name="connsiteY1952" fmla="*/ 2463589 h 3797612"/>
              <a:gd name="connsiteX1953" fmla="*/ 2463837 w 3911893"/>
              <a:gd name="connsiteY1953" fmla="*/ 2463582 h 3797612"/>
              <a:gd name="connsiteX1954" fmla="*/ 2464132 w 3911893"/>
              <a:gd name="connsiteY1954" fmla="*/ 2463278 h 3797612"/>
              <a:gd name="connsiteX1955" fmla="*/ 2468487 w 3911893"/>
              <a:gd name="connsiteY1955" fmla="*/ 2458803 h 3797612"/>
              <a:gd name="connsiteX1956" fmla="*/ 2464132 w 3911893"/>
              <a:gd name="connsiteY1956" fmla="*/ 2463278 h 3797612"/>
              <a:gd name="connsiteX1957" fmla="*/ 2463326 w 3911893"/>
              <a:gd name="connsiteY1957" fmla="*/ 2461470 h 3797612"/>
              <a:gd name="connsiteX1958" fmla="*/ 2178855 w 3911893"/>
              <a:gd name="connsiteY1958" fmla="*/ 2814906 h 3797612"/>
              <a:gd name="connsiteX1959" fmla="*/ 2179323 w 3911893"/>
              <a:gd name="connsiteY1959" fmla="*/ 2804376 h 3797612"/>
              <a:gd name="connsiteX1960" fmla="*/ 2180872 w 3911893"/>
              <a:gd name="connsiteY1960" fmla="*/ 2803229 h 3797612"/>
              <a:gd name="connsiteX1961" fmla="*/ 1535507 w 3911893"/>
              <a:gd name="connsiteY1961" fmla="*/ 3604010 h 3797612"/>
              <a:gd name="connsiteX1962" fmla="*/ 1530965 w 3911893"/>
              <a:gd name="connsiteY1962" fmla="*/ 3598260 h 3797612"/>
              <a:gd name="connsiteX1963" fmla="*/ 1536623 w 3911893"/>
              <a:gd name="connsiteY1963" fmla="*/ 3599557 h 3797612"/>
              <a:gd name="connsiteX1964" fmla="*/ 1537582 w 3911893"/>
              <a:gd name="connsiteY1964" fmla="*/ 3602287 h 3797612"/>
              <a:gd name="connsiteX1965" fmla="*/ 1537298 w 3911893"/>
              <a:gd name="connsiteY1965" fmla="*/ 3602584 h 3797612"/>
              <a:gd name="connsiteX1966" fmla="*/ 1537552 w 3911893"/>
              <a:gd name="connsiteY1966" fmla="*/ 3602084 h 3797612"/>
              <a:gd name="connsiteX1967" fmla="*/ 1534966 w 3911893"/>
              <a:gd name="connsiteY1967" fmla="*/ 3606169 h 3797612"/>
              <a:gd name="connsiteX1968" fmla="*/ 1530033 w 3911893"/>
              <a:gd name="connsiteY1968" fmla="*/ 3607567 h 3797612"/>
              <a:gd name="connsiteX1969" fmla="*/ 1535042 w 3911893"/>
              <a:gd name="connsiteY1969" fmla="*/ 3605865 h 3797612"/>
              <a:gd name="connsiteX1970" fmla="*/ 1537616 w 3911893"/>
              <a:gd name="connsiteY1970" fmla="*/ 3604992 h 3797612"/>
              <a:gd name="connsiteX1971" fmla="*/ 1535042 w 3911893"/>
              <a:gd name="connsiteY1971" fmla="*/ 3605865 h 3797612"/>
              <a:gd name="connsiteX1972" fmla="*/ 1535507 w 3911893"/>
              <a:gd name="connsiteY1972" fmla="*/ 3604010 h 3797612"/>
              <a:gd name="connsiteX1973" fmla="*/ 1535701 w 3911893"/>
              <a:gd name="connsiteY1973" fmla="*/ 3604255 h 3797612"/>
              <a:gd name="connsiteX1974" fmla="*/ 1537298 w 3911893"/>
              <a:gd name="connsiteY1974" fmla="*/ 3602584 h 3797612"/>
              <a:gd name="connsiteX1975" fmla="*/ 1536981 w 3911893"/>
              <a:gd name="connsiteY1975" fmla="*/ 3603209 h 3797612"/>
              <a:gd name="connsiteX1976" fmla="*/ 1537616 w 3911893"/>
              <a:gd name="connsiteY1976" fmla="*/ 3604992 h 3797612"/>
              <a:gd name="connsiteX1977" fmla="*/ 1530748 w 3911893"/>
              <a:gd name="connsiteY1977" fmla="*/ 3614872 h 3797612"/>
              <a:gd name="connsiteX1978" fmla="*/ 1528743 w 3911893"/>
              <a:gd name="connsiteY1978" fmla="*/ 3613222 h 3797612"/>
              <a:gd name="connsiteX1979" fmla="*/ 1530033 w 3911893"/>
              <a:gd name="connsiteY1979" fmla="*/ 3607567 h 3797612"/>
              <a:gd name="connsiteX1980" fmla="*/ 1530748 w 3911893"/>
              <a:gd name="connsiteY1980" fmla="*/ 3614872 h 3797612"/>
              <a:gd name="connsiteX1981" fmla="*/ 3687450 w 3911893"/>
              <a:gd name="connsiteY1981" fmla="*/ 996999 h 3797612"/>
              <a:gd name="connsiteX1982" fmla="*/ 3683096 w 3911893"/>
              <a:gd name="connsiteY1982" fmla="*/ 1000794 h 3797612"/>
              <a:gd name="connsiteX1983" fmla="*/ 3683265 w 3911893"/>
              <a:gd name="connsiteY1983" fmla="*/ 999549 h 3797612"/>
              <a:gd name="connsiteX1984" fmla="*/ 3687149 w 3911893"/>
              <a:gd name="connsiteY1984" fmla="*/ 996553 h 3797612"/>
              <a:gd name="connsiteX1985" fmla="*/ 1971390 w 3911893"/>
              <a:gd name="connsiteY1985" fmla="*/ 3087493 h 3797612"/>
              <a:gd name="connsiteX1986" fmla="*/ 1971212 w 3911893"/>
              <a:gd name="connsiteY1986" fmla="*/ 3085666 h 3797612"/>
              <a:gd name="connsiteX1987" fmla="*/ 1971012 w 3911893"/>
              <a:gd name="connsiteY1987" fmla="*/ 3083625 h 3797612"/>
              <a:gd name="connsiteX1988" fmla="*/ 1971444 w 3911893"/>
              <a:gd name="connsiteY1988" fmla="*/ 3083340 h 3797612"/>
              <a:gd name="connsiteX1989" fmla="*/ 1971390 w 3911893"/>
              <a:gd name="connsiteY1989" fmla="*/ 3087493 h 3797612"/>
              <a:gd name="connsiteX1990" fmla="*/ 2171945 w 3911893"/>
              <a:gd name="connsiteY1990" fmla="*/ 2844953 h 3797612"/>
              <a:gd name="connsiteX1991" fmla="*/ 2170139 w 3911893"/>
              <a:gd name="connsiteY1991" fmla="*/ 2846510 h 3797612"/>
              <a:gd name="connsiteX1992" fmla="*/ 2171964 w 3911893"/>
              <a:gd name="connsiteY1992" fmla="*/ 2844882 h 3797612"/>
              <a:gd name="connsiteX1993" fmla="*/ 2172674 w 3911893"/>
              <a:gd name="connsiteY1993" fmla="*/ 2844249 h 3797612"/>
              <a:gd name="connsiteX1994" fmla="*/ 2171964 w 3911893"/>
              <a:gd name="connsiteY1994" fmla="*/ 2844882 h 3797612"/>
              <a:gd name="connsiteX1995" fmla="*/ 2172405 w 3911893"/>
              <a:gd name="connsiteY1995" fmla="*/ 2843181 h 3797612"/>
              <a:gd name="connsiteX1996" fmla="*/ 2174053 w 3911893"/>
              <a:gd name="connsiteY1996" fmla="*/ 2841178 h 3797612"/>
              <a:gd name="connsiteX1997" fmla="*/ 3692269 w 3911893"/>
              <a:gd name="connsiteY1997" fmla="*/ 1004124 h 3797612"/>
              <a:gd name="connsiteX1998" fmla="*/ 3687450 w 3911893"/>
              <a:gd name="connsiteY1998" fmla="*/ 996999 h 3797612"/>
              <a:gd name="connsiteX1999" fmla="*/ 3688062 w 3911893"/>
              <a:gd name="connsiteY1999" fmla="*/ 996465 h 3797612"/>
              <a:gd name="connsiteX2000" fmla="*/ 3689548 w 3911893"/>
              <a:gd name="connsiteY2000" fmla="*/ 995169 h 3797612"/>
              <a:gd name="connsiteX2001" fmla="*/ 3692844 w 3911893"/>
              <a:gd name="connsiteY2001" fmla="*/ 991164 h 3797612"/>
              <a:gd name="connsiteX2002" fmla="*/ 3692269 w 3911893"/>
              <a:gd name="connsiteY2002" fmla="*/ 1004124 h 3797612"/>
              <a:gd name="connsiteX2003" fmla="*/ 2171364 w 3911893"/>
              <a:gd name="connsiteY2003" fmla="*/ 2870205 h 3797612"/>
              <a:gd name="connsiteX2004" fmla="*/ 2170988 w 3911893"/>
              <a:gd name="connsiteY2004" fmla="*/ 2866361 h 3797612"/>
              <a:gd name="connsiteX2005" fmla="*/ 2170898 w 3911893"/>
              <a:gd name="connsiteY2005" fmla="*/ 2865448 h 3797612"/>
              <a:gd name="connsiteX2006" fmla="*/ 2172117 w 3911893"/>
              <a:gd name="connsiteY2006" fmla="*/ 2868182 h 3797612"/>
              <a:gd name="connsiteX2007" fmla="*/ 2171513 w 3911893"/>
              <a:gd name="connsiteY2007" fmla="*/ 2871732 h 3797612"/>
              <a:gd name="connsiteX2008" fmla="*/ 2170816 w 3911893"/>
              <a:gd name="connsiteY2008" fmla="*/ 2871678 h 3797612"/>
              <a:gd name="connsiteX2009" fmla="*/ 2171364 w 3911893"/>
              <a:gd name="connsiteY2009" fmla="*/ 2870205 h 3797612"/>
              <a:gd name="connsiteX2010" fmla="*/ 1995313 w 3911893"/>
              <a:gd name="connsiteY2010" fmla="*/ 3087027 h 3797612"/>
              <a:gd name="connsiteX2011" fmla="*/ 1993308 w 3911893"/>
              <a:gd name="connsiteY2011" fmla="*/ 3085377 h 3797612"/>
              <a:gd name="connsiteX2012" fmla="*/ 1993308 w 3911893"/>
              <a:gd name="connsiteY2012" fmla="*/ 3085358 h 3797612"/>
              <a:gd name="connsiteX2013" fmla="*/ 3654513 w 3911893"/>
              <a:gd name="connsiteY2013" fmla="*/ 1070448 h 3797612"/>
              <a:gd name="connsiteX2014" fmla="*/ 3654379 w 3911893"/>
              <a:gd name="connsiteY2014" fmla="*/ 1069078 h 3797612"/>
              <a:gd name="connsiteX2015" fmla="*/ 3653854 w 3911893"/>
              <a:gd name="connsiteY2015" fmla="*/ 1063717 h 3797612"/>
              <a:gd name="connsiteX2016" fmla="*/ 3654222 w 3911893"/>
              <a:gd name="connsiteY2016" fmla="*/ 1062180 h 3797612"/>
              <a:gd name="connsiteX2017" fmla="*/ 3654513 w 3911893"/>
              <a:gd name="connsiteY2017" fmla="*/ 1070448 h 3797612"/>
              <a:gd name="connsiteX2018" fmla="*/ 2167422 w 3911893"/>
              <a:gd name="connsiteY2018" fmla="*/ 2879379 h 3797612"/>
              <a:gd name="connsiteX2019" fmla="*/ 2164954 w 3911893"/>
              <a:gd name="connsiteY2019" fmla="*/ 2881444 h 3797612"/>
              <a:gd name="connsiteX2020" fmla="*/ 2165022 w 3911893"/>
              <a:gd name="connsiteY2020" fmla="*/ 2880763 h 3797612"/>
              <a:gd name="connsiteX2021" fmla="*/ 2167422 w 3911893"/>
              <a:gd name="connsiteY2021" fmla="*/ 2879379 h 3797612"/>
              <a:gd name="connsiteX2022" fmla="*/ 2164789 w 3911893"/>
              <a:gd name="connsiteY2022" fmla="*/ 2883090 h 3797612"/>
              <a:gd name="connsiteX2023" fmla="*/ 2163375 w 3911893"/>
              <a:gd name="connsiteY2023" fmla="*/ 2882765 h 3797612"/>
              <a:gd name="connsiteX2024" fmla="*/ 2164954 w 3911893"/>
              <a:gd name="connsiteY2024" fmla="*/ 2881444 h 3797612"/>
              <a:gd name="connsiteX2025" fmla="*/ 2164906 w 3911893"/>
              <a:gd name="connsiteY2025" fmla="*/ 2881926 h 3797612"/>
              <a:gd name="connsiteX2026" fmla="*/ 2446487 w 3911893"/>
              <a:gd name="connsiteY2026" fmla="*/ 2545726 h 3797612"/>
              <a:gd name="connsiteX2027" fmla="*/ 2443836 w 3911893"/>
              <a:gd name="connsiteY2027" fmla="*/ 2545982 h 3797612"/>
              <a:gd name="connsiteX2028" fmla="*/ 2443836 w 3911893"/>
              <a:gd name="connsiteY2028" fmla="*/ 2545982 h 3797612"/>
              <a:gd name="connsiteX2029" fmla="*/ 2444749 w 3911893"/>
              <a:gd name="connsiteY2029" fmla="*/ 2545894 h 3797612"/>
              <a:gd name="connsiteX2030" fmla="*/ 3696360 w 3911893"/>
              <a:gd name="connsiteY2030" fmla="*/ 1041267 h 3797612"/>
              <a:gd name="connsiteX2031" fmla="*/ 3695927 w 3911893"/>
              <a:gd name="connsiteY2031" fmla="*/ 1041188 h 3797612"/>
              <a:gd name="connsiteX2032" fmla="*/ 3694636 w 3911893"/>
              <a:gd name="connsiteY2032" fmla="*/ 1040074 h 3797612"/>
              <a:gd name="connsiteX2033" fmla="*/ 3678624 w 3911893"/>
              <a:gd name="connsiteY2033" fmla="*/ 1065729 h 3797612"/>
              <a:gd name="connsiteX2034" fmla="*/ 3678239 w 3911893"/>
              <a:gd name="connsiteY2034" fmla="*/ 1065622 h 3797612"/>
              <a:gd name="connsiteX2035" fmla="*/ 3679446 w 3911893"/>
              <a:gd name="connsiteY2035" fmla="*/ 1063461 h 3797612"/>
              <a:gd name="connsiteX2036" fmla="*/ 2174116 w 3911893"/>
              <a:gd name="connsiteY2036" fmla="*/ 2898320 h 3797612"/>
              <a:gd name="connsiteX2037" fmla="*/ 2170656 w 3911893"/>
              <a:gd name="connsiteY2037" fmla="*/ 2891695 h 3797612"/>
              <a:gd name="connsiteX2038" fmla="*/ 2171396 w 3911893"/>
              <a:gd name="connsiteY2038" fmla="*/ 2889365 h 3797612"/>
              <a:gd name="connsiteX2039" fmla="*/ 2174116 w 3911893"/>
              <a:gd name="connsiteY2039" fmla="*/ 2898320 h 3797612"/>
              <a:gd name="connsiteX2040" fmla="*/ 2450924 w 3911893"/>
              <a:gd name="connsiteY2040" fmla="*/ 2561889 h 3797612"/>
              <a:gd name="connsiteX2041" fmla="*/ 2438675 w 3911893"/>
              <a:gd name="connsiteY2041" fmla="*/ 2568603 h 3797612"/>
              <a:gd name="connsiteX2042" fmla="*/ 2435955 w 3911893"/>
              <a:gd name="connsiteY2042" fmla="*/ 2559648 h 3797612"/>
              <a:gd name="connsiteX2043" fmla="*/ 2442710 w 3911893"/>
              <a:gd name="connsiteY2043" fmla="*/ 2551438 h 3797612"/>
              <a:gd name="connsiteX2044" fmla="*/ 2443342 w 3911893"/>
              <a:gd name="connsiteY2044" fmla="*/ 2552713 h 3797612"/>
              <a:gd name="connsiteX2045" fmla="*/ 2444193 w 3911893"/>
              <a:gd name="connsiteY2045" fmla="*/ 2549635 h 3797612"/>
              <a:gd name="connsiteX2046" fmla="*/ 2443163 w 3911893"/>
              <a:gd name="connsiteY2046" fmla="*/ 2550887 h 3797612"/>
              <a:gd name="connsiteX2047" fmla="*/ 2442710 w 3911893"/>
              <a:gd name="connsiteY2047" fmla="*/ 2551438 h 3797612"/>
              <a:gd name="connsiteX2048" fmla="*/ 2440183 w 3911893"/>
              <a:gd name="connsiteY2048" fmla="*/ 2546336 h 3797612"/>
              <a:gd name="connsiteX2049" fmla="*/ 2443836 w 3911893"/>
              <a:gd name="connsiteY2049" fmla="*/ 2545982 h 3797612"/>
              <a:gd name="connsiteX2050" fmla="*/ 2450038 w 3911893"/>
              <a:gd name="connsiteY2050" fmla="*/ 2559901 h 3797612"/>
              <a:gd name="connsiteX2051" fmla="*/ 2450924 w 3911893"/>
              <a:gd name="connsiteY2051" fmla="*/ 2561889 h 3797612"/>
              <a:gd name="connsiteX2052" fmla="*/ 1791857 w 3911893"/>
              <a:gd name="connsiteY2052" fmla="*/ 3365852 h 3797612"/>
              <a:gd name="connsiteX2053" fmla="*/ 1790081 w 3911893"/>
              <a:gd name="connsiteY2053" fmla="*/ 3367377 h 3797612"/>
              <a:gd name="connsiteX2054" fmla="*/ 1789768 w 3911893"/>
              <a:gd name="connsiteY2054" fmla="*/ 3366612 h 3797612"/>
              <a:gd name="connsiteX2055" fmla="*/ 1792037 w 3911893"/>
              <a:gd name="connsiteY2055" fmla="*/ 3364740 h 3797612"/>
              <a:gd name="connsiteX2056" fmla="*/ 1791857 w 3911893"/>
              <a:gd name="connsiteY2056" fmla="*/ 3365852 h 3797612"/>
              <a:gd name="connsiteX2057" fmla="*/ 1790568 w 3911893"/>
              <a:gd name="connsiteY2057" fmla="*/ 3368569 h 3797612"/>
              <a:gd name="connsiteX2058" fmla="*/ 1790066 w 3911893"/>
              <a:gd name="connsiteY2058" fmla="*/ 3367390 h 3797612"/>
              <a:gd name="connsiteX2059" fmla="*/ 1790081 w 3911893"/>
              <a:gd name="connsiteY2059" fmla="*/ 3367377 h 3797612"/>
              <a:gd name="connsiteX2060" fmla="*/ 1672791 w 3911893"/>
              <a:gd name="connsiteY2060" fmla="*/ 3540323 h 3797612"/>
              <a:gd name="connsiteX2061" fmla="*/ 1671144 w 3911893"/>
              <a:gd name="connsiteY2061" fmla="*/ 3542326 h 3797612"/>
              <a:gd name="connsiteX2062" fmla="*/ 1671923 w 3911893"/>
              <a:gd name="connsiteY2062" fmla="*/ 3540868 h 3797612"/>
              <a:gd name="connsiteX2063" fmla="*/ 1672390 w 3911893"/>
              <a:gd name="connsiteY2063" fmla="*/ 3539993 h 3797612"/>
              <a:gd name="connsiteX2064" fmla="*/ 1999029 w 3911893"/>
              <a:gd name="connsiteY2064" fmla="*/ 3143816 h 3797612"/>
              <a:gd name="connsiteX2065" fmla="*/ 1998714 w 3911893"/>
              <a:gd name="connsiteY2065" fmla="*/ 3140593 h 3797612"/>
              <a:gd name="connsiteX2066" fmla="*/ 1998922 w 3911893"/>
              <a:gd name="connsiteY2066" fmla="*/ 3140370 h 3797612"/>
              <a:gd name="connsiteX2067" fmla="*/ 1999029 w 3911893"/>
              <a:gd name="connsiteY2067" fmla="*/ 3143816 h 3797612"/>
              <a:gd name="connsiteX2068" fmla="*/ 2179340 w 3911893"/>
              <a:gd name="connsiteY2068" fmla="*/ 2932841 h 3797612"/>
              <a:gd name="connsiteX2069" fmla="*/ 2175687 w 3911893"/>
              <a:gd name="connsiteY2069" fmla="*/ 2933194 h 3797612"/>
              <a:gd name="connsiteX2070" fmla="*/ 2176305 w 3911893"/>
              <a:gd name="connsiteY2070" fmla="*/ 2932444 h 3797612"/>
              <a:gd name="connsiteX2071" fmla="*/ 2177335 w 3911893"/>
              <a:gd name="connsiteY2071" fmla="*/ 2931192 h 3797612"/>
              <a:gd name="connsiteX2072" fmla="*/ 2179340 w 3911893"/>
              <a:gd name="connsiteY2072" fmla="*/ 2932841 h 3797612"/>
              <a:gd name="connsiteX2073" fmla="*/ 2087884 w 3911893"/>
              <a:gd name="connsiteY2073" fmla="*/ 3048594 h 3797612"/>
              <a:gd name="connsiteX2074" fmla="*/ 2086906 w 3911893"/>
              <a:gd name="connsiteY2074" fmla="*/ 3048688 h 3797612"/>
              <a:gd name="connsiteX2075" fmla="*/ 2088718 w 3911893"/>
              <a:gd name="connsiteY2075" fmla="*/ 3042982 h 3797612"/>
              <a:gd name="connsiteX2076" fmla="*/ 2087884 w 3911893"/>
              <a:gd name="connsiteY2076" fmla="*/ 3048594 h 3797612"/>
              <a:gd name="connsiteX2077" fmla="*/ 2629439 w 3911893"/>
              <a:gd name="connsiteY2077" fmla="*/ 2450637 h 3797612"/>
              <a:gd name="connsiteX2078" fmla="*/ 2627922 w 3911893"/>
              <a:gd name="connsiteY2078" fmla="*/ 2450783 h 3797612"/>
              <a:gd name="connsiteX2079" fmla="*/ 2629430 w 3911893"/>
              <a:gd name="connsiteY2079" fmla="*/ 2450177 h 3797612"/>
              <a:gd name="connsiteX2080" fmla="*/ 2561790 w 3911893"/>
              <a:gd name="connsiteY2080" fmla="*/ 2533238 h 3797612"/>
              <a:gd name="connsiteX2081" fmla="*/ 2561156 w 3911893"/>
              <a:gd name="connsiteY2081" fmla="*/ 2532581 h 3797612"/>
              <a:gd name="connsiteX2082" fmla="*/ 2560004 w 3911893"/>
              <a:gd name="connsiteY2082" fmla="*/ 2532002 h 3797612"/>
              <a:gd name="connsiteX2083" fmla="*/ 2561529 w 3911893"/>
              <a:gd name="connsiteY2083" fmla="*/ 2532379 h 3797612"/>
              <a:gd name="connsiteX2084" fmla="*/ 1796837 w 3911893"/>
              <a:gd name="connsiteY2084" fmla="*/ 3470952 h 3797612"/>
              <a:gd name="connsiteX2085" fmla="*/ 1795507 w 3911893"/>
              <a:gd name="connsiteY2085" fmla="*/ 3467420 h 3797612"/>
              <a:gd name="connsiteX2086" fmla="*/ 1796830 w 3911893"/>
              <a:gd name="connsiteY2086" fmla="*/ 3463134 h 3797612"/>
              <a:gd name="connsiteX2087" fmla="*/ 1797632 w 3911893"/>
              <a:gd name="connsiteY2087" fmla="*/ 3465735 h 3797612"/>
              <a:gd name="connsiteX2088" fmla="*/ 1796927 w 3911893"/>
              <a:gd name="connsiteY2088" fmla="*/ 3471190 h 3797612"/>
              <a:gd name="connsiteX2089" fmla="*/ 1796773 w 3911893"/>
              <a:gd name="connsiteY2089" fmla="*/ 3471378 h 3797612"/>
              <a:gd name="connsiteX2090" fmla="*/ 1796837 w 3911893"/>
              <a:gd name="connsiteY2090" fmla="*/ 3470952 h 3797612"/>
              <a:gd name="connsiteX2091" fmla="*/ 2638885 w 3911893"/>
              <a:gd name="connsiteY2091" fmla="*/ 2447881 h 3797612"/>
              <a:gd name="connsiteX2092" fmla="*/ 2630646 w 3911893"/>
              <a:gd name="connsiteY2092" fmla="*/ 2457894 h 3797612"/>
              <a:gd name="connsiteX2093" fmla="*/ 2628999 w 3911893"/>
              <a:gd name="connsiteY2093" fmla="*/ 2459897 h 3797612"/>
              <a:gd name="connsiteX2094" fmla="*/ 2629570 w 3911893"/>
              <a:gd name="connsiteY2094" fmla="*/ 2456904 h 3797612"/>
              <a:gd name="connsiteX2095" fmla="*/ 2629439 w 3911893"/>
              <a:gd name="connsiteY2095" fmla="*/ 2450637 h 3797612"/>
              <a:gd name="connsiteX2096" fmla="*/ 2632214 w 3911893"/>
              <a:gd name="connsiteY2096" fmla="*/ 2450369 h 3797612"/>
              <a:gd name="connsiteX2097" fmla="*/ 2633584 w 3911893"/>
              <a:gd name="connsiteY2097" fmla="*/ 2450236 h 3797612"/>
              <a:gd name="connsiteX2098" fmla="*/ 2631221 w 3911893"/>
              <a:gd name="connsiteY2098" fmla="*/ 2444934 h 3797612"/>
              <a:gd name="connsiteX2099" fmla="*/ 2638885 w 3911893"/>
              <a:gd name="connsiteY2099" fmla="*/ 2447881 h 3797612"/>
              <a:gd name="connsiteX2100" fmla="*/ 3710972 w 3911893"/>
              <a:gd name="connsiteY2100" fmla="*/ 1146024 h 3797612"/>
              <a:gd name="connsiteX2101" fmla="*/ 3706524 w 3911893"/>
              <a:gd name="connsiteY2101" fmla="*/ 1146534 h 3797612"/>
              <a:gd name="connsiteX2102" fmla="*/ 3709126 w 3911893"/>
              <a:gd name="connsiteY2102" fmla="*/ 1141881 h 3797612"/>
              <a:gd name="connsiteX2103" fmla="*/ 3710972 w 3911893"/>
              <a:gd name="connsiteY2103" fmla="*/ 1146024 h 3797612"/>
              <a:gd name="connsiteX2104" fmla="*/ 2651173 w 3911893"/>
              <a:gd name="connsiteY2104" fmla="*/ 2443930 h 3797612"/>
              <a:gd name="connsiteX2105" fmla="*/ 2645910 w 3911893"/>
              <a:gd name="connsiteY2105" fmla="*/ 2439599 h 3797612"/>
              <a:gd name="connsiteX2106" fmla="*/ 2647892 w 3911893"/>
              <a:gd name="connsiteY2106" fmla="*/ 2438355 h 3797612"/>
              <a:gd name="connsiteX2107" fmla="*/ 2652965 w 3911893"/>
              <a:gd name="connsiteY2107" fmla="*/ 2446744 h 3797612"/>
              <a:gd name="connsiteX2108" fmla="*/ 2652834 w 3911893"/>
              <a:gd name="connsiteY2108" fmla="*/ 2446765 h 3797612"/>
              <a:gd name="connsiteX2109" fmla="*/ 2653139 w 3911893"/>
              <a:gd name="connsiteY2109" fmla="*/ 2442818 h 3797612"/>
              <a:gd name="connsiteX2110" fmla="*/ 2653067 w 3911893"/>
              <a:gd name="connsiteY2110" fmla="*/ 2444438 h 3797612"/>
              <a:gd name="connsiteX2111" fmla="*/ 2572760 w 3911893"/>
              <a:gd name="connsiteY2111" fmla="*/ 2544596 h 3797612"/>
              <a:gd name="connsiteX2112" fmla="*/ 2565455 w 3911893"/>
              <a:gd name="connsiteY2112" fmla="*/ 2545301 h 3797612"/>
              <a:gd name="connsiteX2113" fmla="*/ 2561790 w 3911893"/>
              <a:gd name="connsiteY2113" fmla="*/ 2533238 h 3797612"/>
              <a:gd name="connsiteX2114" fmla="*/ 2265071 w 3911893"/>
              <a:gd name="connsiteY2114" fmla="*/ 2954277 h 3797612"/>
              <a:gd name="connsiteX2115" fmla="*/ 2264257 w 3911893"/>
              <a:gd name="connsiteY2115" fmla="*/ 2952756 h 3797612"/>
              <a:gd name="connsiteX2116" fmla="*/ 2264638 w 3911893"/>
              <a:gd name="connsiteY2116" fmla="*/ 2953123 h 3797612"/>
              <a:gd name="connsiteX2117" fmla="*/ 2265416 w 3911893"/>
              <a:gd name="connsiteY2117" fmla="*/ 2954923 h 3797612"/>
              <a:gd name="connsiteX2118" fmla="*/ 2265394 w 3911893"/>
              <a:gd name="connsiteY2118" fmla="*/ 2954951 h 3797612"/>
              <a:gd name="connsiteX2119" fmla="*/ 2265345 w 3911893"/>
              <a:gd name="connsiteY2119" fmla="*/ 2955010 h 3797612"/>
              <a:gd name="connsiteX2120" fmla="*/ 2265071 w 3911893"/>
              <a:gd name="connsiteY2120" fmla="*/ 2954277 h 3797612"/>
              <a:gd name="connsiteX2121" fmla="*/ 2186618 w 3911893"/>
              <a:gd name="connsiteY2121" fmla="*/ 3054276 h 3797612"/>
              <a:gd name="connsiteX2122" fmla="*/ 2186619 w 3911893"/>
              <a:gd name="connsiteY2122" fmla="*/ 3054270 h 3797612"/>
              <a:gd name="connsiteX2123" fmla="*/ 2186644 w 3911893"/>
              <a:gd name="connsiteY2123" fmla="*/ 3053969 h 3797612"/>
              <a:gd name="connsiteX2124" fmla="*/ 2186722 w 3911893"/>
              <a:gd name="connsiteY2124" fmla="*/ 3054145 h 3797612"/>
              <a:gd name="connsiteX2125" fmla="*/ 2186197 w 3911893"/>
              <a:gd name="connsiteY2125" fmla="*/ 3059380 h 3797612"/>
              <a:gd name="connsiteX2126" fmla="*/ 2184089 w 3911893"/>
              <a:gd name="connsiteY2126" fmla="*/ 3057855 h 3797612"/>
              <a:gd name="connsiteX2127" fmla="*/ 2185111 w 3911893"/>
              <a:gd name="connsiteY2127" fmla="*/ 3056192 h 3797612"/>
              <a:gd name="connsiteX2128" fmla="*/ 2186618 w 3911893"/>
              <a:gd name="connsiteY2128" fmla="*/ 3054276 h 3797612"/>
              <a:gd name="connsiteX2129" fmla="*/ 2270228 w 3911893"/>
              <a:gd name="connsiteY2129" fmla="*/ 2957249 h 3797612"/>
              <a:gd name="connsiteX2130" fmla="*/ 2267218 w 3911893"/>
              <a:gd name="connsiteY2130" fmla="*/ 2958289 h 3797612"/>
              <a:gd name="connsiteX2131" fmla="*/ 2265416 w 3911893"/>
              <a:gd name="connsiteY2131" fmla="*/ 2954923 h 3797612"/>
              <a:gd name="connsiteX2132" fmla="*/ 2266218 w 3911893"/>
              <a:gd name="connsiteY2132" fmla="*/ 2953949 h 3797612"/>
              <a:gd name="connsiteX2133" fmla="*/ 2270228 w 3911893"/>
              <a:gd name="connsiteY2133" fmla="*/ 2957249 h 3797612"/>
              <a:gd name="connsiteX2134" fmla="*/ 2018493 w 3911893"/>
              <a:gd name="connsiteY2134" fmla="*/ 3267294 h 3797612"/>
              <a:gd name="connsiteX2135" fmla="*/ 2017669 w 3911893"/>
              <a:gd name="connsiteY2135" fmla="*/ 3268295 h 3797612"/>
              <a:gd name="connsiteX2136" fmla="*/ 2017472 w 3911893"/>
              <a:gd name="connsiteY2136" fmla="*/ 3268534 h 3797612"/>
              <a:gd name="connsiteX2137" fmla="*/ 2016810 w 3911893"/>
              <a:gd name="connsiteY2137" fmla="*/ 3267168 h 3797612"/>
              <a:gd name="connsiteX2138" fmla="*/ 2018730 w 3911893"/>
              <a:gd name="connsiteY2138" fmla="*/ 3264923 h 3797612"/>
              <a:gd name="connsiteX2139" fmla="*/ 1794768 w 3911893"/>
              <a:gd name="connsiteY2139" fmla="*/ 3543294 h 3797612"/>
              <a:gd name="connsiteX2140" fmla="*/ 1794840 w 3911893"/>
              <a:gd name="connsiteY2140" fmla="*/ 3541674 h 3797612"/>
              <a:gd name="connsiteX2141" fmla="*/ 1794919 w 3911893"/>
              <a:gd name="connsiteY2141" fmla="*/ 3539885 h 3797612"/>
              <a:gd name="connsiteX2142" fmla="*/ 1795528 w 3911893"/>
              <a:gd name="connsiteY2142" fmla="*/ 3542065 h 3797612"/>
              <a:gd name="connsiteX2143" fmla="*/ 2027446 w 3911893"/>
              <a:gd name="connsiteY2143" fmla="*/ 3264586 h 3797612"/>
              <a:gd name="connsiteX2144" fmla="*/ 2019550 w 3911893"/>
              <a:gd name="connsiteY2144" fmla="*/ 3263965 h 3797612"/>
              <a:gd name="connsiteX2145" fmla="*/ 2018730 w 3911893"/>
              <a:gd name="connsiteY2145" fmla="*/ 3264923 h 3797612"/>
              <a:gd name="connsiteX2146" fmla="*/ 2019308 w 3911893"/>
              <a:gd name="connsiteY2146" fmla="*/ 3259150 h 3797612"/>
              <a:gd name="connsiteX2147" fmla="*/ 2019425 w 3911893"/>
              <a:gd name="connsiteY2147" fmla="*/ 3257986 h 3797612"/>
              <a:gd name="connsiteX2148" fmla="*/ 2024725 w 3911893"/>
              <a:gd name="connsiteY2148" fmla="*/ 3255631 h 3797612"/>
              <a:gd name="connsiteX2149" fmla="*/ 2027446 w 3911893"/>
              <a:gd name="connsiteY2149" fmla="*/ 3264586 h 3797612"/>
              <a:gd name="connsiteX2150" fmla="*/ 2175108 w 3911893"/>
              <a:gd name="connsiteY2150" fmla="*/ 3088284 h 3797612"/>
              <a:gd name="connsiteX2151" fmla="*/ 2172477 w 3911893"/>
              <a:gd name="connsiteY2151" fmla="*/ 3081674 h 3797612"/>
              <a:gd name="connsiteX2152" fmla="*/ 2175755 w 3911893"/>
              <a:gd name="connsiteY2152" fmla="*/ 3081012 h 3797612"/>
              <a:gd name="connsiteX2153" fmla="*/ 2177384 w 3911893"/>
              <a:gd name="connsiteY2153" fmla="*/ 3082352 h 3797612"/>
              <a:gd name="connsiteX2154" fmla="*/ 2177017 w 3911893"/>
              <a:gd name="connsiteY2154" fmla="*/ 3083309 h 3797612"/>
              <a:gd name="connsiteX2155" fmla="*/ 2794317 w 3911893"/>
              <a:gd name="connsiteY2155" fmla="*/ 2337014 h 3797612"/>
              <a:gd name="connsiteX2156" fmla="*/ 2791686 w 3911893"/>
              <a:gd name="connsiteY2156" fmla="*/ 2337268 h 3797612"/>
              <a:gd name="connsiteX2157" fmla="*/ 2790316 w 3911893"/>
              <a:gd name="connsiteY2157" fmla="*/ 2337400 h 3797612"/>
              <a:gd name="connsiteX2158" fmla="*/ 2791606 w 3911893"/>
              <a:gd name="connsiteY2158" fmla="*/ 2331745 h 3797612"/>
              <a:gd name="connsiteX2159" fmla="*/ 2794972 w 3911893"/>
              <a:gd name="connsiteY2159" fmla="*/ 2333465 h 3797612"/>
              <a:gd name="connsiteX2160" fmla="*/ 2794581 w 3911893"/>
              <a:gd name="connsiteY2160" fmla="*/ 2336237 h 3797612"/>
              <a:gd name="connsiteX2161" fmla="*/ 2793619 w 3911893"/>
              <a:gd name="connsiteY2161" fmla="*/ 2339069 h 3797612"/>
              <a:gd name="connsiteX2162" fmla="*/ 2794317 w 3911893"/>
              <a:gd name="connsiteY2162" fmla="*/ 2337014 h 3797612"/>
              <a:gd name="connsiteX2163" fmla="*/ 2794473 w 3911893"/>
              <a:gd name="connsiteY2163" fmla="*/ 2336999 h 3797612"/>
              <a:gd name="connsiteX2164" fmla="*/ 2794309 w 3911893"/>
              <a:gd name="connsiteY2164" fmla="*/ 2338166 h 3797612"/>
              <a:gd name="connsiteX2165" fmla="*/ 2793619 w 3911893"/>
              <a:gd name="connsiteY2165" fmla="*/ 2339069 h 3797612"/>
              <a:gd name="connsiteX2166" fmla="*/ 2176451 w 3911893"/>
              <a:gd name="connsiteY2166" fmla="*/ 3091660 h 3797612"/>
              <a:gd name="connsiteX2167" fmla="*/ 2174446 w 3911893"/>
              <a:gd name="connsiteY2167" fmla="*/ 3090010 h 3797612"/>
              <a:gd name="connsiteX2168" fmla="*/ 2175108 w 3911893"/>
              <a:gd name="connsiteY2168" fmla="*/ 3088284 h 3797612"/>
              <a:gd name="connsiteX2169" fmla="*/ 2026871 w 3911893"/>
              <a:gd name="connsiteY2169" fmla="*/ 3277545 h 3797612"/>
              <a:gd name="connsiteX2170" fmla="*/ 2023219 w 3911893"/>
              <a:gd name="connsiteY2170" fmla="*/ 3277898 h 3797612"/>
              <a:gd name="connsiteX2171" fmla="*/ 2026514 w 3911893"/>
              <a:gd name="connsiteY2171" fmla="*/ 3273893 h 3797612"/>
              <a:gd name="connsiteX2172" fmla="*/ 2026871 w 3911893"/>
              <a:gd name="connsiteY2172" fmla="*/ 3277545 h 3797612"/>
              <a:gd name="connsiteX2173" fmla="*/ 2022488 w 3911893"/>
              <a:gd name="connsiteY2173" fmla="*/ 3285185 h 3797612"/>
              <a:gd name="connsiteX2174" fmla="*/ 2016627 w 3911893"/>
              <a:gd name="connsiteY2174" fmla="*/ 3285909 h 3797612"/>
              <a:gd name="connsiteX2175" fmla="*/ 2022536 w 3911893"/>
              <a:gd name="connsiteY2175" fmla="*/ 3284715 h 3797612"/>
              <a:gd name="connsiteX2176" fmla="*/ 2023181 w 3911893"/>
              <a:gd name="connsiteY2176" fmla="*/ 3284584 h 3797612"/>
              <a:gd name="connsiteX2177" fmla="*/ 2022536 w 3911893"/>
              <a:gd name="connsiteY2177" fmla="*/ 3284715 h 3797612"/>
              <a:gd name="connsiteX2178" fmla="*/ 2022762 w 3911893"/>
              <a:gd name="connsiteY2178" fmla="*/ 3282461 h 3797612"/>
              <a:gd name="connsiteX2179" fmla="*/ 2022772 w 3911893"/>
              <a:gd name="connsiteY2179" fmla="*/ 3282463 h 3797612"/>
              <a:gd name="connsiteX2180" fmla="*/ 2023181 w 3911893"/>
              <a:gd name="connsiteY2180" fmla="*/ 3284584 h 3797612"/>
              <a:gd name="connsiteX2181" fmla="*/ 1799851 w 3911893"/>
              <a:gd name="connsiteY2181" fmla="*/ 3557552 h 3797612"/>
              <a:gd name="connsiteX2182" fmla="*/ 1795528 w 3911893"/>
              <a:gd name="connsiteY2182" fmla="*/ 3542065 h 3797612"/>
              <a:gd name="connsiteX2183" fmla="*/ 1796832 w 3911893"/>
              <a:gd name="connsiteY2183" fmla="*/ 3539955 h 3797612"/>
              <a:gd name="connsiteX2184" fmla="*/ 1799851 w 3911893"/>
              <a:gd name="connsiteY2184" fmla="*/ 3557552 h 3797612"/>
              <a:gd name="connsiteX2185" fmla="*/ 2026172 w 3911893"/>
              <a:gd name="connsiteY2185" fmla="*/ 3284526 h 3797612"/>
              <a:gd name="connsiteX2186" fmla="*/ 2022286 w 3911893"/>
              <a:gd name="connsiteY2186" fmla="*/ 3287205 h 3797612"/>
              <a:gd name="connsiteX2187" fmla="*/ 2022402 w 3911893"/>
              <a:gd name="connsiteY2187" fmla="*/ 3286042 h 3797612"/>
              <a:gd name="connsiteX2188" fmla="*/ 2022488 w 3911893"/>
              <a:gd name="connsiteY2188" fmla="*/ 3285185 h 3797612"/>
              <a:gd name="connsiteX2189" fmla="*/ 2025166 w 3911893"/>
              <a:gd name="connsiteY2189" fmla="*/ 3284854 h 3797612"/>
              <a:gd name="connsiteX2190" fmla="*/ 2026172 w 3911893"/>
              <a:gd name="connsiteY2190" fmla="*/ 3284526 h 3797612"/>
              <a:gd name="connsiteX2191" fmla="*/ 2021530 w 3911893"/>
              <a:gd name="connsiteY2191" fmla="*/ 3295218 h 3797612"/>
              <a:gd name="connsiteX2192" fmla="*/ 2021175 w 3911893"/>
              <a:gd name="connsiteY2192" fmla="*/ 3294687 h 3797612"/>
              <a:gd name="connsiteX2193" fmla="*/ 2020960 w 3911893"/>
              <a:gd name="connsiteY2193" fmla="*/ 3293671 h 3797612"/>
              <a:gd name="connsiteX2194" fmla="*/ 2266855 w 3911893"/>
              <a:gd name="connsiteY2194" fmla="*/ 2998132 h 3797612"/>
              <a:gd name="connsiteX2195" fmla="*/ 2268406 w 3911893"/>
              <a:gd name="connsiteY2195" fmla="*/ 2993928 h 3797612"/>
              <a:gd name="connsiteX2196" fmla="*/ 2270267 w 3911893"/>
              <a:gd name="connsiteY2196" fmla="*/ 2992963 h 3797612"/>
              <a:gd name="connsiteX2197" fmla="*/ 2266855 w 3911893"/>
              <a:gd name="connsiteY2197" fmla="*/ 2998132 h 3797612"/>
              <a:gd name="connsiteX2198" fmla="*/ 2022221 w 3911893"/>
              <a:gd name="connsiteY2198" fmla="*/ 3296250 h 3797612"/>
              <a:gd name="connsiteX2199" fmla="*/ 2021941 w 3911893"/>
              <a:gd name="connsiteY2199" fmla="*/ 3296335 h 3797612"/>
              <a:gd name="connsiteX2200" fmla="*/ 2021530 w 3911893"/>
              <a:gd name="connsiteY2200" fmla="*/ 3295218 h 3797612"/>
              <a:gd name="connsiteX2201" fmla="*/ 3778123 w 3911893"/>
              <a:gd name="connsiteY2201" fmla="*/ 1165436 h 3797612"/>
              <a:gd name="connsiteX2202" fmla="*/ 3776757 w 3911893"/>
              <a:gd name="connsiteY2202" fmla="*/ 1165567 h 3797612"/>
              <a:gd name="connsiteX2203" fmla="*/ 3776099 w 3911893"/>
              <a:gd name="connsiteY2203" fmla="*/ 1163298 h 3797612"/>
              <a:gd name="connsiteX2204" fmla="*/ 3778123 w 3911893"/>
              <a:gd name="connsiteY2204" fmla="*/ 1165436 h 3797612"/>
              <a:gd name="connsiteX2205" fmla="*/ 2659285 w 3911893"/>
              <a:gd name="connsiteY2205" fmla="*/ 2530712 h 3797612"/>
              <a:gd name="connsiteX2206" fmla="*/ 2658730 w 3911893"/>
              <a:gd name="connsiteY2206" fmla="*/ 2530535 h 3797612"/>
              <a:gd name="connsiteX2207" fmla="*/ 2657710 w 3911893"/>
              <a:gd name="connsiteY2207" fmla="*/ 2527177 h 3797612"/>
              <a:gd name="connsiteX2208" fmla="*/ 2658301 w 3911893"/>
              <a:gd name="connsiteY2208" fmla="*/ 2528503 h 3797612"/>
              <a:gd name="connsiteX2209" fmla="*/ 2026169 w 3911893"/>
              <a:gd name="connsiteY2209" fmla="*/ 3302155 h 3797612"/>
              <a:gd name="connsiteX2210" fmla="*/ 2022221 w 3911893"/>
              <a:gd name="connsiteY2210" fmla="*/ 3296250 h 3797612"/>
              <a:gd name="connsiteX2211" fmla="*/ 2029188 w 3911893"/>
              <a:gd name="connsiteY2211" fmla="*/ 3294144 h 3797612"/>
              <a:gd name="connsiteX2212" fmla="*/ 2030307 w 3911893"/>
              <a:gd name="connsiteY2212" fmla="*/ 3293805 h 3797612"/>
              <a:gd name="connsiteX2213" fmla="*/ 2026169 w 3911893"/>
              <a:gd name="connsiteY2213" fmla="*/ 3302155 h 3797612"/>
              <a:gd name="connsiteX2214" fmla="*/ 3754313 w 3911893"/>
              <a:gd name="connsiteY2214" fmla="*/ 1210668 h 3797612"/>
              <a:gd name="connsiteX2215" fmla="*/ 3753649 w 3911893"/>
              <a:gd name="connsiteY2215" fmla="*/ 1211466 h 3797612"/>
              <a:gd name="connsiteX2216" fmla="*/ 3753146 w 3911893"/>
              <a:gd name="connsiteY2216" fmla="*/ 1211630 h 3797612"/>
              <a:gd name="connsiteX2217" fmla="*/ 3753111 w 3911893"/>
              <a:gd name="connsiteY2217" fmla="*/ 1211275 h 3797612"/>
              <a:gd name="connsiteX2218" fmla="*/ 3760139 w 3911893"/>
              <a:gd name="connsiteY2218" fmla="*/ 1207728 h 3797612"/>
              <a:gd name="connsiteX2219" fmla="*/ 3754313 w 3911893"/>
              <a:gd name="connsiteY2219" fmla="*/ 1210668 h 3797612"/>
              <a:gd name="connsiteX2220" fmla="*/ 3758134 w 3911893"/>
              <a:gd name="connsiteY2220" fmla="*/ 1206079 h 3797612"/>
              <a:gd name="connsiteX2221" fmla="*/ 3760139 w 3911893"/>
              <a:gd name="connsiteY2221" fmla="*/ 1207728 h 3797612"/>
              <a:gd name="connsiteX2222" fmla="*/ 2622560 w 3911893"/>
              <a:gd name="connsiteY2222" fmla="*/ 2620118 h 3797612"/>
              <a:gd name="connsiteX2223" fmla="*/ 2622490 w 3911893"/>
              <a:gd name="connsiteY2223" fmla="*/ 2619405 h 3797612"/>
              <a:gd name="connsiteX2224" fmla="*/ 2623289 w 3911893"/>
              <a:gd name="connsiteY2224" fmla="*/ 2616971 h 3797612"/>
              <a:gd name="connsiteX2225" fmla="*/ 2623559 w 3911893"/>
              <a:gd name="connsiteY2225" fmla="*/ 2616196 h 3797612"/>
              <a:gd name="connsiteX2226" fmla="*/ 2622815 w 3911893"/>
              <a:gd name="connsiteY2226" fmla="*/ 2622720 h 3797612"/>
              <a:gd name="connsiteX2227" fmla="*/ 2622310 w 3911893"/>
              <a:gd name="connsiteY2227" fmla="*/ 2621098 h 3797612"/>
              <a:gd name="connsiteX2228" fmla="*/ 2622560 w 3911893"/>
              <a:gd name="connsiteY2228" fmla="*/ 2620118 h 3797612"/>
              <a:gd name="connsiteX2229" fmla="*/ 2622681 w 3911893"/>
              <a:gd name="connsiteY2229" fmla="*/ 2621351 h 3797612"/>
              <a:gd name="connsiteX2230" fmla="*/ 2622815 w 3911893"/>
              <a:gd name="connsiteY2230" fmla="*/ 2622720 h 3797612"/>
              <a:gd name="connsiteX2231" fmla="*/ 2187954 w 3911893"/>
              <a:gd name="connsiteY2231" fmla="*/ 3154855 h 3797612"/>
              <a:gd name="connsiteX2232" fmla="*/ 2185060 w 3911893"/>
              <a:gd name="connsiteY2232" fmla="*/ 3155986 h 3797612"/>
              <a:gd name="connsiteX2233" fmla="*/ 2186184 w 3911893"/>
              <a:gd name="connsiteY2233" fmla="*/ 3153398 h 3797612"/>
              <a:gd name="connsiteX2234" fmla="*/ 2177294 w 3911893"/>
              <a:gd name="connsiteY2234" fmla="*/ 3183024 h 3797612"/>
              <a:gd name="connsiteX2235" fmla="*/ 2177015 w 3911893"/>
              <a:gd name="connsiteY2235" fmla="*/ 3182795 h 3797612"/>
              <a:gd name="connsiteX2236" fmla="*/ 2176900 w 3911893"/>
              <a:gd name="connsiteY2236" fmla="*/ 3181030 h 3797612"/>
              <a:gd name="connsiteX2237" fmla="*/ 2177142 w 3911893"/>
              <a:gd name="connsiteY2237" fmla="*/ 3180736 h 3797612"/>
              <a:gd name="connsiteX2238" fmla="*/ 2192409 w 3911893"/>
              <a:gd name="connsiteY2238" fmla="*/ 3165501 h 3797612"/>
              <a:gd name="connsiteX2239" fmla="*/ 2185966 w 3911893"/>
              <a:gd name="connsiteY2239" fmla="*/ 3170011 h 3797612"/>
              <a:gd name="connsiteX2240" fmla="*/ 2190194 w 3911893"/>
              <a:gd name="connsiteY2240" fmla="*/ 3156698 h 3797612"/>
              <a:gd name="connsiteX2241" fmla="*/ 2187954 w 3911893"/>
              <a:gd name="connsiteY2241" fmla="*/ 3154855 h 3797612"/>
              <a:gd name="connsiteX2242" fmla="*/ 2193489 w 3911893"/>
              <a:gd name="connsiteY2242" fmla="*/ 3152693 h 3797612"/>
              <a:gd name="connsiteX2243" fmla="*/ 2192409 w 3911893"/>
              <a:gd name="connsiteY2243" fmla="*/ 3165501 h 3797612"/>
              <a:gd name="connsiteX2244" fmla="*/ 3770716 w 3911893"/>
              <a:gd name="connsiteY2244" fmla="*/ 1247494 h 3797612"/>
              <a:gd name="connsiteX2245" fmla="*/ 3769856 w 3911893"/>
              <a:gd name="connsiteY2245" fmla="*/ 1247836 h 3797612"/>
              <a:gd name="connsiteX2246" fmla="*/ 3769695 w 3911893"/>
              <a:gd name="connsiteY2246" fmla="*/ 1247406 h 3797612"/>
              <a:gd name="connsiteX2247" fmla="*/ 3770101 w 3911893"/>
              <a:gd name="connsiteY2247" fmla="*/ 1246605 h 3797612"/>
              <a:gd name="connsiteX2248" fmla="*/ 2180091 w 3911893"/>
              <a:gd name="connsiteY2248" fmla="*/ 3185326 h 3797612"/>
              <a:gd name="connsiteX2249" fmla="*/ 2177392 w 3911893"/>
              <a:gd name="connsiteY2249" fmla="*/ 3188606 h 3797612"/>
              <a:gd name="connsiteX2250" fmla="*/ 2177264 w 3911893"/>
              <a:gd name="connsiteY2250" fmla="*/ 3186640 h 3797612"/>
              <a:gd name="connsiteX2251" fmla="*/ 2177459 w 3911893"/>
              <a:gd name="connsiteY2251" fmla="*/ 3185523 h 3797612"/>
              <a:gd name="connsiteX2252" fmla="*/ 2177294 w 3911893"/>
              <a:gd name="connsiteY2252" fmla="*/ 3183024 h 3797612"/>
              <a:gd name="connsiteX2253" fmla="*/ 3761850 w 3911893"/>
              <a:gd name="connsiteY2253" fmla="*/ 1262868 h 3797612"/>
              <a:gd name="connsiteX2254" fmla="*/ 3758197 w 3911893"/>
              <a:gd name="connsiteY2254" fmla="*/ 1263220 h 3797612"/>
              <a:gd name="connsiteX2255" fmla="*/ 3756192 w 3911893"/>
              <a:gd name="connsiteY2255" fmla="*/ 1261570 h 3797612"/>
              <a:gd name="connsiteX2256" fmla="*/ 3767726 w 3911893"/>
              <a:gd name="connsiteY2256" fmla="*/ 1247552 h 3797612"/>
              <a:gd name="connsiteX2257" fmla="*/ 3769116 w 3911893"/>
              <a:gd name="connsiteY2257" fmla="*/ 1245862 h 3797612"/>
              <a:gd name="connsiteX2258" fmla="*/ 3769695 w 3911893"/>
              <a:gd name="connsiteY2258" fmla="*/ 1247406 h 3797612"/>
              <a:gd name="connsiteX2259" fmla="*/ 3766414 w 3911893"/>
              <a:gd name="connsiteY2259" fmla="*/ 1253872 h 3797612"/>
              <a:gd name="connsiteX2260" fmla="*/ 3761850 w 3911893"/>
              <a:gd name="connsiteY2260" fmla="*/ 1262868 h 3797612"/>
              <a:gd name="connsiteX2261" fmla="*/ 1969118 w 3911893"/>
              <a:gd name="connsiteY2261" fmla="*/ 3444953 h 3797612"/>
              <a:gd name="connsiteX2262" fmla="*/ 1967542 w 3911893"/>
              <a:gd name="connsiteY2262" fmla="*/ 3443656 h 3797612"/>
              <a:gd name="connsiteX2263" fmla="*/ 1969017 w 3911893"/>
              <a:gd name="connsiteY2263" fmla="*/ 3443514 h 3797612"/>
              <a:gd name="connsiteX2264" fmla="*/ 1969547 w 3911893"/>
              <a:gd name="connsiteY2264" fmla="*/ 3445306 h 3797612"/>
              <a:gd name="connsiteX2265" fmla="*/ 1969174 w 3911893"/>
              <a:gd name="connsiteY2265" fmla="*/ 3445759 h 3797612"/>
              <a:gd name="connsiteX2266" fmla="*/ 1969118 w 3911893"/>
              <a:gd name="connsiteY2266" fmla="*/ 3444953 h 3797612"/>
              <a:gd name="connsiteX2267" fmla="*/ 2277660 w 3911893"/>
              <a:gd name="connsiteY2267" fmla="*/ 3070828 h 3797612"/>
              <a:gd name="connsiteX2268" fmla="*/ 2276496 w 3911893"/>
              <a:gd name="connsiteY2268" fmla="*/ 3070709 h 3797612"/>
              <a:gd name="connsiteX2269" fmla="*/ 2273894 w 3911893"/>
              <a:gd name="connsiteY2269" fmla="*/ 3070446 h 3797612"/>
              <a:gd name="connsiteX2270" fmla="*/ 2275979 w 3911893"/>
              <a:gd name="connsiteY2270" fmla="*/ 3064249 h 3797612"/>
              <a:gd name="connsiteX2271" fmla="*/ 2277660 w 3911893"/>
              <a:gd name="connsiteY2271" fmla="*/ 3070828 h 3797612"/>
              <a:gd name="connsiteX2272" fmla="*/ 3785275 w 3911893"/>
              <a:gd name="connsiteY2272" fmla="*/ 1238484 h 3797612"/>
              <a:gd name="connsiteX2273" fmla="*/ 3772668 w 3911893"/>
              <a:gd name="connsiteY2273" fmla="*/ 1241545 h 3797612"/>
              <a:gd name="connsiteX2274" fmla="*/ 3770101 w 3911893"/>
              <a:gd name="connsiteY2274" fmla="*/ 1246605 h 3797612"/>
              <a:gd name="connsiteX2275" fmla="*/ 3769373 w 3911893"/>
              <a:gd name="connsiteY2275" fmla="*/ 1245550 h 3797612"/>
              <a:gd name="connsiteX2276" fmla="*/ 3769116 w 3911893"/>
              <a:gd name="connsiteY2276" fmla="*/ 1245862 h 3797612"/>
              <a:gd name="connsiteX2277" fmla="*/ 3767010 w 3911893"/>
              <a:gd name="connsiteY2277" fmla="*/ 1240248 h 3797612"/>
              <a:gd name="connsiteX2278" fmla="*/ 3779259 w 3911893"/>
              <a:gd name="connsiteY2278" fmla="*/ 1233534 h 3797612"/>
              <a:gd name="connsiteX2279" fmla="*/ 3784202 w 3911893"/>
              <a:gd name="connsiteY2279" fmla="*/ 1227527 h 3797612"/>
              <a:gd name="connsiteX2280" fmla="*/ 3785275 w 3911893"/>
              <a:gd name="connsiteY2280" fmla="*/ 1238484 h 3797612"/>
              <a:gd name="connsiteX2281" fmla="*/ 2207014 w 3911893"/>
              <a:gd name="connsiteY2281" fmla="*/ 3164420 h 3797612"/>
              <a:gd name="connsiteX2282" fmla="*/ 2205358 w 3911893"/>
              <a:gd name="connsiteY2282" fmla="*/ 3166238 h 3797612"/>
              <a:gd name="connsiteX2283" fmla="*/ 2205521 w 3911893"/>
              <a:gd name="connsiteY2283" fmla="*/ 3162593 h 3797612"/>
              <a:gd name="connsiteX2284" fmla="*/ 2140453 w 3911893"/>
              <a:gd name="connsiteY2284" fmla="*/ 3255980 h 3797612"/>
              <a:gd name="connsiteX2285" fmla="*/ 2141977 w 3911893"/>
              <a:gd name="connsiteY2285" fmla="*/ 3247997 h 3797612"/>
              <a:gd name="connsiteX2286" fmla="*/ 2142111 w 3911893"/>
              <a:gd name="connsiteY2286" fmla="*/ 3249367 h 3797612"/>
              <a:gd name="connsiteX2287" fmla="*/ 2142285 w 3911893"/>
              <a:gd name="connsiteY2287" fmla="*/ 3251148 h 3797612"/>
              <a:gd name="connsiteX2288" fmla="*/ 2142016 w 3911893"/>
              <a:gd name="connsiteY2288" fmla="*/ 3253698 h 3797612"/>
              <a:gd name="connsiteX2289" fmla="*/ 2140453 w 3911893"/>
              <a:gd name="connsiteY2289" fmla="*/ 3255980 h 3797612"/>
              <a:gd name="connsiteX2290" fmla="*/ 3722838 w 3911893"/>
              <a:gd name="connsiteY2290" fmla="*/ 1334684 h 3797612"/>
              <a:gd name="connsiteX2291" fmla="*/ 3722553 w 3911893"/>
              <a:gd name="connsiteY2291" fmla="*/ 1334640 h 3797612"/>
              <a:gd name="connsiteX2292" fmla="*/ 3723157 w 3911893"/>
              <a:gd name="connsiteY2292" fmla="*/ 1333150 h 3797612"/>
              <a:gd name="connsiteX2293" fmla="*/ 3722926 w 3911893"/>
              <a:gd name="connsiteY2293" fmla="*/ 1334698 h 3797612"/>
              <a:gd name="connsiteX2294" fmla="*/ 3722804 w 3911893"/>
              <a:gd name="connsiteY2294" fmla="*/ 1334846 h 3797612"/>
              <a:gd name="connsiteX2295" fmla="*/ 3722838 w 3911893"/>
              <a:gd name="connsiteY2295" fmla="*/ 1334684 h 3797612"/>
              <a:gd name="connsiteX2296" fmla="*/ 3825842 w 3911893"/>
              <a:gd name="connsiteY2296" fmla="*/ 1212245 h 3797612"/>
              <a:gd name="connsiteX2297" fmla="*/ 3823288 w 3911893"/>
              <a:gd name="connsiteY2297" fmla="*/ 1214507 h 3797612"/>
              <a:gd name="connsiteX2298" fmla="*/ 3825193 w 3911893"/>
              <a:gd name="connsiteY2298" fmla="*/ 1212192 h 3797612"/>
              <a:gd name="connsiteX2299" fmla="*/ 3729752 w 3911893"/>
              <a:gd name="connsiteY2299" fmla="*/ 1330489 h 3797612"/>
              <a:gd name="connsiteX2300" fmla="*/ 3724850 w 3911893"/>
              <a:gd name="connsiteY2300" fmla="*/ 1328974 h 3797612"/>
              <a:gd name="connsiteX2301" fmla="*/ 3723157 w 3911893"/>
              <a:gd name="connsiteY2301" fmla="*/ 1333150 h 3797612"/>
              <a:gd name="connsiteX2302" fmla="*/ 3724372 w 3911893"/>
              <a:gd name="connsiteY2302" fmla="*/ 1327321 h 3797612"/>
              <a:gd name="connsiteX2303" fmla="*/ 3728679 w 3911893"/>
              <a:gd name="connsiteY2303" fmla="*/ 1319531 h 3797612"/>
              <a:gd name="connsiteX2304" fmla="*/ 3732332 w 3911893"/>
              <a:gd name="connsiteY2304" fmla="*/ 1319179 h 3797612"/>
              <a:gd name="connsiteX2305" fmla="*/ 3729752 w 3911893"/>
              <a:gd name="connsiteY2305" fmla="*/ 1330489 h 3797612"/>
              <a:gd name="connsiteX2306" fmla="*/ 3727857 w 3911893"/>
              <a:gd name="connsiteY2306" fmla="*/ 1333639 h 3797612"/>
              <a:gd name="connsiteX2307" fmla="*/ 3726327 w 3911893"/>
              <a:gd name="connsiteY2307" fmla="*/ 1335226 h 3797612"/>
              <a:gd name="connsiteX2308" fmla="*/ 3722926 w 3911893"/>
              <a:gd name="connsiteY2308" fmla="*/ 1334698 h 3797612"/>
              <a:gd name="connsiteX2309" fmla="*/ 3723216 w 3911893"/>
              <a:gd name="connsiteY2309" fmla="*/ 1334345 h 3797612"/>
              <a:gd name="connsiteX2310" fmla="*/ 3726099 w 3911893"/>
              <a:gd name="connsiteY2310" fmla="*/ 1330841 h 3797612"/>
              <a:gd name="connsiteX2311" fmla="*/ 3894876 w 3911893"/>
              <a:gd name="connsiteY2311" fmla="*/ 1133885 h 3797612"/>
              <a:gd name="connsiteX2312" fmla="*/ 3892772 w 3911893"/>
              <a:gd name="connsiteY2312" fmla="*/ 1135932 h 3797612"/>
              <a:gd name="connsiteX2313" fmla="*/ 3891712 w 3911893"/>
              <a:gd name="connsiteY2313" fmla="*/ 1136962 h 3797612"/>
              <a:gd name="connsiteX2314" fmla="*/ 3891895 w 3911893"/>
              <a:gd name="connsiteY2314" fmla="*/ 1135210 h 3797612"/>
              <a:gd name="connsiteX2315" fmla="*/ 3894876 w 3911893"/>
              <a:gd name="connsiteY2315" fmla="*/ 1133885 h 3797612"/>
              <a:gd name="connsiteX2316" fmla="*/ 3896075 w 3911893"/>
              <a:gd name="connsiteY2316" fmla="*/ 1152863 h 3797612"/>
              <a:gd name="connsiteX2317" fmla="*/ 3894398 w 3911893"/>
              <a:gd name="connsiteY2317" fmla="*/ 1154901 h 3797612"/>
              <a:gd name="connsiteX2318" fmla="*/ 3893369 w 3911893"/>
              <a:gd name="connsiteY2318" fmla="*/ 1156152 h 3797612"/>
              <a:gd name="connsiteX2319" fmla="*/ 3893535 w 3911893"/>
              <a:gd name="connsiteY2319" fmla="*/ 1154170 h 3797612"/>
              <a:gd name="connsiteX2320" fmla="*/ 3896895 w 3911893"/>
              <a:gd name="connsiteY2320" fmla="*/ 1152442 h 3797612"/>
              <a:gd name="connsiteX2321" fmla="*/ 3896075 w 3911893"/>
              <a:gd name="connsiteY2321" fmla="*/ 1152863 h 3797612"/>
              <a:gd name="connsiteX2322" fmla="*/ 3896508 w 3911893"/>
              <a:gd name="connsiteY2322" fmla="*/ 1152337 h 3797612"/>
              <a:gd name="connsiteX2323" fmla="*/ 3897327 w 3911893"/>
              <a:gd name="connsiteY2323" fmla="*/ 1151853 h 3797612"/>
              <a:gd name="connsiteX2324" fmla="*/ 3896895 w 3911893"/>
              <a:gd name="connsiteY2324" fmla="*/ 1152442 h 3797612"/>
              <a:gd name="connsiteX2325" fmla="*/ 2600299 w 3911893"/>
              <a:gd name="connsiteY2325" fmla="*/ 2736425 h 3797612"/>
              <a:gd name="connsiteX2326" fmla="*/ 2599556 w 3911893"/>
              <a:gd name="connsiteY2326" fmla="*/ 2737050 h 3797612"/>
              <a:gd name="connsiteX2327" fmla="*/ 2599562 w 3911893"/>
              <a:gd name="connsiteY2327" fmla="*/ 2736914 h 3797612"/>
              <a:gd name="connsiteX2328" fmla="*/ 2599376 w 3911893"/>
              <a:gd name="connsiteY2328" fmla="*/ 2741123 h 3797612"/>
              <a:gd name="connsiteX2329" fmla="*/ 2595348 w 3911893"/>
              <a:gd name="connsiteY2329" fmla="*/ 2740590 h 3797612"/>
              <a:gd name="connsiteX2330" fmla="*/ 2599556 w 3911893"/>
              <a:gd name="connsiteY2330" fmla="*/ 2737050 h 3797612"/>
              <a:gd name="connsiteX2331" fmla="*/ 2599448 w 3911893"/>
              <a:gd name="connsiteY2331" fmla="*/ 2739503 h 3797612"/>
              <a:gd name="connsiteX2332" fmla="*/ 2599376 w 3911893"/>
              <a:gd name="connsiteY2332" fmla="*/ 2741123 h 3797612"/>
              <a:gd name="connsiteX2333" fmla="*/ 2282061 w 3911893"/>
              <a:gd name="connsiteY2333" fmla="*/ 3160503 h 3797612"/>
              <a:gd name="connsiteX2334" fmla="*/ 2280942 w 3911893"/>
              <a:gd name="connsiteY2334" fmla="*/ 3160842 h 3797612"/>
              <a:gd name="connsiteX2335" fmla="*/ 2281294 w 3911893"/>
              <a:gd name="connsiteY2335" fmla="*/ 3160181 h 3797612"/>
              <a:gd name="connsiteX2336" fmla="*/ 3799738 w 3911893"/>
              <a:gd name="connsiteY2336" fmla="*/ 1345853 h 3797612"/>
              <a:gd name="connsiteX2337" fmla="*/ 3800417 w 3911893"/>
              <a:gd name="connsiteY2337" fmla="*/ 1343714 h 3797612"/>
              <a:gd name="connsiteX2338" fmla="*/ 3800945 w 3911893"/>
              <a:gd name="connsiteY2338" fmla="*/ 1342050 h 3797612"/>
              <a:gd name="connsiteX2339" fmla="*/ 3802593 w 3911893"/>
              <a:gd name="connsiteY2339" fmla="*/ 1340047 h 3797612"/>
              <a:gd name="connsiteX2340" fmla="*/ 3796718 w 3911893"/>
              <a:gd name="connsiteY2340" fmla="*/ 1355362 h 3797612"/>
              <a:gd name="connsiteX2341" fmla="*/ 3794730 w 3911893"/>
              <a:gd name="connsiteY2341" fmla="*/ 1356246 h 3797612"/>
              <a:gd name="connsiteX2342" fmla="*/ 3794597 w 3911893"/>
              <a:gd name="connsiteY2342" fmla="*/ 1356304 h 3797612"/>
              <a:gd name="connsiteX2343" fmla="*/ 3799738 w 3911893"/>
              <a:gd name="connsiteY2343" fmla="*/ 1345853 h 3797612"/>
              <a:gd name="connsiteX2344" fmla="*/ 3769423 w 3911893"/>
              <a:gd name="connsiteY2344" fmla="*/ 1396711 h 3797612"/>
              <a:gd name="connsiteX2345" fmla="*/ 3768214 w 3911893"/>
              <a:gd name="connsiteY2345" fmla="*/ 1396136 h 3797612"/>
              <a:gd name="connsiteX2346" fmla="*/ 3763286 w 3911893"/>
              <a:gd name="connsiteY2346" fmla="*/ 1393794 h 3797612"/>
              <a:gd name="connsiteX2347" fmla="*/ 3766596 w 3911893"/>
              <a:gd name="connsiteY2347" fmla="*/ 1388141 h 3797612"/>
              <a:gd name="connsiteX2348" fmla="*/ 3768925 w 3911893"/>
              <a:gd name="connsiteY2348" fmla="*/ 1396039 h 3797612"/>
              <a:gd name="connsiteX2349" fmla="*/ 3769622 w 3911893"/>
              <a:gd name="connsiteY2349" fmla="*/ 1395836 h 3797612"/>
              <a:gd name="connsiteX2350" fmla="*/ 3313493 w 3911893"/>
              <a:gd name="connsiteY2350" fmla="*/ 1953909 h 3797612"/>
              <a:gd name="connsiteX2351" fmla="*/ 3310191 w 3911893"/>
              <a:gd name="connsiteY2351" fmla="*/ 1956595 h 3797612"/>
              <a:gd name="connsiteX2352" fmla="*/ 3310234 w 3911893"/>
              <a:gd name="connsiteY2352" fmla="*/ 1955623 h 3797612"/>
              <a:gd name="connsiteX2353" fmla="*/ 3313456 w 3911893"/>
              <a:gd name="connsiteY2353" fmla="*/ 1953826 h 3797612"/>
              <a:gd name="connsiteX2354" fmla="*/ 3313493 w 3911893"/>
              <a:gd name="connsiteY2354" fmla="*/ 1953909 h 3797612"/>
              <a:gd name="connsiteX2355" fmla="*/ 3310081 w 3911893"/>
              <a:gd name="connsiteY2355" fmla="*/ 1959078 h 3797612"/>
              <a:gd name="connsiteX2356" fmla="*/ 3309998 w 3911893"/>
              <a:gd name="connsiteY2356" fmla="*/ 1956753 h 3797612"/>
              <a:gd name="connsiteX2357" fmla="*/ 3310191 w 3911893"/>
              <a:gd name="connsiteY2357" fmla="*/ 1956595 h 3797612"/>
              <a:gd name="connsiteX2358" fmla="*/ 3310153 w 3911893"/>
              <a:gd name="connsiteY2358" fmla="*/ 1957458 h 3797612"/>
              <a:gd name="connsiteX2359" fmla="*/ 3310081 w 3911893"/>
              <a:gd name="connsiteY2359" fmla="*/ 1959078 h 3797612"/>
              <a:gd name="connsiteX2360" fmla="*/ 3774723 w 3911893"/>
              <a:gd name="connsiteY2360" fmla="*/ 1394356 h 3797612"/>
              <a:gd name="connsiteX2361" fmla="*/ 3769622 w 3911893"/>
              <a:gd name="connsiteY2361" fmla="*/ 1395836 h 3797612"/>
              <a:gd name="connsiteX2362" fmla="*/ 3770551 w 3911893"/>
              <a:gd name="connsiteY2362" fmla="*/ 1391763 h 3797612"/>
              <a:gd name="connsiteX2363" fmla="*/ 3770713 w 3911893"/>
              <a:gd name="connsiteY2363" fmla="*/ 1391056 h 3797612"/>
              <a:gd name="connsiteX2364" fmla="*/ 3774723 w 3911893"/>
              <a:gd name="connsiteY2364" fmla="*/ 1394356 h 3797612"/>
              <a:gd name="connsiteX2365" fmla="*/ 2122829 w 3911893"/>
              <a:gd name="connsiteY2365" fmla="*/ 3410229 h 3797612"/>
              <a:gd name="connsiteX2366" fmla="*/ 2117528 w 3911893"/>
              <a:gd name="connsiteY2366" fmla="*/ 3412584 h 3797612"/>
              <a:gd name="connsiteX2367" fmla="*/ 2122829 w 3911893"/>
              <a:gd name="connsiteY2367" fmla="*/ 3410229 h 3797612"/>
              <a:gd name="connsiteX2368" fmla="*/ 2290752 w 3911893"/>
              <a:gd name="connsiteY2368" fmla="*/ 3206903 h 3797612"/>
              <a:gd name="connsiteX2369" fmla="*/ 2289538 w 3911893"/>
              <a:gd name="connsiteY2369" fmla="*/ 3208084 h 3797612"/>
              <a:gd name="connsiteX2370" fmla="*/ 2286992 w 3911893"/>
              <a:gd name="connsiteY2370" fmla="*/ 3203809 h 3797612"/>
              <a:gd name="connsiteX2371" fmla="*/ 2290752 w 3911893"/>
              <a:gd name="connsiteY2371" fmla="*/ 3206903 h 3797612"/>
              <a:gd name="connsiteX2372" fmla="*/ 2999344 w 3911893"/>
              <a:gd name="connsiteY2372" fmla="*/ 2361622 h 3797612"/>
              <a:gd name="connsiteX2373" fmla="*/ 2996413 w 3911893"/>
              <a:gd name="connsiteY2373" fmla="*/ 2359210 h 3797612"/>
              <a:gd name="connsiteX2374" fmla="*/ 2995160 w 3911893"/>
              <a:gd name="connsiteY2374" fmla="*/ 2358179 h 3797612"/>
              <a:gd name="connsiteX2375" fmla="*/ 3000460 w 3911893"/>
              <a:gd name="connsiteY2375" fmla="*/ 2355824 h 3797612"/>
              <a:gd name="connsiteX2376" fmla="*/ 3003376 w 3911893"/>
              <a:gd name="connsiteY2376" fmla="*/ 2356493 h 3797612"/>
              <a:gd name="connsiteX2377" fmla="*/ 3000294 w 3911893"/>
              <a:gd name="connsiteY2377" fmla="*/ 2360305 h 3797612"/>
              <a:gd name="connsiteX2378" fmla="*/ 3000305 w 3911893"/>
              <a:gd name="connsiteY2378" fmla="*/ 2362413 h 3797612"/>
              <a:gd name="connsiteX2379" fmla="*/ 2998686 w 3911893"/>
              <a:gd name="connsiteY2379" fmla="*/ 2363600 h 3797612"/>
              <a:gd name="connsiteX2380" fmla="*/ 2997646 w 3911893"/>
              <a:gd name="connsiteY2380" fmla="*/ 2363977 h 3797612"/>
              <a:gd name="connsiteX2381" fmla="*/ 2999344 w 3911893"/>
              <a:gd name="connsiteY2381" fmla="*/ 2361622 h 3797612"/>
              <a:gd name="connsiteX2382" fmla="*/ 2990098 w 3911893"/>
              <a:gd name="connsiteY2382" fmla="*/ 2377103 h 3797612"/>
              <a:gd name="connsiteX2383" fmla="*/ 2984341 w 3911893"/>
              <a:gd name="connsiteY2383" fmla="*/ 2379502 h 3797612"/>
              <a:gd name="connsiteX2384" fmla="*/ 2987636 w 3911893"/>
              <a:gd name="connsiteY2384" fmla="*/ 2375497 h 3797612"/>
              <a:gd name="connsiteX2385" fmla="*/ 2990098 w 3911893"/>
              <a:gd name="connsiteY2385" fmla="*/ 2377103 h 3797612"/>
              <a:gd name="connsiteX2386" fmla="*/ 2985771 w 3911893"/>
              <a:gd name="connsiteY2386" fmla="*/ 2394112 h 3797612"/>
              <a:gd name="connsiteX2387" fmla="*/ 2993848 w 3911893"/>
              <a:gd name="connsiteY2387" fmla="*/ 2380975 h 3797612"/>
              <a:gd name="connsiteX2388" fmla="*/ 2993999 w 3911893"/>
              <a:gd name="connsiteY2388" fmla="*/ 2381103 h 3797612"/>
              <a:gd name="connsiteX2389" fmla="*/ 2992233 w 3911893"/>
              <a:gd name="connsiteY2389" fmla="*/ 2383896 h 3797612"/>
              <a:gd name="connsiteX2390" fmla="*/ 2985771 w 3911893"/>
              <a:gd name="connsiteY2390" fmla="*/ 2394112 h 3797612"/>
              <a:gd name="connsiteX2391" fmla="*/ 2076219 w 3911893"/>
              <a:gd name="connsiteY2391" fmla="*/ 3519979 h 3797612"/>
              <a:gd name="connsiteX2392" fmla="*/ 2076162 w 3911893"/>
              <a:gd name="connsiteY2392" fmla="*/ 3520015 h 3797612"/>
              <a:gd name="connsiteX2393" fmla="*/ 2076042 w 3911893"/>
              <a:gd name="connsiteY2393" fmla="*/ 3516138 h 3797612"/>
              <a:gd name="connsiteX2394" fmla="*/ 3009566 w 3911893"/>
              <a:gd name="connsiteY2394" fmla="*/ 2436528 h 3797612"/>
              <a:gd name="connsiteX2395" fmla="*/ 3007758 w 3911893"/>
              <a:gd name="connsiteY2395" fmla="*/ 2438018 h 3797612"/>
              <a:gd name="connsiteX2396" fmla="*/ 3009974 w 3911893"/>
              <a:gd name="connsiteY2396" fmla="*/ 2434175 h 3797612"/>
              <a:gd name="connsiteX2397" fmla="*/ 3250892 w 3911893"/>
              <a:gd name="connsiteY2397" fmla="*/ 2145454 h 3797612"/>
              <a:gd name="connsiteX2398" fmla="*/ 3247596 w 3911893"/>
              <a:gd name="connsiteY2398" fmla="*/ 2149459 h 3797612"/>
              <a:gd name="connsiteX2399" fmla="*/ 3247828 w 3911893"/>
              <a:gd name="connsiteY2399" fmla="*/ 2148441 h 3797612"/>
              <a:gd name="connsiteX2400" fmla="*/ 3249813 w 3911893"/>
              <a:gd name="connsiteY2400" fmla="*/ 2145616 h 3797612"/>
              <a:gd name="connsiteX2401" fmla="*/ 3250892 w 3911893"/>
              <a:gd name="connsiteY2401" fmla="*/ 2145454 h 3797612"/>
              <a:gd name="connsiteX2402" fmla="*/ 3007206 w 3911893"/>
              <a:gd name="connsiteY2402" fmla="*/ 2448269 h 3797612"/>
              <a:gd name="connsiteX2403" fmla="*/ 3007864 w 3911893"/>
              <a:gd name="connsiteY2403" fmla="*/ 2446320 h 3797612"/>
              <a:gd name="connsiteX2404" fmla="*/ 3007653 w 3911893"/>
              <a:gd name="connsiteY2404" fmla="*/ 2447534 h 3797612"/>
              <a:gd name="connsiteX2405" fmla="*/ 3007206 w 3911893"/>
              <a:gd name="connsiteY2405" fmla="*/ 2448269 h 3797612"/>
              <a:gd name="connsiteX2406" fmla="*/ 3724845 w 3911893"/>
              <a:gd name="connsiteY2406" fmla="*/ 1581676 h 3797612"/>
              <a:gd name="connsiteX2407" fmla="*/ 3724487 w 3911893"/>
              <a:gd name="connsiteY2407" fmla="*/ 1578023 h 3797612"/>
              <a:gd name="connsiteX2408" fmla="*/ 3728221 w 3911893"/>
              <a:gd name="connsiteY2408" fmla="*/ 1571441 h 3797612"/>
              <a:gd name="connsiteX2409" fmla="*/ 3728608 w 3911893"/>
              <a:gd name="connsiteY2409" fmla="*/ 1570760 h 3797612"/>
              <a:gd name="connsiteX2410" fmla="*/ 3727550 w 3911893"/>
              <a:gd name="connsiteY2410" fmla="*/ 1577238 h 3797612"/>
              <a:gd name="connsiteX2411" fmla="*/ 3724845 w 3911893"/>
              <a:gd name="connsiteY2411" fmla="*/ 1581676 h 3797612"/>
              <a:gd name="connsiteX2412" fmla="*/ 3702396 w 3911893"/>
              <a:gd name="connsiteY2412" fmla="*/ 1611604 h 3797612"/>
              <a:gd name="connsiteX2413" fmla="*/ 3702206 w 3911893"/>
              <a:gd name="connsiteY2413" fmla="*/ 1611744 h 3797612"/>
              <a:gd name="connsiteX2414" fmla="*/ 3702267 w 3911893"/>
              <a:gd name="connsiteY2414" fmla="*/ 1611479 h 3797612"/>
              <a:gd name="connsiteX2415" fmla="*/ 3702315 w 3911893"/>
              <a:gd name="connsiteY2415" fmla="*/ 1611494 h 3797612"/>
              <a:gd name="connsiteX2416" fmla="*/ 3579147 w 3911893"/>
              <a:gd name="connsiteY2416" fmla="*/ 1770574 h 3797612"/>
              <a:gd name="connsiteX2417" fmla="*/ 3578113 w 3911893"/>
              <a:gd name="connsiteY2417" fmla="*/ 1768253 h 3797612"/>
              <a:gd name="connsiteX2418" fmla="*/ 3579329 w 3911893"/>
              <a:gd name="connsiteY2418" fmla="*/ 1766708 h 3797612"/>
              <a:gd name="connsiteX2419" fmla="*/ 3580101 w 3911893"/>
              <a:gd name="connsiteY2419" fmla="*/ 1768707 h 3797612"/>
              <a:gd name="connsiteX2420" fmla="*/ 3579275 w 3911893"/>
              <a:gd name="connsiteY2420" fmla="*/ 1770861 h 3797612"/>
              <a:gd name="connsiteX2421" fmla="*/ 3579057 w 3911893"/>
              <a:gd name="connsiteY2421" fmla="*/ 1770751 h 3797612"/>
              <a:gd name="connsiteX2422" fmla="*/ 3579147 w 3911893"/>
              <a:gd name="connsiteY2422" fmla="*/ 1770574 h 3797612"/>
              <a:gd name="connsiteX2423" fmla="*/ 3711446 w 3911893"/>
              <a:gd name="connsiteY2423" fmla="*/ 1614309 h 3797612"/>
              <a:gd name="connsiteX2424" fmla="*/ 3709798 w 3911893"/>
              <a:gd name="connsiteY2424" fmla="*/ 1616311 h 3797612"/>
              <a:gd name="connsiteX2425" fmla="*/ 3706145 w 3911893"/>
              <a:gd name="connsiteY2425" fmla="*/ 1616664 h 3797612"/>
              <a:gd name="connsiteX2426" fmla="*/ 3702396 w 3911893"/>
              <a:gd name="connsiteY2426" fmla="*/ 1611604 h 3797612"/>
              <a:gd name="connsiteX2427" fmla="*/ 3702477 w 3911893"/>
              <a:gd name="connsiteY2427" fmla="*/ 1611544 h 3797612"/>
              <a:gd name="connsiteX2428" fmla="*/ 3587593 w 3911893"/>
              <a:gd name="connsiteY2428" fmla="*/ 1766371 h 3797612"/>
              <a:gd name="connsiteX2429" fmla="*/ 3584575 w 3911893"/>
              <a:gd name="connsiteY2429" fmla="*/ 1768506 h 3797612"/>
              <a:gd name="connsiteX2430" fmla="*/ 3584987 w 3911893"/>
              <a:gd name="connsiteY2430" fmla="*/ 1768005 h 3797612"/>
              <a:gd name="connsiteX2431" fmla="*/ 3586051 w 3911893"/>
              <a:gd name="connsiteY2431" fmla="*/ 1766713 h 3797612"/>
              <a:gd name="connsiteX2432" fmla="*/ 3586480 w 3911893"/>
              <a:gd name="connsiteY2432" fmla="*/ 1766767 h 3797612"/>
              <a:gd name="connsiteX2433" fmla="*/ 3587593 w 3911893"/>
              <a:gd name="connsiteY2433" fmla="*/ 1766371 h 3797612"/>
              <a:gd name="connsiteX2434" fmla="*/ 3665374 w 3911893"/>
              <a:gd name="connsiteY2434" fmla="*/ 1673370 h 3797612"/>
              <a:gd name="connsiteX2435" fmla="*/ 3662016 w 3911893"/>
              <a:gd name="connsiteY2435" fmla="*/ 1674385 h 3797612"/>
              <a:gd name="connsiteX2436" fmla="*/ 3665550 w 3911893"/>
              <a:gd name="connsiteY2436" fmla="*/ 1672815 h 3797612"/>
              <a:gd name="connsiteX2437" fmla="*/ 3668716 w 3911893"/>
              <a:gd name="connsiteY2437" fmla="*/ 1671408 h 3797612"/>
              <a:gd name="connsiteX2438" fmla="*/ 3665550 w 3911893"/>
              <a:gd name="connsiteY2438" fmla="*/ 1672815 h 3797612"/>
              <a:gd name="connsiteX2439" fmla="*/ 3666793 w 3911893"/>
              <a:gd name="connsiteY2439" fmla="*/ 1668900 h 3797612"/>
              <a:gd name="connsiteX2440" fmla="*/ 3668033 w 3911893"/>
              <a:gd name="connsiteY2440" fmla="*/ 1667583 h 3797612"/>
              <a:gd name="connsiteX2441" fmla="*/ 2888217 w 3911893"/>
              <a:gd name="connsiteY2441" fmla="*/ 2628344 h 3797612"/>
              <a:gd name="connsiteX2442" fmla="*/ 2888053 w 3911893"/>
              <a:gd name="connsiteY2442" fmla="*/ 2627978 h 3797612"/>
              <a:gd name="connsiteX2443" fmla="*/ 2888182 w 3911893"/>
              <a:gd name="connsiteY2443" fmla="*/ 2627542 h 3797612"/>
              <a:gd name="connsiteX2444" fmla="*/ 3673332 w 3911893"/>
              <a:gd name="connsiteY2444" fmla="*/ 1676980 h 3797612"/>
              <a:gd name="connsiteX2445" fmla="*/ 3671067 w 3911893"/>
              <a:gd name="connsiteY2445" fmla="*/ 1679734 h 3797612"/>
              <a:gd name="connsiteX2446" fmla="*/ 3670037 w 3911893"/>
              <a:gd name="connsiteY2446" fmla="*/ 1680985 h 3797612"/>
              <a:gd name="connsiteX2447" fmla="*/ 3666027 w 3911893"/>
              <a:gd name="connsiteY2447" fmla="*/ 1677685 h 3797612"/>
              <a:gd name="connsiteX2448" fmla="*/ 3668736 w 3911893"/>
              <a:gd name="connsiteY2448" fmla="*/ 1671519 h 3797612"/>
              <a:gd name="connsiteX2449" fmla="*/ 3668716 w 3911893"/>
              <a:gd name="connsiteY2449" fmla="*/ 1671408 h 3797612"/>
              <a:gd name="connsiteX2450" fmla="*/ 3671292 w 3911893"/>
              <a:gd name="connsiteY2450" fmla="*/ 1670264 h 3797612"/>
              <a:gd name="connsiteX2451" fmla="*/ 3672617 w 3911893"/>
              <a:gd name="connsiteY2451" fmla="*/ 1669675 h 3797612"/>
              <a:gd name="connsiteX2452" fmla="*/ 3671327 w 3911893"/>
              <a:gd name="connsiteY2452" fmla="*/ 1675330 h 3797612"/>
              <a:gd name="connsiteX2453" fmla="*/ 3673332 w 3911893"/>
              <a:gd name="connsiteY2453" fmla="*/ 1676980 h 3797612"/>
              <a:gd name="connsiteX2454" fmla="*/ 2103822 w 3911893"/>
              <a:gd name="connsiteY2454" fmla="*/ 3592725 h 3797612"/>
              <a:gd name="connsiteX2455" fmla="*/ 2107692 w 3911893"/>
              <a:gd name="connsiteY2455" fmla="*/ 3575761 h 3797612"/>
              <a:gd name="connsiteX2456" fmla="*/ 2108354 w 3911893"/>
              <a:gd name="connsiteY2456" fmla="*/ 3575466 h 3797612"/>
              <a:gd name="connsiteX2457" fmla="*/ 2112006 w 3911893"/>
              <a:gd name="connsiteY2457" fmla="*/ 3573843 h 3797612"/>
              <a:gd name="connsiteX2458" fmla="*/ 2111424 w 3911893"/>
              <a:gd name="connsiteY2458" fmla="*/ 3580931 h 3797612"/>
              <a:gd name="connsiteX2459" fmla="*/ 2103822 w 3911893"/>
              <a:gd name="connsiteY2459" fmla="*/ 3592725 h 3797612"/>
              <a:gd name="connsiteX2460" fmla="*/ 2891406 w 3911893"/>
              <a:gd name="connsiteY2460" fmla="*/ 2635501 h 3797612"/>
              <a:gd name="connsiteX2461" fmla="*/ 2888523 w 3911893"/>
              <a:gd name="connsiteY2461" fmla="*/ 2639006 h 3797612"/>
              <a:gd name="connsiteX2462" fmla="*/ 2888400 w 3911893"/>
              <a:gd name="connsiteY2462" fmla="*/ 2639155 h 3797612"/>
              <a:gd name="connsiteX2463" fmla="*/ 2888462 w 3911893"/>
              <a:gd name="connsiteY2463" fmla="*/ 2633971 h 3797612"/>
              <a:gd name="connsiteX2464" fmla="*/ 2888217 w 3911893"/>
              <a:gd name="connsiteY2464" fmla="*/ 2628344 h 3797612"/>
              <a:gd name="connsiteX2465" fmla="*/ 2890815 w 3911893"/>
              <a:gd name="connsiteY2465" fmla="*/ 2634176 h 3797612"/>
              <a:gd name="connsiteX2466" fmla="*/ 2891406 w 3911893"/>
              <a:gd name="connsiteY2466" fmla="*/ 2635501 h 3797612"/>
              <a:gd name="connsiteX2467" fmla="*/ 2817725 w 3911893"/>
              <a:gd name="connsiteY2467" fmla="*/ 2740910 h 3797612"/>
              <a:gd name="connsiteX2468" fmla="*/ 2814323 w 3911893"/>
              <a:gd name="connsiteY2468" fmla="*/ 2733274 h 3797612"/>
              <a:gd name="connsiteX2469" fmla="*/ 2819175 w 3911893"/>
              <a:gd name="connsiteY2469" fmla="*/ 2738106 h 3797612"/>
              <a:gd name="connsiteX2470" fmla="*/ 3024808 w 3911893"/>
              <a:gd name="connsiteY2470" fmla="*/ 2545080 h 3797612"/>
              <a:gd name="connsiteX2471" fmla="*/ 3025645 w 3911893"/>
              <a:gd name="connsiteY2471" fmla="*/ 2537740 h 3797612"/>
              <a:gd name="connsiteX2472" fmla="*/ 3024355 w 3911893"/>
              <a:gd name="connsiteY2472" fmla="*/ 2543396 h 3797612"/>
              <a:gd name="connsiteX2473" fmla="*/ 3025018 w 3911893"/>
              <a:gd name="connsiteY2473" fmla="*/ 2543101 h 3797612"/>
              <a:gd name="connsiteX2474" fmla="*/ 3026093 w 3911893"/>
              <a:gd name="connsiteY2474" fmla="*/ 2542623 h 3797612"/>
              <a:gd name="connsiteX2475" fmla="*/ 3066620 w 3911893"/>
              <a:gd name="connsiteY2475" fmla="*/ 2504289 h 3797612"/>
              <a:gd name="connsiteX2476" fmla="*/ 3066620 w 3911893"/>
              <a:gd name="connsiteY2476" fmla="*/ 2504289 h 3797612"/>
              <a:gd name="connsiteX2477" fmla="*/ 3066396 w 3911893"/>
              <a:gd name="connsiteY2477" fmla="*/ 2502006 h 3797612"/>
              <a:gd name="connsiteX2478" fmla="*/ 3066620 w 3911893"/>
              <a:gd name="connsiteY2478" fmla="*/ 2504289 h 3797612"/>
              <a:gd name="connsiteX2479" fmla="*/ 2231737 w 3911893"/>
              <a:gd name="connsiteY2479" fmla="*/ 3543369 h 3797612"/>
              <a:gd name="connsiteX2480" fmla="*/ 2231617 w 3911893"/>
              <a:gd name="connsiteY2480" fmla="*/ 3542135 h 3797612"/>
              <a:gd name="connsiteX2481" fmla="*/ 2231450 w 3911893"/>
              <a:gd name="connsiteY2481" fmla="*/ 3540440 h 3797612"/>
              <a:gd name="connsiteX2482" fmla="*/ 2234170 w 3911893"/>
              <a:gd name="connsiteY2482" fmla="*/ 3532901 h 3797612"/>
              <a:gd name="connsiteX2483" fmla="*/ 2233997 w 3911893"/>
              <a:gd name="connsiteY2483" fmla="*/ 3534963 h 3797612"/>
              <a:gd name="connsiteX2484" fmla="*/ 2231751 w 3911893"/>
              <a:gd name="connsiteY2484" fmla="*/ 3543505 h 3797612"/>
              <a:gd name="connsiteX2485" fmla="*/ 2231710 w 3911893"/>
              <a:gd name="connsiteY2485" fmla="*/ 3543471 h 3797612"/>
              <a:gd name="connsiteX2486" fmla="*/ 2231737 w 3911893"/>
              <a:gd name="connsiteY2486" fmla="*/ 3543369 h 3797612"/>
              <a:gd name="connsiteX2487" fmla="*/ 2842048 w 3911893"/>
              <a:gd name="connsiteY2487" fmla="*/ 2816953 h 3797612"/>
              <a:gd name="connsiteX2488" fmla="*/ 2842406 w 3911893"/>
              <a:gd name="connsiteY2488" fmla="*/ 2814729 h 3797612"/>
              <a:gd name="connsiteX2489" fmla="*/ 2843212 w 3911893"/>
              <a:gd name="connsiteY2489" fmla="*/ 2814900 h 3797612"/>
              <a:gd name="connsiteX2490" fmla="*/ 2251305 w 3911893"/>
              <a:gd name="connsiteY2490" fmla="*/ 3536086 h 3797612"/>
              <a:gd name="connsiteX2491" fmla="*/ 2246362 w 3911893"/>
              <a:gd name="connsiteY2491" fmla="*/ 3542094 h 3797612"/>
              <a:gd name="connsiteX2492" fmla="*/ 2241994 w 3911893"/>
              <a:gd name="connsiteY2492" fmla="*/ 3535142 h 3797612"/>
              <a:gd name="connsiteX2493" fmla="*/ 2243284 w 3911893"/>
              <a:gd name="connsiteY2493" fmla="*/ 3529487 h 3797612"/>
              <a:gd name="connsiteX2494" fmla="*/ 2243642 w 3911893"/>
              <a:gd name="connsiteY2494" fmla="*/ 3533139 h 3797612"/>
              <a:gd name="connsiteX2495" fmla="*/ 2251305 w 3911893"/>
              <a:gd name="connsiteY2495" fmla="*/ 3536086 h 3797612"/>
              <a:gd name="connsiteX2496" fmla="*/ 2859357 w 3911893"/>
              <a:gd name="connsiteY2496" fmla="*/ 2854283 h 3797612"/>
              <a:gd name="connsiteX2497" fmla="*/ 2849331 w 3911893"/>
              <a:gd name="connsiteY2497" fmla="*/ 2846034 h 3797612"/>
              <a:gd name="connsiteX2498" fmla="*/ 2836367 w 3911893"/>
              <a:gd name="connsiteY2498" fmla="*/ 2845442 h 3797612"/>
              <a:gd name="connsiteX2499" fmla="*/ 2840952 w 3911893"/>
              <a:gd name="connsiteY2499" fmla="*/ 2835782 h 3797612"/>
              <a:gd name="connsiteX2500" fmla="*/ 2840595 w 3911893"/>
              <a:gd name="connsiteY2500" fmla="*/ 2832129 h 3797612"/>
              <a:gd name="connsiteX2501" fmla="*/ 2845895 w 3911893"/>
              <a:gd name="connsiteY2501" fmla="*/ 2829774 h 3797612"/>
              <a:gd name="connsiteX2502" fmla="*/ 2844465 w 3911893"/>
              <a:gd name="connsiteY2502" fmla="*/ 2815164 h 3797612"/>
              <a:gd name="connsiteX2503" fmla="*/ 2843212 w 3911893"/>
              <a:gd name="connsiteY2503" fmla="*/ 2814900 h 3797612"/>
              <a:gd name="connsiteX2504" fmla="*/ 2847403 w 3911893"/>
              <a:gd name="connsiteY2504" fmla="*/ 2807507 h 3797612"/>
              <a:gd name="connsiteX2505" fmla="*/ 2835154 w 3911893"/>
              <a:gd name="connsiteY2505" fmla="*/ 2814220 h 3797612"/>
              <a:gd name="connsiteX2506" fmla="*/ 2840314 w 3911893"/>
              <a:gd name="connsiteY2506" fmla="*/ 2791600 h 3797612"/>
              <a:gd name="connsiteX2507" fmla="*/ 2843035 w 3911893"/>
              <a:gd name="connsiteY2507" fmla="*/ 2800555 h 3797612"/>
              <a:gd name="connsiteX2508" fmla="*/ 2842367 w 3911893"/>
              <a:gd name="connsiteY2508" fmla="*/ 2802107 h 3797612"/>
              <a:gd name="connsiteX2509" fmla="*/ 2838431 w 3911893"/>
              <a:gd name="connsiteY2509" fmla="*/ 2803850 h 3797612"/>
              <a:gd name="connsiteX2510" fmla="*/ 2841885 w 3911893"/>
              <a:gd name="connsiteY2510" fmla="*/ 2803229 h 3797612"/>
              <a:gd name="connsiteX2511" fmla="*/ 2842367 w 3911893"/>
              <a:gd name="connsiteY2511" fmla="*/ 2802107 h 3797612"/>
              <a:gd name="connsiteX2512" fmla="*/ 2851988 w 3911893"/>
              <a:gd name="connsiteY2512" fmla="*/ 2797846 h 3797612"/>
              <a:gd name="connsiteX2513" fmla="*/ 2849268 w 3911893"/>
              <a:gd name="connsiteY2513" fmla="*/ 2788892 h 3797612"/>
              <a:gd name="connsiteX2514" fmla="*/ 2854569 w 3911893"/>
              <a:gd name="connsiteY2514" fmla="*/ 2786537 h 3797612"/>
              <a:gd name="connsiteX2515" fmla="*/ 2854211 w 3911893"/>
              <a:gd name="connsiteY2515" fmla="*/ 2782884 h 3797612"/>
              <a:gd name="connsiteX2516" fmla="*/ 2843252 w 3911893"/>
              <a:gd name="connsiteY2516" fmla="*/ 2783942 h 3797612"/>
              <a:gd name="connsiteX2517" fmla="*/ 2841822 w 3911893"/>
              <a:gd name="connsiteY2517" fmla="*/ 2769332 h 3797612"/>
              <a:gd name="connsiteX2518" fmla="*/ 2826277 w 3911893"/>
              <a:gd name="connsiteY2518" fmla="*/ 2780051 h 3797612"/>
              <a:gd name="connsiteX2519" fmla="*/ 2822982 w 3911893"/>
              <a:gd name="connsiteY2519" fmla="*/ 2784056 h 3797612"/>
              <a:gd name="connsiteX2520" fmla="*/ 2815676 w 3911893"/>
              <a:gd name="connsiteY2520" fmla="*/ 2784761 h 3797612"/>
              <a:gd name="connsiteX2521" fmla="*/ 2807655 w 3911893"/>
              <a:gd name="connsiteY2521" fmla="*/ 2778162 h 3797612"/>
              <a:gd name="connsiteX2522" fmla="*/ 2799634 w 3911893"/>
              <a:gd name="connsiteY2522" fmla="*/ 2771562 h 3797612"/>
              <a:gd name="connsiteX2523" fmla="*/ 2797629 w 3911893"/>
              <a:gd name="connsiteY2523" fmla="*/ 2769912 h 3797612"/>
              <a:gd name="connsiteX2524" fmla="*/ 2797271 w 3911893"/>
              <a:gd name="connsiteY2524" fmla="*/ 2766260 h 3797612"/>
              <a:gd name="connsiteX2525" fmla="*/ 2804935 w 3911893"/>
              <a:gd name="connsiteY2525" fmla="*/ 2769207 h 3797612"/>
              <a:gd name="connsiteX2526" fmla="*/ 2815179 w 3911893"/>
              <a:gd name="connsiteY2526" fmla="*/ 2760844 h 3797612"/>
              <a:gd name="connsiteX2527" fmla="*/ 2817043 w 3911893"/>
              <a:gd name="connsiteY2527" fmla="*/ 2742229 h 3797612"/>
              <a:gd name="connsiteX2528" fmla="*/ 2817725 w 3911893"/>
              <a:gd name="connsiteY2528" fmla="*/ 2740910 h 3797612"/>
              <a:gd name="connsiteX2529" fmla="*/ 2822593 w 3911893"/>
              <a:gd name="connsiteY2529" fmla="*/ 2751832 h 3797612"/>
              <a:gd name="connsiteX2530" fmla="*/ 2823774 w 3911893"/>
              <a:gd name="connsiteY2530" fmla="*/ 2754483 h 3797612"/>
              <a:gd name="connsiteX2531" fmla="*/ 2831298 w 3911893"/>
              <a:gd name="connsiteY2531" fmla="*/ 2737166 h 3797612"/>
              <a:gd name="connsiteX2532" fmla="*/ 2828577 w 3911893"/>
              <a:gd name="connsiteY2532" fmla="*/ 2728211 h 3797612"/>
              <a:gd name="connsiteX2533" fmla="*/ 2831515 w 3911893"/>
              <a:gd name="connsiteY2533" fmla="*/ 2720554 h 3797612"/>
              <a:gd name="connsiteX2534" fmla="*/ 2823136 w 3911893"/>
              <a:gd name="connsiteY2534" fmla="*/ 2710302 h 3797612"/>
              <a:gd name="connsiteX2535" fmla="*/ 2835245 w 3911893"/>
              <a:gd name="connsiteY2535" fmla="*/ 2683324 h 3797612"/>
              <a:gd name="connsiteX2536" fmla="*/ 2828156 w 3911893"/>
              <a:gd name="connsiteY2536" fmla="*/ 2667417 h 3797612"/>
              <a:gd name="connsiteX2537" fmla="*/ 2836970 w 3911893"/>
              <a:gd name="connsiteY2537" fmla="*/ 2644444 h 3797612"/>
              <a:gd name="connsiteX2538" fmla="*/ 2830239 w 3911893"/>
              <a:gd name="connsiteY2538" fmla="*/ 2632190 h 3797612"/>
              <a:gd name="connsiteX2539" fmla="*/ 2832462 w 3911893"/>
              <a:gd name="connsiteY2539" fmla="*/ 2617227 h 3797612"/>
              <a:gd name="connsiteX2540" fmla="*/ 2837762 w 3911893"/>
              <a:gd name="connsiteY2540" fmla="*/ 2614872 h 3797612"/>
              <a:gd name="connsiteX2541" fmla="*/ 2837404 w 3911893"/>
              <a:gd name="connsiteY2541" fmla="*/ 2611219 h 3797612"/>
              <a:gd name="connsiteX2542" fmla="*/ 2829026 w 3911893"/>
              <a:gd name="connsiteY2542" fmla="*/ 2600967 h 3797612"/>
              <a:gd name="connsiteX2543" fmla="*/ 2829958 w 3911893"/>
              <a:gd name="connsiteY2543" fmla="*/ 2591660 h 3797612"/>
              <a:gd name="connsiteX2544" fmla="*/ 2838197 w 3911893"/>
              <a:gd name="connsiteY2544" fmla="*/ 2581647 h 3797612"/>
              <a:gd name="connsiteX2545" fmla="*/ 2836766 w 3911893"/>
              <a:gd name="connsiteY2545" fmla="*/ 2567037 h 3797612"/>
              <a:gd name="connsiteX2546" fmla="*/ 2827098 w 3911893"/>
              <a:gd name="connsiteY2546" fmla="*/ 2562440 h 3797612"/>
              <a:gd name="connsiteX2547" fmla="*/ 2829678 w 3911893"/>
              <a:gd name="connsiteY2547" fmla="*/ 2551130 h 3797612"/>
              <a:gd name="connsiteX2548" fmla="*/ 2825170 w 3911893"/>
              <a:gd name="connsiteY2548" fmla="*/ 2523913 h 3797612"/>
              <a:gd name="connsiteX2549" fmla="*/ 2828107 w 3911893"/>
              <a:gd name="connsiteY2549" fmla="*/ 2516256 h 3797612"/>
              <a:gd name="connsiteX2550" fmla="*/ 2823739 w 3911893"/>
              <a:gd name="connsiteY2550" fmla="*/ 2509304 h 3797612"/>
              <a:gd name="connsiteX2551" fmla="*/ 2818438 w 3911893"/>
              <a:gd name="connsiteY2551" fmla="*/ 2511659 h 3797612"/>
              <a:gd name="connsiteX2552" fmla="*/ 2811490 w 3911893"/>
              <a:gd name="connsiteY2552" fmla="*/ 2516017 h 3797612"/>
              <a:gd name="connsiteX2553" fmla="*/ 2812423 w 3911893"/>
              <a:gd name="connsiteY2553" fmla="*/ 2506710 h 3797612"/>
              <a:gd name="connsiteX2554" fmla="*/ 2809702 w 3911893"/>
              <a:gd name="connsiteY2554" fmla="*/ 2497754 h 3797612"/>
              <a:gd name="connsiteX2555" fmla="*/ 2806982 w 3911893"/>
              <a:gd name="connsiteY2555" fmla="*/ 2488800 h 3797612"/>
              <a:gd name="connsiteX2556" fmla="*/ 2809875 w 3911893"/>
              <a:gd name="connsiteY2556" fmla="*/ 2489248 h 3797612"/>
              <a:gd name="connsiteX2557" fmla="*/ 2810436 w 3911893"/>
              <a:gd name="connsiteY2557" fmla="*/ 2494947 h 3797612"/>
              <a:gd name="connsiteX2558" fmla="*/ 2810990 w 3911893"/>
              <a:gd name="connsiteY2558" fmla="*/ 2489421 h 3797612"/>
              <a:gd name="connsiteX2559" fmla="*/ 2809875 w 3911893"/>
              <a:gd name="connsiteY2559" fmla="*/ 2489248 h 3797612"/>
              <a:gd name="connsiteX2560" fmla="*/ 2809596 w 3911893"/>
              <a:gd name="connsiteY2560" fmla="*/ 2486405 h 3797612"/>
              <a:gd name="connsiteX2561" fmla="*/ 2808847 w 3911893"/>
              <a:gd name="connsiteY2561" fmla="*/ 2470185 h 3797612"/>
              <a:gd name="connsiteX2562" fmla="*/ 2815795 w 3911893"/>
              <a:gd name="connsiteY2562" fmla="*/ 2465827 h 3797612"/>
              <a:gd name="connsiteX2563" fmla="*/ 2821096 w 3911893"/>
              <a:gd name="connsiteY2563" fmla="*/ 2463472 h 3797612"/>
              <a:gd name="connsiteX2564" fmla="*/ 2812717 w 3911893"/>
              <a:gd name="connsiteY2564" fmla="*/ 2453220 h 3797612"/>
              <a:gd name="connsiteX2565" fmla="*/ 2810137 w 3911893"/>
              <a:gd name="connsiteY2565" fmla="*/ 2464530 h 3797612"/>
              <a:gd name="connsiteX2566" fmla="*/ 2806126 w 3911893"/>
              <a:gd name="connsiteY2566" fmla="*/ 2461230 h 3797612"/>
              <a:gd name="connsiteX2567" fmla="*/ 2802473 w 3911893"/>
              <a:gd name="connsiteY2567" fmla="*/ 2461583 h 3797612"/>
              <a:gd name="connsiteX2568" fmla="*/ 2803764 w 3911893"/>
              <a:gd name="connsiteY2568" fmla="*/ 2455928 h 3797612"/>
              <a:gd name="connsiteX2569" fmla="*/ 2796458 w 3911893"/>
              <a:gd name="connsiteY2569" fmla="*/ 2456633 h 3797612"/>
              <a:gd name="connsiteX2570" fmla="*/ 2796100 w 3911893"/>
              <a:gd name="connsiteY2570" fmla="*/ 2452981 h 3797612"/>
              <a:gd name="connsiteX2571" fmla="*/ 2791515 w 3911893"/>
              <a:gd name="connsiteY2571" fmla="*/ 2462641 h 3797612"/>
              <a:gd name="connsiteX2572" fmla="*/ 2791872 w 3911893"/>
              <a:gd name="connsiteY2572" fmla="*/ 2466293 h 3797612"/>
              <a:gd name="connsiteX2573" fmla="*/ 2788220 w 3911893"/>
              <a:gd name="connsiteY2573" fmla="*/ 2466646 h 3797612"/>
              <a:gd name="connsiteX2574" fmla="*/ 2789152 w 3911893"/>
              <a:gd name="connsiteY2574" fmla="*/ 2457338 h 3797612"/>
              <a:gd name="connsiteX2575" fmla="*/ 2783851 w 3911893"/>
              <a:gd name="connsiteY2575" fmla="*/ 2459694 h 3797612"/>
              <a:gd name="connsiteX2576" fmla="*/ 2784667 w 3911893"/>
              <a:gd name="connsiteY2576" fmla="*/ 2451550 h 3797612"/>
              <a:gd name="connsiteX2577" fmla="*/ 2784699 w 3911893"/>
              <a:gd name="connsiteY2577" fmla="*/ 2451232 h 3797612"/>
              <a:gd name="connsiteX2578" fmla="*/ 2785419 w 3911893"/>
              <a:gd name="connsiteY2578" fmla="*/ 2452169 h 3797612"/>
              <a:gd name="connsiteX2579" fmla="*/ 2784784 w 3911893"/>
              <a:gd name="connsiteY2579" fmla="*/ 2450386 h 3797612"/>
              <a:gd name="connsiteX2580" fmla="*/ 2784699 w 3911893"/>
              <a:gd name="connsiteY2580" fmla="*/ 2451232 h 3797612"/>
              <a:gd name="connsiteX2581" fmla="*/ 2782779 w 3911893"/>
              <a:gd name="connsiteY2581" fmla="*/ 2448736 h 3797612"/>
              <a:gd name="connsiteX2582" fmla="*/ 2790084 w 3911893"/>
              <a:gd name="connsiteY2582" fmla="*/ 2448031 h 3797612"/>
              <a:gd name="connsiteX2583" fmla="*/ 2782063 w 3911893"/>
              <a:gd name="connsiteY2583" fmla="*/ 2441432 h 3797612"/>
              <a:gd name="connsiteX2584" fmla="*/ 2786292 w 3911893"/>
              <a:gd name="connsiteY2584" fmla="*/ 2428119 h 3797612"/>
              <a:gd name="connsiteX2585" fmla="*/ 2791235 w 3911893"/>
              <a:gd name="connsiteY2585" fmla="*/ 2422111 h 3797612"/>
              <a:gd name="connsiteX2586" fmla="*/ 2791452 w 3911893"/>
              <a:gd name="connsiteY2586" fmla="*/ 2405499 h 3797612"/>
              <a:gd name="connsiteX2587" fmla="*/ 2787441 w 3911893"/>
              <a:gd name="connsiteY2587" fmla="*/ 2402199 h 3797612"/>
              <a:gd name="connsiteX2588" fmla="*/ 2795322 w 3911893"/>
              <a:gd name="connsiteY2588" fmla="*/ 2388534 h 3797612"/>
              <a:gd name="connsiteX2589" fmla="*/ 2792601 w 3911893"/>
              <a:gd name="connsiteY2589" fmla="*/ 2379579 h 3797612"/>
              <a:gd name="connsiteX2590" fmla="*/ 2787301 w 3911893"/>
              <a:gd name="connsiteY2590" fmla="*/ 2381935 h 3797612"/>
              <a:gd name="connsiteX2591" fmla="*/ 2790456 w 3911893"/>
              <a:gd name="connsiteY2591" fmla="*/ 2357664 h 3797612"/>
              <a:gd name="connsiteX2592" fmla="*/ 2803062 w 3911893"/>
              <a:gd name="connsiteY2592" fmla="*/ 2354604 h 3797612"/>
              <a:gd name="connsiteX2593" fmla="*/ 2801274 w 3911893"/>
              <a:gd name="connsiteY2593" fmla="*/ 2336342 h 3797612"/>
              <a:gd name="connsiteX2594" fmla="*/ 2794473 w 3911893"/>
              <a:gd name="connsiteY2594" fmla="*/ 2336999 h 3797612"/>
              <a:gd name="connsiteX2595" fmla="*/ 2794581 w 3911893"/>
              <a:gd name="connsiteY2595" fmla="*/ 2336237 h 3797612"/>
              <a:gd name="connsiteX2596" fmla="*/ 2796906 w 3911893"/>
              <a:gd name="connsiteY2596" fmla="*/ 2329390 h 3797612"/>
              <a:gd name="connsiteX2597" fmla="*/ 2797264 w 3911893"/>
              <a:gd name="connsiteY2597" fmla="*/ 2333042 h 3797612"/>
              <a:gd name="connsiteX2598" fmla="*/ 2800917 w 3911893"/>
              <a:gd name="connsiteY2598" fmla="*/ 2332689 h 3797612"/>
              <a:gd name="connsiteX2599" fmla="*/ 2801849 w 3911893"/>
              <a:gd name="connsiteY2599" fmla="*/ 2323382 h 3797612"/>
              <a:gd name="connsiteX2600" fmla="*/ 2799844 w 3911893"/>
              <a:gd name="connsiteY2600" fmla="*/ 2321732 h 3797612"/>
              <a:gd name="connsiteX2601" fmla="*/ 2792896 w 3911893"/>
              <a:gd name="connsiteY2601" fmla="*/ 2326090 h 3797612"/>
              <a:gd name="connsiteX2602" fmla="*/ 2797839 w 3911893"/>
              <a:gd name="connsiteY2602" fmla="*/ 2320082 h 3797612"/>
              <a:gd name="connsiteX2603" fmla="*/ 2792181 w 3911893"/>
              <a:gd name="connsiteY2603" fmla="*/ 2318785 h 3797612"/>
              <a:gd name="connsiteX2604" fmla="*/ 2795119 w 3911893"/>
              <a:gd name="connsiteY2604" fmla="*/ 2311127 h 3797612"/>
              <a:gd name="connsiteX2605" fmla="*/ 2793113 w 3911893"/>
              <a:gd name="connsiteY2605" fmla="*/ 2309477 h 3797612"/>
              <a:gd name="connsiteX2606" fmla="*/ 2786523 w 3911893"/>
              <a:gd name="connsiteY2606" fmla="*/ 2317488 h 3797612"/>
              <a:gd name="connsiteX2607" fmla="*/ 2786663 w 3911893"/>
              <a:gd name="connsiteY2607" fmla="*/ 2337753 h 3797612"/>
              <a:gd name="connsiteX2608" fmla="*/ 2778425 w 3911893"/>
              <a:gd name="connsiteY2608" fmla="*/ 2347765 h 3797612"/>
              <a:gd name="connsiteX2609" fmla="*/ 2775627 w 3911893"/>
              <a:gd name="connsiteY2609" fmla="*/ 2375688 h 3797612"/>
              <a:gd name="connsiteX2610" fmla="*/ 2766673 w 3911893"/>
              <a:gd name="connsiteY2610" fmla="*/ 2378396 h 3797612"/>
              <a:gd name="connsiteX2611" fmla="*/ 2766456 w 3911893"/>
              <a:gd name="connsiteY2611" fmla="*/ 2395008 h 3797612"/>
              <a:gd name="connsiteX2612" fmla="*/ 2754565 w 3911893"/>
              <a:gd name="connsiteY2612" fmla="*/ 2405373 h 3797612"/>
              <a:gd name="connsiteX2613" fmla="*/ 2760581 w 3911893"/>
              <a:gd name="connsiteY2613" fmla="*/ 2410323 h 3797612"/>
              <a:gd name="connsiteX2614" fmla="*/ 2762586 w 3911893"/>
              <a:gd name="connsiteY2614" fmla="*/ 2411973 h 3797612"/>
              <a:gd name="connsiteX2615" fmla="*/ 2758498 w 3911893"/>
              <a:gd name="connsiteY2615" fmla="*/ 2445550 h 3797612"/>
              <a:gd name="connsiteX2616" fmla="*/ 2756633 w 3911893"/>
              <a:gd name="connsiteY2616" fmla="*/ 2464165 h 3797612"/>
              <a:gd name="connsiteX2617" fmla="*/ 2755343 w 3911893"/>
              <a:gd name="connsiteY2617" fmla="*/ 2469820 h 3797612"/>
              <a:gd name="connsiteX2618" fmla="*/ 2760644 w 3911893"/>
              <a:gd name="connsiteY2618" fmla="*/ 2467465 h 3797612"/>
              <a:gd name="connsiteX2619" fmla="*/ 2761717 w 3911893"/>
              <a:gd name="connsiteY2619" fmla="*/ 2478422 h 3797612"/>
              <a:gd name="connsiteX2620" fmla="*/ 2755126 w 3911893"/>
              <a:gd name="connsiteY2620" fmla="*/ 2486433 h 3797612"/>
              <a:gd name="connsiteX2621" fmla="*/ 2758204 w 3911893"/>
              <a:gd name="connsiteY2621" fmla="*/ 2499040 h 3797612"/>
              <a:gd name="connsiteX2622" fmla="*/ 2758127 w 3911893"/>
              <a:gd name="connsiteY2622" fmla="*/ 2535917 h 3797612"/>
              <a:gd name="connsiteX2623" fmla="*/ 2756837 w 3911893"/>
              <a:gd name="connsiteY2623" fmla="*/ 2541572 h 3797612"/>
              <a:gd name="connsiteX2624" fmla="*/ 2762635 w 3911893"/>
              <a:gd name="connsiteY2624" fmla="*/ 2563134 h 3797612"/>
              <a:gd name="connsiteX2625" fmla="*/ 2759697 w 3911893"/>
              <a:gd name="connsiteY2625" fmla="*/ 2570791 h 3797612"/>
              <a:gd name="connsiteX2626" fmla="*/ 2760413 w 3911893"/>
              <a:gd name="connsiteY2626" fmla="*/ 2578096 h 3797612"/>
              <a:gd name="connsiteX2627" fmla="*/ 2769366 w 3911893"/>
              <a:gd name="connsiteY2627" fmla="*/ 2575388 h 3797612"/>
              <a:gd name="connsiteX2628" fmla="*/ 2764781 w 3911893"/>
              <a:gd name="connsiteY2628" fmla="*/ 2585048 h 3797612"/>
              <a:gd name="connsiteX2629" fmla="*/ 2772444 w 3911893"/>
              <a:gd name="connsiteY2629" fmla="*/ 2587996 h 3797612"/>
              <a:gd name="connsiteX2630" fmla="*/ 2775164 w 3911893"/>
              <a:gd name="connsiteY2630" fmla="*/ 2596950 h 3797612"/>
              <a:gd name="connsiteX2631" fmla="*/ 2761983 w 3911893"/>
              <a:gd name="connsiteY2631" fmla="*/ 2612971 h 3797612"/>
              <a:gd name="connsiteX2632" fmla="*/ 2762341 w 3911893"/>
              <a:gd name="connsiteY2632" fmla="*/ 2616623 h 3797612"/>
              <a:gd name="connsiteX2633" fmla="*/ 2765994 w 3911893"/>
              <a:gd name="connsiteY2633" fmla="*/ 2616271 h 3797612"/>
              <a:gd name="connsiteX2634" fmla="*/ 2757398 w 3911893"/>
              <a:gd name="connsiteY2634" fmla="*/ 2622631 h 3797612"/>
              <a:gd name="connsiteX2635" fmla="*/ 2756108 w 3911893"/>
              <a:gd name="connsiteY2635" fmla="*/ 2628286 h 3797612"/>
              <a:gd name="connsiteX2636" fmla="*/ 2749160 w 3911893"/>
              <a:gd name="connsiteY2636" fmla="*/ 2632644 h 3797612"/>
              <a:gd name="connsiteX2637" fmla="*/ 2762838 w 3911893"/>
              <a:gd name="connsiteY2637" fmla="*/ 2640540 h 3797612"/>
              <a:gd name="connsiteX2638" fmla="*/ 2766134 w 3911893"/>
              <a:gd name="connsiteY2638" fmla="*/ 2636535 h 3797612"/>
              <a:gd name="connsiteX2639" fmla="*/ 2766274 w 3911893"/>
              <a:gd name="connsiteY2639" fmla="*/ 2656800 h 3797612"/>
              <a:gd name="connsiteX2640" fmla="*/ 2758891 w 3911893"/>
              <a:gd name="connsiteY2640" fmla="*/ 2694382 h 3797612"/>
              <a:gd name="connsiteX2641" fmla="*/ 2749938 w 3911893"/>
              <a:gd name="connsiteY2641" fmla="*/ 2697090 h 3797612"/>
              <a:gd name="connsiteX2642" fmla="*/ 2733321 w 3911893"/>
              <a:gd name="connsiteY2642" fmla="*/ 2696851 h 3797612"/>
              <a:gd name="connsiteX2643" fmla="*/ 2731673 w 3911893"/>
              <a:gd name="connsiteY2643" fmla="*/ 2698854 h 3797612"/>
              <a:gd name="connsiteX2644" fmla="*/ 2730523 w 3911893"/>
              <a:gd name="connsiteY2644" fmla="*/ 2724774 h 3797612"/>
              <a:gd name="connsiteX2645" fmla="*/ 2725223 w 3911893"/>
              <a:gd name="connsiteY2645" fmla="*/ 2727129 h 3797612"/>
              <a:gd name="connsiteX2646" fmla="*/ 2722502 w 3911893"/>
              <a:gd name="connsiteY2646" fmla="*/ 2718174 h 3797612"/>
              <a:gd name="connsiteX2647" fmla="*/ 2714979 w 3911893"/>
              <a:gd name="connsiteY2647" fmla="*/ 2735492 h 3797612"/>
              <a:gd name="connsiteX2648" fmla="*/ 2716984 w 3911893"/>
              <a:gd name="connsiteY2648" fmla="*/ 2737142 h 3797612"/>
              <a:gd name="connsiteX2649" fmla="*/ 2713472 w 3911893"/>
              <a:gd name="connsiteY2649" fmla="*/ 2757759 h 3797612"/>
              <a:gd name="connsiteX2650" fmla="*/ 2714685 w 3911893"/>
              <a:gd name="connsiteY2650" fmla="*/ 2788981 h 3797612"/>
              <a:gd name="connsiteX2651" fmla="*/ 2703866 w 3911893"/>
              <a:gd name="connsiteY2651" fmla="*/ 2810304 h 3797612"/>
              <a:gd name="connsiteX2652" fmla="*/ 2689037 w 3911893"/>
              <a:gd name="connsiteY2652" fmla="*/ 2828327 h 3797612"/>
              <a:gd name="connsiteX2653" fmla="*/ 2685384 w 3911893"/>
              <a:gd name="connsiteY2653" fmla="*/ 2828679 h 3797612"/>
              <a:gd name="connsiteX2654" fmla="*/ 2688540 w 3911893"/>
              <a:gd name="connsiteY2654" fmla="*/ 2804410 h 3797612"/>
              <a:gd name="connsiteX2655" fmla="*/ 2678654 w 3911893"/>
              <a:gd name="connsiteY2655" fmla="*/ 2816425 h 3797612"/>
              <a:gd name="connsiteX2656" fmla="*/ 2679944 w 3911893"/>
              <a:gd name="connsiteY2656" fmla="*/ 2810770 h 3797612"/>
              <a:gd name="connsiteX2657" fmla="*/ 2666047 w 3911893"/>
              <a:gd name="connsiteY2657" fmla="*/ 2819486 h 3797612"/>
              <a:gd name="connsiteX2658" fmla="*/ 2660031 w 3911893"/>
              <a:gd name="connsiteY2658" fmla="*/ 2814536 h 3797612"/>
              <a:gd name="connsiteX2659" fmla="*/ 2665907 w 3911893"/>
              <a:gd name="connsiteY2659" fmla="*/ 2799221 h 3797612"/>
              <a:gd name="connsiteX2660" fmla="*/ 2662829 w 3911893"/>
              <a:gd name="connsiteY2660" fmla="*/ 2786614 h 3797612"/>
              <a:gd name="connsiteX2661" fmla="*/ 2668487 w 3911893"/>
              <a:gd name="connsiteY2661" fmla="*/ 2787911 h 3797612"/>
              <a:gd name="connsiteX2662" fmla="*/ 2672358 w 3911893"/>
              <a:gd name="connsiteY2662" fmla="*/ 2770946 h 3797612"/>
              <a:gd name="connsiteX2663" fmla="*/ 2668347 w 3911893"/>
              <a:gd name="connsiteY2663" fmla="*/ 2767646 h 3797612"/>
              <a:gd name="connsiteX2664" fmla="*/ 2677875 w 3911893"/>
              <a:gd name="connsiteY2664" fmla="*/ 2751978 h 3797612"/>
              <a:gd name="connsiteX2665" fmla="*/ 2675512 w 3911893"/>
              <a:gd name="connsiteY2665" fmla="*/ 2746676 h 3797612"/>
              <a:gd name="connsiteX2666" fmla="*/ 2670569 w 3911893"/>
              <a:gd name="connsiteY2666" fmla="*/ 2752684 h 3797612"/>
              <a:gd name="connsiteX2667" fmla="*/ 2671859 w 3911893"/>
              <a:gd name="connsiteY2667" fmla="*/ 2747029 h 3797612"/>
              <a:gd name="connsiteX2668" fmla="*/ 2676802 w 3911893"/>
              <a:gd name="connsiteY2668" fmla="*/ 2741021 h 3797612"/>
              <a:gd name="connsiteX2669" fmla="*/ 2679600 w 3911893"/>
              <a:gd name="connsiteY2669" fmla="*/ 2713099 h 3797612"/>
              <a:gd name="connsiteX2670" fmla="*/ 2681325 w 3911893"/>
              <a:gd name="connsiteY2670" fmla="*/ 2674219 h 3797612"/>
              <a:gd name="connsiteX2671" fmla="*/ 2674376 w 3911893"/>
              <a:gd name="connsiteY2671" fmla="*/ 2678577 h 3797612"/>
              <a:gd name="connsiteX2672" fmla="*/ 2674734 w 3911893"/>
              <a:gd name="connsiteY2672" fmla="*/ 2682229 h 3797612"/>
              <a:gd name="connsiteX2673" fmla="*/ 2670941 w 3911893"/>
              <a:gd name="connsiteY2673" fmla="*/ 2662317 h 3797612"/>
              <a:gd name="connsiteX2674" fmla="*/ 2668935 w 3911893"/>
              <a:gd name="connsiteY2674" fmla="*/ 2660668 h 3797612"/>
              <a:gd name="connsiteX2675" fmla="*/ 2683547 w 3911893"/>
              <a:gd name="connsiteY2675" fmla="*/ 2659257 h 3797612"/>
              <a:gd name="connsiteX2676" fmla="*/ 2682474 w 3911893"/>
              <a:gd name="connsiteY2676" fmla="*/ 2648299 h 3797612"/>
              <a:gd name="connsiteX2677" fmla="*/ 2673521 w 3911893"/>
              <a:gd name="connsiteY2677" fmla="*/ 2651007 h 3797612"/>
              <a:gd name="connsiteX2678" fmla="*/ 2671158 w 3911893"/>
              <a:gd name="connsiteY2678" fmla="*/ 2645705 h 3797612"/>
              <a:gd name="connsiteX2679" fmla="*/ 2660199 w 3911893"/>
              <a:gd name="connsiteY2679" fmla="*/ 2646763 h 3797612"/>
              <a:gd name="connsiteX2680" fmla="*/ 2662857 w 3911893"/>
              <a:gd name="connsiteY2680" fmla="*/ 2598576 h 3797612"/>
              <a:gd name="connsiteX2681" fmla="*/ 2664939 w 3911893"/>
              <a:gd name="connsiteY2681" fmla="*/ 2563349 h 3797612"/>
              <a:gd name="connsiteX2682" fmla="*/ 2666152 w 3911893"/>
              <a:gd name="connsiteY2682" fmla="*/ 2594571 h 3797612"/>
              <a:gd name="connsiteX2683" fmla="*/ 2670878 w 3911893"/>
              <a:gd name="connsiteY2683" fmla="*/ 2605175 h 3797612"/>
              <a:gd name="connsiteX2684" fmla="*/ 2673675 w 3911893"/>
              <a:gd name="connsiteY2684" fmla="*/ 2577253 h 3797612"/>
              <a:gd name="connsiteX2685" fmla="*/ 2665514 w 3911893"/>
              <a:gd name="connsiteY2685" fmla="*/ 2550389 h 3797612"/>
              <a:gd name="connsiteX2686" fmla="*/ 2662219 w 3911893"/>
              <a:gd name="connsiteY2686" fmla="*/ 2554394 h 3797612"/>
              <a:gd name="connsiteX2687" fmla="*/ 2661146 w 3911893"/>
              <a:gd name="connsiteY2687" fmla="*/ 2543437 h 3797612"/>
              <a:gd name="connsiteX2688" fmla="*/ 2668809 w 3911893"/>
              <a:gd name="connsiteY2688" fmla="*/ 2546384 h 3797612"/>
              <a:gd name="connsiteX2689" fmla="*/ 2665731 w 3911893"/>
              <a:gd name="connsiteY2689" fmla="*/ 2533777 h 3797612"/>
              <a:gd name="connsiteX2690" fmla="*/ 2662078 w 3911893"/>
              <a:gd name="connsiteY2690" fmla="*/ 2534129 h 3797612"/>
              <a:gd name="connsiteX2691" fmla="*/ 2662436 w 3911893"/>
              <a:gd name="connsiteY2691" fmla="*/ 2537781 h 3797612"/>
              <a:gd name="connsiteX2692" fmla="*/ 2659285 w 3911893"/>
              <a:gd name="connsiteY2692" fmla="*/ 2530712 h 3797612"/>
              <a:gd name="connsiteX2693" fmla="*/ 2663726 w 3911893"/>
              <a:gd name="connsiteY2693" fmla="*/ 2532127 h 3797612"/>
              <a:gd name="connsiteX2694" fmla="*/ 2667021 w 3911893"/>
              <a:gd name="connsiteY2694" fmla="*/ 2528121 h 3797612"/>
              <a:gd name="connsiteX2695" fmla="*/ 2661006 w 3911893"/>
              <a:gd name="connsiteY2695" fmla="*/ 2523172 h 3797612"/>
              <a:gd name="connsiteX2696" fmla="*/ 2653994 w 3911893"/>
              <a:gd name="connsiteY2696" fmla="*/ 2470388 h 3797612"/>
              <a:gd name="connsiteX2697" fmla="*/ 2656574 w 3911893"/>
              <a:gd name="connsiteY2697" fmla="*/ 2459078 h 3797612"/>
              <a:gd name="connsiteX2698" fmla="*/ 2652564 w 3911893"/>
              <a:gd name="connsiteY2698" fmla="*/ 2455778 h 3797612"/>
              <a:gd name="connsiteX2699" fmla="*/ 2652965 w 3911893"/>
              <a:gd name="connsiteY2699" fmla="*/ 2446744 h 3797612"/>
              <a:gd name="connsiteX2700" fmla="*/ 2653259 w 3911893"/>
              <a:gd name="connsiteY2700" fmla="*/ 2446695 h 3797612"/>
              <a:gd name="connsiteX2701" fmla="*/ 2658439 w 3911893"/>
              <a:gd name="connsiteY2701" fmla="*/ 2440463 h 3797612"/>
              <a:gd name="connsiteX2702" fmla="*/ 2652423 w 3911893"/>
              <a:gd name="connsiteY2702" fmla="*/ 2435513 h 3797612"/>
              <a:gd name="connsiteX2703" fmla="*/ 2647892 w 3911893"/>
              <a:gd name="connsiteY2703" fmla="*/ 2438355 h 3797612"/>
              <a:gd name="connsiteX2704" fmla="*/ 2640392 w 3911893"/>
              <a:gd name="connsiteY2704" fmla="*/ 2425614 h 3797612"/>
              <a:gd name="connsiteX2705" fmla="*/ 2653573 w 3911893"/>
              <a:gd name="connsiteY2705" fmla="*/ 2409594 h 3797612"/>
              <a:gd name="connsiteX2706" fmla="*/ 2658516 w 3911893"/>
              <a:gd name="connsiteY2706" fmla="*/ 2403586 h 3797612"/>
              <a:gd name="connsiteX2707" fmla="*/ 2654148 w 3911893"/>
              <a:gd name="connsiteY2707" fmla="*/ 2396634 h 3797612"/>
              <a:gd name="connsiteX2708" fmla="*/ 2659449 w 3911893"/>
              <a:gd name="connsiteY2708" fmla="*/ 2394279 h 3797612"/>
              <a:gd name="connsiteX2709" fmla="*/ 2656729 w 3911893"/>
              <a:gd name="connsiteY2709" fmla="*/ 2385323 h 3797612"/>
              <a:gd name="connsiteX2710" fmla="*/ 2638464 w 3911893"/>
              <a:gd name="connsiteY2710" fmla="*/ 2387087 h 3797612"/>
              <a:gd name="connsiteX2711" fmla="*/ 2637889 w 3911893"/>
              <a:gd name="connsiteY2711" fmla="*/ 2400047 h 3797612"/>
              <a:gd name="connsiteX2712" fmla="*/ 2629868 w 3911893"/>
              <a:gd name="connsiteY2712" fmla="*/ 2393448 h 3797612"/>
              <a:gd name="connsiteX2713" fmla="*/ 2630800 w 3911893"/>
              <a:gd name="connsiteY2713" fmla="*/ 2384140 h 3797612"/>
              <a:gd name="connsiteX2714" fmla="*/ 2623495 w 3911893"/>
              <a:gd name="connsiteY2714" fmla="*/ 2384845 h 3797612"/>
              <a:gd name="connsiteX2715" fmla="*/ 2628578 w 3911893"/>
              <a:gd name="connsiteY2715" fmla="*/ 2399102 h 3797612"/>
              <a:gd name="connsiteX2716" fmla="*/ 2624925 w 3911893"/>
              <a:gd name="connsiteY2716" fmla="*/ 2399455 h 3797612"/>
              <a:gd name="connsiteX2717" fmla="*/ 2621629 w 3911893"/>
              <a:gd name="connsiteY2717" fmla="*/ 2403460 h 3797612"/>
              <a:gd name="connsiteX2718" fmla="*/ 2627645 w 3911893"/>
              <a:gd name="connsiteY2718" fmla="*/ 2408410 h 3797612"/>
              <a:gd name="connsiteX2719" fmla="*/ 2634951 w 3911893"/>
              <a:gd name="connsiteY2719" fmla="*/ 2407704 h 3797612"/>
              <a:gd name="connsiteX2720" fmla="*/ 2641324 w 3911893"/>
              <a:gd name="connsiteY2720" fmla="*/ 2416307 h 3797612"/>
              <a:gd name="connsiteX2721" fmla="*/ 2631081 w 3911893"/>
              <a:gd name="connsiteY2721" fmla="*/ 2424669 h 3797612"/>
              <a:gd name="connsiteX2722" fmla="*/ 2625998 w 3911893"/>
              <a:gd name="connsiteY2722" fmla="*/ 2410413 h 3797612"/>
              <a:gd name="connsiteX2723" fmla="*/ 2623060 w 3911893"/>
              <a:gd name="connsiteY2723" fmla="*/ 2418070 h 3797612"/>
              <a:gd name="connsiteX2724" fmla="*/ 2631438 w 3911893"/>
              <a:gd name="connsiteY2724" fmla="*/ 2428322 h 3797612"/>
              <a:gd name="connsiteX2725" fmla="*/ 2625921 w 3911893"/>
              <a:gd name="connsiteY2725" fmla="*/ 2447289 h 3797612"/>
              <a:gd name="connsiteX2726" fmla="*/ 2622268 w 3911893"/>
              <a:gd name="connsiteY2726" fmla="*/ 2447642 h 3797612"/>
              <a:gd name="connsiteX2727" fmla="*/ 2622625 w 3911893"/>
              <a:gd name="connsiteY2727" fmla="*/ 2451295 h 3797612"/>
              <a:gd name="connsiteX2728" fmla="*/ 2627922 w 3911893"/>
              <a:gd name="connsiteY2728" fmla="*/ 2450783 h 3797612"/>
              <a:gd name="connsiteX2729" fmla="*/ 2626603 w 3911893"/>
              <a:gd name="connsiteY2729" fmla="*/ 2451314 h 3797612"/>
              <a:gd name="connsiteX2730" fmla="*/ 2619112 w 3911893"/>
              <a:gd name="connsiteY2730" fmla="*/ 2471912 h 3797612"/>
              <a:gd name="connsiteX2731" fmla="*/ 2625486 w 3911893"/>
              <a:gd name="connsiteY2731" fmla="*/ 2480514 h 3797612"/>
              <a:gd name="connsiteX2732" fmla="*/ 2624196 w 3911893"/>
              <a:gd name="connsiteY2732" fmla="*/ 2486169 h 3797612"/>
              <a:gd name="connsiteX2733" fmla="*/ 2621258 w 3911893"/>
              <a:gd name="connsiteY2733" fmla="*/ 2493827 h 3797612"/>
              <a:gd name="connsiteX2734" fmla="*/ 2625626 w 3911893"/>
              <a:gd name="connsiteY2734" fmla="*/ 2500779 h 3797612"/>
              <a:gd name="connsiteX2735" fmla="*/ 2619393 w 3911893"/>
              <a:gd name="connsiteY2735" fmla="*/ 2512442 h 3797612"/>
              <a:gd name="connsiteX2736" fmla="*/ 2624119 w 3911893"/>
              <a:gd name="connsiteY2736" fmla="*/ 2523046 h 3797612"/>
              <a:gd name="connsiteX2737" fmla="*/ 2622829 w 3911893"/>
              <a:gd name="connsiteY2737" fmla="*/ 2528701 h 3797612"/>
              <a:gd name="connsiteX2738" fmla="*/ 2627197 w 3911893"/>
              <a:gd name="connsiteY2738" fmla="*/ 2535653 h 3797612"/>
              <a:gd name="connsiteX2739" fmla="*/ 2623544 w 3911893"/>
              <a:gd name="connsiteY2739" fmla="*/ 2536006 h 3797612"/>
              <a:gd name="connsiteX2740" fmla="*/ 2623354 w 3911893"/>
              <a:gd name="connsiteY2740" fmla="*/ 2550542 h 3797612"/>
              <a:gd name="connsiteX2741" fmla="*/ 2623337 w 3911893"/>
              <a:gd name="connsiteY2741" fmla="*/ 2551827 h 3797612"/>
              <a:gd name="connsiteX2742" fmla="*/ 2622602 w 3911893"/>
              <a:gd name="connsiteY2742" fmla="*/ 2549923 h 3797612"/>
              <a:gd name="connsiteX2743" fmla="*/ 2623327 w 3911893"/>
              <a:gd name="connsiteY2743" fmla="*/ 2552618 h 3797612"/>
              <a:gd name="connsiteX2744" fmla="*/ 2623337 w 3911893"/>
              <a:gd name="connsiteY2744" fmla="*/ 2551827 h 3797612"/>
              <a:gd name="connsiteX2745" fmla="*/ 2625689 w 3911893"/>
              <a:gd name="connsiteY2745" fmla="*/ 2557921 h 3797612"/>
              <a:gd name="connsiteX2746" fmla="*/ 2620389 w 3911893"/>
              <a:gd name="connsiteY2746" fmla="*/ 2560276 h 3797612"/>
              <a:gd name="connsiteX2747" fmla="*/ 2628767 w 3911893"/>
              <a:gd name="connsiteY2747" fmla="*/ 2570528 h 3797612"/>
              <a:gd name="connsiteX2748" fmla="*/ 2625830 w 3911893"/>
              <a:gd name="connsiteY2748" fmla="*/ 2578186 h 3797612"/>
              <a:gd name="connsiteX2749" fmla="*/ 2628550 w 3911893"/>
              <a:gd name="connsiteY2749" fmla="*/ 2587140 h 3797612"/>
              <a:gd name="connsiteX2750" fmla="*/ 2623965 w 3911893"/>
              <a:gd name="connsiteY2750" fmla="*/ 2596800 h 3797612"/>
              <a:gd name="connsiteX2751" fmla="*/ 2628332 w 3911893"/>
              <a:gd name="connsiteY2751" fmla="*/ 2603753 h 3797612"/>
              <a:gd name="connsiteX2752" fmla="*/ 2621742 w 3911893"/>
              <a:gd name="connsiteY2752" fmla="*/ 2611763 h 3797612"/>
              <a:gd name="connsiteX2753" fmla="*/ 2622490 w 3911893"/>
              <a:gd name="connsiteY2753" fmla="*/ 2619405 h 3797612"/>
              <a:gd name="connsiteX2754" fmla="*/ 2618229 w 3911893"/>
              <a:gd name="connsiteY2754" fmla="*/ 2632381 h 3797612"/>
              <a:gd name="connsiteX2755" fmla="*/ 2621882 w 3911893"/>
              <a:gd name="connsiteY2755" fmla="*/ 2632028 h 3797612"/>
              <a:gd name="connsiteX2756" fmla="*/ 2626608 w 3911893"/>
              <a:gd name="connsiteY2756" fmla="*/ 2642632 h 3797612"/>
              <a:gd name="connsiteX2757" fmla="*/ 2622023 w 3911893"/>
              <a:gd name="connsiteY2757" fmla="*/ 2652292 h 3797612"/>
              <a:gd name="connsiteX2758" fmla="*/ 2623453 w 3911893"/>
              <a:gd name="connsiteY2758" fmla="*/ 2666902 h 3797612"/>
              <a:gd name="connsiteX2759" fmla="*/ 2625816 w 3911893"/>
              <a:gd name="connsiteY2759" fmla="*/ 2672205 h 3797612"/>
              <a:gd name="connsiteX2760" fmla="*/ 2621945 w 3911893"/>
              <a:gd name="connsiteY2760" fmla="*/ 2689169 h 3797612"/>
              <a:gd name="connsiteX2761" fmla="*/ 2626671 w 3911893"/>
              <a:gd name="connsiteY2761" fmla="*/ 2699774 h 3797612"/>
              <a:gd name="connsiteX2762" fmla="*/ 2623158 w 3911893"/>
              <a:gd name="connsiteY2762" fmla="*/ 2720391 h 3797612"/>
              <a:gd name="connsiteX2763" fmla="*/ 2629174 w 3911893"/>
              <a:gd name="connsiteY2763" fmla="*/ 2725341 h 3797612"/>
              <a:gd name="connsiteX2764" fmla="*/ 2624231 w 3911893"/>
              <a:gd name="connsiteY2764" fmla="*/ 2731349 h 3797612"/>
              <a:gd name="connsiteX2765" fmla="*/ 2625661 w 3911893"/>
              <a:gd name="connsiteY2765" fmla="*/ 2745959 h 3797612"/>
              <a:gd name="connsiteX2766" fmla="*/ 2622366 w 3911893"/>
              <a:gd name="connsiteY2766" fmla="*/ 2749964 h 3797612"/>
              <a:gd name="connsiteX2767" fmla="*/ 2626377 w 3911893"/>
              <a:gd name="connsiteY2767" fmla="*/ 2753264 h 3797612"/>
              <a:gd name="connsiteX2768" fmla="*/ 2624729 w 3911893"/>
              <a:gd name="connsiteY2768" fmla="*/ 2755266 h 3797612"/>
              <a:gd name="connsiteX2769" fmla="*/ 2622724 w 3911893"/>
              <a:gd name="connsiteY2769" fmla="*/ 2753616 h 3797612"/>
              <a:gd name="connsiteX2770" fmla="*/ 2621434 w 3911893"/>
              <a:gd name="connsiteY2770" fmla="*/ 2759271 h 3797612"/>
              <a:gd name="connsiteX2771" fmla="*/ 2626734 w 3911893"/>
              <a:gd name="connsiteY2771" fmla="*/ 2756916 h 3797612"/>
              <a:gd name="connsiteX2772" fmla="*/ 2621216 w 3911893"/>
              <a:gd name="connsiteY2772" fmla="*/ 2775883 h 3797612"/>
              <a:gd name="connsiteX2773" fmla="*/ 2617921 w 3911893"/>
              <a:gd name="connsiteY2773" fmla="*/ 2779889 h 3797612"/>
              <a:gd name="connsiteX2774" fmla="*/ 2609900 w 3911893"/>
              <a:gd name="connsiteY2774" fmla="*/ 2773289 h 3797612"/>
              <a:gd name="connsiteX2775" fmla="*/ 2596936 w 3911893"/>
              <a:gd name="connsiteY2775" fmla="*/ 2772697 h 3797612"/>
              <a:gd name="connsiteX2776" fmla="*/ 2598584 w 3911893"/>
              <a:gd name="connsiteY2776" fmla="*/ 2770694 h 3797612"/>
              <a:gd name="connsiteX2777" fmla="*/ 2594573 w 3911893"/>
              <a:gd name="connsiteY2777" fmla="*/ 2767395 h 3797612"/>
              <a:gd name="connsiteX2778" fmla="*/ 2603169 w 3911893"/>
              <a:gd name="connsiteY2778" fmla="*/ 2761034 h 3797612"/>
              <a:gd name="connsiteX2779" fmla="*/ 2603029 w 3911893"/>
              <a:gd name="connsiteY2779" fmla="*/ 2740770 h 3797612"/>
              <a:gd name="connsiteX2780" fmla="*/ 2611982 w 3911893"/>
              <a:gd name="connsiteY2780" fmla="*/ 2738062 h 3797612"/>
              <a:gd name="connsiteX2781" fmla="*/ 2605966 w 3911893"/>
              <a:gd name="connsiteY2781" fmla="*/ 2733112 h 3797612"/>
              <a:gd name="connsiteX2782" fmla="*/ 2612557 w 3911893"/>
              <a:gd name="connsiteY2782" fmla="*/ 2725102 h 3797612"/>
              <a:gd name="connsiteX2783" fmla="*/ 2599951 w 3911893"/>
              <a:gd name="connsiteY2783" fmla="*/ 2728163 h 3797612"/>
              <a:gd name="connsiteX2784" fmla="*/ 2599562 w 3911893"/>
              <a:gd name="connsiteY2784" fmla="*/ 2736914 h 3797612"/>
              <a:gd name="connsiteX2785" fmla="*/ 2599488 w 3911893"/>
              <a:gd name="connsiteY2785" fmla="*/ 2736964 h 3797612"/>
              <a:gd name="connsiteX2786" fmla="*/ 2578174 w 3911893"/>
              <a:gd name="connsiteY2786" fmla="*/ 2750544 h 3797612"/>
              <a:gd name="connsiteX2787" fmla="*/ 2584905 w 3911893"/>
              <a:gd name="connsiteY2787" fmla="*/ 2762798 h 3797612"/>
              <a:gd name="connsiteX2788" fmla="*/ 2571583 w 3911893"/>
              <a:gd name="connsiteY2788" fmla="*/ 2758554 h 3797612"/>
              <a:gd name="connsiteX2789" fmla="*/ 2585339 w 3911893"/>
              <a:gd name="connsiteY2789" fmla="*/ 2729573 h 3797612"/>
              <a:gd name="connsiteX2790" fmla="*/ 2585416 w 3911893"/>
              <a:gd name="connsiteY2790" fmla="*/ 2692696 h 3797612"/>
              <a:gd name="connsiteX2791" fmla="*/ 2584701 w 3911893"/>
              <a:gd name="connsiteY2791" fmla="*/ 2685391 h 3797612"/>
              <a:gd name="connsiteX2792" fmla="*/ 2585276 w 3911893"/>
              <a:gd name="connsiteY2792" fmla="*/ 2672431 h 3797612"/>
              <a:gd name="connsiteX2793" fmla="*/ 2580908 w 3911893"/>
              <a:gd name="connsiteY2793" fmla="*/ 2665479 h 3797612"/>
              <a:gd name="connsiteX2794" fmla="*/ 2584778 w 3911893"/>
              <a:gd name="connsiteY2794" fmla="*/ 2648514 h 3797612"/>
              <a:gd name="connsiteX2795" fmla="*/ 2578047 w 3911893"/>
              <a:gd name="connsiteY2795" fmla="*/ 2636260 h 3797612"/>
              <a:gd name="connsiteX2796" fmla="*/ 2583208 w 3911893"/>
              <a:gd name="connsiteY2796" fmla="*/ 2613640 h 3797612"/>
              <a:gd name="connsiteX2797" fmla="*/ 2578840 w 3911893"/>
              <a:gd name="connsiteY2797" fmla="*/ 2606687 h 3797612"/>
              <a:gd name="connsiteX2798" fmla="*/ 2582492 w 3911893"/>
              <a:gd name="connsiteY2798" fmla="*/ 2606335 h 3797612"/>
              <a:gd name="connsiteX2799" fmla="*/ 2582927 w 3911893"/>
              <a:gd name="connsiteY2799" fmla="*/ 2573110 h 3797612"/>
              <a:gd name="connsiteX2800" fmla="*/ 2586222 w 3911893"/>
              <a:gd name="connsiteY2800" fmla="*/ 2569105 h 3797612"/>
              <a:gd name="connsiteX2801" fmla="*/ 2582212 w 3911893"/>
              <a:gd name="connsiteY2801" fmla="*/ 2565805 h 3797612"/>
              <a:gd name="connsiteX2802" fmla="*/ 2580781 w 3911893"/>
              <a:gd name="connsiteY2802" fmla="*/ 2551196 h 3797612"/>
              <a:gd name="connsiteX2803" fmla="*/ 2583937 w 3911893"/>
              <a:gd name="connsiteY2803" fmla="*/ 2526926 h 3797612"/>
              <a:gd name="connsiteX2804" fmla="*/ 2579428 w 3911893"/>
              <a:gd name="connsiteY2804" fmla="*/ 2499709 h 3797612"/>
              <a:gd name="connsiteX2805" fmla="*/ 2571190 w 3911893"/>
              <a:gd name="connsiteY2805" fmla="*/ 2509722 h 3797612"/>
              <a:gd name="connsiteX2806" fmla="*/ 2568035 w 3911893"/>
              <a:gd name="connsiteY2806" fmla="*/ 2533991 h 3797612"/>
              <a:gd name="connsiteX2807" fmla="*/ 2561529 w 3911893"/>
              <a:gd name="connsiteY2807" fmla="*/ 2532379 h 3797612"/>
              <a:gd name="connsiteX2808" fmla="*/ 2560694 w 3911893"/>
              <a:gd name="connsiteY2808" fmla="*/ 2529630 h 3797612"/>
              <a:gd name="connsiteX2809" fmla="*/ 2560014 w 3911893"/>
              <a:gd name="connsiteY2809" fmla="*/ 2527392 h 3797612"/>
              <a:gd name="connsiteX2810" fmla="*/ 2564599 w 3911893"/>
              <a:gd name="connsiteY2810" fmla="*/ 2517732 h 3797612"/>
              <a:gd name="connsiteX2811" fmla="*/ 2552210 w 3911893"/>
              <a:gd name="connsiteY2811" fmla="*/ 2504180 h 3797612"/>
              <a:gd name="connsiteX2812" fmla="*/ 2556795 w 3911893"/>
              <a:gd name="connsiteY2812" fmla="*/ 2494520 h 3797612"/>
              <a:gd name="connsiteX2813" fmla="*/ 2551292 w 3911893"/>
              <a:gd name="connsiteY2813" fmla="*/ 2419469 h 3797612"/>
              <a:gd name="connsiteX2814" fmla="*/ 2552582 w 3911893"/>
              <a:gd name="connsiteY2814" fmla="*/ 2413813 h 3797612"/>
              <a:gd name="connsiteX2815" fmla="*/ 2550576 w 3911893"/>
              <a:gd name="connsiteY2815" fmla="*/ 2412164 h 3797612"/>
              <a:gd name="connsiteX2816" fmla="*/ 2546923 w 3911893"/>
              <a:gd name="connsiteY2816" fmla="*/ 2412517 h 3797612"/>
              <a:gd name="connsiteX2817" fmla="*/ 2541763 w 3911893"/>
              <a:gd name="connsiteY2817" fmla="*/ 2435137 h 3797612"/>
              <a:gd name="connsiteX2818" fmla="*/ 2546489 w 3911893"/>
              <a:gd name="connsiteY2818" fmla="*/ 2445741 h 3797612"/>
              <a:gd name="connsiteX2819" fmla="*/ 2544624 w 3911893"/>
              <a:gd name="connsiteY2819" fmla="*/ 2464356 h 3797612"/>
              <a:gd name="connsiteX2820" fmla="*/ 2547702 w 3911893"/>
              <a:gd name="connsiteY2820" fmla="*/ 2476963 h 3797612"/>
              <a:gd name="connsiteX2821" fmla="*/ 2541111 w 3911893"/>
              <a:gd name="connsiteY2821" fmla="*/ 2484973 h 3797612"/>
              <a:gd name="connsiteX2822" fmla="*/ 2539681 w 3911893"/>
              <a:gd name="connsiteY2822" fmla="*/ 2470364 h 3797612"/>
              <a:gd name="connsiteX2823" fmla="*/ 2538966 w 3911893"/>
              <a:gd name="connsiteY2823" fmla="*/ 2463058 h 3797612"/>
              <a:gd name="connsiteX2824" fmla="*/ 2541546 w 3911893"/>
              <a:gd name="connsiteY2824" fmla="*/ 2451748 h 3797612"/>
              <a:gd name="connsiteX2825" fmla="*/ 2540172 w 3911893"/>
              <a:gd name="connsiteY2825" fmla="*/ 2421233 h 3797612"/>
              <a:gd name="connsiteX2826" fmla="*/ 2540073 w 3911893"/>
              <a:gd name="connsiteY2826" fmla="*/ 2419034 h 3797612"/>
              <a:gd name="connsiteX2827" fmla="*/ 2540077 w 3911893"/>
              <a:gd name="connsiteY2827" fmla="*/ 2418794 h 3797612"/>
              <a:gd name="connsiteX2828" fmla="*/ 2539975 w 3911893"/>
              <a:gd name="connsiteY2828" fmla="*/ 2416874 h 3797612"/>
              <a:gd name="connsiteX2829" fmla="*/ 2540073 w 3911893"/>
              <a:gd name="connsiteY2829" fmla="*/ 2419034 h 3797612"/>
              <a:gd name="connsiteX2830" fmla="*/ 2539983 w 3911893"/>
              <a:gd name="connsiteY2830" fmla="*/ 2424017 h 3797612"/>
              <a:gd name="connsiteX2831" fmla="*/ 2533602 w 3911893"/>
              <a:gd name="connsiteY2831" fmla="*/ 2408272 h 3797612"/>
              <a:gd name="connsiteX2832" fmla="*/ 2542556 w 3911893"/>
              <a:gd name="connsiteY2832" fmla="*/ 2405564 h 3797612"/>
              <a:gd name="connsiteX2833" fmla="*/ 2545135 w 3911893"/>
              <a:gd name="connsiteY2833" fmla="*/ 2394254 h 3797612"/>
              <a:gd name="connsiteX2834" fmla="*/ 2539477 w 3911893"/>
              <a:gd name="connsiteY2834" fmla="*/ 2392957 h 3797612"/>
              <a:gd name="connsiteX2835" fmla="*/ 2543348 w 3911893"/>
              <a:gd name="connsiteY2835" fmla="*/ 2375992 h 3797612"/>
              <a:gd name="connsiteX2836" fmla="*/ 2551586 w 3911893"/>
              <a:gd name="connsiteY2836" fmla="*/ 2365979 h 3797612"/>
              <a:gd name="connsiteX2837" fmla="*/ 2545213 w 3911893"/>
              <a:gd name="connsiteY2837" fmla="*/ 2357377 h 3797612"/>
              <a:gd name="connsiteX2838" fmla="*/ 2548725 w 3911893"/>
              <a:gd name="connsiteY2838" fmla="*/ 2336760 h 3797612"/>
              <a:gd name="connsiteX2839" fmla="*/ 2553465 w 3911893"/>
              <a:gd name="connsiteY2839" fmla="*/ 2253345 h 3797612"/>
              <a:gd name="connsiteX2840" fmla="*/ 2554257 w 3911893"/>
              <a:gd name="connsiteY2840" fmla="*/ 2223773 h 3797612"/>
              <a:gd name="connsiteX2841" fmla="*/ 2557847 w 3911893"/>
              <a:gd name="connsiteY2841" fmla="*/ 2166278 h 3797612"/>
              <a:gd name="connsiteX2842" fmla="*/ 2562075 w 3911893"/>
              <a:gd name="connsiteY2842" fmla="*/ 2152966 h 3797612"/>
              <a:gd name="connsiteX2843" fmla="*/ 2563899 w 3911893"/>
              <a:gd name="connsiteY2843" fmla="*/ 2138935 h 3797612"/>
              <a:gd name="connsiteX2844" fmla="*/ 2563989 w 3911893"/>
              <a:gd name="connsiteY2844" fmla="*/ 2138236 h 3797612"/>
              <a:gd name="connsiteX2845" fmla="*/ 2565773 w 3911893"/>
              <a:gd name="connsiteY2845" fmla="*/ 2133655 h 3797612"/>
              <a:gd name="connsiteX2846" fmla="*/ 2565230 w 3911893"/>
              <a:gd name="connsiteY2846" fmla="*/ 2128696 h 3797612"/>
              <a:gd name="connsiteX2847" fmla="*/ 2564836 w 3911893"/>
              <a:gd name="connsiteY2847" fmla="*/ 2131730 h 3797612"/>
              <a:gd name="connsiteX2848" fmla="*/ 2563989 w 3911893"/>
              <a:gd name="connsiteY2848" fmla="*/ 2138236 h 3797612"/>
              <a:gd name="connsiteX2849" fmla="*/ 2563885 w 3911893"/>
              <a:gd name="connsiteY2849" fmla="*/ 2138504 h 3797612"/>
              <a:gd name="connsiteX2850" fmla="*/ 2567810 w 3911893"/>
              <a:gd name="connsiteY2850" fmla="*/ 2117386 h 3797612"/>
              <a:gd name="connsiteX2851" fmla="*/ 2566737 w 3911893"/>
              <a:gd name="connsiteY2851" fmla="*/ 2106429 h 3797612"/>
              <a:gd name="connsiteX2852" fmla="*/ 2559789 w 3911893"/>
              <a:gd name="connsiteY2852" fmla="*/ 2110787 h 3797612"/>
              <a:gd name="connsiteX2853" fmla="*/ 2562369 w 3911893"/>
              <a:gd name="connsiteY2853" fmla="*/ 2099477 h 3797612"/>
              <a:gd name="connsiteX2854" fmla="*/ 2566022 w 3911893"/>
              <a:gd name="connsiteY2854" fmla="*/ 2099124 h 3797612"/>
              <a:gd name="connsiteX2855" fmla="*/ 2565882 w 3911893"/>
              <a:gd name="connsiteY2855" fmla="*/ 2078859 h 3797612"/>
              <a:gd name="connsiteX2856" fmla="*/ 2566099 w 3911893"/>
              <a:gd name="connsiteY2856" fmla="*/ 2062247 h 3797612"/>
              <a:gd name="connsiteX2857" fmla="*/ 2560441 w 3911893"/>
              <a:gd name="connsiteY2857" fmla="*/ 2060950 h 3797612"/>
              <a:gd name="connsiteX2858" fmla="*/ 2561016 w 3911893"/>
              <a:gd name="connsiteY2858" fmla="*/ 2047990 h 3797612"/>
              <a:gd name="connsiteX2859" fmla="*/ 2569394 w 3911893"/>
              <a:gd name="connsiteY2859" fmla="*/ 2058242 h 3797612"/>
              <a:gd name="connsiteX2860" fmla="*/ 2570684 w 3911893"/>
              <a:gd name="connsiteY2860" fmla="*/ 2052587 h 3797612"/>
              <a:gd name="connsiteX2861" fmla="*/ 2567607 w 3911893"/>
              <a:gd name="connsiteY2861" fmla="*/ 2039979 h 3797612"/>
              <a:gd name="connsiteX2862" fmla="*/ 2558295 w 3911893"/>
              <a:gd name="connsiteY2862" fmla="*/ 2039035 h 3797612"/>
              <a:gd name="connsiteX2863" fmla="*/ 2560875 w 3911893"/>
              <a:gd name="connsiteY2863" fmla="*/ 2027725 h 3797612"/>
              <a:gd name="connsiteX2864" fmla="*/ 2563813 w 3911893"/>
              <a:gd name="connsiteY2864" fmla="*/ 2020068 h 3797612"/>
              <a:gd name="connsiteX2865" fmla="*/ 2568476 w 3911893"/>
              <a:gd name="connsiteY2865" fmla="*/ 1973530 h 3797612"/>
              <a:gd name="connsiteX2866" fmla="*/ 2567761 w 3911893"/>
              <a:gd name="connsiteY2866" fmla="*/ 1966226 h 3797612"/>
              <a:gd name="connsiteX2867" fmla="*/ 2561527 w 3911893"/>
              <a:gd name="connsiteY2867" fmla="*/ 1977888 h 3797612"/>
              <a:gd name="connsiteX2868" fmla="*/ 2555435 w 3911893"/>
              <a:gd name="connsiteY2868" fmla="*/ 2009815 h 3797612"/>
              <a:gd name="connsiteX2869" fmla="*/ 2557798 w 3911893"/>
              <a:gd name="connsiteY2869" fmla="*/ 2015118 h 3797612"/>
              <a:gd name="connsiteX2870" fmla="*/ 2553927 w 3911893"/>
              <a:gd name="connsiteY2870" fmla="*/ 2032083 h 3797612"/>
              <a:gd name="connsiteX2871" fmla="*/ 2545689 w 3911893"/>
              <a:gd name="connsiteY2871" fmla="*/ 2042096 h 3797612"/>
              <a:gd name="connsiteX2872" fmla="*/ 2544181 w 3911893"/>
              <a:gd name="connsiteY2872" fmla="*/ 2064363 h 3797612"/>
              <a:gd name="connsiteX2873" fmla="*/ 2537591 w 3911893"/>
              <a:gd name="connsiteY2873" fmla="*/ 2072373 h 3797612"/>
              <a:gd name="connsiteX2874" fmla="*/ 2543964 w 3911893"/>
              <a:gd name="connsiteY2874" fmla="*/ 2080975 h 3797612"/>
              <a:gd name="connsiteX2875" fmla="*/ 2536799 w 3911893"/>
              <a:gd name="connsiteY2875" fmla="*/ 2101946 h 3797612"/>
              <a:gd name="connsiteX2876" fmla="*/ 2536224 w 3911893"/>
              <a:gd name="connsiteY2876" fmla="*/ 2114905 h 3797612"/>
              <a:gd name="connsiteX2877" fmla="*/ 2538586 w 3911893"/>
              <a:gd name="connsiteY2877" fmla="*/ 2120208 h 3797612"/>
              <a:gd name="connsiteX2878" fmla="*/ 2529633 w 3911893"/>
              <a:gd name="connsiteY2878" fmla="*/ 2122915 h 3797612"/>
              <a:gd name="connsiteX2879" fmla="*/ 2530348 w 3911893"/>
              <a:gd name="connsiteY2879" fmla="*/ 2130220 h 3797612"/>
              <a:gd name="connsiteX2880" fmla="*/ 2537297 w 3911893"/>
              <a:gd name="connsiteY2880" fmla="*/ 2125862 h 3797612"/>
              <a:gd name="connsiteX2881" fmla="*/ 2538011 w 3911893"/>
              <a:gd name="connsiteY2881" fmla="*/ 2133168 h 3797612"/>
              <a:gd name="connsiteX2882" fmla="*/ 2532354 w 3911893"/>
              <a:gd name="connsiteY2882" fmla="*/ 2131870 h 3797612"/>
              <a:gd name="connsiteX2883" fmla="*/ 2528126 w 3911893"/>
              <a:gd name="connsiteY2883" fmla="*/ 2145183 h 3797612"/>
              <a:gd name="connsiteX2884" fmla="*/ 2531204 w 3911893"/>
              <a:gd name="connsiteY2884" fmla="*/ 2157790 h 3797612"/>
              <a:gd name="connsiteX2885" fmla="*/ 2526261 w 3911893"/>
              <a:gd name="connsiteY2885" fmla="*/ 2163798 h 3797612"/>
              <a:gd name="connsiteX2886" fmla="*/ 2530986 w 3911893"/>
              <a:gd name="connsiteY2886" fmla="*/ 2174402 h 3797612"/>
              <a:gd name="connsiteX2887" fmla="*/ 2524753 w 3911893"/>
              <a:gd name="connsiteY2887" fmla="*/ 2186065 h 3797612"/>
              <a:gd name="connsiteX2888" fmla="*/ 2529122 w 3911893"/>
              <a:gd name="connsiteY2888" fmla="*/ 2193017 h 3797612"/>
              <a:gd name="connsiteX2889" fmla="*/ 2521956 w 3911893"/>
              <a:gd name="connsiteY2889" fmla="*/ 2213987 h 3797612"/>
              <a:gd name="connsiteX2890" fmla="*/ 2522029 w 3911893"/>
              <a:gd name="connsiteY2890" fmla="*/ 2224625 h 3797612"/>
              <a:gd name="connsiteX2891" fmla="*/ 2520778 w 3911893"/>
              <a:gd name="connsiteY2891" fmla="*/ 2226084 h 3797612"/>
              <a:gd name="connsiteX2892" fmla="*/ 2519516 w 3911893"/>
              <a:gd name="connsiteY2892" fmla="*/ 2245562 h 3797612"/>
              <a:gd name="connsiteX2893" fmla="*/ 2515148 w 3911893"/>
              <a:gd name="connsiteY2893" fmla="*/ 2238610 h 3797612"/>
              <a:gd name="connsiteX2894" fmla="*/ 2511495 w 3911893"/>
              <a:gd name="connsiteY2894" fmla="*/ 2238963 h 3797612"/>
              <a:gd name="connsiteX2895" fmla="*/ 2513858 w 3911893"/>
              <a:gd name="connsiteY2895" fmla="*/ 2244265 h 3797612"/>
              <a:gd name="connsiteX2896" fmla="*/ 2501609 w 3911893"/>
              <a:gd name="connsiteY2896" fmla="*/ 2250978 h 3797612"/>
              <a:gd name="connsiteX2897" fmla="*/ 2509630 w 3911893"/>
              <a:gd name="connsiteY2897" fmla="*/ 2257578 h 3797612"/>
              <a:gd name="connsiteX2898" fmla="*/ 2516936 w 3911893"/>
              <a:gd name="connsiteY2898" fmla="*/ 2256872 h 3797612"/>
              <a:gd name="connsiteX2899" fmla="*/ 2517886 w 3911893"/>
              <a:gd name="connsiteY2899" fmla="*/ 2254227 h 3797612"/>
              <a:gd name="connsiteX2900" fmla="*/ 2517651 w 3911893"/>
              <a:gd name="connsiteY2900" fmla="*/ 2264177 h 3797612"/>
              <a:gd name="connsiteX2901" fmla="*/ 2517216 w 3911893"/>
              <a:gd name="connsiteY2901" fmla="*/ 2297402 h 3797612"/>
              <a:gd name="connsiteX2902" fmla="*/ 2512631 w 3911893"/>
              <a:gd name="connsiteY2902" fmla="*/ 2307062 h 3797612"/>
              <a:gd name="connsiteX2903" fmla="*/ 2515709 w 3911893"/>
              <a:gd name="connsiteY2903" fmla="*/ 2319669 h 3797612"/>
              <a:gd name="connsiteX2904" fmla="*/ 2510766 w 3911893"/>
              <a:gd name="connsiteY2904" fmla="*/ 2325677 h 3797612"/>
              <a:gd name="connsiteX2905" fmla="*/ 2514776 w 3911893"/>
              <a:gd name="connsiteY2905" fmla="*/ 2328976 h 3797612"/>
              <a:gd name="connsiteX2906" fmla="*/ 2511264 w 3911893"/>
              <a:gd name="connsiteY2906" fmla="*/ 2349594 h 3797612"/>
              <a:gd name="connsiteX2907" fmla="*/ 2515632 w 3911893"/>
              <a:gd name="connsiteY2907" fmla="*/ 2356546 h 3797612"/>
              <a:gd name="connsiteX2908" fmla="*/ 2512130 w 3911893"/>
              <a:gd name="connsiteY2908" fmla="*/ 2360801 h 3797612"/>
              <a:gd name="connsiteX2909" fmla="*/ 2510331 w 3911893"/>
              <a:gd name="connsiteY2909" fmla="*/ 2358902 h 3797612"/>
              <a:gd name="connsiteX2910" fmla="*/ 2510471 w 3911893"/>
              <a:gd name="connsiteY2910" fmla="*/ 2360330 h 3797612"/>
              <a:gd name="connsiteX2911" fmla="*/ 2506678 w 3911893"/>
              <a:gd name="connsiteY2911" fmla="*/ 2359254 h 3797612"/>
              <a:gd name="connsiteX2912" fmla="*/ 2507393 w 3911893"/>
              <a:gd name="connsiteY2912" fmla="*/ 2366559 h 3797612"/>
              <a:gd name="connsiteX2913" fmla="*/ 2511046 w 3911893"/>
              <a:gd name="connsiteY2913" fmla="*/ 2366206 h 3797612"/>
              <a:gd name="connsiteX2914" fmla="*/ 2511902 w 3911893"/>
              <a:gd name="connsiteY2914" fmla="*/ 2393776 h 3797612"/>
              <a:gd name="connsiteX2915" fmla="*/ 2508964 w 3911893"/>
              <a:gd name="connsiteY2915" fmla="*/ 2401434 h 3797612"/>
              <a:gd name="connsiteX2916" fmla="*/ 2511684 w 3911893"/>
              <a:gd name="connsiteY2916" fmla="*/ 2410388 h 3797612"/>
              <a:gd name="connsiteX2917" fmla="*/ 2500150 w 3911893"/>
              <a:gd name="connsiteY2917" fmla="*/ 2424406 h 3797612"/>
              <a:gd name="connsiteX2918" fmla="*/ 2512182 w 3911893"/>
              <a:gd name="connsiteY2918" fmla="*/ 2434305 h 3797612"/>
              <a:gd name="connsiteX2919" fmla="*/ 2508312 w 3911893"/>
              <a:gd name="connsiteY2919" fmla="*/ 2451270 h 3797612"/>
              <a:gd name="connsiteX2920" fmla="*/ 2505017 w 3911893"/>
              <a:gd name="connsiteY2920" fmla="*/ 2455276 h 3797612"/>
              <a:gd name="connsiteX2921" fmla="*/ 2503012 w 3911893"/>
              <a:gd name="connsiteY2921" fmla="*/ 2453626 h 3797612"/>
              <a:gd name="connsiteX2922" fmla="*/ 2501721 w 3911893"/>
              <a:gd name="connsiteY2922" fmla="*/ 2459281 h 3797612"/>
              <a:gd name="connsiteX2923" fmla="*/ 2509027 w 3911893"/>
              <a:gd name="connsiteY2923" fmla="*/ 2458575 h 3797612"/>
              <a:gd name="connsiteX2924" fmla="*/ 2513038 w 3911893"/>
              <a:gd name="connsiteY2924" fmla="*/ 2461875 h 3797612"/>
              <a:gd name="connsiteX2925" fmla="*/ 2506805 w 3911893"/>
              <a:gd name="connsiteY2925" fmla="*/ 2473537 h 3797612"/>
              <a:gd name="connsiteX2926" fmla="*/ 2510815 w 3911893"/>
              <a:gd name="connsiteY2926" fmla="*/ 2476837 h 3797612"/>
              <a:gd name="connsiteX2927" fmla="*/ 2498566 w 3911893"/>
              <a:gd name="connsiteY2927" fmla="*/ 2483551 h 3797612"/>
              <a:gd name="connsiteX2928" fmla="*/ 2497276 w 3911893"/>
              <a:gd name="connsiteY2928" fmla="*/ 2489205 h 3797612"/>
              <a:gd name="connsiteX2929" fmla="*/ 2508235 w 3911893"/>
              <a:gd name="connsiteY2929" fmla="*/ 2488147 h 3797612"/>
              <a:gd name="connsiteX2930" fmla="*/ 2503432 w 3911893"/>
              <a:gd name="connsiteY2930" fmla="*/ 2514420 h 3797612"/>
              <a:gd name="connsiteX2931" fmla="*/ 2511453 w 3911893"/>
              <a:gd name="connsiteY2931" fmla="*/ 2521020 h 3797612"/>
              <a:gd name="connsiteX2932" fmla="*/ 2505578 w 3911893"/>
              <a:gd name="connsiteY2932" fmla="*/ 2536335 h 3797612"/>
              <a:gd name="connsiteX2933" fmla="*/ 2509946 w 3911893"/>
              <a:gd name="connsiteY2933" fmla="*/ 2543287 h 3797612"/>
              <a:gd name="connsiteX2934" fmla="*/ 2506076 w 3911893"/>
              <a:gd name="connsiteY2934" fmla="*/ 2560252 h 3797612"/>
              <a:gd name="connsiteX2935" fmla="*/ 2492537 w 3911893"/>
              <a:gd name="connsiteY2935" fmla="*/ 2572620 h 3797612"/>
              <a:gd name="connsiteX2936" fmla="*/ 2490889 w 3911893"/>
              <a:gd name="connsiteY2936" fmla="*/ 2574622 h 3797612"/>
              <a:gd name="connsiteX2937" fmla="*/ 2486521 w 3911893"/>
              <a:gd name="connsiteY2937" fmla="*/ 2567670 h 3797612"/>
              <a:gd name="connsiteX2938" fmla="*/ 2495117 w 3911893"/>
              <a:gd name="connsiteY2938" fmla="*/ 2561310 h 3797612"/>
              <a:gd name="connsiteX2939" fmla="*/ 2496049 w 3911893"/>
              <a:gd name="connsiteY2939" fmla="*/ 2552002 h 3797612"/>
              <a:gd name="connsiteX2940" fmla="*/ 2482511 w 3911893"/>
              <a:gd name="connsiteY2940" fmla="*/ 2564370 h 3797612"/>
              <a:gd name="connsiteX2941" fmla="*/ 2480505 w 3911893"/>
              <a:gd name="connsiteY2941" fmla="*/ 2562720 h 3797612"/>
              <a:gd name="connsiteX2942" fmla="*/ 2476852 w 3911893"/>
              <a:gd name="connsiteY2942" fmla="*/ 2563073 h 3797612"/>
              <a:gd name="connsiteX2943" fmla="*/ 2479573 w 3911893"/>
              <a:gd name="connsiteY2943" fmla="*/ 2572028 h 3797612"/>
              <a:gd name="connsiteX2944" fmla="*/ 2471334 w 3911893"/>
              <a:gd name="connsiteY2944" fmla="*/ 2582041 h 3797612"/>
              <a:gd name="connsiteX2945" fmla="*/ 2472624 w 3911893"/>
              <a:gd name="connsiteY2945" fmla="*/ 2576386 h 3797612"/>
              <a:gd name="connsiteX2946" fmla="*/ 2466251 w 3911893"/>
              <a:gd name="connsiteY2946" fmla="*/ 2567784 h 3797612"/>
              <a:gd name="connsiteX2947" fmla="*/ 2469546 w 3911893"/>
              <a:gd name="connsiteY2947" fmla="*/ 2563779 h 3797612"/>
              <a:gd name="connsiteX2948" fmla="*/ 2469189 w 3911893"/>
              <a:gd name="connsiteY2948" fmla="*/ 2560126 h 3797612"/>
              <a:gd name="connsiteX2949" fmla="*/ 2461525 w 3911893"/>
              <a:gd name="connsiteY2949" fmla="*/ 2557179 h 3797612"/>
              <a:gd name="connsiteX2950" fmla="*/ 2455510 w 3911893"/>
              <a:gd name="connsiteY2950" fmla="*/ 2552229 h 3797612"/>
              <a:gd name="connsiteX2951" fmla="*/ 2457157 w 3911893"/>
              <a:gd name="connsiteY2951" fmla="*/ 2550227 h 3797612"/>
              <a:gd name="connsiteX2952" fmla="*/ 2451142 w 3911893"/>
              <a:gd name="connsiteY2952" fmla="*/ 2545277 h 3797612"/>
              <a:gd name="connsiteX2953" fmla="*/ 2446487 w 3911893"/>
              <a:gd name="connsiteY2953" fmla="*/ 2545726 h 3797612"/>
              <a:gd name="connsiteX2954" fmla="*/ 2446575 w 3911893"/>
              <a:gd name="connsiteY2954" fmla="*/ 2545718 h 3797612"/>
              <a:gd name="connsiteX2955" fmla="*/ 2447489 w 3911893"/>
              <a:gd name="connsiteY2955" fmla="*/ 2545630 h 3797612"/>
              <a:gd name="connsiteX2956" fmla="*/ 2451359 w 3911893"/>
              <a:gd name="connsiteY2956" fmla="*/ 2528665 h 3797612"/>
              <a:gd name="connsiteX2957" fmla="*/ 2456302 w 3911893"/>
              <a:gd name="connsiteY2957" fmla="*/ 2522657 h 3797612"/>
              <a:gd name="connsiteX2958" fmla="*/ 2448281 w 3911893"/>
              <a:gd name="connsiteY2958" fmla="*/ 2516058 h 3797612"/>
              <a:gd name="connsiteX2959" fmla="*/ 2452866 w 3911893"/>
              <a:gd name="connsiteY2959" fmla="*/ 2506397 h 3797612"/>
              <a:gd name="connsiteX2960" fmla="*/ 2452151 w 3911893"/>
              <a:gd name="connsiteY2960" fmla="*/ 2499093 h 3797612"/>
              <a:gd name="connsiteX2961" fmla="*/ 2460032 w 3911893"/>
              <a:gd name="connsiteY2961" fmla="*/ 2485427 h 3797612"/>
              <a:gd name="connsiteX2962" fmla="*/ 2456021 w 3911893"/>
              <a:gd name="connsiteY2962" fmla="*/ 2482128 h 3797612"/>
              <a:gd name="connsiteX2963" fmla="*/ 2460824 w 3911893"/>
              <a:gd name="connsiteY2963" fmla="*/ 2455855 h 3797612"/>
              <a:gd name="connsiteX2964" fmla="*/ 2463326 w 3911893"/>
              <a:gd name="connsiteY2964" fmla="*/ 2461470 h 3797612"/>
              <a:gd name="connsiteX2965" fmla="*/ 2461907 w 3911893"/>
              <a:gd name="connsiteY2965" fmla="*/ 2462203 h 3797612"/>
              <a:gd name="connsiteX2966" fmla="*/ 2462212 w 3911893"/>
              <a:gd name="connsiteY2966" fmla="*/ 2463556 h 3797612"/>
              <a:gd name="connsiteX2967" fmla="*/ 2463837 w 3911893"/>
              <a:gd name="connsiteY2967" fmla="*/ 2463582 h 3797612"/>
              <a:gd name="connsiteX2968" fmla="*/ 2463043 w 3911893"/>
              <a:gd name="connsiteY2968" fmla="*/ 2464397 h 3797612"/>
              <a:gd name="connsiteX2969" fmla="*/ 2465550 w 3911893"/>
              <a:gd name="connsiteY2969" fmla="*/ 2466460 h 3797612"/>
              <a:gd name="connsiteX2970" fmla="*/ 2464959 w 3911893"/>
              <a:gd name="connsiteY2970" fmla="*/ 2465134 h 3797612"/>
              <a:gd name="connsiteX2971" fmla="*/ 2464270 w 3911893"/>
              <a:gd name="connsiteY2971" fmla="*/ 2463589 h 3797612"/>
              <a:gd name="connsiteX2972" fmla="*/ 2474503 w 3911893"/>
              <a:gd name="connsiteY2972" fmla="*/ 2463752 h 3797612"/>
              <a:gd name="connsiteX2973" fmla="*/ 2478731 w 3911893"/>
              <a:gd name="connsiteY2973" fmla="*/ 2450439 h 3797612"/>
              <a:gd name="connsiteX2974" fmla="*/ 2478374 w 3911893"/>
              <a:gd name="connsiteY2974" fmla="*/ 2446787 h 3797612"/>
              <a:gd name="connsiteX2975" fmla="*/ 2466482 w 3911893"/>
              <a:gd name="connsiteY2975" fmla="*/ 2457153 h 3797612"/>
              <a:gd name="connsiteX2976" fmla="*/ 2463047 w 3911893"/>
              <a:gd name="connsiteY2976" fmla="*/ 2440893 h 3797612"/>
              <a:gd name="connsiteX2977" fmla="*/ 2459036 w 3911893"/>
              <a:gd name="connsiteY2977" fmla="*/ 2437593 h 3797612"/>
              <a:gd name="connsiteX2978" fmla="*/ 2454451 w 3911893"/>
              <a:gd name="connsiteY2978" fmla="*/ 2447253 h 3797612"/>
              <a:gd name="connsiteX2979" fmla="*/ 2453378 w 3911893"/>
              <a:gd name="connsiteY2979" fmla="*/ 2436296 h 3797612"/>
              <a:gd name="connsiteX2980" fmla="*/ 2457963 w 3911893"/>
              <a:gd name="connsiteY2980" fmla="*/ 2426636 h 3797612"/>
              <a:gd name="connsiteX2981" fmla="*/ 2470212 w 3911893"/>
              <a:gd name="connsiteY2981" fmla="*/ 2419923 h 3797612"/>
              <a:gd name="connsiteX2982" fmla="*/ 2470927 w 3911893"/>
              <a:gd name="connsiteY2982" fmla="*/ 2427228 h 3797612"/>
              <a:gd name="connsiteX2983" fmla="*/ 2471643 w 3911893"/>
              <a:gd name="connsiteY2983" fmla="*/ 2434532 h 3797612"/>
              <a:gd name="connsiteX2984" fmla="*/ 2474938 w 3911893"/>
              <a:gd name="connsiteY2984" fmla="*/ 2430527 h 3797612"/>
              <a:gd name="connsiteX2985" fmla="*/ 2477378 w 3911893"/>
              <a:gd name="connsiteY2985" fmla="*/ 2398952 h 3797612"/>
              <a:gd name="connsiteX2986" fmla="*/ 2479958 w 3911893"/>
              <a:gd name="connsiteY2986" fmla="*/ 2387642 h 3797612"/>
              <a:gd name="connsiteX2987" fmla="*/ 2475807 w 3911893"/>
              <a:gd name="connsiteY2987" fmla="*/ 2364078 h 3797612"/>
              <a:gd name="connsiteX2988" fmla="*/ 2481185 w 3911893"/>
              <a:gd name="connsiteY2988" fmla="*/ 2324846 h 3797612"/>
              <a:gd name="connsiteX2989" fmla="*/ 2480827 w 3911893"/>
              <a:gd name="connsiteY2989" fmla="*/ 2321193 h 3797612"/>
              <a:gd name="connsiteX2990" fmla="*/ 2477532 w 3911893"/>
              <a:gd name="connsiteY2990" fmla="*/ 2325198 h 3797612"/>
              <a:gd name="connsiteX2991" fmla="*/ 2481837 w 3911893"/>
              <a:gd name="connsiteY2991" fmla="*/ 2275009 h 3797612"/>
              <a:gd name="connsiteX2992" fmla="*/ 2483127 w 3911893"/>
              <a:gd name="connsiteY2992" fmla="*/ 2269354 h 3797612"/>
              <a:gd name="connsiteX2993" fmla="*/ 2477652 w 3911893"/>
              <a:gd name="connsiteY2993" fmla="*/ 2266751 h 3797612"/>
              <a:gd name="connsiteX2994" fmla="*/ 2477568 w 3911893"/>
              <a:gd name="connsiteY2994" fmla="*/ 2264360 h 3797612"/>
              <a:gd name="connsiteX2995" fmla="*/ 2475118 w 3911893"/>
              <a:gd name="connsiteY2995" fmla="*/ 2265230 h 3797612"/>
              <a:gd name="connsiteX2996" fmla="*/ 2475043 w 3911893"/>
              <a:gd name="connsiteY2996" fmla="*/ 2265511 h 3797612"/>
              <a:gd name="connsiteX2997" fmla="*/ 2474666 w 3911893"/>
              <a:gd name="connsiteY2997" fmla="*/ 2265332 h 3797612"/>
              <a:gd name="connsiteX2998" fmla="*/ 2474395 w 3911893"/>
              <a:gd name="connsiteY2998" fmla="*/ 2265202 h 3797612"/>
              <a:gd name="connsiteX2999" fmla="*/ 2475161 w 3911893"/>
              <a:gd name="connsiteY2999" fmla="*/ 2260963 h 3797612"/>
              <a:gd name="connsiteX3000" fmla="*/ 2473458 w 3911893"/>
              <a:gd name="connsiteY3000" fmla="*/ 2264757 h 3797612"/>
              <a:gd name="connsiteX3001" fmla="*/ 2474395 w 3911893"/>
              <a:gd name="connsiteY3001" fmla="*/ 2265202 h 3797612"/>
              <a:gd name="connsiteX3002" fmla="*/ 2473816 w 3911893"/>
              <a:gd name="connsiteY3002" fmla="*/ 2268409 h 3797612"/>
              <a:gd name="connsiteX3003" fmla="*/ 2474185 w 3911893"/>
              <a:gd name="connsiteY3003" fmla="*/ 2268713 h 3797612"/>
              <a:gd name="connsiteX3004" fmla="*/ 2471236 w 3911893"/>
              <a:gd name="connsiteY3004" fmla="*/ 2279719 h 3797612"/>
              <a:gd name="connsiteX3005" fmla="*/ 2475246 w 3911893"/>
              <a:gd name="connsiteY3005" fmla="*/ 2283019 h 3797612"/>
              <a:gd name="connsiteX3006" fmla="*/ 2468438 w 3911893"/>
              <a:gd name="connsiteY3006" fmla="*/ 2307642 h 3797612"/>
              <a:gd name="connsiteX3007" fmla="*/ 2474594 w 3911893"/>
              <a:gd name="connsiteY3007" fmla="*/ 2332856 h 3797612"/>
              <a:gd name="connsiteX3008" fmla="*/ 2470864 w 3911893"/>
              <a:gd name="connsiteY3008" fmla="*/ 2370086 h 3797612"/>
              <a:gd name="connsiteX3009" fmla="*/ 2472512 w 3911893"/>
              <a:gd name="connsiteY3009" fmla="*/ 2368083 h 3797612"/>
              <a:gd name="connsiteX3010" fmla="*/ 2468641 w 3911893"/>
              <a:gd name="connsiteY3010" fmla="*/ 2385048 h 3797612"/>
              <a:gd name="connsiteX3011" fmla="*/ 2467927 w 3911893"/>
              <a:gd name="connsiteY3011" fmla="*/ 2377743 h 3797612"/>
              <a:gd name="connsiteX3012" fmla="*/ 2458973 w 3911893"/>
              <a:gd name="connsiteY3012" fmla="*/ 2380451 h 3797612"/>
              <a:gd name="connsiteX3013" fmla="*/ 2454030 w 3911893"/>
              <a:gd name="connsiteY3013" fmla="*/ 2386459 h 3797612"/>
              <a:gd name="connsiteX3014" fmla="*/ 2464491 w 3911893"/>
              <a:gd name="connsiteY3014" fmla="*/ 2361484 h 3797612"/>
              <a:gd name="connsiteX3015" fmla="*/ 2460481 w 3911893"/>
              <a:gd name="connsiteY3015" fmla="*/ 2358184 h 3797612"/>
              <a:gd name="connsiteX3016" fmla="*/ 2459315 w 3911893"/>
              <a:gd name="connsiteY3016" fmla="*/ 2358263 h 3797612"/>
              <a:gd name="connsiteX3017" fmla="*/ 2463776 w 3911893"/>
              <a:gd name="connsiteY3017" fmla="*/ 2354179 h 3797612"/>
              <a:gd name="connsiteX3018" fmla="*/ 2471299 w 3911893"/>
              <a:gd name="connsiteY3018" fmla="*/ 2336861 h 3797612"/>
              <a:gd name="connsiteX3019" fmla="*/ 2462703 w 3911893"/>
              <a:gd name="connsiteY3019" fmla="*/ 2343222 h 3797612"/>
              <a:gd name="connsiteX3020" fmla="*/ 2462250 w 3911893"/>
              <a:gd name="connsiteY3020" fmla="*/ 2342668 h 3797612"/>
              <a:gd name="connsiteX3021" fmla="*/ 2463993 w 3911893"/>
              <a:gd name="connsiteY3021" fmla="*/ 2337566 h 3797612"/>
              <a:gd name="connsiteX3022" fmla="*/ 2460640 w 3911893"/>
              <a:gd name="connsiteY3022" fmla="*/ 2340630 h 3797612"/>
              <a:gd name="connsiteX3023" fmla="*/ 2460459 w 3911893"/>
              <a:gd name="connsiteY3023" fmla="*/ 2340377 h 3797612"/>
              <a:gd name="connsiteX3024" fmla="*/ 2460760 w 3911893"/>
              <a:gd name="connsiteY3024" fmla="*/ 2340154 h 3797612"/>
              <a:gd name="connsiteX3025" fmla="*/ 2464925 w 3911893"/>
              <a:gd name="connsiteY3025" fmla="*/ 2328259 h 3797612"/>
              <a:gd name="connsiteX3026" fmla="*/ 2466573 w 3911893"/>
              <a:gd name="connsiteY3026" fmla="*/ 2326256 h 3797612"/>
              <a:gd name="connsiteX3027" fmla="*/ 2457620 w 3911893"/>
              <a:gd name="connsiteY3027" fmla="*/ 2328964 h 3797612"/>
              <a:gd name="connsiteX3028" fmla="*/ 2465858 w 3911893"/>
              <a:gd name="connsiteY3028" fmla="*/ 2318952 h 3797612"/>
              <a:gd name="connsiteX3029" fmla="*/ 2465360 w 3911893"/>
              <a:gd name="connsiteY3029" fmla="*/ 2295034 h 3797612"/>
              <a:gd name="connsiteX3030" fmla="*/ 2463355 w 3911893"/>
              <a:gd name="connsiteY3030" fmla="*/ 2293384 h 3797612"/>
              <a:gd name="connsiteX3031" fmla="*/ 2465003 w 3911893"/>
              <a:gd name="connsiteY3031" fmla="*/ 2291382 h 3797612"/>
              <a:gd name="connsiteX3032" fmla="*/ 2463572 w 3911893"/>
              <a:gd name="connsiteY3032" fmla="*/ 2276772 h 3797612"/>
              <a:gd name="connsiteX3033" fmla="*/ 2464505 w 3911893"/>
              <a:gd name="connsiteY3033" fmla="*/ 2267465 h 3797612"/>
              <a:gd name="connsiteX3034" fmla="*/ 2460494 w 3911893"/>
              <a:gd name="connsiteY3034" fmla="*/ 2264165 h 3797612"/>
              <a:gd name="connsiteX3035" fmla="*/ 2465437 w 3911893"/>
              <a:gd name="connsiteY3035" fmla="*/ 2258157 h 3797612"/>
              <a:gd name="connsiteX3036" fmla="*/ 2463432 w 3911893"/>
              <a:gd name="connsiteY3036" fmla="*/ 2256508 h 3797612"/>
              <a:gd name="connsiteX3037" fmla="*/ 2464939 w 3911893"/>
              <a:gd name="connsiteY3037" fmla="*/ 2234240 h 3797612"/>
              <a:gd name="connsiteX3038" fmla="*/ 2460571 w 3911893"/>
              <a:gd name="connsiteY3038" fmla="*/ 2227288 h 3797612"/>
              <a:gd name="connsiteX3039" fmla="*/ 2465732 w 3911893"/>
              <a:gd name="connsiteY3039" fmla="*/ 2204668 h 3797612"/>
              <a:gd name="connsiteX3040" fmla="*/ 2465374 w 3911893"/>
              <a:gd name="connsiteY3040" fmla="*/ 2201015 h 3797612"/>
              <a:gd name="connsiteX3041" fmla="*/ 2460074 w 3911893"/>
              <a:gd name="connsiteY3041" fmla="*/ 2203371 h 3797612"/>
              <a:gd name="connsiteX3042" fmla="*/ 2463369 w 3911893"/>
              <a:gd name="connsiteY3042" fmla="*/ 2199366 h 3797612"/>
              <a:gd name="connsiteX3043" fmla="*/ 2467316 w 3911893"/>
              <a:gd name="connsiteY3043" fmla="*/ 2145524 h 3797612"/>
              <a:gd name="connsiteX3044" fmla="*/ 2465886 w 3911893"/>
              <a:gd name="connsiteY3044" fmla="*/ 2130914 h 3797612"/>
              <a:gd name="connsiteX3045" fmla="*/ 2469399 w 3911893"/>
              <a:gd name="connsiteY3045" fmla="*/ 2110296 h 3797612"/>
              <a:gd name="connsiteX3046" fmla="*/ 2468683 w 3911893"/>
              <a:gd name="connsiteY3046" fmla="*/ 2102991 h 3797612"/>
              <a:gd name="connsiteX3047" fmla="*/ 2465031 w 3911893"/>
              <a:gd name="connsiteY3047" fmla="*/ 2103344 h 3797612"/>
              <a:gd name="connsiteX3048" fmla="*/ 2465388 w 3911893"/>
              <a:gd name="connsiteY3048" fmla="*/ 2106997 h 3797612"/>
              <a:gd name="connsiteX3049" fmla="*/ 2461735 w 3911893"/>
              <a:gd name="connsiteY3049" fmla="*/ 2107349 h 3797612"/>
              <a:gd name="connsiteX3050" fmla="*/ 2453062 w 3911893"/>
              <a:gd name="connsiteY3050" fmla="*/ 2150587 h 3797612"/>
              <a:gd name="connsiteX3051" fmla="*/ 2448119 w 3911893"/>
              <a:gd name="connsiteY3051" fmla="*/ 2156594 h 3797612"/>
              <a:gd name="connsiteX3052" fmla="*/ 2442524 w 3911893"/>
              <a:gd name="connsiteY3052" fmla="*/ 2212439 h 3797612"/>
              <a:gd name="connsiteX3053" fmla="*/ 2439586 w 3911893"/>
              <a:gd name="connsiteY3053" fmla="*/ 2220097 h 3797612"/>
              <a:gd name="connsiteX3054" fmla="*/ 2432919 w 3911893"/>
              <a:gd name="connsiteY3054" fmla="*/ 2264984 h 3797612"/>
              <a:gd name="connsiteX3055" fmla="*/ 2429700 w 3911893"/>
              <a:gd name="connsiteY3055" fmla="*/ 2232112 h 3797612"/>
              <a:gd name="connsiteX3056" fmla="*/ 2428628 w 3911893"/>
              <a:gd name="connsiteY3056" fmla="*/ 2221154 h 3797612"/>
              <a:gd name="connsiteX3057" fmla="*/ 2415804 w 3911893"/>
              <a:gd name="connsiteY3057" fmla="*/ 2240827 h 3797612"/>
              <a:gd name="connsiteX3058" fmla="*/ 2416877 w 3911893"/>
              <a:gd name="connsiteY3058" fmla="*/ 2251785 h 3797612"/>
              <a:gd name="connsiteX3059" fmla="*/ 2407923 w 3911893"/>
              <a:gd name="connsiteY3059" fmla="*/ 2254493 h 3797612"/>
              <a:gd name="connsiteX3060" fmla="*/ 2411078 w 3911893"/>
              <a:gd name="connsiteY3060" fmla="*/ 2230223 h 3797612"/>
              <a:gd name="connsiteX3061" fmla="*/ 2409073 w 3911893"/>
              <a:gd name="connsiteY3061" fmla="*/ 2228573 h 3797612"/>
              <a:gd name="connsiteX3062" fmla="*/ 2409648 w 3911893"/>
              <a:gd name="connsiteY3062" fmla="*/ 2215613 h 3797612"/>
              <a:gd name="connsiteX3063" fmla="*/ 2407643 w 3911893"/>
              <a:gd name="connsiteY3063" fmla="*/ 2213963 h 3797612"/>
              <a:gd name="connsiteX3064" fmla="*/ 2411295 w 3911893"/>
              <a:gd name="connsiteY3064" fmla="*/ 2213611 h 3797612"/>
              <a:gd name="connsiteX3065" fmla="*/ 2414591 w 3911893"/>
              <a:gd name="connsiteY3065" fmla="*/ 2209605 h 3797612"/>
              <a:gd name="connsiteX3066" fmla="*/ 2412228 w 3911893"/>
              <a:gd name="connsiteY3066" fmla="*/ 2204303 h 3797612"/>
              <a:gd name="connsiteX3067" fmla="*/ 2410581 w 3911893"/>
              <a:gd name="connsiteY3067" fmla="*/ 2206306 h 3797612"/>
              <a:gd name="connsiteX3068" fmla="*/ 2406570 w 3911893"/>
              <a:gd name="connsiteY3068" fmla="*/ 2203006 h 3797612"/>
              <a:gd name="connsiteX3069" fmla="*/ 2405469 w 3911893"/>
              <a:gd name="connsiteY3069" fmla="*/ 2198532 h 3797612"/>
              <a:gd name="connsiteX3070" fmla="*/ 2400983 w 3911893"/>
              <a:gd name="connsiteY3070" fmla="*/ 2200089 h 3797612"/>
              <a:gd name="connsiteX3071" fmla="*/ 2412803 w 3911893"/>
              <a:gd name="connsiteY3071" fmla="*/ 2191343 h 3797612"/>
              <a:gd name="connsiteX3072" fmla="*/ 2408077 w 3911893"/>
              <a:gd name="connsiteY3072" fmla="*/ 2180738 h 3797612"/>
              <a:gd name="connsiteX3073" fmla="*/ 2402419 w 3911893"/>
              <a:gd name="connsiteY3073" fmla="*/ 2179441 h 3797612"/>
              <a:gd name="connsiteX3074" fmla="*/ 2398712 w 3911893"/>
              <a:gd name="connsiteY3074" fmla="*/ 2183947 h 3797612"/>
              <a:gd name="connsiteX3075" fmla="*/ 2402926 w 3911893"/>
              <a:gd name="connsiteY3075" fmla="*/ 2189636 h 3797612"/>
              <a:gd name="connsiteX3076" fmla="*/ 2402594 w 3911893"/>
              <a:gd name="connsiteY3076" fmla="*/ 2189765 h 3797612"/>
              <a:gd name="connsiteX3077" fmla="*/ 2401727 w 3911893"/>
              <a:gd name="connsiteY3077" fmla="*/ 2192544 h 3797612"/>
              <a:gd name="connsiteX3078" fmla="*/ 2400196 w 3911893"/>
              <a:gd name="connsiteY3078" fmla="*/ 2194404 h 3797612"/>
              <a:gd name="connsiteX3079" fmla="*/ 2396901 w 3911893"/>
              <a:gd name="connsiteY3079" fmla="*/ 2198409 h 3797612"/>
              <a:gd name="connsiteX3080" fmla="*/ 2399989 w 3911893"/>
              <a:gd name="connsiteY3080" fmla="*/ 2198111 h 3797612"/>
              <a:gd name="connsiteX3081" fmla="*/ 2397616 w 3911893"/>
              <a:gd name="connsiteY3081" fmla="*/ 2205714 h 3797612"/>
              <a:gd name="connsiteX3082" fmla="*/ 2390885 w 3911893"/>
              <a:gd name="connsiteY3082" fmla="*/ 2193459 h 3797612"/>
              <a:gd name="connsiteX3083" fmla="*/ 2377347 w 3911893"/>
              <a:gd name="connsiteY3083" fmla="*/ 2205828 h 3797612"/>
              <a:gd name="connsiteX3084" fmla="*/ 2383362 w 3911893"/>
              <a:gd name="connsiteY3084" fmla="*/ 2210777 h 3797612"/>
              <a:gd name="connsiteX3085" fmla="*/ 2388305 w 3911893"/>
              <a:gd name="connsiteY3085" fmla="*/ 2204769 h 3797612"/>
              <a:gd name="connsiteX3086" fmla="*/ 2376414 w 3911893"/>
              <a:gd name="connsiteY3086" fmla="*/ 2215135 h 3797612"/>
              <a:gd name="connsiteX3087" fmla="*/ 2367243 w 3911893"/>
              <a:gd name="connsiteY3087" fmla="*/ 2234455 h 3797612"/>
              <a:gd name="connsiteX3088" fmla="*/ 2373616 w 3911893"/>
              <a:gd name="connsiteY3088" fmla="*/ 2243057 h 3797612"/>
              <a:gd name="connsiteX3089" fmla="*/ 2369606 w 3911893"/>
              <a:gd name="connsiteY3089" fmla="*/ 2239757 h 3797612"/>
              <a:gd name="connsiteX3090" fmla="*/ 2352772 w 3911893"/>
              <a:gd name="connsiteY3090" fmla="*/ 2256131 h 3797612"/>
              <a:gd name="connsiteX3091" fmla="*/ 2355135 w 3911893"/>
              <a:gd name="connsiteY3091" fmla="*/ 2261433 h 3797612"/>
              <a:gd name="connsiteX3092" fmla="*/ 2348544 w 3911893"/>
              <a:gd name="connsiteY3092" fmla="*/ 2269443 h 3797612"/>
              <a:gd name="connsiteX3093" fmla="*/ 2354560 w 3911893"/>
              <a:gd name="connsiteY3093" fmla="*/ 2274393 h 3797612"/>
              <a:gd name="connsiteX3094" fmla="*/ 2343601 w 3911893"/>
              <a:gd name="connsiteY3094" fmla="*/ 2275451 h 3797612"/>
              <a:gd name="connsiteX3095" fmla="*/ 2342311 w 3911893"/>
              <a:gd name="connsiteY3095" fmla="*/ 2281106 h 3797612"/>
              <a:gd name="connsiteX3096" fmla="*/ 2337011 w 3911893"/>
              <a:gd name="connsiteY3096" fmla="*/ 2283461 h 3797612"/>
              <a:gd name="connsiteX3097" fmla="*/ 2339731 w 3911893"/>
              <a:gd name="connsiteY3097" fmla="*/ 2292416 h 3797612"/>
              <a:gd name="connsiteX3098" fmla="*/ 2323611 w 3911893"/>
              <a:gd name="connsiteY3098" fmla="*/ 2316094 h 3797612"/>
              <a:gd name="connsiteX3099" fmla="*/ 2325617 w 3911893"/>
              <a:gd name="connsiteY3099" fmla="*/ 2317744 h 3797612"/>
              <a:gd name="connsiteX3100" fmla="*/ 2318669 w 3911893"/>
              <a:gd name="connsiteY3100" fmla="*/ 2322101 h 3797612"/>
              <a:gd name="connsiteX3101" fmla="*/ 2316088 w 3911893"/>
              <a:gd name="connsiteY3101" fmla="*/ 2333412 h 3797612"/>
              <a:gd name="connsiteX3102" fmla="*/ 2303265 w 3911893"/>
              <a:gd name="connsiteY3102" fmla="*/ 2353084 h 3797612"/>
              <a:gd name="connsiteX3103" fmla="*/ 2303980 w 3911893"/>
              <a:gd name="connsiteY3103" fmla="*/ 2360390 h 3797612"/>
              <a:gd name="connsiteX3104" fmla="*/ 2297032 w 3911893"/>
              <a:gd name="connsiteY3104" fmla="*/ 2364747 h 3797612"/>
              <a:gd name="connsiteX3105" fmla="*/ 2297389 w 3911893"/>
              <a:gd name="connsiteY3105" fmla="*/ 2368400 h 3797612"/>
              <a:gd name="connsiteX3106" fmla="*/ 2293736 w 3911893"/>
              <a:gd name="connsiteY3106" fmla="*/ 2368752 h 3797612"/>
              <a:gd name="connsiteX3107" fmla="*/ 2296316 w 3911893"/>
              <a:gd name="connsiteY3107" fmla="*/ 2357442 h 3797612"/>
              <a:gd name="connsiteX3108" fmla="*/ 2292306 w 3911893"/>
              <a:gd name="connsiteY3108" fmla="*/ 2354143 h 3797612"/>
              <a:gd name="connsiteX3109" fmla="*/ 2284068 w 3911893"/>
              <a:gd name="connsiteY3109" fmla="*/ 2364155 h 3797612"/>
              <a:gd name="connsiteX3110" fmla="*/ 2287146 w 3911893"/>
              <a:gd name="connsiteY3110" fmla="*/ 2376762 h 3797612"/>
              <a:gd name="connsiteX3111" fmla="*/ 2292446 w 3911893"/>
              <a:gd name="connsiteY3111" fmla="*/ 2374407 h 3797612"/>
              <a:gd name="connsiteX3112" fmla="*/ 2280338 w 3911893"/>
              <a:gd name="connsiteY3112" fmla="*/ 2401385 h 3797612"/>
              <a:gd name="connsiteX3113" fmla="*/ 2281053 w 3911893"/>
              <a:gd name="connsiteY3113" fmla="*/ 2408690 h 3797612"/>
              <a:gd name="connsiteX3114" fmla="*/ 2275752 w 3911893"/>
              <a:gd name="connsiteY3114" fmla="*/ 2411045 h 3797612"/>
              <a:gd name="connsiteX3115" fmla="*/ 2265866 w 3911893"/>
              <a:gd name="connsiteY3115" fmla="*/ 2423060 h 3797612"/>
              <a:gd name="connsiteX3116" fmla="*/ 2263861 w 3911893"/>
              <a:gd name="connsiteY3116" fmla="*/ 2421410 h 3797612"/>
              <a:gd name="connsiteX3117" fmla="*/ 2262213 w 3911893"/>
              <a:gd name="connsiteY3117" fmla="*/ 2423413 h 3797612"/>
              <a:gd name="connsiteX3118" fmla="*/ 2266581 w 3911893"/>
              <a:gd name="connsiteY3118" fmla="*/ 2430366 h 3797612"/>
              <a:gd name="connsiteX3119" fmla="*/ 2257053 w 3911893"/>
              <a:gd name="connsiteY3119" fmla="*/ 2446033 h 3797612"/>
              <a:gd name="connsiteX3120" fmla="*/ 2265074 w 3911893"/>
              <a:gd name="connsiteY3120" fmla="*/ 2452633 h 3797612"/>
              <a:gd name="connsiteX3121" fmla="*/ 2250820 w 3911893"/>
              <a:gd name="connsiteY3121" fmla="*/ 2457696 h 3797612"/>
              <a:gd name="connsiteX3122" fmla="*/ 2244587 w 3911893"/>
              <a:gd name="connsiteY3122" fmla="*/ 2469359 h 3797612"/>
              <a:gd name="connsiteX3123" fmla="*/ 2250245 w 3911893"/>
              <a:gd name="connsiteY3123" fmla="*/ 2470656 h 3797612"/>
              <a:gd name="connsiteX3124" fmla="*/ 2253323 w 3911893"/>
              <a:gd name="connsiteY3124" fmla="*/ 2483263 h 3797612"/>
              <a:gd name="connsiteX3125" fmla="*/ 2250028 w 3911893"/>
              <a:gd name="connsiteY3125" fmla="*/ 2487268 h 3797612"/>
              <a:gd name="connsiteX3126" fmla="*/ 2245085 w 3911893"/>
              <a:gd name="connsiteY3126" fmla="*/ 2493275 h 3797612"/>
              <a:gd name="connsiteX3127" fmla="*/ 2244510 w 3911893"/>
              <a:gd name="connsiteY3127" fmla="*/ 2506236 h 3797612"/>
              <a:gd name="connsiteX3128" fmla="*/ 2236846 w 3911893"/>
              <a:gd name="connsiteY3128" fmla="*/ 2503289 h 3797612"/>
              <a:gd name="connsiteX3129" fmla="*/ 2233401 w 3911893"/>
              <a:gd name="connsiteY3129" fmla="*/ 2507476 h 3797612"/>
              <a:gd name="connsiteX3130" fmla="*/ 2231635 w 3911893"/>
              <a:gd name="connsiteY3130" fmla="*/ 2506557 h 3797612"/>
              <a:gd name="connsiteX3131" fmla="*/ 2230255 w 3911893"/>
              <a:gd name="connsiteY3131" fmla="*/ 2511299 h 3797612"/>
              <a:gd name="connsiteX3132" fmla="*/ 2231079 w 3911893"/>
              <a:gd name="connsiteY3132" fmla="*/ 2510298 h 3797612"/>
              <a:gd name="connsiteX3133" fmla="*/ 2233401 w 3911893"/>
              <a:gd name="connsiteY3133" fmla="*/ 2507476 h 3797612"/>
              <a:gd name="connsiteX3134" fmla="*/ 2234064 w 3911893"/>
              <a:gd name="connsiteY3134" fmla="*/ 2507820 h 3797612"/>
              <a:gd name="connsiteX3135" fmla="*/ 2234624 w 3911893"/>
              <a:gd name="connsiteY3135" fmla="*/ 2518251 h 3797612"/>
              <a:gd name="connsiteX3136" fmla="*/ 2241572 w 3911893"/>
              <a:gd name="connsiteY3136" fmla="*/ 2513893 h 3797612"/>
              <a:gd name="connsiteX3137" fmla="*/ 2241930 w 3911893"/>
              <a:gd name="connsiteY3137" fmla="*/ 2517546 h 3797612"/>
              <a:gd name="connsiteX3138" fmla="*/ 2248520 w 3911893"/>
              <a:gd name="connsiteY3138" fmla="*/ 2509536 h 3797612"/>
              <a:gd name="connsiteX3139" fmla="*/ 2256541 w 3911893"/>
              <a:gd name="connsiteY3139" fmla="*/ 2516135 h 3797612"/>
              <a:gd name="connsiteX3140" fmla="*/ 2257256 w 3911893"/>
              <a:gd name="connsiteY3140" fmla="*/ 2523440 h 3797612"/>
              <a:gd name="connsiteX3141" fmla="*/ 2245365 w 3911893"/>
              <a:gd name="connsiteY3141" fmla="*/ 2533805 h 3797612"/>
              <a:gd name="connsiteX3142" fmla="*/ 2243500 w 3911893"/>
              <a:gd name="connsiteY3142" fmla="*/ 2552420 h 3797612"/>
              <a:gd name="connsiteX3143" fmla="*/ 2239272 w 3911893"/>
              <a:gd name="connsiteY3143" fmla="*/ 2565733 h 3797612"/>
              <a:gd name="connsiteX3144" fmla="*/ 2235619 w 3911893"/>
              <a:gd name="connsiteY3144" fmla="*/ 2566086 h 3797612"/>
              <a:gd name="connsiteX3145" fmla="*/ 2237050 w 3911893"/>
              <a:gd name="connsiteY3145" fmla="*/ 2580695 h 3797612"/>
              <a:gd name="connsiteX3146" fmla="*/ 2239413 w 3911893"/>
              <a:gd name="connsiteY3146" fmla="*/ 2585997 h 3797612"/>
              <a:gd name="connsiteX3147" fmla="*/ 2240128 w 3911893"/>
              <a:gd name="connsiteY3147" fmla="*/ 2593303 h 3797612"/>
              <a:gd name="connsiteX3148" fmla="*/ 2230957 w 3911893"/>
              <a:gd name="connsiteY3148" fmla="*/ 2612623 h 3797612"/>
              <a:gd name="connsiteX3149" fmla="*/ 2241916 w 3911893"/>
              <a:gd name="connsiteY3149" fmla="*/ 2611565 h 3797612"/>
              <a:gd name="connsiteX3150" fmla="*/ 2237688 w 3911893"/>
              <a:gd name="connsiteY3150" fmla="*/ 2624877 h 3797612"/>
              <a:gd name="connsiteX3151" fmla="*/ 2241341 w 3911893"/>
              <a:gd name="connsiteY3151" fmla="*/ 2624524 h 3797612"/>
              <a:gd name="connsiteX3152" fmla="*/ 2238403 w 3911893"/>
              <a:gd name="connsiteY3152" fmla="*/ 2632182 h 3797612"/>
              <a:gd name="connsiteX3153" fmla="*/ 2241622 w 3911893"/>
              <a:gd name="connsiteY3153" fmla="*/ 2665054 h 3797612"/>
              <a:gd name="connsiteX3154" fmla="*/ 2247637 w 3911893"/>
              <a:gd name="connsiteY3154" fmla="*/ 2670003 h 3797612"/>
              <a:gd name="connsiteX3155" fmla="*/ 2235388 w 3911893"/>
              <a:gd name="connsiteY3155" fmla="*/ 2676717 h 3797612"/>
              <a:gd name="connsiteX3156" fmla="*/ 2240829 w 3911893"/>
              <a:gd name="connsiteY3156" fmla="*/ 2694626 h 3797612"/>
              <a:gd name="connsiteX3157" fmla="*/ 2249425 w 3911893"/>
              <a:gd name="connsiteY3157" fmla="*/ 2688266 h 3797612"/>
              <a:gd name="connsiteX3158" fmla="*/ 2255083 w 3911893"/>
              <a:gd name="connsiteY3158" fmla="*/ 2689563 h 3797612"/>
              <a:gd name="connsiteX3159" fmla="*/ 2256296 w 3911893"/>
              <a:gd name="connsiteY3159" fmla="*/ 2720785 h 3797612"/>
              <a:gd name="connsiteX3160" fmla="*/ 2250280 w 3911893"/>
              <a:gd name="connsiteY3160" fmla="*/ 2715836 h 3797612"/>
              <a:gd name="connsiteX3161" fmla="*/ 2240752 w 3911893"/>
              <a:gd name="connsiteY3161" fmla="*/ 2731503 h 3797612"/>
              <a:gd name="connsiteX3162" fmla="*/ 2233804 w 3911893"/>
              <a:gd name="connsiteY3162" fmla="*/ 2735861 h 3797612"/>
              <a:gd name="connsiteX3163" fmla="*/ 2247125 w 3911893"/>
              <a:gd name="connsiteY3163" fmla="*/ 2740105 h 3797612"/>
              <a:gd name="connsiteX3164" fmla="*/ 2248416 w 3911893"/>
              <a:gd name="connsiteY3164" fmla="*/ 2734450 h 3797612"/>
              <a:gd name="connsiteX3165" fmla="*/ 2250063 w 3911893"/>
              <a:gd name="connsiteY3165" fmla="*/ 2732448 h 3797612"/>
              <a:gd name="connsiteX3166" fmla="*/ 2253141 w 3911893"/>
              <a:gd name="connsiteY3166" fmla="*/ 2745055 h 3797612"/>
              <a:gd name="connsiteX3167" fmla="*/ 2246193 w 3911893"/>
              <a:gd name="connsiteY3167" fmla="*/ 2749413 h 3797612"/>
              <a:gd name="connsiteX3168" fmla="*/ 2233944 w 3911893"/>
              <a:gd name="connsiteY3168" fmla="*/ 2756126 h 3797612"/>
              <a:gd name="connsiteX3169" fmla="*/ 2234302 w 3911893"/>
              <a:gd name="connsiteY3169" fmla="*/ 2759778 h 3797612"/>
              <a:gd name="connsiteX3170" fmla="*/ 2246908 w 3911893"/>
              <a:gd name="connsiteY3170" fmla="*/ 2756718 h 3797612"/>
              <a:gd name="connsiteX3171" fmla="*/ 2245758 w 3911893"/>
              <a:gd name="connsiteY3171" fmla="*/ 2782638 h 3797612"/>
              <a:gd name="connsiteX3172" fmla="*/ 2251417 w 3911893"/>
              <a:gd name="connsiteY3172" fmla="*/ 2783934 h 3797612"/>
              <a:gd name="connsiteX3173" fmla="*/ 2256360 w 3911893"/>
              <a:gd name="connsiteY3173" fmla="*/ 2777927 h 3797612"/>
              <a:gd name="connsiteX3174" fmla="*/ 2258007 w 3911893"/>
              <a:gd name="connsiteY3174" fmla="*/ 2775924 h 3797612"/>
              <a:gd name="connsiteX3175" fmla="*/ 2257789 w 3911893"/>
              <a:gd name="connsiteY3175" fmla="*/ 2792537 h 3797612"/>
              <a:gd name="connsiteX3176" fmla="*/ 2248479 w 3911893"/>
              <a:gd name="connsiteY3176" fmla="*/ 2791592 h 3797612"/>
              <a:gd name="connsiteX3177" fmla="*/ 2244608 w 3911893"/>
              <a:gd name="connsiteY3177" fmla="*/ 2808557 h 3797612"/>
              <a:gd name="connsiteX3178" fmla="*/ 2255925 w 3911893"/>
              <a:gd name="connsiteY3178" fmla="*/ 2811151 h 3797612"/>
              <a:gd name="connsiteX3179" fmla="*/ 2256998 w 3911893"/>
              <a:gd name="connsiteY3179" fmla="*/ 2822109 h 3797612"/>
              <a:gd name="connsiteX3180" fmla="*/ 2266309 w 3911893"/>
              <a:gd name="connsiteY3180" fmla="*/ 2823053 h 3797612"/>
              <a:gd name="connsiteX3181" fmla="*/ 2270319 w 3911893"/>
              <a:gd name="connsiteY3181" fmla="*/ 2826353 h 3797612"/>
              <a:gd name="connsiteX3182" fmla="*/ 2264661 w 3911893"/>
              <a:gd name="connsiteY3182" fmla="*/ 2825056 h 3797612"/>
              <a:gd name="connsiteX3183" fmla="*/ 2250905 w 3911893"/>
              <a:gd name="connsiteY3183" fmla="*/ 2854036 h 3797612"/>
              <a:gd name="connsiteX3184" fmla="*/ 2251262 w 3911893"/>
              <a:gd name="connsiteY3184" fmla="*/ 2857689 h 3797612"/>
              <a:gd name="connsiteX3185" fmla="*/ 2262221 w 3911893"/>
              <a:gd name="connsiteY3185" fmla="*/ 2856630 h 3797612"/>
              <a:gd name="connsiteX3186" fmla="*/ 2259501 w 3911893"/>
              <a:gd name="connsiteY3186" fmla="*/ 2847676 h 3797612"/>
              <a:gd name="connsiteX3187" fmla="*/ 2265516 w 3911893"/>
              <a:gd name="connsiteY3187" fmla="*/ 2852626 h 3797612"/>
              <a:gd name="connsiteX3188" fmla="*/ 2261646 w 3911893"/>
              <a:gd name="connsiteY3188" fmla="*/ 2869591 h 3797612"/>
              <a:gd name="connsiteX3189" fmla="*/ 2257993 w 3911893"/>
              <a:gd name="connsiteY3189" fmla="*/ 2869943 h 3797612"/>
              <a:gd name="connsiteX3190" fmla="*/ 2264009 w 3911893"/>
              <a:gd name="connsiteY3190" fmla="*/ 2874893 h 3797612"/>
              <a:gd name="connsiteX3191" fmla="*/ 2252118 w 3911893"/>
              <a:gd name="connsiteY3191" fmla="*/ 2885258 h 3797612"/>
              <a:gd name="connsiteX3192" fmla="*/ 2260279 w 3911893"/>
              <a:gd name="connsiteY3192" fmla="*/ 2912123 h 3797612"/>
              <a:gd name="connsiteX3193" fmla="*/ 2262284 w 3911893"/>
              <a:gd name="connsiteY3193" fmla="*/ 2913773 h 3797612"/>
              <a:gd name="connsiteX3194" fmla="*/ 2253688 w 3911893"/>
              <a:gd name="connsiteY3194" fmla="*/ 2920133 h 3797612"/>
              <a:gd name="connsiteX3195" fmla="*/ 2251683 w 3911893"/>
              <a:gd name="connsiteY3195" fmla="*/ 2918483 h 3797612"/>
              <a:gd name="connsiteX3196" fmla="*/ 2248030 w 3911893"/>
              <a:gd name="connsiteY3196" fmla="*/ 2918835 h 3797612"/>
              <a:gd name="connsiteX3197" fmla="*/ 2246382 w 3911893"/>
              <a:gd name="connsiteY3197" fmla="*/ 2920839 h 3797612"/>
              <a:gd name="connsiteX3198" fmla="*/ 2260419 w 3911893"/>
              <a:gd name="connsiteY3198" fmla="*/ 2932388 h 3797612"/>
              <a:gd name="connsiteX3199" fmla="*/ 2267009 w 3911893"/>
              <a:gd name="connsiteY3199" fmla="*/ 2924377 h 3797612"/>
              <a:gd name="connsiteX3200" fmla="*/ 2274673 w 3911893"/>
              <a:gd name="connsiteY3200" fmla="*/ 2927325 h 3797612"/>
              <a:gd name="connsiteX3201" fmla="*/ 2272093 w 3911893"/>
              <a:gd name="connsiteY3201" fmla="*/ 2938634 h 3797612"/>
              <a:gd name="connsiteX3202" fmla="*/ 2263140 w 3911893"/>
              <a:gd name="connsiteY3202" fmla="*/ 2941342 h 3797612"/>
              <a:gd name="connsiteX3203" fmla="*/ 2256906 w 3911893"/>
              <a:gd name="connsiteY3203" fmla="*/ 2953005 h 3797612"/>
              <a:gd name="connsiteX3204" fmla="*/ 2259627 w 3911893"/>
              <a:gd name="connsiteY3204" fmla="*/ 2961960 h 3797612"/>
              <a:gd name="connsiteX3205" fmla="*/ 2265345 w 3911893"/>
              <a:gd name="connsiteY3205" fmla="*/ 2955010 h 3797612"/>
              <a:gd name="connsiteX3206" fmla="*/ 2271658 w 3911893"/>
              <a:gd name="connsiteY3206" fmla="*/ 2971859 h 3797612"/>
              <a:gd name="connsiteX3207" fmla="*/ 2270487 w 3911893"/>
              <a:gd name="connsiteY3207" fmla="*/ 2974912 h 3797612"/>
              <a:gd name="connsiteX3208" fmla="*/ 2269804 w 3911893"/>
              <a:gd name="connsiteY3208" fmla="*/ 2974112 h 3797612"/>
              <a:gd name="connsiteX3209" fmla="*/ 2268721 w 3911893"/>
              <a:gd name="connsiteY3209" fmla="*/ 2979517 h 3797612"/>
              <a:gd name="connsiteX3210" fmla="*/ 2269088 w 3911893"/>
              <a:gd name="connsiteY3210" fmla="*/ 2978560 h 3797612"/>
              <a:gd name="connsiteX3211" fmla="*/ 2270487 w 3911893"/>
              <a:gd name="connsiteY3211" fmla="*/ 2974912 h 3797612"/>
              <a:gd name="connsiteX3212" fmla="*/ 2272961 w 3911893"/>
              <a:gd name="connsiteY3212" fmla="*/ 2977811 h 3797612"/>
              <a:gd name="connsiteX3213" fmla="*/ 2271582 w 3911893"/>
              <a:gd name="connsiteY3213" fmla="*/ 2985314 h 3797612"/>
              <a:gd name="connsiteX3214" fmla="*/ 2268406 w 3911893"/>
              <a:gd name="connsiteY3214" fmla="*/ 2993928 h 3797612"/>
              <a:gd name="connsiteX3215" fmla="*/ 2266786 w 3911893"/>
              <a:gd name="connsiteY3215" fmla="*/ 2994768 h 3797612"/>
              <a:gd name="connsiteX3216" fmla="*/ 2260623 w 3911893"/>
              <a:gd name="connsiteY3216" fmla="*/ 3009794 h 3797612"/>
              <a:gd name="connsiteX3217" fmla="*/ 2269934 w 3911893"/>
              <a:gd name="connsiteY3217" fmla="*/ 3010738 h 3797612"/>
              <a:gd name="connsiteX3218" fmla="*/ 2275234 w 3911893"/>
              <a:gd name="connsiteY3218" fmla="*/ 3008383 h 3797612"/>
              <a:gd name="connsiteX3219" fmla="*/ 2281608 w 3911893"/>
              <a:gd name="connsiteY3219" fmla="*/ 3016985 h 3797612"/>
              <a:gd name="connsiteX3220" fmla="*/ 2272437 w 3911893"/>
              <a:gd name="connsiteY3220" fmla="*/ 3036305 h 3797612"/>
              <a:gd name="connsiteX3221" fmla="*/ 2273152 w 3911893"/>
              <a:gd name="connsiteY3221" fmla="*/ 3043611 h 3797612"/>
              <a:gd name="connsiteX3222" fmla="*/ 2278453 w 3911893"/>
              <a:gd name="connsiteY3222" fmla="*/ 3041255 h 3797612"/>
              <a:gd name="connsiteX3223" fmla="*/ 2279883 w 3911893"/>
              <a:gd name="connsiteY3223" fmla="*/ 3055865 h 3797612"/>
              <a:gd name="connsiteX3224" fmla="*/ 2274940 w 3911893"/>
              <a:gd name="connsiteY3224" fmla="*/ 3061873 h 3797612"/>
              <a:gd name="connsiteX3225" fmla="*/ 2271912 w 3911893"/>
              <a:gd name="connsiteY3225" fmla="*/ 3062968 h 3797612"/>
              <a:gd name="connsiteX3226" fmla="*/ 2273893 w 3911893"/>
              <a:gd name="connsiteY3226" fmla="*/ 3059122 h 3797612"/>
              <a:gd name="connsiteX3227" fmla="*/ 2271574 w 3911893"/>
              <a:gd name="connsiteY3227" fmla="*/ 3063090 h 3797612"/>
              <a:gd name="connsiteX3228" fmla="*/ 2271912 w 3911893"/>
              <a:gd name="connsiteY3228" fmla="*/ 3062968 h 3797612"/>
              <a:gd name="connsiteX3229" fmla="*/ 2268349 w 3911893"/>
              <a:gd name="connsiteY3229" fmla="*/ 3069883 h 3797612"/>
              <a:gd name="connsiteX3230" fmla="*/ 2273894 w 3911893"/>
              <a:gd name="connsiteY3230" fmla="*/ 3070446 h 3797612"/>
              <a:gd name="connsiteX3231" fmla="*/ 2271070 w 3911893"/>
              <a:gd name="connsiteY3231" fmla="*/ 3078838 h 3797612"/>
              <a:gd name="connsiteX3232" fmla="*/ 2275080 w 3911893"/>
              <a:gd name="connsiteY3232" fmla="*/ 3082138 h 3797612"/>
              <a:gd name="connsiteX3233" fmla="*/ 2268847 w 3911893"/>
              <a:gd name="connsiteY3233" fmla="*/ 3093800 h 3797612"/>
              <a:gd name="connsiteX3234" fmla="*/ 2277801 w 3911893"/>
              <a:gd name="connsiteY3234" fmla="*/ 3091092 h 3797612"/>
              <a:gd name="connsiteX3235" fmla="*/ 2284174 w 3911893"/>
              <a:gd name="connsiteY3235" fmla="*/ 3099695 h 3797612"/>
              <a:gd name="connsiteX3236" fmla="*/ 2268987 w 3911893"/>
              <a:gd name="connsiteY3236" fmla="*/ 3114065 h 3797612"/>
              <a:gd name="connsiteX3237" fmla="*/ 2273713 w 3911893"/>
              <a:gd name="connsiteY3237" fmla="*/ 3124669 h 3797612"/>
              <a:gd name="connsiteX3238" fmla="*/ 2277366 w 3911893"/>
              <a:gd name="connsiteY3238" fmla="*/ 3124317 h 3797612"/>
              <a:gd name="connsiteX3239" fmla="*/ 2275501 w 3911893"/>
              <a:gd name="connsiteY3239" fmla="*/ 3142932 h 3797612"/>
              <a:gd name="connsiteX3240" fmla="*/ 2281159 w 3911893"/>
              <a:gd name="connsiteY3240" fmla="*/ 3144230 h 3797612"/>
              <a:gd name="connsiteX3241" fmla="*/ 2287174 w 3911893"/>
              <a:gd name="connsiteY3241" fmla="*/ 3149179 h 3797612"/>
              <a:gd name="connsiteX3242" fmla="*/ 2281721 w 3911893"/>
              <a:gd name="connsiteY3242" fmla="*/ 3159384 h 3797612"/>
              <a:gd name="connsiteX3243" fmla="*/ 2281294 w 3911893"/>
              <a:gd name="connsiteY3243" fmla="*/ 3160181 h 3797612"/>
              <a:gd name="connsiteX3244" fmla="*/ 2278936 w 3911893"/>
              <a:gd name="connsiteY3244" fmla="*/ 3159192 h 3797612"/>
              <a:gd name="connsiteX3245" fmla="*/ 2275284 w 3911893"/>
              <a:gd name="connsiteY3245" fmla="*/ 3159544 h 3797612"/>
              <a:gd name="connsiteX3246" fmla="*/ 2275999 w 3911893"/>
              <a:gd name="connsiteY3246" fmla="*/ 3166849 h 3797612"/>
              <a:gd name="connsiteX3247" fmla="*/ 2281082 w 3911893"/>
              <a:gd name="connsiteY3247" fmla="*/ 3181107 h 3797612"/>
              <a:gd name="connsiteX3248" fmla="*/ 2276139 w 3911893"/>
              <a:gd name="connsiteY3248" fmla="*/ 3187114 h 3797612"/>
              <a:gd name="connsiteX3249" fmla="*/ 2283445 w 3911893"/>
              <a:gd name="connsiteY3249" fmla="*/ 3186409 h 3797612"/>
              <a:gd name="connsiteX3250" fmla="*/ 2286383 w 3911893"/>
              <a:gd name="connsiteY3250" fmla="*/ 3178751 h 3797612"/>
              <a:gd name="connsiteX3251" fmla="*/ 2294046 w 3911893"/>
              <a:gd name="connsiteY3251" fmla="*/ 3181698 h 3797612"/>
              <a:gd name="connsiteX3252" fmla="*/ 2297341 w 3911893"/>
              <a:gd name="connsiteY3252" fmla="*/ 3177693 h 3797612"/>
              <a:gd name="connsiteX3253" fmla="*/ 2288528 w 3911893"/>
              <a:gd name="connsiteY3253" fmla="*/ 3200665 h 3797612"/>
              <a:gd name="connsiteX3254" fmla="*/ 2281580 w 3911893"/>
              <a:gd name="connsiteY3254" fmla="*/ 3205023 h 3797612"/>
              <a:gd name="connsiteX3255" fmla="*/ 2282295 w 3911893"/>
              <a:gd name="connsiteY3255" fmla="*/ 3212328 h 3797612"/>
              <a:gd name="connsiteX3256" fmla="*/ 2287596 w 3911893"/>
              <a:gd name="connsiteY3256" fmla="*/ 3209973 h 3797612"/>
              <a:gd name="connsiteX3257" fmla="*/ 2289538 w 3911893"/>
              <a:gd name="connsiteY3257" fmla="*/ 3208084 h 3797612"/>
              <a:gd name="connsiteX3258" fmla="*/ 2293612 w 3911893"/>
              <a:gd name="connsiteY3258" fmla="*/ 3214922 h 3797612"/>
              <a:gd name="connsiteX3259" fmla="*/ 2287020 w 3911893"/>
              <a:gd name="connsiteY3259" fmla="*/ 3222933 h 3797612"/>
              <a:gd name="connsiteX3260" fmla="*/ 2287876 w 3911893"/>
              <a:gd name="connsiteY3260" fmla="*/ 3250503 h 3797612"/>
              <a:gd name="connsiteX3261" fmla="*/ 2290435 w 3911893"/>
              <a:gd name="connsiteY3261" fmla="*/ 3242219 h 3797612"/>
              <a:gd name="connsiteX3262" fmla="*/ 2285694 w 3911893"/>
              <a:gd name="connsiteY3262" fmla="*/ 3260295 h 3797612"/>
              <a:gd name="connsiteX3263" fmla="*/ 2285116 w 3911893"/>
              <a:gd name="connsiteY3263" fmla="*/ 3259987 h 3797612"/>
              <a:gd name="connsiteX3264" fmla="*/ 2285296 w 3911893"/>
              <a:gd name="connsiteY3264" fmla="*/ 3261813 h 3797612"/>
              <a:gd name="connsiteX3265" fmla="*/ 2285694 w 3911893"/>
              <a:gd name="connsiteY3265" fmla="*/ 3260295 h 3797612"/>
              <a:gd name="connsiteX3266" fmla="*/ 2290954 w 3911893"/>
              <a:gd name="connsiteY3266" fmla="*/ 3263110 h 3797612"/>
              <a:gd name="connsiteX3267" fmla="*/ 2288016 w 3911893"/>
              <a:gd name="connsiteY3267" fmla="*/ 3270767 h 3797612"/>
              <a:gd name="connsiteX3268" fmla="*/ 2275767 w 3911893"/>
              <a:gd name="connsiteY3268" fmla="*/ 3277481 h 3797612"/>
              <a:gd name="connsiteX3269" fmla="*/ 2276125 w 3911893"/>
              <a:gd name="connsiteY3269" fmla="*/ 3281133 h 3797612"/>
              <a:gd name="connsiteX3270" fmla="*/ 2291452 w 3911893"/>
              <a:gd name="connsiteY3270" fmla="*/ 3287027 h 3797612"/>
              <a:gd name="connsiteX3271" fmla="*/ 2287365 w 3911893"/>
              <a:gd name="connsiteY3271" fmla="*/ 3320604 h 3797612"/>
              <a:gd name="connsiteX3272" fmla="*/ 2291732 w 3911893"/>
              <a:gd name="connsiteY3272" fmla="*/ 3327557 h 3797612"/>
              <a:gd name="connsiteX3273" fmla="*/ 2285141 w 3911893"/>
              <a:gd name="connsiteY3273" fmla="*/ 3335567 h 3797612"/>
              <a:gd name="connsiteX3274" fmla="*/ 2292805 w 3911893"/>
              <a:gd name="connsiteY3274" fmla="*/ 3338514 h 3797612"/>
              <a:gd name="connsiteX3275" fmla="*/ 2285499 w 3911893"/>
              <a:gd name="connsiteY3275" fmla="*/ 3339219 h 3797612"/>
              <a:gd name="connsiteX3276" fmla="*/ 2277976 w 3911893"/>
              <a:gd name="connsiteY3276" fmla="*/ 3356537 h 3797612"/>
              <a:gd name="connsiteX3277" fmla="*/ 2287287 w 3911893"/>
              <a:gd name="connsiteY3277" fmla="*/ 3357481 h 3797612"/>
              <a:gd name="connsiteX3278" fmla="*/ 2283992 w 3911893"/>
              <a:gd name="connsiteY3278" fmla="*/ 3361487 h 3797612"/>
              <a:gd name="connsiteX3279" fmla="*/ 2296598 w 3911893"/>
              <a:gd name="connsiteY3279" fmla="*/ 3358426 h 3797612"/>
              <a:gd name="connsiteX3280" fmla="*/ 2298603 w 3911893"/>
              <a:gd name="connsiteY3280" fmla="*/ 3360076 h 3797612"/>
              <a:gd name="connsiteX3281" fmla="*/ 2287070 w 3911893"/>
              <a:gd name="connsiteY3281" fmla="*/ 3374094 h 3797612"/>
              <a:gd name="connsiteX3282" fmla="*/ 2281552 w 3911893"/>
              <a:gd name="connsiteY3282" fmla="*/ 3393062 h 3797612"/>
              <a:gd name="connsiteX3283" fmla="*/ 2285562 w 3911893"/>
              <a:gd name="connsiteY3283" fmla="*/ 3396361 h 3797612"/>
              <a:gd name="connsiteX3284" fmla="*/ 2284056 w 3911893"/>
              <a:gd name="connsiteY3284" fmla="*/ 3418628 h 3797612"/>
              <a:gd name="connsiteX3285" fmla="*/ 2285485 w 3911893"/>
              <a:gd name="connsiteY3285" fmla="*/ 3433238 h 3797612"/>
              <a:gd name="connsiteX3286" fmla="*/ 2280185 w 3911893"/>
              <a:gd name="connsiteY3286" fmla="*/ 3435593 h 3797612"/>
              <a:gd name="connsiteX3287" fmla="*/ 2283620 w 3911893"/>
              <a:gd name="connsiteY3287" fmla="*/ 3451853 h 3797612"/>
              <a:gd name="connsiteX3288" fmla="*/ 2281973 w 3911893"/>
              <a:gd name="connsiteY3288" fmla="*/ 3453855 h 3797612"/>
              <a:gd name="connsiteX3289" fmla="*/ 2287989 w 3911893"/>
              <a:gd name="connsiteY3289" fmla="*/ 3458805 h 3797612"/>
              <a:gd name="connsiteX3290" fmla="*/ 2285766 w 3911893"/>
              <a:gd name="connsiteY3290" fmla="*/ 3473768 h 3797612"/>
              <a:gd name="connsiteX3291" fmla="*/ 2290492 w 3911893"/>
              <a:gd name="connsiteY3291" fmla="*/ 3484372 h 3797612"/>
              <a:gd name="connsiteX3292" fmla="*/ 2278958 w 3911893"/>
              <a:gd name="connsiteY3292" fmla="*/ 3498390 h 3797612"/>
              <a:gd name="connsiteX3293" fmla="*/ 2276020 w 3911893"/>
              <a:gd name="connsiteY3293" fmla="*/ 3506048 h 3797612"/>
              <a:gd name="connsiteX3294" fmla="*/ 2287694 w 3911893"/>
              <a:gd name="connsiteY3294" fmla="*/ 3512295 h 3797612"/>
              <a:gd name="connsiteX3295" fmla="*/ 2290415 w 3911893"/>
              <a:gd name="connsiteY3295" fmla="*/ 3521249 h 3797612"/>
              <a:gd name="connsiteX3296" fmla="*/ 2279456 w 3911893"/>
              <a:gd name="connsiteY3296" fmla="*/ 3522307 h 3797612"/>
              <a:gd name="connsiteX3297" fmla="*/ 2281819 w 3911893"/>
              <a:gd name="connsiteY3297" fmla="*/ 3527609 h 3797612"/>
              <a:gd name="connsiteX3298" fmla="*/ 2273222 w 3911893"/>
              <a:gd name="connsiteY3298" fmla="*/ 3533970 h 3797612"/>
              <a:gd name="connsiteX3299" fmla="*/ 2268855 w 3911893"/>
              <a:gd name="connsiteY3299" fmla="*/ 3527018 h 3797612"/>
              <a:gd name="connsiteX3300" fmla="*/ 2266990 w 3911893"/>
              <a:gd name="connsiteY3300" fmla="*/ 3545633 h 3797612"/>
              <a:gd name="connsiteX3301" fmla="*/ 2260041 w 3911893"/>
              <a:gd name="connsiteY3301" fmla="*/ 3549991 h 3797612"/>
              <a:gd name="connsiteX3302" fmla="*/ 2253808 w 3911893"/>
              <a:gd name="connsiteY3302" fmla="*/ 3561653 h 3797612"/>
              <a:gd name="connsiteX3303" fmla="*/ 2247435 w 3911893"/>
              <a:gd name="connsiteY3303" fmla="*/ 3553051 h 3797612"/>
              <a:gd name="connsiteX3304" fmla="*/ 2251087 w 3911893"/>
              <a:gd name="connsiteY3304" fmla="*/ 3552699 h 3797612"/>
              <a:gd name="connsiteX3305" fmla="*/ 2255804 w 3911893"/>
              <a:gd name="connsiteY3305" fmla="*/ 3544944 h 3797612"/>
              <a:gd name="connsiteX3306" fmla="*/ 2258682 w 3911893"/>
              <a:gd name="connsiteY3306" fmla="*/ 3545513 h 3797612"/>
              <a:gd name="connsiteX3307" fmla="*/ 2260617 w 3911893"/>
              <a:gd name="connsiteY3307" fmla="*/ 3537030 h 3797612"/>
              <a:gd name="connsiteX3308" fmla="*/ 2259426 w 3911893"/>
              <a:gd name="connsiteY3308" fmla="*/ 3538989 h 3797612"/>
              <a:gd name="connsiteX3309" fmla="*/ 2255804 w 3911893"/>
              <a:gd name="connsiteY3309" fmla="*/ 3544944 h 3797612"/>
              <a:gd name="connsiteX3310" fmla="*/ 2255156 w 3911893"/>
              <a:gd name="connsiteY3310" fmla="*/ 3544816 h 3797612"/>
              <a:gd name="connsiteX3311" fmla="*/ 2248585 w 3911893"/>
              <a:gd name="connsiteY3311" fmla="*/ 3527131 h 3797612"/>
              <a:gd name="connsiteX3312" fmla="*/ 2244932 w 3911893"/>
              <a:gd name="connsiteY3312" fmla="*/ 3527484 h 3797612"/>
              <a:gd name="connsiteX3313" fmla="*/ 2243284 w 3911893"/>
              <a:gd name="connsiteY3313" fmla="*/ 3529487 h 3797612"/>
              <a:gd name="connsiteX3314" fmla="*/ 2230678 w 3911893"/>
              <a:gd name="connsiteY3314" fmla="*/ 3532547 h 3797612"/>
              <a:gd name="connsiteX3315" fmla="*/ 2231450 w 3911893"/>
              <a:gd name="connsiteY3315" fmla="*/ 3540440 h 3797612"/>
              <a:gd name="connsiteX3316" fmla="*/ 2230930 w 3911893"/>
              <a:gd name="connsiteY3316" fmla="*/ 3541884 h 3797612"/>
              <a:gd name="connsiteX3317" fmla="*/ 2229745 w 3911893"/>
              <a:gd name="connsiteY3317" fmla="*/ 3541855 h 3797612"/>
              <a:gd name="connsiteX3318" fmla="*/ 2231710 w 3911893"/>
              <a:gd name="connsiteY3318" fmla="*/ 3543471 h 3797612"/>
              <a:gd name="connsiteX3319" fmla="*/ 2230921 w 3911893"/>
              <a:gd name="connsiteY3319" fmla="*/ 3546404 h 3797612"/>
              <a:gd name="connsiteX3320" fmla="*/ 2224942 w 3911893"/>
              <a:gd name="connsiteY3320" fmla="*/ 3568128 h 3797612"/>
              <a:gd name="connsiteX3321" fmla="*/ 2221289 w 3911893"/>
              <a:gd name="connsiteY3321" fmla="*/ 3568480 h 3797612"/>
              <a:gd name="connsiteX3322" fmla="*/ 2223870 w 3911893"/>
              <a:gd name="connsiteY3322" fmla="*/ 3557170 h 3797612"/>
              <a:gd name="connsiteX3323" fmla="*/ 2222440 w 3911893"/>
              <a:gd name="connsiteY3323" fmla="*/ 3542560 h 3797612"/>
              <a:gd name="connsiteX3324" fmla="*/ 2225735 w 3911893"/>
              <a:gd name="connsiteY3324" fmla="*/ 3538555 h 3797612"/>
              <a:gd name="connsiteX3325" fmla="*/ 2221724 w 3911893"/>
              <a:gd name="connsiteY3325" fmla="*/ 3535255 h 3797612"/>
              <a:gd name="connsiteX3326" fmla="*/ 2219361 w 3911893"/>
              <a:gd name="connsiteY3326" fmla="*/ 3529953 h 3797612"/>
              <a:gd name="connsiteX3327" fmla="*/ 2228890 w 3911893"/>
              <a:gd name="connsiteY3327" fmla="*/ 3514285 h 3797612"/>
              <a:gd name="connsiteX3328" fmla="*/ 2230397 w 3911893"/>
              <a:gd name="connsiteY3328" fmla="*/ 3492018 h 3797612"/>
              <a:gd name="connsiteX3329" fmla="*/ 2240641 w 3911893"/>
              <a:gd name="connsiteY3329" fmla="*/ 3483654 h 3797612"/>
              <a:gd name="connsiteX3330" fmla="*/ 2239926 w 3911893"/>
              <a:gd name="connsiteY3330" fmla="*/ 3476350 h 3797612"/>
              <a:gd name="connsiteX3331" fmla="*/ 2237921 w 3911893"/>
              <a:gd name="connsiteY3331" fmla="*/ 3474700 h 3797612"/>
              <a:gd name="connsiteX3332" fmla="*/ 2235915 w 3911893"/>
              <a:gd name="connsiteY3332" fmla="*/ 3473050 h 3797612"/>
              <a:gd name="connsiteX3333" fmla="*/ 2236631 w 3911893"/>
              <a:gd name="connsiteY3333" fmla="*/ 3480355 h 3797612"/>
              <a:gd name="connsiteX3334" fmla="*/ 2230832 w 3911893"/>
              <a:gd name="connsiteY3334" fmla="*/ 3458793 h 3797612"/>
              <a:gd name="connsiteX3335" fmla="*/ 2232480 w 3911893"/>
              <a:gd name="connsiteY3335" fmla="*/ 3456791 h 3797612"/>
              <a:gd name="connsiteX3336" fmla="*/ 2237780 w 3911893"/>
              <a:gd name="connsiteY3336" fmla="*/ 3454435 h 3797612"/>
              <a:gd name="connsiteX3337" fmla="*/ 2231049 w 3911893"/>
              <a:gd name="connsiteY3337" fmla="*/ 3442181 h 3797612"/>
              <a:gd name="connsiteX3338" fmla="*/ 2231266 w 3911893"/>
              <a:gd name="connsiteY3338" fmla="*/ 3425569 h 3797612"/>
              <a:gd name="connsiteX3339" fmla="*/ 2225826 w 3911893"/>
              <a:gd name="connsiteY3339" fmla="*/ 3407659 h 3797612"/>
              <a:gd name="connsiteX3340" fmla="*/ 2239147 w 3911893"/>
              <a:gd name="connsiteY3340" fmla="*/ 3411903 h 3797612"/>
              <a:gd name="connsiteX3341" fmla="*/ 2242085 w 3911893"/>
              <a:gd name="connsiteY3341" fmla="*/ 3404246 h 3797612"/>
              <a:gd name="connsiteX3342" fmla="*/ 2237717 w 3911893"/>
              <a:gd name="connsiteY3342" fmla="*/ 3397294 h 3797612"/>
              <a:gd name="connsiteX3343" fmla="*/ 2228406 w 3911893"/>
              <a:gd name="connsiteY3343" fmla="*/ 3396349 h 3797612"/>
              <a:gd name="connsiteX3344" fmla="*/ 2225328 w 3911893"/>
              <a:gd name="connsiteY3344" fmla="*/ 3383742 h 3797612"/>
              <a:gd name="connsiteX3345" fmla="*/ 2226618 w 3911893"/>
              <a:gd name="connsiteY3345" fmla="*/ 3378087 h 3797612"/>
              <a:gd name="connsiteX3346" fmla="*/ 2223540 w 3911893"/>
              <a:gd name="connsiteY3346" fmla="*/ 3365479 h 3797612"/>
              <a:gd name="connsiteX3347" fmla="*/ 2226120 w 3911893"/>
              <a:gd name="connsiteY3347" fmla="*/ 3354170 h 3797612"/>
              <a:gd name="connsiteX3348" fmla="*/ 2228294 w 3911893"/>
              <a:gd name="connsiteY3348" fmla="*/ 3354958 h 3797612"/>
              <a:gd name="connsiteX3349" fmla="*/ 2227550 w 3911893"/>
              <a:gd name="connsiteY3349" fmla="*/ 3358179 h 3797612"/>
              <a:gd name="connsiteX3350" fmla="*/ 2228629 w 3911893"/>
              <a:gd name="connsiteY3350" fmla="*/ 3355080 h 3797612"/>
              <a:gd name="connsiteX3351" fmla="*/ 2228294 w 3911893"/>
              <a:gd name="connsiteY3351" fmla="*/ 3354958 h 3797612"/>
              <a:gd name="connsiteX3352" fmla="*/ 2230706 w 3911893"/>
              <a:gd name="connsiteY3352" fmla="*/ 3344509 h 3797612"/>
              <a:gd name="connsiteX3353" fmla="*/ 2227053 w 3911893"/>
              <a:gd name="connsiteY3353" fmla="*/ 3344862 h 3797612"/>
              <a:gd name="connsiteX3354" fmla="*/ 2224332 w 3911893"/>
              <a:gd name="connsiteY3354" fmla="*/ 3335908 h 3797612"/>
              <a:gd name="connsiteX3355" fmla="*/ 2228917 w 3911893"/>
              <a:gd name="connsiteY3355" fmla="*/ 3326247 h 3797612"/>
              <a:gd name="connsiteX3356" fmla="*/ 2222545 w 3911893"/>
              <a:gd name="connsiteY3356" fmla="*/ 3317645 h 3797612"/>
              <a:gd name="connsiteX3357" fmla="*/ 2217679 w 3911893"/>
              <a:gd name="connsiteY3357" fmla="*/ 3286776 h 3797612"/>
              <a:gd name="connsiteX3358" fmla="*/ 2216963 w 3911893"/>
              <a:gd name="connsiteY3358" fmla="*/ 3279471 h 3797612"/>
              <a:gd name="connsiteX3359" fmla="*/ 2214958 w 3911893"/>
              <a:gd name="connsiteY3359" fmla="*/ 3277821 h 3797612"/>
              <a:gd name="connsiteX3360" fmla="*/ 2214243 w 3911893"/>
              <a:gd name="connsiteY3360" fmla="*/ 3270516 h 3797612"/>
              <a:gd name="connsiteX3361" fmla="*/ 2216465 w 3911893"/>
              <a:gd name="connsiteY3361" fmla="*/ 3255554 h 3797612"/>
              <a:gd name="connsiteX3362" fmla="*/ 2225061 w 3911893"/>
              <a:gd name="connsiteY3362" fmla="*/ 3249194 h 3797612"/>
              <a:gd name="connsiteX3363" fmla="*/ 2218331 w 3911893"/>
              <a:gd name="connsiteY3363" fmla="*/ 3236939 h 3797612"/>
              <a:gd name="connsiteX3364" fmla="*/ 2213387 w 3911893"/>
              <a:gd name="connsiteY3364" fmla="*/ 3242946 h 3797612"/>
              <a:gd name="connsiteX3365" fmla="*/ 2212672 w 3911893"/>
              <a:gd name="connsiteY3365" fmla="*/ 3235642 h 3797612"/>
              <a:gd name="connsiteX3366" fmla="*/ 2215610 w 3911893"/>
              <a:gd name="connsiteY3366" fmla="*/ 3227984 h 3797612"/>
              <a:gd name="connsiteX3367" fmla="*/ 2210527 w 3911893"/>
              <a:gd name="connsiteY3367" fmla="*/ 3213727 h 3797612"/>
              <a:gd name="connsiteX3368" fmla="*/ 2212175 w 3911893"/>
              <a:gd name="connsiteY3368" fmla="*/ 3211724 h 3797612"/>
              <a:gd name="connsiteX3369" fmla="*/ 2207806 w 3911893"/>
              <a:gd name="connsiteY3369" fmla="*/ 3204772 h 3797612"/>
              <a:gd name="connsiteX3370" fmla="*/ 2212392 w 3911893"/>
              <a:gd name="connsiteY3370" fmla="*/ 3195112 h 3797612"/>
              <a:gd name="connsiteX3371" fmla="*/ 2205303 w 3911893"/>
              <a:gd name="connsiteY3371" fmla="*/ 3179205 h 3797612"/>
              <a:gd name="connsiteX3372" fmla="*/ 2210757 w 3911893"/>
              <a:gd name="connsiteY3372" fmla="*/ 3169000 h 3797612"/>
              <a:gd name="connsiteX3373" fmla="*/ 2207014 w 3911893"/>
              <a:gd name="connsiteY3373" fmla="*/ 3164420 h 3797612"/>
              <a:gd name="connsiteX3374" fmla="*/ 2210821 w 3911893"/>
              <a:gd name="connsiteY3374" fmla="*/ 3160238 h 3797612"/>
              <a:gd name="connsiteX3375" fmla="*/ 2210106 w 3911893"/>
              <a:gd name="connsiteY3375" fmla="*/ 3152933 h 3797612"/>
              <a:gd name="connsiteX3376" fmla="*/ 2204805 w 3911893"/>
              <a:gd name="connsiteY3376" fmla="*/ 3155288 h 3797612"/>
              <a:gd name="connsiteX3377" fmla="*/ 2211039 w 3911893"/>
              <a:gd name="connsiteY3377" fmla="*/ 3143625 h 3797612"/>
              <a:gd name="connsiteX3378" fmla="*/ 2214691 w 3911893"/>
              <a:gd name="connsiteY3378" fmla="*/ 3143273 h 3797612"/>
              <a:gd name="connsiteX3379" fmla="*/ 2213976 w 3911893"/>
              <a:gd name="connsiteY3379" fmla="*/ 3135967 h 3797612"/>
              <a:gd name="connsiteX3380" fmla="*/ 2205381 w 3911893"/>
              <a:gd name="connsiteY3380" fmla="*/ 3142328 h 3797612"/>
              <a:gd name="connsiteX3381" fmla="*/ 2202660 w 3911893"/>
              <a:gd name="connsiteY3381" fmla="*/ 3133373 h 3797612"/>
              <a:gd name="connsiteX3382" fmla="*/ 2199224 w 3911893"/>
              <a:gd name="connsiteY3382" fmla="*/ 3117114 h 3797612"/>
              <a:gd name="connsiteX3383" fmla="*/ 2204742 w 3911893"/>
              <a:gd name="connsiteY3383" fmla="*/ 3098146 h 3797612"/>
              <a:gd name="connsiteX3384" fmla="*/ 2197654 w 3911893"/>
              <a:gd name="connsiteY3384" fmla="*/ 3082239 h 3797612"/>
              <a:gd name="connsiteX3385" fmla="*/ 2196798 w 3911893"/>
              <a:gd name="connsiteY3385" fmla="*/ 3054670 h 3797612"/>
              <a:gd name="connsiteX3386" fmla="*/ 2208690 w 3911893"/>
              <a:gd name="connsiteY3386" fmla="*/ 3044304 h 3797612"/>
              <a:gd name="connsiteX3387" fmla="*/ 2207974 w 3911893"/>
              <a:gd name="connsiteY3387" fmla="*/ 3036999 h 3797612"/>
              <a:gd name="connsiteX3388" fmla="*/ 2201958 w 3911893"/>
              <a:gd name="connsiteY3388" fmla="*/ 3032050 h 3797612"/>
              <a:gd name="connsiteX3389" fmla="*/ 2207119 w 3911893"/>
              <a:gd name="connsiteY3389" fmla="*/ 3009430 h 3797612"/>
              <a:gd name="connsiteX3390" fmla="*/ 2201103 w 3911893"/>
              <a:gd name="connsiteY3390" fmla="*/ 3004480 h 3797612"/>
              <a:gd name="connsiteX3391" fmla="*/ 2203684 w 3911893"/>
              <a:gd name="connsiteY3391" fmla="*/ 2993169 h 3797612"/>
              <a:gd name="connsiteX3392" fmla="*/ 2202253 w 3911893"/>
              <a:gd name="connsiteY3392" fmla="*/ 2978560 h 3797612"/>
              <a:gd name="connsiteX3393" fmla="*/ 2203543 w 3911893"/>
              <a:gd name="connsiteY3393" fmla="*/ 2972905 h 3797612"/>
              <a:gd name="connsiteX3394" fmla="*/ 2200823 w 3911893"/>
              <a:gd name="connsiteY3394" fmla="*/ 2963950 h 3797612"/>
              <a:gd name="connsiteX3395" fmla="*/ 2210491 w 3911893"/>
              <a:gd name="connsiteY3395" fmla="*/ 2968547 h 3797612"/>
              <a:gd name="connsiteX3396" fmla="*/ 2213787 w 3911893"/>
              <a:gd name="connsiteY3396" fmla="*/ 2964542 h 3797612"/>
              <a:gd name="connsiteX3397" fmla="*/ 2215077 w 3911893"/>
              <a:gd name="connsiteY3397" fmla="*/ 2958887 h 3797612"/>
              <a:gd name="connsiteX3398" fmla="*/ 2211424 w 3911893"/>
              <a:gd name="connsiteY3398" fmla="*/ 2959240 h 3797612"/>
              <a:gd name="connsiteX3399" fmla="*/ 2216724 w 3911893"/>
              <a:gd name="connsiteY3399" fmla="*/ 2956885 h 3797612"/>
              <a:gd name="connsiteX3400" fmla="*/ 2212714 w 3911893"/>
              <a:gd name="connsiteY3400" fmla="*/ 2953585 h 3797612"/>
              <a:gd name="connsiteX3401" fmla="*/ 2203761 w 3911893"/>
              <a:gd name="connsiteY3401" fmla="*/ 2956292 h 3797612"/>
              <a:gd name="connsiteX3402" fmla="*/ 2201398 w 3911893"/>
              <a:gd name="connsiteY3402" fmla="*/ 2950990 h 3797612"/>
              <a:gd name="connsiteX3403" fmla="*/ 2197745 w 3911893"/>
              <a:gd name="connsiteY3403" fmla="*/ 2951343 h 3797612"/>
              <a:gd name="connsiteX3404" fmla="*/ 2198320 w 3911893"/>
              <a:gd name="connsiteY3404" fmla="*/ 2938383 h 3797612"/>
              <a:gd name="connsiteX3405" fmla="*/ 2201973 w 3911893"/>
              <a:gd name="connsiteY3405" fmla="*/ 2938030 h 3797612"/>
              <a:gd name="connsiteX3406" fmla="*/ 2197247 w 3911893"/>
              <a:gd name="connsiteY3406" fmla="*/ 2927426 h 3797612"/>
              <a:gd name="connsiteX3407" fmla="*/ 2201833 w 3911893"/>
              <a:gd name="connsiteY3407" fmla="*/ 2917765 h 3797612"/>
              <a:gd name="connsiteX3408" fmla="*/ 2198537 w 3911893"/>
              <a:gd name="connsiteY3408" fmla="*/ 2921771 h 3797612"/>
              <a:gd name="connsiteX3409" fmla="*/ 2197681 w 3911893"/>
              <a:gd name="connsiteY3409" fmla="*/ 2894201 h 3797612"/>
              <a:gd name="connsiteX3410" fmla="*/ 2198831 w 3911893"/>
              <a:gd name="connsiteY3410" fmla="*/ 2868282 h 3797612"/>
              <a:gd name="connsiteX3411" fmla="*/ 2200121 w 3911893"/>
              <a:gd name="connsiteY3411" fmla="*/ 2862626 h 3797612"/>
              <a:gd name="connsiteX3412" fmla="*/ 2192458 w 3911893"/>
              <a:gd name="connsiteY3412" fmla="*/ 2859680 h 3797612"/>
              <a:gd name="connsiteX3413" fmla="*/ 2197401 w 3911893"/>
              <a:gd name="connsiteY3413" fmla="*/ 2853672 h 3797612"/>
              <a:gd name="connsiteX3414" fmla="*/ 2191028 w 3911893"/>
              <a:gd name="connsiteY3414" fmla="*/ 2845069 h 3797612"/>
              <a:gd name="connsiteX3415" fmla="*/ 2189597 w 3911893"/>
              <a:gd name="connsiteY3415" fmla="*/ 2830460 h 3797612"/>
              <a:gd name="connsiteX3416" fmla="*/ 2192535 w 3911893"/>
              <a:gd name="connsiteY3416" fmla="*/ 2822803 h 3797612"/>
              <a:gd name="connsiteX3417" fmla="*/ 2193467 w 3911893"/>
              <a:gd name="connsiteY3417" fmla="*/ 2813495 h 3797612"/>
              <a:gd name="connsiteX3418" fmla="*/ 2194260 w 3911893"/>
              <a:gd name="connsiteY3418" fmla="*/ 2783922 h 3797612"/>
              <a:gd name="connsiteX3419" fmla="*/ 2192472 w 3911893"/>
              <a:gd name="connsiteY3419" fmla="*/ 2765661 h 3797612"/>
              <a:gd name="connsiteX3420" fmla="*/ 2184808 w 3911893"/>
              <a:gd name="connsiteY3420" fmla="*/ 2762713 h 3797612"/>
              <a:gd name="connsiteX3421" fmla="*/ 2182088 w 3911893"/>
              <a:gd name="connsiteY3421" fmla="*/ 2753758 h 3797612"/>
              <a:gd name="connsiteX3422" fmla="*/ 2191041 w 3911893"/>
              <a:gd name="connsiteY3422" fmla="*/ 2751051 h 3797612"/>
              <a:gd name="connsiteX3423" fmla="*/ 2193621 w 3911893"/>
              <a:gd name="connsiteY3423" fmla="*/ 2739741 h 3797612"/>
              <a:gd name="connsiteX3424" fmla="*/ 2188538 w 3911893"/>
              <a:gd name="connsiteY3424" fmla="*/ 2725484 h 3797612"/>
              <a:gd name="connsiteX3425" fmla="*/ 2187326 w 3911893"/>
              <a:gd name="connsiteY3425" fmla="*/ 2694261 h 3797612"/>
              <a:gd name="connsiteX3426" fmla="*/ 2190264 w 3911893"/>
              <a:gd name="connsiteY3426" fmla="*/ 2686603 h 3797612"/>
              <a:gd name="connsiteX3427" fmla="*/ 2182243 w 3911893"/>
              <a:gd name="connsiteY3427" fmla="*/ 2680004 h 3797612"/>
              <a:gd name="connsiteX3428" fmla="*/ 2175651 w 3911893"/>
              <a:gd name="connsiteY3428" fmla="*/ 2688015 h 3797612"/>
              <a:gd name="connsiteX3429" fmla="*/ 2175434 w 3911893"/>
              <a:gd name="connsiteY3429" fmla="*/ 2704627 h 3797612"/>
              <a:gd name="connsiteX3430" fmla="*/ 2181450 w 3911893"/>
              <a:gd name="connsiteY3430" fmla="*/ 2709577 h 3797612"/>
              <a:gd name="connsiteX3431" fmla="*/ 2174502 w 3911893"/>
              <a:gd name="connsiteY3431" fmla="*/ 2713935 h 3797612"/>
              <a:gd name="connsiteX3432" fmla="*/ 2174284 w 3911893"/>
              <a:gd name="connsiteY3432" fmla="*/ 2730546 h 3797612"/>
              <a:gd name="connsiteX3433" fmla="*/ 2180300 w 3911893"/>
              <a:gd name="connsiteY3433" fmla="*/ 2735496 h 3797612"/>
              <a:gd name="connsiteX3434" fmla="*/ 2176647 w 3911893"/>
              <a:gd name="connsiteY3434" fmla="*/ 2735850 h 3797612"/>
              <a:gd name="connsiteX3435" fmla="*/ 2170989 w 3911893"/>
              <a:gd name="connsiteY3435" fmla="*/ 2734552 h 3797612"/>
              <a:gd name="connsiteX3436" fmla="*/ 2166263 w 3911893"/>
              <a:gd name="connsiteY3436" fmla="*/ 2723947 h 3797612"/>
              <a:gd name="connsiteX3437" fmla="*/ 2164833 w 3911893"/>
              <a:gd name="connsiteY3437" fmla="*/ 2709337 h 3797612"/>
              <a:gd name="connsiteX3438" fmla="*/ 2165408 w 3911893"/>
              <a:gd name="connsiteY3438" fmla="*/ 2696378 h 3797612"/>
              <a:gd name="connsiteX3439" fmla="*/ 2168703 w 3911893"/>
              <a:gd name="connsiteY3439" fmla="*/ 2692373 h 3797612"/>
              <a:gd name="connsiteX3440" fmla="*/ 2162330 w 3911893"/>
              <a:gd name="connsiteY3440" fmla="*/ 2683770 h 3797612"/>
              <a:gd name="connsiteX3441" fmla="*/ 2163620 w 3911893"/>
              <a:gd name="connsiteY3441" fmla="*/ 2678116 h 3797612"/>
              <a:gd name="connsiteX3442" fmla="*/ 2156887 w 3911893"/>
              <a:gd name="connsiteY3442" fmla="*/ 2680152 h 3797612"/>
              <a:gd name="connsiteX3443" fmla="*/ 2155281 w 3911893"/>
              <a:gd name="connsiteY3443" fmla="*/ 2674683 h 3797612"/>
              <a:gd name="connsiteX3444" fmla="*/ 2155482 w 3911893"/>
              <a:gd name="connsiteY3444" fmla="*/ 2672680 h 3797612"/>
              <a:gd name="connsiteX3445" fmla="*/ 2155599 w 3911893"/>
              <a:gd name="connsiteY3445" fmla="*/ 2671516 h 3797612"/>
              <a:gd name="connsiteX3446" fmla="*/ 2159609 w 3911893"/>
              <a:gd name="connsiteY3446" fmla="*/ 2674816 h 3797612"/>
              <a:gd name="connsiteX3447" fmla="*/ 2161832 w 3911893"/>
              <a:gd name="connsiteY3447" fmla="*/ 2659853 h 3797612"/>
              <a:gd name="connsiteX3448" fmla="*/ 2154169 w 3911893"/>
              <a:gd name="connsiteY3448" fmla="*/ 2656906 h 3797612"/>
              <a:gd name="connsiteX3449" fmla="*/ 2151806 w 3911893"/>
              <a:gd name="connsiteY3449" fmla="*/ 2651604 h 3797612"/>
              <a:gd name="connsiteX3450" fmla="*/ 2157681 w 3911893"/>
              <a:gd name="connsiteY3450" fmla="*/ 2636289 h 3797612"/>
              <a:gd name="connsiteX3451" fmla="*/ 2159546 w 3911893"/>
              <a:gd name="connsiteY3451" fmla="*/ 2617674 h 3797612"/>
              <a:gd name="connsiteX3452" fmla="*/ 2153888 w 3911893"/>
              <a:gd name="connsiteY3452" fmla="*/ 2616376 h 3797612"/>
              <a:gd name="connsiteX3453" fmla="*/ 2144360 w 3911893"/>
              <a:gd name="connsiteY3453" fmla="*/ 2632044 h 3797612"/>
              <a:gd name="connsiteX3454" fmla="*/ 2145075 w 3911893"/>
              <a:gd name="connsiteY3454" fmla="*/ 2639349 h 3797612"/>
              <a:gd name="connsiteX3455" fmla="*/ 2142540 w 3911893"/>
              <a:gd name="connsiteY3455" fmla="*/ 2642430 h 3797612"/>
              <a:gd name="connsiteX3456" fmla="*/ 2139774 w 3911893"/>
              <a:gd name="connsiteY3456" fmla="*/ 2641704 h 3797612"/>
              <a:gd name="connsiteX3457" fmla="*/ 2136479 w 3911893"/>
              <a:gd name="connsiteY3457" fmla="*/ 2645710 h 3797612"/>
              <a:gd name="connsiteX3458" fmla="*/ 2145215 w 3911893"/>
              <a:gd name="connsiteY3458" fmla="*/ 2659614 h 3797612"/>
              <a:gd name="connsiteX3459" fmla="*/ 2140987 w 3911893"/>
              <a:gd name="connsiteY3459" fmla="*/ 2672927 h 3797612"/>
              <a:gd name="connsiteX3460" fmla="*/ 2143681 w 3911893"/>
              <a:gd name="connsiteY3460" fmla="*/ 2683958 h 3797612"/>
              <a:gd name="connsiteX3461" fmla="*/ 2143865 w 3911893"/>
              <a:gd name="connsiteY3461" fmla="*/ 2684710 h 3797612"/>
              <a:gd name="connsiteX3462" fmla="*/ 2140770 w 3911893"/>
              <a:gd name="connsiteY3462" fmla="*/ 2689539 h 3797612"/>
              <a:gd name="connsiteX3463" fmla="*/ 2146428 w 3911893"/>
              <a:gd name="connsiteY3463" fmla="*/ 2690836 h 3797612"/>
              <a:gd name="connsiteX3464" fmla="*/ 2144780 w 3911893"/>
              <a:gd name="connsiteY3464" fmla="*/ 2692838 h 3797612"/>
              <a:gd name="connsiteX3465" fmla="*/ 2148791 w 3911893"/>
              <a:gd name="connsiteY3465" fmla="*/ 2696138 h 3797612"/>
              <a:gd name="connsiteX3466" fmla="*/ 2154092 w 3911893"/>
              <a:gd name="connsiteY3466" fmla="*/ 2693783 h 3797612"/>
              <a:gd name="connsiteX3467" fmla="*/ 2153376 w 3911893"/>
              <a:gd name="connsiteY3467" fmla="*/ 2686478 h 3797612"/>
              <a:gd name="connsiteX3468" fmla="*/ 2154970 w 3911893"/>
              <a:gd name="connsiteY3468" fmla="*/ 2673621 h 3797612"/>
              <a:gd name="connsiteX3469" fmla="*/ 2155281 w 3911893"/>
              <a:gd name="connsiteY3469" fmla="*/ 2674683 h 3797612"/>
              <a:gd name="connsiteX3470" fmla="*/ 2154666 w 3911893"/>
              <a:gd name="connsiteY3470" fmla="*/ 2680824 h 3797612"/>
              <a:gd name="connsiteX3471" fmla="*/ 2155786 w 3911893"/>
              <a:gd name="connsiteY3471" fmla="*/ 2680485 h 3797612"/>
              <a:gd name="connsiteX3472" fmla="*/ 2156887 w 3911893"/>
              <a:gd name="connsiteY3472" fmla="*/ 2680152 h 3797612"/>
              <a:gd name="connsiteX3473" fmla="*/ 2161755 w 3911893"/>
              <a:gd name="connsiteY3473" fmla="*/ 2696730 h 3797612"/>
              <a:gd name="connsiteX3474" fmla="*/ 2157170 w 3911893"/>
              <a:gd name="connsiteY3474" fmla="*/ 2706390 h 3797612"/>
              <a:gd name="connsiteX3475" fmla="*/ 2142557 w 3911893"/>
              <a:gd name="connsiteY3475" fmla="*/ 2707801 h 3797612"/>
              <a:gd name="connsiteX3476" fmla="*/ 2143631 w 3911893"/>
              <a:gd name="connsiteY3476" fmla="*/ 2718758 h 3797612"/>
              <a:gd name="connsiteX3477" fmla="*/ 2142698 w 3911893"/>
              <a:gd name="connsiteY3477" fmla="*/ 2728066 h 3797612"/>
              <a:gd name="connsiteX3478" fmla="*/ 2148356 w 3911893"/>
              <a:gd name="connsiteY3478" fmla="*/ 2729363 h 3797612"/>
              <a:gd name="connsiteX3479" fmla="*/ 2144843 w 3911893"/>
              <a:gd name="connsiteY3479" fmla="*/ 2749981 h 3797612"/>
              <a:gd name="connsiteX3480" fmla="*/ 2149212 w 3911893"/>
              <a:gd name="connsiteY3480" fmla="*/ 2756933 h 3797612"/>
              <a:gd name="connsiteX3481" fmla="*/ 2157073 w 3911893"/>
              <a:gd name="connsiteY3481" fmla="*/ 2753440 h 3797612"/>
              <a:gd name="connsiteX3482" fmla="*/ 2155967 w 3911893"/>
              <a:gd name="connsiteY3482" fmla="*/ 2754725 h 3797612"/>
              <a:gd name="connsiteX3483" fmla="*/ 2157393 w 3911893"/>
              <a:gd name="connsiteY3483" fmla="*/ 2765665 h 3797612"/>
              <a:gd name="connsiteX3484" fmla="*/ 2146632 w 3911893"/>
              <a:gd name="connsiteY3484" fmla="*/ 2768243 h 3797612"/>
              <a:gd name="connsiteX3485" fmla="*/ 2157016 w 3911893"/>
              <a:gd name="connsiteY3485" fmla="*/ 2780144 h 3797612"/>
              <a:gd name="connsiteX3486" fmla="*/ 2161026 w 3911893"/>
              <a:gd name="connsiteY3486" fmla="*/ 2783444 h 3797612"/>
              <a:gd name="connsiteX3487" fmla="*/ 2155725 w 3911893"/>
              <a:gd name="connsiteY3487" fmla="*/ 2785800 h 3797612"/>
              <a:gd name="connsiteX3488" fmla="*/ 2149709 w 3911893"/>
              <a:gd name="connsiteY3488" fmla="*/ 2780850 h 3797612"/>
              <a:gd name="connsiteX3489" fmla="*/ 2150782 w 3911893"/>
              <a:gd name="connsiteY3489" fmla="*/ 2791807 h 3797612"/>
              <a:gd name="connsiteX3490" fmla="*/ 2149135 w 3911893"/>
              <a:gd name="connsiteY3490" fmla="*/ 2793810 h 3797612"/>
              <a:gd name="connsiteX3491" fmla="*/ 2165394 w 3911893"/>
              <a:gd name="connsiteY3491" fmla="*/ 2790397 h 3797612"/>
              <a:gd name="connsiteX3492" fmla="*/ 2173632 w 3911893"/>
              <a:gd name="connsiteY3492" fmla="*/ 2780383 h 3797612"/>
              <a:gd name="connsiteX3493" fmla="*/ 2171269 w 3911893"/>
              <a:gd name="connsiteY3493" fmla="*/ 2775081 h 3797612"/>
              <a:gd name="connsiteX3494" fmla="*/ 2174207 w 3911893"/>
              <a:gd name="connsiteY3494" fmla="*/ 2767424 h 3797612"/>
              <a:gd name="connsiteX3495" fmla="*/ 2165829 w 3911893"/>
              <a:gd name="connsiteY3495" fmla="*/ 2757172 h 3797612"/>
              <a:gd name="connsiteX3496" fmla="*/ 2175140 w 3911893"/>
              <a:gd name="connsiteY3496" fmla="*/ 2758116 h 3797612"/>
              <a:gd name="connsiteX3497" fmla="*/ 2179865 w 3911893"/>
              <a:gd name="connsiteY3497" fmla="*/ 2768721 h 3797612"/>
              <a:gd name="connsiteX3498" fmla="*/ 2180006 w 3911893"/>
              <a:gd name="connsiteY3498" fmla="*/ 2788985 h 3797612"/>
              <a:gd name="connsiteX3499" fmla="*/ 2188742 w 3911893"/>
              <a:gd name="connsiteY3499" fmla="*/ 2802890 h 3797612"/>
              <a:gd name="connsiteX3500" fmla="*/ 2183880 w 3911893"/>
              <a:gd name="connsiteY3500" fmla="*/ 2802668 h 3797612"/>
              <a:gd name="connsiteX3501" fmla="*/ 2182294 w 3911893"/>
              <a:gd name="connsiteY3501" fmla="*/ 2802177 h 3797612"/>
              <a:gd name="connsiteX3502" fmla="*/ 2183084 w 3911893"/>
              <a:gd name="connsiteY3502" fmla="*/ 2801593 h 3797612"/>
              <a:gd name="connsiteX3503" fmla="*/ 2177425 w 3911893"/>
              <a:gd name="connsiteY3503" fmla="*/ 2800296 h 3797612"/>
              <a:gd name="connsiteX3504" fmla="*/ 2174130 w 3911893"/>
              <a:gd name="connsiteY3504" fmla="*/ 2804301 h 3797612"/>
              <a:gd name="connsiteX3505" fmla="*/ 2170835 w 3911893"/>
              <a:gd name="connsiteY3505" fmla="*/ 2808306 h 3797612"/>
              <a:gd name="connsiteX3506" fmla="*/ 2168472 w 3911893"/>
              <a:gd name="connsiteY3506" fmla="*/ 2803004 h 3797612"/>
              <a:gd name="connsiteX3507" fmla="*/ 2163171 w 3911893"/>
              <a:gd name="connsiteY3507" fmla="*/ 2805359 h 3797612"/>
              <a:gd name="connsiteX3508" fmla="*/ 2161166 w 3911893"/>
              <a:gd name="connsiteY3508" fmla="*/ 2803709 h 3797612"/>
              <a:gd name="connsiteX3509" fmla="*/ 2166779 w 3911893"/>
              <a:gd name="connsiteY3509" fmla="*/ 2796887 h 3797612"/>
              <a:gd name="connsiteX3510" fmla="*/ 2166518 w 3911893"/>
              <a:gd name="connsiteY3510" fmla="*/ 2798929 h 3797612"/>
              <a:gd name="connsiteX3511" fmla="*/ 2167757 w 3911893"/>
              <a:gd name="connsiteY3511" fmla="*/ 2795699 h 3797612"/>
              <a:gd name="connsiteX3512" fmla="*/ 2166933 w 3911893"/>
              <a:gd name="connsiteY3512" fmla="*/ 2796701 h 3797612"/>
              <a:gd name="connsiteX3513" fmla="*/ 2166779 w 3911893"/>
              <a:gd name="connsiteY3513" fmla="*/ 2796887 h 3797612"/>
              <a:gd name="connsiteX3514" fmla="*/ 2167399 w 3911893"/>
              <a:gd name="connsiteY3514" fmla="*/ 2792047 h 3797612"/>
              <a:gd name="connsiteX3515" fmla="*/ 2162456 w 3911893"/>
              <a:gd name="connsiteY3515" fmla="*/ 2798054 h 3797612"/>
              <a:gd name="connsiteX3516" fmla="*/ 2160093 w 3911893"/>
              <a:gd name="connsiteY3516" fmla="*/ 2792752 h 3797612"/>
              <a:gd name="connsiteX3517" fmla="*/ 2146197 w 3911893"/>
              <a:gd name="connsiteY3517" fmla="*/ 2801468 h 3797612"/>
              <a:gd name="connsiteX3518" fmla="*/ 2146495 w 3911893"/>
              <a:gd name="connsiteY3518" fmla="*/ 2804511 h 3797612"/>
              <a:gd name="connsiteX3519" fmla="*/ 2143636 w 3911893"/>
              <a:gd name="connsiteY3519" fmla="*/ 2803559 h 3797612"/>
              <a:gd name="connsiteX3520" fmla="*/ 2146554 w 3911893"/>
              <a:gd name="connsiteY3520" fmla="*/ 2805120 h 3797612"/>
              <a:gd name="connsiteX3521" fmla="*/ 2146495 w 3911893"/>
              <a:gd name="connsiteY3521" fmla="*/ 2804511 h 3797612"/>
              <a:gd name="connsiteX3522" fmla="*/ 2152212 w 3911893"/>
              <a:gd name="connsiteY3522" fmla="*/ 2806417 h 3797612"/>
              <a:gd name="connsiteX3523" fmla="*/ 2147627 w 3911893"/>
              <a:gd name="connsiteY3523" fmla="*/ 2816077 h 3797612"/>
              <a:gd name="connsiteX3524" fmla="*/ 2151280 w 3911893"/>
              <a:gd name="connsiteY3524" fmla="*/ 2815725 h 3797612"/>
              <a:gd name="connsiteX3525" fmla="*/ 2148342 w 3911893"/>
              <a:gd name="connsiteY3525" fmla="*/ 2823382 h 3797612"/>
              <a:gd name="connsiteX3526" fmla="*/ 2154358 w 3911893"/>
              <a:gd name="connsiteY3526" fmla="*/ 2828332 h 3797612"/>
              <a:gd name="connsiteX3527" fmla="*/ 2154716 w 3911893"/>
              <a:gd name="connsiteY3527" fmla="*/ 2831984 h 3797612"/>
              <a:gd name="connsiteX3528" fmla="*/ 2158368 w 3911893"/>
              <a:gd name="connsiteY3528" fmla="*/ 2831632 h 3797612"/>
              <a:gd name="connsiteX3529" fmla="*/ 2158726 w 3911893"/>
              <a:gd name="connsiteY3529" fmla="*/ 2835284 h 3797612"/>
              <a:gd name="connsiteX3530" fmla="*/ 2146477 w 3911893"/>
              <a:gd name="connsiteY3530" fmla="*/ 2841997 h 3797612"/>
              <a:gd name="connsiteX3531" fmla="*/ 2155213 w 3911893"/>
              <a:gd name="connsiteY3531" fmla="*/ 2855902 h 3797612"/>
              <a:gd name="connsiteX3532" fmla="*/ 2158867 w 3911893"/>
              <a:gd name="connsiteY3532" fmla="*/ 2855548 h 3797612"/>
              <a:gd name="connsiteX3533" fmla="*/ 2161804 w 3911893"/>
              <a:gd name="connsiteY3533" fmla="*/ 2847891 h 3797612"/>
              <a:gd name="connsiteX3534" fmla="*/ 2169630 w 3911893"/>
              <a:gd name="connsiteY3534" fmla="*/ 2851024 h 3797612"/>
              <a:gd name="connsiteX3535" fmla="*/ 2172674 w 3911893"/>
              <a:gd name="connsiteY3535" fmla="*/ 2844249 h 3797612"/>
              <a:gd name="connsiteX3536" fmla="*/ 2181001 w 3911893"/>
              <a:gd name="connsiteY3536" fmla="*/ 2836820 h 3797612"/>
              <a:gd name="connsiteX3537" fmla="*/ 2183007 w 3911893"/>
              <a:gd name="connsiteY3537" fmla="*/ 2838470 h 3797612"/>
              <a:gd name="connsiteX3538" fmla="*/ 2152633 w 3911893"/>
              <a:gd name="connsiteY3538" fmla="*/ 2867211 h 3797612"/>
              <a:gd name="connsiteX3539" fmla="*/ 2158074 w 3911893"/>
              <a:gd name="connsiteY3539" fmla="*/ 2885121 h 3797612"/>
              <a:gd name="connsiteX3540" fmla="*/ 2157141 w 3911893"/>
              <a:gd name="connsiteY3540" fmla="*/ 2894428 h 3797612"/>
              <a:gd name="connsiteX3541" fmla="*/ 2164090 w 3911893"/>
              <a:gd name="connsiteY3541" fmla="*/ 2890071 h 3797612"/>
              <a:gd name="connsiteX3542" fmla="*/ 2164789 w 3911893"/>
              <a:gd name="connsiteY3542" fmla="*/ 2883090 h 3797612"/>
              <a:gd name="connsiteX3543" fmla="*/ 2167535 w 3911893"/>
              <a:gd name="connsiteY3543" fmla="*/ 2883719 h 3797612"/>
              <a:gd name="connsiteX3544" fmla="*/ 2166847 w 3911893"/>
              <a:gd name="connsiteY3544" fmla="*/ 2885570 h 3797612"/>
              <a:gd name="connsiteX3545" fmla="*/ 2169033 w 3911893"/>
              <a:gd name="connsiteY3545" fmla="*/ 2884063 h 3797612"/>
              <a:gd name="connsiteX3546" fmla="*/ 2167535 w 3911893"/>
              <a:gd name="connsiteY3546" fmla="*/ 2883719 h 3797612"/>
              <a:gd name="connsiteX3547" fmla="*/ 2171613 w 3911893"/>
              <a:gd name="connsiteY3547" fmla="*/ 2872753 h 3797612"/>
              <a:gd name="connsiteX3548" fmla="*/ 2171513 w 3911893"/>
              <a:gd name="connsiteY3548" fmla="*/ 2871732 h 3797612"/>
              <a:gd name="connsiteX3549" fmla="*/ 2172297 w 3911893"/>
              <a:gd name="connsiteY3549" fmla="*/ 2871794 h 3797612"/>
              <a:gd name="connsiteX3550" fmla="*/ 2181857 w 3911893"/>
              <a:gd name="connsiteY3550" fmla="*/ 2864389 h 3797612"/>
              <a:gd name="connsiteX3551" fmla="*/ 2178919 w 3911893"/>
              <a:gd name="connsiteY3551" fmla="*/ 2872047 h 3797612"/>
              <a:gd name="connsiteX3552" fmla="*/ 2185650 w 3911893"/>
              <a:gd name="connsiteY3552" fmla="*/ 2884302 h 3797612"/>
              <a:gd name="connsiteX3553" fmla="*/ 2178344 w 3911893"/>
              <a:gd name="connsiteY3553" fmla="*/ 2885007 h 3797612"/>
              <a:gd name="connsiteX3554" fmla="*/ 2169117 w 3911893"/>
              <a:gd name="connsiteY3554" fmla="*/ 2888750 h 3797612"/>
              <a:gd name="connsiteX3555" fmla="*/ 2170656 w 3911893"/>
              <a:gd name="connsiteY3555" fmla="*/ 2891695 h 3797612"/>
              <a:gd name="connsiteX3556" fmla="*/ 2167696 w 3911893"/>
              <a:gd name="connsiteY3556" fmla="*/ 2901014 h 3797612"/>
              <a:gd name="connsiteX3557" fmla="*/ 2167168 w 3911893"/>
              <a:gd name="connsiteY3557" fmla="*/ 2902678 h 3797612"/>
              <a:gd name="connsiteX3558" fmla="*/ 2154204 w 3911893"/>
              <a:gd name="connsiteY3558" fmla="*/ 2902085 h 3797612"/>
              <a:gd name="connsiteX3559" fmla="*/ 2151624 w 3911893"/>
              <a:gd name="connsiteY3559" fmla="*/ 2913395 h 3797612"/>
              <a:gd name="connsiteX3560" fmla="*/ 2155277 w 3911893"/>
              <a:gd name="connsiteY3560" fmla="*/ 2913043 h 3797612"/>
              <a:gd name="connsiteX3561" fmla="*/ 2157640 w 3911893"/>
              <a:gd name="connsiteY3561" fmla="*/ 2918345 h 3797612"/>
              <a:gd name="connsiteX3562" fmla="*/ 2151189 w 3911893"/>
              <a:gd name="connsiteY3562" fmla="*/ 2946620 h 3797612"/>
              <a:gd name="connsiteX3563" fmla="*/ 2160501 w 3911893"/>
              <a:gd name="connsiteY3563" fmla="*/ 2947565 h 3797612"/>
              <a:gd name="connsiteX3564" fmla="*/ 2162506 w 3911893"/>
              <a:gd name="connsiteY3564" fmla="*/ 2949214 h 3797612"/>
              <a:gd name="connsiteX3565" fmla="*/ 2155558 w 3911893"/>
              <a:gd name="connsiteY3565" fmla="*/ 2953572 h 3797612"/>
              <a:gd name="connsiteX3566" fmla="*/ 2161573 w 3911893"/>
              <a:gd name="connsiteY3566" fmla="*/ 2958522 h 3797612"/>
              <a:gd name="connsiteX3567" fmla="*/ 2173822 w 3911893"/>
              <a:gd name="connsiteY3567" fmla="*/ 2951809 h 3797612"/>
              <a:gd name="connsiteX3568" fmla="*/ 2170744 w 3911893"/>
              <a:gd name="connsiteY3568" fmla="*/ 2939202 h 3797612"/>
              <a:gd name="connsiteX3569" fmla="*/ 2175687 w 3911893"/>
              <a:gd name="connsiteY3569" fmla="*/ 2933194 h 3797612"/>
              <a:gd name="connsiteX3570" fmla="*/ 2184065 w 3911893"/>
              <a:gd name="connsiteY3570" fmla="*/ 2943447 h 3797612"/>
              <a:gd name="connsiteX3571" fmla="*/ 2189724 w 3911893"/>
              <a:gd name="connsiteY3571" fmla="*/ 2944743 h 3797612"/>
              <a:gd name="connsiteX3572" fmla="*/ 2179838 w 3911893"/>
              <a:gd name="connsiteY3572" fmla="*/ 2956759 h 3797612"/>
              <a:gd name="connsiteX3573" fmla="*/ 2179621 w 3911893"/>
              <a:gd name="connsiteY3573" fmla="*/ 2973371 h 3797612"/>
              <a:gd name="connsiteX3574" fmla="*/ 2177972 w 3911893"/>
              <a:gd name="connsiteY3574" fmla="*/ 2975374 h 3797612"/>
              <a:gd name="connsiteX3575" fmla="*/ 2185636 w 3911893"/>
              <a:gd name="connsiteY3575" fmla="*/ 2978320 h 3797612"/>
              <a:gd name="connsiteX3576" fmla="*/ 2183771 w 3911893"/>
              <a:gd name="connsiteY3576" fmla="*/ 2996936 h 3797612"/>
              <a:gd name="connsiteX3577" fmla="*/ 2188497 w 3911893"/>
              <a:gd name="connsiteY3577" fmla="*/ 3007540 h 3797612"/>
              <a:gd name="connsiteX3578" fmla="*/ 2181906 w 3911893"/>
              <a:gd name="connsiteY3578" fmla="*/ 3015551 h 3797612"/>
              <a:gd name="connsiteX3579" fmla="*/ 2182264 w 3911893"/>
              <a:gd name="connsiteY3579" fmla="*/ 3019203 h 3797612"/>
              <a:gd name="connsiteX3580" fmla="*/ 2189570 w 3911893"/>
              <a:gd name="connsiteY3580" fmla="*/ 3018497 h 3797612"/>
              <a:gd name="connsiteX3581" fmla="*/ 2187620 w 3911893"/>
              <a:gd name="connsiteY3581" fmla="*/ 3042132 h 3797612"/>
              <a:gd name="connsiteX3582" fmla="*/ 2186644 w 3911893"/>
              <a:gd name="connsiteY3582" fmla="*/ 3053969 h 3797612"/>
              <a:gd name="connsiteX3583" fmla="*/ 2186574 w 3911893"/>
              <a:gd name="connsiteY3583" fmla="*/ 3053813 h 3797612"/>
              <a:gd name="connsiteX3584" fmla="*/ 2185111 w 3911893"/>
              <a:gd name="connsiteY3584" fmla="*/ 3056192 h 3797612"/>
              <a:gd name="connsiteX3585" fmla="*/ 2177601 w 3911893"/>
              <a:gd name="connsiteY3585" fmla="*/ 3065740 h 3797612"/>
              <a:gd name="connsiteX3586" fmla="*/ 2183617 w 3911893"/>
              <a:gd name="connsiteY3586" fmla="*/ 3070690 h 3797612"/>
              <a:gd name="connsiteX3587" fmla="*/ 2181969 w 3911893"/>
              <a:gd name="connsiteY3587" fmla="*/ 3072692 h 3797612"/>
              <a:gd name="connsiteX3588" fmla="*/ 2187627 w 3911893"/>
              <a:gd name="connsiteY3588" fmla="*/ 3073990 h 3797612"/>
              <a:gd name="connsiteX3589" fmla="*/ 2182684 w 3911893"/>
              <a:gd name="connsiteY3589" fmla="*/ 3079997 h 3797612"/>
              <a:gd name="connsiteX3590" fmla="*/ 2179032 w 3911893"/>
              <a:gd name="connsiteY3590" fmla="*/ 3080350 h 3797612"/>
              <a:gd name="connsiteX3591" fmla="*/ 2175755 w 3911893"/>
              <a:gd name="connsiteY3591" fmla="*/ 3081012 h 3797612"/>
              <a:gd name="connsiteX3592" fmla="*/ 2173374 w 3911893"/>
              <a:gd name="connsiteY3592" fmla="*/ 3079053 h 3797612"/>
              <a:gd name="connsiteX3593" fmla="*/ 2170219 w 3911893"/>
              <a:gd name="connsiteY3593" fmla="*/ 3103322 h 3797612"/>
              <a:gd name="connsiteX3594" fmla="*/ 2186120 w 3911893"/>
              <a:gd name="connsiteY3594" fmla="*/ 3096257 h 3797612"/>
              <a:gd name="connsiteX3595" fmla="*/ 2185762 w 3911893"/>
              <a:gd name="connsiteY3595" fmla="*/ 3092605 h 3797612"/>
              <a:gd name="connsiteX3596" fmla="*/ 2187767 w 3911893"/>
              <a:gd name="connsiteY3596" fmla="*/ 3094255 h 3797612"/>
              <a:gd name="connsiteX3597" fmla="*/ 2192710 w 3911893"/>
              <a:gd name="connsiteY3597" fmla="*/ 3088247 h 3797612"/>
              <a:gd name="connsiteX3598" fmla="*/ 2188840 w 3911893"/>
              <a:gd name="connsiteY3598" fmla="*/ 3105212 h 3797612"/>
              <a:gd name="connsiteX3599" fmla="*/ 2195789 w 3911893"/>
              <a:gd name="connsiteY3599" fmla="*/ 3100854 h 3797612"/>
              <a:gd name="connsiteX3600" fmla="*/ 2196861 w 3911893"/>
              <a:gd name="connsiteY3600" fmla="*/ 3111812 h 3797612"/>
              <a:gd name="connsiteX3601" fmla="*/ 2190628 w 3911893"/>
              <a:gd name="connsiteY3601" fmla="*/ 3123474 h 3797612"/>
              <a:gd name="connsiteX3602" fmla="*/ 2178022 w 3911893"/>
              <a:gd name="connsiteY3602" fmla="*/ 3126535 h 3797612"/>
              <a:gd name="connsiteX3603" fmla="*/ 2176017 w 3911893"/>
              <a:gd name="connsiteY3603" fmla="*/ 3124885 h 3797612"/>
              <a:gd name="connsiteX3604" fmla="*/ 2167779 w 3911893"/>
              <a:gd name="connsiteY3604" fmla="*/ 3134897 h 3797612"/>
              <a:gd name="connsiteX3605" fmla="*/ 2157534 w 3911893"/>
              <a:gd name="connsiteY3605" fmla="*/ 3143261 h 3797612"/>
              <a:gd name="connsiteX3606" fmla="*/ 2156245 w 3911893"/>
              <a:gd name="connsiteY3606" fmla="*/ 3148915 h 3797612"/>
              <a:gd name="connsiteX3607" fmla="*/ 2156602 w 3911893"/>
              <a:gd name="connsiteY3607" fmla="*/ 3152568 h 3797612"/>
              <a:gd name="connsiteX3608" fmla="*/ 2162260 w 3911893"/>
              <a:gd name="connsiteY3608" fmla="*/ 3153865 h 3797612"/>
              <a:gd name="connsiteX3609" fmla="*/ 2162618 w 3911893"/>
              <a:gd name="connsiteY3609" fmla="*/ 3157518 h 3797612"/>
              <a:gd name="connsiteX3610" fmla="*/ 2172862 w 3911893"/>
              <a:gd name="connsiteY3610" fmla="*/ 3149155 h 3797612"/>
              <a:gd name="connsiteX3611" fmla="*/ 2176872 w 3911893"/>
              <a:gd name="connsiteY3611" fmla="*/ 3152454 h 3797612"/>
              <a:gd name="connsiteX3612" fmla="*/ 2180168 w 3911893"/>
              <a:gd name="connsiteY3612" fmla="*/ 3148449 h 3797612"/>
              <a:gd name="connsiteX3613" fmla="*/ 2180559 w 3911893"/>
              <a:gd name="connsiteY3613" fmla="*/ 3157744 h 3797612"/>
              <a:gd name="connsiteX3614" fmla="*/ 2185060 w 3911893"/>
              <a:gd name="connsiteY3614" fmla="*/ 3155986 h 3797612"/>
              <a:gd name="connsiteX3615" fmla="*/ 2179600 w 3911893"/>
              <a:gd name="connsiteY3615" fmla="*/ 3168552 h 3797612"/>
              <a:gd name="connsiteX3616" fmla="*/ 2178660 w 3911893"/>
              <a:gd name="connsiteY3616" fmla="*/ 3170717 h 3797612"/>
              <a:gd name="connsiteX3617" fmla="*/ 2181023 w 3911893"/>
              <a:gd name="connsiteY3617" fmla="*/ 3176019 h 3797612"/>
              <a:gd name="connsiteX3618" fmla="*/ 2177142 w 3911893"/>
              <a:gd name="connsiteY3618" fmla="*/ 3180736 h 3797612"/>
              <a:gd name="connsiteX3619" fmla="*/ 2176734 w 3911893"/>
              <a:gd name="connsiteY3619" fmla="*/ 3174590 h 3797612"/>
              <a:gd name="connsiteX3620" fmla="*/ 2176666 w 3911893"/>
              <a:gd name="connsiteY3620" fmla="*/ 3177419 h 3797612"/>
              <a:gd name="connsiteX3621" fmla="*/ 2176900 w 3911893"/>
              <a:gd name="connsiteY3621" fmla="*/ 3181030 h 3797612"/>
              <a:gd name="connsiteX3622" fmla="*/ 2176698 w 3911893"/>
              <a:gd name="connsiteY3622" fmla="*/ 3181275 h 3797612"/>
              <a:gd name="connsiteX3623" fmla="*/ 2176080 w 3911893"/>
              <a:gd name="connsiteY3623" fmla="*/ 3182026 h 3797612"/>
              <a:gd name="connsiteX3624" fmla="*/ 2177015 w 3911893"/>
              <a:gd name="connsiteY3624" fmla="*/ 3182795 h 3797612"/>
              <a:gd name="connsiteX3625" fmla="*/ 2177264 w 3911893"/>
              <a:gd name="connsiteY3625" fmla="*/ 3186640 h 3797612"/>
              <a:gd name="connsiteX3626" fmla="*/ 2176795 w 3911893"/>
              <a:gd name="connsiteY3626" fmla="*/ 3189331 h 3797612"/>
              <a:gd name="connsiteX3627" fmla="*/ 2177207 w 3911893"/>
              <a:gd name="connsiteY3627" fmla="*/ 3188831 h 3797612"/>
              <a:gd name="connsiteX3628" fmla="*/ 2177392 w 3911893"/>
              <a:gd name="connsiteY3628" fmla="*/ 3188606 h 3797612"/>
              <a:gd name="connsiteX3629" fmla="*/ 2177516 w 3911893"/>
              <a:gd name="connsiteY3629" fmla="*/ 3190522 h 3797612"/>
              <a:gd name="connsiteX3630" fmla="*/ 2179298 w 3911893"/>
              <a:gd name="connsiteY3630" fmla="*/ 3214899 h 3797612"/>
              <a:gd name="connsiteX3631" fmla="*/ 2181661 w 3911893"/>
              <a:gd name="connsiteY3631" fmla="*/ 3220201 h 3797612"/>
              <a:gd name="connsiteX3632" fmla="*/ 2188609 w 3911893"/>
              <a:gd name="connsiteY3632" fmla="*/ 3215843 h 3797612"/>
              <a:gd name="connsiteX3633" fmla="*/ 2196847 w 3911893"/>
              <a:gd name="connsiteY3633" fmla="*/ 3205830 h 3797612"/>
              <a:gd name="connsiteX3634" fmla="*/ 2194726 w 3911893"/>
              <a:gd name="connsiteY3634" fmla="*/ 3210300 h 3797612"/>
              <a:gd name="connsiteX3635" fmla="*/ 2194791 w 3911893"/>
              <a:gd name="connsiteY3635" fmla="*/ 3209543 h 3797612"/>
              <a:gd name="connsiteX3636" fmla="*/ 2192262 w 3911893"/>
              <a:gd name="connsiteY3636" fmla="*/ 3215490 h 3797612"/>
              <a:gd name="connsiteX3637" fmla="*/ 2192836 w 3911893"/>
              <a:gd name="connsiteY3637" fmla="*/ 3214282 h 3797612"/>
              <a:gd name="connsiteX3638" fmla="*/ 2194726 w 3911893"/>
              <a:gd name="connsiteY3638" fmla="*/ 3210300 h 3797612"/>
              <a:gd name="connsiteX3639" fmla="*/ 2193335 w 3911893"/>
              <a:gd name="connsiteY3639" fmla="*/ 3226448 h 3797612"/>
              <a:gd name="connsiteX3640" fmla="*/ 2182019 w 3911893"/>
              <a:gd name="connsiteY3640" fmla="*/ 3223853 h 3797612"/>
              <a:gd name="connsiteX3641" fmla="*/ 2182516 w 3911893"/>
              <a:gd name="connsiteY3641" fmla="*/ 3247771 h 3797612"/>
              <a:gd name="connsiteX3642" fmla="*/ 2177931 w 3911893"/>
              <a:gd name="connsiteY3642" fmla="*/ 3257430 h 3797612"/>
              <a:gd name="connsiteX3643" fmla="*/ 2184445 w 3911893"/>
              <a:gd name="connsiteY3643" fmla="*/ 3286297 h 3797612"/>
              <a:gd name="connsiteX3644" fmla="*/ 2178927 w 3911893"/>
              <a:gd name="connsiteY3644" fmla="*/ 3305265 h 3797612"/>
              <a:gd name="connsiteX3645" fmla="*/ 2184585 w 3911893"/>
              <a:gd name="connsiteY3645" fmla="*/ 3306562 h 3797612"/>
              <a:gd name="connsiteX3646" fmla="*/ 2184010 w 3911893"/>
              <a:gd name="connsiteY3646" fmla="*/ 3319522 h 3797612"/>
              <a:gd name="connsiteX3647" fmla="*/ 2179782 w 3911893"/>
              <a:gd name="connsiteY3647" fmla="*/ 3332834 h 3797612"/>
              <a:gd name="connsiteX3648" fmla="*/ 2174482 w 3911893"/>
              <a:gd name="connsiteY3648" fmla="*/ 3335190 h 3797612"/>
              <a:gd name="connsiteX3649" fmla="*/ 2180000 w 3911893"/>
              <a:gd name="connsiteY3649" fmla="*/ 3316222 h 3797612"/>
              <a:gd name="connsiteX3650" fmla="*/ 2174699 w 3911893"/>
              <a:gd name="connsiteY3650" fmla="*/ 3318577 h 3797612"/>
              <a:gd name="connsiteX3651" fmla="*/ 2173984 w 3911893"/>
              <a:gd name="connsiteY3651" fmla="*/ 3311273 h 3797612"/>
              <a:gd name="connsiteX3652" fmla="*/ 2171621 w 3911893"/>
              <a:gd name="connsiteY3652" fmla="*/ 3305971 h 3797612"/>
              <a:gd name="connsiteX3653" fmla="*/ 2167610 w 3911893"/>
              <a:gd name="connsiteY3653" fmla="*/ 3302671 h 3797612"/>
              <a:gd name="connsiteX3654" fmla="*/ 2163957 w 3911893"/>
              <a:gd name="connsiteY3654" fmla="*/ 3303023 h 3797612"/>
              <a:gd name="connsiteX3655" fmla="*/ 2164673 w 3911893"/>
              <a:gd name="connsiteY3655" fmla="*/ 3310328 h 3797612"/>
              <a:gd name="connsiteX3656" fmla="*/ 2165746 w 3911893"/>
              <a:gd name="connsiteY3656" fmla="*/ 3321285 h 3797612"/>
              <a:gd name="connsiteX3657" fmla="*/ 2157865 w 3911893"/>
              <a:gd name="connsiteY3657" fmla="*/ 3334951 h 3797612"/>
              <a:gd name="connsiteX3658" fmla="*/ 2165528 w 3911893"/>
              <a:gd name="connsiteY3658" fmla="*/ 3337898 h 3797612"/>
              <a:gd name="connsiteX3659" fmla="*/ 2164596 w 3911893"/>
              <a:gd name="connsiteY3659" fmla="*/ 3347205 h 3797612"/>
              <a:gd name="connsiteX3660" fmla="*/ 2154710 w 3911893"/>
              <a:gd name="connsiteY3660" fmla="*/ 3359220 h 3797612"/>
              <a:gd name="connsiteX3661" fmla="*/ 2155285 w 3911893"/>
              <a:gd name="connsiteY3661" fmla="*/ 3346261 h 3797612"/>
              <a:gd name="connsiteX3662" fmla="*/ 2150201 w 3911893"/>
              <a:gd name="connsiteY3662" fmla="*/ 3332003 h 3797612"/>
              <a:gd name="connsiteX3663" fmla="*/ 2150418 w 3911893"/>
              <a:gd name="connsiteY3663" fmla="*/ 3315391 h 3797612"/>
              <a:gd name="connsiteX3664" fmla="*/ 2147698 w 3911893"/>
              <a:gd name="connsiteY3664" fmla="*/ 3306436 h 3797612"/>
              <a:gd name="connsiteX3665" fmla="*/ 2155937 w 3911893"/>
              <a:gd name="connsiteY3665" fmla="*/ 3296424 h 3797612"/>
              <a:gd name="connsiteX3666" fmla="*/ 2144978 w 3911893"/>
              <a:gd name="connsiteY3666" fmla="*/ 3297482 h 3797612"/>
              <a:gd name="connsiteX3667" fmla="*/ 2141900 w 3911893"/>
              <a:gd name="connsiteY3667" fmla="*/ 3284874 h 3797612"/>
              <a:gd name="connsiteX3668" fmla="*/ 2145770 w 3911893"/>
              <a:gd name="connsiteY3668" fmla="*/ 3267909 h 3797612"/>
              <a:gd name="connsiteX3669" fmla="*/ 2146127 w 3911893"/>
              <a:gd name="connsiteY3669" fmla="*/ 3271562 h 3797612"/>
              <a:gd name="connsiteX3670" fmla="*/ 2156728 w 3911893"/>
              <a:gd name="connsiteY3670" fmla="*/ 3266852 h 3797612"/>
              <a:gd name="connsiteX3671" fmla="*/ 2157661 w 3911893"/>
              <a:gd name="connsiteY3671" fmla="*/ 3257544 h 3797612"/>
              <a:gd name="connsiteX3672" fmla="*/ 2143049 w 3911893"/>
              <a:gd name="connsiteY3672" fmla="*/ 3258955 h 3797612"/>
              <a:gd name="connsiteX3673" fmla="*/ 2142285 w 3911893"/>
              <a:gd name="connsiteY3673" fmla="*/ 3251148 h 3797612"/>
              <a:gd name="connsiteX3674" fmla="*/ 2144199 w 3911893"/>
              <a:gd name="connsiteY3674" fmla="*/ 3233035 h 3797612"/>
              <a:gd name="connsiteX3675" fmla="*/ 2140189 w 3911893"/>
              <a:gd name="connsiteY3675" fmla="*/ 3229736 h 3797612"/>
              <a:gd name="connsiteX3676" fmla="*/ 2151148 w 3911893"/>
              <a:gd name="connsiteY3676" fmla="*/ 3228677 h 3797612"/>
              <a:gd name="connsiteX3677" fmla="*/ 2149717 w 3911893"/>
              <a:gd name="connsiteY3677" fmla="*/ 3214068 h 3797612"/>
              <a:gd name="connsiteX3678" fmla="*/ 2144059 w 3911893"/>
              <a:gd name="connsiteY3678" fmla="*/ 3212770 h 3797612"/>
              <a:gd name="connsiteX3679" fmla="*/ 2140764 w 3911893"/>
              <a:gd name="connsiteY3679" fmla="*/ 3216776 h 3797612"/>
              <a:gd name="connsiteX3680" fmla="*/ 2140049 w 3911893"/>
              <a:gd name="connsiteY3680" fmla="*/ 3209470 h 3797612"/>
              <a:gd name="connsiteX3681" fmla="*/ 2148645 w 3911893"/>
              <a:gd name="connsiteY3681" fmla="*/ 3203110 h 3797612"/>
              <a:gd name="connsiteX3682" fmla="*/ 2150362 w 3911893"/>
              <a:gd name="connsiteY3682" fmla="*/ 3191549 h 3797612"/>
              <a:gd name="connsiteX3683" fmla="*/ 2153051 w 3911893"/>
              <a:gd name="connsiteY3683" fmla="*/ 3191624 h 3797612"/>
              <a:gd name="connsiteX3684" fmla="*/ 2150867 w 3911893"/>
              <a:gd name="connsiteY3684" fmla="*/ 3188148 h 3797612"/>
              <a:gd name="connsiteX3685" fmla="*/ 2150589 w 3911893"/>
              <a:gd name="connsiteY3685" fmla="*/ 3190019 h 3797612"/>
              <a:gd name="connsiteX3686" fmla="*/ 2150362 w 3911893"/>
              <a:gd name="connsiteY3686" fmla="*/ 3191549 h 3797612"/>
              <a:gd name="connsiteX3687" fmla="*/ 2138261 w 3911893"/>
              <a:gd name="connsiteY3687" fmla="*/ 3191209 h 3797612"/>
              <a:gd name="connsiteX3688" fmla="*/ 2137545 w 3911893"/>
              <a:gd name="connsiteY3688" fmla="*/ 3183903 h 3797612"/>
              <a:gd name="connsiteX3689" fmla="*/ 2147431 w 3911893"/>
              <a:gd name="connsiteY3689" fmla="*/ 3171888 h 3797612"/>
              <a:gd name="connsiteX3690" fmla="*/ 2146716 w 3911893"/>
              <a:gd name="connsiteY3690" fmla="*/ 3164583 h 3797612"/>
              <a:gd name="connsiteX3691" fmla="*/ 2143064 w 3911893"/>
              <a:gd name="connsiteY3691" fmla="*/ 3164936 h 3797612"/>
              <a:gd name="connsiteX3692" fmla="*/ 2141991 w 3911893"/>
              <a:gd name="connsiteY3692" fmla="*/ 3153978 h 3797612"/>
              <a:gd name="connsiteX3693" fmla="*/ 2140918 w 3911893"/>
              <a:gd name="connsiteY3693" fmla="*/ 3143021 h 3797612"/>
              <a:gd name="connsiteX3694" fmla="*/ 2145503 w 3911893"/>
              <a:gd name="connsiteY3694" fmla="*/ 3133361 h 3797612"/>
              <a:gd name="connsiteX3695" fmla="*/ 2144430 w 3911893"/>
              <a:gd name="connsiteY3695" fmla="*/ 3122404 h 3797612"/>
              <a:gd name="connsiteX3696" fmla="*/ 2137700 w 3911893"/>
              <a:gd name="connsiteY3696" fmla="*/ 3110149 h 3797612"/>
              <a:gd name="connsiteX3697" fmla="*/ 2141927 w 3911893"/>
              <a:gd name="connsiteY3697" fmla="*/ 3096837 h 3797612"/>
              <a:gd name="connsiteX3698" fmla="*/ 2135197 w 3911893"/>
              <a:gd name="connsiteY3698" fmla="*/ 3084582 h 3797612"/>
              <a:gd name="connsiteX3699" fmla="*/ 2142719 w 3911893"/>
              <a:gd name="connsiteY3699" fmla="*/ 3067265 h 3797612"/>
              <a:gd name="connsiteX3700" fmla="*/ 2137419 w 3911893"/>
              <a:gd name="connsiteY3700" fmla="*/ 3069620 h 3797612"/>
              <a:gd name="connsiteX3701" fmla="*/ 2139641 w 3911893"/>
              <a:gd name="connsiteY3701" fmla="*/ 3054658 h 3797612"/>
              <a:gd name="connsiteX3702" fmla="*/ 2133486 w 3911893"/>
              <a:gd name="connsiteY3702" fmla="*/ 3029443 h 3797612"/>
              <a:gd name="connsiteX3703" fmla="*/ 2134635 w 3911893"/>
              <a:gd name="connsiteY3703" fmla="*/ 3003523 h 3797612"/>
              <a:gd name="connsiteX3704" fmla="*/ 2129195 w 3911893"/>
              <a:gd name="connsiteY3704" fmla="*/ 2985614 h 3797612"/>
              <a:gd name="connsiteX3705" fmla="*/ 2124126 w 3911893"/>
              <a:gd name="connsiteY3705" fmla="*/ 2877337 h 3797612"/>
              <a:gd name="connsiteX3706" fmla="*/ 2121623 w 3911893"/>
              <a:gd name="connsiteY3706" fmla="*/ 2851770 h 3797612"/>
              <a:gd name="connsiteX3707" fmla="*/ 2127855 w 3911893"/>
              <a:gd name="connsiteY3707" fmla="*/ 2840108 h 3797612"/>
              <a:gd name="connsiteX3708" fmla="*/ 2122197 w 3911893"/>
              <a:gd name="connsiteY3708" fmla="*/ 2838810 h 3797612"/>
              <a:gd name="connsiteX3709" fmla="*/ 2118123 w 3911893"/>
              <a:gd name="connsiteY3709" fmla="*/ 2778369 h 3797612"/>
              <a:gd name="connsiteX3710" fmla="*/ 2121278 w 3911893"/>
              <a:gd name="connsiteY3710" fmla="*/ 2754100 h 3797612"/>
              <a:gd name="connsiteX3711" fmla="*/ 2116195 w 3911893"/>
              <a:gd name="connsiteY3711" fmla="*/ 2739842 h 3797612"/>
              <a:gd name="connsiteX3712" fmla="*/ 2117843 w 3911893"/>
              <a:gd name="connsiteY3712" fmla="*/ 2737839 h 3797612"/>
              <a:gd name="connsiteX3713" fmla="*/ 2113475 w 3911893"/>
              <a:gd name="connsiteY3713" fmla="*/ 2730887 h 3797612"/>
              <a:gd name="connsiteX3714" fmla="*/ 2115697 w 3911893"/>
              <a:gd name="connsiteY3714" fmla="*/ 2715925 h 3797612"/>
              <a:gd name="connsiteX3715" fmla="*/ 2116988 w 3911893"/>
              <a:gd name="connsiteY3715" fmla="*/ 2710270 h 3797612"/>
              <a:gd name="connsiteX3716" fmla="*/ 2103091 w 3911893"/>
              <a:gd name="connsiteY3716" fmla="*/ 2718985 h 3797612"/>
              <a:gd name="connsiteX3717" fmla="*/ 2103806 w 3911893"/>
              <a:gd name="connsiteY3717" fmla="*/ 2726290 h 3797612"/>
              <a:gd name="connsiteX3718" fmla="*/ 2096500 w 3911893"/>
              <a:gd name="connsiteY3718" fmla="*/ 2726996 h 3797612"/>
              <a:gd name="connsiteX3719" fmla="*/ 2097573 w 3911893"/>
              <a:gd name="connsiteY3719" fmla="*/ 2737953 h 3797612"/>
              <a:gd name="connsiteX3720" fmla="*/ 2097215 w 3911893"/>
              <a:gd name="connsiteY3720" fmla="*/ 2734301 h 3797612"/>
              <a:gd name="connsiteX3721" fmla="*/ 2092988 w 3911893"/>
              <a:gd name="connsiteY3721" fmla="*/ 2747613 h 3797612"/>
              <a:gd name="connsiteX3722" fmla="*/ 2085464 w 3911893"/>
              <a:gd name="connsiteY3722" fmla="*/ 2764931 h 3797612"/>
              <a:gd name="connsiteX3723" fmla="*/ 2080304 w 3911893"/>
              <a:gd name="connsiteY3723" fmla="*/ 2787551 h 3797612"/>
              <a:gd name="connsiteX3724" fmla="*/ 2083382 w 3911893"/>
              <a:gd name="connsiteY3724" fmla="*/ 2800158 h 3797612"/>
              <a:gd name="connsiteX3725" fmla="*/ 2079512 w 3911893"/>
              <a:gd name="connsiteY3725" fmla="*/ 2817123 h 3797612"/>
              <a:gd name="connsiteX3726" fmla="*/ 2074211 w 3911893"/>
              <a:gd name="connsiteY3726" fmla="*/ 2819478 h 3797612"/>
              <a:gd name="connsiteX3727" fmla="*/ 2071631 w 3911893"/>
              <a:gd name="connsiteY3727" fmla="*/ 2830788 h 3797612"/>
              <a:gd name="connsiteX3728" fmla="*/ 2076000 w 3911893"/>
              <a:gd name="connsiteY3728" fmla="*/ 2837740 h 3797612"/>
              <a:gd name="connsiteX3729" fmla="*/ 2077430 w 3911893"/>
              <a:gd name="connsiteY3729" fmla="*/ 2852350 h 3797612"/>
              <a:gd name="connsiteX3730" fmla="*/ 2072129 w 3911893"/>
              <a:gd name="connsiteY3730" fmla="*/ 2854705 h 3797612"/>
              <a:gd name="connsiteX3731" fmla="*/ 2075565 w 3911893"/>
              <a:gd name="connsiteY3731" fmla="*/ 2870965 h 3797612"/>
              <a:gd name="connsiteX3732" fmla="*/ 2068974 w 3911893"/>
              <a:gd name="connsiteY3732" fmla="*/ 2878975 h 3797612"/>
              <a:gd name="connsiteX3733" fmla="*/ 2074990 w 3911893"/>
              <a:gd name="connsiteY3733" fmla="*/ 2883925 h 3797612"/>
              <a:gd name="connsiteX3734" fmla="*/ 2078068 w 3911893"/>
              <a:gd name="connsiteY3734" fmla="*/ 2896532 h 3797612"/>
              <a:gd name="connsiteX3735" fmla="*/ 2080073 w 3911893"/>
              <a:gd name="connsiteY3735" fmla="*/ 2898182 h 3797612"/>
              <a:gd name="connsiteX3736" fmla="*/ 2082078 w 3911893"/>
              <a:gd name="connsiteY3736" fmla="*/ 2899832 h 3797612"/>
              <a:gd name="connsiteX3737" fmla="*/ 2073840 w 3911893"/>
              <a:gd name="connsiteY3737" fmla="*/ 2909845 h 3797612"/>
              <a:gd name="connsiteX3738" fmla="*/ 2078208 w 3911893"/>
              <a:gd name="connsiteY3738" fmla="*/ 2916796 h 3797612"/>
              <a:gd name="connsiteX3739" fmla="*/ 2077276 w 3911893"/>
              <a:gd name="connsiteY3739" fmla="*/ 2926104 h 3797612"/>
              <a:gd name="connsiteX3740" fmla="*/ 2072333 w 3911893"/>
              <a:gd name="connsiteY3740" fmla="*/ 2932112 h 3797612"/>
              <a:gd name="connsiteX3741" fmla="*/ 2077416 w 3911893"/>
              <a:gd name="connsiteY3741" fmla="*/ 2946369 h 3797612"/>
              <a:gd name="connsiteX3742" fmla="*/ 2079421 w 3911893"/>
              <a:gd name="connsiteY3742" fmla="*/ 2948019 h 3797612"/>
              <a:gd name="connsiteX3743" fmla="*/ 2082716 w 3911893"/>
              <a:gd name="connsiteY3743" fmla="*/ 2944014 h 3797612"/>
              <a:gd name="connsiteX3744" fmla="*/ 2090022 w 3911893"/>
              <a:gd name="connsiteY3744" fmla="*/ 2943309 h 3797612"/>
              <a:gd name="connsiteX3745" fmla="*/ 2089089 w 3911893"/>
              <a:gd name="connsiteY3745" fmla="*/ 2952616 h 3797612"/>
              <a:gd name="connsiteX3746" fmla="*/ 2081784 w 3911893"/>
              <a:gd name="connsiteY3746" fmla="*/ 2953321 h 3797612"/>
              <a:gd name="connsiteX3747" fmla="*/ 2070607 w 3911893"/>
              <a:gd name="connsiteY3747" fmla="*/ 2970992 h 3797612"/>
              <a:gd name="connsiteX3748" fmla="*/ 2078054 w 3911893"/>
              <a:gd name="connsiteY3748" fmla="*/ 2990551 h 3797612"/>
              <a:gd name="connsiteX3749" fmla="*/ 2073468 w 3911893"/>
              <a:gd name="connsiteY3749" fmla="*/ 3000212 h 3797612"/>
              <a:gd name="connsiteX3750" fmla="*/ 2078194 w 3911893"/>
              <a:gd name="connsiteY3750" fmla="*/ 3010816 h 3797612"/>
              <a:gd name="connsiteX3751" fmla="*/ 2074541 w 3911893"/>
              <a:gd name="connsiteY3751" fmla="*/ 3011169 h 3797612"/>
              <a:gd name="connsiteX3752" fmla="*/ 2073609 w 3911893"/>
              <a:gd name="connsiteY3752" fmla="*/ 3020476 h 3797612"/>
              <a:gd name="connsiteX3753" fmla="*/ 2077262 w 3911893"/>
              <a:gd name="connsiteY3753" fmla="*/ 3020123 h 3797612"/>
              <a:gd name="connsiteX3754" fmla="*/ 2079050 w 3911893"/>
              <a:gd name="connsiteY3754" fmla="*/ 3038385 h 3797612"/>
              <a:gd name="connsiteX3755" fmla="*/ 2077402 w 3911893"/>
              <a:gd name="connsiteY3755" fmla="*/ 3040388 h 3797612"/>
              <a:gd name="connsiteX3756" fmla="*/ 2083775 w 3911893"/>
              <a:gd name="connsiteY3756" fmla="*/ 3048990 h 3797612"/>
              <a:gd name="connsiteX3757" fmla="*/ 2086906 w 3911893"/>
              <a:gd name="connsiteY3757" fmla="*/ 3048688 h 3797612"/>
              <a:gd name="connsiteX3758" fmla="*/ 2085018 w 3911893"/>
              <a:gd name="connsiteY3758" fmla="*/ 3054631 h 3797612"/>
              <a:gd name="connsiteX3759" fmla="*/ 2084490 w 3911893"/>
              <a:gd name="connsiteY3759" fmla="*/ 3056295 h 3797612"/>
              <a:gd name="connsiteX3760" fmla="*/ 2081553 w 3911893"/>
              <a:gd name="connsiteY3760" fmla="*/ 3063952 h 3797612"/>
              <a:gd name="connsiteX3761" fmla="*/ 2085563 w 3911893"/>
              <a:gd name="connsiteY3761" fmla="*/ 3067252 h 3797612"/>
              <a:gd name="connsiteX3762" fmla="*/ 2082983 w 3911893"/>
              <a:gd name="connsiteY3762" fmla="*/ 3078562 h 3797612"/>
              <a:gd name="connsiteX3763" fmla="*/ 2082190 w 3911893"/>
              <a:gd name="connsiteY3763" fmla="*/ 3108135 h 3797612"/>
              <a:gd name="connsiteX3764" fmla="*/ 2086189 w 3911893"/>
              <a:gd name="connsiteY3764" fmla="*/ 3113531 h 3797612"/>
              <a:gd name="connsiteX3765" fmla="*/ 2085672 w 3911893"/>
              <a:gd name="connsiteY3765" fmla="*/ 3113099 h 3797612"/>
              <a:gd name="connsiteX3766" fmla="*/ 2081973 w 3911893"/>
              <a:gd name="connsiteY3766" fmla="*/ 3124747 h 3797612"/>
              <a:gd name="connsiteX3767" fmla="*/ 2088564 w 3911893"/>
              <a:gd name="connsiteY3767" fmla="*/ 3116737 h 3797612"/>
              <a:gd name="connsiteX3768" fmla="*/ 2087767 w 3911893"/>
              <a:gd name="connsiteY3768" fmla="*/ 3115662 h 3797612"/>
              <a:gd name="connsiteX3769" fmla="*/ 2086189 w 3911893"/>
              <a:gd name="connsiteY3769" fmla="*/ 3113531 h 3797612"/>
              <a:gd name="connsiteX3770" fmla="*/ 2089156 w 3911893"/>
              <a:gd name="connsiteY3770" fmla="*/ 3116017 h 3797612"/>
              <a:gd name="connsiteX3771" fmla="*/ 2089420 w 3911893"/>
              <a:gd name="connsiteY3771" fmla="*/ 3144306 h 3797612"/>
              <a:gd name="connsiteX3772" fmla="*/ 2095077 w 3911893"/>
              <a:gd name="connsiteY3772" fmla="*/ 3145604 h 3797612"/>
              <a:gd name="connsiteX3773" fmla="*/ 2088158 w 3911893"/>
              <a:gd name="connsiteY3773" fmla="*/ 3154014 h 3797612"/>
              <a:gd name="connsiteX3774" fmla="*/ 2087484 w 3911893"/>
              <a:gd name="connsiteY3774" fmla="*/ 3152789 h 3797612"/>
              <a:gd name="connsiteX3775" fmla="*/ 2085191 w 3911893"/>
              <a:gd name="connsiteY3775" fmla="*/ 3157619 h 3797612"/>
              <a:gd name="connsiteX3776" fmla="*/ 2086427 w 3911893"/>
              <a:gd name="connsiteY3776" fmla="*/ 3156117 h 3797612"/>
              <a:gd name="connsiteX3777" fmla="*/ 2088158 w 3911893"/>
              <a:gd name="connsiteY3777" fmla="*/ 3154014 h 3797612"/>
              <a:gd name="connsiteX3778" fmla="*/ 2090850 w 3911893"/>
              <a:gd name="connsiteY3778" fmla="*/ 3158916 h 3797612"/>
              <a:gd name="connsiteX3779" fmla="*/ 2086264 w 3911893"/>
              <a:gd name="connsiteY3779" fmla="*/ 3168577 h 3797612"/>
              <a:gd name="connsiteX3780" fmla="*/ 2090275 w 3911893"/>
              <a:gd name="connsiteY3780" fmla="*/ 3171877 h 3797612"/>
              <a:gd name="connsiteX3781" fmla="*/ 2092638 w 3911893"/>
              <a:gd name="connsiteY3781" fmla="*/ 3177179 h 3797612"/>
              <a:gd name="connsiteX3782" fmla="*/ 2089343 w 3911893"/>
              <a:gd name="connsiteY3782" fmla="*/ 3181183 h 3797612"/>
              <a:gd name="connsiteX3783" fmla="*/ 2093493 w 3911893"/>
              <a:gd name="connsiteY3783" fmla="*/ 3204748 h 3797612"/>
              <a:gd name="connsiteX3784" fmla="*/ 2090555 w 3911893"/>
              <a:gd name="connsiteY3784" fmla="*/ 3212406 h 3797612"/>
              <a:gd name="connsiteX3785" fmla="*/ 2099292 w 3911893"/>
              <a:gd name="connsiteY3785" fmla="*/ 3226310 h 3797612"/>
              <a:gd name="connsiteX3786" fmla="*/ 2085395 w 3911893"/>
              <a:gd name="connsiteY3786" fmla="*/ 3235026 h 3797612"/>
              <a:gd name="connsiteX3787" fmla="*/ 2084820 w 3911893"/>
              <a:gd name="connsiteY3787" fmla="*/ 3247985 h 3797612"/>
              <a:gd name="connsiteX3788" fmla="*/ 2092484 w 3911893"/>
              <a:gd name="connsiteY3788" fmla="*/ 3250932 h 3797612"/>
              <a:gd name="connsiteX3789" fmla="*/ 2094846 w 3911893"/>
              <a:gd name="connsiteY3789" fmla="*/ 3256235 h 3797612"/>
              <a:gd name="connsiteX3790" fmla="*/ 2105805 w 3911893"/>
              <a:gd name="connsiteY3790" fmla="*/ 3255177 h 3797612"/>
              <a:gd name="connsiteX3791" fmla="*/ 2106163 w 3911893"/>
              <a:gd name="connsiteY3791" fmla="*/ 3258829 h 3797612"/>
              <a:gd name="connsiteX3792" fmla="*/ 2104158 w 3911893"/>
              <a:gd name="connsiteY3792" fmla="*/ 3257179 h 3797612"/>
              <a:gd name="connsiteX3793" fmla="*/ 2098857 w 3911893"/>
              <a:gd name="connsiteY3793" fmla="*/ 3259535 h 3797612"/>
              <a:gd name="connsiteX3794" fmla="*/ 2095919 w 3911893"/>
              <a:gd name="connsiteY3794" fmla="*/ 3267192 h 3797612"/>
              <a:gd name="connsiteX3795" fmla="*/ 2111821 w 3911893"/>
              <a:gd name="connsiteY3795" fmla="*/ 3260126 h 3797612"/>
              <a:gd name="connsiteX3796" fmla="*/ 2114542 w 3911893"/>
              <a:gd name="connsiteY3796" fmla="*/ 3269081 h 3797612"/>
              <a:gd name="connsiteX3797" fmla="*/ 2097924 w 3911893"/>
              <a:gd name="connsiteY3797" fmla="*/ 3268842 h 3797612"/>
              <a:gd name="connsiteX3798" fmla="*/ 2091831 w 3911893"/>
              <a:gd name="connsiteY3798" fmla="*/ 3300770 h 3797612"/>
              <a:gd name="connsiteX3799" fmla="*/ 2097490 w 3911893"/>
              <a:gd name="connsiteY3799" fmla="*/ 3302066 h 3797612"/>
              <a:gd name="connsiteX3800" fmla="*/ 2100848 w 3911893"/>
              <a:gd name="connsiteY3800" fmla="*/ 3355204 h 3797612"/>
              <a:gd name="connsiteX3801" fmla="*/ 2095905 w 3911893"/>
              <a:gd name="connsiteY3801" fmla="*/ 3361211 h 3797612"/>
              <a:gd name="connsiteX3802" fmla="*/ 2096263 w 3911893"/>
              <a:gd name="connsiteY3802" fmla="*/ 3364863 h 3797612"/>
              <a:gd name="connsiteX3803" fmla="*/ 2106864 w 3911893"/>
              <a:gd name="connsiteY3803" fmla="*/ 3360153 h 3797612"/>
              <a:gd name="connsiteX3804" fmla="*/ 2113097 w 3911893"/>
              <a:gd name="connsiteY3804" fmla="*/ 3348490 h 3797612"/>
              <a:gd name="connsiteX3805" fmla="*/ 2109802 w 3911893"/>
              <a:gd name="connsiteY3805" fmla="*/ 3352496 h 3797612"/>
              <a:gd name="connsiteX3806" fmla="*/ 2114528 w 3911893"/>
              <a:gd name="connsiteY3806" fmla="*/ 3363100 h 3797612"/>
              <a:gd name="connsiteX3807" fmla="*/ 2111947 w 3911893"/>
              <a:gd name="connsiteY3807" fmla="*/ 3374410 h 3797612"/>
              <a:gd name="connsiteX3808" fmla="*/ 2118321 w 3911893"/>
              <a:gd name="connsiteY3808" fmla="*/ 3383012 h 3797612"/>
              <a:gd name="connsiteX3809" fmla="*/ 2113020 w 3911893"/>
              <a:gd name="connsiteY3809" fmla="*/ 3385367 h 3797612"/>
              <a:gd name="connsiteX3810" fmla="*/ 2117745 w 3911893"/>
              <a:gd name="connsiteY3810" fmla="*/ 3395972 h 3797612"/>
              <a:gd name="connsiteX3811" fmla="*/ 2114450 w 3911893"/>
              <a:gd name="connsiteY3811" fmla="*/ 3399977 h 3797612"/>
              <a:gd name="connsiteX3812" fmla="*/ 2117528 w 3911893"/>
              <a:gd name="connsiteY3812" fmla="*/ 3412584 h 3797612"/>
              <a:gd name="connsiteX3813" fmla="*/ 2114590 w 3911893"/>
              <a:gd name="connsiteY3813" fmla="*/ 3420242 h 3797612"/>
              <a:gd name="connsiteX3814" fmla="*/ 2118959 w 3911893"/>
              <a:gd name="connsiteY3814" fmla="*/ 3427194 h 3797612"/>
              <a:gd name="connsiteX3815" fmla="*/ 2120529 w 3911893"/>
              <a:gd name="connsiteY3815" fmla="*/ 3462069 h 3797612"/>
              <a:gd name="connsiteX3816" fmla="*/ 2116876 w 3911893"/>
              <a:gd name="connsiteY3816" fmla="*/ 3462421 h 3797612"/>
              <a:gd name="connsiteX3817" fmla="*/ 2115586 w 3911893"/>
              <a:gd name="connsiteY3817" fmla="*/ 3468077 h 3797612"/>
              <a:gd name="connsiteX3818" fmla="*/ 2122892 w 3911893"/>
              <a:gd name="connsiteY3818" fmla="*/ 3467371 h 3797612"/>
              <a:gd name="connsiteX3819" fmla="*/ 2126903 w 3911893"/>
              <a:gd name="connsiteY3819" fmla="*/ 3470671 h 3797612"/>
              <a:gd name="connsiteX3820" fmla="*/ 2122317 w 3911893"/>
              <a:gd name="connsiteY3820" fmla="*/ 3480331 h 3797612"/>
              <a:gd name="connsiteX3821" fmla="*/ 2126966 w 3911893"/>
              <a:gd name="connsiteY3821" fmla="*/ 3527813 h 3797612"/>
              <a:gd name="connsiteX3822" fmla="*/ 2124386 w 3911893"/>
              <a:gd name="connsiteY3822" fmla="*/ 3539123 h 3797612"/>
              <a:gd name="connsiteX3823" fmla="*/ 2129112 w 3911893"/>
              <a:gd name="connsiteY3823" fmla="*/ 3549727 h 3797612"/>
              <a:gd name="connsiteX3824" fmla="*/ 2123811 w 3911893"/>
              <a:gd name="connsiteY3824" fmla="*/ 3552083 h 3797612"/>
              <a:gd name="connsiteX3825" fmla="*/ 2121665 w 3911893"/>
              <a:gd name="connsiteY3825" fmla="*/ 3530168 h 3797612"/>
              <a:gd name="connsiteX3826" fmla="*/ 2113069 w 3911893"/>
              <a:gd name="connsiteY3826" fmla="*/ 3536528 h 3797612"/>
              <a:gd name="connsiteX3827" fmla="*/ 2111064 w 3911893"/>
              <a:gd name="connsiteY3827" fmla="*/ 3534878 h 3797612"/>
              <a:gd name="connsiteX3828" fmla="*/ 2116582 w 3911893"/>
              <a:gd name="connsiteY3828" fmla="*/ 3515911 h 3797612"/>
              <a:gd name="connsiteX3829" fmla="*/ 2114653 w 3911893"/>
              <a:gd name="connsiteY3829" fmla="*/ 3477384 h 3797612"/>
              <a:gd name="connsiteX3830" fmla="*/ 2108638 w 3911893"/>
              <a:gd name="connsiteY3830" fmla="*/ 3472435 h 3797612"/>
              <a:gd name="connsiteX3831" fmla="*/ 2100757 w 3911893"/>
              <a:gd name="connsiteY3831" fmla="*/ 3486099 h 3797612"/>
              <a:gd name="connsiteX3832" fmla="*/ 2107488 w 3911893"/>
              <a:gd name="connsiteY3832" fmla="*/ 3498354 h 3797612"/>
              <a:gd name="connsiteX3833" fmla="*/ 2099965 w 3911893"/>
              <a:gd name="connsiteY3833" fmla="*/ 3515671 h 3797612"/>
              <a:gd name="connsiteX3834" fmla="*/ 2107551 w 3911893"/>
              <a:gd name="connsiteY3834" fmla="*/ 3555496 h 3797612"/>
              <a:gd name="connsiteX3835" fmla="*/ 2112494 w 3911893"/>
              <a:gd name="connsiteY3835" fmla="*/ 3549489 h 3797612"/>
              <a:gd name="connsiteX3836" fmla="*/ 2112992 w 3911893"/>
              <a:gd name="connsiteY3836" fmla="*/ 3573405 h 3797612"/>
              <a:gd name="connsiteX3837" fmla="*/ 2112006 w 3911893"/>
              <a:gd name="connsiteY3837" fmla="*/ 3573843 h 3797612"/>
              <a:gd name="connsiteX3838" fmla="*/ 2112397 w 3911893"/>
              <a:gd name="connsiteY3838" fmla="*/ 3569084 h 3797612"/>
              <a:gd name="connsiteX3839" fmla="*/ 2103183 w 3911893"/>
              <a:gd name="connsiteY3839" fmla="*/ 3548544 h 3797612"/>
              <a:gd name="connsiteX3840" fmla="*/ 2096235 w 3911893"/>
              <a:gd name="connsiteY3840" fmla="*/ 3552902 h 3797612"/>
              <a:gd name="connsiteX3841" fmla="*/ 2093872 w 3911893"/>
              <a:gd name="connsiteY3841" fmla="*/ 3547599 h 3797612"/>
              <a:gd name="connsiteX3842" fmla="*/ 2081623 w 3911893"/>
              <a:gd name="connsiteY3842" fmla="*/ 3554312 h 3797612"/>
              <a:gd name="connsiteX3843" fmla="*/ 2082198 w 3911893"/>
              <a:gd name="connsiteY3843" fmla="*/ 3541352 h 3797612"/>
              <a:gd name="connsiteX3844" fmla="*/ 2082415 w 3911893"/>
              <a:gd name="connsiteY3844" fmla="*/ 3524740 h 3797612"/>
              <a:gd name="connsiteX3845" fmla="*/ 2076654 w 3911893"/>
              <a:gd name="connsiteY3845" fmla="*/ 3529444 h 3797612"/>
              <a:gd name="connsiteX3846" fmla="*/ 2076219 w 3911893"/>
              <a:gd name="connsiteY3846" fmla="*/ 3519979 h 3797612"/>
              <a:gd name="connsiteX3847" fmla="*/ 2083348 w 3911893"/>
              <a:gd name="connsiteY3847" fmla="*/ 3515433 h 3797612"/>
              <a:gd name="connsiteX3848" fmla="*/ 2078622 w 3911893"/>
              <a:gd name="connsiteY3848" fmla="*/ 3504828 h 3797612"/>
              <a:gd name="connsiteX3849" fmla="*/ 2079197 w 3911893"/>
              <a:gd name="connsiteY3849" fmla="*/ 3491868 h 3797612"/>
              <a:gd name="connsiteX3850" fmla="*/ 2066233 w 3911893"/>
              <a:gd name="connsiteY3850" fmla="*/ 3491276 h 3797612"/>
              <a:gd name="connsiteX3851" fmla="*/ 2062006 w 3911893"/>
              <a:gd name="connsiteY3851" fmla="*/ 3504588 h 3797612"/>
              <a:gd name="connsiteX3852" fmla="*/ 2062721 w 3911893"/>
              <a:gd name="connsiteY3852" fmla="*/ 3511894 h 3797612"/>
              <a:gd name="connsiteX3853" fmla="*/ 2068379 w 3911893"/>
              <a:gd name="connsiteY3853" fmla="*/ 3513191 h 3797612"/>
              <a:gd name="connsiteX3854" fmla="*/ 2057420 w 3911893"/>
              <a:gd name="connsiteY3854" fmla="*/ 3514249 h 3797612"/>
              <a:gd name="connsiteX3855" fmla="*/ 2044954 w 3911893"/>
              <a:gd name="connsiteY3855" fmla="*/ 3537574 h 3797612"/>
              <a:gd name="connsiteX3856" fmla="*/ 2047675 w 3911893"/>
              <a:gd name="connsiteY3856" fmla="*/ 3546529 h 3797612"/>
              <a:gd name="connsiteX3857" fmla="*/ 2056628 w 3911893"/>
              <a:gd name="connsiteY3857" fmla="*/ 3543821 h 3797612"/>
              <a:gd name="connsiteX3858" fmla="*/ 2062861 w 3911893"/>
              <a:gd name="connsiteY3858" fmla="*/ 3532158 h 3797612"/>
              <a:gd name="connsiteX3859" fmla="*/ 2065581 w 3911893"/>
              <a:gd name="connsiteY3859" fmla="*/ 3541113 h 3797612"/>
              <a:gd name="connsiteX3860" fmla="*/ 2072887 w 3911893"/>
              <a:gd name="connsiteY3860" fmla="*/ 3540408 h 3797612"/>
              <a:gd name="connsiteX3861" fmla="*/ 2067944 w 3911893"/>
              <a:gd name="connsiteY3861" fmla="*/ 3546415 h 3797612"/>
              <a:gd name="connsiteX3862" fmla="*/ 2067370 w 3911893"/>
              <a:gd name="connsiteY3862" fmla="*/ 3559375 h 3797612"/>
              <a:gd name="connsiteX3863" fmla="*/ 2065722 w 3911893"/>
              <a:gd name="connsiteY3863" fmla="*/ 3561378 h 3797612"/>
              <a:gd name="connsiteX3864" fmla="*/ 2057343 w 3911893"/>
              <a:gd name="connsiteY3864" fmla="*/ 3551126 h 3797612"/>
              <a:gd name="connsiteX3865" fmla="*/ 2046742 w 3911893"/>
              <a:gd name="connsiteY3865" fmla="*/ 3555836 h 3797612"/>
              <a:gd name="connsiteX3866" fmla="*/ 2038861 w 3911893"/>
              <a:gd name="connsiteY3866" fmla="*/ 3569502 h 3797612"/>
              <a:gd name="connsiteX3867" fmla="*/ 2040151 w 3911893"/>
              <a:gd name="connsiteY3867" fmla="*/ 3563846 h 3797612"/>
              <a:gd name="connsiteX3868" fmla="*/ 2038146 w 3911893"/>
              <a:gd name="connsiteY3868" fmla="*/ 3562197 h 3797612"/>
              <a:gd name="connsiteX3869" fmla="*/ 2029922 w 3911893"/>
              <a:gd name="connsiteY3869" fmla="*/ 3478191 h 3797612"/>
              <a:gd name="connsiteX3870" fmla="*/ 2027916 w 3911893"/>
              <a:gd name="connsiteY3870" fmla="*/ 3476541 h 3797612"/>
              <a:gd name="connsiteX3871" fmla="*/ 2034507 w 3911893"/>
              <a:gd name="connsiteY3871" fmla="*/ 3468530 h 3797612"/>
              <a:gd name="connsiteX3872" fmla="*/ 2032502 w 3911893"/>
              <a:gd name="connsiteY3872" fmla="*/ 3466880 h 3797612"/>
              <a:gd name="connsiteX3873" fmla="*/ 2027201 w 3911893"/>
              <a:gd name="connsiteY3873" fmla="*/ 3469236 h 3797612"/>
              <a:gd name="connsiteX3874" fmla="*/ 2028491 w 3911893"/>
              <a:gd name="connsiteY3874" fmla="*/ 3463581 h 3797612"/>
              <a:gd name="connsiteX3875" fmla="*/ 2026844 w 3911893"/>
              <a:gd name="connsiteY3875" fmla="*/ 3465583 h 3797612"/>
              <a:gd name="connsiteX3876" fmla="*/ 2027419 w 3911893"/>
              <a:gd name="connsiteY3876" fmla="*/ 3452623 h 3797612"/>
              <a:gd name="connsiteX3877" fmla="*/ 2014812 w 3911893"/>
              <a:gd name="connsiteY3877" fmla="*/ 3455684 h 3797612"/>
              <a:gd name="connsiteX3878" fmla="*/ 2004568 w 3911893"/>
              <a:gd name="connsiteY3878" fmla="*/ 3464047 h 3797612"/>
              <a:gd name="connsiteX3879" fmla="*/ 1997838 w 3911893"/>
              <a:gd name="connsiteY3879" fmla="*/ 3451792 h 3797612"/>
              <a:gd name="connsiteX3880" fmla="*/ 1990174 w 3911893"/>
              <a:gd name="connsiteY3880" fmla="*/ 3448846 h 3797612"/>
              <a:gd name="connsiteX3881" fmla="*/ 1981936 w 3911893"/>
              <a:gd name="connsiteY3881" fmla="*/ 3458858 h 3797612"/>
              <a:gd name="connsiteX3882" fmla="*/ 1982293 w 3911893"/>
              <a:gd name="connsiteY3882" fmla="*/ 3462511 h 3797612"/>
              <a:gd name="connsiteX3883" fmla="*/ 1970977 w 3911893"/>
              <a:gd name="connsiteY3883" fmla="*/ 3459917 h 3797612"/>
              <a:gd name="connsiteX3884" fmla="*/ 1967682 w 3911893"/>
              <a:gd name="connsiteY3884" fmla="*/ 3463921 h 3797612"/>
              <a:gd name="connsiteX3885" fmla="*/ 1966251 w 3911893"/>
              <a:gd name="connsiteY3885" fmla="*/ 3449312 h 3797612"/>
              <a:gd name="connsiteX3886" fmla="*/ 1969135 w 3911893"/>
              <a:gd name="connsiteY3886" fmla="*/ 3445807 h 3797612"/>
              <a:gd name="connsiteX3887" fmla="*/ 1969174 w 3911893"/>
              <a:gd name="connsiteY3887" fmla="*/ 3445759 h 3797612"/>
              <a:gd name="connsiteX3888" fmla="*/ 1969360 w 3911893"/>
              <a:gd name="connsiteY3888" fmla="*/ 3448407 h 3797612"/>
              <a:gd name="connsiteX3889" fmla="*/ 1971194 w 3911893"/>
              <a:gd name="connsiteY3889" fmla="*/ 3443304 h 3797612"/>
              <a:gd name="connsiteX3890" fmla="*/ 1969017 w 3911893"/>
              <a:gd name="connsiteY3890" fmla="*/ 3443514 h 3797612"/>
              <a:gd name="connsiteX3891" fmla="*/ 1968116 w 3911893"/>
              <a:gd name="connsiteY3891" fmla="*/ 3430697 h 3797612"/>
              <a:gd name="connsiteX3892" fmla="*/ 1977070 w 3911893"/>
              <a:gd name="connsiteY3892" fmla="*/ 3427989 h 3797612"/>
              <a:gd name="connsiteX3893" fmla="*/ 1975997 w 3911893"/>
              <a:gd name="connsiteY3893" fmla="*/ 3417032 h 3797612"/>
              <a:gd name="connsiteX3894" fmla="*/ 1973992 w 3911893"/>
              <a:gd name="connsiteY3894" fmla="*/ 3415382 h 3797612"/>
              <a:gd name="connsiteX3895" fmla="*/ 1968691 w 3911893"/>
              <a:gd name="connsiteY3895" fmla="*/ 3417737 h 3797612"/>
              <a:gd name="connsiteX3896" fmla="*/ 1963608 w 3911893"/>
              <a:gd name="connsiteY3896" fmla="*/ 3403479 h 3797612"/>
              <a:gd name="connsiteX3897" fmla="*/ 1966763 w 3911893"/>
              <a:gd name="connsiteY3897" fmla="*/ 3379210 h 3797612"/>
              <a:gd name="connsiteX3898" fmla="*/ 1969266 w 3911893"/>
              <a:gd name="connsiteY3898" fmla="*/ 3404777 h 3797612"/>
              <a:gd name="connsiteX3899" fmla="*/ 1975499 w 3911893"/>
              <a:gd name="connsiteY3899" fmla="*/ 3393115 h 3797612"/>
              <a:gd name="connsiteX3900" fmla="*/ 1970416 w 3911893"/>
              <a:gd name="connsiteY3900" fmla="*/ 3378857 h 3797612"/>
              <a:gd name="connsiteX3901" fmla="*/ 1976649 w 3911893"/>
              <a:gd name="connsiteY3901" fmla="*/ 3367195 h 3797612"/>
              <a:gd name="connsiteX3902" fmla="*/ 1985960 w 3911893"/>
              <a:gd name="connsiteY3902" fmla="*/ 3368139 h 3797612"/>
              <a:gd name="connsiteX3903" fmla="*/ 1980085 w 3911893"/>
              <a:gd name="connsiteY3903" fmla="*/ 3383454 h 3797612"/>
              <a:gd name="connsiteX3904" fmla="*/ 1981873 w 3911893"/>
              <a:gd name="connsiteY3904" fmla="*/ 3401716 h 3797612"/>
              <a:gd name="connsiteX3905" fmla="*/ 1981696 w 3911893"/>
              <a:gd name="connsiteY3905" fmla="*/ 3403486 h 3797612"/>
              <a:gd name="connsiteX3906" fmla="*/ 1979400 w 3911893"/>
              <a:gd name="connsiteY3906" fmla="*/ 3409128 h 3797612"/>
              <a:gd name="connsiteX3907" fmla="*/ 1977287 w 3911893"/>
              <a:gd name="connsiteY3907" fmla="*/ 3411376 h 3797612"/>
              <a:gd name="connsiteX3908" fmla="*/ 1980940 w 3911893"/>
              <a:gd name="connsiteY3908" fmla="*/ 3411024 h 3797612"/>
              <a:gd name="connsiteX3909" fmla="*/ 1981057 w 3911893"/>
              <a:gd name="connsiteY3909" fmla="*/ 3409860 h 3797612"/>
              <a:gd name="connsiteX3910" fmla="*/ 1981696 w 3911893"/>
              <a:gd name="connsiteY3910" fmla="*/ 3403486 h 3797612"/>
              <a:gd name="connsiteX3911" fmla="*/ 1982535 w 3911893"/>
              <a:gd name="connsiteY3911" fmla="*/ 3401422 h 3797612"/>
              <a:gd name="connsiteX3912" fmla="*/ 1979075 w 3911893"/>
              <a:gd name="connsiteY3912" fmla="*/ 3429639 h 3797612"/>
              <a:gd name="connsiteX3913" fmla="*/ 1992039 w 3911893"/>
              <a:gd name="connsiteY3913" fmla="*/ 3430231 h 3797612"/>
              <a:gd name="connsiteX3914" fmla="*/ 1995692 w 3911893"/>
              <a:gd name="connsiteY3914" fmla="*/ 3429878 h 3797612"/>
              <a:gd name="connsiteX3915" fmla="*/ 2000277 w 3911893"/>
              <a:gd name="connsiteY3915" fmla="*/ 3420218 h 3797612"/>
              <a:gd name="connsiteX3916" fmla="*/ 1990966 w 3911893"/>
              <a:gd name="connsiteY3916" fmla="*/ 3419273 h 3797612"/>
              <a:gd name="connsiteX3917" fmla="*/ 1996842 w 3911893"/>
              <a:gd name="connsiteY3917" fmla="*/ 3403958 h 3797612"/>
              <a:gd name="connsiteX3918" fmla="*/ 1996216 w 3911893"/>
              <a:gd name="connsiteY3918" fmla="*/ 3397566 h 3797612"/>
              <a:gd name="connsiteX3919" fmla="*/ 1996209 w 3911893"/>
              <a:gd name="connsiteY3919" fmla="*/ 3397497 h 3797612"/>
              <a:gd name="connsiteX3920" fmla="*/ 1997514 w 3911893"/>
              <a:gd name="connsiteY3920" fmla="*/ 3399054 h 3797612"/>
              <a:gd name="connsiteX3921" fmla="*/ 1996127 w 3911893"/>
              <a:gd name="connsiteY3921" fmla="*/ 3396653 h 3797612"/>
              <a:gd name="connsiteX3922" fmla="*/ 1996209 w 3911893"/>
              <a:gd name="connsiteY3922" fmla="*/ 3397497 h 3797612"/>
              <a:gd name="connsiteX3923" fmla="*/ 1994121 w 3911893"/>
              <a:gd name="connsiteY3923" fmla="*/ 3395004 h 3797612"/>
              <a:gd name="connsiteX3924" fmla="*/ 1997775 w 3911893"/>
              <a:gd name="connsiteY3924" fmla="*/ 3394650 h 3797612"/>
              <a:gd name="connsiteX3925" fmla="*/ 1993266 w 3911893"/>
              <a:gd name="connsiteY3925" fmla="*/ 3367434 h 3797612"/>
              <a:gd name="connsiteX3926" fmla="*/ 1994914 w 3911893"/>
              <a:gd name="connsiteY3926" fmla="*/ 3365431 h 3797612"/>
              <a:gd name="connsiteX3927" fmla="*/ 1990903 w 3911893"/>
              <a:gd name="connsiteY3927" fmla="*/ 3362131 h 3797612"/>
              <a:gd name="connsiteX3928" fmla="*/ 1995846 w 3911893"/>
              <a:gd name="connsiteY3928" fmla="*/ 3356123 h 3797612"/>
              <a:gd name="connsiteX3929" fmla="*/ 1994415 w 3911893"/>
              <a:gd name="connsiteY3929" fmla="*/ 3341514 h 3797612"/>
              <a:gd name="connsiteX3930" fmla="*/ 1994633 w 3911893"/>
              <a:gd name="connsiteY3930" fmla="*/ 3324902 h 3797612"/>
              <a:gd name="connsiteX3931" fmla="*/ 2002514 w 3911893"/>
              <a:gd name="connsiteY3931" fmla="*/ 3311237 h 3797612"/>
              <a:gd name="connsiteX3932" fmla="*/ 2002157 w 3911893"/>
              <a:gd name="connsiteY3932" fmla="*/ 3307584 h 3797612"/>
              <a:gd name="connsiteX3933" fmla="*/ 2020779 w 3911893"/>
              <a:gd name="connsiteY3933" fmla="*/ 3309473 h 3797612"/>
              <a:gd name="connsiteX3934" fmla="*/ 2021353 w 3911893"/>
              <a:gd name="connsiteY3934" fmla="*/ 3296513 h 3797612"/>
              <a:gd name="connsiteX3935" fmla="*/ 2021941 w 3911893"/>
              <a:gd name="connsiteY3935" fmla="*/ 3296335 h 3797612"/>
              <a:gd name="connsiteX3936" fmla="*/ 2031163 w 3911893"/>
              <a:gd name="connsiteY3936" fmla="*/ 3321375 h 3797612"/>
              <a:gd name="connsiteX3937" fmla="*/ 2029655 w 3911893"/>
              <a:gd name="connsiteY3937" fmla="*/ 3343642 h 3797612"/>
              <a:gd name="connsiteX3938" fmla="*/ 2016116 w 3911893"/>
              <a:gd name="connsiteY3938" fmla="*/ 3356010 h 3797612"/>
              <a:gd name="connsiteX3939" fmla="*/ 2011889 w 3911893"/>
              <a:gd name="connsiteY3939" fmla="*/ 3369322 h 3797612"/>
              <a:gd name="connsiteX3940" fmla="*/ 2019910 w 3911893"/>
              <a:gd name="connsiteY3940" fmla="*/ 3375922 h 3797612"/>
              <a:gd name="connsiteX3941" fmla="*/ 2016972 w 3911893"/>
              <a:gd name="connsiteY3941" fmla="*/ 3383580 h 3797612"/>
              <a:gd name="connsiteX3942" fmla="*/ 2024635 w 3911893"/>
              <a:gd name="connsiteY3942" fmla="*/ 3386527 h 3797612"/>
              <a:gd name="connsiteX3943" fmla="*/ 2026640 w 3911893"/>
              <a:gd name="connsiteY3943" fmla="*/ 3388177 h 3797612"/>
              <a:gd name="connsiteX3944" fmla="*/ 2028645 w 3911893"/>
              <a:gd name="connsiteY3944" fmla="*/ 3389827 h 3797612"/>
              <a:gd name="connsiteX3945" fmla="*/ 2023344 w 3911893"/>
              <a:gd name="connsiteY3945" fmla="*/ 3392182 h 3797612"/>
              <a:gd name="connsiteX3946" fmla="*/ 2020050 w 3911893"/>
              <a:gd name="connsiteY3946" fmla="*/ 3396187 h 3797612"/>
              <a:gd name="connsiteX3947" fmla="*/ 2024060 w 3911893"/>
              <a:gd name="connsiteY3947" fmla="*/ 3399487 h 3797612"/>
              <a:gd name="connsiteX3948" fmla="*/ 2033371 w 3911893"/>
              <a:gd name="connsiteY3948" fmla="*/ 3400432 h 3797612"/>
              <a:gd name="connsiteX3949" fmla="*/ 2038672 w 3911893"/>
              <a:gd name="connsiteY3949" fmla="*/ 3398076 h 3797612"/>
              <a:gd name="connsiteX3950" fmla="*/ 2041175 w 3911893"/>
              <a:gd name="connsiteY3950" fmla="*/ 3423643 h 3797612"/>
              <a:gd name="connsiteX3951" fmla="*/ 2046118 w 3911893"/>
              <a:gd name="connsiteY3951" fmla="*/ 3417635 h 3797612"/>
              <a:gd name="connsiteX3952" fmla="*/ 2046693 w 3911893"/>
              <a:gd name="connsiteY3952" fmla="*/ 3404676 h 3797612"/>
              <a:gd name="connsiteX3953" fmla="*/ 2048698 w 3911893"/>
              <a:gd name="connsiteY3953" fmla="*/ 3406325 h 3797612"/>
              <a:gd name="connsiteX3954" fmla="*/ 2053283 w 3911893"/>
              <a:gd name="connsiteY3954" fmla="*/ 3396665 h 3797612"/>
              <a:gd name="connsiteX3955" fmla="*/ 2051355 w 3911893"/>
              <a:gd name="connsiteY3955" fmla="*/ 3358138 h 3797612"/>
              <a:gd name="connsiteX3956" fmla="*/ 2053935 w 3911893"/>
              <a:gd name="connsiteY3956" fmla="*/ 3346828 h 3797612"/>
              <a:gd name="connsiteX3957" fmla="*/ 2051215 w 3911893"/>
              <a:gd name="connsiteY3957" fmla="*/ 3337873 h 3797612"/>
              <a:gd name="connsiteX3958" fmla="*/ 2046132 w 3911893"/>
              <a:gd name="connsiteY3958" fmla="*/ 3323616 h 3797612"/>
              <a:gd name="connsiteX3959" fmla="*/ 2049069 w 3911893"/>
              <a:gd name="connsiteY3959" fmla="*/ 3315959 h 3797612"/>
              <a:gd name="connsiteX3960" fmla="*/ 2043986 w 3911893"/>
              <a:gd name="connsiteY3960" fmla="*/ 3301702 h 3797612"/>
              <a:gd name="connsiteX3961" fmla="*/ 2050934 w 3911893"/>
              <a:gd name="connsiteY3961" fmla="*/ 3297344 h 3797612"/>
              <a:gd name="connsiteX3962" fmla="*/ 2052582 w 3911893"/>
              <a:gd name="connsiteY3962" fmla="*/ 3295342 h 3797612"/>
              <a:gd name="connsiteX3963" fmla="*/ 2044919 w 3911893"/>
              <a:gd name="connsiteY3963" fmla="*/ 3292394 h 3797612"/>
              <a:gd name="connsiteX3964" fmla="*/ 2047856 w 3911893"/>
              <a:gd name="connsiteY3964" fmla="*/ 3284737 h 3797612"/>
              <a:gd name="connsiteX3965" fmla="*/ 2045851 w 3911893"/>
              <a:gd name="connsiteY3965" fmla="*/ 3283087 h 3797612"/>
              <a:gd name="connsiteX3966" fmla="*/ 2050794 w 3911893"/>
              <a:gd name="connsiteY3966" fmla="*/ 3277080 h 3797612"/>
              <a:gd name="connsiteX3967" fmla="*/ 2049721 w 3911893"/>
              <a:gd name="connsiteY3967" fmla="*/ 3266122 h 3797612"/>
              <a:gd name="connsiteX3968" fmla="*/ 2053375 w 3911893"/>
              <a:gd name="connsiteY3968" fmla="*/ 3265769 h 3797612"/>
              <a:gd name="connsiteX3969" fmla="*/ 2039338 w 3911893"/>
              <a:gd name="connsiteY3969" fmla="*/ 3254220 h 3797612"/>
              <a:gd name="connsiteX3970" fmla="*/ 2044498 w 3911893"/>
              <a:gd name="connsiteY3970" fmla="*/ 3231600 h 3797612"/>
              <a:gd name="connsiteX3971" fmla="*/ 2042493 w 3911893"/>
              <a:gd name="connsiteY3971" fmla="*/ 3229950 h 3797612"/>
              <a:gd name="connsiteX3972" fmla="*/ 2050948 w 3911893"/>
              <a:gd name="connsiteY3972" fmla="*/ 3203326 h 3797612"/>
              <a:gd name="connsiteX3973" fmla="*/ 2044575 w 3911893"/>
              <a:gd name="connsiteY3973" fmla="*/ 3194723 h 3797612"/>
              <a:gd name="connsiteX3974" fmla="*/ 2045865 w 3911893"/>
              <a:gd name="connsiteY3974" fmla="*/ 3189068 h 3797612"/>
              <a:gd name="connsiteX3975" fmla="*/ 2043145 w 3911893"/>
              <a:gd name="connsiteY3975" fmla="*/ 3180113 h 3797612"/>
              <a:gd name="connsiteX3976" fmla="*/ 2045725 w 3911893"/>
              <a:gd name="connsiteY3976" fmla="*/ 3168803 h 3797612"/>
              <a:gd name="connsiteX3977" fmla="*/ 2047372 w 3911893"/>
              <a:gd name="connsiteY3977" fmla="*/ 3166801 h 3797612"/>
              <a:gd name="connsiteX3978" fmla="*/ 2042647 w 3911893"/>
              <a:gd name="connsiteY3978" fmla="*/ 3156196 h 3797612"/>
              <a:gd name="connsiteX3979" fmla="*/ 2045942 w 3911893"/>
              <a:gd name="connsiteY3979" fmla="*/ 3152191 h 3797612"/>
              <a:gd name="connsiteX3980" fmla="*/ 2039926 w 3911893"/>
              <a:gd name="connsiteY3980" fmla="*/ 3147242 h 3797612"/>
              <a:gd name="connsiteX3981" fmla="*/ 2038790 w 3911893"/>
              <a:gd name="connsiteY3981" fmla="*/ 3079142 h 3797612"/>
              <a:gd name="connsiteX3982" fmla="*/ 2032417 w 3911893"/>
              <a:gd name="connsiteY3982" fmla="*/ 3070540 h 3797612"/>
              <a:gd name="connsiteX3983" fmla="*/ 2025826 w 3911893"/>
              <a:gd name="connsiteY3983" fmla="*/ 3078550 h 3797612"/>
              <a:gd name="connsiteX3984" fmla="*/ 2023106 w 3911893"/>
              <a:gd name="connsiteY3984" fmla="*/ 3069596 h 3797612"/>
              <a:gd name="connsiteX3985" fmla="*/ 2017882 w 3911893"/>
              <a:gd name="connsiteY3985" fmla="*/ 3035074 h 3797612"/>
              <a:gd name="connsiteX3986" fmla="*/ 2022826 w 3911893"/>
              <a:gd name="connsiteY3986" fmla="*/ 3029066 h 3797612"/>
              <a:gd name="connsiteX3987" fmla="*/ 2030847 w 3911893"/>
              <a:gd name="connsiteY3987" fmla="*/ 3035665 h 3797612"/>
              <a:gd name="connsiteX3988" fmla="*/ 2036364 w 3911893"/>
              <a:gd name="connsiteY3988" fmla="*/ 3016698 h 3797612"/>
              <a:gd name="connsiteX3989" fmla="*/ 2032353 w 3911893"/>
              <a:gd name="connsiteY3989" fmla="*/ 3013399 h 3797612"/>
              <a:gd name="connsiteX3990" fmla="*/ 2037296 w 3911893"/>
              <a:gd name="connsiteY3990" fmla="*/ 3007391 h 3797612"/>
              <a:gd name="connsiteX3991" fmla="*/ 2040234 w 3911893"/>
              <a:gd name="connsiteY3991" fmla="*/ 2999733 h 3797612"/>
              <a:gd name="connsiteX3992" fmla="*/ 2032929 w 3911893"/>
              <a:gd name="connsiteY3992" fmla="*/ 3000438 h 3797612"/>
              <a:gd name="connsiteX3993" fmla="*/ 2031498 w 3911893"/>
              <a:gd name="connsiteY3993" fmla="*/ 2985828 h 3797612"/>
              <a:gd name="connsiteX3994" fmla="*/ 2027488 w 3911893"/>
              <a:gd name="connsiteY3994" fmla="*/ 2982529 h 3797612"/>
              <a:gd name="connsiteX3995" fmla="*/ 2034436 w 3911893"/>
              <a:gd name="connsiteY3995" fmla="*/ 2978171 h 3797612"/>
              <a:gd name="connsiteX3996" fmla="*/ 2027347 w 3911893"/>
              <a:gd name="connsiteY3996" fmla="*/ 2962264 h 3797612"/>
              <a:gd name="connsiteX3997" fmla="*/ 2018394 w 3911893"/>
              <a:gd name="connsiteY3997" fmla="*/ 2964972 h 3797612"/>
              <a:gd name="connsiteX3998" fmla="*/ 2018751 w 3911893"/>
              <a:gd name="connsiteY3998" fmla="*/ 2968625 h 3797612"/>
              <a:gd name="connsiteX3999" fmla="*/ 2012378 w 3911893"/>
              <a:gd name="connsiteY3999" fmla="*/ 2960023 h 3797612"/>
              <a:gd name="connsiteX4000" fmla="*/ 2012021 w 3911893"/>
              <a:gd name="connsiteY4000" fmla="*/ 2956370 h 3797612"/>
              <a:gd name="connsiteX4001" fmla="*/ 2027207 w 3911893"/>
              <a:gd name="connsiteY4001" fmla="*/ 2941999 h 3797612"/>
              <a:gd name="connsiteX4002" fmla="*/ 2029430 w 3911893"/>
              <a:gd name="connsiteY4002" fmla="*/ 2927037 h 3797612"/>
              <a:gd name="connsiteX4003" fmla="*/ 2029073 w 3911893"/>
              <a:gd name="connsiteY4003" fmla="*/ 2923384 h 3797612"/>
              <a:gd name="connsiteX4004" fmla="*/ 2017181 w 3911893"/>
              <a:gd name="connsiteY4004" fmla="*/ 2933750 h 3797612"/>
              <a:gd name="connsiteX4005" fmla="*/ 1996694 w 3911893"/>
              <a:gd name="connsiteY4005" fmla="*/ 2950476 h 3797612"/>
              <a:gd name="connsiteX4006" fmla="*/ 1995762 w 3911893"/>
              <a:gd name="connsiteY4006" fmla="*/ 2959783 h 3797612"/>
              <a:gd name="connsiteX4007" fmla="*/ 1991176 w 3911893"/>
              <a:gd name="connsiteY4007" fmla="*/ 2969444 h 3797612"/>
              <a:gd name="connsiteX4008" fmla="*/ 1998840 w 3911893"/>
              <a:gd name="connsiteY4008" fmla="*/ 2972390 h 3797612"/>
              <a:gd name="connsiteX4009" fmla="*/ 1992747 w 3911893"/>
              <a:gd name="connsiteY4009" fmla="*/ 3004318 h 3797612"/>
              <a:gd name="connsiteX4010" fmla="*/ 1996757 w 3911893"/>
              <a:gd name="connsiteY4010" fmla="*/ 3007617 h 3797612"/>
              <a:gd name="connsiteX4011" fmla="*/ 1989949 w 3911893"/>
              <a:gd name="connsiteY4011" fmla="*/ 3032240 h 3797612"/>
              <a:gd name="connsiteX4012" fmla="*/ 1990665 w 3911893"/>
              <a:gd name="connsiteY4012" fmla="*/ 3039545 h 3797612"/>
              <a:gd name="connsiteX4013" fmla="*/ 1992670 w 3911893"/>
              <a:gd name="connsiteY4013" fmla="*/ 3041195 h 3797612"/>
              <a:gd name="connsiteX4014" fmla="*/ 1997970 w 3911893"/>
              <a:gd name="connsiteY4014" fmla="*/ 3038840 h 3797612"/>
              <a:gd name="connsiteX4015" fmla="*/ 1999260 w 3911893"/>
              <a:gd name="connsiteY4015" fmla="*/ 3033184 h 3797612"/>
              <a:gd name="connsiteX4016" fmla="*/ 2003629 w 3911893"/>
              <a:gd name="connsiteY4016" fmla="*/ 3040136 h 3797612"/>
              <a:gd name="connsiteX4017" fmla="*/ 1991379 w 3911893"/>
              <a:gd name="connsiteY4017" fmla="*/ 3046850 h 3797612"/>
              <a:gd name="connsiteX4018" fmla="*/ 1993882 w 3911893"/>
              <a:gd name="connsiteY4018" fmla="*/ 3072417 h 3797612"/>
              <a:gd name="connsiteX4019" fmla="*/ 1993380 w 3911893"/>
              <a:gd name="connsiteY4019" fmla="*/ 3083757 h 3797612"/>
              <a:gd name="connsiteX4020" fmla="*/ 1993308 w 3911893"/>
              <a:gd name="connsiteY4020" fmla="*/ 3085358 h 3797612"/>
              <a:gd name="connsiteX4021" fmla="*/ 1989918 w 3911893"/>
              <a:gd name="connsiteY4021" fmla="*/ 3082535 h 3797612"/>
              <a:gd name="connsiteX4022" fmla="*/ 1996168 w 3911893"/>
              <a:gd name="connsiteY4022" fmla="*/ 3114596 h 3797612"/>
              <a:gd name="connsiteX4023" fmla="*/ 1998671 w 3911893"/>
              <a:gd name="connsiteY4023" fmla="*/ 3140164 h 3797612"/>
              <a:gd name="connsiteX4024" fmla="*/ 1998714 w 3911893"/>
              <a:gd name="connsiteY4024" fmla="*/ 3140593 h 3797612"/>
              <a:gd name="connsiteX4025" fmla="*/ 1995376 w 3911893"/>
              <a:gd name="connsiteY4025" fmla="*/ 3144168 h 3797612"/>
              <a:gd name="connsiteX4026" fmla="*/ 2001392 w 3911893"/>
              <a:gd name="connsiteY4026" fmla="*/ 3149118 h 3797612"/>
              <a:gd name="connsiteX4027" fmla="*/ 1994801 w 3911893"/>
              <a:gd name="connsiteY4027" fmla="*/ 3157129 h 3797612"/>
              <a:gd name="connsiteX4028" fmla="*/ 2000025 w 3911893"/>
              <a:gd name="connsiteY4028" fmla="*/ 3191650 h 3797612"/>
              <a:gd name="connsiteX4029" fmla="*/ 1992144 w 3911893"/>
              <a:gd name="connsiteY4029" fmla="*/ 3205315 h 3797612"/>
              <a:gd name="connsiteX4030" fmla="*/ 2000880 w 3911893"/>
              <a:gd name="connsiteY4030" fmla="*/ 3219220 h 3797612"/>
              <a:gd name="connsiteX4031" fmla="*/ 1998300 w 3911893"/>
              <a:gd name="connsiteY4031" fmla="*/ 3230530 h 3797612"/>
              <a:gd name="connsiteX4032" fmla="*/ 2003026 w 3911893"/>
              <a:gd name="connsiteY4032" fmla="*/ 3241135 h 3797612"/>
              <a:gd name="connsiteX4033" fmla="*/ 1998440 w 3911893"/>
              <a:gd name="connsiteY4033" fmla="*/ 3250795 h 3797612"/>
              <a:gd name="connsiteX4034" fmla="*/ 2005528 w 3911893"/>
              <a:gd name="connsiteY4034" fmla="*/ 3266702 h 3797612"/>
              <a:gd name="connsiteX4035" fmla="*/ 2004239 w 3911893"/>
              <a:gd name="connsiteY4035" fmla="*/ 3272357 h 3797612"/>
              <a:gd name="connsiteX4036" fmla="*/ 2001161 w 3911893"/>
              <a:gd name="connsiteY4036" fmla="*/ 3259749 h 3797612"/>
              <a:gd name="connsiteX4037" fmla="*/ 1993280 w 3911893"/>
              <a:gd name="connsiteY4037" fmla="*/ 3273415 h 3797612"/>
              <a:gd name="connsiteX4038" fmla="*/ 1996001 w 3911893"/>
              <a:gd name="connsiteY4038" fmla="*/ 3282369 h 3797612"/>
              <a:gd name="connsiteX4039" fmla="*/ 2003306 w 3911893"/>
              <a:gd name="connsiteY4039" fmla="*/ 3281664 h 3797612"/>
              <a:gd name="connsiteX4040" fmla="*/ 2006244 w 3911893"/>
              <a:gd name="connsiteY4040" fmla="*/ 3274007 h 3797612"/>
              <a:gd name="connsiteX4041" fmla="*/ 2011902 w 3911893"/>
              <a:gd name="connsiteY4041" fmla="*/ 3275304 h 3797612"/>
              <a:gd name="connsiteX4042" fmla="*/ 2017472 w 3911893"/>
              <a:gd name="connsiteY4042" fmla="*/ 3268534 h 3797612"/>
              <a:gd name="connsiteX4043" fmla="*/ 2021213 w 3911893"/>
              <a:gd name="connsiteY4043" fmla="*/ 3276248 h 3797612"/>
              <a:gd name="connsiteX4044" fmla="*/ 2023219 w 3911893"/>
              <a:gd name="connsiteY4044" fmla="*/ 3277898 h 3797612"/>
              <a:gd name="connsiteX4045" fmla="*/ 2022762 w 3911893"/>
              <a:gd name="connsiteY4045" fmla="*/ 3282461 h 3797612"/>
              <a:gd name="connsiteX4046" fmla="*/ 2014265 w 3911893"/>
              <a:gd name="connsiteY4046" fmla="*/ 3280606 h 3797612"/>
              <a:gd name="connsiteX4047" fmla="*/ 1997788 w 3911893"/>
              <a:gd name="connsiteY4047" fmla="*/ 3300632 h 3797612"/>
              <a:gd name="connsiteX4048" fmla="*/ 1997430 w 3911893"/>
              <a:gd name="connsiteY4048" fmla="*/ 3296980 h 3797612"/>
              <a:gd name="connsiteX4049" fmla="*/ 1988120 w 3911893"/>
              <a:gd name="connsiteY4049" fmla="*/ 3296035 h 3797612"/>
              <a:gd name="connsiteX4050" fmla="*/ 1989985 w 3911893"/>
              <a:gd name="connsiteY4050" fmla="*/ 3277419 h 3797612"/>
              <a:gd name="connsiteX4051" fmla="*/ 1989269 w 3911893"/>
              <a:gd name="connsiteY4051" fmla="*/ 3270115 h 3797612"/>
              <a:gd name="connsiteX4052" fmla="*/ 1985259 w 3911893"/>
              <a:gd name="connsiteY4052" fmla="*/ 3266815 h 3797612"/>
              <a:gd name="connsiteX4053" fmla="*/ 1990202 w 3911893"/>
              <a:gd name="connsiteY4053" fmla="*/ 3260807 h 3797612"/>
              <a:gd name="connsiteX4054" fmla="*/ 1989346 w 3911893"/>
              <a:gd name="connsiteY4054" fmla="*/ 3233238 h 3797612"/>
              <a:gd name="connsiteX4055" fmla="*/ 1982973 w 3911893"/>
              <a:gd name="connsiteY4055" fmla="*/ 3224636 h 3797612"/>
              <a:gd name="connsiteX4056" fmla="*/ 1981900 w 3911893"/>
              <a:gd name="connsiteY4056" fmla="*/ 3213679 h 3797612"/>
              <a:gd name="connsiteX4057" fmla="*/ 1985196 w 3911893"/>
              <a:gd name="connsiteY4057" fmla="*/ 3209673 h 3797612"/>
              <a:gd name="connsiteX4058" fmla="*/ 1980828 w 3911893"/>
              <a:gd name="connsiteY4058" fmla="*/ 3202721 h 3797612"/>
              <a:gd name="connsiteX4059" fmla="*/ 1982552 w 3911893"/>
              <a:gd name="connsiteY4059" fmla="*/ 3163842 h 3797612"/>
              <a:gd name="connsiteX4060" fmla="*/ 1980764 w 3911893"/>
              <a:gd name="connsiteY4060" fmla="*/ 3145580 h 3797612"/>
              <a:gd name="connsiteX4061" fmla="*/ 1978261 w 3911893"/>
              <a:gd name="connsiteY4061" fmla="*/ 3120013 h 3797612"/>
              <a:gd name="connsiteX4062" fmla="*/ 1985567 w 3911893"/>
              <a:gd name="connsiteY4062" fmla="*/ 3119307 h 3797612"/>
              <a:gd name="connsiteX4063" fmla="*/ 1983204 w 3911893"/>
              <a:gd name="connsiteY4063" fmla="*/ 3114005 h 3797612"/>
              <a:gd name="connsiteX4064" fmla="*/ 1980484 w 3911893"/>
              <a:gd name="connsiteY4064" fmla="*/ 3105050 h 3797612"/>
              <a:gd name="connsiteX4065" fmla="*/ 1984354 w 3911893"/>
              <a:gd name="connsiteY4065" fmla="*/ 3088085 h 3797612"/>
              <a:gd name="connsiteX4066" fmla="*/ 1976333 w 3911893"/>
              <a:gd name="connsiteY4066" fmla="*/ 3081485 h 3797612"/>
              <a:gd name="connsiteX4067" fmla="*/ 1977265 w 3911893"/>
              <a:gd name="connsiteY4067" fmla="*/ 3072178 h 3797612"/>
              <a:gd name="connsiteX4068" fmla="*/ 1976908 w 3911893"/>
              <a:gd name="connsiteY4068" fmla="*/ 3068526 h 3797612"/>
              <a:gd name="connsiteX4069" fmla="*/ 1974902 w 3911893"/>
              <a:gd name="connsiteY4069" fmla="*/ 3066876 h 3797612"/>
              <a:gd name="connsiteX4070" fmla="*/ 1969959 w 3911893"/>
              <a:gd name="connsiteY4070" fmla="*/ 3072884 h 3797612"/>
              <a:gd name="connsiteX4071" fmla="*/ 1971012 w 3911893"/>
              <a:gd name="connsiteY4071" fmla="*/ 3083625 h 3797612"/>
              <a:gd name="connsiteX4072" fmla="*/ 1970524 w 3911893"/>
              <a:gd name="connsiteY4072" fmla="*/ 3083948 h 3797612"/>
              <a:gd name="connsiteX4073" fmla="*/ 1970100 w 3911893"/>
              <a:gd name="connsiteY4073" fmla="*/ 3093148 h 3797612"/>
              <a:gd name="connsiteX4074" fmla="*/ 1964876 w 3911893"/>
              <a:gd name="connsiteY4074" fmla="*/ 3058626 h 3797612"/>
              <a:gd name="connsiteX4075" fmla="*/ 1975120 w 3911893"/>
              <a:gd name="connsiteY4075" fmla="*/ 3050263 h 3797612"/>
              <a:gd name="connsiteX4076" fmla="*/ 1977700 w 3911893"/>
              <a:gd name="connsiteY4076" fmla="*/ 3038953 h 3797612"/>
              <a:gd name="connsiteX4077" fmla="*/ 1976052 w 3911893"/>
              <a:gd name="connsiteY4077" fmla="*/ 3040956 h 3797612"/>
              <a:gd name="connsiteX4078" fmla="*/ 1974265 w 3911893"/>
              <a:gd name="connsiteY4078" fmla="*/ 3022693 h 3797612"/>
              <a:gd name="connsiteX4079" fmla="*/ 1966958 w 3911893"/>
              <a:gd name="connsiteY4079" fmla="*/ 3023399 h 3797612"/>
              <a:gd name="connsiteX4080" fmla="*/ 1964736 w 3911893"/>
              <a:gd name="connsiteY4080" fmla="*/ 3038361 h 3797612"/>
              <a:gd name="connsiteX4081" fmla="*/ 1962015 w 3911893"/>
              <a:gd name="connsiteY4081" fmla="*/ 3029407 h 3797612"/>
              <a:gd name="connsiteX4082" fmla="*/ 1964239 w 3911893"/>
              <a:gd name="connsiteY4082" fmla="*/ 3014444 h 3797612"/>
              <a:gd name="connsiteX4083" fmla="*/ 1959513 w 3911893"/>
              <a:gd name="connsiteY4083" fmla="*/ 3003839 h 3797612"/>
              <a:gd name="connsiteX4084" fmla="*/ 1953280 w 3911893"/>
              <a:gd name="connsiteY4084" fmla="*/ 3015502 h 3797612"/>
              <a:gd name="connsiteX4085" fmla="*/ 1953637 w 3911893"/>
              <a:gd name="connsiteY4085" fmla="*/ 3019154 h 3797612"/>
              <a:gd name="connsiteX4086" fmla="*/ 1952705 w 3911893"/>
              <a:gd name="connsiteY4086" fmla="*/ 3028462 h 3797612"/>
              <a:gd name="connsiteX4087" fmla="*/ 1951057 w 3911893"/>
              <a:gd name="connsiteY4087" fmla="*/ 3030465 h 3797612"/>
              <a:gd name="connsiteX4088" fmla="*/ 1948694 w 3911893"/>
              <a:gd name="connsiteY4088" fmla="*/ 3025162 h 3797612"/>
              <a:gd name="connsiteX4089" fmla="*/ 1938233 w 3911893"/>
              <a:gd name="connsiteY4089" fmla="*/ 3050138 h 3797612"/>
              <a:gd name="connsiteX4090" fmla="*/ 1932358 w 3911893"/>
              <a:gd name="connsiteY4090" fmla="*/ 3065452 h 3797612"/>
              <a:gd name="connsiteX4091" fmla="*/ 1942384 w 3911893"/>
              <a:gd name="connsiteY4091" fmla="*/ 3073702 h 3797612"/>
              <a:gd name="connsiteX4092" fmla="*/ 1939446 w 3911893"/>
              <a:gd name="connsiteY4092" fmla="*/ 3081360 h 3797612"/>
              <a:gd name="connsiteX4093" fmla="*/ 1932498 w 3911893"/>
              <a:gd name="connsiteY4093" fmla="*/ 3085718 h 3797612"/>
              <a:gd name="connsiteX4094" fmla="*/ 1927555 w 3911893"/>
              <a:gd name="connsiteY4094" fmla="*/ 3091725 h 3797612"/>
              <a:gd name="connsiteX4095" fmla="*/ 1933571 w 3911893"/>
              <a:gd name="connsiteY4095" fmla="*/ 3096675 h 3797612"/>
              <a:gd name="connsiteX4096" fmla="*/ 1928053 w 3911893"/>
              <a:gd name="connsiteY4096" fmla="*/ 3115642 h 3797612"/>
              <a:gd name="connsiteX4097" fmla="*/ 1930058 w 3911893"/>
              <a:gd name="connsiteY4097" fmla="*/ 3117292 h 3797612"/>
              <a:gd name="connsiteX4098" fmla="*/ 1927836 w 3911893"/>
              <a:gd name="connsiteY4098" fmla="*/ 3132255 h 3797612"/>
              <a:gd name="connsiteX4099" fmla="*/ 1933851 w 3911893"/>
              <a:gd name="connsiteY4099" fmla="*/ 3137204 h 3797612"/>
              <a:gd name="connsiteX4100" fmla="*/ 1927619 w 3911893"/>
              <a:gd name="connsiteY4100" fmla="*/ 3148867 h 3797612"/>
              <a:gd name="connsiteX4101" fmla="*/ 1931769 w 3911893"/>
              <a:gd name="connsiteY4101" fmla="*/ 3172432 h 3797612"/>
              <a:gd name="connsiteX4102" fmla="*/ 1932484 w 3911893"/>
              <a:gd name="connsiteY4102" fmla="*/ 3179737 h 3797612"/>
              <a:gd name="connsiteX4103" fmla="*/ 1922815 w 3911893"/>
              <a:gd name="connsiteY4103" fmla="*/ 3175140 h 3797612"/>
              <a:gd name="connsiteX4104" fmla="*/ 1915868 w 3911893"/>
              <a:gd name="connsiteY4104" fmla="*/ 3179497 h 3797612"/>
              <a:gd name="connsiteX4105" fmla="*/ 1913505 w 3911893"/>
              <a:gd name="connsiteY4105" fmla="*/ 3174195 h 3797612"/>
              <a:gd name="connsiteX4106" fmla="*/ 1906556 w 3911893"/>
              <a:gd name="connsiteY4106" fmla="*/ 3178553 h 3797612"/>
              <a:gd name="connsiteX4107" fmla="*/ 1907987 w 3911893"/>
              <a:gd name="connsiteY4107" fmla="*/ 3193162 h 3797612"/>
              <a:gd name="connsiteX4108" fmla="*/ 1919661 w 3911893"/>
              <a:gd name="connsiteY4108" fmla="*/ 3199409 h 3797612"/>
              <a:gd name="connsiteX4109" fmla="*/ 1918728 w 3911893"/>
              <a:gd name="connsiteY4109" fmla="*/ 3208717 h 3797612"/>
              <a:gd name="connsiteX4110" fmla="*/ 1916722 w 3911893"/>
              <a:gd name="connsiteY4110" fmla="*/ 3207067 h 3797612"/>
              <a:gd name="connsiteX4111" fmla="*/ 1913070 w 3911893"/>
              <a:gd name="connsiteY4111" fmla="*/ 3207420 h 3797612"/>
              <a:gd name="connsiteX4112" fmla="*/ 1907194 w 3911893"/>
              <a:gd name="connsiteY4112" fmla="*/ 3222735 h 3797612"/>
              <a:gd name="connsiteX4113" fmla="*/ 1903184 w 3911893"/>
              <a:gd name="connsiteY4113" fmla="*/ 3219435 h 3797612"/>
              <a:gd name="connsiteX4114" fmla="*/ 1897526 w 3911893"/>
              <a:gd name="connsiteY4114" fmla="*/ 3218138 h 3797612"/>
              <a:gd name="connsiteX4115" fmla="*/ 1900246 w 3911893"/>
              <a:gd name="connsiteY4115" fmla="*/ 3227093 h 3797612"/>
              <a:gd name="connsiteX4116" fmla="*/ 1909557 w 3911893"/>
              <a:gd name="connsiteY4116" fmla="*/ 3228037 h 3797612"/>
              <a:gd name="connsiteX4117" fmla="*/ 1915573 w 3911893"/>
              <a:gd name="connsiteY4117" fmla="*/ 3232987 h 3797612"/>
              <a:gd name="connsiteX4118" fmla="*/ 1910988 w 3911893"/>
              <a:gd name="connsiteY4118" fmla="*/ 3242647 h 3797612"/>
              <a:gd name="connsiteX4119" fmla="*/ 1917361 w 3911893"/>
              <a:gd name="connsiteY4119" fmla="*/ 3251249 h 3797612"/>
              <a:gd name="connsiteX4120" fmla="*/ 1910770 w 3911893"/>
              <a:gd name="connsiteY4120" fmla="*/ 3259259 h 3797612"/>
              <a:gd name="connsiteX4121" fmla="*/ 1918076 w 3911893"/>
              <a:gd name="connsiteY4121" fmla="*/ 3258554 h 3797612"/>
              <a:gd name="connsiteX4122" fmla="*/ 1919149 w 3911893"/>
              <a:gd name="connsiteY4122" fmla="*/ 3269511 h 3797612"/>
              <a:gd name="connsiteX4123" fmla="*/ 1915496 w 3911893"/>
              <a:gd name="connsiteY4123" fmla="*/ 3269864 h 3797612"/>
              <a:gd name="connsiteX4124" fmla="*/ 1920221 w 3911893"/>
              <a:gd name="connsiteY4124" fmla="*/ 3280469 h 3797612"/>
              <a:gd name="connsiteX4125" fmla="*/ 1918216 w 3911893"/>
              <a:gd name="connsiteY4125" fmla="*/ 3278819 h 3797612"/>
              <a:gd name="connsiteX4126" fmla="*/ 1904320 w 3911893"/>
              <a:gd name="connsiteY4126" fmla="*/ 3287534 h 3797612"/>
              <a:gd name="connsiteX4127" fmla="*/ 1901024 w 3911893"/>
              <a:gd name="connsiteY4127" fmla="*/ 3291540 h 3797612"/>
              <a:gd name="connsiteX4128" fmla="*/ 1908330 w 3911893"/>
              <a:gd name="connsiteY4128" fmla="*/ 3290834 h 3797612"/>
              <a:gd name="connsiteX4129" fmla="*/ 1914921 w 3911893"/>
              <a:gd name="connsiteY4129" fmla="*/ 3282824 h 3797612"/>
              <a:gd name="connsiteX4130" fmla="*/ 1922009 w 3911893"/>
              <a:gd name="connsiteY4130" fmla="*/ 3298731 h 3797612"/>
              <a:gd name="connsiteX4131" fmla="*/ 1916134 w 3911893"/>
              <a:gd name="connsiteY4131" fmla="*/ 3314046 h 3797612"/>
              <a:gd name="connsiteX4132" fmla="*/ 1921792 w 3911893"/>
              <a:gd name="connsiteY4132" fmla="*/ 3315343 h 3797612"/>
              <a:gd name="connsiteX4133" fmla="*/ 1924512 w 3911893"/>
              <a:gd name="connsiteY4133" fmla="*/ 3324298 h 3797612"/>
              <a:gd name="connsiteX4134" fmla="*/ 1915559 w 3911893"/>
              <a:gd name="connsiteY4134" fmla="*/ 3327005 h 3797612"/>
              <a:gd name="connsiteX4135" fmla="*/ 1922290 w 3911893"/>
              <a:gd name="connsiteY4135" fmla="*/ 3339260 h 3797612"/>
              <a:gd name="connsiteX4136" fmla="*/ 1919352 w 3911893"/>
              <a:gd name="connsiteY4136" fmla="*/ 3346918 h 3797612"/>
              <a:gd name="connsiteX4137" fmla="*/ 1929378 w 3911893"/>
              <a:gd name="connsiteY4137" fmla="*/ 3355167 h 3797612"/>
              <a:gd name="connsiteX4138" fmla="*/ 1926798 w 3911893"/>
              <a:gd name="connsiteY4138" fmla="*/ 3366477 h 3797612"/>
              <a:gd name="connsiteX4139" fmla="*/ 1915482 w 3911893"/>
              <a:gd name="connsiteY4139" fmla="*/ 3363882 h 3797612"/>
              <a:gd name="connsiteX4140" fmla="*/ 1914896 w 3911893"/>
              <a:gd name="connsiteY4140" fmla="*/ 3366453 h 3797612"/>
              <a:gd name="connsiteX4141" fmla="*/ 1914085 w 3911893"/>
              <a:gd name="connsiteY4141" fmla="*/ 3366092 h 3797612"/>
              <a:gd name="connsiteX4142" fmla="*/ 1914192 w 3911893"/>
              <a:gd name="connsiteY4142" fmla="*/ 3369538 h 3797612"/>
              <a:gd name="connsiteX4143" fmla="*/ 1914353 w 3911893"/>
              <a:gd name="connsiteY4143" fmla="*/ 3368831 h 3797612"/>
              <a:gd name="connsiteX4144" fmla="*/ 1914896 w 3911893"/>
              <a:gd name="connsiteY4144" fmla="*/ 3366453 h 3797612"/>
              <a:gd name="connsiteX4145" fmla="*/ 1915200 w 3911893"/>
              <a:gd name="connsiteY4145" fmla="*/ 3366588 h 3797612"/>
              <a:gd name="connsiteX4146" fmla="*/ 1916555 w 3911893"/>
              <a:gd name="connsiteY4146" fmla="*/ 3374840 h 3797612"/>
              <a:gd name="connsiteX4147" fmla="*/ 1923861 w 3911893"/>
              <a:gd name="connsiteY4147" fmla="*/ 3374135 h 3797612"/>
              <a:gd name="connsiteX4148" fmla="*/ 1924576 w 3911893"/>
              <a:gd name="connsiteY4148" fmla="*/ 3381439 h 3797612"/>
              <a:gd name="connsiteX4149" fmla="*/ 1928229 w 3911893"/>
              <a:gd name="connsiteY4149" fmla="*/ 3381087 h 3797612"/>
              <a:gd name="connsiteX4150" fmla="*/ 1923286 w 3911893"/>
              <a:gd name="connsiteY4150" fmla="*/ 3387095 h 3797612"/>
              <a:gd name="connsiteX4151" fmla="*/ 1924000 w 3911893"/>
              <a:gd name="connsiteY4151" fmla="*/ 3394400 h 3797612"/>
              <a:gd name="connsiteX4152" fmla="*/ 1931307 w 3911893"/>
              <a:gd name="connsiteY4152" fmla="*/ 3393694 h 3797612"/>
              <a:gd name="connsiteX4153" fmla="*/ 1935100 w 3911893"/>
              <a:gd name="connsiteY4153" fmla="*/ 3413606 h 3797612"/>
              <a:gd name="connsiteX4154" fmla="*/ 1928509 w 3911893"/>
              <a:gd name="connsiteY4154" fmla="*/ 3421616 h 3797612"/>
              <a:gd name="connsiteX4155" fmla="*/ 1929224 w 3911893"/>
              <a:gd name="connsiteY4155" fmla="*/ 3428921 h 3797612"/>
              <a:gd name="connsiteX4156" fmla="*/ 1938178 w 3911893"/>
              <a:gd name="connsiteY4156" fmla="*/ 3426213 h 3797612"/>
              <a:gd name="connsiteX4157" fmla="*/ 1935815 w 3911893"/>
              <a:gd name="connsiteY4157" fmla="*/ 3420911 h 3797612"/>
              <a:gd name="connsiteX4158" fmla="*/ 1940183 w 3911893"/>
              <a:gd name="connsiteY4158" fmla="*/ 3427863 h 3797612"/>
              <a:gd name="connsiteX4159" fmla="*/ 1947132 w 3911893"/>
              <a:gd name="connsiteY4159" fmla="*/ 3423505 h 3797612"/>
              <a:gd name="connsiteX4160" fmla="*/ 1942188 w 3911893"/>
              <a:gd name="connsiteY4160" fmla="*/ 3429513 h 3797612"/>
              <a:gd name="connsiteX4161" fmla="*/ 1940541 w 3911893"/>
              <a:gd name="connsiteY4161" fmla="*/ 3431515 h 3797612"/>
              <a:gd name="connsiteX4162" fmla="*/ 1933235 w 3911893"/>
              <a:gd name="connsiteY4162" fmla="*/ 3432221 h 3797612"/>
              <a:gd name="connsiteX4163" fmla="*/ 1936670 w 3911893"/>
              <a:gd name="connsiteY4163" fmla="*/ 3448481 h 3797612"/>
              <a:gd name="connsiteX4164" fmla="*/ 1924064 w 3911893"/>
              <a:gd name="connsiteY4164" fmla="*/ 3451541 h 3797612"/>
              <a:gd name="connsiteX4165" fmla="*/ 1926784 w 3911893"/>
              <a:gd name="connsiteY4165" fmla="*/ 3460496 h 3797612"/>
              <a:gd name="connsiteX4166" fmla="*/ 1935381 w 3911893"/>
              <a:gd name="connsiteY4166" fmla="*/ 3454135 h 3797612"/>
              <a:gd name="connsiteX4167" fmla="*/ 1937386 w 3911893"/>
              <a:gd name="connsiteY4167" fmla="*/ 3455785 h 3797612"/>
              <a:gd name="connsiteX4168" fmla="*/ 1940681 w 3911893"/>
              <a:gd name="connsiteY4168" fmla="*/ 3451781 h 3797612"/>
              <a:gd name="connsiteX4169" fmla="*/ 1943402 w 3911893"/>
              <a:gd name="connsiteY4169" fmla="*/ 3460735 h 3797612"/>
              <a:gd name="connsiteX4170" fmla="*/ 1938101 w 3911893"/>
              <a:gd name="connsiteY4170" fmla="*/ 3463090 h 3797612"/>
              <a:gd name="connsiteX4171" fmla="*/ 1939173 w 3911893"/>
              <a:gd name="connsiteY4171" fmla="*/ 3474048 h 3797612"/>
              <a:gd name="connsiteX4172" fmla="*/ 1941179 w 3911893"/>
              <a:gd name="connsiteY4172" fmla="*/ 3475698 h 3797612"/>
              <a:gd name="connsiteX4173" fmla="*/ 1944474 w 3911893"/>
              <a:gd name="connsiteY4173" fmla="*/ 3471692 h 3797612"/>
              <a:gd name="connsiteX4174" fmla="*/ 1948842 w 3911893"/>
              <a:gd name="connsiteY4174" fmla="*/ 3478645 h 3797612"/>
              <a:gd name="connsiteX4175" fmla="*/ 1955138 w 3911893"/>
              <a:gd name="connsiteY4175" fmla="*/ 3524124 h 3797612"/>
              <a:gd name="connsiteX4176" fmla="*/ 1948906 w 3911893"/>
              <a:gd name="connsiteY4176" fmla="*/ 3535786 h 3797612"/>
              <a:gd name="connsiteX4177" fmla="*/ 1956352 w 3911893"/>
              <a:gd name="connsiteY4177" fmla="*/ 3555346 h 3797612"/>
              <a:gd name="connsiteX4178" fmla="*/ 1949761 w 3911893"/>
              <a:gd name="connsiteY4178" fmla="*/ 3563356 h 3797612"/>
              <a:gd name="connsiteX4179" fmla="*/ 1954486 w 3911893"/>
              <a:gd name="connsiteY4179" fmla="*/ 3573961 h 3797612"/>
              <a:gd name="connsiteX4180" fmla="*/ 1957207 w 3911893"/>
              <a:gd name="connsiteY4180" fmla="*/ 3582915 h 3797612"/>
              <a:gd name="connsiteX4181" fmla="*/ 1950616 w 3911893"/>
              <a:gd name="connsiteY4181" fmla="*/ 3590926 h 3797612"/>
              <a:gd name="connsiteX4182" fmla="*/ 1951331 w 3911893"/>
              <a:gd name="connsiteY4182" fmla="*/ 3598231 h 3797612"/>
              <a:gd name="connsiteX4183" fmla="*/ 1946605 w 3911893"/>
              <a:gd name="connsiteY4183" fmla="*/ 3587626 h 3797612"/>
              <a:gd name="connsiteX4184" fmla="*/ 1950259 w 3911893"/>
              <a:gd name="connsiteY4184" fmla="*/ 3587273 h 3797612"/>
              <a:gd name="connsiteX4185" fmla="*/ 1947896 w 3911893"/>
              <a:gd name="connsiteY4185" fmla="*/ 3581971 h 3797612"/>
              <a:gd name="connsiteX4186" fmla="*/ 1944243 w 3911893"/>
              <a:gd name="connsiteY4186" fmla="*/ 3582324 h 3797612"/>
              <a:gd name="connsiteX4187" fmla="*/ 1940310 w 3911893"/>
              <a:gd name="connsiteY4187" fmla="*/ 3542147 h 3797612"/>
              <a:gd name="connsiteX4188" fmla="*/ 1936656 w 3911893"/>
              <a:gd name="connsiteY4188" fmla="*/ 3542500 h 3797612"/>
              <a:gd name="connsiteX4189" fmla="*/ 1931791 w 3911893"/>
              <a:gd name="connsiteY4189" fmla="*/ 3511630 h 3797612"/>
              <a:gd name="connsiteX4190" fmla="*/ 1938686 w 3911893"/>
              <a:gd name="connsiteY4190" fmla="*/ 3499673 h 3797612"/>
              <a:gd name="connsiteX4191" fmla="*/ 1939482 w 3911893"/>
              <a:gd name="connsiteY4191" fmla="*/ 3498293 h 3797612"/>
              <a:gd name="connsiteX4192" fmla="*/ 1940396 w 3911893"/>
              <a:gd name="connsiteY4192" fmla="*/ 3500661 h 3797612"/>
              <a:gd name="connsiteX4193" fmla="*/ 1939671 w 3911893"/>
              <a:gd name="connsiteY4193" fmla="*/ 3497965 h 3797612"/>
              <a:gd name="connsiteX4194" fmla="*/ 1939482 w 3911893"/>
              <a:gd name="connsiteY4194" fmla="*/ 3498293 h 3797612"/>
              <a:gd name="connsiteX4195" fmla="*/ 1937309 w 3911893"/>
              <a:gd name="connsiteY4195" fmla="*/ 3492662 h 3797612"/>
              <a:gd name="connsiteX4196" fmla="*/ 1929786 w 3911893"/>
              <a:gd name="connsiteY4196" fmla="*/ 3509980 h 3797612"/>
              <a:gd name="connsiteX4197" fmla="*/ 1923629 w 3911893"/>
              <a:gd name="connsiteY4197" fmla="*/ 3484766 h 3797612"/>
              <a:gd name="connsiteX4198" fmla="*/ 1926567 w 3911893"/>
              <a:gd name="connsiteY4198" fmla="*/ 3477108 h 3797612"/>
              <a:gd name="connsiteX4199" fmla="*/ 1922914 w 3911893"/>
              <a:gd name="connsiteY4199" fmla="*/ 3477461 h 3797612"/>
              <a:gd name="connsiteX4200" fmla="*/ 1919836 w 3911893"/>
              <a:gd name="connsiteY4200" fmla="*/ 3464854 h 3797612"/>
              <a:gd name="connsiteX4201" fmla="*/ 1923131 w 3911893"/>
              <a:gd name="connsiteY4201" fmla="*/ 3460849 h 3797612"/>
              <a:gd name="connsiteX4202" fmla="*/ 1922417 w 3911893"/>
              <a:gd name="connsiteY4202" fmla="*/ 3453544 h 3797612"/>
              <a:gd name="connsiteX4203" fmla="*/ 1915110 w 3911893"/>
              <a:gd name="connsiteY4203" fmla="*/ 3454249 h 3797612"/>
              <a:gd name="connsiteX4204" fmla="*/ 1916043 w 3911893"/>
              <a:gd name="connsiteY4204" fmla="*/ 3444942 h 3797612"/>
              <a:gd name="connsiteX4205" fmla="*/ 1905519 w 3911893"/>
              <a:gd name="connsiteY4205" fmla="*/ 3412775 h 3797612"/>
              <a:gd name="connsiteX4206" fmla="*/ 1903871 w 3911893"/>
              <a:gd name="connsiteY4206" fmla="*/ 3414777 h 3797612"/>
              <a:gd name="connsiteX4207" fmla="*/ 1895851 w 3911893"/>
              <a:gd name="connsiteY4207" fmla="*/ 3408178 h 3797612"/>
              <a:gd name="connsiteX4208" fmla="*/ 1901509 w 3911893"/>
              <a:gd name="connsiteY4208" fmla="*/ 3409475 h 3797612"/>
              <a:gd name="connsiteX4209" fmla="*/ 1901725 w 3911893"/>
              <a:gd name="connsiteY4209" fmla="*/ 3392863 h 3797612"/>
              <a:gd name="connsiteX4210" fmla="*/ 1896068 w 3911893"/>
              <a:gd name="connsiteY4210" fmla="*/ 3391566 h 3797612"/>
              <a:gd name="connsiteX4211" fmla="*/ 1900295 w 3911893"/>
              <a:gd name="connsiteY4211" fmla="*/ 3378254 h 3797612"/>
              <a:gd name="connsiteX4212" fmla="*/ 1897932 w 3911893"/>
              <a:gd name="connsiteY4212" fmla="*/ 3372951 h 3797612"/>
              <a:gd name="connsiteX4213" fmla="*/ 1897792 w 3911893"/>
              <a:gd name="connsiteY4213" fmla="*/ 3352686 h 3797612"/>
              <a:gd name="connsiteX4214" fmla="*/ 1886476 w 3911893"/>
              <a:gd name="connsiteY4214" fmla="*/ 3350092 h 3797612"/>
              <a:gd name="connsiteX4215" fmla="*/ 1889056 w 3911893"/>
              <a:gd name="connsiteY4215" fmla="*/ 3338782 h 3797612"/>
              <a:gd name="connsiteX4216" fmla="*/ 1884688 w 3911893"/>
              <a:gd name="connsiteY4216" fmla="*/ 3331830 h 3797612"/>
              <a:gd name="connsiteX4217" fmla="*/ 1887268 w 3911893"/>
              <a:gd name="connsiteY4217" fmla="*/ 3320520 h 3797612"/>
              <a:gd name="connsiteX4218" fmla="*/ 1884905 w 3911893"/>
              <a:gd name="connsiteY4218" fmla="*/ 3315218 h 3797612"/>
              <a:gd name="connsiteX4219" fmla="*/ 1882402 w 3911893"/>
              <a:gd name="connsiteY4219" fmla="*/ 3289651 h 3797612"/>
              <a:gd name="connsiteX4220" fmla="*/ 1880832 w 3911893"/>
              <a:gd name="connsiteY4220" fmla="*/ 3254776 h 3797612"/>
              <a:gd name="connsiteX4221" fmla="*/ 1878329 w 3911893"/>
              <a:gd name="connsiteY4221" fmla="*/ 3229209 h 3797612"/>
              <a:gd name="connsiteX4222" fmla="*/ 1872172 w 3911893"/>
              <a:gd name="connsiteY4222" fmla="*/ 3203995 h 3797612"/>
              <a:gd name="connsiteX4223" fmla="*/ 1877473 w 3911893"/>
              <a:gd name="connsiteY4223" fmla="*/ 3201639 h 3797612"/>
              <a:gd name="connsiteX4224" fmla="*/ 1876758 w 3911893"/>
              <a:gd name="connsiteY4224" fmla="*/ 3194334 h 3797612"/>
              <a:gd name="connsiteX4225" fmla="*/ 1868162 w 3911893"/>
              <a:gd name="connsiteY4225" fmla="*/ 3200695 h 3797612"/>
              <a:gd name="connsiteX4226" fmla="*/ 1877333 w 3911893"/>
              <a:gd name="connsiteY4226" fmla="*/ 3181374 h 3797612"/>
              <a:gd name="connsiteX4227" fmla="*/ 1874970 w 3911893"/>
              <a:gd name="connsiteY4227" fmla="*/ 3176072 h 3797612"/>
              <a:gd name="connsiteX4228" fmla="*/ 1866374 w 3911893"/>
              <a:gd name="connsiteY4228" fmla="*/ 3182432 h 3797612"/>
              <a:gd name="connsiteX4229" fmla="*/ 1859209 w 3911893"/>
              <a:gd name="connsiteY4229" fmla="*/ 3203402 h 3797612"/>
              <a:gd name="connsiteX4230" fmla="*/ 1849680 w 3911893"/>
              <a:gd name="connsiteY4230" fmla="*/ 3219070 h 3797612"/>
              <a:gd name="connsiteX4231" fmla="*/ 1852043 w 3911893"/>
              <a:gd name="connsiteY4231" fmla="*/ 3224373 h 3797612"/>
              <a:gd name="connsiteX4232" fmla="*/ 1857701 w 3911893"/>
              <a:gd name="connsiteY4232" fmla="*/ 3225669 h 3797612"/>
              <a:gd name="connsiteX4233" fmla="*/ 1846167 w 3911893"/>
              <a:gd name="connsiteY4233" fmla="*/ 3239687 h 3797612"/>
              <a:gd name="connsiteX4234" fmla="*/ 1844162 w 3911893"/>
              <a:gd name="connsiteY4234" fmla="*/ 3238038 h 3797612"/>
              <a:gd name="connsiteX4235" fmla="*/ 1848748 w 3911893"/>
              <a:gd name="connsiteY4235" fmla="*/ 3228378 h 3797612"/>
              <a:gd name="connsiteX4236" fmla="*/ 1843447 w 3911893"/>
              <a:gd name="connsiteY4236" fmla="*/ 3230732 h 3797612"/>
              <a:gd name="connsiteX4237" fmla="*/ 1826753 w 3911893"/>
              <a:gd name="connsiteY4237" fmla="*/ 3267371 h 3797612"/>
              <a:gd name="connsiteX4238" fmla="*/ 1830763 w 3911893"/>
              <a:gd name="connsiteY4238" fmla="*/ 3270671 h 3797612"/>
              <a:gd name="connsiteX4239" fmla="*/ 1820162 w 3911893"/>
              <a:gd name="connsiteY4239" fmla="*/ 3275381 h 3797612"/>
              <a:gd name="connsiteX4240" fmla="*/ 1811349 w 3911893"/>
              <a:gd name="connsiteY4240" fmla="*/ 3298354 h 3797612"/>
              <a:gd name="connsiteX4241" fmla="*/ 1813355 w 3911893"/>
              <a:gd name="connsiteY4241" fmla="*/ 3300004 h 3797612"/>
              <a:gd name="connsiteX4242" fmla="*/ 1806048 w 3911893"/>
              <a:gd name="connsiteY4242" fmla="*/ 3300709 h 3797612"/>
              <a:gd name="connsiteX4243" fmla="*/ 1806406 w 3911893"/>
              <a:gd name="connsiteY4243" fmla="*/ 3304361 h 3797612"/>
              <a:gd name="connsiteX4244" fmla="*/ 1801106 w 3911893"/>
              <a:gd name="connsiteY4244" fmla="*/ 3306716 h 3797612"/>
              <a:gd name="connsiteX4245" fmla="*/ 1802179 w 3911893"/>
              <a:gd name="connsiteY4245" fmla="*/ 3317674 h 3797612"/>
              <a:gd name="connsiteX4246" fmla="*/ 1795230 w 3911893"/>
              <a:gd name="connsiteY4246" fmla="*/ 3322032 h 3797612"/>
              <a:gd name="connsiteX4247" fmla="*/ 1801246 w 3911893"/>
              <a:gd name="connsiteY4247" fmla="*/ 3326981 h 3797612"/>
              <a:gd name="connsiteX4248" fmla="*/ 1793451 w 3911893"/>
              <a:gd name="connsiteY4248" fmla="*/ 3330445 h 3797612"/>
              <a:gd name="connsiteX4249" fmla="*/ 1794019 w 3911893"/>
              <a:gd name="connsiteY4249" fmla="*/ 3326441 h 3797612"/>
              <a:gd name="connsiteX4250" fmla="*/ 1790645 w 3911893"/>
              <a:gd name="connsiteY4250" fmla="*/ 3331692 h 3797612"/>
              <a:gd name="connsiteX4251" fmla="*/ 1791970 w 3911893"/>
              <a:gd name="connsiteY4251" fmla="*/ 3331103 h 3797612"/>
              <a:gd name="connsiteX4252" fmla="*/ 1793451 w 3911893"/>
              <a:gd name="connsiteY4252" fmla="*/ 3330445 h 3797612"/>
              <a:gd name="connsiteX4253" fmla="*/ 1791717 w 3911893"/>
              <a:gd name="connsiteY4253" fmla="*/ 3342649 h 3797612"/>
              <a:gd name="connsiteX4254" fmla="*/ 1786059 w 3911893"/>
              <a:gd name="connsiteY4254" fmla="*/ 3341352 h 3797612"/>
              <a:gd name="connsiteX4255" fmla="*/ 1791500 w 3911893"/>
              <a:gd name="connsiteY4255" fmla="*/ 3359261 h 3797612"/>
              <a:gd name="connsiteX4256" fmla="*/ 1788337 w 3911893"/>
              <a:gd name="connsiteY4256" fmla="*/ 3363106 h 3797612"/>
              <a:gd name="connsiteX4257" fmla="*/ 1787082 w 3911893"/>
              <a:gd name="connsiteY4257" fmla="*/ 3360034 h 3797612"/>
              <a:gd name="connsiteX4258" fmla="*/ 1786557 w 3911893"/>
              <a:gd name="connsiteY4258" fmla="*/ 3365269 h 3797612"/>
              <a:gd name="connsiteX4259" fmla="*/ 1787175 w 3911893"/>
              <a:gd name="connsiteY4259" fmla="*/ 3364518 h 3797612"/>
              <a:gd name="connsiteX4260" fmla="*/ 1788337 w 3911893"/>
              <a:gd name="connsiteY4260" fmla="*/ 3363106 h 3797612"/>
              <a:gd name="connsiteX4261" fmla="*/ 1789768 w 3911893"/>
              <a:gd name="connsiteY4261" fmla="*/ 3366612 h 3797612"/>
              <a:gd name="connsiteX4262" fmla="*/ 1789745 w 3911893"/>
              <a:gd name="connsiteY4262" fmla="*/ 3366632 h 3797612"/>
              <a:gd name="connsiteX4263" fmla="*/ 1790066 w 3911893"/>
              <a:gd name="connsiteY4263" fmla="*/ 3367390 h 3797612"/>
              <a:gd name="connsiteX4264" fmla="*/ 1783619 w 3911893"/>
              <a:gd name="connsiteY4264" fmla="*/ 3372927 h 3797612"/>
              <a:gd name="connsiteX4265" fmla="*/ 1791640 w 3911893"/>
              <a:gd name="connsiteY4265" fmla="*/ 3379526 h 3797612"/>
              <a:gd name="connsiteX4266" fmla="*/ 1785765 w 3911893"/>
              <a:gd name="connsiteY4266" fmla="*/ 3394841 h 3797612"/>
              <a:gd name="connsiteX4267" fmla="*/ 1786838 w 3911893"/>
              <a:gd name="connsiteY4267" fmla="*/ 3405799 h 3797612"/>
              <a:gd name="connsiteX4268" fmla="*/ 1792496 w 3911893"/>
              <a:gd name="connsiteY4268" fmla="*/ 3407096 h 3797612"/>
              <a:gd name="connsiteX4269" fmla="*/ 1790848 w 3911893"/>
              <a:gd name="connsiteY4269" fmla="*/ 3409098 h 3797612"/>
              <a:gd name="connsiteX4270" fmla="*/ 1798512 w 3911893"/>
              <a:gd name="connsiteY4270" fmla="*/ 3412046 h 3797612"/>
              <a:gd name="connsiteX4271" fmla="*/ 1796289 w 3911893"/>
              <a:gd name="connsiteY4271" fmla="*/ 3427008 h 3797612"/>
              <a:gd name="connsiteX4272" fmla="*/ 1797720 w 3911893"/>
              <a:gd name="connsiteY4272" fmla="*/ 3441617 h 3797612"/>
              <a:gd name="connsiteX4273" fmla="*/ 1800082 w 3911893"/>
              <a:gd name="connsiteY4273" fmla="*/ 3446920 h 3797612"/>
              <a:gd name="connsiteX4274" fmla="*/ 1798435 w 3911893"/>
              <a:gd name="connsiteY4274" fmla="*/ 3448923 h 3797612"/>
              <a:gd name="connsiteX4275" fmla="*/ 1796072 w 3911893"/>
              <a:gd name="connsiteY4275" fmla="*/ 3443621 h 3797612"/>
              <a:gd name="connsiteX4276" fmla="*/ 1783465 w 3911893"/>
              <a:gd name="connsiteY4276" fmla="*/ 3446681 h 3797612"/>
              <a:gd name="connsiteX4277" fmla="*/ 1783823 w 3911893"/>
              <a:gd name="connsiteY4277" fmla="*/ 3450333 h 3797612"/>
              <a:gd name="connsiteX4278" fmla="*/ 1793491 w 3911893"/>
              <a:gd name="connsiteY4278" fmla="*/ 3454930 h 3797612"/>
              <a:gd name="connsiteX4279" fmla="*/ 1792053 w 3911893"/>
              <a:gd name="connsiteY4279" fmla="*/ 3458680 h 3797612"/>
              <a:gd name="connsiteX4280" fmla="*/ 1790062 w 3911893"/>
              <a:gd name="connsiteY4280" fmla="*/ 3457566 h 3797612"/>
              <a:gd name="connsiteX4281" fmla="*/ 1790553 w 3911893"/>
              <a:gd name="connsiteY4281" fmla="*/ 3462588 h 3797612"/>
              <a:gd name="connsiteX4282" fmla="*/ 1790921 w 3911893"/>
              <a:gd name="connsiteY4282" fmla="*/ 3461630 h 3797612"/>
              <a:gd name="connsiteX4283" fmla="*/ 1792053 w 3911893"/>
              <a:gd name="connsiteY4283" fmla="*/ 3458680 h 3797612"/>
              <a:gd name="connsiteX4284" fmla="*/ 1792257 w 3911893"/>
              <a:gd name="connsiteY4284" fmla="*/ 3458794 h 3797612"/>
              <a:gd name="connsiteX4285" fmla="*/ 1795507 w 3911893"/>
              <a:gd name="connsiteY4285" fmla="*/ 3467420 h 3797612"/>
              <a:gd name="connsiteX4286" fmla="*/ 1794052 w 3911893"/>
              <a:gd name="connsiteY4286" fmla="*/ 3472129 h 3797612"/>
              <a:gd name="connsiteX4287" fmla="*/ 1793632 w 3911893"/>
              <a:gd name="connsiteY4287" fmla="*/ 3475195 h 3797612"/>
              <a:gd name="connsiteX4288" fmla="*/ 1794044 w 3911893"/>
              <a:gd name="connsiteY4288" fmla="*/ 3474694 h 3797612"/>
              <a:gd name="connsiteX4289" fmla="*/ 1796773 w 3911893"/>
              <a:gd name="connsiteY4289" fmla="*/ 3471378 h 3797612"/>
              <a:gd name="connsiteX4290" fmla="*/ 1795937 w 3911893"/>
              <a:gd name="connsiteY4290" fmla="*/ 3476863 h 3797612"/>
              <a:gd name="connsiteX4291" fmla="*/ 1792124 w 3911893"/>
              <a:gd name="connsiteY4291" fmla="*/ 3497463 h 3797612"/>
              <a:gd name="connsiteX4292" fmla="*/ 1795343 w 3911893"/>
              <a:gd name="connsiteY4292" fmla="*/ 3530335 h 3797612"/>
              <a:gd name="connsiteX4293" fmla="*/ 1794919 w 3911893"/>
              <a:gd name="connsiteY4293" fmla="*/ 3539885 h 3797612"/>
              <a:gd name="connsiteX4294" fmla="*/ 1792397 w 3911893"/>
              <a:gd name="connsiteY4294" fmla="*/ 3530849 h 3797612"/>
              <a:gd name="connsiteX4295" fmla="*/ 1791332 w 3911893"/>
              <a:gd name="connsiteY4295" fmla="*/ 3527035 h 3797612"/>
              <a:gd name="connsiteX4296" fmla="*/ 1790617 w 3911893"/>
              <a:gd name="connsiteY4296" fmla="*/ 3519730 h 3797612"/>
              <a:gd name="connsiteX4297" fmla="*/ 1784601 w 3911893"/>
              <a:gd name="connsiteY4297" fmla="*/ 3514780 h 3797612"/>
              <a:gd name="connsiteX4298" fmla="*/ 1782673 w 3911893"/>
              <a:gd name="connsiteY4298" fmla="*/ 3476253 h 3797612"/>
              <a:gd name="connsiteX4299" fmla="*/ 1774154 w 3911893"/>
              <a:gd name="connsiteY4299" fmla="*/ 3445737 h 3797612"/>
              <a:gd name="connsiteX4300" fmla="*/ 1763911 w 3911893"/>
              <a:gd name="connsiteY4300" fmla="*/ 3454100 h 3797612"/>
              <a:gd name="connsiteX4301" fmla="*/ 1761765 w 3911893"/>
              <a:gd name="connsiteY4301" fmla="*/ 3432185 h 3797612"/>
              <a:gd name="connsiteX4302" fmla="*/ 1756464 w 3911893"/>
              <a:gd name="connsiteY4302" fmla="*/ 3434540 h 3797612"/>
              <a:gd name="connsiteX4303" fmla="*/ 1757538 w 3911893"/>
              <a:gd name="connsiteY4303" fmla="*/ 3445497 h 3797612"/>
              <a:gd name="connsiteX4304" fmla="*/ 1751522 w 3911893"/>
              <a:gd name="connsiteY4304" fmla="*/ 3440547 h 3797612"/>
              <a:gd name="connsiteX4305" fmla="*/ 1750091 w 3911893"/>
              <a:gd name="connsiteY4305" fmla="*/ 3425938 h 3797612"/>
              <a:gd name="connsiteX4306" fmla="*/ 1748086 w 3911893"/>
              <a:gd name="connsiteY4306" fmla="*/ 3424288 h 3797612"/>
              <a:gd name="connsiteX4307" fmla="*/ 1743858 w 3911893"/>
              <a:gd name="connsiteY4307" fmla="*/ 3437601 h 3797612"/>
              <a:gd name="connsiteX4308" fmla="*/ 1749657 w 3911893"/>
              <a:gd name="connsiteY4308" fmla="*/ 3459162 h 3797612"/>
              <a:gd name="connsiteX4309" fmla="*/ 1743641 w 3911893"/>
              <a:gd name="connsiteY4309" fmla="*/ 3454213 h 3797612"/>
              <a:gd name="connsiteX4310" fmla="*/ 1740345 w 3911893"/>
              <a:gd name="connsiteY4310" fmla="*/ 3458218 h 3797612"/>
              <a:gd name="connsiteX4311" fmla="*/ 1738340 w 3911893"/>
              <a:gd name="connsiteY4311" fmla="*/ 3456568 h 3797612"/>
              <a:gd name="connsiteX4312" fmla="*/ 1744931 w 3911893"/>
              <a:gd name="connsiteY4312" fmla="*/ 3448558 h 3797612"/>
              <a:gd name="connsiteX4313" fmla="*/ 1739847 w 3911893"/>
              <a:gd name="connsiteY4313" fmla="*/ 3434301 h 3797612"/>
              <a:gd name="connsiteX4314" fmla="*/ 1731609 w 3911893"/>
              <a:gd name="connsiteY4314" fmla="*/ 3444313 h 3797612"/>
              <a:gd name="connsiteX4315" fmla="*/ 1732682 w 3911893"/>
              <a:gd name="connsiteY4315" fmla="*/ 3455271 h 3797612"/>
              <a:gd name="connsiteX4316" fmla="*/ 1726449 w 3911893"/>
              <a:gd name="connsiteY4316" fmla="*/ 3466933 h 3797612"/>
              <a:gd name="connsiteX4317" fmla="*/ 1733475 w 3911893"/>
              <a:gd name="connsiteY4317" fmla="*/ 3425698 h 3797612"/>
              <a:gd name="connsiteX4318" fmla="*/ 1711122 w 3911893"/>
              <a:gd name="connsiteY4318" fmla="*/ 3461040 h 3797612"/>
              <a:gd name="connsiteX4319" fmla="*/ 1708736 w 3911893"/>
              <a:gd name="connsiteY4319" fmla="*/ 3468554 h 3797612"/>
              <a:gd name="connsiteX4320" fmla="*/ 1705918 w 3911893"/>
              <a:gd name="connsiteY4320" fmla="*/ 3470557 h 3797612"/>
              <a:gd name="connsiteX4321" fmla="*/ 1706894 w 3911893"/>
              <a:gd name="connsiteY4321" fmla="*/ 3474352 h 3797612"/>
              <a:gd name="connsiteX4322" fmla="*/ 1707423 w 3911893"/>
              <a:gd name="connsiteY4322" fmla="*/ 3472688 h 3797612"/>
              <a:gd name="connsiteX4323" fmla="*/ 1708736 w 3911893"/>
              <a:gd name="connsiteY4323" fmla="*/ 3468554 h 3797612"/>
              <a:gd name="connsiteX4324" fmla="*/ 1709716 w 3911893"/>
              <a:gd name="connsiteY4324" fmla="*/ 3467857 h 3797612"/>
              <a:gd name="connsiteX4325" fmla="*/ 1703024 w 3911893"/>
              <a:gd name="connsiteY4325" fmla="*/ 3491317 h 3797612"/>
              <a:gd name="connsiteX4326" fmla="*/ 1701019 w 3911893"/>
              <a:gd name="connsiteY4326" fmla="*/ 3489667 h 3797612"/>
              <a:gd name="connsiteX4327" fmla="*/ 1690775 w 3911893"/>
              <a:gd name="connsiteY4327" fmla="*/ 3498030 h 3797612"/>
              <a:gd name="connsiteX4328" fmla="*/ 1691490 w 3911893"/>
              <a:gd name="connsiteY4328" fmla="*/ 3505335 h 3797612"/>
              <a:gd name="connsiteX4329" fmla="*/ 1687837 w 3911893"/>
              <a:gd name="connsiteY4329" fmla="*/ 3505688 h 3797612"/>
              <a:gd name="connsiteX4330" fmla="*/ 1685257 w 3911893"/>
              <a:gd name="connsiteY4330" fmla="*/ 3516998 h 3797612"/>
              <a:gd name="connsiteX4331" fmla="*/ 1679956 w 3911893"/>
              <a:gd name="connsiteY4331" fmla="*/ 3519353 h 3797612"/>
              <a:gd name="connsiteX4332" fmla="*/ 1677376 w 3911893"/>
              <a:gd name="connsiteY4332" fmla="*/ 3530663 h 3797612"/>
              <a:gd name="connsiteX4333" fmla="*/ 1672390 w 3911893"/>
              <a:gd name="connsiteY4333" fmla="*/ 3539993 h 3797612"/>
              <a:gd name="connsiteX4334" fmla="*/ 1666775 w 3911893"/>
              <a:gd name="connsiteY4334" fmla="*/ 3535373 h 3797612"/>
              <a:gd name="connsiteX4335" fmla="*/ 1656174 w 3911893"/>
              <a:gd name="connsiteY4335" fmla="*/ 3540084 h 3797612"/>
              <a:gd name="connsiteX4336" fmla="*/ 1655816 w 3911893"/>
              <a:gd name="connsiteY4336" fmla="*/ 3536432 h 3797612"/>
              <a:gd name="connsiteX4337" fmla="*/ 1672651 w 3911893"/>
              <a:gd name="connsiteY4337" fmla="*/ 3520058 h 3797612"/>
              <a:gd name="connsiteX4338" fmla="*/ 1667925 w 3911893"/>
              <a:gd name="connsiteY4338" fmla="*/ 3509454 h 3797612"/>
              <a:gd name="connsiteX4339" fmla="*/ 1674873 w 3911893"/>
              <a:gd name="connsiteY4339" fmla="*/ 3505096 h 3797612"/>
              <a:gd name="connsiteX4340" fmla="*/ 1676521 w 3911893"/>
              <a:gd name="connsiteY4340" fmla="*/ 3503094 h 3797612"/>
              <a:gd name="connsiteX4341" fmla="*/ 1685692 w 3911893"/>
              <a:gd name="connsiteY4341" fmla="*/ 3483773 h 3797612"/>
              <a:gd name="connsiteX4342" fmla="*/ 1682039 w 3911893"/>
              <a:gd name="connsiteY4342" fmla="*/ 3484126 h 3797612"/>
              <a:gd name="connsiteX4343" fmla="*/ 1688987 w 3911893"/>
              <a:gd name="connsiteY4343" fmla="*/ 3479768 h 3797612"/>
              <a:gd name="connsiteX4344" fmla="*/ 1687914 w 3911893"/>
              <a:gd name="connsiteY4344" fmla="*/ 3468810 h 3797612"/>
              <a:gd name="connsiteX4345" fmla="*/ 1694863 w 3911893"/>
              <a:gd name="connsiteY4345" fmla="*/ 3464453 h 3797612"/>
              <a:gd name="connsiteX4346" fmla="*/ 1692500 w 3911893"/>
              <a:gd name="connsiteY4346" fmla="*/ 3459150 h 3797612"/>
              <a:gd name="connsiteX4347" fmla="*/ 1697800 w 3911893"/>
              <a:gd name="connsiteY4347" fmla="*/ 3456796 h 3797612"/>
              <a:gd name="connsiteX4348" fmla="*/ 1692717 w 3911893"/>
              <a:gd name="connsiteY4348" fmla="*/ 3442538 h 3797612"/>
              <a:gd name="connsiteX4349" fmla="*/ 1698018 w 3911893"/>
              <a:gd name="connsiteY4349" fmla="*/ 3440183 h 3797612"/>
              <a:gd name="connsiteX4350" fmla="*/ 1702028 w 3911893"/>
              <a:gd name="connsiteY4350" fmla="*/ 3443483 h 3797612"/>
              <a:gd name="connsiteX4351" fmla="*/ 1711557 w 3911893"/>
              <a:gd name="connsiteY4351" fmla="*/ 3427815 h 3797612"/>
              <a:gd name="connsiteX4352" fmla="*/ 1709194 w 3911893"/>
              <a:gd name="connsiteY4352" fmla="*/ 3422513 h 3797612"/>
              <a:gd name="connsiteX4353" fmla="*/ 1716500 w 3911893"/>
              <a:gd name="connsiteY4353" fmla="*/ 3421807 h 3797612"/>
              <a:gd name="connsiteX4354" fmla="*/ 1720868 w 3911893"/>
              <a:gd name="connsiteY4354" fmla="*/ 3428760 h 3797612"/>
              <a:gd name="connsiteX4355" fmla="*/ 1729106 w 3911893"/>
              <a:gd name="connsiteY4355" fmla="*/ 3418746 h 3797612"/>
              <a:gd name="connsiteX4356" fmla="*/ 1715784 w 3911893"/>
              <a:gd name="connsiteY4356" fmla="*/ 3414502 h 3797612"/>
              <a:gd name="connsiteX4357" fmla="*/ 1718722 w 3911893"/>
              <a:gd name="connsiteY4357" fmla="*/ 3406845 h 3797612"/>
              <a:gd name="connsiteX4358" fmla="*/ 1730256 w 3911893"/>
              <a:gd name="connsiteY4358" fmla="*/ 3392827 h 3797612"/>
              <a:gd name="connsiteX4359" fmla="*/ 1735774 w 3911893"/>
              <a:gd name="connsiteY4359" fmla="*/ 3373859 h 3797612"/>
              <a:gd name="connsiteX4360" fmla="*/ 1743297 w 3911893"/>
              <a:gd name="connsiteY4360" fmla="*/ 3356541 h 3797612"/>
              <a:gd name="connsiteX4361" fmla="*/ 1744089 w 3911893"/>
              <a:gd name="connsiteY4361" fmla="*/ 3326969 h 3797612"/>
              <a:gd name="connsiteX4362" fmla="*/ 1735136 w 3911893"/>
              <a:gd name="connsiteY4362" fmla="*/ 3329677 h 3797612"/>
              <a:gd name="connsiteX4363" fmla="*/ 1736861 w 3911893"/>
              <a:gd name="connsiteY4363" fmla="*/ 3290797 h 3797612"/>
              <a:gd name="connsiteX4364" fmla="*/ 1729772 w 3911893"/>
              <a:gd name="connsiteY4364" fmla="*/ 3274891 h 3797612"/>
              <a:gd name="connsiteX4365" fmla="*/ 1726477 w 3911893"/>
              <a:gd name="connsiteY4365" fmla="*/ 3278896 h 3797612"/>
              <a:gd name="connsiteX4366" fmla="*/ 1728840 w 3911893"/>
              <a:gd name="connsiteY4366" fmla="*/ 3284198 h 3797612"/>
              <a:gd name="connsiteX4367" fmla="*/ 1711865 w 3911893"/>
              <a:gd name="connsiteY4367" fmla="*/ 3280306 h 3797612"/>
              <a:gd name="connsiteX4368" fmla="*/ 1705275 w 3911893"/>
              <a:gd name="connsiteY4368" fmla="*/ 3288317 h 3797612"/>
              <a:gd name="connsiteX4369" fmla="*/ 1705632 w 3911893"/>
              <a:gd name="connsiteY4369" fmla="*/ 3291969 h 3797612"/>
              <a:gd name="connsiteX4370" fmla="*/ 1712580 w 3911893"/>
              <a:gd name="connsiteY4370" fmla="*/ 3287612 h 3797612"/>
              <a:gd name="connsiteX4371" fmla="*/ 1707062 w 3911893"/>
              <a:gd name="connsiteY4371" fmla="*/ 3306579 h 3797612"/>
              <a:gd name="connsiteX4372" fmla="*/ 1703409 w 3911893"/>
              <a:gd name="connsiteY4372" fmla="*/ 3306932 h 3797612"/>
              <a:gd name="connsiteX4373" fmla="*/ 1703014 w 3911893"/>
              <a:gd name="connsiteY4373" fmla="*/ 3310876 h 3797612"/>
              <a:gd name="connsiteX4374" fmla="*/ 1702236 w 3911893"/>
              <a:gd name="connsiteY4374" fmla="*/ 3311423 h 3797612"/>
              <a:gd name="connsiteX4375" fmla="*/ 1702477 w 3911893"/>
              <a:gd name="connsiteY4375" fmla="*/ 3316239 h 3797612"/>
              <a:gd name="connsiteX4376" fmla="*/ 1702593 w 3911893"/>
              <a:gd name="connsiteY4376" fmla="*/ 3315076 h 3797612"/>
              <a:gd name="connsiteX4377" fmla="*/ 1703014 w 3911893"/>
              <a:gd name="connsiteY4377" fmla="*/ 3310876 h 3797612"/>
              <a:gd name="connsiteX4378" fmla="*/ 1703233 w 3911893"/>
              <a:gd name="connsiteY4378" fmla="*/ 3310722 h 3797612"/>
              <a:gd name="connsiteX4379" fmla="*/ 1709783 w 3911893"/>
              <a:gd name="connsiteY4379" fmla="*/ 3315533 h 3797612"/>
              <a:gd name="connsiteX4380" fmla="*/ 1699182 w 3911893"/>
              <a:gd name="connsiteY4380" fmla="*/ 3320244 h 3797612"/>
              <a:gd name="connsiteX4381" fmla="*/ 1689295 w 3911893"/>
              <a:gd name="connsiteY4381" fmla="*/ 3332260 h 3797612"/>
              <a:gd name="connsiteX4382" fmla="*/ 1688005 w 3911893"/>
              <a:gd name="connsiteY4382" fmla="*/ 3337915 h 3797612"/>
              <a:gd name="connsiteX4383" fmla="*/ 1682130 w 3911893"/>
              <a:gd name="connsiteY4383" fmla="*/ 3353230 h 3797612"/>
              <a:gd name="connsiteX4384" fmla="*/ 1677762 w 3911893"/>
              <a:gd name="connsiteY4384" fmla="*/ 3346278 h 3797612"/>
              <a:gd name="connsiteX4385" fmla="*/ 1672462 w 3911893"/>
              <a:gd name="connsiteY4385" fmla="*/ 3348632 h 3797612"/>
              <a:gd name="connsiteX4386" fmla="*/ 1655052 w 3911893"/>
              <a:gd name="connsiteY4386" fmla="*/ 3377966 h 3797612"/>
              <a:gd name="connsiteX4387" fmla="*/ 1633415 w 3911893"/>
              <a:gd name="connsiteY4387" fmla="*/ 3420612 h 3797612"/>
              <a:gd name="connsiteX4388" fmla="*/ 1625892 w 3911893"/>
              <a:gd name="connsiteY4388" fmla="*/ 3437929 h 3797612"/>
              <a:gd name="connsiteX4389" fmla="*/ 1624244 w 3911893"/>
              <a:gd name="connsiteY4389" fmla="*/ 3439932 h 3797612"/>
              <a:gd name="connsiteX4390" fmla="*/ 1623312 w 3911893"/>
              <a:gd name="connsiteY4390" fmla="*/ 3449239 h 3797612"/>
              <a:gd name="connsiteX4391" fmla="*/ 1636851 w 3911893"/>
              <a:gd name="connsiteY4391" fmla="*/ 3436871 h 3797612"/>
              <a:gd name="connsiteX4392" fmla="*/ 1632265 w 3911893"/>
              <a:gd name="connsiteY4392" fmla="*/ 3446531 h 3797612"/>
              <a:gd name="connsiteX4393" fmla="*/ 1630975 w 3911893"/>
              <a:gd name="connsiteY4393" fmla="*/ 3452186 h 3797612"/>
              <a:gd name="connsiteX4394" fmla="*/ 1620157 w 3911893"/>
              <a:gd name="connsiteY4394" fmla="*/ 3473509 h 3797612"/>
              <a:gd name="connsiteX4395" fmla="*/ 1622520 w 3911893"/>
              <a:gd name="connsiteY4395" fmla="*/ 3478811 h 3797612"/>
              <a:gd name="connsiteX4396" fmla="*/ 1612276 w 3911893"/>
              <a:gd name="connsiteY4396" fmla="*/ 3487174 h 3797612"/>
              <a:gd name="connsiteX4397" fmla="*/ 1608981 w 3911893"/>
              <a:gd name="connsiteY4397" fmla="*/ 3491179 h 3797612"/>
              <a:gd name="connsiteX4398" fmla="*/ 1609696 w 3911893"/>
              <a:gd name="connsiteY4398" fmla="*/ 3498484 h 3797612"/>
              <a:gd name="connsiteX4399" fmla="*/ 1601815 w 3911893"/>
              <a:gd name="connsiteY4399" fmla="*/ 3512149 h 3797612"/>
              <a:gd name="connsiteX4400" fmla="*/ 1607473 w 3911893"/>
              <a:gd name="connsiteY4400" fmla="*/ 3513447 h 3797612"/>
              <a:gd name="connsiteX4401" fmla="*/ 1604178 w 3911893"/>
              <a:gd name="connsiteY4401" fmla="*/ 3517452 h 3797612"/>
              <a:gd name="connsiteX4402" fmla="*/ 1595224 w 3911893"/>
              <a:gd name="connsiteY4402" fmla="*/ 3520160 h 3797612"/>
              <a:gd name="connsiteX4403" fmla="*/ 1589706 w 3911893"/>
              <a:gd name="connsiteY4403" fmla="*/ 3539127 h 3797612"/>
              <a:gd name="connsiteX4404" fmla="*/ 1586411 w 3911893"/>
              <a:gd name="connsiteY4404" fmla="*/ 3543132 h 3797612"/>
              <a:gd name="connsiteX4405" fmla="*/ 1586053 w 3911893"/>
              <a:gd name="connsiteY4405" fmla="*/ 3539480 h 3797612"/>
              <a:gd name="connsiteX4406" fmla="*/ 1579105 w 3911893"/>
              <a:gd name="connsiteY4406" fmla="*/ 3543837 h 3797612"/>
              <a:gd name="connsiteX4407" fmla="*/ 1572655 w 3911893"/>
              <a:gd name="connsiteY4407" fmla="*/ 3572113 h 3797612"/>
              <a:gd name="connsiteX4408" fmla="*/ 1563701 w 3911893"/>
              <a:gd name="connsiteY4408" fmla="*/ 3574821 h 3797612"/>
              <a:gd name="connsiteX4409" fmla="*/ 1559116 w 3911893"/>
              <a:gd name="connsiteY4409" fmla="*/ 3584481 h 3797612"/>
              <a:gd name="connsiteX4410" fmla="*/ 1561479 w 3911893"/>
              <a:gd name="connsiteY4410" fmla="*/ 3589783 h 3797612"/>
              <a:gd name="connsiteX4411" fmla="*/ 1557608 w 3911893"/>
              <a:gd name="connsiteY4411" fmla="*/ 3606748 h 3797612"/>
              <a:gd name="connsiteX4412" fmla="*/ 1544427 w 3911893"/>
              <a:gd name="connsiteY4412" fmla="*/ 3622769 h 3797612"/>
              <a:gd name="connsiteX4413" fmla="*/ 1551593 w 3911893"/>
              <a:gd name="connsiteY4413" fmla="*/ 3601799 h 3797612"/>
              <a:gd name="connsiteX4414" fmla="*/ 1555820 w 3911893"/>
              <a:gd name="connsiteY4414" fmla="*/ 3588486 h 3797612"/>
              <a:gd name="connsiteX4415" fmla="*/ 1552168 w 3911893"/>
              <a:gd name="connsiteY4415" fmla="*/ 3588839 h 3797612"/>
              <a:gd name="connsiteX4416" fmla="*/ 1554748 w 3911893"/>
              <a:gd name="connsiteY4416" fmla="*/ 3577529 h 3797612"/>
              <a:gd name="connsiteX4417" fmla="*/ 1547799 w 3911893"/>
              <a:gd name="connsiteY4417" fmla="*/ 3581887 h 3797612"/>
              <a:gd name="connsiteX4418" fmla="*/ 1538333 w 3911893"/>
              <a:gd name="connsiteY4418" fmla="*/ 3600544 h 3797612"/>
              <a:gd name="connsiteX4419" fmla="*/ 1537552 w 3911893"/>
              <a:gd name="connsiteY4419" fmla="*/ 3602084 h 3797612"/>
              <a:gd name="connsiteX4420" fmla="*/ 1535551 w 3911893"/>
              <a:gd name="connsiteY4420" fmla="*/ 3588599 h 3797612"/>
              <a:gd name="connsiteX4421" fmla="*/ 1549090 w 3911893"/>
              <a:gd name="connsiteY4421" fmla="*/ 3576231 h 3797612"/>
              <a:gd name="connsiteX4422" fmla="*/ 1550022 w 3911893"/>
              <a:gd name="connsiteY4422" fmla="*/ 3566924 h 3797612"/>
              <a:gd name="connsiteX4423" fmla="*/ 1557328 w 3911893"/>
              <a:gd name="connsiteY4423" fmla="*/ 3566218 h 3797612"/>
              <a:gd name="connsiteX4424" fmla="*/ 1554965 w 3911893"/>
              <a:gd name="connsiteY4424" fmla="*/ 3560916 h 3797612"/>
              <a:gd name="connsiteX4425" fmla="*/ 1565209 w 3911893"/>
              <a:gd name="connsiteY4425" fmla="*/ 3552553 h 3797612"/>
              <a:gd name="connsiteX4426" fmla="*/ 1575670 w 3911893"/>
              <a:gd name="connsiteY4426" fmla="*/ 3527578 h 3797612"/>
              <a:gd name="connsiteX4427" fmla="*/ 1578250 w 3911893"/>
              <a:gd name="connsiteY4427" fmla="*/ 3516268 h 3797612"/>
              <a:gd name="connsiteX4428" fmla="*/ 1583192 w 3911893"/>
              <a:gd name="connsiteY4428" fmla="*/ 3510261 h 3797612"/>
              <a:gd name="connsiteX4429" fmla="*/ 1598239 w 3911893"/>
              <a:gd name="connsiteY4429" fmla="*/ 3475625 h 3797612"/>
              <a:gd name="connsiteX4430" fmla="*/ 1601535 w 3911893"/>
              <a:gd name="connsiteY4430" fmla="*/ 3471620 h 3797612"/>
              <a:gd name="connsiteX4431" fmla="*/ 1604830 w 3911893"/>
              <a:gd name="connsiteY4431" fmla="*/ 3467614 h 3797612"/>
              <a:gd name="connsiteX4432" fmla="*/ 1607767 w 3911893"/>
              <a:gd name="connsiteY4432" fmla="*/ 3459957 h 3797612"/>
              <a:gd name="connsiteX4433" fmla="*/ 1605404 w 3911893"/>
              <a:gd name="connsiteY4433" fmla="*/ 3454655 h 3797612"/>
              <a:gd name="connsiteX4434" fmla="*/ 1602109 w 3911893"/>
              <a:gd name="connsiteY4434" fmla="*/ 3458660 h 3797612"/>
              <a:gd name="connsiteX4435" fmla="*/ 1620809 w 3911893"/>
              <a:gd name="connsiteY4435" fmla="*/ 3423672 h 3797612"/>
              <a:gd name="connsiteX4436" fmla="*/ 1617156 w 3911893"/>
              <a:gd name="connsiteY4436" fmla="*/ 3424025 h 3797612"/>
              <a:gd name="connsiteX4437" fmla="*/ 1633275 w 3911893"/>
              <a:gd name="connsiteY4437" fmla="*/ 3400346 h 3797612"/>
              <a:gd name="connsiteX4438" fmla="*/ 1646456 w 3911893"/>
              <a:gd name="connsiteY4438" fmla="*/ 3384326 h 3797612"/>
              <a:gd name="connsiteX4439" fmla="*/ 1669741 w 3911893"/>
              <a:gd name="connsiteY4439" fmla="*/ 3339678 h 3797612"/>
              <a:gd name="connsiteX4440" fmla="*/ 1680202 w 3911893"/>
              <a:gd name="connsiteY4440" fmla="*/ 3314703 h 3797612"/>
              <a:gd name="connsiteX4441" fmla="*/ 1683280 w 3911893"/>
              <a:gd name="connsiteY4441" fmla="*/ 3327310 h 3797612"/>
              <a:gd name="connsiteX4442" fmla="*/ 1686932 w 3911893"/>
              <a:gd name="connsiteY4442" fmla="*/ 3326957 h 3797612"/>
              <a:gd name="connsiteX4443" fmla="*/ 1689870 w 3911893"/>
              <a:gd name="connsiteY4443" fmla="*/ 3319300 h 3797612"/>
              <a:gd name="connsiteX4444" fmla="*/ 1691161 w 3911893"/>
              <a:gd name="connsiteY4444" fmla="*/ 3313644 h 3797612"/>
              <a:gd name="connsiteX4445" fmla="*/ 1687508 w 3911893"/>
              <a:gd name="connsiteY4445" fmla="*/ 3313997 h 3797612"/>
              <a:gd name="connsiteX4446" fmla="*/ 1683497 w 3911893"/>
              <a:gd name="connsiteY4446" fmla="*/ 3310697 h 3797612"/>
              <a:gd name="connsiteX4447" fmla="*/ 1689373 w 3911893"/>
              <a:gd name="connsiteY4447" fmla="*/ 3295382 h 3797612"/>
              <a:gd name="connsiteX4448" fmla="*/ 1697611 w 3911893"/>
              <a:gd name="connsiteY4448" fmla="*/ 3285369 h 3797612"/>
              <a:gd name="connsiteX4449" fmla="*/ 1698761 w 3911893"/>
              <a:gd name="connsiteY4449" fmla="*/ 3259449 h 3797612"/>
              <a:gd name="connsiteX4450" fmla="*/ 1703129 w 3911893"/>
              <a:gd name="connsiteY4450" fmla="*/ 3266402 h 3797612"/>
              <a:gd name="connsiteX4451" fmla="*/ 1710077 w 3911893"/>
              <a:gd name="connsiteY4451" fmla="*/ 3262044 h 3797612"/>
              <a:gd name="connsiteX4452" fmla="*/ 1718891 w 3911893"/>
              <a:gd name="connsiteY4452" fmla="*/ 3239071 h 3797612"/>
              <a:gd name="connsiteX4453" fmla="*/ 1720180 w 3911893"/>
              <a:gd name="connsiteY4453" fmla="*/ 3233417 h 3797612"/>
              <a:gd name="connsiteX4454" fmla="*/ 1716528 w 3911893"/>
              <a:gd name="connsiteY4454" fmla="*/ 3233769 h 3797612"/>
              <a:gd name="connsiteX4455" fmla="*/ 1729351 w 3911893"/>
              <a:gd name="connsiteY4455" fmla="*/ 3214097 h 3797612"/>
              <a:gd name="connsiteX4456" fmla="*/ 1726273 w 3911893"/>
              <a:gd name="connsiteY4456" fmla="*/ 3201489 h 3797612"/>
              <a:gd name="connsiteX4457" fmla="*/ 1719682 w 3911893"/>
              <a:gd name="connsiteY4457" fmla="*/ 3209499 h 3797612"/>
              <a:gd name="connsiteX4458" fmla="*/ 1718035 w 3911893"/>
              <a:gd name="connsiteY4458" fmla="*/ 3211502 h 3797612"/>
              <a:gd name="connsiteX4459" fmla="*/ 1717772 w 3911893"/>
              <a:gd name="connsiteY4459" fmla="*/ 3208813 h 3797612"/>
              <a:gd name="connsiteX4460" fmla="*/ 1720105 w 3911893"/>
              <a:gd name="connsiteY4460" fmla="*/ 3200461 h 3797612"/>
              <a:gd name="connsiteX4461" fmla="*/ 1724485 w 3911893"/>
              <a:gd name="connsiteY4461" fmla="*/ 3183227 h 3797612"/>
              <a:gd name="connsiteX4462" fmla="*/ 1720474 w 3911893"/>
              <a:gd name="connsiteY4462" fmla="*/ 3179927 h 3797612"/>
              <a:gd name="connsiteX4463" fmla="*/ 1700920 w 3911893"/>
              <a:gd name="connsiteY4463" fmla="*/ 3187345 h 3797612"/>
              <a:gd name="connsiteX4464" fmla="*/ 1695977 w 3911893"/>
              <a:gd name="connsiteY4464" fmla="*/ 3193353 h 3797612"/>
              <a:gd name="connsiteX4465" fmla="*/ 1701993 w 3911893"/>
              <a:gd name="connsiteY4465" fmla="*/ 3198303 h 3797612"/>
              <a:gd name="connsiteX4466" fmla="*/ 1699412 w 3911893"/>
              <a:gd name="connsiteY4466" fmla="*/ 3209613 h 3797612"/>
              <a:gd name="connsiteX4467" fmla="*/ 1690817 w 3911893"/>
              <a:gd name="connsiteY4467" fmla="*/ 3215973 h 3797612"/>
              <a:gd name="connsiteX4468" fmla="*/ 1685158 w 3911893"/>
              <a:gd name="connsiteY4468" fmla="*/ 3214676 h 3797612"/>
              <a:gd name="connsiteX4469" fmla="*/ 1680573 w 3911893"/>
              <a:gd name="connsiteY4469" fmla="*/ 3224336 h 3797612"/>
              <a:gd name="connsiteX4470" fmla="*/ 1682003 w 3911893"/>
              <a:gd name="connsiteY4470" fmla="*/ 3238946 h 3797612"/>
              <a:gd name="connsiteX4471" fmla="*/ 1705569 w 3911893"/>
              <a:gd name="connsiteY4471" fmla="*/ 3234827 h 3797612"/>
              <a:gd name="connsiteX4472" fmla="*/ 1677776 w 3911893"/>
              <a:gd name="connsiteY4472" fmla="*/ 3252258 h 3797612"/>
              <a:gd name="connsiteX4473" fmla="*/ 1675196 w 3911893"/>
              <a:gd name="connsiteY4473" fmla="*/ 3263568 h 3797612"/>
              <a:gd name="connsiteX4474" fmla="*/ 1670610 w 3911893"/>
              <a:gd name="connsiteY4474" fmla="*/ 3273228 h 3797612"/>
              <a:gd name="connsiteX4475" fmla="*/ 1666242 w 3911893"/>
              <a:gd name="connsiteY4475" fmla="*/ 3266276 h 3797612"/>
              <a:gd name="connsiteX4476" fmla="*/ 1672833 w 3911893"/>
              <a:gd name="connsiteY4476" fmla="*/ 3258266 h 3797612"/>
              <a:gd name="connsiteX4477" fmla="*/ 1663164 w 3911893"/>
              <a:gd name="connsiteY4477" fmla="*/ 3253669 h 3797612"/>
              <a:gd name="connsiteX4478" fmla="*/ 1658936 w 3911893"/>
              <a:gd name="connsiteY4478" fmla="*/ 3266982 h 3797612"/>
              <a:gd name="connsiteX4479" fmla="*/ 1653636 w 3911893"/>
              <a:gd name="connsiteY4479" fmla="*/ 3269337 h 3797612"/>
              <a:gd name="connsiteX4480" fmla="*/ 1640594 w 3911893"/>
              <a:gd name="connsiteY4480" fmla="*/ 3305622 h 3797612"/>
              <a:gd name="connsiteX4481" fmla="*/ 1621895 w 3911893"/>
              <a:gd name="connsiteY4481" fmla="*/ 3340610 h 3797612"/>
              <a:gd name="connsiteX4482" fmla="*/ 1614014 w 3911893"/>
              <a:gd name="connsiteY4482" fmla="*/ 3354276 h 3797612"/>
              <a:gd name="connsiteX4483" fmla="*/ 1607999 w 3911893"/>
              <a:gd name="connsiteY4483" fmla="*/ 3349326 h 3797612"/>
              <a:gd name="connsiteX4484" fmla="*/ 1606709 w 3911893"/>
              <a:gd name="connsiteY4484" fmla="*/ 3354981 h 3797612"/>
              <a:gd name="connsiteX4485" fmla="*/ 1612367 w 3911893"/>
              <a:gd name="connsiteY4485" fmla="*/ 3356278 h 3797612"/>
              <a:gd name="connsiteX4486" fmla="*/ 1598828 w 3911893"/>
              <a:gd name="connsiteY4486" fmla="*/ 3368646 h 3797612"/>
              <a:gd name="connsiteX4487" fmla="*/ 1601191 w 3911893"/>
              <a:gd name="connsiteY4487" fmla="*/ 3373948 h 3797612"/>
              <a:gd name="connsiteX4488" fmla="*/ 1588725 w 3911893"/>
              <a:gd name="connsiteY4488" fmla="*/ 3397274 h 3797612"/>
              <a:gd name="connsiteX4489" fmla="*/ 1575543 w 3911893"/>
              <a:gd name="connsiteY4489" fmla="*/ 3413294 h 3797612"/>
              <a:gd name="connsiteX4490" fmla="*/ 1549679 w 3911893"/>
              <a:gd name="connsiteY4490" fmla="*/ 3469252 h 3797612"/>
              <a:gd name="connsiteX4491" fmla="*/ 1548388 w 3911893"/>
              <a:gd name="connsiteY4491" fmla="*/ 3474908 h 3797612"/>
              <a:gd name="connsiteX4492" fmla="*/ 1535922 w 3911893"/>
              <a:gd name="connsiteY4492" fmla="*/ 3498233 h 3797612"/>
              <a:gd name="connsiteX4493" fmla="*/ 1539932 w 3911893"/>
              <a:gd name="connsiteY4493" fmla="*/ 3501533 h 3797612"/>
              <a:gd name="connsiteX4494" fmla="*/ 1539001 w 3911893"/>
              <a:gd name="connsiteY4494" fmla="*/ 3510840 h 3797612"/>
              <a:gd name="connsiteX4495" fmla="*/ 1533342 w 3911893"/>
              <a:gd name="connsiteY4495" fmla="*/ 3509543 h 3797612"/>
              <a:gd name="connsiteX4496" fmla="*/ 1530980 w 3911893"/>
              <a:gd name="connsiteY4496" fmla="*/ 3504240 h 3797612"/>
              <a:gd name="connsiteX4497" fmla="*/ 1540150 w 3911893"/>
              <a:gd name="connsiteY4497" fmla="*/ 3484920 h 3797612"/>
              <a:gd name="connsiteX4498" fmla="*/ 1524606 w 3911893"/>
              <a:gd name="connsiteY4498" fmla="*/ 3495639 h 3797612"/>
              <a:gd name="connsiteX4499" fmla="*/ 1526394 w 3911893"/>
              <a:gd name="connsiteY4499" fmla="*/ 3513900 h 3797612"/>
              <a:gd name="connsiteX4500" fmla="*/ 1518730 w 3911893"/>
              <a:gd name="connsiteY4500" fmla="*/ 3510954 h 3797612"/>
              <a:gd name="connsiteX4501" fmla="*/ 1506840 w 3911893"/>
              <a:gd name="connsiteY4501" fmla="*/ 3521319 h 3797612"/>
              <a:gd name="connsiteX4502" fmla="*/ 1504476 w 3911893"/>
              <a:gd name="connsiteY4502" fmla="*/ 3516017 h 3797612"/>
              <a:gd name="connsiteX4503" fmla="*/ 1490937 w 3911893"/>
              <a:gd name="connsiteY4503" fmla="*/ 3528385 h 3797612"/>
              <a:gd name="connsiteX4504" fmla="*/ 1476824 w 3911893"/>
              <a:gd name="connsiteY4504" fmla="*/ 3553713 h 3797612"/>
              <a:gd name="connsiteX4505" fmla="*/ 1472238 w 3911893"/>
              <a:gd name="connsiteY4505" fmla="*/ 3563373 h 3797612"/>
              <a:gd name="connsiteX4506" fmla="*/ 1475891 w 3911893"/>
              <a:gd name="connsiteY4506" fmla="*/ 3563020 h 3797612"/>
              <a:gd name="connsiteX4507" fmla="*/ 1470949 w 3911893"/>
              <a:gd name="connsiteY4507" fmla="*/ 3569028 h 3797612"/>
              <a:gd name="connsiteX4508" fmla="*/ 1463642 w 3911893"/>
              <a:gd name="connsiteY4508" fmla="*/ 3569733 h 3797612"/>
              <a:gd name="connsiteX4509" fmla="*/ 1452109 w 3911893"/>
              <a:gd name="connsiteY4509" fmla="*/ 3583751 h 3797612"/>
              <a:gd name="connsiteX4510" fmla="*/ 1434342 w 3911893"/>
              <a:gd name="connsiteY4510" fmla="*/ 3609432 h 3797612"/>
              <a:gd name="connsiteX4511" fmla="*/ 1424291 w 3911893"/>
              <a:gd name="connsiteY4511" fmla="*/ 3621647 h 3797612"/>
              <a:gd name="connsiteX4512" fmla="*/ 1423660 w 3911893"/>
              <a:gd name="connsiteY4512" fmla="*/ 3620371 h 3797612"/>
              <a:gd name="connsiteX4513" fmla="*/ 1422808 w 3911893"/>
              <a:gd name="connsiteY4513" fmla="*/ 3623450 h 3797612"/>
              <a:gd name="connsiteX4514" fmla="*/ 1424250 w 3911893"/>
              <a:gd name="connsiteY4514" fmla="*/ 3621698 h 3797612"/>
              <a:gd name="connsiteX4515" fmla="*/ 1424291 w 3911893"/>
              <a:gd name="connsiteY4515" fmla="*/ 3621647 h 3797612"/>
              <a:gd name="connsiteX4516" fmla="*/ 1426819 w 3911893"/>
              <a:gd name="connsiteY4516" fmla="*/ 3626749 h 3797612"/>
              <a:gd name="connsiteX4517" fmla="*/ 1417865 w 3911893"/>
              <a:gd name="connsiteY4517" fmla="*/ 3629458 h 3797612"/>
              <a:gd name="connsiteX4518" fmla="*/ 1413280 w 3911893"/>
              <a:gd name="connsiteY4518" fmla="*/ 3639118 h 3797612"/>
              <a:gd name="connsiteX4519" fmla="*/ 1377964 w 3911893"/>
              <a:gd name="connsiteY4519" fmla="*/ 3673866 h 3797612"/>
              <a:gd name="connsiteX4520" fmla="*/ 1362777 w 3911893"/>
              <a:gd name="connsiteY4520" fmla="*/ 3688238 h 3797612"/>
              <a:gd name="connsiteX4521" fmla="*/ 1354181 w 3911893"/>
              <a:gd name="connsiteY4521" fmla="*/ 3694597 h 3797612"/>
              <a:gd name="connsiteX4522" fmla="*/ 1355471 w 3911893"/>
              <a:gd name="connsiteY4522" fmla="*/ 3688943 h 3797612"/>
              <a:gd name="connsiteX4523" fmla="*/ 1346518 w 3911893"/>
              <a:gd name="connsiteY4523" fmla="*/ 3691651 h 3797612"/>
              <a:gd name="connsiteX4524" fmla="*/ 1350886 w 3911893"/>
              <a:gd name="connsiteY4524" fmla="*/ 3698603 h 3797612"/>
              <a:gd name="connsiteX4525" fmla="*/ 1340285 w 3911893"/>
              <a:gd name="connsiteY4525" fmla="*/ 3703313 h 3797612"/>
              <a:gd name="connsiteX4526" fmla="*/ 1333911 w 3911893"/>
              <a:gd name="connsiteY4526" fmla="*/ 3694711 h 3797612"/>
              <a:gd name="connsiteX4527" fmla="*/ 1336849 w 3911893"/>
              <a:gd name="connsiteY4527" fmla="*/ 3687053 h 3797612"/>
              <a:gd name="connsiteX4528" fmla="*/ 1332698 w 3911893"/>
              <a:gd name="connsiteY4528" fmla="*/ 3663489 h 3797612"/>
              <a:gd name="connsiteX4529" fmla="*/ 1343594 w 3911893"/>
              <a:gd name="connsiteY4529" fmla="*/ 3605289 h 3797612"/>
              <a:gd name="connsiteX4530" fmla="*/ 1340873 w 3911893"/>
              <a:gd name="connsiteY4530" fmla="*/ 3596335 h 3797612"/>
              <a:gd name="connsiteX4531" fmla="*/ 1348179 w 3911893"/>
              <a:gd name="connsiteY4531" fmla="*/ 3595629 h 3797612"/>
              <a:gd name="connsiteX4532" fmla="*/ 1351692 w 3911893"/>
              <a:gd name="connsiteY4532" fmla="*/ 3575011 h 3797612"/>
              <a:gd name="connsiteX4533" fmla="*/ 1360645 w 3911893"/>
              <a:gd name="connsiteY4533" fmla="*/ 3572303 h 3797612"/>
              <a:gd name="connsiteX4534" fmla="*/ 1359930 w 3911893"/>
              <a:gd name="connsiteY4534" fmla="*/ 3564999 h 3797612"/>
              <a:gd name="connsiteX4535" fmla="*/ 1354630 w 3911893"/>
              <a:gd name="connsiteY4535" fmla="*/ 3567354 h 3797612"/>
              <a:gd name="connsiteX4536" fmla="*/ 1355919 w 3911893"/>
              <a:gd name="connsiteY4536" fmla="*/ 3561699 h 3797612"/>
              <a:gd name="connsiteX4537" fmla="*/ 1345676 w 3911893"/>
              <a:gd name="connsiteY4537" fmla="*/ 3570062 h 3797612"/>
              <a:gd name="connsiteX4538" fmla="*/ 1333568 w 3911893"/>
              <a:gd name="connsiteY4538" fmla="*/ 3597040 h 3797612"/>
              <a:gd name="connsiteX4539" fmla="*/ 1324257 w 3911893"/>
              <a:gd name="connsiteY4539" fmla="*/ 3596095 h 3797612"/>
              <a:gd name="connsiteX4540" fmla="*/ 1316593 w 3911893"/>
              <a:gd name="connsiteY4540" fmla="*/ 3593148 h 3797612"/>
              <a:gd name="connsiteX4541" fmla="*/ 1317665 w 3911893"/>
              <a:gd name="connsiteY4541" fmla="*/ 3604106 h 3797612"/>
              <a:gd name="connsiteX4542" fmla="*/ 1319314 w 3911893"/>
              <a:gd name="connsiteY4542" fmla="*/ 3602102 h 3797612"/>
              <a:gd name="connsiteX4543" fmla="*/ 1320029 w 3911893"/>
              <a:gd name="connsiteY4543" fmla="*/ 3609408 h 3797612"/>
              <a:gd name="connsiteX4544" fmla="*/ 1316376 w 3911893"/>
              <a:gd name="connsiteY4544" fmla="*/ 3609760 h 3797612"/>
              <a:gd name="connsiteX4545" fmla="*/ 1320743 w 3911893"/>
              <a:gd name="connsiteY4545" fmla="*/ 3616713 h 3797612"/>
              <a:gd name="connsiteX4546" fmla="*/ 1313438 w 3911893"/>
              <a:gd name="connsiteY4546" fmla="*/ 3617418 h 3797612"/>
              <a:gd name="connsiteX4547" fmla="*/ 1311433 w 3911893"/>
              <a:gd name="connsiteY4547" fmla="*/ 3615768 h 3797612"/>
              <a:gd name="connsiteX4548" fmla="*/ 1310500 w 3911893"/>
              <a:gd name="connsiteY4548" fmla="*/ 3625076 h 3797612"/>
              <a:gd name="connsiteX4549" fmla="*/ 1303552 w 3911893"/>
              <a:gd name="connsiteY4549" fmla="*/ 3629434 h 3797612"/>
              <a:gd name="connsiteX4550" fmla="*/ 1301189 w 3911893"/>
              <a:gd name="connsiteY4550" fmla="*/ 3624131 h 3797612"/>
              <a:gd name="connsiteX4551" fmla="*/ 1295888 w 3911893"/>
              <a:gd name="connsiteY4551" fmla="*/ 3626486 h 3797612"/>
              <a:gd name="connsiteX4552" fmla="*/ 1292593 w 3911893"/>
              <a:gd name="connsiteY4552" fmla="*/ 3630492 h 3797612"/>
              <a:gd name="connsiteX4553" fmla="*/ 1301904 w 3911893"/>
              <a:gd name="connsiteY4553" fmla="*/ 3631436 h 3797612"/>
              <a:gd name="connsiteX4554" fmla="*/ 1300614 w 3911893"/>
              <a:gd name="connsiteY4554" fmla="*/ 3637091 h 3797612"/>
              <a:gd name="connsiteX4555" fmla="*/ 1291303 w 3911893"/>
              <a:gd name="connsiteY4555" fmla="*/ 3636146 h 3797612"/>
              <a:gd name="connsiteX4556" fmla="*/ 1290182 w 3911893"/>
              <a:gd name="connsiteY4556" fmla="*/ 3641063 h 3797612"/>
              <a:gd name="connsiteX4557" fmla="*/ 1288008 w 3911893"/>
              <a:gd name="connsiteY4557" fmla="*/ 3640151 h 3797612"/>
              <a:gd name="connsiteX4558" fmla="*/ 1284712 w 3911893"/>
              <a:gd name="connsiteY4558" fmla="*/ 3644156 h 3797612"/>
              <a:gd name="connsiteX4559" fmla="*/ 1287433 w 3911893"/>
              <a:gd name="connsiteY4559" fmla="*/ 3653112 h 3797612"/>
              <a:gd name="connsiteX4560" fmla="*/ 1292733 w 3911893"/>
              <a:gd name="connsiteY4560" fmla="*/ 3650756 h 3797612"/>
              <a:gd name="connsiteX4561" fmla="*/ 1293448 w 3911893"/>
              <a:gd name="connsiteY4561" fmla="*/ 3658061 h 3797612"/>
              <a:gd name="connsiteX4562" fmla="*/ 1277329 w 3911893"/>
              <a:gd name="connsiteY4562" fmla="*/ 3681739 h 3797612"/>
              <a:gd name="connsiteX4563" fmla="*/ 1265438 w 3911893"/>
              <a:gd name="connsiteY4563" fmla="*/ 3692104 h 3797612"/>
              <a:gd name="connsiteX4564" fmla="*/ 1273319 w 3911893"/>
              <a:gd name="connsiteY4564" fmla="*/ 3678439 h 3797612"/>
              <a:gd name="connsiteX4565" fmla="*/ 1263650 w 3911893"/>
              <a:gd name="connsiteY4565" fmla="*/ 3673842 h 3797612"/>
              <a:gd name="connsiteX4566" fmla="*/ 1264941 w 3911893"/>
              <a:gd name="connsiteY4566" fmla="*/ 3668187 h 3797612"/>
              <a:gd name="connsiteX4567" fmla="*/ 1249396 w 3911893"/>
              <a:gd name="connsiteY4567" fmla="*/ 3678905 h 3797612"/>
              <a:gd name="connsiteX4568" fmla="*/ 1246459 w 3911893"/>
              <a:gd name="connsiteY4568" fmla="*/ 3686563 h 3797612"/>
              <a:gd name="connsiteX4569" fmla="*/ 1244274 w 3911893"/>
              <a:gd name="connsiteY4569" fmla="*/ 3686774 h 3797612"/>
              <a:gd name="connsiteX4570" fmla="*/ 1243813 w 3911893"/>
              <a:gd name="connsiteY4570" fmla="*/ 3683967 h 3797612"/>
              <a:gd name="connsiteX4571" fmla="*/ 1242806 w 3911893"/>
              <a:gd name="connsiteY4571" fmla="*/ 3686915 h 3797612"/>
              <a:gd name="connsiteX4572" fmla="*/ 1244274 w 3911893"/>
              <a:gd name="connsiteY4572" fmla="*/ 3686774 h 3797612"/>
              <a:gd name="connsiteX4573" fmla="*/ 1245168 w 3911893"/>
              <a:gd name="connsiteY4573" fmla="*/ 3692218 h 3797612"/>
              <a:gd name="connsiteX4574" fmla="*/ 1239868 w 3911893"/>
              <a:gd name="connsiteY4574" fmla="*/ 3694573 h 3797612"/>
              <a:gd name="connsiteX4575" fmla="*/ 1240941 w 3911893"/>
              <a:gd name="connsiteY4575" fmla="*/ 3705531 h 3797612"/>
              <a:gd name="connsiteX4576" fmla="*/ 1238003 w 3911893"/>
              <a:gd name="connsiteY4576" fmla="*/ 3713188 h 3797612"/>
              <a:gd name="connsiteX4577" fmla="*/ 1242371 w 3911893"/>
              <a:gd name="connsiteY4577" fmla="*/ 3720140 h 3797612"/>
              <a:gd name="connsiteX4578" fmla="*/ 1233417 w 3911893"/>
              <a:gd name="connsiteY4578" fmla="*/ 3722848 h 3797612"/>
              <a:gd name="connsiteX4579" fmla="*/ 1232485 w 3911893"/>
              <a:gd name="connsiteY4579" fmla="*/ 3732155 h 3797612"/>
              <a:gd name="connsiteX4580" fmla="*/ 1224821 w 3911893"/>
              <a:gd name="connsiteY4580" fmla="*/ 3729209 h 3797612"/>
              <a:gd name="connsiteX4581" fmla="*/ 1219521 w 3911893"/>
              <a:gd name="connsiteY4581" fmla="*/ 3731564 h 3797612"/>
              <a:gd name="connsiteX4582" fmla="*/ 1205764 w 3911893"/>
              <a:gd name="connsiteY4582" fmla="*/ 3760544 h 3797612"/>
              <a:gd name="connsiteX4583" fmla="*/ 1209558 w 3911893"/>
              <a:gd name="connsiteY4583" fmla="*/ 3780456 h 3797612"/>
              <a:gd name="connsiteX4584" fmla="*/ 1205905 w 3911893"/>
              <a:gd name="connsiteY4584" fmla="*/ 3780809 h 3797612"/>
              <a:gd name="connsiteX4585" fmla="*/ 1203682 w 3911893"/>
              <a:gd name="connsiteY4585" fmla="*/ 3795772 h 3797612"/>
              <a:gd name="connsiteX4586" fmla="*/ 1196952 w 3911893"/>
              <a:gd name="connsiteY4586" fmla="*/ 3783517 h 3797612"/>
              <a:gd name="connsiteX4587" fmla="*/ 1195521 w 3911893"/>
              <a:gd name="connsiteY4587" fmla="*/ 3768907 h 3797612"/>
              <a:gd name="connsiteX4588" fmla="*/ 1199174 w 3911893"/>
              <a:gd name="connsiteY4588" fmla="*/ 3768555 h 3797612"/>
              <a:gd name="connsiteX4589" fmla="*/ 1198816 w 3911893"/>
              <a:gd name="connsiteY4589" fmla="*/ 3764902 h 3797612"/>
              <a:gd name="connsiteX4590" fmla="*/ 1189505 w 3911893"/>
              <a:gd name="connsiteY4590" fmla="*/ 3763957 h 3797612"/>
              <a:gd name="connsiteX4591" fmla="*/ 1191868 w 3911893"/>
              <a:gd name="connsiteY4591" fmla="*/ 3769260 h 3797612"/>
              <a:gd name="connsiteX4592" fmla="*/ 1179262 w 3911893"/>
              <a:gd name="connsiteY4592" fmla="*/ 3772320 h 3797612"/>
              <a:gd name="connsiteX4593" fmla="*/ 1172671 w 3911893"/>
              <a:gd name="connsiteY4593" fmla="*/ 3780331 h 3797612"/>
              <a:gd name="connsiteX4594" fmla="*/ 1167013 w 3911893"/>
              <a:gd name="connsiteY4594" fmla="*/ 3779034 h 3797612"/>
              <a:gd name="connsiteX4595" fmla="*/ 1165008 w 3911893"/>
              <a:gd name="connsiteY4595" fmla="*/ 3777384 h 3797612"/>
              <a:gd name="connsiteX4596" fmla="*/ 1164433 w 3911893"/>
              <a:gd name="connsiteY4596" fmla="*/ 3790344 h 3797612"/>
              <a:gd name="connsiteX4597" fmla="*/ 1160422 w 3911893"/>
              <a:gd name="connsiteY4597" fmla="*/ 3787044 h 3797612"/>
              <a:gd name="connsiteX4598" fmla="*/ 1151518 w 3911893"/>
              <a:gd name="connsiteY4598" fmla="*/ 3788913 h 3797612"/>
              <a:gd name="connsiteX4599" fmla="*/ 1152492 w 3911893"/>
              <a:gd name="connsiteY4599" fmla="*/ 3786081 h 3797612"/>
              <a:gd name="connsiteX4600" fmla="*/ 1152573 w 3911893"/>
              <a:gd name="connsiteY4600" fmla="*/ 3785477 h 3797612"/>
              <a:gd name="connsiteX4601" fmla="*/ 1155697 w 3911893"/>
              <a:gd name="connsiteY4601" fmla="*/ 3776439 h 3797612"/>
              <a:gd name="connsiteX4602" fmla="*/ 1150039 w 3911893"/>
              <a:gd name="connsiteY4602" fmla="*/ 3775141 h 3797612"/>
              <a:gd name="connsiteX4603" fmla="*/ 1132847 w 3911893"/>
              <a:gd name="connsiteY4603" fmla="*/ 3787863 h 3797612"/>
              <a:gd name="connsiteX4604" fmla="*/ 1131282 w 3911893"/>
              <a:gd name="connsiteY4604" fmla="*/ 3771883 h 3797612"/>
              <a:gd name="connsiteX4605" fmla="*/ 1131271 w 3911893"/>
              <a:gd name="connsiteY4605" fmla="*/ 3771766 h 3797612"/>
              <a:gd name="connsiteX4606" fmla="*/ 1132349 w 3911893"/>
              <a:gd name="connsiteY4606" fmla="*/ 3763946 h 3797612"/>
              <a:gd name="connsiteX4607" fmla="*/ 1130344 w 3911893"/>
              <a:gd name="connsiteY4607" fmla="*/ 3762296 h 3797612"/>
              <a:gd name="connsiteX4608" fmla="*/ 1122106 w 3911893"/>
              <a:gd name="connsiteY4608" fmla="*/ 3772308 h 3797612"/>
              <a:gd name="connsiteX4609" fmla="*/ 1113867 w 3911893"/>
              <a:gd name="connsiteY4609" fmla="*/ 3782321 h 3797612"/>
              <a:gd name="connsiteX4610" fmla="*/ 1112577 w 3911893"/>
              <a:gd name="connsiteY4610" fmla="*/ 3787976 h 3797612"/>
              <a:gd name="connsiteX4611" fmla="*/ 1099255 w 3911893"/>
              <a:gd name="connsiteY4611" fmla="*/ 3783732 h 3797612"/>
              <a:gd name="connsiteX4612" fmla="*/ 1092664 w 3911893"/>
              <a:gd name="connsiteY4612" fmla="*/ 3791742 h 3797612"/>
              <a:gd name="connsiteX4613" fmla="*/ 1093597 w 3911893"/>
              <a:gd name="connsiteY4613" fmla="*/ 3782435 h 3797612"/>
              <a:gd name="connsiteX4614" fmla="*/ 1089587 w 3911893"/>
              <a:gd name="connsiteY4614" fmla="*/ 3779135 h 3797612"/>
              <a:gd name="connsiteX4615" fmla="*/ 1080991 w 3911893"/>
              <a:gd name="connsiteY4615" fmla="*/ 3785495 h 3797612"/>
              <a:gd name="connsiteX4616" fmla="*/ 1076265 w 3911893"/>
              <a:gd name="connsiteY4616" fmla="*/ 3774891 h 3797612"/>
              <a:gd name="connsiteX4617" fmla="*/ 1068384 w 3911893"/>
              <a:gd name="connsiteY4617" fmla="*/ 3788556 h 3797612"/>
              <a:gd name="connsiteX4618" fmla="*/ 1070390 w 3911893"/>
              <a:gd name="connsiteY4618" fmla="*/ 3790206 h 3797612"/>
              <a:gd name="connsiteX4619" fmla="*/ 1065446 w 3911893"/>
              <a:gd name="connsiteY4619" fmla="*/ 3796214 h 3797612"/>
              <a:gd name="connsiteX4620" fmla="*/ 1061794 w 3911893"/>
              <a:gd name="connsiteY4620" fmla="*/ 3796566 h 3797612"/>
              <a:gd name="connsiteX4621" fmla="*/ 1064374 w 3911893"/>
              <a:gd name="connsiteY4621" fmla="*/ 3785256 h 3797612"/>
              <a:gd name="connsiteX4622" fmla="*/ 1060721 w 3911893"/>
              <a:gd name="connsiteY4622" fmla="*/ 3785609 h 3797612"/>
              <a:gd name="connsiteX4623" fmla="*/ 1065664 w 3911893"/>
              <a:gd name="connsiteY4623" fmla="*/ 3779601 h 3797612"/>
              <a:gd name="connsiteX4624" fmla="*/ 1066814 w 3911893"/>
              <a:gd name="connsiteY4624" fmla="*/ 3753681 h 3797612"/>
              <a:gd name="connsiteX4625" fmla="*/ 1056570 w 3911893"/>
              <a:gd name="connsiteY4625" fmla="*/ 3762045 h 3797612"/>
              <a:gd name="connsiteX4626" fmla="*/ 1043747 w 3911893"/>
              <a:gd name="connsiteY4626" fmla="*/ 3781717 h 3797612"/>
              <a:gd name="connsiteX4627" fmla="*/ 1044321 w 3911893"/>
              <a:gd name="connsiteY4627" fmla="*/ 3768757 h 3797612"/>
              <a:gd name="connsiteX4628" fmla="*/ 1049264 w 3911893"/>
              <a:gd name="connsiteY4628" fmla="*/ 3762749 h 3797612"/>
              <a:gd name="connsiteX4629" fmla="*/ 1044896 w 3911893"/>
              <a:gd name="connsiteY4629" fmla="*/ 3755798 h 3797612"/>
              <a:gd name="connsiteX4630" fmla="*/ 1029710 w 3911893"/>
              <a:gd name="connsiteY4630" fmla="*/ 3770168 h 3797612"/>
              <a:gd name="connsiteX4631" fmla="*/ 1028061 w 3911893"/>
              <a:gd name="connsiteY4631" fmla="*/ 3772171 h 3797612"/>
              <a:gd name="connsiteX4632" fmla="*/ 1015813 w 3911893"/>
              <a:gd name="connsiteY4632" fmla="*/ 3778884 h 3797612"/>
              <a:gd name="connsiteX4633" fmla="*/ 1012875 w 3911893"/>
              <a:gd name="connsiteY4633" fmla="*/ 3786542 h 3797612"/>
              <a:gd name="connsiteX4634" fmla="*/ 1007217 w 3911893"/>
              <a:gd name="connsiteY4634" fmla="*/ 3785244 h 3797612"/>
              <a:gd name="connsiteX4635" fmla="*/ 1011802 w 3911893"/>
              <a:gd name="connsiteY4635" fmla="*/ 3775584 h 3797612"/>
              <a:gd name="connsiteX4636" fmla="*/ 982579 w 3911893"/>
              <a:gd name="connsiteY4636" fmla="*/ 3778405 h 3797612"/>
              <a:gd name="connsiteX4637" fmla="*/ 975989 w 3911893"/>
              <a:gd name="connsiteY4637" fmla="*/ 3786416 h 3797612"/>
              <a:gd name="connsiteX4638" fmla="*/ 983652 w 3911893"/>
              <a:gd name="connsiteY4638" fmla="*/ 3789363 h 3797612"/>
              <a:gd name="connsiteX4639" fmla="*/ 988595 w 3911893"/>
              <a:gd name="connsiteY4639" fmla="*/ 3783355 h 3797612"/>
              <a:gd name="connsiteX4640" fmla="*/ 990958 w 3911893"/>
              <a:gd name="connsiteY4640" fmla="*/ 3788657 h 3797612"/>
              <a:gd name="connsiteX4641" fmla="*/ 996258 w 3911893"/>
              <a:gd name="connsiteY4641" fmla="*/ 3786302 h 3797612"/>
              <a:gd name="connsiteX4642" fmla="*/ 1003564 w 3911893"/>
              <a:gd name="connsiteY4642" fmla="*/ 3785597 h 3797612"/>
              <a:gd name="connsiteX4643" fmla="*/ 993678 w 3911893"/>
              <a:gd name="connsiteY4643" fmla="*/ 3797612 h 3797612"/>
              <a:gd name="connsiteX4644" fmla="*/ 991316 w 3911893"/>
              <a:gd name="connsiteY4644" fmla="*/ 3792309 h 3797612"/>
              <a:gd name="connsiteX4645" fmla="*/ 972693 w 3911893"/>
              <a:gd name="connsiteY4645" fmla="*/ 3790421 h 3797612"/>
              <a:gd name="connsiteX4646" fmla="*/ 966677 w 3911893"/>
              <a:gd name="connsiteY4646" fmla="*/ 3785471 h 3797612"/>
              <a:gd name="connsiteX4647" fmla="*/ 954072 w 3911893"/>
              <a:gd name="connsiteY4647" fmla="*/ 3788531 h 3797612"/>
              <a:gd name="connsiteX4648" fmla="*/ 949128 w 3911893"/>
              <a:gd name="connsiteY4648" fmla="*/ 3794539 h 3797612"/>
              <a:gd name="connsiteX4649" fmla="*/ 942397 w 3911893"/>
              <a:gd name="connsiteY4649" fmla="*/ 3782285 h 3797612"/>
              <a:gd name="connsiteX4650" fmla="*/ 951351 w 3911893"/>
              <a:gd name="connsiteY4650" fmla="*/ 3779577 h 3797612"/>
              <a:gd name="connsiteX4651" fmla="*/ 952283 w 3911893"/>
              <a:gd name="connsiteY4651" fmla="*/ 3770269 h 3797612"/>
              <a:gd name="connsiteX4652" fmla="*/ 946982 w 3911893"/>
              <a:gd name="connsiteY4652" fmla="*/ 3772625 h 3797612"/>
              <a:gd name="connsiteX4653" fmla="*/ 948630 w 3911893"/>
              <a:gd name="connsiteY4653" fmla="*/ 3770623 h 3797612"/>
              <a:gd name="connsiteX4654" fmla="*/ 940392 w 3911893"/>
              <a:gd name="connsiteY4654" fmla="*/ 3780635 h 3797612"/>
              <a:gd name="connsiteX4655" fmla="*/ 933444 w 3911893"/>
              <a:gd name="connsiteY4655" fmla="*/ 3784993 h 3797612"/>
              <a:gd name="connsiteX4656" fmla="*/ 932511 w 3911893"/>
              <a:gd name="connsiteY4656" fmla="*/ 3794301 h 3797612"/>
              <a:gd name="connsiteX4657" fmla="*/ 919547 w 3911893"/>
              <a:gd name="connsiteY4657" fmla="*/ 3793709 h 3797612"/>
              <a:gd name="connsiteX4658" fmla="*/ 917184 w 3911893"/>
              <a:gd name="connsiteY4658" fmla="*/ 3788406 h 3797612"/>
              <a:gd name="connsiteX4659" fmla="*/ 911526 w 3911893"/>
              <a:gd name="connsiteY4659" fmla="*/ 3787109 h 3797612"/>
              <a:gd name="connsiteX4660" fmla="*/ 909163 w 3911893"/>
              <a:gd name="connsiteY4660" fmla="*/ 3781807 h 3797612"/>
              <a:gd name="connsiteX4661" fmla="*/ 923993 w 3911893"/>
              <a:gd name="connsiteY4661" fmla="*/ 3763783 h 3797612"/>
              <a:gd name="connsiteX4662" fmla="*/ 924781 w 3911893"/>
              <a:gd name="connsiteY4662" fmla="*/ 3757716 h 3797612"/>
              <a:gd name="connsiteX4663" fmla="*/ 924712 w 3911893"/>
              <a:gd name="connsiteY4663" fmla="*/ 3757442 h 3797612"/>
              <a:gd name="connsiteX4664" fmla="*/ 929275 w 3911893"/>
              <a:gd name="connsiteY4664" fmla="*/ 3758895 h 3797612"/>
              <a:gd name="connsiteX4665" fmla="*/ 930940 w 3911893"/>
              <a:gd name="connsiteY4665" fmla="*/ 3759426 h 3797612"/>
              <a:gd name="connsiteX4666" fmla="*/ 934019 w 3911893"/>
              <a:gd name="connsiteY4666" fmla="*/ 3772033 h 3797612"/>
              <a:gd name="connsiteX4667" fmla="*/ 949205 w 3911893"/>
              <a:gd name="connsiteY4667" fmla="*/ 3757662 h 3797612"/>
              <a:gd name="connsiteX4668" fmla="*/ 952143 w 3911893"/>
              <a:gd name="connsiteY4668" fmla="*/ 3750005 h 3797612"/>
              <a:gd name="connsiteX4669" fmla="*/ 955130 w 3911893"/>
              <a:gd name="connsiteY4669" fmla="*/ 3746375 h 3797612"/>
              <a:gd name="connsiteX4670" fmla="*/ 952266 w 3911893"/>
              <a:gd name="connsiteY4670" fmla="*/ 3752729 h 3797612"/>
              <a:gd name="connsiteX4671" fmla="*/ 958733 w 3911893"/>
              <a:gd name="connsiteY4671" fmla="*/ 3741995 h 3797612"/>
              <a:gd name="connsiteX4672" fmla="*/ 957909 w 3911893"/>
              <a:gd name="connsiteY4672" fmla="*/ 3742996 h 3797612"/>
              <a:gd name="connsiteX4673" fmla="*/ 955130 w 3911893"/>
              <a:gd name="connsiteY4673" fmla="*/ 3746375 h 3797612"/>
              <a:gd name="connsiteX4674" fmla="*/ 957635 w 3911893"/>
              <a:gd name="connsiteY4674" fmla="*/ 3740815 h 3797612"/>
              <a:gd name="connsiteX4675" fmla="*/ 967547 w 3911893"/>
              <a:gd name="connsiteY4675" fmla="*/ 3719022 h 3797612"/>
              <a:gd name="connsiteX4676" fmla="*/ 963536 w 3911893"/>
              <a:gd name="connsiteY4676" fmla="*/ 3715722 h 3797612"/>
              <a:gd name="connsiteX4677" fmla="*/ 947992 w 3911893"/>
              <a:gd name="connsiteY4677" fmla="*/ 3726440 h 3797612"/>
              <a:gd name="connsiteX4678" fmla="*/ 952003 w 3911893"/>
              <a:gd name="connsiteY4678" fmla="*/ 3729740 h 3797612"/>
              <a:gd name="connsiteX4679" fmla="*/ 932806 w 3911893"/>
              <a:gd name="connsiteY4679" fmla="*/ 3740811 h 3797612"/>
              <a:gd name="connsiteX4680" fmla="*/ 932231 w 3911893"/>
              <a:gd name="connsiteY4680" fmla="*/ 3753771 h 3797612"/>
              <a:gd name="connsiteX4681" fmla="*/ 925857 w 3911893"/>
              <a:gd name="connsiteY4681" fmla="*/ 3745169 h 3797612"/>
              <a:gd name="connsiteX4682" fmla="*/ 922562 w 3911893"/>
              <a:gd name="connsiteY4682" fmla="*/ 3749174 h 3797612"/>
              <a:gd name="connsiteX4683" fmla="*/ 918551 w 3911893"/>
              <a:gd name="connsiteY4683" fmla="*/ 3745874 h 3797612"/>
              <a:gd name="connsiteX4684" fmla="*/ 905946 w 3911893"/>
              <a:gd name="connsiteY4684" fmla="*/ 3748934 h 3797612"/>
              <a:gd name="connsiteX4685" fmla="*/ 907593 w 3911893"/>
              <a:gd name="connsiteY4685" fmla="*/ 3746932 h 3797612"/>
              <a:gd name="connsiteX4686" fmla="*/ 900287 w 3911893"/>
              <a:gd name="connsiteY4686" fmla="*/ 3747637 h 3797612"/>
              <a:gd name="connsiteX4687" fmla="*/ 906661 w 3911893"/>
              <a:gd name="connsiteY4687" fmla="*/ 3756239 h 3797612"/>
              <a:gd name="connsiteX4688" fmla="*/ 903365 w 3911893"/>
              <a:gd name="connsiteY4688" fmla="*/ 3760245 h 3797612"/>
              <a:gd name="connsiteX4689" fmla="*/ 891691 w 3911893"/>
              <a:gd name="connsiteY4689" fmla="*/ 3753998 h 3797612"/>
              <a:gd name="connsiteX4690" fmla="*/ 896634 w 3911893"/>
              <a:gd name="connsiteY4690" fmla="*/ 3747990 h 3797612"/>
              <a:gd name="connsiteX4691" fmla="*/ 898282 w 3911893"/>
              <a:gd name="connsiteY4691" fmla="*/ 3745988 h 3797612"/>
              <a:gd name="connsiteX4692" fmla="*/ 891909 w 3911893"/>
              <a:gd name="connsiteY4692" fmla="*/ 3737385 h 3797612"/>
              <a:gd name="connsiteX4693" fmla="*/ 888971 w 3911893"/>
              <a:gd name="connsiteY4693" fmla="*/ 3745043 h 3797612"/>
              <a:gd name="connsiteX4694" fmla="*/ 880017 w 3911893"/>
              <a:gd name="connsiteY4694" fmla="*/ 3747751 h 3797612"/>
              <a:gd name="connsiteX4695" fmla="*/ 882955 w 3911893"/>
              <a:gd name="connsiteY4695" fmla="*/ 3740093 h 3797612"/>
              <a:gd name="connsiteX4696" fmla="*/ 889903 w 3911893"/>
              <a:gd name="connsiteY4696" fmla="*/ 3735735 h 3797612"/>
              <a:gd name="connsiteX4697" fmla="*/ 892841 w 3911893"/>
              <a:gd name="connsiteY4697" fmla="*/ 3728078 h 3797612"/>
              <a:gd name="connsiteX4698" fmla="*/ 892483 w 3911893"/>
              <a:gd name="connsiteY4698" fmla="*/ 3724426 h 3797612"/>
              <a:gd name="connsiteX4699" fmla="*/ 886825 w 3911893"/>
              <a:gd name="connsiteY4699" fmla="*/ 3723129 h 3797612"/>
              <a:gd name="connsiteX4700" fmla="*/ 883888 w 3911893"/>
              <a:gd name="connsiteY4700" fmla="*/ 3730786 h 3797612"/>
              <a:gd name="connsiteX4701" fmla="*/ 880234 w 3911893"/>
              <a:gd name="connsiteY4701" fmla="*/ 3731139 h 3797612"/>
              <a:gd name="connsiteX4702" fmla="*/ 865405 w 3911893"/>
              <a:gd name="connsiteY4702" fmla="*/ 3749162 h 3797612"/>
              <a:gd name="connsiteX4703" fmla="*/ 861177 w 3911893"/>
              <a:gd name="connsiteY4703" fmla="*/ 3762474 h 3797612"/>
              <a:gd name="connsiteX4704" fmla="*/ 863898 w 3911893"/>
              <a:gd name="connsiteY4704" fmla="*/ 3771429 h 3797612"/>
              <a:gd name="connsiteX4705" fmla="*/ 858240 w 3911893"/>
              <a:gd name="connsiteY4705" fmla="*/ 3770132 h 3797612"/>
              <a:gd name="connsiteX4706" fmla="*/ 858597 w 3911893"/>
              <a:gd name="connsiteY4706" fmla="*/ 3773784 h 3797612"/>
              <a:gd name="connsiteX4707" fmla="*/ 853296 w 3911893"/>
              <a:gd name="connsiteY4707" fmla="*/ 3776140 h 3797612"/>
              <a:gd name="connsiteX4708" fmla="*/ 852224 w 3911893"/>
              <a:gd name="connsiteY4708" fmla="*/ 3765183 h 3797612"/>
              <a:gd name="connsiteX4709" fmla="*/ 858100 w 3911893"/>
              <a:gd name="connsiteY4709" fmla="*/ 3749867 h 3797612"/>
              <a:gd name="connsiteX4710" fmla="*/ 847856 w 3911893"/>
              <a:gd name="connsiteY4710" fmla="*/ 3758230 h 3797612"/>
              <a:gd name="connsiteX4711" fmla="*/ 840269 w 3911893"/>
              <a:gd name="connsiteY4711" fmla="*/ 3718406 h 3797612"/>
              <a:gd name="connsiteX4712" fmla="*/ 833539 w 3911893"/>
              <a:gd name="connsiteY4712" fmla="*/ 3706151 h 3797612"/>
              <a:gd name="connsiteX4713" fmla="*/ 837191 w 3911893"/>
              <a:gd name="connsiteY4713" fmla="*/ 3705799 h 3797612"/>
              <a:gd name="connsiteX4714" fmla="*/ 839772 w 3911893"/>
              <a:gd name="connsiteY4714" fmla="*/ 3694488 h 3797612"/>
              <a:gd name="connsiteX4715" fmla="*/ 836633 w 3911893"/>
              <a:gd name="connsiteY4715" fmla="*/ 3689491 h 3797612"/>
              <a:gd name="connsiteX4716" fmla="*/ 840704 w 3911893"/>
              <a:gd name="connsiteY4716" fmla="*/ 3685181 h 3797612"/>
              <a:gd name="connsiteX4717" fmla="*/ 838341 w 3911893"/>
              <a:gd name="connsiteY4717" fmla="*/ 3679879 h 3797612"/>
              <a:gd name="connsiteX4718" fmla="*/ 845289 w 3911893"/>
              <a:gd name="connsiteY4718" fmla="*/ 3675521 h 3797612"/>
              <a:gd name="connsiteX4719" fmla="*/ 833258 w 3911893"/>
              <a:gd name="connsiteY4719" fmla="*/ 3665622 h 3797612"/>
              <a:gd name="connsiteX4720" fmla="*/ 843144 w 3911893"/>
              <a:gd name="connsiteY4720" fmla="*/ 3653606 h 3797612"/>
              <a:gd name="connsiteX4721" fmla="*/ 833833 w 3911893"/>
              <a:gd name="connsiteY4721" fmla="*/ 3652662 h 3797612"/>
              <a:gd name="connsiteX4722" fmla="*/ 833693 w 3911893"/>
              <a:gd name="connsiteY4722" fmla="*/ 3632397 h 3797612"/>
              <a:gd name="connsiteX4723" fmla="*/ 828035 w 3911893"/>
              <a:gd name="connsiteY4723" fmla="*/ 3631100 h 3797612"/>
              <a:gd name="connsiteX4724" fmla="*/ 826744 w 3911893"/>
              <a:gd name="connsiteY4724" fmla="*/ 3636755 h 3797612"/>
              <a:gd name="connsiteX4725" fmla="*/ 825591 w 3911893"/>
              <a:gd name="connsiteY4725" fmla="*/ 3638157 h 3797612"/>
              <a:gd name="connsiteX4726" fmla="*/ 823092 w 3911893"/>
              <a:gd name="connsiteY4726" fmla="*/ 3637108 h 3797612"/>
              <a:gd name="connsiteX4727" fmla="*/ 817216 w 3911893"/>
              <a:gd name="connsiteY4727" fmla="*/ 3652423 h 3797612"/>
              <a:gd name="connsiteX4728" fmla="*/ 815926 w 3911893"/>
              <a:gd name="connsiteY4728" fmla="*/ 3658078 h 3797612"/>
              <a:gd name="connsiteX4729" fmla="*/ 806615 w 3911893"/>
              <a:gd name="connsiteY4729" fmla="*/ 3657133 h 3797612"/>
              <a:gd name="connsiteX4730" fmla="*/ 798735 w 3911893"/>
              <a:gd name="connsiteY4730" fmla="*/ 3670798 h 3797612"/>
              <a:gd name="connsiteX4731" fmla="*/ 798159 w 3911893"/>
              <a:gd name="connsiteY4731" fmla="*/ 3683759 h 3797612"/>
              <a:gd name="connsiteX4732" fmla="*/ 794506 w 3911893"/>
              <a:gd name="connsiteY4732" fmla="*/ 3684111 h 3797612"/>
              <a:gd name="connsiteX4733" fmla="*/ 793574 w 3911893"/>
              <a:gd name="connsiteY4733" fmla="*/ 3693418 h 3797612"/>
              <a:gd name="connsiteX4734" fmla="*/ 784263 w 3911893"/>
              <a:gd name="connsiteY4734" fmla="*/ 3692474 h 3797612"/>
              <a:gd name="connsiteX4735" fmla="*/ 785553 w 3911893"/>
              <a:gd name="connsiteY4735" fmla="*/ 3686818 h 3797612"/>
              <a:gd name="connsiteX4736" fmla="*/ 780610 w 3911893"/>
              <a:gd name="connsiteY4736" fmla="*/ 3692826 h 3797612"/>
              <a:gd name="connsiteX4737" fmla="*/ 782973 w 3911893"/>
              <a:gd name="connsiteY4737" fmla="*/ 3698129 h 3797612"/>
              <a:gd name="connsiteX4738" fmla="*/ 784045 w 3911893"/>
              <a:gd name="connsiteY4738" fmla="*/ 3709087 h 3797612"/>
              <a:gd name="connsiteX4739" fmla="*/ 782040 w 3911893"/>
              <a:gd name="connsiteY4739" fmla="*/ 3707437 h 3797612"/>
              <a:gd name="connsiteX4740" fmla="*/ 770149 w 3911893"/>
              <a:gd name="connsiteY4740" fmla="*/ 3717802 h 3797612"/>
              <a:gd name="connsiteX4741" fmla="*/ 757326 w 3911893"/>
              <a:gd name="connsiteY4741" fmla="*/ 3737474 h 3797612"/>
              <a:gd name="connsiteX4742" fmla="*/ 752383 w 3911893"/>
              <a:gd name="connsiteY4742" fmla="*/ 3743482 h 3797612"/>
              <a:gd name="connsiteX4743" fmla="*/ 746009 w 3911893"/>
              <a:gd name="connsiteY4743" fmla="*/ 3734880 h 3797612"/>
              <a:gd name="connsiteX4744" fmla="*/ 749305 w 3911893"/>
              <a:gd name="connsiteY4744" fmla="*/ 3730875 h 3797612"/>
              <a:gd name="connsiteX4745" fmla="*/ 741641 w 3911893"/>
              <a:gd name="connsiteY4745" fmla="*/ 3727928 h 3797612"/>
              <a:gd name="connsiteX4746" fmla="*/ 728677 w 3911893"/>
              <a:gd name="connsiteY4746" fmla="*/ 3727337 h 3797612"/>
              <a:gd name="connsiteX4747" fmla="*/ 737630 w 3911893"/>
              <a:gd name="connsiteY4747" fmla="*/ 3724629 h 3797612"/>
              <a:gd name="connsiteX4748" fmla="*/ 737273 w 3911893"/>
              <a:gd name="connsiteY4748" fmla="*/ 3720976 h 3797612"/>
              <a:gd name="connsiteX4749" fmla="*/ 725956 w 3911893"/>
              <a:gd name="connsiteY4749" fmla="*/ 3718381 h 3797612"/>
              <a:gd name="connsiteX4750" fmla="*/ 717718 w 3911893"/>
              <a:gd name="connsiteY4750" fmla="*/ 3728395 h 3797612"/>
              <a:gd name="connsiteX4751" fmla="*/ 717003 w 3911893"/>
              <a:gd name="connsiteY4751" fmla="*/ 3721090 h 3797612"/>
              <a:gd name="connsiteX4752" fmla="*/ 702748 w 3911893"/>
              <a:gd name="connsiteY4752" fmla="*/ 3726153 h 3797612"/>
              <a:gd name="connsiteX4753" fmla="*/ 702860 w 3911893"/>
              <a:gd name="connsiteY4753" fmla="*/ 3721994 h 3797612"/>
              <a:gd name="connsiteX4754" fmla="*/ 702182 w 3911893"/>
              <a:gd name="connsiteY4754" fmla="*/ 3722330 h 3797612"/>
              <a:gd name="connsiteX4755" fmla="*/ 704039 w 3911893"/>
              <a:gd name="connsiteY4755" fmla="*/ 3720497 h 3797612"/>
              <a:gd name="connsiteX4756" fmla="*/ 702926 w 3911893"/>
              <a:gd name="connsiteY4756" fmla="*/ 3709125 h 3797612"/>
              <a:gd name="connsiteX4757" fmla="*/ 703424 w 3911893"/>
              <a:gd name="connsiteY4757" fmla="*/ 3708920 h 3797612"/>
              <a:gd name="connsiteX4758" fmla="*/ 713210 w 3911893"/>
              <a:gd name="connsiteY4758" fmla="*/ 3701177 h 3797612"/>
              <a:gd name="connsiteX4759" fmla="*/ 712852 w 3911893"/>
              <a:gd name="connsiteY4759" fmla="*/ 3697526 h 3797612"/>
              <a:gd name="connsiteX4760" fmla="*/ 705546 w 3911893"/>
              <a:gd name="connsiteY4760" fmla="*/ 3698230 h 3797612"/>
              <a:gd name="connsiteX4761" fmla="*/ 706404 w 3911893"/>
              <a:gd name="connsiteY4761" fmla="*/ 3697188 h 3797612"/>
              <a:gd name="connsiteX4762" fmla="*/ 706625 w 3911893"/>
              <a:gd name="connsiteY4762" fmla="*/ 3698069 h 3797612"/>
              <a:gd name="connsiteX4763" fmla="*/ 708841 w 3911893"/>
              <a:gd name="connsiteY4763" fmla="*/ 3694226 h 3797612"/>
              <a:gd name="connsiteX4764" fmla="*/ 708430 w 3911893"/>
              <a:gd name="connsiteY4764" fmla="*/ 3694726 h 3797612"/>
              <a:gd name="connsiteX4765" fmla="*/ 706404 w 3911893"/>
              <a:gd name="connsiteY4765" fmla="*/ 3697188 h 3797612"/>
              <a:gd name="connsiteX4766" fmla="*/ 704831 w 3911893"/>
              <a:gd name="connsiteY4766" fmla="*/ 3690926 h 3797612"/>
              <a:gd name="connsiteX4767" fmla="*/ 715283 w 3911893"/>
              <a:gd name="connsiteY4767" fmla="*/ 3688001 h 3797612"/>
              <a:gd name="connsiteX4768" fmla="*/ 717575 w 3911893"/>
              <a:gd name="connsiteY4768" fmla="*/ 3682461 h 3797612"/>
              <a:gd name="connsiteX4769" fmla="*/ 717609 w 3911893"/>
              <a:gd name="connsiteY4769" fmla="*/ 3682548 h 3797612"/>
              <a:gd name="connsiteX4770" fmla="*/ 720018 w 3911893"/>
              <a:gd name="connsiteY4770" fmla="*/ 3676555 h 3797612"/>
              <a:gd name="connsiteX4771" fmla="*/ 717575 w 3911893"/>
              <a:gd name="connsiteY4771" fmla="*/ 3682461 h 3797612"/>
              <a:gd name="connsiteX4772" fmla="*/ 717107 w 3911893"/>
              <a:gd name="connsiteY4772" fmla="*/ 3681243 h 3797612"/>
              <a:gd name="connsiteX4773" fmla="*/ 717298 w 3911893"/>
              <a:gd name="connsiteY4773" fmla="*/ 3667600 h 3797612"/>
              <a:gd name="connsiteX4774" fmla="*/ 715293 w 3911893"/>
              <a:gd name="connsiteY4774" fmla="*/ 3665950 h 3797612"/>
              <a:gd name="connsiteX4775" fmla="*/ 712355 w 3911893"/>
              <a:gd name="connsiteY4775" fmla="*/ 3673608 h 3797612"/>
              <a:gd name="connsiteX4776" fmla="*/ 707629 w 3911893"/>
              <a:gd name="connsiteY4776" fmla="*/ 3663003 h 3797612"/>
              <a:gd name="connsiteX4777" fmla="*/ 705981 w 3911893"/>
              <a:gd name="connsiteY4777" fmla="*/ 3665006 h 3797612"/>
              <a:gd name="connsiteX4778" fmla="*/ 711499 w 3911893"/>
              <a:gd name="connsiteY4778" fmla="*/ 3646038 h 3797612"/>
              <a:gd name="connsiteX4779" fmla="*/ 708421 w 3911893"/>
              <a:gd name="connsiteY4779" fmla="*/ 3633431 h 3797612"/>
              <a:gd name="connsiteX4780" fmla="*/ 713364 w 3911893"/>
              <a:gd name="connsiteY4780" fmla="*/ 3627423 h 3797612"/>
              <a:gd name="connsiteX4781" fmla="*/ 719022 w 3911893"/>
              <a:gd name="connsiteY4781" fmla="*/ 3628721 h 3797612"/>
              <a:gd name="connsiteX4782" fmla="*/ 722675 w 3911893"/>
              <a:gd name="connsiteY4782" fmla="*/ 3628368 h 3797612"/>
              <a:gd name="connsiteX4783" fmla="*/ 724496 w 3911893"/>
              <a:gd name="connsiteY4783" fmla="*/ 3616109 h 3797612"/>
              <a:gd name="connsiteX4784" fmla="*/ 725461 w 3911893"/>
              <a:gd name="connsiteY4784" fmla="*/ 3616808 h 3797612"/>
              <a:gd name="connsiteX4785" fmla="*/ 724897 w 3911893"/>
              <a:gd name="connsiteY4785" fmla="*/ 3613406 h 3797612"/>
              <a:gd name="connsiteX4786" fmla="*/ 724619 w 3911893"/>
              <a:gd name="connsiteY4786" fmla="*/ 3615276 h 3797612"/>
              <a:gd name="connsiteX4787" fmla="*/ 724496 w 3911893"/>
              <a:gd name="connsiteY4787" fmla="*/ 3616109 h 3797612"/>
              <a:gd name="connsiteX4788" fmla="*/ 721245 w 3911893"/>
              <a:gd name="connsiteY4788" fmla="*/ 3613758 h 3797612"/>
              <a:gd name="connsiteX4789" fmla="*/ 719954 w 3911893"/>
              <a:gd name="connsiteY4789" fmla="*/ 3619413 h 3797612"/>
              <a:gd name="connsiteX4790" fmla="*/ 706058 w 3911893"/>
              <a:gd name="connsiteY4790" fmla="*/ 3628128 h 3797612"/>
              <a:gd name="connsiteX4791" fmla="*/ 705343 w 3911893"/>
              <a:gd name="connsiteY4791" fmla="*/ 3620823 h 3797612"/>
              <a:gd name="connsiteX4792" fmla="*/ 700043 w 3911893"/>
              <a:gd name="connsiteY4792" fmla="*/ 3623179 h 3797612"/>
              <a:gd name="connsiteX4793" fmla="*/ 698612 w 3911893"/>
              <a:gd name="connsiteY4793" fmla="*/ 3608569 h 3797612"/>
              <a:gd name="connsiteX4794" fmla="*/ 702623 w 3911893"/>
              <a:gd name="connsiteY4794" fmla="*/ 3611869 h 3797612"/>
              <a:gd name="connsiteX4795" fmla="*/ 708076 w 3911893"/>
              <a:gd name="connsiteY4795" fmla="*/ 3601664 h 3797612"/>
              <a:gd name="connsiteX4796" fmla="*/ 708459 w 3911893"/>
              <a:gd name="connsiteY4796" fmla="*/ 3600948 h 3797612"/>
              <a:gd name="connsiteX4797" fmla="*/ 709672 w 3911893"/>
              <a:gd name="connsiteY4797" fmla="*/ 3604680 h 3797612"/>
              <a:gd name="connsiteX4798" fmla="*/ 709848 w 3911893"/>
              <a:gd name="connsiteY4798" fmla="*/ 3605641 h 3797612"/>
              <a:gd name="connsiteX4799" fmla="*/ 709872 w 3911893"/>
              <a:gd name="connsiteY4799" fmla="*/ 3605293 h 3797612"/>
              <a:gd name="connsiteX4800" fmla="*/ 709672 w 3911893"/>
              <a:gd name="connsiteY4800" fmla="*/ 3604680 h 3797612"/>
              <a:gd name="connsiteX4801" fmla="*/ 708855 w 3911893"/>
              <a:gd name="connsiteY4801" fmla="*/ 3600207 h 3797612"/>
              <a:gd name="connsiteX4802" fmla="*/ 708459 w 3911893"/>
              <a:gd name="connsiteY4802" fmla="*/ 3600948 h 3797612"/>
              <a:gd name="connsiteX4803" fmla="*/ 706493 w 3911893"/>
              <a:gd name="connsiteY4803" fmla="*/ 3594904 h 3797612"/>
              <a:gd name="connsiteX4804" fmla="*/ 709788 w 3911893"/>
              <a:gd name="connsiteY4804" fmla="*/ 3590899 h 3797612"/>
              <a:gd name="connsiteX4805" fmla="*/ 706980 w 3911893"/>
              <a:gd name="connsiteY4805" fmla="*/ 3588589 h 3797612"/>
              <a:gd name="connsiteX4806" fmla="*/ 708607 w 3911893"/>
              <a:gd name="connsiteY4806" fmla="*/ 3588248 h 3797612"/>
              <a:gd name="connsiteX4807" fmla="*/ 705778 w 3911893"/>
              <a:gd name="connsiteY4807" fmla="*/ 3587599 h 3797612"/>
              <a:gd name="connsiteX4808" fmla="*/ 706980 w 3911893"/>
              <a:gd name="connsiteY4808" fmla="*/ 3588589 h 3797612"/>
              <a:gd name="connsiteX4809" fmla="*/ 700477 w 3911893"/>
              <a:gd name="connsiteY4809" fmla="*/ 3589954 h 3797612"/>
              <a:gd name="connsiteX4810" fmla="*/ 696467 w 3911893"/>
              <a:gd name="connsiteY4810" fmla="*/ 3586654 h 3797612"/>
              <a:gd name="connsiteX4811" fmla="*/ 711653 w 3911893"/>
              <a:gd name="connsiteY4811" fmla="*/ 3572284 h 3797612"/>
              <a:gd name="connsiteX4812" fmla="*/ 714948 w 3911893"/>
              <a:gd name="connsiteY4812" fmla="*/ 3568279 h 3797612"/>
              <a:gd name="connsiteX4813" fmla="*/ 712368 w 3911893"/>
              <a:gd name="connsiteY4813" fmla="*/ 3579589 h 3797612"/>
              <a:gd name="connsiteX4814" fmla="*/ 714373 w 3911893"/>
              <a:gd name="connsiteY4814" fmla="*/ 3581239 h 3797612"/>
              <a:gd name="connsiteX4815" fmla="*/ 732498 w 3911893"/>
              <a:gd name="connsiteY4815" fmla="*/ 3559211 h 3797612"/>
              <a:gd name="connsiteX4816" fmla="*/ 733072 w 3911893"/>
              <a:gd name="connsiteY4816" fmla="*/ 3546251 h 3797612"/>
              <a:gd name="connsiteX4817" fmla="*/ 724119 w 3911893"/>
              <a:gd name="connsiteY4817" fmla="*/ 3548959 h 3797612"/>
              <a:gd name="connsiteX4818" fmla="*/ 723762 w 3911893"/>
              <a:gd name="connsiteY4818" fmla="*/ 3545306 h 3797612"/>
              <a:gd name="connsiteX4819" fmla="*/ 734005 w 3911893"/>
              <a:gd name="connsiteY4819" fmla="*/ 3536943 h 3797612"/>
              <a:gd name="connsiteX4820" fmla="*/ 729279 w 3911893"/>
              <a:gd name="connsiteY4820" fmla="*/ 3526339 h 3797612"/>
              <a:gd name="connsiteX4821" fmla="*/ 732575 w 3911893"/>
              <a:gd name="connsiteY4821" fmla="*/ 3522333 h 3797612"/>
              <a:gd name="connsiteX4822" fmla="*/ 738885 w 3911893"/>
              <a:gd name="connsiteY4822" fmla="*/ 3473793 h 3797612"/>
              <a:gd name="connsiteX4823" fmla="*/ 740709 w 3911893"/>
              <a:gd name="connsiteY4823" fmla="*/ 3459762 h 3797612"/>
              <a:gd name="connsiteX4824" fmla="*/ 741397 w 3911893"/>
              <a:gd name="connsiteY4824" fmla="*/ 3454476 h 3797612"/>
              <a:gd name="connsiteX4825" fmla="*/ 741224 w 3911893"/>
              <a:gd name="connsiteY4825" fmla="*/ 3457668 h 3797612"/>
              <a:gd name="connsiteX4826" fmla="*/ 744978 w 3911893"/>
              <a:gd name="connsiteY4826" fmla="*/ 3441866 h 3797612"/>
              <a:gd name="connsiteX4827" fmla="*/ 732729 w 3911893"/>
              <a:gd name="connsiteY4827" fmla="*/ 3448579 h 3797612"/>
              <a:gd name="connsiteX4828" fmla="*/ 731438 w 3911893"/>
              <a:gd name="connsiteY4828" fmla="*/ 3454235 h 3797612"/>
              <a:gd name="connsiteX4829" fmla="*/ 735092 w 3911893"/>
              <a:gd name="connsiteY4829" fmla="*/ 3453881 h 3797612"/>
              <a:gd name="connsiteX4830" fmla="*/ 733802 w 3911893"/>
              <a:gd name="connsiteY4830" fmla="*/ 3459537 h 3797612"/>
              <a:gd name="connsiteX4831" fmla="*/ 730149 w 3911893"/>
              <a:gd name="connsiteY4831" fmla="*/ 3459889 h 3797612"/>
              <a:gd name="connsiteX4832" fmla="*/ 729216 w 3911893"/>
              <a:gd name="connsiteY4832" fmla="*/ 3469197 h 3797612"/>
              <a:gd name="connsiteX4833" fmla="*/ 725564 w 3911893"/>
              <a:gd name="connsiteY4833" fmla="*/ 3469549 h 3797612"/>
              <a:gd name="connsiteX4834" fmla="*/ 726278 w 3911893"/>
              <a:gd name="connsiteY4834" fmla="*/ 3476855 h 3797612"/>
              <a:gd name="connsiteX4835" fmla="*/ 722268 w 3911893"/>
              <a:gd name="connsiteY4835" fmla="*/ 3473555 h 3797612"/>
              <a:gd name="connsiteX4836" fmla="*/ 720620 w 3911893"/>
              <a:gd name="connsiteY4836" fmla="*/ 3475557 h 3797612"/>
              <a:gd name="connsiteX4837" fmla="*/ 720045 w 3911893"/>
              <a:gd name="connsiteY4837" fmla="*/ 3488517 h 3797612"/>
              <a:gd name="connsiteX4838" fmla="*/ 729574 w 3911893"/>
              <a:gd name="connsiteY4838" fmla="*/ 3472849 h 3797612"/>
              <a:gd name="connsiteX4839" fmla="*/ 733584 w 3911893"/>
              <a:gd name="connsiteY4839" fmla="*/ 3476149 h 3797612"/>
              <a:gd name="connsiteX4840" fmla="*/ 722051 w 3911893"/>
              <a:gd name="connsiteY4840" fmla="*/ 3490167 h 3797612"/>
              <a:gd name="connsiteX4841" fmla="*/ 726419 w 3911893"/>
              <a:gd name="connsiteY4841" fmla="*/ 3497119 h 3797612"/>
              <a:gd name="connsiteX4842" fmla="*/ 721476 w 3911893"/>
              <a:gd name="connsiteY4842" fmla="*/ 3503127 h 3797612"/>
              <a:gd name="connsiteX4843" fmla="*/ 720403 w 3911893"/>
              <a:gd name="connsiteY4843" fmla="*/ 3492169 h 3797612"/>
              <a:gd name="connsiteX4844" fmla="*/ 705932 w 3911893"/>
              <a:gd name="connsiteY4844" fmla="*/ 3513845 h 3797612"/>
              <a:gd name="connsiteX4845" fmla="*/ 715600 w 3911893"/>
              <a:gd name="connsiteY4845" fmla="*/ 3518442 h 3797612"/>
              <a:gd name="connsiteX4846" fmla="*/ 699839 w 3911893"/>
              <a:gd name="connsiteY4846" fmla="*/ 3545772 h 3797612"/>
              <a:gd name="connsiteX4847" fmla="*/ 693248 w 3911893"/>
              <a:gd name="connsiteY4847" fmla="*/ 3553783 h 3797612"/>
              <a:gd name="connsiteX4848" fmla="*/ 692891 w 3911893"/>
              <a:gd name="connsiteY4848" fmla="*/ 3550130 h 3797612"/>
              <a:gd name="connsiteX4849" fmla="*/ 687590 w 3911893"/>
              <a:gd name="connsiteY4849" fmla="*/ 3552485 h 3797612"/>
              <a:gd name="connsiteX4850" fmla="*/ 680425 w 3911893"/>
              <a:gd name="connsiteY4850" fmla="*/ 3573455 h 3797612"/>
              <a:gd name="connsiteX4851" fmla="*/ 663730 w 3911893"/>
              <a:gd name="connsiteY4851" fmla="*/ 3610094 h 3797612"/>
              <a:gd name="connsiteX4852" fmla="*/ 650907 w 3911893"/>
              <a:gd name="connsiteY4852" fmla="*/ 3629766 h 3797612"/>
              <a:gd name="connsiteX4853" fmla="*/ 644099 w 3911893"/>
              <a:gd name="connsiteY4853" fmla="*/ 3654389 h 3797612"/>
              <a:gd name="connsiteX4854" fmla="*/ 627047 w 3911893"/>
              <a:gd name="connsiteY4854" fmla="*/ 3687374 h 3797612"/>
              <a:gd name="connsiteX4855" fmla="*/ 625758 w 3911893"/>
              <a:gd name="connsiteY4855" fmla="*/ 3693029 h 3797612"/>
              <a:gd name="connsiteX4856" fmla="*/ 615040 w 3911893"/>
              <a:gd name="connsiteY4856" fmla="*/ 3698903 h 3797612"/>
              <a:gd name="connsiteX4857" fmla="*/ 613774 w 3911893"/>
              <a:gd name="connsiteY4857" fmla="*/ 3699597 h 3797612"/>
              <a:gd name="connsiteX4858" fmla="*/ 619203 w 3911893"/>
              <a:gd name="connsiteY4858" fmla="*/ 3694353 h 3797612"/>
              <a:gd name="connsiteX4859" fmla="*/ 617541 w 3911893"/>
              <a:gd name="connsiteY4859" fmla="*/ 3694139 h 3797612"/>
              <a:gd name="connsiteX4860" fmla="*/ 611486 w 3911893"/>
              <a:gd name="connsiteY4860" fmla="*/ 3699975 h 3797612"/>
              <a:gd name="connsiteX4861" fmla="*/ 607850 w 3911893"/>
              <a:gd name="connsiteY4861" fmla="*/ 3698445 h 3797612"/>
              <a:gd name="connsiteX4862" fmla="*/ 608647 w 3911893"/>
              <a:gd name="connsiteY4862" fmla="*/ 3699520 h 3797612"/>
              <a:gd name="connsiteX4863" fmla="*/ 610059 w 3911893"/>
              <a:gd name="connsiteY4863" fmla="*/ 3701427 h 3797612"/>
              <a:gd name="connsiteX4864" fmla="*/ 599954 w 3911893"/>
              <a:gd name="connsiteY4864" fmla="*/ 3712349 h 3797612"/>
              <a:gd name="connsiteX4865" fmla="*/ 599969 w 3911893"/>
              <a:gd name="connsiteY4865" fmla="*/ 3712111 h 3797612"/>
              <a:gd name="connsiteX4866" fmla="*/ 587363 w 3911893"/>
              <a:gd name="connsiteY4866" fmla="*/ 3715171 h 3797612"/>
              <a:gd name="connsiteX4867" fmla="*/ 588653 w 3911893"/>
              <a:gd name="connsiteY4867" fmla="*/ 3709516 h 3797612"/>
              <a:gd name="connsiteX4868" fmla="*/ 592306 w 3911893"/>
              <a:gd name="connsiteY4868" fmla="*/ 3709163 h 3797612"/>
              <a:gd name="connsiteX4869" fmla="*/ 592741 w 3911893"/>
              <a:gd name="connsiteY4869" fmla="*/ 3675938 h 3797612"/>
              <a:gd name="connsiteX4870" fmla="*/ 596968 w 3911893"/>
              <a:gd name="connsiteY4870" fmla="*/ 3662626 h 3797612"/>
              <a:gd name="connsiteX4871" fmla="*/ 597901 w 3911893"/>
              <a:gd name="connsiteY4871" fmla="*/ 3653319 h 3797612"/>
              <a:gd name="connsiteX4872" fmla="*/ 601837 w 3911893"/>
              <a:gd name="connsiteY4872" fmla="*/ 3639084 h 3797612"/>
              <a:gd name="connsiteX4873" fmla="*/ 603589 w 3911893"/>
              <a:gd name="connsiteY4873" fmla="*/ 3632745 h 3797612"/>
              <a:gd name="connsiteX4874" fmla="*/ 603992 w 3911893"/>
              <a:gd name="connsiteY4874" fmla="*/ 3633144 h 3797612"/>
              <a:gd name="connsiteX4875" fmla="*/ 604709 w 3911893"/>
              <a:gd name="connsiteY4875" fmla="*/ 3628696 h 3797612"/>
              <a:gd name="connsiteX4876" fmla="*/ 603858 w 3911893"/>
              <a:gd name="connsiteY4876" fmla="*/ 3631774 h 3797612"/>
              <a:gd name="connsiteX4877" fmla="*/ 603589 w 3911893"/>
              <a:gd name="connsiteY4877" fmla="*/ 3632745 h 3797612"/>
              <a:gd name="connsiteX4878" fmla="*/ 602110 w 3911893"/>
              <a:gd name="connsiteY4878" fmla="*/ 3631281 h 3797612"/>
              <a:gd name="connsiteX4879" fmla="*/ 605641 w 3911893"/>
              <a:gd name="connsiteY4879" fmla="*/ 3619389 h 3797612"/>
              <a:gd name="connsiteX4880" fmla="*/ 611657 w 3911893"/>
              <a:gd name="connsiteY4880" fmla="*/ 3624338 h 3797612"/>
              <a:gd name="connsiteX4881" fmla="*/ 613125 w 3911893"/>
              <a:gd name="connsiteY4881" fmla="*/ 3620510 h 3797612"/>
              <a:gd name="connsiteX4882" fmla="*/ 612560 w 3911893"/>
              <a:gd name="connsiteY4882" fmla="*/ 3628860 h 3797612"/>
              <a:gd name="connsiteX4883" fmla="*/ 612372 w 3911893"/>
              <a:gd name="connsiteY4883" fmla="*/ 3631644 h 3797612"/>
              <a:gd name="connsiteX4884" fmla="*/ 605424 w 3911893"/>
              <a:gd name="connsiteY4884" fmla="*/ 3636002 h 3797612"/>
              <a:gd name="connsiteX4885" fmla="*/ 607787 w 3911893"/>
              <a:gd name="connsiteY4885" fmla="*/ 3641303 h 3797612"/>
              <a:gd name="connsiteX4886" fmla="*/ 626626 w 3911893"/>
              <a:gd name="connsiteY4886" fmla="*/ 3626581 h 3797612"/>
              <a:gd name="connsiteX4887" fmla="*/ 632502 w 3911893"/>
              <a:gd name="connsiteY4887" fmla="*/ 3611265 h 3797612"/>
              <a:gd name="connsiteX4888" fmla="*/ 633217 w 3911893"/>
              <a:gd name="connsiteY4888" fmla="*/ 3618570 h 3797612"/>
              <a:gd name="connsiteX4889" fmla="*/ 620751 w 3911893"/>
              <a:gd name="connsiteY4889" fmla="*/ 3641895 h 3797612"/>
              <a:gd name="connsiteX4890" fmla="*/ 617098 w 3911893"/>
              <a:gd name="connsiteY4890" fmla="*/ 3642248 h 3797612"/>
              <a:gd name="connsiteX4891" fmla="*/ 613585 w 3911893"/>
              <a:gd name="connsiteY4891" fmla="*/ 3662865 h 3797612"/>
              <a:gd name="connsiteX4892" fmla="*/ 616530 w 3911893"/>
              <a:gd name="connsiteY4892" fmla="*/ 3659287 h 3797612"/>
              <a:gd name="connsiteX4893" fmla="*/ 612653 w 3911893"/>
              <a:gd name="connsiteY4893" fmla="*/ 3672173 h 3797612"/>
              <a:gd name="connsiteX4894" fmla="*/ 609000 w 3911893"/>
              <a:gd name="connsiteY4894" fmla="*/ 3672525 h 3797612"/>
              <a:gd name="connsiteX4895" fmla="*/ 598181 w 3911893"/>
              <a:gd name="connsiteY4895" fmla="*/ 3693849 h 3797612"/>
              <a:gd name="connsiteX4896" fmla="*/ 596892 w 3911893"/>
              <a:gd name="connsiteY4896" fmla="*/ 3699503 h 3797612"/>
              <a:gd name="connsiteX4897" fmla="*/ 612435 w 3911893"/>
              <a:gd name="connsiteY4897" fmla="*/ 3688786 h 3797612"/>
              <a:gd name="connsiteX4898" fmla="*/ 634430 w 3911893"/>
              <a:gd name="connsiteY4898" fmla="*/ 3649792 h 3797612"/>
              <a:gd name="connsiteX4899" fmla="*/ 634508 w 3911893"/>
              <a:gd name="connsiteY4899" fmla="*/ 3648035 h 3797612"/>
              <a:gd name="connsiteX4900" fmla="*/ 635860 w 3911893"/>
              <a:gd name="connsiteY4900" fmla="*/ 3645564 h 3797612"/>
              <a:gd name="connsiteX4901" fmla="*/ 640523 w 3911893"/>
              <a:gd name="connsiteY4901" fmla="*/ 3617865 h 3797612"/>
              <a:gd name="connsiteX4902" fmla="*/ 648761 w 3911893"/>
              <a:gd name="connsiteY4902" fmla="*/ 3607852 h 3797612"/>
              <a:gd name="connsiteX4903" fmla="*/ 652274 w 3911893"/>
              <a:gd name="connsiteY4903" fmla="*/ 3587234 h 3797612"/>
              <a:gd name="connsiteX4904" fmla="*/ 659580 w 3911893"/>
              <a:gd name="connsiteY4904" fmla="*/ 3586529 h 3797612"/>
              <a:gd name="connsiteX4905" fmla="*/ 653207 w 3911893"/>
              <a:gd name="connsiteY4905" fmla="*/ 3577926 h 3797612"/>
              <a:gd name="connsiteX4906" fmla="*/ 662020 w 3911893"/>
              <a:gd name="connsiteY4906" fmla="*/ 3554954 h 3797612"/>
              <a:gd name="connsiteX4907" fmla="*/ 661305 w 3911893"/>
              <a:gd name="connsiteY4907" fmla="*/ 3547649 h 3797612"/>
              <a:gd name="connsiteX4908" fmla="*/ 677781 w 3911893"/>
              <a:gd name="connsiteY4908" fmla="*/ 3527624 h 3797612"/>
              <a:gd name="connsiteX4909" fmla="*/ 683299 w 3911893"/>
              <a:gd name="connsiteY4909" fmla="*/ 3508656 h 3797612"/>
              <a:gd name="connsiteX4910" fmla="*/ 679289 w 3911893"/>
              <a:gd name="connsiteY4910" fmla="*/ 3505356 h 3797612"/>
              <a:gd name="connsiteX4911" fmla="*/ 697272 w 3911893"/>
              <a:gd name="connsiteY4911" fmla="*/ 3463064 h 3797612"/>
              <a:gd name="connsiteX4912" fmla="*/ 695267 w 3911893"/>
              <a:gd name="connsiteY4912" fmla="*/ 3461414 h 3797612"/>
              <a:gd name="connsiteX4913" fmla="*/ 700568 w 3911893"/>
              <a:gd name="connsiteY4913" fmla="*/ 3459058 h 3797612"/>
              <a:gd name="connsiteX4914" fmla="*/ 713251 w 3911893"/>
              <a:gd name="connsiteY4914" fmla="*/ 3419121 h 3797612"/>
              <a:gd name="connsiteX4915" fmla="*/ 723712 w 3911893"/>
              <a:gd name="connsiteY4915" fmla="*/ 3394145 h 3797612"/>
              <a:gd name="connsiteX4916" fmla="*/ 721707 w 3911893"/>
              <a:gd name="connsiteY4916" fmla="*/ 3392495 h 3797612"/>
              <a:gd name="connsiteX4917" fmla="*/ 733101 w 3911893"/>
              <a:gd name="connsiteY4917" fmla="*/ 3358212 h 3797612"/>
              <a:gd name="connsiteX4918" fmla="*/ 732028 w 3911893"/>
              <a:gd name="connsiteY4918" fmla="*/ 3347256 h 3797612"/>
              <a:gd name="connsiteX4919" fmla="*/ 737903 w 3911893"/>
              <a:gd name="connsiteY4919" fmla="*/ 3331940 h 3797612"/>
              <a:gd name="connsiteX4920" fmla="*/ 741914 w 3911893"/>
              <a:gd name="connsiteY4920" fmla="*/ 3335240 h 3797612"/>
              <a:gd name="connsiteX4921" fmla="*/ 745427 w 3911893"/>
              <a:gd name="connsiteY4921" fmla="*/ 3314623 h 3797612"/>
              <a:gd name="connsiteX4922" fmla="*/ 750727 w 3911893"/>
              <a:gd name="connsiteY4922" fmla="*/ 3312268 h 3797612"/>
              <a:gd name="connsiteX4923" fmla="*/ 748007 w 3911893"/>
              <a:gd name="connsiteY4923" fmla="*/ 3303313 h 3797612"/>
              <a:gd name="connsiteX4924" fmla="*/ 761903 w 3911893"/>
              <a:gd name="connsiteY4924" fmla="*/ 3294597 h 3797612"/>
              <a:gd name="connsiteX4925" fmla="*/ 770219 w 3911893"/>
              <a:gd name="connsiteY4925" fmla="*/ 3247707 h 3797612"/>
              <a:gd name="connsiteX4926" fmla="*/ 775162 w 3911893"/>
              <a:gd name="connsiteY4926" fmla="*/ 3241699 h 3797612"/>
              <a:gd name="connsiteX4927" fmla="*/ 777167 w 3911893"/>
              <a:gd name="connsiteY4927" fmla="*/ 3243349 h 3797612"/>
              <a:gd name="connsiteX4928" fmla="*/ 776809 w 3911893"/>
              <a:gd name="connsiteY4928" fmla="*/ 3239697 h 3797612"/>
              <a:gd name="connsiteX4929" fmla="*/ 769146 w 3911893"/>
              <a:gd name="connsiteY4929" fmla="*/ 3236749 h 3797612"/>
              <a:gd name="connsiteX4930" fmla="*/ 770793 w 3911893"/>
              <a:gd name="connsiteY4930" fmla="*/ 3234747 h 3797612"/>
              <a:gd name="connsiteX4931" fmla="*/ 763130 w 3911893"/>
              <a:gd name="connsiteY4931" fmla="*/ 3231800 h 3797612"/>
              <a:gd name="connsiteX4932" fmla="*/ 776388 w 3911893"/>
              <a:gd name="connsiteY4932" fmla="*/ 3178902 h 3797612"/>
              <a:gd name="connsiteX4933" fmla="*/ 782839 w 3911893"/>
              <a:gd name="connsiteY4933" fmla="*/ 3150627 h 3797612"/>
              <a:gd name="connsiteX4934" fmla="*/ 786538 w 3911893"/>
              <a:gd name="connsiteY4934" fmla="*/ 3138979 h 3797612"/>
              <a:gd name="connsiteX4935" fmla="*/ 786545 w 3911893"/>
              <a:gd name="connsiteY4935" fmla="*/ 3138957 h 3797612"/>
              <a:gd name="connsiteX4936" fmla="*/ 787087 w 3911893"/>
              <a:gd name="connsiteY4936" fmla="*/ 3140165 h 3797612"/>
              <a:gd name="connsiteX4937" fmla="*/ 787067 w 3911893"/>
              <a:gd name="connsiteY4937" fmla="*/ 3137315 h 3797612"/>
              <a:gd name="connsiteX4938" fmla="*/ 786545 w 3911893"/>
              <a:gd name="connsiteY4938" fmla="*/ 3138957 h 3797612"/>
              <a:gd name="connsiteX4939" fmla="*/ 782698 w 3911893"/>
              <a:gd name="connsiteY4939" fmla="*/ 3130363 h 3797612"/>
              <a:gd name="connsiteX4940" fmla="*/ 779046 w 3911893"/>
              <a:gd name="connsiteY4940" fmla="*/ 3130716 h 3797612"/>
              <a:gd name="connsiteX4941" fmla="*/ 779403 w 3911893"/>
              <a:gd name="connsiteY4941" fmla="*/ 3134368 h 3797612"/>
              <a:gd name="connsiteX4942" fmla="*/ 775268 w 3911893"/>
              <a:gd name="connsiteY4942" fmla="*/ 3125089 h 3797612"/>
              <a:gd name="connsiteX4943" fmla="*/ 774976 w 3911893"/>
              <a:gd name="connsiteY4943" fmla="*/ 3124434 h 3797612"/>
              <a:gd name="connsiteX4944" fmla="*/ 777377 w 3911893"/>
              <a:gd name="connsiteY4944" fmla="*/ 3122207 h 3797612"/>
              <a:gd name="connsiteX4945" fmla="*/ 774677 w 3911893"/>
              <a:gd name="connsiteY4945" fmla="*/ 3123763 h 3797612"/>
              <a:gd name="connsiteX4946" fmla="*/ 774976 w 3911893"/>
              <a:gd name="connsiteY4946" fmla="*/ 3124434 h 3797612"/>
              <a:gd name="connsiteX4947" fmla="*/ 771382 w 3911893"/>
              <a:gd name="connsiteY4947" fmla="*/ 3127769 h 3797612"/>
              <a:gd name="connsiteX4948" fmla="*/ 767371 w 3911893"/>
              <a:gd name="connsiteY4948" fmla="*/ 3124469 h 3797612"/>
              <a:gd name="connsiteX4949" fmla="*/ 771010 w 3911893"/>
              <a:gd name="connsiteY4949" fmla="*/ 3120543 h 3797612"/>
              <a:gd name="connsiteX4950" fmla="*/ 776325 w 3911893"/>
              <a:gd name="connsiteY4950" fmla="*/ 3121761 h 3797612"/>
              <a:gd name="connsiteX4951" fmla="*/ 790222 w 3911893"/>
              <a:gd name="connsiteY4951" fmla="*/ 3113045 h 3797612"/>
              <a:gd name="connsiteX4952" fmla="*/ 786211 w 3911893"/>
              <a:gd name="connsiteY4952" fmla="*/ 3109745 h 3797612"/>
              <a:gd name="connsiteX4953" fmla="*/ 796097 w 3911893"/>
              <a:gd name="connsiteY4953" fmla="*/ 3097730 h 3797612"/>
              <a:gd name="connsiteX4954" fmla="*/ 792444 w 3911893"/>
              <a:gd name="connsiteY4954" fmla="*/ 3098083 h 3797612"/>
              <a:gd name="connsiteX4955" fmla="*/ 795740 w 3911893"/>
              <a:gd name="connsiteY4955" fmla="*/ 3094078 h 3797612"/>
              <a:gd name="connsiteX4956" fmla="*/ 795025 w 3911893"/>
              <a:gd name="connsiteY4956" fmla="*/ 3086772 h 3797612"/>
              <a:gd name="connsiteX4957" fmla="*/ 787719 w 3911893"/>
              <a:gd name="connsiteY4957" fmla="*/ 3087478 h 3797612"/>
              <a:gd name="connsiteX4958" fmla="*/ 787361 w 3911893"/>
              <a:gd name="connsiteY4958" fmla="*/ 3083826 h 3797612"/>
              <a:gd name="connsiteX4959" fmla="*/ 789583 w 3911893"/>
              <a:gd name="connsiteY4959" fmla="*/ 3068864 h 3797612"/>
              <a:gd name="connsiteX4960" fmla="*/ 793237 w 3911893"/>
              <a:gd name="connsiteY4960" fmla="*/ 3068511 h 3797612"/>
              <a:gd name="connsiteX4961" fmla="*/ 792521 w 3911893"/>
              <a:gd name="connsiteY4961" fmla="*/ 3061206 h 3797612"/>
              <a:gd name="connsiteX4962" fmla="*/ 795817 w 3911893"/>
              <a:gd name="connsiteY4962" fmla="*/ 3057200 h 3797612"/>
              <a:gd name="connsiteX4963" fmla="*/ 799827 w 3911893"/>
              <a:gd name="connsiteY4963" fmla="*/ 3060500 h 3797612"/>
              <a:gd name="connsiteX4964" fmla="*/ 803123 w 3911893"/>
              <a:gd name="connsiteY4964" fmla="*/ 3056495 h 3797612"/>
              <a:gd name="connsiteX4965" fmla="*/ 802407 w 3911893"/>
              <a:gd name="connsiteY4965" fmla="*/ 3049190 h 3797612"/>
              <a:gd name="connsiteX4966" fmla="*/ 800044 w 3911893"/>
              <a:gd name="connsiteY4966" fmla="*/ 3043888 h 3797612"/>
              <a:gd name="connsiteX4967" fmla="*/ 806581 w 3911893"/>
              <a:gd name="connsiteY4967" fmla="*/ 3040031 h 3797612"/>
              <a:gd name="connsiteX4968" fmla="*/ 804662 w 3911893"/>
              <a:gd name="connsiteY4968" fmla="*/ 3034325 h 3797612"/>
              <a:gd name="connsiteX4969" fmla="*/ 807568 w 3911893"/>
              <a:gd name="connsiteY4969" fmla="*/ 3026570 h 3797612"/>
              <a:gd name="connsiteX4970" fmla="*/ 812868 w 3911893"/>
              <a:gd name="connsiteY4970" fmla="*/ 3024215 h 3797612"/>
              <a:gd name="connsiteX4971" fmla="*/ 824479 w 3911893"/>
              <a:gd name="connsiteY4971" fmla="*/ 2973320 h 3797612"/>
              <a:gd name="connsiteX4972" fmla="*/ 831287 w 3911893"/>
              <a:gd name="connsiteY4972" fmla="*/ 2948697 h 3797612"/>
              <a:gd name="connsiteX4973" fmla="*/ 829282 w 3911893"/>
              <a:gd name="connsiteY4973" fmla="*/ 2947048 h 3797612"/>
              <a:gd name="connsiteX4974" fmla="*/ 833509 w 3911893"/>
              <a:gd name="connsiteY4974" fmla="*/ 2933735 h 3797612"/>
              <a:gd name="connsiteX4975" fmla="*/ 829142 w 3911893"/>
              <a:gd name="connsiteY4975" fmla="*/ 2926783 h 3797612"/>
              <a:gd name="connsiteX4976" fmla="*/ 822193 w 3911893"/>
              <a:gd name="connsiteY4976" fmla="*/ 2931140 h 3797612"/>
              <a:gd name="connsiteX4977" fmla="*/ 816317 w 3911893"/>
              <a:gd name="connsiteY4977" fmla="*/ 2946456 h 3797612"/>
              <a:gd name="connsiteX4978" fmla="*/ 814670 w 3911893"/>
              <a:gd name="connsiteY4978" fmla="*/ 2948458 h 3797612"/>
              <a:gd name="connsiteX4979" fmla="*/ 815028 w 3911893"/>
              <a:gd name="connsiteY4979" fmla="*/ 2952111 h 3797612"/>
              <a:gd name="connsiteX4980" fmla="*/ 818323 w 3911893"/>
              <a:gd name="connsiteY4980" fmla="*/ 2948106 h 3797612"/>
              <a:gd name="connsiteX4981" fmla="*/ 817033 w 3911893"/>
              <a:gd name="connsiteY4981" fmla="*/ 2953760 h 3797612"/>
              <a:gd name="connsiteX4982" fmla="*/ 820686 w 3911893"/>
              <a:gd name="connsiteY4982" fmla="*/ 2953408 h 3797612"/>
              <a:gd name="connsiteX4983" fmla="*/ 824189 w 3911893"/>
              <a:gd name="connsiteY4983" fmla="*/ 2954178 h 3797612"/>
              <a:gd name="connsiteX4984" fmla="*/ 819468 w 3911893"/>
              <a:gd name="connsiteY4984" fmla="*/ 2965882 h 3797612"/>
              <a:gd name="connsiteX4985" fmla="*/ 808437 w 3911893"/>
              <a:gd name="connsiteY4985" fmla="*/ 2960121 h 3797612"/>
              <a:gd name="connsiteX4986" fmla="*/ 795971 w 3911893"/>
              <a:gd name="connsiteY4986" fmla="*/ 2983446 h 3797612"/>
              <a:gd name="connsiteX4987" fmla="*/ 795038 w 3911893"/>
              <a:gd name="connsiteY4987" fmla="*/ 2992754 h 3797612"/>
              <a:gd name="connsiteX4988" fmla="*/ 801987 w 3911893"/>
              <a:gd name="connsiteY4988" fmla="*/ 2988396 h 3797612"/>
              <a:gd name="connsiteX4989" fmla="*/ 806355 w 3911893"/>
              <a:gd name="connsiteY4989" fmla="*/ 2995348 h 3797612"/>
              <a:gd name="connsiteX4990" fmla="*/ 814018 w 3911893"/>
              <a:gd name="connsiteY4990" fmla="*/ 2998295 h 3797612"/>
              <a:gd name="connsiteX4991" fmla="*/ 812728 w 3911893"/>
              <a:gd name="connsiteY4991" fmla="*/ 3003951 h 3797612"/>
              <a:gd name="connsiteX4992" fmla="*/ 809075 w 3911893"/>
              <a:gd name="connsiteY4992" fmla="*/ 3004303 h 3797612"/>
              <a:gd name="connsiteX4993" fmla="*/ 806712 w 3911893"/>
              <a:gd name="connsiteY4993" fmla="*/ 2999001 h 3797612"/>
              <a:gd name="connsiteX4994" fmla="*/ 801412 w 3911893"/>
              <a:gd name="connsiteY4994" fmla="*/ 3001356 h 3797612"/>
              <a:gd name="connsiteX4995" fmla="*/ 798116 w 3911893"/>
              <a:gd name="connsiteY4995" fmla="*/ 3005361 h 3797612"/>
              <a:gd name="connsiteX4996" fmla="*/ 801054 w 3911893"/>
              <a:gd name="connsiteY4996" fmla="*/ 2997703 h 3797612"/>
              <a:gd name="connsiteX4997" fmla="*/ 797044 w 3911893"/>
              <a:gd name="connsiteY4997" fmla="*/ 2994404 h 3797612"/>
              <a:gd name="connsiteX4998" fmla="*/ 783862 w 3911893"/>
              <a:gd name="connsiteY4998" fmla="*/ 3010424 h 3797612"/>
              <a:gd name="connsiteX4999" fmla="*/ 781997 w 3911893"/>
              <a:gd name="connsiteY4999" fmla="*/ 3029039 h 3797612"/>
              <a:gd name="connsiteX5000" fmla="*/ 780350 w 3911893"/>
              <a:gd name="connsiteY5000" fmla="*/ 3031042 h 3797612"/>
              <a:gd name="connsiteX5001" fmla="*/ 781288 w 3911893"/>
              <a:gd name="connsiteY5001" fmla="*/ 3040630 h 3797612"/>
              <a:gd name="connsiteX5002" fmla="*/ 781324 w 3911893"/>
              <a:gd name="connsiteY5002" fmla="*/ 3041003 h 3797612"/>
              <a:gd name="connsiteX5003" fmla="*/ 778271 w 3911893"/>
              <a:gd name="connsiteY5003" fmla="*/ 3042764 h 3797612"/>
              <a:gd name="connsiteX5004" fmla="*/ 781422 w 3911893"/>
              <a:gd name="connsiteY5004" fmla="*/ 3041999 h 3797612"/>
              <a:gd name="connsiteX5005" fmla="*/ 781324 w 3911893"/>
              <a:gd name="connsiteY5005" fmla="*/ 3041003 h 3797612"/>
              <a:gd name="connsiteX5006" fmla="*/ 783070 w 3911893"/>
              <a:gd name="connsiteY5006" fmla="*/ 3039996 h 3797612"/>
              <a:gd name="connsiteX5007" fmla="*/ 782138 w 3911893"/>
              <a:gd name="connsiteY5007" fmla="*/ 3049304 h 3797612"/>
              <a:gd name="connsiteX5008" fmla="*/ 774364 w 3911893"/>
              <a:gd name="connsiteY5008" fmla="*/ 3051191 h 3797612"/>
              <a:gd name="connsiteX5009" fmla="*/ 774465 w 3911893"/>
              <a:gd name="connsiteY5009" fmla="*/ 3050390 h 3797612"/>
              <a:gd name="connsiteX5010" fmla="*/ 772460 w 3911893"/>
              <a:gd name="connsiteY5010" fmla="*/ 3049316 h 3797612"/>
              <a:gd name="connsiteX5011" fmla="*/ 770261 w 3911893"/>
              <a:gd name="connsiteY5011" fmla="*/ 3052187 h 3797612"/>
              <a:gd name="connsiteX5012" fmla="*/ 769531 w 3911893"/>
              <a:gd name="connsiteY5012" fmla="*/ 3052365 h 3797612"/>
              <a:gd name="connsiteX5013" fmla="*/ 766236 w 3911893"/>
              <a:gd name="connsiteY5013" fmla="*/ 3056370 h 3797612"/>
              <a:gd name="connsiteX5014" fmla="*/ 768934 w 3911893"/>
              <a:gd name="connsiteY5014" fmla="*/ 3053920 h 3797612"/>
              <a:gd name="connsiteX5015" fmla="*/ 770261 w 3911893"/>
              <a:gd name="connsiteY5015" fmla="*/ 3052187 h 3797612"/>
              <a:gd name="connsiteX5016" fmla="*/ 771107 w 3911893"/>
              <a:gd name="connsiteY5016" fmla="*/ 3051982 h 3797612"/>
              <a:gd name="connsiteX5017" fmla="*/ 774364 w 3911893"/>
              <a:gd name="connsiteY5017" fmla="*/ 3051191 h 3797612"/>
              <a:gd name="connsiteX5018" fmla="*/ 772609 w 3911893"/>
              <a:gd name="connsiteY5018" fmla="*/ 3064971 h 3797612"/>
              <a:gd name="connsiteX5019" fmla="*/ 768957 w 3911893"/>
              <a:gd name="connsiteY5019" fmla="*/ 3065324 h 3797612"/>
              <a:gd name="connsiteX5020" fmla="*/ 771319 w 3911893"/>
              <a:gd name="connsiteY5020" fmla="*/ 3070627 h 3797612"/>
              <a:gd name="connsiteX5021" fmla="*/ 768024 w 3911893"/>
              <a:gd name="connsiteY5021" fmla="*/ 3074631 h 3797612"/>
              <a:gd name="connsiteX5022" fmla="*/ 763656 w 3911893"/>
              <a:gd name="connsiteY5022" fmla="*/ 3067679 h 3797612"/>
              <a:gd name="connsiteX5023" fmla="*/ 764946 w 3911893"/>
              <a:gd name="connsiteY5023" fmla="*/ 3062024 h 3797612"/>
              <a:gd name="connsiteX5024" fmla="*/ 753769 w 3911893"/>
              <a:gd name="connsiteY5024" fmla="*/ 3079695 h 3797612"/>
              <a:gd name="connsiteX5025" fmla="*/ 754127 w 3911893"/>
              <a:gd name="connsiteY5025" fmla="*/ 3083347 h 3797612"/>
              <a:gd name="connsiteX5026" fmla="*/ 746246 w 3911893"/>
              <a:gd name="connsiteY5026" fmla="*/ 3097013 h 3797612"/>
              <a:gd name="connsiteX5027" fmla="*/ 754625 w 3911893"/>
              <a:gd name="connsiteY5027" fmla="*/ 3107265 h 3797612"/>
              <a:gd name="connsiteX5028" fmla="*/ 748392 w 3911893"/>
              <a:gd name="connsiteY5028" fmla="*/ 3118927 h 3797612"/>
              <a:gd name="connsiteX5029" fmla="*/ 749107 w 3911893"/>
              <a:gd name="connsiteY5029" fmla="*/ 3126232 h 3797612"/>
              <a:gd name="connsiteX5030" fmla="*/ 745454 w 3911893"/>
              <a:gd name="connsiteY5030" fmla="*/ 3126585 h 3797612"/>
              <a:gd name="connsiteX5031" fmla="*/ 742516 w 3911893"/>
              <a:gd name="connsiteY5031" fmla="*/ 3134242 h 3797612"/>
              <a:gd name="connsiteX5032" fmla="*/ 734853 w 3911893"/>
              <a:gd name="connsiteY5032" fmla="*/ 3131295 h 3797612"/>
              <a:gd name="connsiteX5033" fmla="*/ 722029 w 3911893"/>
              <a:gd name="connsiteY5033" fmla="*/ 3150969 h 3797612"/>
              <a:gd name="connsiteX5034" fmla="*/ 725107 w 3911893"/>
              <a:gd name="connsiteY5034" fmla="*/ 3163576 h 3797612"/>
              <a:gd name="connsiteX5035" fmla="*/ 722170 w 3911893"/>
              <a:gd name="connsiteY5035" fmla="*/ 3171233 h 3797612"/>
              <a:gd name="connsiteX5036" fmla="*/ 718517 w 3911893"/>
              <a:gd name="connsiteY5036" fmla="*/ 3171585 h 3797612"/>
              <a:gd name="connsiteX5037" fmla="*/ 715697 w 3911893"/>
              <a:gd name="connsiteY5037" fmla="*/ 3178935 h 3797612"/>
              <a:gd name="connsiteX5038" fmla="*/ 711409 w 3911893"/>
              <a:gd name="connsiteY5038" fmla="*/ 3181525 h 3797612"/>
              <a:gd name="connsiteX5039" fmla="*/ 700035 w 3911893"/>
              <a:gd name="connsiteY5039" fmla="*/ 3189961 h 3797612"/>
              <a:gd name="connsiteX5040" fmla="*/ 710061 w 3911893"/>
              <a:gd name="connsiteY5040" fmla="*/ 3198211 h 3797612"/>
              <a:gd name="connsiteX5041" fmla="*/ 698527 w 3911893"/>
              <a:gd name="connsiteY5041" fmla="*/ 3212229 h 3797612"/>
              <a:gd name="connsiteX5042" fmla="*/ 697595 w 3911893"/>
              <a:gd name="connsiteY5042" fmla="*/ 3221536 h 3797612"/>
              <a:gd name="connsiteX5043" fmla="*/ 693942 w 3911893"/>
              <a:gd name="connsiteY5043" fmla="*/ 3221889 h 3797612"/>
              <a:gd name="connsiteX5044" fmla="*/ 691004 w 3911893"/>
              <a:gd name="connsiteY5044" fmla="*/ 3229547 h 3797612"/>
              <a:gd name="connsiteX5045" fmla="*/ 693367 w 3911893"/>
              <a:gd name="connsiteY5045" fmla="*/ 3234849 h 3797612"/>
              <a:gd name="connsiteX5046" fmla="*/ 700315 w 3911893"/>
              <a:gd name="connsiteY5046" fmla="*/ 3230491 h 3797612"/>
              <a:gd name="connsiteX5047" fmla="*/ 697844 w 3911893"/>
              <a:gd name="connsiteY5047" fmla="*/ 3233494 h 3797612"/>
              <a:gd name="connsiteX5048" fmla="*/ 697020 w 3911893"/>
              <a:gd name="connsiteY5048" fmla="*/ 3234496 h 3797612"/>
              <a:gd name="connsiteX5049" fmla="*/ 688424 w 3911893"/>
              <a:gd name="connsiteY5049" fmla="*/ 3240856 h 3797612"/>
              <a:gd name="connsiteX5050" fmla="*/ 691145 w 3911893"/>
              <a:gd name="connsiteY5050" fmla="*/ 3249811 h 3797612"/>
              <a:gd name="connsiteX5051" fmla="*/ 690171 w 3911893"/>
              <a:gd name="connsiteY5051" fmla="*/ 3250421 h 3797612"/>
              <a:gd name="connsiteX5052" fmla="*/ 690345 w 3911893"/>
              <a:gd name="connsiteY5052" fmla="*/ 3248420 h 3797612"/>
              <a:gd name="connsiteX5053" fmla="*/ 682548 w 3911893"/>
              <a:gd name="connsiteY5053" fmla="*/ 3256172 h 3797612"/>
              <a:gd name="connsiteX5054" fmla="*/ 684197 w 3911893"/>
              <a:gd name="connsiteY5054" fmla="*/ 3254169 h 3797612"/>
              <a:gd name="connsiteX5055" fmla="*/ 685065 w 3911893"/>
              <a:gd name="connsiteY5055" fmla="*/ 3253624 h 3797612"/>
              <a:gd name="connsiteX5056" fmla="*/ 690171 w 3911893"/>
              <a:gd name="connsiteY5056" fmla="*/ 3250421 h 3797612"/>
              <a:gd name="connsiteX5057" fmla="*/ 689302 w 3911893"/>
              <a:gd name="connsiteY5057" fmla="*/ 3260403 h 3797612"/>
              <a:gd name="connsiteX5058" fmla="*/ 684911 w 3911893"/>
              <a:gd name="connsiteY5058" fmla="*/ 3261474 h 3797612"/>
              <a:gd name="connsiteX5059" fmla="*/ 679393 w 3911893"/>
              <a:gd name="connsiteY5059" fmla="*/ 3280441 h 3797612"/>
              <a:gd name="connsiteX5060" fmla="*/ 680466 w 3911893"/>
              <a:gd name="connsiteY5060" fmla="*/ 3291399 h 3797612"/>
              <a:gd name="connsiteX5061" fmla="*/ 676813 w 3911893"/>
              <a:gd name="connsiteY5061" fmla="*/ 3291751 h 3797612"/>
              <a:gd name="connsiteX5062" fmla="*/ 679176 w 3911893"/>
              <a:gd name="connsiteY5062" fmla="*/ 3297053 h 3797612"/>
              <a:gd name="connsiteX5063" fmla="*/ 664564 w 3911893"/>
              <a:gd name="connsiteY5063" fmla="*/ 3298464 h 3797612"/>
              <a:gd name="connsiteX5064" fmla="*/ 660694 w 3911893"/>
              <a:gd name="connsiteY5064" fmla="*/ 3315430 h 3797612"/>
              <a:gd name="connsiteX5065" fmla="*/ 664705 w 3911893"/>
              <a:gd name="connsiteY5065" fmla="*/ 3318729 h 3797612"/>
              <a:gd name="connsiteX5066" fmla="*/ 656467 w 3911893"/>
              <a:gd name="connsiteY5066" fmla="*/ 3328742 h 3797612"/>
              <a:gd name="connsiteX5067" fmla="*/ 658472 w 3911893"/>
              <a:gd name="connsiteY5067" fmla="*/ 3330392 h 3797612"/>
              <a:gd name="connsiteX5068" fmla="*/ 654819 w 3911893"/>
              <a:gd name="connsiteY5068" fmla="*/ 3330744 h 3797612"/>
              <a:gd name="connsiteX5069" fmla="*/ 655892 w 3911893"/>
              <a:gd name="connsiteY5069" fmla="*/ 3341702 h 3797612"/>
              <a:gd name="connsiteX5070" fmla="*/ 647653 w 3911893"/>
              <a:gd name="connsiteY5070" fmla="*/ 3351715 h 3797612"/>
              <a:gd name="connsiteX5071" fmla="*/ 639773 w 3911893"/>
              <a:gd name="connsiteY5071" fmla="*/ 3365380 h 3797612"/>
              <a:gd name="connsiteX5072" fmla="*/ 645788 w 3911893"/>
              <a:gd name="connsiteY5072" fmla="*/ 3370329 h 3797612"/>
              <a:gd name="connsiteX5073" fmla="*/ 640845 w 3911893"/>
              <a:gd name="connsiteY5073" fmla="*/ 3376337 h 3797612"/>
              <a:gd name="connsiteX5074" fmla="*/ 651804 w 3911893"/>
              <a:gd name="connsiteY5074" fmla="*/ 3375279 h 3797612"/>
              <a:gd name="connsiteX5075" fmla="*/ 641918 w 3911893"/>
              <a:gd name="connsiteY5075" fmla="*/ 3387295 h 3797612"/>
              <a:gd name="connsiteX5076" fmla="*/ 647933 w 3911893"/>
              <a:gd name="connsiteY5076" fmla="*/ 3392244 h 3797612"/>
              <a:gd name="connsiteX5077" fmla="*/ 644638 w 3911893"/>
              <a:gd name="connsiteY5077" fmla="*/ 3396249 h 3797612"/>
              <a:gd name="connsiteX5078" fmla="*/ 646644 w 3911893"/>
              <a:gd name="connsiteY5078" fmla="*/ 3397899 h 3797612"/>
              <a:gd name="connsiteX5079" fmla="*/ 654882 w 3911893"/>
              <a:gd name="connsiteY5079" fmla="*/ 3387886 h 3797612"/>
              <a:gd name="connsiteX5080" fmla="*/ 653452 w 3911893"/>
              <a:gd name="connsiteY5080" fmla="*/ 3373277 h 3797612"/>
              <a:gd name="connsiteX5081" fmla="*/ 649441 w 3911893"/>
              <a:gd name="connsiteY5081" fmla="*/ 3369977 h 3797612"/>
              <a:gd name="connsiteX5082" fmla="*/ 655674 w 3911893"/>
              <a:gd name="connsiteY5082" fmla="*/ 3358314 h 3797612"/>
              <a:gd name="connsiteX5083" fmla="*/ 664270 w 3911893"/>
              <a:gd name="connsiteY5083" fmla="*/ 3351954 h 3797612"/>
              <a:gd name="connsiteX5084" fmla="*/ 665203 w 3911893"/>
              <a:gd name="connsiteY5084" fmla="*/ 3342647 h 3797612"/>
              <a:gd name="connsiteX5085" fmla="*/ 652954 w 3911893"/>
              <a:gd name="connsiteY5085" fmla="*/ 3349359 h 3797612"/>
              <a:gd name="connsiteX5086" fmla="*/ 661192 w 3911893"/>
              <a:gd name="connsiteY5086" fmla="*/ 3339347 h 3797612"/>
              <a:gd name="connsiteX5087" fmla="*/ 665062 w 3911893"/>
              <a:gd name="connsiteY5087" fmla="*/ 3322381 h 3797612"/>
              <a:gd name="connsiteX5088" fmla="*/ 670363 w 3911893"/>
              <a:gd name="connsiteY5088" fmla="*/ 3320027 h 3797612"/>
              <a:gd name="connsiteX5089" fmla="*/ 664347 w 3911893"/>
              <a:gd name="connsiteY5089" fmla="*/ 3315077 h 3797612"/>
              <a:gd name="connsiteX5090" fmla="*/ 667642 w 3911893"/>
              <a:gd name="connsiteY5090" fmla="*/ 3311071 h 3797612"/>
              <a:gd name="connsiteX5091" fmla="*/ 671653 w 3911893"/>
              <a:gd name="connsiteY5091" fmla="*/ 3314371 h 3797612"/>
              <a:gd name="connsiteX5092" fmla="*/ 676596 w 3911893"/>
              <a:gd name="connsiteY5092" fmla="*/ 3308363 h 3797612"/>
              <a:gd name="connsiteX5093" fmla="*/ 682969 w 3911893"/>
              <a:gd name="connsiteY5093" fmla="*/ 3316965 h 3797612"/>
              <a:gd name="connsiteX5094" fmla="*/ 677311 w 3911893"/>
              <a:gd name="connsiteY5094" fmla="*/ 3315669 h 3797612"/>
              <a:gd name="connsiteX5095" fmla="*/ 670720 w 3911893"/>
              <a:gd name="connsiteY5095" fmla="*/ 3323679 h 3797612"/>
              <a:gd name="connsiteX5096" fmla="*/ 674731 w 3911893"/>
              <a:gd name="connsiteY5096" fmla="*/ 3326979 h 3797612"/>
              <a:gd name="connsiteX5097" fmla="*/ 681321 w 3911893"/>
              <a:gd name="connsiteY5097" fmla="*/ 3318968 h 3797612"/>
              <a:gd name="connsiteX5098" fmla="*/ 683684 w 3911893"/>
              <a:gd name="connsiteY5098" fmla="*/ 3324271 h 3797612"/>
              <a:gd name="connsiteX5099" fmla="*/ 676877 w 3911893"/>
              <a:gd name="connsiteY5099" fmla="*/ 3348893 h 3797612"/>
              <a:gd name="connsiteX5100" fmla="*/ 673223 w 3911893"/>
              <a:gd name="connsiteY5100" fmla="*/ 3349246 h 3797612"/>
              <a:gd name="connsiteX5101" fmla="*/ 673006 w 3911893"/>
              <a:gd name="connsiteY5101" fmla="*/ 3365858 h 3797612"/>
              <a:gd name="connsiteX5102" fmla="*/ 668063 w 3911893"/>
              <a:gd name="connsiteY5102" fmla="*/ 3371866 h 3797612"/>
              <a:gd name="connsiteX5103" fmla="*/ 661115 w 3911893"/>
              <a:gd name="connsiteY5103" fmla="*/ 3376224 h 3797612"/>
              <a:gd name="connsiteX5104" fmla="*/ 656529 w 3911893"/>
              <a:gd name="connsiteY5104" fmla="*/ 3385884 h 3797612"/>
              <a:gd name="connsiteX5105" fmla="*/ 660540 w 3911893"/>
              <a:gd name="connsiteY5105" fmla="*/ 3389184 h 3797612"/>
              <a:gd name="connsiteX5106" fmla="*/ 657244 w 3911893"/>
              <a:gd name="connsiteY5106" fmla="*/ 3393189 h 3797612"/>
              <a:gd name="connsiteX5107" fmla="*/ 655955 w 3911893"/>
              <a:gd name="connsiteY5107" fmla="*/ 3398844 h 3797612"/>
              <a:gd name="connsiteX5108" fmla="*/ 661255 w 3911893"/>
              <a:gd name="connsiteY5108" fmla="*/ 3396489 h 3797612"/>
              <a:gd name="connsiteX5109" fmla="*/ 658318 w 3911893"/>
              <a:gd name="connsiteY5109" fmla="*/ 3404146 h 3797612"/>
              <a:gd name="connsiteX5110" fmla="*/ 663043 w 3911893"/>
              <a:gd name="connsiteY5110" fmla="*/ 3414751 h 3797612"/>
              <a:gd name="connsiteX5111" fmla="*/ 656452 w 3911893"/>
              <a:gd name="connsiteY5111" fmla="*/ 3422761 h 3797612"/>
              <a:gd name="connsiteX5112" fmla="*/ 657167 w 3911893"/>
              <a:gd name="connsiteY5112" fmla="*/ 3430066 h 3797612"/>
              <a:gd name="connsiteX5113" fmla="*/ 651509 w 3911893"/>
              <a:gd name="connsiteY5113" fmla="*/ 3428769 h 3797612"/>
              <a:gd name="connsiteX5114" fmla="*/ 651867 w 3911893"/>
              <a:gd name="connsiteY5114" fmla="*/ 3432421 h 3797612"/>
              <a:gd name="connsiteX5115" fmla="*/ 643488 w 3911893"/>
              <a:gd name="connsiteY5115" fmla="*/ 3422169 h 3797612"/>
              <a:gd name="connsiteX5116" fmla="*/ 648359 w 3911893"/>
              <a:gd name="connsiteY5116" fmla="*/ 3417782 h 3797612"/>
              <a:gd name="connsiteX5117" fmla="*/ 649159 w 3911893"/>
              <a:gd name="connsiteY5117" fmla="*/ 3417320 h 3797612"/>
              <a:gd name="connsiteX5118" fmla="*/ 652800 w 3911893"/>
              <a:gd name="connsiteY5118" fmla="*/ 3423114 h 3797612"/>
              <a:gd name="connsiteX5119" fmla="*/ 650459 w 3911893"/>
              <a:gd name="connsiteY5119" fmla="*/ 3416570 h 3797612"/>
              <a:gd name="connsiteX5120" fmla="*/ 649159 w 3911893"/>
              <a:gd name="connsiteY5120" fmla="*/ 3417320 h 3797612"/>
              <a:gd name="connsiteX5121" fmla="*/ 648431 w 3911893"/>
              <a:gd name="connsiteY5121" fmla="*/ 3416162 h 3797612"/>
              <a:gd name="connsiteX5122" fmla="*/ 654665 w 3911893"/>
              <a:gd name="connsiteY5122" fmla="*/ 3404498 h 3797612"/>
              <a:gd name="connsiteX5123" fmla="*/ 644996 w 3911893"/>
              <a:gd name="connsiteY5123" fmla="*/ 3399902 h 3797612"/>
              <a:gd name="connsiteX5124" fmla="*/ 640053 w 3911893"/>
              <a:gd name="connsiteY5124" fmla="*/ 3405910 h 3797612"/>
              <a:gd name="connsiteX5125" fmla="*/ 642416 w 3911893"/>
              <a:gd name="connsiteY5125" fmla="*/ 3411212 h 3797612"/>
              <a:gd name="connsiteX5126" fmla="*/ 636758 w 3911893"/>
              <a:gd name="connsiteY5126" fmla="*/ 3409915 h 3797612"/>
              <a:gd name="connsiteX5127" fmla="*/ 633377 w 3911893"/>
              <a:gd name="connsiteY5127" fmla="*/ 3413640 h 3797612"/>
              <a:gd name="connsiteX5128" fmla="*/ 628783 w 3911893"/>
              <a:gd name="connsiteY5128" fmla="*/ 3417287 h 3797612"/>
              <a:gd name="connsiteX5129" fmla="*/ 629386 w 3911893"/>
              <a:gd name="connsiteY5129" fmla="*/ 3413845 h 3797612"/>
              <a:gd name="connsiteX5130" fmla="*/ 636835 w 3911893"/>
              <a:gd name="connsiteY5130" fmla="*/ 3373037 h 3797612"/>
              <a:gd name="connsiteX5131" fmla="*/ 641637 w 3911893"/>
              <a:gd name="connsiteY5131" fmla="*/ 3346765 h 3797612"/>
              <a:gd name="connsiteX5132" fmla="*/ 647295 w 3911893"/>
              <a:gd name="connsiteY5132" fmla="*/ 3348063 h 3797612"/>
              <a:gd name="connsiteX5133" fmla="*/ 642788 w 3911893"/>
              <a:gd name="connsiteY5133" fmla="*/ 3320845 h 3797612"/>
              <a:gd name="connsiteX5134" fmla="*/ 645725 w 3911893"/>
              <a:gd name="connsiteY5134" fmla="*/ 3313188 h 3797612"/>
              <a:gd name="connsiteX5135" fmla="*/ 647730 w 3911893"/>
              <a:gd name="connsiteY5135" fmla="*/ 3314838 h 3797612"/>
              <a:gd name="connsiteX5136" fmla="*/ 654538 w 3911893"/>
              <a:gd name="connsiteY5136" fmla="*/ 3290215 h 3797612"/>
              <a:gd name="connsiteX5137" fmla="*/ 654180 w 3911893"/>
              <a:gd name="connsiteY5137" fmla="*/ 3286563 h 3797612"/>
              <a:gd name="connsiteX5138" fmla="*/ 645593 w 3911893"/>
              <a:gd name="connsiteY5138" fmla="*/ 3300065 h 3797612"/>
              <a:gd name="connsiteX5139" fmla="*/ 629639 w 3911893"/>
              <a:gd name="connsiteY5139" fmla="*/ 3328240 h 3797612"/>
              <a:gd name="connsiteX5140" fmla="*/ 627888 w 3911893"/>
              <a:gd name="connsiteY5140" fmla="*/ 3328736 h 3797612"/>
              <a:gd name="connsiteX5141" fmla="*/ 631969 w 3911893"/>
              <a:gd name="connsiteY5141" fmla="*/ 3342168 h 3797612"/>
              <a:gd name="connsiteX5142" fmla="*/ 629963 w 3911893"/>
              <a:gd name="connsiteY5142" fmla="*/ 3340518 h 3797612"/>
              <a:gd name="connsiteX5143" fmla="*/ 628674 w 3911893"/>
              <a:gd name="connsiteY5143" fmla="*/ 3346173 h 3797612"/>
              <a:gd name="connsiteX5144" fmla="*/ 620793 w 3911893"/>
              <a:gd name="connsiteY5144" fmla="*/ 3359838 h 3797612"/>
              <a:gd name="connsiteX5145" fmla="*/ 621725 w 3911893"/>
              <a:gd name="connsiteY5145" fmla="*/ 3350531 h 3797612"/>
              <a:gd name="connsiteX5146" fmla="*/ 604533 w 3911893"/>
              <a:gd name="connsiteY5146" fmla="*/ 3363251 h 3797612"/>
              <a:gd name="connsiteX5147" fmla="*/ 604891 w 3911893"/>
              <a:gd name="connsiteY5147" fmla="*/ 3366904 h 3797612"/>
              <a:gd name="connsiteX5148" fmla="*/ 600880 w 3911893"/>
              <a:gd name="connsiteY5148" fmla="*/ 3363605 h 3797612"/>
              <a:gd name="connsiteX5149" fmla="*/ 595937 w 3911893"/>
              <a:gd name="connsiteY5149" fmla="*/ 3369613 h 3797612"/>
              <a:gd name="connsiteX5150" fmla="*/ 599948 w 3911893"/>
              <a:gd name="connsiteY5150" fmla="*/ 3372912 h 3797612"/>
              <a:gd name="connsiteX5151" fmla="*/ 599015 w 3911893"/>
              <a:gd name="connsiteY5151" fmla="*/ 3382220 h 3797612"/>
              <a:gd name="connsiteX5152" fmla="*/ 594647 w 3911893"/>
              <a:gd name="connsiteY5152" fmla="*/ 3375267 h 3797612"/>
              <a:gd name="connsiteX5153" fmla="*/ 586409 w 3911893"/>
              <a:gd name="connsiteY5153" fmla="*/ 3385279 h 3797612"/>
              <a:gd name="connsiteX5154" fmla="*/ 589129 w 3911893"/>
              <a:gd name="connsiteY5154" fmla="*/ 3394235 h 3797612"/>
              <a:gd name="connsiteX5155" fmla="*/ 584186 w 3911893"/>
              <a:gd name="connsiteY5155" fmla="*/ 3400243 h 3797612"/>
              <a:gd name="connsiteX5156" fmla="*/ 592782 w 3911893"/>
              <a:gd name="connsiteY5156" fmla="*/ 3393882 h 3797612"/>
              <a:gd name="connsiteX5157" fmla="*/ 594430 w 3911893"/>
              <a:gd name="connsiteY5157" fmla="*/ 3391879 h 3797612"/>
              <a:gd name="connsiteX5158" fmla="*/ 594787 w 3911893"/>
              <a:gd name="connsiteY5158" fmla="*/ 3395532 h 3797612"/>
              <a:gd name="connsiteX5159" fmla="*/ 600088 w 3911893"/>
              <a:gd name="connsiteY5159" fmla="*/ 3393176 h 3797612"/>
              <a:gd name="connsiteX5160" fmla="*/ 608109 w 3911893"/>
              <a:gd name="connsiteY5160" fmla="*/ 3399776 h 3797612"/>
              <a:gd name="connsiteX5161" fmla="*/ 601161 w 3911893"/>
              <a:gd name="connsiteY5161" fmla="*/ 3404134 h 3797612"/>
              <a:gd name="connsiteX5162" fmla="*/ 595145 w 3911893"/>
              <a:gd name="connsiteY5162" fmla="*/ 3399184 h 3797612"/>
              <a:gd name="connsiteX5163" fmla="*/ 590560 w 3911893"/>
              <a:gd name="connsiteY5163" fmla="*/ 3408844 h 3797612"/>
              <a:gd name="connsiteX5164" fmla="*/ 598581 w 3911893"/>
              <a:gd name="connsiteY5164" fmla="*/ 3415444 h 3797612"/>
              <a:gd name="connsiteX5165" fmla="*/ 587047 w 3911893"/>
              <a:gd name="connsiteY5165" fmla="*/ 3429462 h 3797612"/>
              <a:gd name="connsiteX5166" fmla="*/ 580456 w 3911893"/>
              <a:gd name="connsiteY5166" fmla="*/ 3437472 h 3797612"/>
              <a:gd name="connsiteX5167" fmla="*/ 577736 w 3911893"/>
              <a:gd name="connsiteY5167" fmla="*/ 3428518 h 3797612"/>
              <a:gd name="connsiteX5168" fmla="*/ 572435 w 3911893"/>
              <a:gd name="connsiteY5168" fmla="*/ 3430873 h 3797612"/>
              <a:gd name="connsiteX5169" fmla="*/ 565627 w 3911893"/>
              <a:gd name="connsiteY5169" fmla="*/ 3455496 h 3797612"/>
              <a:gd name="connsiteX5170" fmla="*/ 569638 w 3911893"/>
              <a:gd name="connsiteY5170" fmla="*/ 3458796 h 3797612"/>
              <a:gd name="connsiteX5171" fmla="*/ 558819 w 3911893"/>
              <a:gd name="connsiteY5171" fmla="*/ 3480118 h 3797612"/>
              <a:gd name="connsiteX5172" fmla="*/ 553659 w 3911893"/>
              <a:gd name="connsiteY5172" fmla="*/ 3502738 h 3797612"/>
              <a:gd name="connsiteX5173" fmla="*/ 545420 w 3911893"/>
              <a:gd name="connsiteY5173" fmla="*/ 3512751 h 3797612"/>
              <a:gd name="connsiteX5174" fmla="*/ 551436 w 3911893"/>
              <a:gd name="connsiteY5174" fmla="*/ 3517701 h 3797612"/>
              <a:gd name="connsiteX5175" fmla="*/ 544846 w 3911893"/>
              <a:gd name="connsiteY5175" fmla="*/ 3525710 h 3797612"/>
              <a:gd name="connsiteX5176" fmla="*/ 548857 w 3911893"/>
              <a:gd name="connsiteY5176" fmla="*/ 3529010 h 3797612"/>
              <a:gd name="connsiteX5177" fmla="*/ 543198 w 3911893"/>
              <a:gd name="connsiteY5177" fmla="*/ 3527713 h 3797612"/>
              <a:gd name="connsiteX5178" fmla="*/ 542590 w 3911893"/>
              <a:gd name="connsiteY5178" fmla="*/ 3529696 h 3797612"/>
              <a:gd name="connsiteX5179" fmla="*/ 543415 w 3911893"/>
              <a:gd name="connsiteY5179" fmla="*/ 3511101 h 3797612"/>
              <a:gd name="connsiteX5180" fmla="*/ 547643 w 3911893"/>
              <a:gd name="connsiteY5180" fmla="*/ 3497788 h 3797612"/>
              <a:gd name="connsiteX5181" fmla="*/ 545638 w 3911893"/>
              <a:gd name="connsiteY5181" fmla="*/ 3496138 h 3797612"/>
              <a:gd name="connsiteX5182" fmla="*/ 537042 w 3911893"/>
              <a:gd name="connsiteY5182" fmla="*/ 3502498 h 3797612"/>
              <a:gd name="connsiteX5183" fmla="*/ 532456 w 3911893"/>
              <a:gd name="connsiteY5183" fmla="*/ 3512159 h 3797612"/>
              <a:gd name="connsiteX5184" fmla="*/ 536825 w 3911893"/>
              <a:gd name="connsiteY5184" fmla="*/ 3519110 h 3797612"/>
              <a:gd name="connsiteX5185" fmla="*/ 530234 w 3911893"/>
              <a:gd name="connsiteY5185" fmla="*/ 3527121 h 3797612"/>
              <a:gd name="connsiteX5186" fmla="*/ 528944 w 3911893"/>
              <a:gd name="connsiteY5186" fmla="*/ 3532776 h 3797612"/>
              <a:gd name="connsiteX5187" fmla="*/ 528804 w 3911893"/>
              <a:gd name="connsiteY5187" fmla="*/ 3512511 h 3797612"/>
              <a:gd name="connsiteX5188" fmla="*/ 523708 w 3911893"/>
              <a:gd name="connsiteY5188" fmla="*/ 3525793 h 3797612"/>
              <a:gd name="connsiteX5189" fmla="*/ 522804 w 3911893"/>
              <a:gd name="connsiteY5189" fmla="*/ 3528150 h 3797612"/>
              <a:gd name="connsiteX5190" fmla="*/ 522966 w 3911893"/>
              <a:gd name="connsiteY5190" fmla="*/ 3526998 h 3797612"/>
              <a:gd name="connsiteX5191" fmla="*/ 522311 w 3911893"/>
              <a:gd name="connsiteY5191" fmla="*/ 3528577 h 3797612"/>
              <a:gd name="connsiteX5192" fmla="*/ 520105 w 3911893"/>
              <a:gd name="connsiteY5192" fmla="*/ 3534839 h 3797612"/>
              <a:gd name="connsiteX5193" fmla="*/ 520250 w 3911893"/>
              <a:gd name="connsiteY5193" fmla="*/ 3534019 h 3797612"/>
              <a:gd name="connsiteX5194" fmla="*/ 513400 w 3911893"/>
              <a:gd name="connsiteY5194" fmla="*/ 3543494 h 3797612"/>
              <a:gd name="connsiteX5195" fmla="*/ 518456 w 3911893"/>
              <a:gd name="connsiteY5195" fmla="*/ 3539521 h 3797612"/>
              <a:gd name="connsiteX5196" fmla="*/ 520105 w 3911893"/>
              <a:gd name="connsiteY5196" fmla="*/ 3534839 h 3797612"/>
              <a:gd name="connsiteX5197" fmla="*/ 519991 w 3911893"/>
              <a:gd name="connsiteY5197" fmla="*/ 3535484 h 3797612"/>
              <a:gd name="connsiteX5198" fmla="*/ 521092 w 3911893"/>
              <a:gd name="connsiteY5198" fmla="*/ 3532613 h 3797612"/>
              <a:gd name="connsiteX5199" fmla="*/ 522804 w 3911893"/>
              <a:gd name="connsiteY5199" fmla="*/ 3528150 h 3797612"/>
              <a:gd name="connsiteX5200" fmla="*/ 522336 w 3911893"/>
              <a:gd name="connsiteY5200" fmla="*/ 3531484 h 3797612"/>
              <a:gd name="connsiteX5201" fmla="*/ 515903 w 3911893"/>
              <a:gd name="connsiteY5201" fmla="*/ 3569061 h 3797612"/>
              <a:gd name="connsiteX5202" fmla="*/ 514255 w 3911893"/>
              <a:gd name="connsiteY5202" fmla="*/ 3571065 h 3797612"/>
              <a:gd name="connsiteX5203" fmla="*/ 513323 w 3911893"/>
              <a:gd name="connsiteY5203" fmla="*/ 3580371 h 3797612"/>
              <a:gd name="connsiteX5204" fmla="*/ 525929 w 3911893"/>
              <a:gd name="connsiteY5204" fmla="*/ 3577311 h 3797612"/>
              <a:gd name="connsiteX5205" fmla="*/ 534167 w 3911893"/>
              <a:gd name="connsiteY5205" fmla="*/ 3567298 h 3797612"/>
              <a:gd name="connsiteX5206" fmla="*/ 533810 w 3911893"/>
              <a:gd name="connsiteY5206" fmla="*/ 3563645 h 3797612"/>
              <a:gd name="connsiteX5207" fmla="*/ 537463 w 3911893"/>
              <a:gd name="connsiteY5207" fmla="*/ 3563293 h 3797612"/>
              <a:gd name="connsiteX5208" fmla="*/ 538178 w 3911893"/>
              <a:gd name="connsiteY5208" fmla="*/ 3570598 h 3797612"/>
              <a:gd name="connsiteX5209" fmla="*/ 540183 w 3911893"/>
              <a:gd name="connsiteY5209" fmla="*/ 3572248 h 3797612"/>
              <a:gd name="connsiteX5210" fmla="*/ 542904 w 3911893"/>
              <a:gd name="connsiteY5210" fmla="*/ 3581202 h 3797612"/>
              <a:gd name="connsiteX5211" fmla="*/ 537604 w 3911893"/>
              <a:gd name="connsiteY5211" fmla="*/ 3583557 h 3797612"/>
              <a:gd name="connsiteX5212" fmla="*/ 533235 w 3911893"/>
              <a:gd name="connsiteY5212" fmla="*/ 3576606 h 3797612"/>
              <a:gd name="connsiteX5213" fmla="*/ 533950 w 3911893"/>
              <a:gd name="connsiteY5213" fmla="*/ 3583910 h 3797612"/>
              <a:gd name="connsiteX5214" fmla="*/ 529940 w 3911893"/>
              <a:gd name="connsiteY5214" fmla="*/ 3580611 h 3797612"/>
              <a:gd name="connsiteX5215" fmla="*/ 521344 w 3911893"/>
              <a:gd name="connsiteY5215" fmla="*/ 3586971 h 3797612"/>
              <a:gd name="connsiteX5216" fmla="*/ 518406 w 3911893"/>
              <a:gd name="connsiteY5216" fmla="*/ 3594629 h 3797612"/>
              <a:gd name="connsiteX5217" fmla="*/ 512748 w 3911893"/>
              <a:gd name="connsiteY5217" fmla="*/ 3593331 h 3797612"/>
              <a:gd name="connsiteX5218" fmla="*/ 510526 w 3911893"/>
              <a:gd name="connsiteY5218" fmla="*/ 3608293 h 3797612"/>
              <a:gd name="connsiteX5219" fmla="*/ 518188 w 3911893"/>
              <a:gd name="connsiteY5219" fmla="*/ 3611241 h 3797612"/>
              <a:gd name="connsiteX5220" fmla="*/ 518904 w 3911893"/>
              <a:gd name="connsiteY5220" fmla="*/ 3618546 h 3797612"/>
              <a:gd name="connsiteX5221" fmla="*/ 511955 w 3911893"/>
              <a:gd name="connsiteY5221" fmla="*/ 3622904 h 3797612"/>
              <a:gd name="connsiteX5222" fmla="*/ 514676 w 3911893"/>
              <a:gd name="connsiteY5222" fmla="*/ 3631858 h 3797612"/>
              <a:gd name="connsiteX5223" fmla="*/ 511381 w 3911893"/>
              <a:gd name="connsiteY5223" fmla="*/ 3635863 h 3797612"/>
              <a:gd name="connsiteX5224" fmla="*/ 501355 w 3911893"/>
              <a:gd name="connsiteY5224" fmla="*/ 3627613 h 3797612"/>
              <a:gd name="connsiteX5225" fmla="*/ 504292 w 3911893"/>
              <a:gd name="connsiteY5225" fmla="*/ 3619957 h 3797612"/>
              <a:gd name="connsiteX5226" fmla="*/ 500639 w 3911893"/>
              <a:gd name="connsiteY5226" fmla="*/ 3620309 h 3797612"/>
              <a:gd name="connsiteX5227" fmla="*/ 499924 w 3911893"/>
              <a:gd name="connsiteY5227" fmla="*/ 3613005 h 3797612"/>
              <a:gd name="connsiteX5228" fmla="*/ 492261 w 3911893"/>
              <a:gd name="connsiteY5228" fmla="*/ 3610057 h 3797612"/>
              <a:gd name="connsiteX5229" fmla="*/ 500499 w 3911893"/>
              <a:gd name="connsiteY5229" fmla="*/ 3600044 h 3797612"/>
              <a:gd name="connsiteX5230" fmla="*/ 493193 w 3911893"/>
              <a:gd name="connsiteY5230" fmla="*/ 3600750 h 3797612"/>
              <a:gd name="connsiteX5231" fmla="*/ 506732 w 3911893"/>
              <a:gd name="connsiteY5231" fmla="*/ 3588382 h 3797612"/>
              <a:gd name="connsiteX5232" fmla="*/ 499427 w 3911893"/>
              <a:gd name="connsiteY5232" fmla="*/ 3589087 h 3797612"/>
              <a:gd name="connsiteX5233" fmla="*/ 509670 w 3911893"/>
              <a:gd name="connsiteY5233" fmla="*/ 3580724 h 3797612"/>
              <a:gd name="connsiteX5234" fmla="*/ 508814 w 3911893"/>
              <a:gd name="connsiteY5234" fmla="*/ 3553154 h 3797612"/>
              <a:gd name="connsiteX5235" fmla="*/ 503514 w 3911893"/>
              <a:gd name="connsiteY5235" fmla="*/ 3555509 h 3797612"/>
              <a:gd name="connsiteX5236" fmla="*/ 494343 w 3911893"/>
              <a:gd name="connsiteY5236" fmla="*/ 3574830 h 3797612"/>
              <a:gd name="connsiteX5237" fmla="*/ 482094 w 3911893"/>
              <a:gd name="connsiteY5237" fmla="*/ 3581544 h 3797612"/>
              <a:gd name="connsiteX5238" fmla="*/ 474571 w 3911893"/>
              <a:gd name="connsiteY5238" fmla="*/ 3598861 h 3797612"/>
              <a:gd name="connsiteX5239" fmla="*/ 417618 w 3911893"/>
              <a:gd name="connsiteY5239" fmla="*/ 3676255 h 3797612"/>
              <a:gd name="connsiteX5240" fmla="*/ 409379 w 3911893"/>
              <a:gd name="connsiteY5240" fmla="*/ 3686268 h 3797612"/>
              <a:gd name="connsiteX5241" fmla="*/ 405726 w 3911893"/>
              <a:gd name="connsiteY5241" fmla="*/ 3686621 h 3797612"/>
              <a:gd name="connsiteX5242" fmla="*/ 414898 w 3911893"/>
              <a:gd name="connsiteY5242" fmla="*/ 3667300 h 3797612"/>
              <a:gd name="connsiteX5243" fmla="*/ 348275 w 3911893"/>
              <a:gd name="connsiteY5243" fmla="*/ 3740098 h 3797612"/>
              <a:gd name="connsiteX5244" fmla="*/ 320980 w 3911893"/>
              <a:gd name="connsiteY5244" fmla="*/ 3781446 h 3797612"/>
              <a:gd name="connsiteX5245" fmla="*/ 320623 w 3911893"/>
              <a:gd name="connsiteY5245" fmla="*/ 3777794 h 3797612"/>
              <a:gd name="connsiteX5246" fmla="*/ 314965 w 3911893"/>
              <a:gd name="connsiteY5246" fmla="*/ 3776497 h 3797612"/>
              <a:gd name="connsiteX5247" fmla="*/ 337674 w 3911893"/>
              <a:gd name="connsiteY5247" fmla="*/ 3744808 h 3797612"/>
              <a:gd name="connsiteX5248" fmla="*/ 328005 w 3911893"/>
              <a:gd name="connsiteY5248" fmla="*/ 3740212 h 3797612"/>
              <a:gd name="connsiteX5249" fmla="*/ 321990 w 3911893"/>
              <a:gd name="connsiteY5249" fmla="*/ 3735263 h 3797612"/>
              <a:gd name="connsiteX5250" fmla="*/ 323638 w 3911893"/>
              <a:gd name="connsiteY5250" fmla="*/ 3733259 h 3797612"/>
              <a:gd name="connsiteX5251" fmla="*/ 323280 w 3911893"/>
              <a:gd name="connsiteY5251" fmla="*/ 3729607 h 3797612"/>
              <a:gd name="connsiteX5252" fmla="*/ 317979 w 3911893"/>
              <a:gd name="connsiteY5252" fmla="*/ 3731963 h 3797612"/>
              <a:gd name="connsiteX5253" fmla="*/ 322565 w 3911893"/>
              <a:gd name="connsiteY5253" fmla="*/ 3722302 h 3797612"/>
              <a:gd name="connsiteX5254" fmla="*/ 329870 w 3911893"/>
              <a:gd name="connsiteY5254" fmla="*/ 3721597 h 3797612"/>
              <a:gd name="connsiteX5255" fmla="*/ 329156 w 3911893"/>
              <a:gd name="connsiteY5255" fmla="*/ 3714292 h 3797612"/>
              <a:gd name="connsiteX5256" fmla="*/ 337394 w 3911893"/>
              <a:gd name="connsiteY5256" fmla="*/ 3704279 h 3797612"/>
              <a:gd name="connsiteX5257" fmla="*/ 338326 w 3911893"/>
              <a:gd name="connsiteY5257" fmla="*/ 3694971 h 3797612"/>
              <a:gd name="connsiteX5258" fmla="*/ 338684 w 3911893"/>
              <a:gd name="connsiteY5258" fmla="*/ 3698624 h 3797612"/>
              <a:gd name="connsiteX5259" fmla="*/ 348212 w 3911893"/>
              <a:gd name="connsiteY5259" fmla="*/ 3682957 h 3797612"/>
              <a:gd name="connsiteX5260" fmla="*/ 353731 w 3911893"/>
              <a:gd name="connsiteY5260" fmla="*/ 3663988 h 3797612"/>
              <a:gd name="connsiteX5261" fmla="*/ 359031 w 3911893"/>
              <a:gd name="connsiteY5261" fmla="*/ 3661633 h 3797612"/>
              <a:gd name="connsiteX5262" fmla="*/ 360321 w 3911893"/>
              <a:gd name="connsiteY5262" fmla="*/ 3655979 h 3797612"/>
              <a:gd name="connsiteX5263" fmla="*/ 356310 w 3911893"/>
              <a:gd name="connsiteY5263" fmla="*/ 3652679 h 3797612"/>
              <a:gd name="connsiteX5264" fmla="*/ 359248 w 3911893"/>
              <a:gd name="connsiteY5264" fmla="*/ 3645021 h 3797612"/>
              <a:gd name="connsiteX5265" fmla="*/ 373362 w 3911893"/>
              <a:gd name="connsiteY5265" fmla="*/ 3619693 h 3797612"/>
              <a:gd name="connsiteX5266" fmla="*/ 375943 w 3911893"/>
              <a:gd name="connsiteY5266" fmla="*/ 3608383 h 3797612"/>
              <a:gd name="connsiteX5267" fmla="*/ 381243 w 3911893"/>
              <a:gd name="connsiteY5267" fmla="*/ 3606028 h 3797612"/>
              <a:gd name="connsiteX5268" fmla="*/ 387834 w 3911893"/>
              <a:gd name="connsiteY5268" fmla="*/ 3598018 h 3797612"/>
              <a:gd name="connsiteX5269" fmla="*/ 395140 w 3911893"/>
              <a:gd name="connsiteY5269" fmla="*/ 3597312 h 3797612"/>
              <a:gd name="connsiteX5270" fmla="*/ 392062 w 3911893"/>
              <a:gd name="connsiteY5270" fmla="*/ 3584705 h 3797612"/>
              <a:gd name="connsiteX5271" fmla="*/ 392636 w 3911893"/>
              <a:gd name="connsiteY5271" fmla="*/ 3571746 h 3797612"/>
              <a:gd name="connsiteX5272" fmla="*/ 394641 w 3911893"/>
              <a:gd name="connsiteY5272" fmla="*/ 3573395 h 3797612"/>
              <a:gd name="connsiteX5273" fmla="*/ 400160 w 3911893"/>
              <a:gd name="connsiteY5273" fmla="*/ 3554427 h 3797612"/>
              <a:gd name="connsiteX5274" fmla="*/ 399802 w 3911893"/>
              <a:gd name="connsiteY5274" fmla="*/ 3550775 h 3797612"/>
              <a:gd name="connsiteX5275" fmla="*/ 390848 w 3911893"/>
              <a:gd name="connsiteY5275" fmla="*/ 3553483 h 3797612"/>
              <a:gd name="connsiteX5276" fmla="*/ 364626 w 3911893"/>
              <a:gd name="connsiteY5276" fmla="*/ 3605789 h 3797612"/>
              <a:gd name="connsiteX5277" fmla="*/ 355455 w 3911893"/>
              <a:gd name="connsiteY5277" fmla="*/ 3625109 h 3797612"/>
              <a:gd name="connsiteX5278" fmla="*/ 330382 w 3911893"/>
              <a:gd name="connsiteY5278" fmla="*/ 3651495 h 3797612"/>
              <a:gd name="connsiteX5279" fmla="*/ 329092 w 3911893"/>
              <a:gd name="connsiteY5279" fmla="*/ 3657150 h 3797612"/>
              <a:gd name="connsiteX5280" fmla="*/ 320497 w 3911893"/>
              <a:gd name="connsiteY5280" fmla="*/ 3663510 h 3797612"/>
              <a:gd name="connsiteX5281" fmla="*/ 314481 w 3911893"/>
              <a:gd name="connsiteY5281" fmla="*/ 3658560 h 3797612"/>
              <a:gd name="connsiteX5282" fmla="*/ 317061 w 3911893"/>
              <a:gd name="connsiteY5282" fmla="*/ 3647251 h 3797612"/>
              <a:gd name="connsiteX5283" fmla="*/ 328595 w 3911893"/>
              <a:gd name="connsiteY5283" fmla="*/ 3633232 h 3797612"/>
              <a:gd name="connsiteX5284" fmla="*/ 332247 w 3911893"/>
              <a:gd name="connsiteY5284" fmla="*/ 3632881 h 3797612"/>
              <a:gd name="connsiteX5285" fmla="*/ 342709 w 3911893"/>
              <a:gd name="connsiteY5285" fmla="*/ 3607904 h 3797612"/>
              <a:gd name="connsiteX5286" fmla="*/ 354600 w 3911893"/>
              <a:gd name="connsiteY5286" fmla="*/ 3597539 h 3797612"/>
              <a:gd name="connsiteX5287" fmla="*/ 365776 w 3911893"/>
              <a:gd name="connsiteY5287" fmla="*/ 3579869 h 3797612"/>
              <a:gd name="connsiteX5288" fmla="*/ 364128 w 3911893"/>
              <a:gd name="connsiteY5288" fmla="*/ 3581871 h 3797612"/>
              <a:gd name="connsiteX5289" fmla="*/ 361050 w 3911893"/>
              <a:gd name="connsiteY5289" fmla="*/ 3569264 h 3797612"/>
              <a:gd name="connsiteX5290" fmla="*/ 366708 w 3911893"/>
              <a:gd name="connsiteY5290" fmla="*/ 3570561 h 3797612"/>
              <a:gd name="connsiteX5291" fmla="*/ 369646 w 3911893"/>
              <a:gd name="connsiteY5291" fmla="*/ 3562904 h 3797612"/>
              <a:gd name="connsiteX5292" fmla="*/ 367283 w 3911893"/>
              <a:gd name="connsiteY5292" fmla="*/ 3557602 h 3797612"/>
              <a:gd name="connsiteX5293" fmla="*/ 344931 w 3911893"/>
              <a:gd name="connsiteY5293" fmla="*/ 3592942 h 3797612"/>
              <a:gd name="connsiteX5294" fmla="*/ 344573 w 3911893"/>
              <a:gd name="connsiteY5294" fmla="*/ 3589290 h 3797612"/>
              <a:gd name="connsiteX5295" fmla="*/ 340921 w 3911893"/>
              <a:gd name="connsiteY5295" fmla="*/ 3589642 h 3797612"/>
              <a:gd name="connsiteX5296" fmla="*/ 347869 w 3911893"/>
              <a:gd name="connsiteY5296" fmla="*/ 3585284 h 3797612"/>
              <a:gd name="connsiteX5297" fmla="*/ 345148 w 3911893"/>
              <a:gd name="connsiteY5297" fmla="*/ 3576330 h 3797612"/>
              <a:gd name="connsiteX5298" fmla="*/ 330179 w 3911893"/>
              <a:gd name="connsiteY5298" fmla="*/ 3574089 h 3797612"/>
              <a:gd name="connsiteX5299" fmla="*/ 320651 w 3911893"/>
              <a:gd name="connsiteY5299" fmla="*/ 3589756 h 3797612"/>
              <a:gd name="connsiteX5300" fmla="*/ 323013 w 3911893"/>
              <a:gd name="connsiteY5300" fmla="*/ 3595059 h 3797612"/>
              <a:gd name="connsiteX5301" fmla="*/ 314775 w 3911893"/>
              <a:gd name="connsiteY5301" fmla="*/ 3605071 h 3797612"/>
              <a:gd name="connsiteX5302" fmla="*/ 312770 w 3911893"/>
              <a:gd name="connsiteY5302" fmla="*/ 3603421 h 3797612"/>
              <a:gd name="connsiteX5303" fmla="*/ 306179 w 3911893"/>
              <a:gd name="connsiteY5303" fmla="*/ 3611432 h 3797612"/>
              <a:gd name="connsiteX5304" fmla="*/ 304174 w 3911893"/>
              <a:gd name="connsiteY5304" fmla="*/ 3609782 h 3797612"/>
              <a:gd name="connsiteX5305" fmla="*/ 314031 w 3911893"/>
              <a:gd name="connsiteY5305" fmla="*/ 3590713 h 3797612"/>
              <a:gd name="connsiteX5306" fmla="*/ 318856 w 3911893"/>
              <a:gd name="connsiteY5306" fmla="*/ 3581380 h 3797612"/>
              <a:gd name="connsiteX5307" fmla="*/ 318801 w 3911893"/>
              <a:gd name="connsiteY5307" fmla="*/ 3581613 h 3797612"/>
              <a:gd name="connsiteX5308" fmla="*/ 318037 w 3911893"/>
              <a:gd name="connsiteY5308" fmla="*/ 3584248 h 3797612"/>
              <a:gd name="connsiteX5309" fmla="*/ 318465 w 3911893"/>
              <a:gd name="connsiteY5309" fmla="*/ 3583025 h 3797612"/>
              <a:gd name="connsiteX5310" fmla="*/ 318801 w 3911893"/>
              <a:gd name="connsiteY5310" fmla="*/ 3581613 h 3797612"/>
              <a:gd name="connsiteX5311" fmla="*/ 318884 w 3911893"/>
              <a:gd name="connsiteY5311" fmla="*/ 3581327 h 3797612"/>
              <a:gd name="connsiteX5312" fmla="*/ 319094 w 3911893"/>
              <a:gd name="connsiteY5312" fmla="*/ 3580920 h 3797612"/>
              <a:gd name="connsiteX5313" fmla="*/ 321225 w 3911893"/>
              <a:gd name="connsiteY5313" fmla="*/ 3576797 h 3797612"/>
              <a:gd name="connsiteX5314" fmla="*/ 319436 w 3911893"/>
              <a:gd name="connsiteY5314" fmla="*/ 3579418 h 3797612"/>
              <a:gd name="connsiteX5315" fmla="*/ 318884 w 3911893"/>
              <a:gd name="connsiteY5315" fmla="*/ 3581327 h 3797612"/>
              <a:gd name="connsiteX5316" fmla="*/ 318856 w 3911893"/>
              <a:gd name="connsiteY5316" fmla="*/ 3581380 h 3797612"/>
              <a:gd name="connsiteX5317" fmla="*/ 322158 w 3911893"/>
              <a:gd name="connsiteY5317" fmla="*/ 3567489 h 3797612"/>
              <a:gd name="connsiteX5318" fmla="*/ 330396 w 3911893"/>
              <a:gd name="connsiteY5318" fmla="*/ 3557476 h 3797612"/>
              <a:gd name="connsiteX5319" fmla="*/ 338060 w 3911893"/>
              <a:gd name="connsiteY5319" fmla="*/ 3560423 h 3797612"/>
              <a:gd name="connsiteX5320" fmla="*/ 343220 w 3911893"/>
              <a:gd name="connsiteY5320" fmla="*/ 3537803 h 3797612"/>
              <a:gd name="connsiteX5321" fmla="*/ 353106 w 3911893"/>
              <a:gd name="connsiteY5321" fmla="*/ 3525787 h 3797612"/>
              <a:gd name="connsiteX5322" fmla="*/ 357621 w 3911893"/>
              <a:gd name="connsiteY5322" fmla="*/ 3505995 h 3797612"/>
              <a:gd name="connsiteX5323" fmla="*/ 358266 w 3911893"/>
              <a:gd name="connsiteY5323" fmla="*/ 3503168 h 3797612"/>
              <a:gd name="connsiteX5324" fmla="*/ 358534 w 3911893"/>
              <a:gd name="connsiteY5324" fmla="*/ 3505908 h 3797612"/>
              <a:gd name="connsiteX5325" fmla="*/ 358624 w 3911893"/>
              <a:gd name="connsiteY5325" fmla="*/ 3506821 h 3797612"/>
              <a:gd name="connsiteX5326" fmla="*/ 373593 w 3911893"/>
              <a:gd name="connsiteY5326" fmla="*/ 3509062 h 3797612"/>
              <a:gd name="connsiteX5327" fmla="*/ 365355 w 3911893"/>
              <a:gd name="connsiteY5327" fmla="*/ 3519075 h 3797612"/>
              <a:gd name="connsiteX5328" fmla="*/ 374309 w 3911893"/>
              <a:gd name="connsiteY5328" fmla="*/ 3516367 h 3797612"/>
              <a:gd name="connsiteX5329" fmla="*/ 383836 w 3911893"/>
              <a:gd name="connsiteY5329" fmla="*/ 3500700 h 3797612"/>
              <a:gd name="connsiteX5330" fmla="*/ 396801 w 3911893"/>
              <a:gd name="connsiteY5330" fmla="*/ 3501291 h 3797612"/>
              <a:gd name="connsiteX5331" fmla="*/ 390070 w 3911893"/>
              <a:gd name="connsiteY5331" fmla="*/ 3489036 h 3797612"/>
              <a:gd name="connsiteX5332" fmla="*/ 404184 w 3911893"/>
              <a:gd name="connsiteY5332" fmla="*/ 3463708 h 3797612"/>
              <a:gd name="connsiteX5333" fmla="*/ 407122 w 3911893"/>
              <a:gd name="connsiteY5333" fmla="*/ 3456051 h 3797612"/>
              <a:gd name="connsiteX5334" fmla="*/ 416650 w 3911893"/>
              <a:gd name="connsiteY5334" fmla="*/ 3440383 h 3797612"/>
              <a:gd name="connsiteX5335" fmla="*/ 424888 w 3911893"/>
              <a:gd name="connsiteY5335" fmla="*/ 3430370 h 3797612"/>
              <a:gd name="connsiteX5336" fmla="*/ 428899 w 3911893"/>
              <a:gd name="connsiteY5336" fmla="*/ 3433670 h 3797612"/>
              <a:gd name="connsiteX5337" fmla="*/ 434059 w 3911893"/>
              <a:gd name="connsiteY5337" fmla="*/ 3411050 h 3797612"/>
              <a:gd name="connsiteX5338" fmla="*/ 441365 w 3911893"/>
              <a:gd name="connsiteY5338" fmla="*/ 3410344 h 3797612"/>
              <a:gd name="connsiteX5339" fmla="*/ 438286 w 3911893"/>
              <a:gd name="connsiteY5339" fmla="*/ 3397738 h 3797612"/>
              <a:gd name="connsiteX5340" fmla="*/ 441940 w 3911893"/>
              <a:gd name="connsiteY5340" fmla="*/ 3397385 h 3797612"/>
              <a:gd name="connsiteX5341" fmla="*/ 448173 w 3911893"/>
              <a:gd name="connsiteY5341" fmla="*/ 3385722 h 3797612"/>
              <a:gd name="connsiteX5342" fmla="*/ 441224 w 3911893"/>
              <a:gd name="connsiteY5342" fmla="*/ 3390080 h 3797612"/>
              <a:gd name="connsiteX5343" fmla="*/ 432271 w 3911893"/>
              <a:gd name="connsiteY5343" fmla="*/ 3392788 h 3797612"/>
              <a:gd name="connsiteX5344" fmla="*/ 433203 w 3911893"/>
              <a:gd name="connsiteY5344" fmla="*/ 3383481 h 3797612"/>
              <a:gd name="connsiteX5345" fmla="*/ 421312 w 3911893"/>
              <a:gd name="connsiteY5345" fmla="*/ 3393846 h 3797612"/>
              <a:gd name="connsiteX5346" fmla="*/ 414722 w 3911893"/>
              <a:gd name="connsiteY5346" fmla="*/ 3401856 h 3797612"/>
              <a:gd name="connsiteX5347" fmla="*/ 414147 w 3911893"/>
              <a:gd name="connsiteY5347" fmla="*/ 3414816 h 3797612"/>
              <a:gd name="connsiteX5348" fmla="*/ 398743 w 3911893"/>
              <a:gd name="connsiteY5348" fmla="*/ 3445799 h 3797612"/>
              <a:gd name="connsiteX5349" fmla="*/ 397095 w 3911893"/>
              <a:gd name="connsiteY5349" fmla="*/ 3447801 h 3797612"/>
              <a:gd name="connsiteX5350" fmla="*/ 407199 w 3911893"/>
              <a:gd name="connsiteY5350" fmla="*/ 3419173 h 3797612"/>
              <a:gd name="connsiteX5351" fmla="*/ 404836 w 3911893"/>
              <a:gd name="connsiteY5351" fmla="*/ 3413871 h 3797612"/>
              <a:gd name="connsiteX5352" fmla="*/ 401183 w 3911893"/>
              <a:gd name="connsiteY5352" fmla="*/ 3414224 h 3797612"/>
              <a:gd name="connsiteX5353" fmla="*/ 402831 w 3911893"/>
              <a:gd name="connsiteY5353" fmla="*/ 3412222 h 3797612"/>
              <a:gd name="connsiteX5354" fmla="*/ 398820 w 3911893"/>
              <a:gd name="connsiteY5354" fmla="*/ 3408922 h 3797612"/>
              <a:gd name="connsiteX5355" fmla="*/ 395167 w 3911893"/>
              <a:gd name="connsiteY5355" fmla="*/ 3409274 h 3797612"/>
              <a:gd name="connsiteX5356" fmla="*/ 395525 w 3911893"/>
              <a:gd name="connsiteY5356" fmla="*/ 3412927 h 3797612"/>
              <a:gd name="connsiteX5357" fmla="*/ 391871 w 3911893"/>
              <a:gd name="connsiteY5357" fmla="*/ 3413280 h 3797612"/>
              <a:gd name="connsiteX5358" fmla="*/ 357271 w 3911893"/>
              <a:gd name="connsiteY5358" fmla="*/ 3455333 h 3797612"/>
              <a:gd name="connsiteX5359" fmla="*/ 351970 w 3911893"/>
              <a:gd name="connsiteY5359" fmla="*/ 3457689 h 3797612"/>
              <a:gd name="connsiteX5360" fmla="*/ 356198 w 3911893"/>
              <a:gd name="connsiteY5360" fmla="*/ 3444376 h 3797612"/>
              <a:gd name="connsiteX5361" fmla="*/ 357488 w 3911893"/>
              <a:gd name="connsiteY5361" fmla="*/ 3438721 h 3797612"/>
              <a:gd name="connsiteX5362" fmla="*/ 350183 w 3911893"/>
              <a:gd name="connsiteY5362" fmla="*/ 3439426 h 3797612"/>
              <a:gd name="connsiteX5363" fmla="*/ 340079 w 3911893"/>
              <a:gd name="connsiteY5363" fmla="*/ 3468054 h 3797612"/>
              <a:gd name="connsiteX5364" fmla="*/ 330193 w 3911893"/>
              <a:gd name="connsiteY5364" fmla="*/ 3480069 h 3797612"/>
              <a:gd name="connsiteX5365" fmla="*/ 313141 w 3911893"/>
              <a:gd name="connsiteY5365" fmla="*/ 3513055 h 3797612"/>
              <a:gd name="connsiteX5366" fmla="*/ 297380 w 3911893"/>
              <a:gd name="connsiteY5366" fmla="*/ 3540385 h 3797612"/>
              <a:gd name="connsiteX5367" fmla="*/ 274095 w 3911893"/>
              <a:gd name="connsiteY5367" fmla="*/ 3585034 h 3797612"/>
              <a:gd name="connsiteX5368" fmla="*/ 253250 w 3911893"/>
              <a:gd name="connsiteY5368" fmla="*/ 3598107 h 3797612"/>
              <a:gd name="connsiteX5369" fmla="*/ 238997 w 3911893"/>
              <a:gd name="connsiteY5369" fmla="*/ 3603170 h 3797612"/>
              <a:gd name="connsiteX5370" fmla="*/ 235701 w 3911893"/>
              <a:gd name="connsiteY5370" fmla="*/ 3607176 h 3797612"/>
              <a:gd name="connsiteX5371" fmla="*/ 238029 w 3911893"/>
              <a:gd name="connsiteY5371" fmla="*/ 3609091 h 3797612"/>
              <a:gd name="connsiteX5372" fmla="*/ 232406 w 3911893"/>
              <a:gd name="connsiteY5372" fmla="*/ 3611180 h 3797612"/>
              <a:gd name="connsiteX5373" fmla="*/ 236773 w 3911893"/>
              <a:gd name="connsiteY5373" fmla="*/ 3618133 h 3797612"/>
              <a:gd name="connsiteX5374" fmla="*/ 232189 w 3911893"/>
              <a:gd name="connsiteY5374" fmla="*/ 3627792 h 3797612"/>
              <a:gd name="connsiteX5375" fmla="*/ 225240 w 3911893"/>
              <a:gd name="connsiteY5375" fmla="*/ 3632150 h 3797612"/>
              <a:gd name="connsiteX5376" fmla="*/ 221012 w 3911893"/>
              <a:gd name="connsiteY5376" fmla="*/ 3645463 h 3797612"/>
              <a:gd name="connsiteX5377" fmla="*/ 215711 w 3911893"/>
              <a:gd name="connsiteY5377" fmla="*/ 3647819 h 3797612"/>
              <a:gd name="connsiteX5378" fmla="*/ 197013 w 3911893"/>
              <a:gd name="connsiteY5378" fmla="*/ 3682806 h 3797612"/>
              <a:gd name="connsiteX5379" fmla="*/ 190064 w 3911893"/>
              <a:gd name="connsiteY5379" fmla="*/ 3687164 h 3797612"/>
              <a:gd name="connsiteX5380" fmla="*/ 189349 w 3911893"/>
              <a:gd name="connsiteY5380" fmla="*/ 3679860 h 3797612"/>
              <a:gd name="connsiteX5381" fmla="*/ 179105 w 3911893"/>
              <a:gd name="connsiteY5381" fmla="*/ 3688222 h 3797612"/>
              <a:gd name="connsiteX5382" fmla="*/ 178033 w 3911893"/>
              <a:gd name="connsiteY5382" fmla="*/ 3677265 h 3797612"/>
              <a:gd name="connsiteX5383" fmla="*/ 191214 w 3911893"/>
              <a:gd name="connsiteY5383" fmla="*/ 3661244 h 3797612"/>
              <a:gd name="connsiteX5384" fmla="*/ 201100 w 3911893"/>
              <a:gd name="connsiteY5384" fmla="*/ 3649229 h 3797612"/>
              <a:gd name="connsiteX5385" fmla="*/ 193436 w 3911893"/>
              <a:gd name="connsiteY5385" fmla="*/ 3646282 h 3797612"/>
              <a:gd name="connsiteX5386" fmla="*/ 203323 w 3911893"/>
              <a:gd name="connsiteY5386" fmla="*/ 3634266 h 3797612"/>
              <a:gd name="connsiteX5387" fmla="*/ 208483 w 3911893"/>
              <a:gd name="connsiteY5387" fmla="*/ 3611647 h 3797612"/>
              <a:gd name="connsiteX5388" fmla="*/ 218229 w 3911893"/>
              <a:gd name="connsiteY5388" fmla="*/ 3579366 h 3797612"/>
              <a:gd name="connsiteX5389" fmla="*/ 223529 w 3911893"/>
              <a:gd name="connsiteY5389" fmla="*/ 3577011 h 3797612"/>
              <a:gd name="connsiteX5390" fmla="*/ 225177 w 3911893"/>
              <a:gd name="connsiteY5390" fmla="*/ 3575009 h 3797612"/>
              <a:gd name="connsiteX5391" fmla="*/ 222814 w 3911893"/>
              <a:gd name="connsiteY5391" fmla="*/ 3569707 h 3797612"/>
              <a:gd name="connsiteX5392" fmla="*/ 229762 w 3911893"/>
              <a:gd name="connsiteY5392" fmla="*/ 3565349 h 3797612"/>
              <a:gd name="connsiteX5393" fmla="*/ 231053 w 3911893"/>
              <a:gd name="connsiteY5393" fmla="*/ 3559693 h 3797612"/>
              <a:gd name="connsiteX5394" fmla="*/ 225752 w 3911893"/>
              <a:gd name="connsiteY5394" fmla="*/ 3562049 h 3797612"/>
              <a:gd name="connsiteX5395" fmla="*/ 236571 w 3911893"/>
              <a:gd name="connsiteY5395" fmla="*/ 3540726 h 3797612"/>
              <a:gd name="connsiteX5396" fmla="*/ 236788 w 3911893"/>
              <a:gd name="connsiteY5396" fmla="*/ 3524114 h 3797612"/>
              <a:gd name="connsiteX5397" fmla="*/ 250186 w 3911893"/>
              <a:gd name="connsiteY5397" fmla="*/ 3491481 h 3797612"/>
              <a:gd name="connsiteX5398" fmla="*/ 253839 w 3911893"/>
              <a:gd name="connsiteY5398" fmla="*/ 3491128 h 3797612"/>
              <a:gd name="connsiteX5399" fmla="*/ 252604 w 3911893"/>
              <a:gd name="connsiteY5399" fmla="*/ 3488357 h 3797612"/>
              <a:gd name="connsiteX5400" fmla="*/ 259140 w 3911893"/>
              <a:gd name="connsiteY5400" fmla="*/ 3488773 h 3797612"/>
              <a:gd name="connsiteX5401" fmla="*/ 261363 w 3911893"/>
              <a:gd name="connsiteY5401" fmla="*/ 3473810 h 3797612"/>
              <a:gd name="connsiteX5402" fmla="*/ 265015 w 3911893"/>
              <a:gd name="connsiteY5402" fmla="*/ 3473458 h 3797612"/>
              <a:gd name="connsiteX5403" fmla="*/ 262653 w 3911893"/>
              <a:gd name="connsiteY5403" fmla="*/ 3468155 h 3797612"/>
              <a:gd name="connsiteX5404" fmla="*/ 252984 w 3911893"/>
              <a:gd name="connsiteY5404" fmla="*/ 3463559 h 3797612"/>
              <a:gd name="connsiteX5405" fmla="*/ 248746 w 3911893"/>
              <a:gd name="connsiteY5405" fmla="*/ 3461174 h 3797612"/>
              <a:gd name="connsiteX5406" fmla="*/ 245904 w 3911893"/>
              <a:gd name="connsiteY5406" fmla="*/ 3463088 h 3797612"/>
              <a:gd name="connsiteX5407" fmla="*/ 248888 w 3911893"/>
              <a:gd name="connsiteY5407" fmla="*/ 3460602 h 3797612"/>
              <a:gd name="connsiteX5408" fmla="*/ 260865 w 3911893"/>
              <a:gd name="connsiteY5408" fmla="*/ 3449893 h 3797612"/>
              <a:gd name="connsiteX5409" fmla="*/ 250263 w 3911893"/>
              <a:gd name="connsiteY5409" fmla="*/ 3454604 h 3797612"/>
              <a:gd name="connsiteX5410" fmla="*/ 242025 w 3911893"/>
              <a:gd name="connsiteY5410" fmla="*/ 3464617 h 3797612"/>
              <a:gd name="connsiteX5411" fmla="*/ 242124 w 3911893"/>
              <a:gd name="connsiteY5411" fmla="*/ 3465635 h 3797612"/>
              <a:gd name="connsiteX5412" fmla="*/ 241909 w 3911893"/>
              <a:gd name="connsiteY5412" fmla="*/ 3465780 h 3797612"/>
              <a:gd name="connsiteX5413" fmla="*/ 242142 w 3911893"/>
              <a:gd name="connsiteY5413" fmla="*/ 3465807 h 3797612"/>
              <a:gd name="connsiteX5414" fmla="*/ 242383 w 3911893"/>
              <a:gd name="connsiteY5414" fmla="*/ 3468269 h 3797612"/>
              <a:gd name="connsiteX5415" fmla="*/ 238870 w 3911893"/>
              <a:gd name="connsiteY5415" fmla="*/ 3488886 h 3797612"/>
              <a:gd name="connsiteX5416" fmla="*/ 233570 w 3911893"/>
              <a:gd name="connsiteY5416" fmla="*/ 3491241 h 3797612"/>
              <a:gd name="connsiteX5417" fmla="*/ 233927 w 3911893"/>
              <a:gd name="connsiteY5417" fmla="*/ 3494894 h 3797612"/>
              <a:gd name="connsiteX5418" fmla="*/ 223684 w 3911893"/>
              <a:gd name="connsiteY5418" fmla="*/ 3503257 h 3797612"/>
              <a:gd name="connsiteX5419" fmla="*/ 221103 w 3911893"/>
              <a:gd name="connsiteY5419" fmla="*/ 3514567 h 3797612"/>
              <a:gd name="connsiteX5420" fmla="*/ 214155 w 3911893"/>
              <a:gd name="connsiteY5420" fmla="*/ 3518925 h 3797612"/>
              <a:gd name="connsiteX5421" fmla="*/ 210145 w 3911893"/>
              <a:gd name="connsiteY5421" fmla="*/ 3515625 h 3797612"/>
              <a:gd name="connsiteX5422" fmla="*/ 207424 w 3911893"/>
              <a:gd name="connsiteY5422" fmla="*/ 3506670 h 3797612"/>
              <a:gd name="connsiteX5423" fmla="*/ 220606 w 3911893"/>
              <a:gd name="connsiteY5423" fmla="*/ 3490650 h 3797612"/>
              <a:gd name="connsiteX5424" fmla="*/ 221181 w 3911893"/>
              <a:gd name="connsiteY5424" fmla="*/ 3477690 h 3797612"/>
              <a:gd name="connsiteX5425" fmla="*/ 223761 w 3911893"/>
              <a:gd name="connsiteY5425" fmla="*/ 3466380 h 3797612"/>
              <a:gd name="connsiteX5426" fmla="*/ 227413 w 3911893"/>
              <a:gd name="connsiteY5426" fmla="*/ 3466027 h 3797612"/>
              <a:gd name="connsiteX5427" fmla="*/ 237657 w 3911893"/>
              <a:gd name="connsiteY5427" fmla="*/ 3457664 h 3797612"/>
              <a:gd name="connsiteX5428" fmla="*/ 240952 w 3911893"/>
              <a:gd name="connsiteY5428" fmla="*/ 3453659 h 3797612"/>
              <a:gd name="connsiteX5429" fmla="*/ 240595 w 3911893"/>
              <a:gd name="connsiteY5429" fmla="*/ 3450006 h 3797612"/>
              <a:gd name="connsiteX5430" fmla="*/ 227988 w 3911893"/>
              <a:gd name="connsiteY5430" fmla="*/ 3453068 h 3797612"/>
              <a:gd name="connsiteX5431" fmla="*/ 228921 w 3911893"/>
              <a:gd name="connsiteY5431" fmla="*/ 3443760 h 3797612"/>
              <a:gd name="connsiteX5432" fmla="*/ 238807 w 3911893"/>
              <a:gd name="connsiteY5432" fmla="*/ 3431744 h 3797612"/>
              <a:gd name="connsiteX5433" fmla="*/ 241387 w 3911893"/>
              <a:gd name="connsiteY5433" fmla="*/ 3420434 h 3797612"/>
              <a:gd name="connsiteX5434" fmla="*/ 245615 w 3911893"/>
              <a:gd name="connsiteY5434" fmla="*/ 3407122 h 3797612"/>
              <a:gd name="connsiteX5435" fmla="*/ 243610 w 3911893"/>
              <a:gd name="connsiteY5435" fmla="*/ 3405472 h 3797612"/>
              <a:gd name="connsiteX5436" fmla="*/ 235729 w 3911893"/>
              <a:gd name="connsiteY5436" fmla="*/ 3419137 h 3797612"/>
              <a:gd name="connsiteX5437" fmla="*/ 237952 w 3911893"/>
              <a:gd name="connsiteY5437" fmla="*/ 3404175 h 3797612"/>
              <a:gd name="connsiteX5438" fmla="*/ 232651 w 3911893"/>
              <a:gd name="connsiteY5438" fmla="*/ 3406530 h 3797612"/>
              <a:gd name="connsiteX5439" fmla="*/ 226418 w 3911893"/>
              <a:gd name="connsiteY5439" fmla="*/ 3418193 h 3797612"/>
              <a:gd name="connsiteX5440" fmla="*/ 218754 w 3911893"/>
              <a:gd name="connsiteY5440" fmla="*/ 3415245 h 3797612"/>
              <a:gd name="connsiteX5441" fmla="*/ 225345 w 3911893"/>
              <a:gd name="connsiteY5441" fmla="*/ 3407235 h 3797612"/>
              <a:gd name="connsiteX5442" fmla="*/ 223340 w 3911893"/>
              <a:gd name="connsiteY5442" fmla="*/ 3405586 h 3797612"/>
              <a:gd name="connsiteX5443" fmla="*/ 219687 w 3911893"/>
              <a:gd name="connsiteY5443" fmla="*/ 3405938 h 3797612"/>
              <a:gd name="connsiteX5444" fmla="*/ 226636 w 3911893"/>
              <a:gd name="connsiteY5444" fmla="*/ 3401580 h 3797612"/>
              <a:gd name="connsiteX5445" fmla="*/ 226277 w 3911893"/>
              <a:gd name="connsiteY5445" fmla="*/ 3397928 h 3797612"/>
              <a:gd name="connsiteX5446" fmla="*/ 239241 w 3911893"/>
              <a:gd name="connsiteY5446" fmla="*/ 3398520 h 3797612"/>
              <a:gd name="connsiteX5447" fmla="*/ 243461 w 3911893"/>
              <a:gd name="connsiteY5447" fmla="*/ 3395398 h 3797612"/>
              <a:gd name="connsiteX5448" fmla="*/ 244646 w 3911893"/>
              <a:gd name="connsiteY5448" fmla="*/ 3398431 h 3797612"/>
              <a:gd name="connsiteX5449" fmla="*/ 244900 w 3911893"/>
              <a:gd name="connsiteY5449" fmla="*/ 3399817 h 3797612"/>
              <a:gd name="connsiteX5450" fmla="*/ 245043 w 3911893"/>
              <a:gd name="connsiteY5450" fmla="*/ 3399444 h 3797612"/>
              <a:gd name="connsiteX5451" fmla="*/ 247262 w 3911893"/>
              <a:gd name="connsiteY5451" fmla="*/ 3405120 h 3797612"/>
              <a:gd name="connsiteX5452" fmla="*/ 258796 w 3911893"/>
              <a:gd name="connsiteY5452" fmla="*/ 3391101 h 3797612"/>
              <a:gd name="connsiteX5453" fmla="*/ 258438 w 3911893"/>
              <a:gd name="connsiteY5453" fmla="*/ 3387450 h 3797612"/>
              <a:gd name="connsiteX5454" fmla="*/ 271262 w 3911893"/>
              <a:gd name="connsiteY5454" fmla="*/ 3367776 h 3797612"/>
              <a:gd name="connsiteX5455" fmla="*/ 270190 w 3911893"/>
              <a:gd name="connsiteY5455" fmla="*/ 3356819 h 3797612"/>
              <a:gd name="connsiteX5456" fmla="*/ 268184 w 3911893"/>
              <a:gd name="connsiteY5456" fmla="*/ 3355169 h 3797612"/>
              <a:gd name="connsiteX5457" fmla="*/ 271837 w 3911893"/>
              <a:gd name="connsiteY5457" fmla="*/ 3354816 h 3797612"/>
              <a:gd name="connsiteX5458" fmla="*/ 270764 w 3911893"/>
              <a:gd name="connsiteY5458" fmla="*/ 3343859 h 3797612"/>
              <a:gd name="connsiteX5459" fmla="*/ 270019 w 3911893"/>
              <a:gd name="connsiteY5459" fmla="*/ 3337650 h 3797612"/>
              <a:gd name="connsiteX5460" fmla="*/ 272674 w 3911893"/>
              <a:gd name="connsiteY5460" fmla="*/ 3333578 h 3797612"/>
              <a:gd name="connsiteX5461" fmla="*/ 273640 w 3911893"/>
              <a:gd name="connsiteY5461" fmla="*/ 3333212 h 3797612"/>
              <a:gd name="connsiteX5462" fmla="*/ 288174 w 3911893"/>
              <a:gd name="connsiteY5462" fmla="*/ 3314525 h 3797612"/>
              <a:gd name="connsiteX5463" fmla="*/ 288531 w 3911893"/>
              <a:gd name="connsiteY5463" fmla="*/ 3318179 h 3797612"/>
              <a:gd name="connsiteX5464" fmla="*/ 292184 w 3911893"/>
              <a:gd name="connsiteY5464" fmla="*/ 3317825 h 3797612"/>
              <a:gd name="connsiteX5465" fmla="*/ 303935 w 3911893"/>
              <a:gd name="connsiteY5465" fmla="*/ 3287196 h 3797612"/>
              <a:gd name="connsiteX5466" fmla="*/ 306873 w 3911893"/>
              <a:gd name="connsiteY5466" fmla="*/ 3279538 h 3797612"/>
              <a:gd name="connsiteX5467" fmla="*/ 302862 w 3911893"/>
              <a:gd name="connsiteY5467" fmla="*/ 3276239 h 3797612"/>
              <a:gd name="connsiteX5468" fmla="*/ 297562 w 3911893"/>
              <a:gd name="connsiteY5468" fmla="*/ 3278593 h 3797612"/>
              <a:gd name="connsiteX5469" fmla="*/ 296272 w 3911893"/>
              <a:gd name="connsiteY5469" fmla="*/ 3284248 h 3797612"/>
              <a:gd name="connsiteX5470" fmla="*/ 261313 w 3911893"/>
              <a:gd name="connsiteY5470" fmla="*/ 3322650 h 3797612"/>
              <a:gd name="connsiteX5471" fmla="*/ 259665 w 3911893"/>
              <a:gd name="connsiteY5471" fmla="*/ 3324653 h 3797612"/>
              <a:gd name="connsiteX5472" fmla="*/ 260024 w 3911893"/>
              <a:gd name="connsiteY5472" fmla="*/ 3328304 h 3797612"/>
              <a:gd name="connsiteX5473" fmla="*/ 265681 w 3911893"/>
              <a:gd name="connsiteY5473" fmla="*/ 3329602 h 3797612"/>
              <a:gd name="connsiteX5474" fmla="*/ 262743 w 3911893"/>
              <a:gd name="connsiteY5474" fmla="*/ 3337259 h 3797612"/>
              <a:gd name="connsiteX5475" fmla="*/ 273345 w 3911893"/>
              <a:gd name="connsiteY5475" fmla="*/ 3332549 h 3797612"/>
              <a:gd name="connsiteX5476" fmla="*/ 272674 w 3911893"/>
              <a:gd name="connsiteY5476" fmla="*/ 3333578 h 3797612"/>
              <a:gd name="connsiteX5477" fmla="*/ 269668 w 3911893"/>
              <a:gd name="connsiteY5477" fmla="*/ 3334719 h 3797612"/>
              <a:gd name="connsiteX5478" fmla="*/ 270019 w 3911893"/>
              <a:gd name="connsiteY5478" fmla="*/ 3337650 h 3797612"/>
              <a:gd name="connsiteX5479" fmla="*/ 265931 w 3911893"/>
              <a:gd name="connsiteY5479" fmla="*/ 3343922 h 3797612"/>
              <a:gd name="connsiteX5480" fmla="*/ 260521 w 3911893"/>
              <a:gd name="connsiteY5480" fmla="*/ 3352222 h 3797612"/>
              <a:gd name="connsiteX5481" fmla="*/ 259806 w 3911893"/>
              <a:gd name="connsiteY5481" fmla="*/ 3344917 h 3797612"/>
              <a:gd name="connsiteX5482" fmla="*/ 241541 w 3911893"/>
              <a:gd name="connsiteY5482" fmla="*/ 3346681 h 3797612"/>
              <a:gd name="connsiteX5483" fmla="*/ 240251 w 3911893"/>
              <a:gd name="connsiteY5483" fmla="*/ 3352336 h 3797612"/>
              <a:gd name="connsiteX5484" fmla="*/ 234951 w 3911893"/>
              <a:gd name="connsiteY5484" fmla="*/ 3354690 h 3797612"/>
              <a:gd name="connsiteX5485" fmla="*/ 236956 w 3911893"/>
              <a:gd name="connsiteY5485" fmla="*/ 3356340 h 3797612"/>
              <a:gd name="connsiteX5486" fmla="*/ 227070 w 3911893"/>
              <a:gd name="connsiteY5486" fmla="*/ 3368356 h 3797612"/>
              <a:gd name="connsiteX5487" fmla="*/ 226713 w 3911893"/>
              <a:gd name="connsiteY5487" fmla="*/ 3364703 h 3797612"/>
              <a:gd name="connsiteX5488" fmla="*/ 220479 w 3911893"/>
              <a:gd name="connsiteY5488" fmla="*/ 3376366 h 3797612"/>
              <a:gd name="connsiteX5489" fmla="*/ 227785 w 3911893"/>
              <a:gd name="connsiteY5489" fmla="*/ 3375660 h 3797612"/>
              <a:gd name="connsiteX5490" fmla="*/ 218832 w 3911893"/>
              <a:gd name="connsiteY5490" fmla="*/ 3378369 h 3797612"/>
              <a:gd name="connsiteX5491" fmla="*/ 217184 w 3911893"/>
              <a:gd name="connsiteY5491" fmla="*/ 3380372 h 3797612"/>
              <a:gd name="connsiteX5492" fmla="*/ 215536 w 3911893"/>
              <a:gd name="connsiteY5492" fmla="*/ 3382374 h 3797612"/>
              <a:gd name="connsiteX5493" fmla="*/ 215894 w 3911893"/>
              <a:gd name="connsiteY5493" fmla="*/ 3386026 h 3797612"/>
              <a:gd name="connsiteX5494" fmla="*/ 203288 w 3911893"/>
              <a:gd name="connsiteY5494" fmla="*/ 3389087 h 3797612"/>
              <a:gd name="connsiteX5495" fmla="*/ 201997 w 3911893"/>
              <a:gd name="connsiteY5495" fmla="*/ 3394742 h 3797612"/>
              <a:gd name="connsiteX5496" fmla="*/ 202355 w 3911893"/>
              <a:gd name="connsiteY5496" fmla="*/ 3398394 h 3797612"/>
              <a:gd name="connsiteX5497" fmla="*/ 198702 w 3911893"/>
              <a:gd name="connsiteY5497" fmla="*/ 3398747 h 3797612"/>
              <a:gd name="connsiteX5498" fmla="*/ 199775 w 3911893"/>
              <a:gd name="connsiteY5498" fmla="*/ 3409704 h 3797612"/>
              <a:gd name="connsiteX5499" fmla="*/ 205433 w 3911893"/>
              <a:gd name="connsiteY5499" fmla="*/ 3411002 h 3797612"/>
              <a:gd name="connsiteX5500" fmla="*/ 196837 w 3911893"/>
              <a:gd name="connsiteY5500" fmla="*/ 3417362 h 3797612"/>
              <a:gd name="connsiteX5501" fmla="*/ 197195 w 3911893"/>
              <a:gd name="connsiteY5501" fmla="*/ 3421014 h 3797612"/>
              <a:gd name="connsiteX5502" fmla="*/ 187308 w 3911893"/>
              <a:gd name="connsiteY5502" fmla="*/ 3433030 h 3797612"/>
              <a:gd name="connsiteX5503" fmla="*/ 182723 w 3911893"/>
              <a:gd name="connsiteY5503" fmla="*/ 3442690 h 3797612"/>
              <a:gd name="connsiteX5504" fmla="*/ 149552 w 3911893"/>
              <a:gd name="connsiteY5504" fmla="*/ 3499353 h 3797612"/>
              <a:gd name="connsiteX5505" fmla="*/ 132501 w 3911893"/>
              <a:gd name="connsiteY5505" fmla="*/ 3532339 h 3797612"/>
              <a:gd name="connsiteX5506" fmla="*/ 94962 w 3911893"/>
              <a:gd name="connsiteY5506" fmla="*/ 3582050 h 3797612"/>
              <a:gd name="connsiteX5507" fmla="*/ 91667 w 3911893"/>
              <a:gd name="connsiteY5507" fmla="*/ 3586055 h 3797612"/>
              <a:gd name="connsiteX5508" fmla="*/ 93889 w 3911893"/>
              <a:gd name="connsiteY5508" fmla="*/ 3571093 h 3797612"/>
              <a:gd name="connsiteX5509" fmla="*/ 109293 w 3911893"/>
              <a:gd name="connsiteY5509" fmla="*/ 3540110 h 3797612"/>
              <a:gd name="connsiteX5510" fmla="*/ 113164 w 3911893"/>
              <a:gd name="connsiteY5510" fmla="*/ 3523145 h 3797612"/>
              <a:gd name="connsiteX5511" fmla="*/ 122334 w 3911893"/>
              <a:gd name="connsiteY5511" fmla="*/ 3503825 h 3797612"/>
              <a:gd name="connsiteX5512" fmla="*/ 111951 w 3911893"/>
              <a:gd name="connsiteY5512" fmla="*/ 3491922 h 3797612"/>
              <a:gd name="connsiteX5513" fmla="*/ 106432 w 3911893"/>
              <a:gd name="connsiteY5513" fmla="*/ 3510891 h 3797612"/>
              <a:gd name="connsiteX5514" fmla="*/ 104427 w 3911893"/>
              <a:gd name="connsiteY5514" fmla="*/ 3509241 h 3797612"/>
              <a:gd name="connsiteX5515" fmla="*/ 105935 w 3911893"/>
              <a:gd name="connsiteY5515" fmla="*/ 3486973 h 3797612"/>
              <a:gd name="connsiteX5516" fmla="*/ 126282 w 3911893"/>
              <a:gd name="connsiteY5516" fmla="*/ 3449982 h 3797612"/>
              <a:gd name="connsiteX5517" fmla="*/ 133447 w 3911893"/>
              <a:gd name="connsiteY5517" fmla="*/ 3429012 h 3797612"/>
              <a:gd name="connsiteX5518" fmla="*/ 128147 w 3911893"/>
              <a:gd name="connsiteY5518" fmla="*/ 3431367 h 3797612"/>
              <a:gd name="connsiteX5519" fmla="*/ 125783 w 3911893"/>
              <a:gd name="connsiteY5519" fmla="*/ 3426066 h 3797612"/>
              <a:gd name="connsiteX5520" fmla="*/ 143207 w 3911893"/>
              <a:gd name="connsiteY5520" fmla="*/ 3422770 h 3797612"/>
              <a:gd name="connsiteX5521" fmla="*/ 144105 w 3911893"/>
              <a:gd name="connsiteY5521" fmla="*/ 3422600 h 3797612"/>
              <a:gd name="connsiteX5522" fmla="*/ 143475 w 3911893"/>
              <a:gd name="connsiteY5522" fmla="*/ 3425510 h 3797612"/>
              <a:gd name="connsiteX5523" fmla="*/ 144124 w 3911893"/>
              <a:gd name="connsiteY5523" fmla="*/ 3424784 h 3797612"/>
              <a:gd name="connsiteX5524" fmla="*/ 144608 w 3911893"/>
              <a:gd name="connsiteY5524" fmla="*/ 3422505 h 3797612"/>
              <a:gd name="connsiteX5525" fmla="*/ 145696 w 3911893"/>
              <a:gd name="connsiteY5525" fmla="*/ 3422300 h 3797612"/>
              <a:gd name="connsiteX5526" fmla="*/ 144652 w 3911893"/>
              <a:gd name="connsiteY5526" fmla="*/ 3422302 h 3797612"/>
              <a:gd name="connsiteX5527" fmla="*/ 146628 w 3911893"/>
              <a:gd name="connsiteY5527" fmla="*/ 3412992 h 3797612"/>
              <a:gd name="connsiteX5528" fmla="*/ 137318 w 3911893"/>
              <a:gd name="connsiteY5528" fmla="*/ 3412047 h 3797612"/>
              <a:gd name="connsiteX5529" fmla="*/ 141902 w 3911893"/>
              <a:gd name="connsiteY5529" fmla="*/ 3402388 h 3797612"/>
              <a:gd name="connsiteX5530" fmla="*/ 135887 w 3911893"/>
              <a:gd name="connsiteY5530" fmla="*/ 3397438 h 3797612"/>
              <a:gd name="connsiteX5531" fmla="*/ 142478 w 3911893"/>
              <a:gd name="connsiteY5531" fmla="*/ 3389427 h 3797612"/>
              <a:gd name="connsiteX5532" fmla="*/ 142695 w 3911893"/>
              <a:gd name="connsiteY5532" fmla="*/ 3372815 h 3797612"/>
              <a:gd name="connsiteX5533" fmla="*/ 148928 w 3911893"/>
              <a:gd name="connsiteY5533" fmla="*/ 3361153 h 3797612"/>
              <a:gd name="connsiteX5534" fmla="*/ 144560 w 3911893"/>
              <a:gd name="connsiteY5534" fmla="*/ 3354200 h 3797612"/>
              <a:gd name="connsiteX5535" fmla="*/ 140907 w 3911893"/>
              <a:gd name="connsiteY5535" fmla="*/ 3354553 h 3797612"/>
              <a:gd name="connsiteX5536" fmla="*/ 140550 w 3911893"/>
              <a:gd name="connsiteY5536" fmla="*/ 3350900 h 3797612"/>
              <a:gd name="connsiteX5537" fmla="*/ 163042 w 3911893"/>
              <a:gd name="connsiteY5537" fmla="*/ 3335825 h 3797612"/>
              <a:gd name="connsiteX5538" fmla="*/ 176581 w 3911893"/>
              <a:gd name="connsiteY5538" fmla="*/ 3323456 h 3797612"/>
              <a:gd name="connsiteX5539" fmla="*/ 180809 w 3911893"/>
              <a:gd name="connsiteY5539" fmla="*/ 3310144 h 3797612"/>
              <a:gd name="connsiteX5540" fmla="*/ 159248 w 3911893"/>
              <a:gd name="connsiteY5540" fmla="*/ 3315913 h 3797612"/>
              <a:gd name="connsiteX5541" fmla="*/ 153591 w 3911893"/>
              <a:gd name="connsiteY5541" fmla="*/ 3314615 h 3797612"/>
              <a:gd name="connsiteX5542" fmla="*/ 158176 w 3911893"/>
              <a:gd name="connsiteY5542" fmla="*/ 3304956 h 3797612"/>
              <a:gd name="connsiteX5543" fmla="*/ 172430 w 3911893"/>
              <a:gd name="connsiteY5543" fmla="*/ 3299892 h 3797612"/>
              <a:gd name="connsiteX5544" fmla="*/ 179021 w 3911893"/>
              <a:gd name="connsiteY5544" fmla="*/ 3291882 h 3797612"/>
              <a:gd name="connsiteX5545" fmla="*/ 180669 w 3911893"/>
              <a:gd name="connsiteY5545" fmla="*/ 3289879 h 3797612"/>
              <a:gd name="connsiteX5546" fmla="*/ 183388 w 3911893"/>
              <a:gd name="connsiteY5546" fmla="*/ 3298834 h 3797612"/>
              <a:gd name="connsiteX5547" fmla="*/ 194565 w 3911893"/>
              <a:gd name="connsiteY5547" fmla="*/ 3281163 h 3797612"/>
              <a:gd name="connsiteX5548" fmla="*/ 195497 w 3911893"/>
              <a:gd name="connsiteY5548" fmla="*/ 3271857 h 3797612"/>
              <a:gd name="connsiteX5549" fmla="*/ 213621 w 3911893"/>
              <a:gd name="connsiteY5549" fmla="*/ 3249828 h 3797612"/>
              <a:gd name="connsiteX5550" fmla="*/ 205243 w 3911893"/>
              <a:gd name="connsiteY5550" fmla="*/ 3239576 h 3797612"/>
              <a:gd name="connsiteX5551" fmla="*/ 201948 w 3911893"/>
              <a:gd name="connsiteY5551" fmla="*/ 3243581 h 3797612"/>
              <a:gd name="connsiteX5552" fmla="*/ 207727 w 3911893"/>
              <a:gd name="connsiteY5552" fmla="*/ 3233561 h 3797612"/>
              <a:gd name="connsiteX5553" fmla="*/ 214367 w 3911893"/>
              <a:gd name="connsiteY5553" fmla="*/ 3231552 h 3797612"/>
              <a:gd name="connsiteX5554" fmla="*/ 215487 w 3911893"/>
              <a:gd name="connsiteY5554" fmla="*/ 3231213 h 3797612"/>
              <a:gd name="connsiteX5555" fmla="*/ 220430 w 3911893"/>
              <a:gd name="connsiteY5555" fmla="*/ 3225205 h 3797612"/>
              <a:gd name="connsiteX5556" fmla="*/ 232896 w 3911893"/>
              <a:gd name="connsiteY5556" fmla="*/ 3201880 h 3797612"/>
              <a:gd name="connsiteX5557" fmla="*/ 238414 w 3911893"/>
              <a:gd name="connsiteY5557" fmla="*/ 3182912 h 3797612"/>
              <a:gd name="connsiteX5558" fmla="*/ 243714 w 3911893"/>
              <a:gd name="connsiteY5558" fmla="*/ 3180557 h 3797612"/>
              <a:gd name="connsiteX5559" fmla="*/ 258761 w 3911893"/>
              <a:gd name="connsiteY5559" fmla="*/ 3145922 h 3797612"/>
              <a:gd name="connsiteX5560" fmla="*/ 263704 w 3911893"/>
              <a:gd name="connsiteY5560" fmla="*/ 3139914 h 3797612"/>
              <a:gd name="connsiteX5561" fmla="*/ 260766 w 3911893"/>
              <a:gd name="connsiteY5561" fmla="*/ 3147572 h 3797612"/>
              <a:gd name="connsiteX5562" fmla="*/ 271367 w 3911893"/>
              <a:gd name="connsiteY5562" fmla="*/ 3142861 h 3797612"/>
              <a:gd name="connsiteX5563" fmla="*/ 269004 w 3911893"/>
              <a:gd name="connsiteY5563" fmla="*/ 3137559 h 3797612"/>
              <a:gd name="connsiteX5564" fmla="*/ 270673 w 3911893"/>
              <a:gd name="connsiteY5564" fmla="*/ 3137650 h 3797612"/>
              <a:gd name="connsiteX5565" fmla="*/ 270283 w 3911893"/>
              <a:gd name="connsiteY5565" fmla="*/ 3140028 h 3797612"/>
              <a:gd name="connsiteX5566" fmla="*/ 271668 w 3911893"/>
              <a:gd name="connsiteY5566" fmla="*/ 3137705 h 3797612"/>
              <a:gd name="connsiteX5567" fmla="*/ 270673 w 3911893"/>
              <a:gd name="connsiteY5567" fmla="*/ 3137650 h 3797612"/>
              <a:gd name="connsiteX5568" fmla="*/ 271942 w 3911893"/>
              <a:gd name="connsiteY5568" fmla="*/ 3129902 h 3797612"/>
              <a:gd name="connsiteX5569" fmla="*/ 279248 w 3911893"/>
              <a:gd name="connsiteY5569" fmla="*/ 3129196 h 3797612"/>
              <a:gd name="connsiteX5570" fmla="*/ 273232 w 3911893"/>
              <a:gd name="connsiteY5570" fmla="*/ 3124246 h 3797612"/>
              <a:gd name="connsiteX5571" fmla="*/ 276885 w 3911893"/>
              <a:gd name="connsiteY5571" fmla="*/ 3123894 h 3797612"/>
              <a:gd name="connsiteX5572" fmla="*/ 281470 w 3911893"/>
              <a:gd name="connsiteY5572" fmla="*/ 3114234 h 3797612"/>
              <a:gd name="connsiteX5573" fmla="*/ 280879 w 3911893"/>
              <a:gd name="connsiteY5573" fmla="*/ 3112908 h 3797612"/>
              <a:gd name="connsiteX5574" fmla="*/ 285123 w 3911893"/>
              <a:gd name="connsiteY5574" fmla="*/ 3113881 h 3797612"/>
              <a:gd name="connsiteX5575" fmla="*/ 287704 w 3911893"/>
              <a:gd name="connsiteY5575" fmla="*/ 3102570 h 3797612"/>
              <a:gd name="connsiteX5576" fmla="*/ 293937 w 3911893"/>
              <a:gd name="connsiteY5576" fmla="*/ 3090908 h 3797612"/>
              <a:gd name="connsiteX5577" fmla="*/ 293221 w 3911893"/>
              <a:gd name="connsiteY5577" fmla="*/ 3083603 h 3797612"/>
              <a:gd name="connsiteX5578" fmla="*/ 299812 w 3911893"/>
              <a:gd name="connsiteY5578" fmla="*/ 3075593 h 3797612"/>
              <a:gd name="connsiteX5579" fmla="*/ 304040 w 3911893"/>
              <a:gd name="connsiteY5579" fmla="*/ 3062280 h 3797612"/>
              <a:gd name="connsiteX5580" fmla="*/ 306564 w 3911893"/>
              <a:gd name="connsiteY5580" fmla="*/ 3061159 h 3797612"/>
              <a:gd name="connsiteX5581" fmla="*/ 303941 w 3911893"/>
              <a:gd name="connsiteY5581" fmla="*/ 3065977 h 3797612"/>
              <a:gd name="connsiteX5582" fmla="*/ 305220 w 3911893"/>
              <a:gd name="connsiteY5582" fmla="*/ 3065507 h 3797612"/>
              <a:gd name="connsiteX5583" fmla="*/ 308573 w 3911893"/>
              <a:gd name="connsiteY5583" fmla="*/ 3060267 h 3797612"/>
              <a:gd name="connsiteX5584" fmla="*/ 308678 w 3911893"/>
              <a:gd name="connsiteY5584" fmla="*/ 3060220 h 3797612"/>
              <a:gd name="connsiteX5585" fmla="*/ 309340 w 3911893"/>
              <a:gd name="connsiteY5585" fmla="*/ 3059926 h 3797612"/>
              <a:gd name="connsiteX5586" fmla="*/ 308692 w 3911893"/>
              <a:gd name="connsiteY5586" fmla="*/ 3060081 h 3797612"/>
              <a:gd name="connsiteX5587" fmla="*/ 308962 w 3911893"/>
              <a:gd name="connsiteY5587" fmla="*/ 3059659 h 3797612"/>
              <a:gd name="connsiteX5588" fmla="*/ 315574 w 3911893"/>
              <a:gd name="connsiteY5588" fmla="*/ 3048262 h 3797612"/>
              <a:gd name="connsiteX5589" fmla="*/ 311563 w 3911893"/>
              <a:gd name="connsiteY5589" fmla="*/ 3044962 h 3797612"/>
              <a:gd name="connsiteX5590" fmla="*/ 301319 w 3911893"/>
              <a:gd name="connsiteY5590" fmla="*/ 3053326 h 3797612"/>
              <a:gd name="connsiteX5591" fmla="*/ 301895 w 3911893"/>
              <a:gd name="connsiteY5591" fmla="*/ 3040365 h 3797612"/>
              <a:gd name="connsiteX5592" fmla="*/ 307770 w 3911893"/>
              <a:gd name="connsiteY5592" fmla="*/ 3025051 h 3797612"/>
              <a:gd name="connsiteX5593" fmla="*/ 307412 w 3911893"/>
              <a:gd name="connsiteY5593" fmla="*/ 3021399 h 3797612"/>
              <a:gd name="connsiteX5594" fmla="*/ 310708 w 3911893"/>
              <a:gd name="connsiteY5594" fmla="*/ 3017393 h 3797612"/>
              <a:gd name="connsiteX5595" fmla="*/ 304909 w 3911893"/>
              <a:gd name="connsiteY5595" fmla="*/ 2995831 h 3797612"/>
              <a:gd name="connsiteX5596" fmla="*/ 300401 w 3911893"/>
              <a:gd name="connsiteY5596" fmla="*/ 2968614 h 3797612"/>
              <a:gd name="connsiteX5597" fmla="*/ 293095 w 3911893"/>
              <a:gd name="connsiteY5597" fmla="*/ 2969319 h 3797612"/>
              <a:gd name="connsiteX5598" fmla="*/ 290872 w 3911893"/>
              <a:gd name="connsiteY5598" fmla="*/ 2984282 h 3797612"/>
              <a:gd name="connsiteX5599" fmla="*/ 277333 w 3911893"/>
              <a:gd name="connsiteY5599" fmla="*/ 2996650 h 3797612"/>
              <a:gd name="connsiteX5600" fmla="*/ 287935 w 3911893"/>
              <a:gd name="connsiteY5600" fmla="*/ 2991939 h 3797612"/>
              <a:gd name="connsiteX5601" fmla="*/ 288292 w 3911893"/>
              <a:gd name="connsiteY5601" fmla="*/ 2995592 h 3797612"/>
              <a:gd name="connsiteX5602" fmla="*/ 279339 w 3911893"/>
              <a:gd name="connsiteY5602" fmla="*/ 2998300 h 3797612"/>
              <a:gd name="connsiteX5603" fmla="*/ 269235 w 3911893"/>
              <a:gd name="connsiteY5603" fmla="*/ 3026928 h 3797612"/>
              <a:gd name="connsiteX5604" fmla="*/ 266873 w 3911893"/>
              <a:gd name="connsiteY5604" fmla="*/ 3021625 h 3797612"/>
              <a:gd name="connsiteX5605" fmla="*/ 253692 w 3911893"/>
              <a:gd name="connsiteY5605" fmla="*/ 3037645 h 3797612"/>
              <a:gd name="connsiteX5606" fmla="*/ 254049 w 3911893"/>
              <a:gd name="connsiteY5606" fmla="*/ 3041298 h 3797612"/>
              <a:gd name="connsiteX5607" fmla="*/ 264292 w 3911893"/>
              <a:gd name="connsiteY5607" fmla="*/ 3032936 h 3797612"/>
              <a:gd name="connsiteX5608" fmla="*/ 268303 w 3911893"/>
              <a:gd name="connsiteY5608" fmla="*/ 3036235 h 3797612"/>
              <a:gd name="connsiteX5609" fmla="*/ 264433 w 3911893"/>
              <a:gd name="connsiteY5609" fmla="*/ 3053200 h 3797612"/>
              <a:gd name="connsiteX5610" fmla="*/ 256770 w 3911893"/>
              <a:gd name="connsiteY5610" fmla="*/ 3050253 h 3797612"/>
              <a:gd name="connsiteX5611" fmla="*/ 241940 w 3911893"/>
              <a:gd name="connsiteY5611" fmla="*/ 3068276 h 3797612"/>
              <a:gd name="connsiteX5612" fmla="*/ 233603 w 3911893"/>
              <a:gd name="connsiteY5612" fmla="*/ 3081986 h 3797612"/>
              <a:gd name="connsiteX5613" fmla="*/ 233355 w 3911893"/>
              <a:gd name="connsiteY5613" fmla="*/ 3082392 h 3797612"/>
              <a:gd name="connsiteX5614" fmla="*/ 232391 w 3911893"/>
              <a:gd name="connsiteY5614" fmla="*/ 3080865 h 3797612"/>
              <a:gd name="connsiteX5615" fmla="*/ 232377 w 3911893"/>
              <a:gd name="connsiteY5615" fmla="*/ 3078878 h 3797612"/>
              <a:gd name="connsiteX5616" fmla="*/ 231446 w 3911893"/>
              <a:gd name="connsiteY5616" fmla="*/ 3079371 h 3797612"/>
              <a:gd name="connsiteX5617" fmla="*/ 232391 w 3911893"/>
              <a:gd name="connsiteY5617" fmla="*/ 3080865 h 3797612"/>
              <a:gd name="connsiteX5618" fmla="*/ 232412 w 3911893"/>
              <a:gd name="connsiteY5618" fmla="*/ 3083944 h 3797612"/>
              <a:gd name="connsiteX5619" fmla="*/ 233355 w 3911893"/>
              <a:gd name="connsiteY5619" fmla="*/ 3082392 h 3797612"/>
              <a:gd name="connsiteX5620" fmla="*/ 236422 w 3911893"/>
              <a:gd name="connsiteY5620" fmla="*/ 3087244 h 3797612"/>
              <a:gd name="connsiteX5621" fmla="*/ 234775 w 3911893"/>
              <a:gd name="connsiteY5621" fmla="*/ 3089246 h 3797612"/>
              <a:gd name="connsiteX5622" fmla="*/ 232770 w 3911893"/>
              <a:gd name="connsiteY5622" fmla="*/ 3087596 h 3797612"/>
              <a:gd name="connsiteX5623" fmla="*/ 226537 w 3911893"/>
              <a:gd name="connsiteY5623" fmla="*/ 3099259 h 3797612"/>
              <a:gd name="connsiteX5624" fmla="*/ 228542 w 3911893"/>
              <a:gd name="connsiteY5624" fmla="*/ 3100909 h 3797612"/>
              <a:gd name="connsiteX5625" fmla="*/ 222666 w 3911893"/>
              <a:gd name="connsiteY5625" fmla="*/ 3116224 h 3797612"/>
              <a:gd name="connsiteX5626" fmla="*/ 218656 w 3911893"/>
              <a:gd name="connsiteY5626" fmla="*/ 3112924 h 3797612"/>
              <a:gd name="connsiteX5627" fmla="*/ 219371 w 3911893"/>
              <a:gd name="connsiteY5627" fmla="*/ 3120229 h 3797612"/>
              <a:gd name="connsiteX5628" fmla="*/ 221376 w 3911893"/>
              <a:gd name="connsiteY5628" fmla="*/ 3121879 h 3797612"/>
              <a:gd name="connsiteX5629" fmla="*/ 218796 w 3911893"/>
              <a:gd name="connsiteY5629" fmla="*/ 3133189 h 3797612"/>
              <a:gd name="connsiteX5630" fmla="*/ 219907 w 3911893"/>
              <a:gd name="connsiteY5630" fmla="*/ 3135415 h 3797612"/>
              <a:gd name="connsiteX5631" fmla="*/ 218518 w 3911893"/>
              <a:gd name="connsiteY5631" fmla="*/ 3137500 h 3797612"/>
              <a:gd name="connsiteX5632" fmla="*/ 216664 w 3911893"/>
              <a:gd name="connsiteY5632" fmla="*/ 3137312 h 3797612"/>
              <a:gd name="connsiteX5633" fmla="*/ 215501 w 3911893"/>
              <a:gd name="connsiteY5633" fmla="*/ 3137194 h 3797612"/>
              <a:gd name="connsiteX5634" fmla="*/ 206330 w 3911893"/>
              <a:gd name="connsiteY5634" fmla="*/ 3156514 h 3797612"/>
              <a:gd name="connsiteX5635" fmla="*/ 200671 w 3911893"/>
              <a:gd name="connsiteY5635" fmla="*/ 3155217 h 3797612"/>
              <a:gd name="connsiteX5636" fmla="*/ 207620 w 3911893"/>
              <a:gd name="connsiteY5636" fmla="*/ 3150860 h 3797612"/>
              <a:gd name="connsiteX5637" fmla="*/ 203609 w 3911893"/>
              <a:gd name="connsiteY5637" fmla="*/ 3147560 h 3797612"/>
              <a:gd name="connsiteX5638" fmla="*/ 198666 w 3911893"/>
              <a:gd name="connsiteY5638" fmla="*/ 3153568 h 3797612"/>
              <a:gd name="connsiteX5639" fmla="*/ 199146 w 3911893"/>
              <a:gd name="connsiteY5639" fmla="*/ 3158462 h 3797612"/>
              <a:gd name="connsiteX5640" fmla="*/ 196903 w 3911893"/>
              <a:gd name="connsiteY5640" fmla="*/ 3156733 h 3797612"/>
              <a:gd name="connsiteX5641" fmla="*/ 196087 w 3911893"/>
              <a:gd name="connsiteY5641" fmla="*/ 3164877 h 3797612"/>
              <a:gd name="connsiteX5642" fmla="*/ 197206 w 3911893"/>
              <a:gd name="connsiteY5642" fmla="*/ 3164539 h 3797612"/>
              <a:gd name="connsiteX5643" fmla="*/ 199207 w 3911893"/>
              <a:gd name="connsiteY5643" fmla="*/ 3163933 h 3797612"/>
              <a:gd name="connsiteX5644" fmla="*/ 198655 w 3911893"/>
              <a:gd name="connsiteY5644" fmla="*/ 3167679 h 3797612"/>
              <a:gd name="connsiteX5645" fmla="*/ 194222 w 3911893"/>
              <a:gd name="connsiteY5645" fmla="*/ 3183492 h 3797612"/>
              <a:gd name="connsiteX5646" fmla="*/ 191859 w 3911893"/>
              <a:gd name="connsiteY5646" fmla="*/ 3178190 h 3797612"/>
              <a:gd name="connsiteX5647" fmla="*/ 188563 w 3911893"/>
              <a:gd name="connsiteY5647" fmla="*/ 3182195 h 3797612"/>
              <a:gd name="connsiteX5648" fmla="*/ 190926 w 3911893"/>
              <a:gd name="connsiteY5648" fmla="*/ 3187498 h 3797612"/>
              <a:gd name="connsiteX5649" fmla="*/ 177527 w 3911893"/>
              <a:gd name="connsiteY5649" fmla="*/ 3220131 h 3797612"/>
              <a:gd name="connsiteX5650" fmla="*/ 169646 w 3911893"/>
              <a:gd name="connsiteY5650" fmla="*/ 3233795 h 3797612"/>
              <a:gd name="connsiteX5651" fmla="*/ 185548 w 3911893"/>
              <a:gd name="connsiteY5651" fmla="*/ 3226730 h 3797612"/>
              <a:gd name="connsiteX5652" fmla="*/ 188486 w 3911893"/>
              <a:gd name="connsiteY5652" fmla="*/ 3219072 h 3797612"/>
              <a:gd name="connsiteX5653" fmla="*/ 194144 w 3911893"/>
              <a:gd name="connsiteY5653" fmla="*/ 3220369 h 3797612"/>
              <a:gd name="connsiteX5654" fmla="*/ 210620 w 3911893"/>
              <a:gd name="connsiteY5654" fmla="*/ 3200344 h 3797612"/>
              <a:gd name="connsiteX5655" fmla="*/ 216279 w 3911893"/>
              <a:gd name="connsiteY5655" fmla="*/ 3201641 h 3797612"/>
              <a:gd name="connsiteX5656" fmla="*/ 220507 w 3911893"/>
              <a:gd name="connsiteY5656" fmla="*/ 3188328 h 3797612"/>
              <a:gd name="connsiteX5657" fmla="*/ 227813 w 3911893"/>
              <a:gd name="connsiteY5657" fmla="*/ 3187623 h 3797612"/>
              <a:gd name="connsiteX5658" fmla="*/ 220647 w 3911893"/>
              <a:gd name="connsiteY5658" fmla="*/ 3208593 h 3797612"/>
              <a:gd name="connsiteX5659" fmla="*/ 215346 w 3911893"/>
              <a:gd name="connsiteY5659" fmla="*/ 3210948 h 3797612"/>
              <a:gd name="connsiteX5660" fmla="*/ 216636 w 3911893"/>
              <a:gd name="connsiteY5660" fmla="*/ 3205294 h 3797612"/>
              <a:gd name="connsiteX5661" fmla="*/ 204388 w 3911893"/>
              <a:gd name="connsiteY5661" fmla="*/ 3212006 h 3797612"/>
              <a:gd name="connsiteX5662" fmla="*/ 202740 w 3911893"/>
              <a:gd name="connsiteY5662" fmla="*/ 3214009 h 3797612"/>
              <a:gd name="connsiteX5663" fmla="*/ 212051 w 3911893"/>
              <a:gd name="connsiteY5663" fmla="*/ 3214953 h 3797612"/>
              <a:gd name="connsiteX5664" fmla="*/ 215704 w 3911893"/>
              <a:gd name="connsiteY5664" fmla="*/ 3214601 h 3797612"/>
              <a:gd name="connsiteX5665" fmla="*/ 212766 w 3911893"/>
              <a:gd name="connsiteY5665" fmla="*/ 3222258 h 3797612"/>
              <a:gd name="connsiteX5666" fmla="*/ 210761 w 3911893"/>
              <a:gd name="connsiteY5666" fmla="*/ 3220608 h 3797612"/>
              <a:gd name="connsiteX5667" fmla="*/ 190849 w 3911893"/>
              <a:gd name="connsiteY5667" fmla="*/ 3224374 h 3797612"/>
              <a:gd name="connsiteX5668" fmla="*/ 176020 w 3911893"/>
              <a:gd name="connsiteY5668" fmla="*/ 3242397 h 3797612"/>
              <a:gd name="connsiteX5669" fmla="*/ 163771 w 3911893"/>
              <a:gd name="connsiteY5669" fmla="*/ 3249110 h 3797612"/>
              <a:gd name="connsiteX5670" fmla="*/ 157397 w 3911893"/>
              <a:gd name="connsiteY5670" fmla="*/ 3240509 h 3797612"/>
              <a:gd name="connsiteX5671" fmla="*/ 146797 w 3911893"/>
              <a:gd name="connsiteY5671" fmla="*/ 3245218 h 3797612"/>
              <a:gd name="connsiteX5672" fmla="*/ 148802 w 3911893"/>
              <a:gd name="connsiteY5672" fmla="*/ 3246869 h 3797612"/>
              <a:gd name="connsiteX5673" fmla="*/ 145149 w 3911893"/>
              <a:gd name="connsiteY5673" fmla="*/ 3247222 h 3797612"/>
              <a:gd name="connsiteX5674" fmla="*/ 143501 w 3911893"/>
              <a:gd name="connsiteY5674" fmla="*/ 3249224 h 3797612"/>
              <a:gd name="connsiteX5675" fmla="*/ 143859 w 3911893"/>
              <a:gd name="connsiteY5675" fmla="*/ 3252876 h 3797612"/>
              <a:gd name="connsiteX5676" fmla="*/ 147512 w 3911893"/>
              <a:gd name="connsiteY5676" fmla="*/ 3252524 h 3797612"/>
              <a:gd name="connsiteX5677" fmla="*/ 130678 w 3911893"/>
              <a:gd name="connsiteY5677" fmla="*/ 3268897 h 3797612"/>
              <a:gd name="connsiteX5678" fmla="*/ 127164 w 3911893"/>
              <a:gd name="connsiteY5678" fmla="*/ 3289515 h 3797612"/>
              <a:gd name="connsiteX5679" fmla="*/ 116347 w 3911893"/>
              <a:gd name="connsiteY5679" fmla="*/ 3310837 h 3797612"/>
              <a:gd name="connsiteX5680" fmla="*/ 120357 w 3911893"/>
              <a:gd name="connsiteY5680" fmla="*/ 3314136 h 3797612"/>
              <a:gd name="connsiteX5681" fmla="*/ 110113 w 3911893"/>
              <a:gd name="connsiteY5681" fmla="*/ 3322500 h 3797612"/>
              <a:gd name="connsiteX5682" fmla="*/ 89766 w 3911893"/>
              <a:gd name="connsiteY5682" fmla="*/ 3359491 h 3797612"/>
              <a:gd name="connsiteX5683" fmla="*/ 87761 w 3911893"/>
              <a:gd name="connsiteY5683" fmla="*/ 3357841 h 3797612"/>
              <a:gd name="connsiteX5684" fmla="*/ 80148 w 3911893"/>
              <a:gd name="connsiteY5684" fmla="*/ 3367093 h 3797612"/>
              <a:gd name="connsiteX5685" fmla="*/ 80373 w 3911893"/>
              <a:gd name="connsiteY5685" fmla="*/ 3366245 h 3797612"/>
              <a:gd name="connsiteX5686" fmla="*/ 77875 w 3911893"/>
              <a:gd name="connsiteY5686" fmla="*/ 3369856 h 3797612"/>
              <a:gd name="connsiteX5687" fmla="*/ 79111 w 3911893"/>
              <a:gd name="connsiteY5687" fmla="*/ 3368354 h 3797612"/>
              <a:gd name="connsiteX5688" fmla="*/ 80148 w 3911893"/>
              <a:gd name="connsiteY5688" fmla="*/ 3367093 h 3797612"/>
              <a:gd name="connsiteX5689" fmla="*/ 76942 w 3911893"/>
              <a:gd name="connsiteY5689" fmla="*/ 3379163 h 3797612"/>
              <a:gd name="connsiteX5690" fmla="*/ 72932 w 3911893"/>
              <a:gd name="connsiteY5690" fmla="*/ 3375864 h 3797612"/>
              <a:gd name="connsiteX5691" fmla="*/ 63404 w 3911893"/>
              <a:gd name="connsiteY5691" fmla="*/ 3391532 h 3797612"/>
              <a:gd name="connsiteX5692" fmla="*/ 63761 w 3911893"/>
              <a:gd name="connsiteY5692" fmla="*/ 3395184 h 3797612"/>
              <a:gd name="connsiteX5693" fmla="*/ 72715 w 3911893"/>
              <a:gd name="connsiteY5693" fmla="*/ 3392476 h 3797612"/>
              <a:gd name="connsiteX5694" fmla="*/ 66481 w 3911893"/>
              <a:gd name="connsiteY5694" fmla="*/ 3404139 h 3797612"/>
              <a:gd name="connsiteX5695" fmla="*/ 62828 w 3911893"/>
              <a:gd name="connsiteY5695" fmla="*/ 3404491 h 3797612"/>
              <a:gd name="connsiteX5696" fmla="*/ 58026 w 3911893"/>
              <a:gd name="connsiteY5696" fmla="*/ 3430764 h 3797612"/>
              <a:gd name="connsiteX5697" fmla="*/ 42840 w 3911893"/>
              <a:gd name="connsiteY5697" fmla="*/ 3445134 h 3797612"/>
              <a:gd name="connsiteX5698" fmla="*/ 33093 w 3911893"/>
              <a:gd name="connsiteY5698" fmla="*/ 3477415 h 3797612"/>
              <a:gd name="connsiteX5699" fmla="*/ 35456 w 3911893"/>
              <a:gd name="connsiteY5699" fmla="*/ 3482717 h 3797612"/>
              <a:gd name="connsiteX5700" fmla="*/ 29798 w 3911893"/>
              <a:gd name="connsiteY5700" fmla="*/ 3481419 h 3797612"/>
              <a:gd name="connsiteX5701" fmla="*/ 26861 w 3911893"/>
              <a:gd name="connsiteY5701" fmla="*/ 3489077 h 3797612"/>
              <a:gd name="connsiteX5702" fmla="*/ 16260 w 3911893"/>
              <a:gd name="connsiteY5702" fmla="*/ 3493788 h 3797612"/>
              <a:gd name="connsiteX5703" fmla="*/ 0 w 3911893"/>
              <a:gd name="connsiteY5703" fmla="*/ 3497201 h 3797612"/>
              <a:gd name="connsiteX5704" fmla="*/ 575 w 3911893"/>
              <a:gd name="connsiteY5704" fmla="*/ 3484241 h 3797612"/>
              <a:gd name="connsiteX5705" fmla="*/ 7524 w 3911893"/>
              <a:gd name="connsiteY5705" fmla="*/ 3479883 h 3797612"/>
              <a:gd name="connsiteX5706" fmla="*/ 4803 w 3911893"/>
              <a:gd name="connsiteY5706" fmla="*/ 3470929 h 3797612"/>
              <a:gd name="connsiteX5707" fmla="*/ 8455 w 3911893"/>
              <a:gd name="connsiteY5707" fmla="*/ 3470576 h 3797612"/>
              <a:gd name="connsiteX5708" fmla="*/ 20206 w 3911893"/>
              <a:gd name="connsiteY5708" fmla="*/ 3439946 h 3797612"/>
              <a:gd name="connsiteX5709" fmla="*/ 15839 w 3911893"/>
              <a:gd name="connsiteY5709" fmla="*/ 3432993 h 3797612"/>
              <a:gd name="connsiteX5710" fmla="*/ 36901 w 3911893"/>
              <a:gd name="connsiteY5710" fmla="*/ 3403307 h 3797612"/>
              <a:gd name="connsiteX5711" fmla="*/ 34180 w 3911893"/>
              <a:gd name="connsiteY5711" fmla="*/ 3394353 h 3797612"/>
              <a:gd name="connsiteX5712" fmla="*/ 43351 w 3911893"/>
              <a:gd name="connsiteY5712" fmla="*/ 3375033 h 3797612"/>
              <a:gd name="connsiteX5713" fmla="*/ 44284 w 3911893"/>
              <a:gd name="connsiteY5713" fmla="*/ 3365725 h 3797612"/>
              <a:gd name="connsiteX5714" fmla="*/ 51449 w 3911893"/>
              <a:gd name="connsiteY5714" fmla="*/ 3344755 h 3797612"/>
              <a:gd name="connsiteX5715" fmla="*/ 45433 w 3911893"/>
              <a:gd name="connsiteY5715" fmla="*/ 3339806 h 3797612"/>
              <a:gd name="connsiteX5716" fmla="*/ 54084 w 3911893"/>
              <a:gd name="connsiteY5716" fmla="*/ 3329292 h 3797612"/>
              <a:gd name="connsiteX5717" fmla="*/ 54939 w 3911893"/>
              <a:gd name="connsiteY5717" fmla="*/ 3328253 h 3797612"/>
              <a:gd name="connsiteX5718" fmla="*/ 57325 w 3911893"/>
              <a:gd name="connsiteY5718" fmla="*/ 3329440 h 3797612"/>
              <a:gd name="connsiteX5719" fmla="*/ 60480 w 3911893"/>
              <a:gd name="connsiteY5719" fmla="*/ 3305170 h 3797612"/>
              <a:gd name="connsiteX5720" fmla="*/ 65423 w 3911893"/>
              <a:gd name="connsiteY5720" fmla="*/ 3299162 h 3797612"/>
              <a:gd name="connsiteX5721" fmla="*/ 62702 w 3911893"/>
              <a:gd name="connsiteY5721" fmla="*/ 3290208 h 3797612"/>
              <a:gd name="connsiteX5722" fmla="*/ 70366 w 3911893"/>
              <a:gd name="connsiteY5722" fmla="*/ 3293155 h 3797612"/>
              <a:gd name="connsiteX5723" fmla="*/ 72946 w 3911893"/>
              <a:gd name="connsiteY5723" fmla="*/ 3281845 h 3797612"/>
              <a:gd name="connsiteX5724" fmla="*/ 66930 w 3911893"/>
              <a:gd name="connsiteY5724" fmla="*/ 3276895 h 3797612"/>
              <a:gd name="connsiteX5725" fmla="*/ 71873 w 3911893"/>
              <a:gd name="connsiteY5725" fmla="*/ 3270888 h 3797612"/>
              <a:gd name="connsiteX5726" fmla="*/ 69510 w 3911893"/>
              <a:gd name="connsiteY5726" fmla="*/ 3265585 h 3797612"/>
              <a:gd name="connsiteX5727" fmla="*/ 76101 w 3911893"/>
              <a:gd name="connsiteY5727" fmla="*/ 3257575 h 3797612"/>
              <a:gd name="connsiteX5728" fmla="*/ 73381 w 3911893"/>
              <a:gd name="connsiteY5728" fmla="*/ 3248620 h 3797612"/>
              <a:gd name="connsiteX5729" fmla="*/ 87277 w 3911893"/>
              <a:gd name="connsiteY5729" fmla="*/ 3239904 h 3797612"/>
              <a:gd name="connsiteX5730" fmla="*/ 93510 w 3911893"/>
              <a:gd name="connsiteY5730" fmla="*/ 3228241 h 3797612"/>
              <a:gd name="connsiteX5731" fmla="*/ 89500 w 3911893"/>
              <a:gd name="connsiteY5731" fmla="*/ 3224942 h 3797612"/>
              <a:gd name="connsiteX5732" fmla="*/ 75246 w 3911893"/>
              <a:gd name="connsiteY5732" fmla="*/ 3230005 h 3797612"/>
              <a:gd name="connsiteX5733" fmla="*/ 60634 w 3911893"/>
              <a:gd name="connsiteY5733" fmla="*/ 3231416 h 3797612"/>
              <a:gd name="connsiteX5734" fmla="*/ 61567 w 3911893"/>
              <a:gd name="connsiteY5734" fmla="*/ 3222108 h 3797612"/>
              <a:gd name="connsiteX5735" fmla="*/ 76178 w 3911893"/>
              <a:gd name="connsiteY5735" fmla="*/ 3220698 h 3797612"/>
              <a:gd name="connsiteX5736" fmla="*/ 101468 w 3911893"/>
              <a:gd name="connsiteY5736" fmla="*/ 3177699 h 3797612"/>
              <a:gd name="connsiteX5737" fmla="*/ 106769 w 3911893"/>
              <a:gd name="connsiteY5737" fmla="*/ 3175344 h 3797612"/>
              <a:gd name="connsiteX5738" fmla="*/ 120525 w 3911893"/>
              <a:gd name="connsiteY5738" fmla="*/ 3146364 h 3797612"/>
              <a:gd name="connsiteX5739" fmla="*/ 130411 w 3911893"/>
              <a:gd name="connsiteY5739" fmla="*/ 3134349 h 3797612"/>
              <a:gd name="connsiteX5740" fmla="*/ 128405 w 3911893"/>
              <a:gd name="connsiteY5740" fmla="*/ 3132699 h 3797612"/>
              <a:gd name="connsiteX5741" fmla="*/ 135354 w 3911893"/>
              <a:gd name="connsiteY5741" fmla="*/ 3128341 h 3797612"/>
              <a:gd name="connsiteX5742" fmla="*/ 135929 w 3911893"/>
              <a:gd name="connsiteY5742" fmla="*/ 3115380 h 3797612"/>
              <a:gd name="connsiteX5743" fmla="*/ 141229 w 3911893"/>
              <a:gd name="connsiteY5743" fmla="*/ 3113026 h 3797612"/>
              <a:gd name="connsiteX5744" fmla="*/ 140872 w 3911893"/>
              <a:gd name="connsiteY5744" fmla="*/ 3109373 h 3797612"/>
              <a:gd name="connsiteX5745" fmla="*/ 158281 w 3911893"/>
              <a:gd name="connsiteY5745" fmla="*/ 3080040 h 3797612"/>
              <a:gd name="connsiteX5746" fmla="*/ 186368 w 3911893"/>
              <a:gd name="connsiteY5746" fmla="*/ 3009120 h 3797612"/>
              <a:gd name="connsiteX5747" fmla="*/ 188591 w 3911893"/>
              <a:gd name="connsiteY5747" fmla="*/ 2994157 h 3797612"/>
              <a:gd name="connsiteX5748" fmla="*/ 195540 w 3911893"/>
              <a:gd name="connsiteY5748" fmla="*/ 2989799 h 3797612"/>
              <a:gd name="connsiteX5749" fmla="*/ 198477 w 3911893"/>
              <a:gd name="connsiteY5749" fmla="*/ 2982142 h 3797612"/>
              <a:gd name="connsiteX5750" fmla="*/ 196472 w 3911893"/>
              <a:gd name="connsiteY5750" fmla="*/ 2980492 h 3797612"/>
              <a:gd name="connsiteX5751" fmla="*/ 191171 w 3911893"/>
              <a:gd name="connsiteY5751" fmla="*/ 2982847 h 3797612"/>
              <a:gd name="connsiteX5752" fmla="*/ 215963 w 3911893"/>
              <a:gd name="connsiteY5752" fmla="*/ 2915931 h 3797612"/>
              <a:gd name="connsiteX5753" fmla="*/ 221124 w 3911893"/>
              <a:gd name="connsiteY5753" fmla="*/ 2893312 h 3797612"/>
              <a:gd name="connsiteX5754" fmla="*/ 226067 w 3911893"/>
              <a:gd name="connsiteY5754" fmla="*/ 2887304 h 3797612"/>
              <a:gd name="connsiteX5755" fmla="*/ 223704 w 3911893"/>
              <a:gd name="connsiteY5755" fmla="*/ 2882002 h 3797612"/>
              <a:gd name="connsiteX5756" fmla="*/ 229004 w 3911893"/>
              <a:gd name="connsiteY5756" fmla="*/ 2879646 h 3797612"/>
              <a:gd name="connsiteX5757" fmla="*/ 232874 w 3911893"/>
              <a:gd name="connsiteY5757" fmla="*/ 2862682 h 3797612"/>
              <a:gd name="connsiteX5758" fmla="*/ 236527 w 3911893"/>
              <a:gd name="connsiteY5758" fmla="*/ 2862329 h 3797612"/>
              <a:gd name="connsiteX5759" fmla="*/ 254869 w 3911893"/>
              <a:gd name="connsiteY5759" fmla="*/ 2823688 h 3797612"/>
              <a:gd name="connsiteX5760" fmla="*/ 259454 w 3911893"/>
              <a:gd name="connsiteY5760" fmla="*/ 2814028 h 3797612"/>
              <a:gd name="connsiteX5761" fmla="*/ 271205 w 3911893"/>
              <a:gd name="connsiteY5761" fmla="*/ 2783398 h 3797612"/>
              <a:gd name="connsiteX5762" fmla="*/ 275076 w 3911893"/>
              <a:gd name="connsiteY5762" fmla="*/ 2766433 h 3797612"/>
              <a:gd name="connsiteX5763" fmla="*/ 269712 w 3911893"/>
              <a:gd name="connsiteY5763" fmla="*/ 2711646 h 3797612"/>
              <a:gd name="connsiteX5764" fmla="*/ 265561 w 3911893"/>
              <a:gd name="connsiteY5764" fmla="*/ 2688081 h 3797612"/>
              <a:gd name="connsiteX5765" fmla="*/ 265620 w 3911893"/>
              <a:gd name="connsiteY5765" fmla="*/ 2683616 h 3797612"/>
              <a:gd name="connsiteX5766" fmla="*/ 266553 w 3911893"/>
              <a:gd name="connsiteY5766" fmla="*/ 2682023 h 3797612"/>
              <a:gd name="connsiteX5767" fmla="*/ 263633 w 3911893"/>
              <a:gd name="connsiteY5767" fmla="*/ 2649554 h 3797612"/>
              <a:gd name="connsiteX5768" fmla="*/ 264783 w 3911893"/>
              <a:gd name="connsiteY5768" fmla="*/ 2623635 h 3797612"/>
              <a:gd name="connsiteX5769" fmla="*/ 264425 w 3911893"/>
              <a:gd name="connsiteY5769" fmla="*/ 2619982 h 3797612"/>
              <a:gd name="connsiteX5770" fmla="*/ 260772 w 3911893"/>
              <a:gd name="connsiteY5770" fmla="*/ 2620335 h 3797612"/>
              <a:gd name="connsiteX5771" fmla="*/ 258410 w 3911893"/>
              <a:gd name="connsiteY5771" fmla="*/ 2615033 h 3797612"/>
              <a:gd name="connsiteX5772" fmla="*/ 262062 w 3911893"/>
              <a:gd name="connsiteY5772" fmla="*/ 2614680 h 3797612"/>
              <a:gd name="connsiteX5773" fmla="*/ 262279 w 3911893"/>
              <a:gd name="connsiteY5773" fmla="*/ 2598068 h 3797612"/>
              <a:gd name="connsiteX5774" fmla="*/ 258269 w 3911893"/>
              <a:gd name="connsiteY5774" fmla="*/ 2594768 h 3797612"/>
              <a:gd name="connsiteX5775" fmla="*/ 256839 w 3911893"/>
              <a:gd name="connsiteY5775" fmla="*/ 2580158 h 3797612"/>
              <a:gd name="connsiteX5776" fmla="*/ 256558 w 3911893"/>
              <a:gd name="connsiteY5776" fmla="*/ 2539629 h 3797612"/>
              <a:gd name="connsiteX5777" fmla="*/ 251833 w 3911893"/>
              <a:gd name="connsiteY5777" fmla="*/ 2529024 h 3797612"/>
              <a:gd name="connsiteX5778" fmla="*/ 255703 w 3911893"/>
              <a:gd name="connsiteY5778" fmla="*/ 2512059 h 3797612"/>
              <a:gd name="connsiteX5779" fmla="*/ 258999 w 3911893"/>
              <a:gd name="connsiteY5779" fmla="*/ 2508054 h 3797612"/>
              <a:gd name="connsiteX5780" fmla="*/ 252625 w 3911893"/>
              <a:gd name="connsiteY5780" fmla="*/ 2499452 h 3797612"/>
              <a:gd name="connsiteX5781" fmla="*/ 251769 w 3911893"/>
              <a:gd name="connsiteY5781" fmla="*/ 2471882 h 3797612"/>
              <a:gd name="connsiteX5782" fmla="*/ 253417 w 3911893"/>
              <a:gd name="connsiteY5782" fmla="*/ 2469880 h 3797612"/>
              <a:gd name="connsiteX5783" fmla="*/ 255065 w 3911893"/>
              <a:gd name="connsiteY5783" fmla="*/ 2467877 h 3797612"/>
              <a:gd name="connsiteX5784" fmla="*/ 249049 w 3911893"/>
              <a:gd name="connsiteY5784" fmla="*/ 2462927 h 3797612"/>
              <a:gd name="connsiteX5785" fmla="*/ 248551 w 3911893"/>
              <a:gd name="connsiteY5785" fmla="*/ 2439011 h 3797612"/>
              <a:gd name="connsiteX5786" fmla="*/ 249484 w 3911893"/>
              <a:gd name="connsiteY5786" fmla="*/ 2429703 h 3797612"/>
              <a:gd name="connsiteX5787" fmla="*/ 249126 w 3911893"/>
              <a:gd name="connsiteY5787" fmla="*/ 2426050 h 3797612"/>
              <a:gd name="connsiteX5788" fmla="*/ 250774 w 3911893"/>
              <a:gd name="connsiteY5788" fmla="*/ 2424048 h 3797612"/>
              <a:gd name="connsiteX5789" fmla="*/ 243111 w 3911893"/>
              <a:gd name="connsiteY5789" fmla="*/ 2421100 h 3797612"/>
              <a:gd name="connsiteX5790" fmla="*/ 245690 w 3911893"/>
              <a:gd name="connsiteY5790" fmla="*/ 2409791 h 3797612"/>
              <a:gd name="connsiteX5791" fmla="*/ 245333 w 3911893"/>
              <a:gd name="connsiteY5791" fmla="*/ 2406138 h 3797612"/>
              <a:gd name="connsiteX5792" fmla="*/ 252281 w 3911893"/>
              <a:gd name="connsiteY5792" fmla="*/ 2401780 h 3797612"/>
              <a:gd name="connsiteX5793" fmla="*/ 249561 w 3911893"/>
              <a:gd name="connsiteY5793" fmla="*/ 2392826 h 3797612"/>
              <a:gd name="connsiteX5794" fmla="*/ 244260 w 3911893"/>
              <a:gd name="connsiteY5794" fmla="*/ 2395181 h 3797612"/>
              <a:gd name="connsiteX5795" fmla="*/ 246125 w 3911893"/>
              <a:gd name="connsiteY5795" fmla="*/ 2376566 h 3797612"/>
              <a:gd name="connsiteX5796" fmla="*/ 249421 w 3911893"/>
              <a:gd name="connsiteY5796" fmla="*/ 2372561 h 3797612"/>
              <a:gd name="connsiteX5797" fmla="*/ 243405 w 3911893"/>
              <a:gd name="connsiteY5797" fmla="*/ 2367611 h 3797612"/>
              <a:gd name="connsiteX5798" fmla="*/ 243980 w 3911893"/>
              <a:gd name="connsiteY5798" fmla="*/ 2354651 h 3797612"/>
              <a:gd name="connsiteX5799" fmla="*/ 241617 w 3911893"/>
              <a:gd name="connsiteY5799" fmla="*/ 2349349 h 3797612"/>
              <a:gd name="connsiteX5800" fmla="*/ 248207 w 3911893"/>
              <a:gd name="connsiteY5800" fmla="*/ 2341339 h 3797612"/>
              <a:gd name="connsiteX5801" fmla="*/ 244197 w 3911893"/>
              <a:gd name="connsiteY5801" fmla="*/ 2338039 h 3797612"/>
              <a:gd name="connsiteX5802" fmla="*/ 245494 w 3911893"/>
              <a:gd name="connsiteY5802" fmla="*/ 2318878 h 3797612"/>
              <a:gd name="connsiteX5803" fmla="*/ 247933 w 3911893"/>
              <a:gd name="connsiteY5803" fmla="*/ 2319704 h 3797612"/>
              <a:gd name="connsiteX5804" fmla="*/ 245704 w 3911893"/>
              <a:gd name="connsiteY5804" fmla="*/ 2315772 h 3797612"/>
              <a:gd name="connsiteX5805" fmla="*/ 245516 w 3911893"/>
              <a:gd name="connsiteY5805" fmla="*/ 2318555 h 3797612"/>
              <a:gd name="connsiteX5806" fmla="*/ 245494 w 3911893"/>
              <a:gd name="connsiteY5806" fmla="*/ 2318878 h 3797612"/>
              <a:gd name="connsiteX5807" fmla="*/ 238399 w 3911893"/>
              <a:gd name="connsiteY5807" fmla="*/ 2316477 h 3797612"/>
              <a:gd name="connsiteX5808" fmla="*/ 241337 w 3911893"/>
              <a:gd name="connsiteY5808" fmla="*/ 2308819 h 3797612"/>
              <a:gd name="connsiteX5809" fmla="*/ 238616 w 3911893"/>
              <a:gd name="connsiteY5809" fmla="*/ 2299865 h 3797612"/>
              <a:gd name="connsiteX5810" fmla="*/ 244849 w 3911893"/>
              <a:gd name="connsiteY5810" fmla="*/ 2288203 h 3797612"/>
              <a:gd name="connsiteX5811" fmla="*/ 238833 w 3911893"/>
              <a:gd name="connsiteY5811" fmla="*/ 2283253 h 3797612"/>
              <a:gd name="connsiteX5812" fmla="*/ 239409 w 3911893"/>
              <a:gd name="connsiteY5812" fmla="*/ 2270292 h 3797612"/>
              <a:gd name="connsiteX5813" fmla="*/ 244351 w 3911893"/>
              <a:gd name="connsiteY5813" fmla="*/ 2264285 h 3797612"/>
              <a:gd name="connsiteX5814" fmla="*/ 236688 w 3911893"/>
              <a:gd name="connsiteY5814" fmla="*/ 2261338 h 3797612"/>
              <a:gd name="connsiteX5815" fmla="*/ 235257 w 3911893"/>
              <a:gd name="connsiteY5815" fmla="*/ 2246728 h 3797612"/>
              <a:gd name="connsiteX5816" fmla="*/ 238553 w 3911893"/>
              <a:gd name="connsiteY5816" fmla="*/ 2242723 h 3797612"/>
              <a:gd name="connsiteX5817" fmla="*/ 239920 w 3911893"/>
              <a:gd name="connsiteY5817" fmla="*/ 2200191 h 3797612"/>
              <a:gd name="connsiteX5818" fmla="*/ 236267 w 3911893"/>
              <a:gd name="connsiteY5818" fmla="*/ 2200543 h 3797612"/>
              <a:gd name="connsiteX5819" fmla="*/ 237200 w 3911893"/>
              <a:gd name="connsiteY5819" fmla="*/ 2191236 h 3797612"/>
              <a:gd name="connsiteX5820" fmla="*/ 239460 w 3911893"/>
              <a:gd name="connsiteY5820" fmla="*/ 2188947 h 3797612"/>
              <a:gd name="connsiteX5821" fmla="*/ 239567 w 3911893"/>
              <a:gd name="connsiteY5821" fmla="*/ 2188934 h 3797612"/>
              <a:gd name="connsiteX5822" fmla="*/ 239716 w 3911893"/>
              <a:gd name="connsiteY5822" fmla="*/ 2188688 h 3797612"/>
              <a:gd name="connsiteX5823" fmla="*/ 239460 w 3911893"/>
              <a:gd name="connsiteY5823" fmla="*/ 2188947 h 3797612"/>
              <a:gd name="connsiteX5824" fmla="*/ 238804 w 3911893"/>
              <a:gd name="connsiteY5824" fmla="*/ 2189029 h 3797612"/>
              <a:gd name="connsiteX5825" fmla="*/ 235841 w 3911893"/>
              <a:gd name="connsiteY5825" fmla="*/ 2175007 h 3797612"/>
              <a:gd name="connsiteX5826" fmla="*/ 235411 w 3911893"/>
              <a:gd name="connsiteY5826" fmla="*/ 2172974 h 3797612"/>
              <a:gd name="connsiteX5827" fmla="*/ 239997 w 3911893"/>
              <a:gd name="connsiteY5827" fmla="*/ 2163314 h 3797612"/>
              <a:gd name="connsiteX5828" fmla="*/ 233981 w 3911893"/>
              <a:gd name="connsiteY5828" fmla="*/ 2158364 h 3797612"/>
              <a:gd name="connsiteX5829" fmla="*/ 236203 w 3911893"/>
              <a:gd name="connsiteY5829" fmla="*/ 2143402 h 3797612"/>
              <a:gd name="connsiteX5830" fmla="*/ 231836 w 3911893"/>
              <a:gd name="connsiteY5830" fmla="*/ 2136449 h 3797612"/>
              <a:gd name="connsiteX5831" fmla="*/ 236421 w 3911893"/>
              <a:gd name="connsiteY5831" fmla="*/ 2126789 h 3797612"/>
              <a:gd name="connsiteX5832" fmla="*/ 231338 w 3911893"/>
              <a:gd name="connsiteY5832" fmla="*/ 2112532 h 3797612"/>
              <a:gd name="connsiteX5833" fmla="*/ 219194 w 3911893"/>
              <a:gd name="connsiteY5833" fmla="*/ 1894330 h 3797612"/>
              <a:gd name="connsiteX5834" fmla="*/ 215541 w 3911893"/>
              <a:gd name="connsiteY5834" fmla="*/ 1894683 h 3797612"/>
              <a:gd name="connsiteX5835" fmla="*/ 219131 w 3911893"/>
              <a:gd name="connsiteY5835" fmla="*/ 1837189 h 3797612"/>
              <a:gd name="connsiteX5836" fmla="*/ 215478 w 3911893"/>
              <a:gd name="connsiteY5836" fmla="*/ 1837541 h 3797612"/>
              <a:gd name="connsiteX5837" fmla="*/ 208109 w 3911893"/>
              <a:gd name="connsiteY5837" fmla="*/ 1781105 h 3797612"/>
              <a:gd name="connsiteX5838" fmla="*/ 206321 w 3911893"/>
              <a:gd name="connsiteY5838" fmla="*/ 1762843 h 3797612"/>
              <a:gd name="connsiteX5839" fmla="*/ 202668 w 3911893"/>
              <a:gd name="connsiteY5839" fmla="*/ 1763195 h 3797612"/>
              <a:gd name="connsiteX5840" fmla="*/ 200305 w 3911893"/>
              <a:gd name="connsiteY5840" fmla="*/ 1757893 h 3797612"/>
              <a:gd name="connsiteX5841" fmla="*/ 197332 w 3911893"/>
              <a:gd name="connsiteY5841" fmla="*/ 1759214 h 3797612"/>
              <a:gd name="connsiteX5842" fmla="*/ 192642 w 3911893"/>
              <a:gd name="connsiteY5842" fmla="*/ 1754946 h 3797612"/>
              <a:gd name="connsiteX5843" fmla="*/ 203243 w 3911893"/>
              <a:gd name="connsiteY5843" fmla="*/ 1750235 h 3797612"/>
              <a:gd name="connsiteX5844" fmla="*/ 203538 w 3911893"/>
              <a:gd name="connsiteY5844" fmla="*/ 1696746 h 3797612"/>
              <a:gd name="connsiteX5845" fmla="*/ 199169 w 3911893"/>
              <a:gd name="connsiteY5845" fmla="*/ 1689794 h 3797612"/>
              <a:gd name="connsiteX5846" fmla="*/ 205044 w 3911893"/>
              <a:gd name="connsiteY5846" fmla="*/ 1674479 h 3797612"/>
              <a:gd name="connsiteX5847" fmla="*/ 228112 w 3911893"/>
              <a:gd name="connsiteY5847" fmla="*/ 1646443 h 3797612"/>
              <a:gd name="connsiteX5848" fmla="*/ 240718 w 3911893"/>
              <a:gd name="connsiteY5848" fmla="*/ 1643382 h 3797612"/>
              <a:gd name="connsiteX5849" fmla="*/ 237780 w 3911893"/>
              <a:gd name="connsiteY5849" fmla="*/ 1651040 h 3797612"/>
              <a:gd name="connsiteX5850" fmla="*/ 241791 w 3911893"/>
              <a:gd name="connsiteY5850" fmla="*/ 1654340 h 3797612"/>
              <a:gd name="connsiteX5851" fmla="*/ 245584 w 3911893"/>
              <a:gd name="connsiteY5851" fmla="*/ 1674252 h 3797612"/>
              <a:gd name="connsiteX5852" fmla="*/ 249237 w 3911893"/>
              <a:gd name="connsiteY5852" fmla="*/ 1673899 h 3797612"/>
              <a:gd name="connsiteX5853" fmla="*/ 249952 w 3911893"/>
              <a:gd name="connsiteY5853" fmla="*/ 1681204 h 3797612"/>
              <a:gd name="connsiteX5854" fmla="*/ 253605 w 3911893"/>
              <a:gd name="connsiteY5854" fmla="*/ 1680851 h 3797612"/>
              <a:gd name="connsiteX5855" fmla="*/ 258765 w 3911893"/>
              <a:gd name="connsiteY5855" fmla="*/ 1658231 h 3797612"/>
              <a:gd name="connsiteX5856" fmla="*/ 251677 w 3911893"/>
              <a:gd name="connsiteY5856" fmla="*/ 1642324 h 3797612"/>
              <a:gd name="connsiteX5857" fmla="*/ 254257 w 3911893"/>
              <a:gd name="connsiteY5857" fmla="*/ 1631014 h 3797612"/>
              <a:gd name="connsiteX5858" fmla="*/ 250604 w 3911893"/>
              <a:gd name="connsiteY5858" fmla="*/ 1631367 h 3797612"/>
              <a:gd name="connsiteX5859" fmla="*/ 249531 w 3911893"/>
              <a:gd name="connsiteY5859" fmla="*/ 1620410 h 3797612"/>
              <a:gd name="connsiteX5860" fmla="*/ 279190 w 3911893"/>
              <a:gd name="connsiteY5860" fmla="*/ 1584363 h 3797612"/>
              <a:gd name="connsiteX5861" fmla="*/ 283200 w 3911893"/>
              <a:gd name="connsiteY5861" fmla="*/ 1587663 h 3797612"/>
              <a:gd name="connsiteX5862" fmla="*/ 277325 w 3911893"/>
              <a:gd name="connsiteY5862" fmla="*/ 1602978 h 3797612"/>
              <a:gd name="connsiteX5863" fmla="*/ 278397 w 3911893"/>
              <a:gd name="connsiteY5863" fmla="*/ 1613936 h 3797612"/>
              <a:gd name="connsiteX5864" fmla="*/ 284055 w 3911893"/>
              <a:gd name="connsiteY5864" fmla="*/ 1615233 h 3797612"/>
              <a:gd name="connsiteX5865" fmla="*/ 282191 w 3911893"/>
              <a:gd name="connsiteY5865" fmla="*/ 1633847 h 3797612"/>
              <a:gd name="connsiteX5866" fmla="*/ 285843 w 3911893"/>
              <a:gd name="connsiteY5866" fmla="*/ 1633495 h 3797612"/>
              <a:gd name="connsiteX5867" fmla="*/ 269941 w 3911893"/>
              <a:gd name="connsiteY5867" fmla="*/ 1640561 h 3797612"/>
              <a:gd name="connsiteX5868" fmla="*/ 270299 w 3911893"/>
              <a:gd name="connsiteY5868" fmla="*/ 1644213 h 3797612"/>
              <a:gd name="connsiteX5869" fmla="*/ 273952 w 3911893"/>
              <a:gd name="connsiteY5869" fmla="*/ 1643861 h 3797612"/>
              <a:gd name="connsiteX5870" fmla="*/ 280900 w 3911893"/>
              <a:gd name="connsiteY5870" fmla="*/ 1639503 h 3797612"/>
              <a:gd name="connsiteX5871" fmla="*/ 281615 w 3911893"/>
              <a:gd name="connsiteY5871" fmla="*/ 1646808 h 3797612"/>
              <a:gd name="connsiteX5872" fmla="*/ 285626 w 3911893"/>
              <a:gd name="connsiteY5872" fmla="*/ 1650108 h 3797612"/>
              <a:gd name="connsiteX5873" fmla="*/ 301388 w 3911893"/>
              <a:gd name="connsiteY5873" fmla="*/ 1622777 h 3797612"/>
              <a:gd name="connsiteX5874" fmla="*/ 300890 w 3911893"/>
              <a:gd name="connsiteY5874" fmla="*/ 1598859 h 3797612"/>
              <a:gd name="connsiteX5875" fmla="*/ 299242 w 3911893"/>
              <a:gd name="connsiteY5875" fmla="*/ 1600862 h 3797612"/>
              <a:gd name="connsiteX5876" fmla="*/ 295666 w 3911893"/>
              <a:gd name="connsiteY5876" fmla="*/ 1564338 h 3797612"/>
              <a:gd name="connsiteX5877" fmla="*/ 323677 w 3911893"/>
              <a:gd name="connsiteY5877" fmla="*/ 1530294 h 3797612"/>
              <a:gd name="connsiteX5878" fmla="*/ 328044 w 3911893"/>
              <a:gd name="connsiteY5878" fmla="*/ 1537247 h 3797612"/>
              <a:gd name="connsiteX5879" fmla="*/ 330982 w 3911893"/>
              <a:gd name="connsiteY5879" fmla="*/ 1529589 h 3797612"/>
              <a:gd name="connsiteX5880" fmla="*/ 337713 w 3911893"/>
              <a:gd name="connsiteY5880" fmla="*/ 1541843 h 3797612"/>
              <a:gd name="connsiteX5881" fmla="*/ 335133 w 3911893"/>
              <a:gd name="connsiteY5881" fmla="*/ 1553153 h 3797612"/>
              <a:gd name="connsiteX5882" fmla="*/ 338786 w 3911893"/>
              <a:gd name="connsiteY5882" fmla="*/ 1552801 h 3797612"/>
              <a:gd name="connsiteX5883" fmla="*/ 347957 w 3911893"/>
              <a:gd name="connsiteY5883" fmla="*/ 1533481 h 3797612"/>
              <a:gd name="connsiteX5884" fmla="*/ 349170 w 3911893"/>
              <a:gd name="connsiteY5884" fmla="*/ 1564702 h 3797612"/>
              <a:gd name="connsiteX5885" fmla="*/ 346730 w 3911893"/>
              <a:gd name="connsiteY5885" fmla="*/ 1596277 h 3797612"/>
              <a:gd name="connsiteX5886" fmla="*/ 352746 w 3911893"/>
              <a:gd name="connsiteY5886" fmla="*/ 1601227 h 3797612"/>
              <a:gd name="connsiteX5887" fmla="*/ 347803 w 3911893"/>
              <a:gd name="connsiteY5887" fmla="*/ 1607235 h 3797612"/>
              <a:gd name="connsiteX5888" fmla="*/ 357612 w 3911893"/>
              <a:gd name="connsiteY5888" fmla="*/ 1632096 h 3797612"/>
              <a:gd name="connsiteX5889" fmla="*/ 356539 w 3911893"/>
              <a:gd name="connsiteY5889" fmla="*/ 1621139 h 3797612"/>
              <a:gd name="connsiteX5890" fmla="*/ 357485 w 3911893"/>
              <a:gd name="connsiteY5890" fmla="*/ 1517813 h 3797612"/>
              <a:gd name="connsiteX5891" fmla="*/ 351470 w 3911893"/>
              <a:gd name="connsiteY5891" fmla="*/ 1512863 h 3797612"/>
              <a:gd name="connsiteX5892" fmla="*/ 350039 w 3911893"/>
              <a:gd name="connsiteY5892" fmla="*/ 1498253 h 3797612"/>
              <a:gd name="connsiteX5893" fmla="*/ 373107 w 3911893"/>
              <a:gd name="connsiteY5893" fmla="*/ 1470217 h 3797612"/>
              <a:gd name="connsiteX5894" fmla="*/ 377615 w 3911893"/>
              <a:gd name="connsiteY5894" fmla="*/ 1497434 h 3797612"/>
              <a:gd name="connsiteX5895" fmla="*/ 379620 w 3911893"/>
              <a:gd name="connsiteY5895" fmla="*/ 1499084 h 3797612"/>
              <a:gd name="connsiteX5896" fmla="*/ 385559 w 3911893"/>
              <a:gd name="connsiteY5896" fmla="*/ 1540911 h 3797612"/>
              <a:gd name="connsiteX5897" fmla="*/ 397232 w 3911893"/>
              <a:gd name="connsiteY5897" fmla="*/ 1547158 h 3797612"/>
              <a:gd name="connsiteX5898" fmla="*/ 399238 w 3911893"/>
              <a:gd name="connsiteY5898" fmla="*/ 1548808 h 3797612"/>
              <a:gd name="connsiteX5899" fmla="*/ 401103 w 3911893"/>
              <a:gd name="connsiteY5899" fmla="*/ 1530193 h 3797612"/>
              <a:gd name="connsiteX5900" fmla="*/ 402968 w 3911893"/>
              <a:gd name="connsiteY5900" fmla="*/ 1511578 h 3797612"/>
              <a:gd name="connsiteX5901" fmla="*/ 409124 w 3911893"/>
              <a:gd name="connsiteY5901" fmla="*/ 1536792 h 3797612"/>
              <a:gd name="connsiteX5902" fmla="*/ 409840 w 3911893"/>
              <a:gd name="connsiteY5902" fmla="*/ 1544097 h 3797612"/>
              <a:gd name="connsiteX5903" fmla="*/ 413492 w 3911893"/>
              <a:gd name="connsiteY5903" fmla="*/ 1543744 h 3797612"/>
              <a:gd name="connsiteX5904" fmla="*/ 416213 w 3911893"/>
              <a:gd name="connsiteY5904" fmla="*/ 1552699 h 3797612"/>
              <a:gd name="connsiteX5905" fmla="*/ 419866 w 3911893"/>
              <a:gd name="connsiteY5905" fmla="*/ 1552346 h 3797612"/>
              <a:gd name="connsiteX5906" fmla="*/ 422803 w 3911893"/>
              <a:gd name="connsiteY5906" fmla="*/ 1544689 h 3797612"/>
              <a:gd name="connsiteX5907" fmla="*/ 418435 w 3911893"/>
              <a:gd name="connsiteY5907" fmla="*/ 1537737 h 3797612"/>
              <a:gd name="connsiteX5908" fmla="*/ 414782 w 3911893"/>
              <a:gd name="connsiteY5908" fmla="*/ 1538090 h 3797612"/>
              <a:gd name="connsiteX5909" fmla="*/ 414067 w 3911893"/>
              <a:gd name="connsiteY5909" fmla="*/ 1530784 h 3797612"/>
              <a:gd name="connsiteX5910" fmla="*/ 421730 w 3911893"/>
              <a:gd name="connsiteY5910" fmla="*/ 1533732 h 3797612"/>
              <a:gd name="connsiteX5911" fmla="*/ 420160 w 3911893"/>
              <a:gd name="connsiteY5911" fmla="*/ 1498857 h 3797612"/>
              <a:gd name="connsiteX5912" fmla="*/ 425460 w 3911893"/>
              <a:gd name="connsiteY5912" fmla="*/ 1496502 h 3797612"/>
              <a:gd name="connsiteX5913" fmla="*/ 433839 w 3911893"/>
              <a:gd name="connsiteY5913" fmla="*/ 1506754 h 3797612"/>
              <a:gd name="connsiteX5914" fmla="*/ 432191 w 3911893"/>
              <a:gd name="connsiteY5914" fmla="*/ 1508756 h 3797612"/>
              <a:gd name="connsiteX5915" fmla="*/ 431780 w 3911893"/>
              <a:gd name="connsiteY5915" fmla="*/ 1509257 h 3797612"/>
              <a:gd name="connsiteX5916" fmla="*/ 429514 w 3911893"/>
              <a:gd name="connsiteY5916" fmla="*/ 1512010 h 3797612"/>
              <a:gd name="connsiteX5917" fmla="*/ 428896 w 3911893"/>
              <a:gd name="connsiteY5917" fmla="*/ 1512762 h 3797612"/>
              <a:gd name="connsiteX5918" fmla="*/ 427866 w 3911893"/>
              <a:gd name="connsiteY5918" fmla="*/ 1514013 h 3797612"/>
              <a:gd name="connsiteX5919" fmla="*/ 427248 w 3911893"/>
              <a:gd name="connsiteY5919" fmla="*/ 1514764 h 3797612"/>
              <a:gd name="connsiteX5920" fmla="*/ 429611 w 3911893"/>
              <a:gd name="connsiteY5920" fmla="*/ 1520066 h 3797612"/>
              <a:gd name="connsiteX5921" fmla="*/ 436917 w 3911893"/>
              <a:gd name="connsiteY5921" fmla="*/ 1519361 h 3797612"/>
              <a:gd name="connsiteX5922" fmla="*/ 438922 w 3911893"/>
              <a:gd name="connsiteY5922" fmla="*/ 1521011 h 3797612"/>
              <a:gd name="connsiteX5923" fmla="*/ 440787 w 3911893"/>
              <a:gd name="connsiteY5923" fmla="*/ 1502396 h 3797612"/>
              <a:gd name="connsiteX5924" fmla="*/ 438067 w 3911893"/>
              <a:gd name="connsiteY5924" fmla="*/ 1493442 h 3797612"/>
              <a:gd name="connsiteX5925" fmla="*/ 437352 w 3911893"/>
              <a:gd name="connsiteY5925" fmla="*/ 1486136 h 3797612"/>
              <a:gd name="connsiteX5926" fmla="*/ 445015 w 3911893"/>
              <a:gd name="connsiteY5926" fmla="*/ 1489084 h 3797612"/>
              <a:gd name="connsiteX5927" fmla="*/ 445233 w 3911893"/>
              <a:gd name="connsiteY5927" fmla="*/ 1472471 h 3797612"/>
              <a:gd name="connsiteX5928" fmla="*/ 439217 w 3911893"/>
              <a:gd name="connsiteY5928" fmla="*/ 1467521 h 3797612"/>
              <a:gd name="connsiteX5929" fmla="*/ 443802 w 3911893"/>
              <a:gd name="connsiteY5929" fmla="*/ 1457861 h 3797612"/>
              <a:gd name="connsiteX5930" fmla="*/ 442372 w 3911893"/>
              <a:gd name="connsiteY5930" fmla="*/ 1443251 h 3797612"/>
              <a:gd name="connsiteX5931" fmla="*/ 438361 w 3911893"/>
              <a:gd name="connsiteY5931" fmla="*/ 1439952 h 3797612"/>
              <a:gd name="connsiteX5932" fmla="*/ 439651 w 3911893"/>
              <a:gd name="connsiteY5932" fmla="*/ 1434297 h 3797612"/>
              <a:gd name="connsiteX5933" fmla="*/ 452257 w 3911893"/>
              <a:gd name="connsiteY5933" fmla="*/ 1431237 h 3797612"/>
              <a:gd name="connsiteX5934" fmla="*/ 451543 w 3911893"/>
              <a:gd name="connsiteY5934" fmla="*/ 1423931 h 3797612"/>
              <a:gd name="connsiteX5935" fmla="*/ 456666 w 3911893"/>
              <a:gd name="connsiteY5935" fmla="*/ 1417705 h 3797612"/>
              <a:gd name="connsiteX5936" fmla="*/ 456936 w 3911893"/>
              <a:gd name="connsiteY5936" fmla="*/ 1418399 h 3797612"/>
              <a:gd name="connsiteX5937" fmla="*/ 457058 w 3911893"/>
              <a:gd name="connsiteY5937" fmla="*/ 1418146 h 3797612"/>
              <a:gd name="connsiteX5938" fmla="*/ 457336 w 3911893"/>
              <a:gd name="connsiteY5938" fmla="*/ 1419253 h 3797612"/>
              <a:gd name="connsiteX5939" fmla="*/ 466154 w 3911893"/>
              <a:gd name="connsiteY5939" fmla="*/ 1422521 h 3797612"/>
              <a:gd name="connsiteX5940" fmla="*/ 463357 w 3911893"/>
              <a:gd name="connsiteY5940" fmla="*/ 1450443 h 3797612"/>
              <a:gd name="connsiteX5941" fmla="*/ 469373 w 3911893"/>
              <a:gd name="connsiteY5941" fmla="*/ 1455392 h 3797612"/>
              <a:gd name="connsiteX5942" fmla="*/ 479973 w 3911893"/>
              <a:gd name="connsiteY5942" fmla="*/ 1450683 h 3797612"/>
              <a:gd name="connsiteX5943" fmla="*/ 483269 w 3911893"/>
              <a:gd name="connsiteY5943" fmla="*/ 1446677 h 3797612"/>
              <a:gd name="connsiteX5944" fmla="*/ 480191 w 3911893"/>
              <a:gd name="connsiteY5944" fmla="*/ 1434070 h 3797612"/>
              <a:gd name="connsiteX5945" fmla="*/ 485849 w 3911893"/>
              <a:gd name="connsiteY5945" fmla="*/ 1435367 h 3797612"/>
              <a:gd name="connsiteX5946" fmla="*/ 486424 w 3911893"/>
              <a:gd name="connsiteY5946" fmla="*/ 1422407 h 3797612"/>
              <a:gd name="connsiteX5947" fmla="*/ 490077 w 3911893"/>
              <a:gd name="connsiteY5947" fmla="*/ 1422055 h 3797612"/>
              <a:gd name="connsiteX5948" fmla="*/ 493014 w 3911893"/>
              <a:gd name="connsiteY5948" fmla="*/ 1414397 h 3797612"/>
              <a:gd name="connsiteX5949" fmla="*/ 494663 w 3911893"/>
              <a:gd name="connsiteY5949" fmla="*/ 1412394 h 3797612"/>
              <a:gd name="connsiteX5950" fmla="*/ 507332 w 3911893"/>
              <a:gd name="connsiteY5950" fmla="*/ 1466476 h 3797612"/>
              <a:gd name="connsiteX5951" fmla="*/ 508979 w 3911893"/>
              <a:gd name="connsiteY5951" fmla="*/ 1464473 h 3797612"/>
              <a:gd name="connsiteX5952" fmla="*/ 518368 w 3911893"/>
              <a:gd name="connsiteY5952" fmla="*/ 1428541 h 3797612"/>
              <a:gd name="connsiteX5953" fmla="*/ 517078 w 3911893"/>
              <a:gd name="connsiteY5953" fmla="*/ 1434196 h 3797612"/>
              <a:gd name="connsiteX5954" fmla="*/ 523451 w 3911893"/>
              <a:gd name="connsiteY5954" fmla="*/ 1442798 h 3797612"/>
              <a:gd name="connsiteX5955" fmla="*/ 526747 w 3911893"/>
              <a:gd name="connsiteY5955" fmla="*/ 1438792 h 3797612"/>
              <a:gd name="connsiteX5956" fmla="*/ 523528 w 3911893"/>
              <a:gd name="connsiteY5956" fmla="*/ 1405921 h 3797612"/>
              <a:gd name="connsiteX5957" fmla="*/ 528829 w 3911893"/>
              <a:gd name="connsiteY5957" fmla="*/ 1403565 h 3797612"/>
              <a:gd name="connsiteX5958" fmla="*/ 528471 w 3911893"/>
              <a:gd name="connsiteY5958" fmla="*/ 1399913 h 3797612"/>
              <a:gd name="connsiteX5959" fmla="*/ 522813 w 3911893"/>
              <a:gd name="connsiteY5959" fmla="*/ 1398615 h 3797612"/>
              <a:gd name="connsiteX5960" fmla="*/ 528114 w 3911893"/>
              <a:gd name="connsiteY5960" fmla="*/ 1396261 h 3797612"/>
              <a:gd name="connsiteX5961" fmla="*/ 532699 w 3911893"/>
              <a:gd name="connsiteY5961" fmla="*/ 1386600 h 3797612"/>
              <a:gd name="connsiteX5962" fmla="*/ 533772 w 3911893"/>
              <a:gd name="connsiteY5962" fmla="*/ 1397557 h 3797612"/>
              <a:gd name="connsiteX5963" fmla="*/ 537783 w 3911893"/>
              <a:gd name="connsiteY5963" fmla="*/ 1400857 h 3797612"/>
              <a:gd name="connsiteX5964" fmla="*/ 536275 w 3911893"/>
              <a:gd name="connsiteY5964" fmla="*/ 1423125 h 3797612"/>
              <a:gd name="connsiteX5965" fmla="*/ 538638 w 3911893"/>
              <a:gd name="connsiteY5965" fmla="*/ 1428427 h 3797612"/>
              <a:gd name="connsiteX5966" fmla="*/ 542290 w 3911893"/>
              <a:gd name="connsiteY5966" fmla="*/ 1428075 h 3797612"/>
              <a:gd name="connsiteX5967" fmla="*/ 547949 w 3911893"/>
              <a:gd name="connsiteY5967" fmla="*/ 1429371 h 3797612"/>
              <a:gd name="connsiteX5968" fmla="*/ 548664 w 3911893"/>
              <a:gd name="connsiteY5968" fmla="*/ 1436677 h 3797612"/>
              <a:gd name="connsiteX5969" fmla="*/ 552317 w 3911893"/>
              <a:gd name="connsiteY5969" fmla="*/ 1436324 h 3797612"/>
              <a:gd name="connsiteX5970" fmla="*/ 559840 w 3911893"/>
              <a:gd name="connsiteY5970" fmla="*/ 1419006 h 3797612"/>
              <a:gd name="connsiteX5971" fmla="*/ 559483 w 3911893"/>
              <a:gd name="connsiteY5971" fmla="*/ 1415353 h 3797612"/>
              <a:gd name="connsiteX5972" fmla="*/ 551244 w 3911893"/>
              <a:gd name="connsiteY5972" fmla="*/ 1425367 h 3797612"/>
              <a:gd name="connsiteX5973" fmla="*/ 565715 w 3911893"/>
              <a:gd name="connsiteY5973" fmla="*/ 1403691 h 3797612"/>
              <a:gd name="connsiteX5974" fmla="*/ 568793 w 3911893"/>
              <a:gd name="connsiteY5974" fmla="*/ 1416298 h 3797612"/>
              <a:gd name="connsiteX5975" fmla="*/ 574451 w 3911893"/>
              <a:gd name="connsiteY5975" fmla="*/ 1417596 h 3797612"/>
              <a:gd name="connsiteX5976" fmla="*/ 572089 w 3911893"/>
              <a:gd name="connsiteY5976" fmla="*/ 1412293 h 3797612"/>
              <a:gd name="connsiteX5977" fmla="*/ 577389 w 3911893"/>
              <a:gd name="connsiteY5977" fmla="*/ 1409938 h 3797612"/>
              <a:gd name="connsiteX5978" fmla="*/ 584835 w 3911893"/>
              <a:gd name="connsiteY5978" fmla="*/ 1429497 h 3797612"/>
              <a:gd name="connsiteX5979" fmla="*/ 578960 w 3911893"/>
              <a:gd name="connsiteY5979" fmla="*/ 1444812 h 3797612"/>
              <a:gd name="connsiteX5980" fmla="*/ 584043 w 3911893"/>
              <a:gd name="connsiteY5980" fmla="*/ 1459069 h 3797612"/>
              <a:gd name="connsiteX5981" fmla="*/ 581105 w 3911893"/>
              <a:gd name="connsiteY5981" fmla="*/ 1466727 h 3797612"/>
              <a:gd name="connsiteX5982" fmla="*/ 583468 w 3911893"/>
              <a:gd name="connsiteY5982" fmla="*/ 1472029 h 3797612"/>
              <a:gd name="connsiteX5983" fmla="*/ 590059 w 3911893"/>
              <a:gd name="connsiteY5983" fmla="*/ 1464019 h 3797612"/>
              <a:gd name="connsiteX5984" fmla="*/ 585333 w 3911893"/>
              <a:gd name="connsiteY5984" fmla="*/ 1453415 h 3797612"/>
              <a:gd name="connsiteX5985" fmla="*/ 592639 w 3911893"/>
              <a:gd name="connsiteY5985" fmla="*/ 1452709 h 3797612"/>
              <a:gd name="connsiteX5986" fmla="*/ 592997 w 3911893"/>
              <a:gd name="connsiteY5986" fmla="*/ 1456361 h 3797612"/>
              <a:gd name="connsiteX5987" fmla="*/ 596650 w 3911893"/>
              <a:gd name="connsiteY5987" fmla="*/ 1456009 h 3797612"/>
              <a:gd name="connsiteX5988" fmla="*/ 606101 w 3911893"/>
              <a:gd name="connsiteY5988" fmla="*/ 1477218 h 3797612"/>
              <a:gd name="connsiteX5989" fmla="*/ 603303 w 3911893"/>
              <a:gd name="connsiteY5989" fmla="*/ 1505141 h 3797612"/>
              <a:gd name="connsiteX5990" fmla="*/ 605308 w 3911893"/>
              <a:gd name="connsiteY5990" fmla="*/ 1506790 h 3797612"/>
              <a:gd name="connsiteX5991" fmla="*/ 608962 w 3911893"/>
              <a:gd name="connsiteY5991" fmla="*/ 1506437 h 3797612"/>
              <a:gd name="connsiteX5992" fmla="*/ 608246 w 3911893"/>
              <a:gd name="connsiteY5992" fmla="*/ 1499133 h 3797612"/>
              <a:gd name="connsiteX5993" fmla="*/ 611184 w 3911893"/>
              <a:gd name="connsiteY5993" fmla="*/ 1491475 h 3797612"/>
              <a:gd name="connsiteX5994" fmla="*/ 605463 w 3911893"/>
              <a:gd name="connsiteY5994" fmla="*/ 1433036 h 3797612"/>
              <a:gd name="connsiteX5995" fmla="*/ 612054 w 3911893"/>
              <a:gd name="connsiteY5995" fmla="*/ 1425025 h 3797612"/>
              <a:gd name="connsiteX5996" fmla="*/ 609691 w 3911893"/>
              <a:gd name="connsiteY5996" fmla="*/ 1419723 h 3797612"/>
              <a:gd name="connsiteX5997" fmla="*/ 611913 w 3911893"/>
              <a:gd name="connsiteY5997" fmla="*/ 1404761 h 3797612"/>
              <a:gd name="connsiteX5998" fmla="*/ 608261 w 3911893"/>
              <a:gd name="connsiteY5998" fmla="*/ 1405114 h 3797612"/>
              <a:gd name="connsiteX5999" fmla="*/ 608478 w 3911893"/>
              <a:gd name="connsiteY5999" fmla="*/ 1388502 h 3797612"/>
              <a:gd name="connsiteX6000" fmla="*/ 613779 w 3911893"/>
              <a:gd name="connsiteY6000" fmla="*/ 1386146 h 3797612"/>
              <a:gd name="connsiteX6001" fmla="*/ 609768 w 3911893"/>
              <a:gd name="connsiteY6001" fmla="*/ 1382846 h 3797612"/>
              <a:gd name="connsiteX6002" fmla="*/ 606332 w 3911893"/>
              <a:gd name="connsiteY6002" fmla="*/ 1366587 h 3797612"/>
              <a:gd name="connsiteX6003" fmla="*/ 600317 w 3911893"/>
              <a:gd name="connsiteY6003" fmla="*/ 1361637 h 3797612"/>
              <a:gd name="connsiteX6004" fmla="*/ 605260 w 3911893"/>
              <a:gd name="connsiteY6004" fmla="*/ 1355629 h 3797612"/>
              <a:gd name="connsiteX6005" fmla="*/ 607622 w 3911893"/>
              <a:gd name="connsiteY6005" fmla="*/ 1360932 h 3797612"/>
              <a:gd name="connsiteX6006" fmla="*/ 612923 w 3911893"/>
              <a:gd name="connsiteY6006" fmla="*/ 1358576 h 3797612"/>
              <a:gd name="connsiteX6007" fmla="*/ 610203 w 3911893"/>
              <a:gd name="connsiteY6007" fmla="*/ 1349621 h 3797612"/>
              <a:gd name="connsiteX6008" fmla="*/ 620803 w 3911893"/>
              <a:gd name="connsiteY6008" fmla="*/ 1344912 h 3797612"/>
              <a:gd name="connsiteX6009" fmla="*/ 622094 w 3911893"/>
              <a:gd name="connsiteY6009" fmla="*/ 1339256 h 3797612"/>
              <a:gd name="connsiteX6010" fmla="*/ 617726 w 3911893"/>
              <a:gd name="connsiteY6010" fmla="*/ 1332304 h 3797612"/>
              <a:gd name="connsiteX6011" fmla="*/ 623384 w 3911893"/>
              <a:gd name="connsiteY6011" fmla="*/ 1333601 h 3797612"/>
              <a:gd name="connsiteX6012" fmla="*/ 625606 w 3911893"/>
              <a:gd name="connsiteY6012" fmla="*/ 1318639 h 3797612"/>
              <a:gd name="connsiteX6013" fmla="*/ 620166 w 3911893"/>
              <a:gd name="connsiteY6013" fmla="*/ 1300729 h 3797612"/>
              <a:gd name="connsiteX6014" fmla="*/ 621813 w 3911893"/>
              <a:gd name="connsiteY6014" fmla="*/ 1298727 h 3797612"/>
              <a:gd name="connsiteX6015" fmla="*/ 627829 w 3911893"/>
              <a:gd name="connsiteY6015" fmla="*/ 1303677 h 3797612"/>
              <a:gd name="connsiteX6016" fmla="*/ 634420 w 3911893"/>
              <a:gd name="connsiteY6016" fmla="*/ 1295666 h 3797612"/>
              <a:gd name="connsiteX6017" fmla="*/ 631839 w 3911893"/>
              <a:gd name="connsiteY6017" fmla="*/ 1306976 h 3797612"/>
              <a:gd name="connsiteX6018" fmla="*/ 635850 w 3911893"/>
              <a:gd name="connsiteY6018" fmla="*/ 1310276 h 3797612"/>
              <a:gd name="connsiteX6019" fmla="*/ 634202 w 3911893"/>
              <a:gd name="connsiteY6019" fmla="*/ 1312279 h 3797612"/>
              <a:gd name="connsiteX6020" fmla="*/ 640576 w 3911893"/>
              <a:gd name="connsiteY6020" fmla="*/ 1320880 h 3797612"/>
              <a:gd name="connsiteX6021" fmla="*/ 633627 w 3911893"/>
              <a:gd name="connsiteY6021" fmla="*/ 1325238 h 3797612"/>
              <a:gd name="connsiteX6022" fmla="*/ 631405 w 3911893"/>
              <a:gd name="connsiteY6022" fmla="*/ 1340201 h 3797612"/>
              <a:gd name="connsiteX6023" fmla="*/ 635773 w 3911893"/>
              <a:gd name="connsiteY6023" fmla="*/ 1347153 h 3797612"/>
              <a:gd name="connsiteX6024" fmla="*/ 640716 w 3911893"/>
              <a:gd name="connsiteY6024" fmla="*/ 1341145 h 3797612"/>
              <a:gd name="connsiteX6025" fmla="*/ 640001 w 3911893"/>
              <a:gd name="connsiteY6025" fmla="*/ 1333840 h 3797612"/>
              <a:gd name="connsiteX6026" fmla="*/ 643296 w 3911893"/>
              <a:gd name="connsiteY6026" fmla="*/ 1329836 h 3797612"/>
              <a:gd name="connsiteX6027" fmla="*/ 644726 w 3911893"/>
              <a:gd name="connsiteY6027" fmla="*/ 1344445 h 3797612"/>
              <a:gd name="connsiteX6028" fmla="*/ 652965 w 3911893"/>
              <a:gd name="connsiteY6028" fmla="*/ 1334432 h 3797612"/>
              <a:gd name="connsiteX6029" fmla="*/ 652032 w 3911893"/>
              <a:gd name="connsiteY6029" fmla="*/ 1343739 h 3797612"/>
              <a:gd name="connsiteX6030" fmla="*/ 658048 w 3911893"/>
              <a:gd name="connsiteY6030" fmla="*/ 1348689 h 3797612"/>
              <a:gd name="connsiteX6031" fmla="*/ 662851 w 3911893"/>
              <a:gd name="connsiteY6031" fmla="*/ 1322417 h 3797612"/>
              <a:gd name="connsiteX6032" fmla="*/ 668866 w 3911893"/>
              <a:gd name="connsiteY6032" fmla="*/ 1327367 h 3797612"/>
              <a:gd name="connsiteX6033" fmla="*/ 669799 w 3911893"/>
              <a:gd name="connsiteY6033" fmla="*/ 1318059 h 3797612"/>
              <a:gd name="connsiteX6034" fmla="*/ 672519 w 3911893"/>
              <a:gd name="connsiteY6034" fmla="*/ 1327014 h 3797612"/>
              <a:gd name="connsiteX6035" fmla="*/ 669224 w 3911893"/>
              <a:gd name="connsiteY6035" fmla="*/ 1331019 h 3797612"/>
              <a:gd name="connsiteX6036" fmla="*/ 669939 w 3911893"/>
              <a:gd name="connsiteY6036" fmla="*/ 1338324 h 3797612"/>
              <a:gd name="connsiteX6037" fmla="*/ 664639 w 3911893"/>
              <a:gd name="connsiteY6037" fmla="*/ 1340679 h 3797612"/>
              <a:gd name="connsiteX6038" fmla="*/ 663348 w 3911893"/>
              <a:gd name="connsiteY6038" fmla="*/ 1346334 h 3797612"/>
              <a:gd name="connsiteX6039" fmla="*/ 669007 w 3911893"/>
              <a:gd name="connsiteY6039" fmla="*/ 1347631 h 3797612"/>
              <a:gd name="connsiteX6040" fmla="*/ 677603 w 3911893"/>
              <a:gd name="connsiteY6040" fmla="*/ 1341271 h 3797612"/>
              <a:gd name="connsiteX6041" fmla="*/ 678318 w 3911893"/>
              <a:gd name="connsiteY6041" fmla="*/ 1348576 h 3797612"/>
              <a:gd name="connsiteX6042" fmla="*/ 679965 w 3911893"/>
              <a:gd name="connsiteY6042" fmla="*/ 1346573 h 3797612"/>
              <a:gd name="connsiteX6043" fmla="*/ 684334 w 3911893"/>
              <a:gd name="connsiteY6043" fmla="*/ 1353525 h 3797612"/>
              <a:gd name="connsiteX6044" fmla="*/ 687986 w 3911893"/>
              <a:gd name="connsiteY6044" fmla="*/ 1353173 h 3797612"/>
              <a:gd name="connsiteX6045" fmla="*/ 687271 w 3911893"/>
              <a:gd name="connsiteY6045" fmla="*/ 1345868 h 3797612"/>
              <a:gd name="connsiteX6046" fmla="*/ 692355 w 3911893"/>
              <a:gd name="connsiteY6046" fmla="*/ 1360125 h 3797612"/>
              <a:gd name="connsiteX6047" fmla="*/ 705676 w 3911893"/>
              <a:gd name="connsiteY6047" fmla="*/ 1364369 h 3797612"/>
              <a:gd name="connsiteX6048" fmla="*/ 708397 w 3911893"/>
              <a:gd name="connsiteY6048" fmla="*/ 1373324 h 3797612"/>
              <a:gd name="connsiteX6049" fmla="*/ 699801 w 3911893"/>
              <a:gd name="connsiteY6049" fmla="*/ 1379684 h 3797612"/>
              <a:gd name="connsiteX6050" fmla="*/ 698153 w 3911893"/>
              <a:gd name="connsiteY6050" fmla="*/ 1381687 h 3797612"/>
              <a:gd name="connsiteX6051" fmla="*/ 696863 w 3911893"/>
              <a:gd name="connsiteY6051" fmla="*/ 1387342 h 3797612"/>
              <a:gd name="connsiteX6052" fmla="*/ 707822 w 3911893"/>
              <a:gd name="connsiteY6052" fmla="*/ 1386284 h 3797612"/>
              <a:gd name="connsiteX6053" fmla="*/ 716915 w 3911893"/>
              <a:gd name="connsiteY6053" fmla="*/ 1403841 h 3797612"/>
              <a:gd name="connsiteX6054" fmla="*/ 711972 w 3911893"/>
              <a:gd name="connsiteY6054" fmla="*/ 1409849 h 3797612"/>
              <a:gd name="connsiteX6055" fmla="*/ 717771 w 3911893"/>
              <a:gd name="connsiteY6055" fmla="*/ 1431410 h 3797612"/>
              <a:gd name="connsiteX6056" fmla="*/ 722139 w 3911893"/>
              <a:gd name="connsiteY6056" fmla="*/ 1438362 h 3797612"/>
              <a:gd name="connsiteX6057" fmla="*/ 722497 w 3911893"/>
              <a:gd name="connsiteY6057" fmla="*/ 1442015 h 3797612"/>
              <a:gd name="connsiteX6058" fmla="*/ 714833 w 3911893"/>
              <a:gd name="connsiteY6058" fmla="*/ 1439068 h 3797612"/>
              <a:gd name="connsiteX6059" fmla="*/ 709890 w 3911893"/>
              <a:gd name="connsiteY6059" fmla="*/ 1445076 h 3797612"/>
              <a:gd name="connsiteX6060" fmla="*/ 713900 w 3911893"/>
              <a:gd name="connsiteY6060" fmla="*/ 1448376 h 3797612"/>
              <a:gd name="connsiteX6061" fmla="*/ 712968 w 3911893"/>
              <a:gd name="connsiteY6061" fmla="*/ 1457683 h 3797612"/>
              <a:gd name="connsiteX6062" fmla="*/ 716046 w 3911893"/>
              <a:gd name="connsiteY6062" fmla="*/ 1470290 h 3797612"/>
              <a:gd name="connsiteX6063" fmla="*/ 712176 w 3911893"/>
              <a:gd name="connsiteY6063" fmla="*/ 1487255 h 3797612"/>
              <a:gd name="connsiteX6064" fmla="*/ 718192 w 3911893"/>
              <a:gd name="connsiteY6064" fmla="*/ 1492205 h 3797612"/>
              <a:gd name="connsiteX6065" fmla="*/ 716032 w 3911893"/>
              <a:gd name="connsiteY6065" fmla="*/ 1564309 h 3797612"/>
              <a:gd name="connsiteX6066" fmla="*/ 722048 w 3911893"/>
              <a:gd name="connsiteY6066" fmla="*/ 1569259 h 3797612"/>
              <a:gd name="connsiteX6067" fmla="*/ 718395 w 3911893"/>
              <a:gd name="connsiteY6067" fmla="*/ 1569611 h 3797612"/>
              <a:gd name="connsiteX6068" fmla="*/ 715457 w 3911893"/>
              <a:gd name="connsiteY6068" fmla="*/ 1577269 h 3797612"/>
              <a:gd name="connsiteX6069" fmla="*/ 721831 w 3911893"/>
              <a:gd name="connsiteY6069" fmla="*/ 1585871 h 3797612"/>
              <a:gd name="connsiteX6070" fmla="*/ 716530 w 3911893"/>
              <a:gd name="connsiteY6070" fmla="*/ 1588226 h 3797612"/>
              <a:gd name="connsiteX6071" fmla="*/ 721971 w 3911893"/>
              <a:gd name="connsiteY6071" fmla="*/ 1606136 h 3797612"/>
              <a:gd name="connsiteX6072" fmla="*/ 732572 w 3911893"/>
              <a:gd name="connsiteY6072" fmla="*/ 1601425 h 3797612"/>
              <a:gd name="connsiteX6073" fmla="*/ 734360 w 3911893"/>
              <a:gd name="connsiteY6073" fmla="*/ 1619687 h 3797612"/>
              <a:gd name="connsiteX6074" fmla="*/ 729417 w 3911893"/>
              <a:gd name="connsiteY6074" fmla="*/ 1625695 h 3797612"/>
              <a:gd name="connsiteX6075" fmla="*/ 731422 w 3911893"/>
              <a:gd name="connsiteY6075" fmla="*/ 1627345 h 3797612"/>
              <a:gd name="connsiteX6076" fmla="*/ 727195 w 3911893"/>
              <a:gd name="connsiteY6076" fmla="*/ 1640657 h 3797612"/>
              <a:gd name="connsiteX6077" fmla="*/ 734143 w 3911893"/>
              <a:gd name="connsiteY6077" fmla="*/ 1636299 h 3797612"/>
              <a:gd name="connsiteX6078" fmla="*/ 731205 w 3911893"/>
              <a:gd name="connsiteY6078" fmla="*/ 1643957 h 3797612"/>
              <a:gd name="connsiteX6079" fmla="*/ 729915 w 3911893"/>
              <a:gd name="connsiteY6079" fmla="*/ 1649612 h 3797612"/>
              <a:gd name="connsiteX6080" fmla="*/ 735216 w 3911893"/>
              <a:gd name="connsiteY6080" fmla="*/ 1647257 h 3797612"/>
              <a:gd name="connsiteX6081" fmla="*/ 731345 w 3911893"/>
              <a:gd name="connsiteY6081" fmla="*/ 1664222 h 3797612"/>
              <a:gd name="connsiteX6082" fmla="*/ 728050 w 3911893"/>
              <a:gd name="connsiteY6082" fmla="*/ 1668227 h 3797612"/>
              <a:gd name="connsiteX6083" fmla="*/ 726402 w 3911893"/>
              <a:gd name="connsiteY6083" fmla="*/ 1670230 h 3797612"/>
              <a:gd name="connsiteX6084" fmla="*/ 725112 w 3911893"/>
              <a:gd name="connsiteY6084" fmla="*/ 1675885 h 3797612"/>
              <a:gd name="connsiteX6085" fmla="*/ 737003 w 3911893"/>
              <a:gd name="connsiteY6085" fmla="*/ 1665520 h 3797612"/>
              <a:gd name="connsiteX6086" fmla="*/ 734066 w 3911893"/>
              <a:gd name="connsiteY6086" fmla="*/ 1673176 h 3797612"/>
              <a:gd name="connsiteX6087" fmla="*/ 725469 w 3911893"/>
              <a:gd name="connsiteY6087" fmla="*/ 1679538 h 3797612"/>
              <a:gd name="connsiteX6088" fmla="*/ 725827 w 3911893"/>
              <a:gd name="connsiteY6088" fmla="*/ 1683190 h 3797612"/>
              <a:gd name="connsiteX6089" fmla="*/ 737144 w 3911893"/>
              <a:gd name="connsiteY6089" fmla="*/ 1685784 h 3797612"/>
              <a:gd name="connsiteX6090" fmla="*/ 743300 w 3911893"/>
              <a:gd name="connsiteY6090" fmla="*/ 1710998 h 3797612"/>
              <a:gd name="connsiteX6091" fmla="*/ 737642 w 3911893"/>
              <a:gd name="connsiteY6091" fmla="*/ 1709701 h 3797612"/>
              <a:gd name="connsiteX6092" fmla="*/ 737067 w 3911893"/>
              <a:gd name="connsiteY6092" fmla="*/ 1722661 h 3797612"/>
              <a:gd name="connsiteX6093" fmla="*/ 733056 w 3911893"/>
              <a:gd name="connsiteY6093" fmla="*/ 1719361 h 3797612"/>
              <a:gd name="connsiteX6094" fmla="*/ 730118 w 3911893"/>
              <a:gd name="connsiteY6094" fmla="*/ 1727019 h 3797612"/>
              <a:gd name="connsiteX6095" fmla="*/ 732481 w 3911893"/>
              <a:gd name="connsiteY6095" fmla="*/ 1732321 h 3797612"/>
              <a:gd name="connsiteX6096" fmla="*/ 740145 w 3911893"/>
              <a:gd name="connsiteY6096" fmla="*/ 1735268 h 3797612"/>
              <a:gd name="connsiteX6097" fmla="*/ 745088 w 3911893"/>
              <a:gd name="connsiteY6097" fmla="*/ 1729260 h 3797612"/>
              <a:gd name="connsiteX6098" fmla="*/ 744015 w 3911893"/>
              <a:gd name="connsiteY6098" fmla="*/ 1718303 h 3797612"/>
              <a:gd name="connsiteX6099" fmla="*/ 757553 w 3911893"/>
              <a:gd name="connsiteY6099" fmla="*/ 1705936 h 3797612"/>
              <a:gd name="connsiteX6100" fmla="*/ 763212 w 3911893"/>
              <a:gd name="connsiteY6100" fmla="*/ 1707232 h 3797612"/>
              <a:gd name="connsiteX6101" fmla="*/ 760274 w 3911893"/>
              <a:gd name="connsiteY6101" fmla="*/ 1714890 h 3797612"/>
              <a:gd name="connsiteX6102" fmla="*/ 763352 w 3911893"/>
              <a:gd name="connsiteY6102" fmla="*/ 1727497 h 3797612"/>
              <a:gd name="connsiteX6103" fmla="*/ 759342 w 3911893"/>
              <a:gd name="connsiteY6103" fmla="*/ 1724197 h 3797612"/>
              <a:gd name="connsiteX6104" fmla="*/ 753466 w 3911893"/>
              <a:gd name="connsiteY6104" fmla="*/ 1739513 h 3797612"/>
              <a:gd name="connsiteX6105" fmla="*/ 746160 w 3911893"/>
              <a:gd name="connsiteY6105" fmla="*/ 1740218 h 3797612"/>
              <a:gd name="connsiteX6106" fmla="*/ 752534 w 3911893"/>
              <a:gd name="connsiteY6106" fmla="*/ 1748820 h 3797612"/>
              <a:gd name="connsiteX6107" fmla="*/ 749954 w 3911893"/>
              <a:gd name="connsiteY6107" fmla="*/ 1760130 h 3797612"/>
              <a:gd name="connsiteX6108" fmla="*/ 742648 w 3911893"/>
              <a:gd name="connsiteY6108" fmla="*/ 1760835 h 3797612"/>
              <a:gd name="connsiteX6109" fmla="*/ 745725 w 3911893"/>
              <a:gd name="connsiteY6109" fmla="*/ 1773443 h 3797612"/>
              <a:gd name="connsiteX6110" fmla="*/ 741461 w 3911893"/>
              <a:gd name="connsiteY6110" fmla="*/ 1781422 h 3797612"/>
              <a:gd name="connsiteX6111" fmla="*/ 741167 w 3911893"/>
              <a:gd name="connsiteY6111" fmla="*/ 1781026 h 3797612"/>
              <a:gd name="connsiteX6112" fmla="*/ 739493 w 3911893"/>
              <a:gd name="connsiteY6112" fmla="*/ 1785105 h 3797612"/>
              <a:gd name="connsiteX6113" fmla="*/ 740272 w 3911893"/>
              <a:gd name="connsiteY6113" fmla="*/ 1783647 h 3797612"/>
              <a:gd name="connsiteX6114" fmla="*/ 741461 w 3911893"/>
              <a:gd name="connsiteY6114" fmla="*/ 1781422 h 3797612"/>
              <a:gd name="connsiteX6115" fmla="*/ 745151 w 3911893"/>
              <a:gd name="connsiteY6115" fmla="*/ 1786403 h 3797612"/>
              <a:gd name="connsiteX6116" fmla="*/ 751026 w 3911893"/>
              <a:gd name="connsiteY6116" fmla="*/ 1771087 h 3797612"/>
              <a:gd name="connsiteX6117" fmla="*/ 754104 w 3911893"/>
              <a:gd name="connsiteY6117" fmla="*/ 1783694 h 3797612"/>
              <a:gd name="connsiteX6118" fmla="*/ 763633 w 3911893"/>
              <a:gd name="connsiteY6118" fmla="*/ 1768027 h 3797612"/>
              <a:gd name="connsiteX6119" fmla="*/ 756684 w 3911893"/>
              <a:gd name="connsiteY6119" fmla="*/ 1772385 h 3797612"/>
              <a:gd name="connsiteX6120" fmla="*/ 753964 w 3911893"/>
              <a:gd name="connsiteY6120" fmla="*/ 1763429 h 3797612"/>
              <a:gd name="connsiteX6121" fmla="*/ 760912 w 3911893"/>
              <a:gd name="connsiteY6121" fmla="*/ 1759072 h 3797612"/>
              <a:gd name="connsiteX6122" fmla="*/ 761627 w 3911893"/>
              <a:gd name="connsiteY6122" fmla="*/ 1766377 h 3797612"/>
              <a:gd name="connsiteX6123" fmla="*/ 771513 w 3911893"/>
              <a:gd name="connsiteY6123" fmla="*/ 1754362 h 3797612"/>
              <a:gd name="connsiteX6124" fmla="*/ 760197 w 3911893"/>
              <a:gd name="connsiteY6124" fmla="*/ 1751767 h 3797612"/>
              <a:gd name="connsiteX6125" fmla="*/ 765497 w 3911893"/>
              <a:gd name="connsiteY6125" fmla="*/ 1749412 h 3797612"/>
              <a:gd name="connsiteX6126" fmla="*/ 767145 w 3911893"/>
              <a:gd name="connsiteY6126" fmla="*/ 1747409 h 3797612"/>
              <a:gd name="connsiteX6127" fmla="*/ 763135 w 3911893"/>
              <a:gd name="connsiteY6127" fmla="*/ 1744109 h 3797612"/>
              <a:gd name="connsiteX6128" fmla="*/ 775958 w 3911893"/>
              <a:gd name="connsiteY6128" fmla="*/ 1724437 h 3797612"/>
              <a:gd name="connsiteX6129" fmla="*/ 780187 w 3911893"/>
              <a:gd name="connsiteY6129" fmla="*/ 1711124 h 3797612"/>
              <a:gd name="connsiteX6130" fmla="*/ 785487 w 3911893"/>
              <a:gd name="connsiteY6130" fmla="*/ 1708769 h 3797612"/>
              <a:gd name="connsiteX6131" fmla="*/ 784771 w 3911893"/>
              <a:gd name="connsiteY6131" fmla="*/ 1701464 h 3797612"/>
              <a:gd name="connsiteX6132" fmla="*/ 794658 w 3911893"/>
              <a:gd name="connsiteY6132" fmla="*/ 1689449 h 3797612"/>
              <a:gd name="connsiteX6133" fmla="*/ 796663 w 3911893"/>
              <a:gd name="connsiteY6133" fmla="*/ 1691099 h 3797612"/>
              <a:gd name="connsiteX6134" fmla="*/ 790430 w 3911893"/>
              <a:gd name="connsiteY6134" fmla="*/ 1702761 h 3797612"/>
              <a:gd name="connsiteX6135" fmla="*/ 793150 w 3911893"/>
              <a:gd name="connsiteY6135" fmla="*/ 1711716 h 3797612"/>
              <a:gd name="connsiteX6136" fmla="*/ 795155 w 3911893"/>
              <a:gd name="connsiteY6136" fmla="*/ 1713366 h 3797612"/>
              <a:gd name="connsiteX6137" fmla="*/ 799384 w 3911893"/>
              <a:gd name="connsiteY6137" fmla="*/ 1700053 h 3797612"/>
              <a:gd name="connsiteX6138" fmla="*/ 797378 w 3911893"/>
              <a:gd name="connsiteY6138" fmla="*/ 1698403 h 3797612"/>
              <a:gd name="connsiteX6139" fmla="*/ 808694 w 3911893"/>
              <a:gd name="connsiteY6139" fmla="*/ 1700998 h 3797612"/>
              <a:gd name="connsiteX6140" fmla="*/ 812705 w 3911893"/>
              <a:gd name="connsiteY6140" fmla="*/ 1704298 h 3797612"/>
              <a:gd name="connsiteX6141" fmla="*/ 806114 w 3911893"/>
              <a:gd name="connsiteY6141" fmla="*/ 1712308 h 3797612"/>
              <a:gd name="connsiteX6142" fmla="*/ 804824 w 3911893"/>
              <a:gd name="connsiteY6142" fmla="*/ 1717963 h 3797612"/>
              <a:gd name="connsiteX6143" fmla="*/ 801171 w 3911893"/>
              <a:gd name="connsiteY6143" fmla="*/ 1718316 h 3797612"/>
              <a:gd name="connsiteX6144" fmla="*/ 800813 w 3911893"/>
              <a:gd name="connsiteY6144" fmla="*/ 1714663 h 3797612"/>
              <a:gd name="connsiteX6145" fmla="*/ 798808 w 3911893"/>
              <a:gd name="connsiteY6145" fmla="*/ 1713013 h 3797612"/>
              <a:gd name="connsiteX6146" fmla="*/ 792575 w 3911893"/>
              <a:gd name="connsiteY6146" fmla="*/ 1724676 h 3797612"/>
              <a:gd name="connsiteX6147" fmla="*/ 794938 w 3911893"/>
              <a:gd name="connsiteY6147" fmla="*/ 1729978 h 3797612"/>
              <a:gd name="connsiteX6148" fmla="*/ 802601 w 3911893"/>
              <a:gd name="connsiteY6148" fmla="*/ 1732925 h 3797612"/>
              <a:gd name="connsiteX6149" fmla="*/ 806255 w 3911893"/>
              <a:gd name="connsiteY6149" fmla="*/ 1732572 h 3797612"/>
              <a:gd name="connsiteX6150" fmla="*/ 809192 w 3911893"/>
              <a:gd name="connsiteY6150" fmla="*/ 1724915 h 3797612"/>
              <a:gd name="connsiteX6151" fmla="*/ 814850 w 3911893"/>
              <a:gd name="connsiteY6151" fmla="*/ 1726213 h 3797612"/>
              <a:gd name="connsiteX6152" fmla="*/ 814276 w 3911893"/>
              <a:gd name="connsiteY6152" fmla="*/ 1739172 h 3797612"/>
              <a:gd name="connsiteX6153" fmla="*/ 821224 w 3911893"/>
              <a:gd name="connsiteY6153" fmla="*/ 1734815 h 3797612"/>
              <a:gd name="connsiteX6154" fmla="*/ 825234 w 3911893"/>
              <a:gd name="connsiteY6154" fmla="*/ 1738114 h 3797612"/>
              <a:gd name="connsiteX6155" fmla="*/ 820649 w 3911893"/>
              <a:gd name="connsiteY6155" fmla="*/ 1747774 h 3797612"/>
              <a:gd name="connsiteX6156" fmla="*/ 812628 w 3911893"/>
              <a:gd name="connsiteY6156" fmla="*/ 1741175 h 3797612"/>
              <a:gd name="connsiteX6157" fmla="*/ 812271 w 3911893"/>
              <a:gd name="connsiteY6157" fmla="*/ 1737522 h 3797612"/>
              <a:gd name="connsiteX6158" fmla="*/ 808975 w 3911893"/>
              <a:gd name="connsiteY6158" fmla="*/ 1741527 h 3797612"/>
              <a:gd name="connsiteX6159" fmla="*/ 799664 w 3911893"/>
              <a:gd name="connsiteY6159" fmla="*/ 1740583 h 3797612"/>
              <a:gd name="connsiteX6160" fmla="*/ 798016 w 3911893"/>
              <a:gd name="connsiteY6160" fmla="*/ 1742585 h 3797612"/>
              <a:gd name="connsiteX6161" fmla="*/ 795436 w 3911893"/>
              <a:gd name="connsiteY6161" fmla="*/ 1753895 h 3797612"/>
              <a:gd name="connsiteX6162" fmla="*/ 799447 w 3911893"/>
              <a:gd name="connsiteY6162" fmla="*/ 1757195 h 3797612"/>
              <a:gd name="connsiteX6163" fmla="*/ 794861 w 3911893"/>
              <a:gd name="connsiteY6163" fmla="*/ 1766855 h 3797612"/>
              <a:gd name="connsiteX6164" fmla="*/ 799230 w 3911893"/>
              <a:gd name="connsiteY6164" fmla="*/ 1773807 h 3797612"/>
              <a:gd name="connsiteX6165" fmla="*/ 788628 w 3911893"/>
              <a:gd name="connsiteY6165" fmla="*/ 1778518 h 3797612"/>
              <a:gd name="connsiteX6166" fmla="*/ 787696 w 3911893"/>
              <a:gd name="connsiteY6166" fmla="*/ 1787825 h 3797612"/>
              <a:gd name="connsiteX6167" fmla="*/ 784618 w 3911893"/>
              <a:gd name="connsiteY6167" fmla="*/ 1775218 h 3797612"/>
              <a:gd name="connsiteX6168" fmla="*/ 793571 w 3911893"/>
              <a:gd name="connsiteY6168" fmla="*/ 1772511 h 3797612"/>
              <a:gd name="connsiteX6169" fmla="*/ 793214 w 3911893"/>
              <a:gd name="connsiteY6169" fmla="*/ 1768858 h 3797612"/>
              <a:gd name="connsiteX6170" fmla="*/ 790851 w 3911893"/>
              <a:gd name="connsiteY6170" fmla="*/ 1763555 h 3797612"/>
              <a:gd name="connsiteX6171" fmla="*/ 782255 w 3911893"/>
              <a:gd name="connsiteY6171" fmla="*/ 1769916 h 3797612"/>
              <a:gd name="connsiteX6172" fmla="*/ 785193 w 3911893"/>
              <a:gd name="connsiteY6172" fmla="*/ 1762258 h 3797612"/>
              <a:gd name="connsiteX6173" fmla="*/ 784835 w 3911893"/>
              <a:gd name="connsiteY6173" fmla="*/ 1758606 h 3797612"/>
              <a:gd name="connsiteX6174" fmla="*/ 781182 w 3911893"/>
              <a:gd name="connsiteY6174" fmla="*/ 1758958 h 3797612"/>
              <a:gd name="connsiteX6175" fmla="*/ 777669 w 3911893"/>
              <a:gd name="connsiteY6175" fmla="*/ 1779576 h 3797612"/>
              <a:gd name="connsiteX6176" fmla="*/ 780033 w 3911893"/>
              <a:gd name="connsiteY6176" fmla="*/ 1784878 h 3797612"/>
              <a:gd name="connsiteX6177" fmla="*/ 783685 w 3911893"/>
              <a:gd name="connsiteY6177" fmla="*/ 1784525 h 3797612"/>
              <a:gd name="connsiteX6178" fmla="*/ 780747 w 3911893"/>
              <a:gd name="connsiteY6178" fmla="*/ 1792183 h 3797612"/>
              <a:gd name="connsiteX6179" fmla="*/ 777592 w 3911893"/>
              <a:gd name="connsiteY6179" fmla="*/ 1816453 h 3797612"/>
              <a:gd name="connsiteX6180" fmla="*/ 775945 w 3911893"/>
              <a:gd name="connsiteY6180" fmla="*/ 1818455 h 3797612"/>
              <a:gd name="connsiteX6181" fmla="*/ 775080 w 3911893"/>
              <a:gd name="connsiteY6181" fmla="*/ 1820710 h 3797612"/>
              <a:gd name="connsiteX6182" fmla="*/ 774509 w 3911893"/>
              <a:gd name="connsiteY6182" fmla="*/ 1820265 h 3797612"/>
              <a:gd name="connsiteX6183" fmla="*/ 765343 w 3911893"/>
              <a:gd name="connsiteY6183" fmla="*/ 1823166 h 3797612"/>
              <a:gd name="connsiteX6184" fmla="*/ 761018 w 3911893"/>
              <a:gd name="connsiteY6184" fmla="*/ 1828423 h 3797612"/>
              <a:gd name="connsiteX6185" fmla="*/ 760912 w 3911893"/>
              <a:gd name="connsiteY6185" fmla="*/ 1828553 h 3797612"/>
              <a:gd name="connsiteX6186" fmla="*/ 758038 w 3911893"/>
              <a:gd name="connsiteY6186" fmla="*/ 1823871 h 3797612"/>
              <a:gd name="connsiteX6187" fmla="*/ 761116 w 3911893"/>
              <a:gd name="connsiteY6187" fmla="*/ 1836479 h 3797612"/>
              <a:gd name="connsiteX6188" fmla="*/ 758178 w 3911893"/>
              <a:gd name="connsiteY6188" fmla="*/ 1844136 h 3797612"/>
              <a:gd name="connsiteX6189" fmla="*/ 749365 w 3911893"/>
              <a:gd name="connsiteY6189" fmla="*/ 1867109 h 3797612"/>
              <a:gd name="connsiteX6190" fmla="*/ 756811 w 3911893"/>
              <a:gd name="connsiteY6190" fmla="*/ 1886668 h 3797612"/>
              <a:gd name="connsiteX6191" fmla="*/ 755521 w 3911893"/>
              <a:gd name="connsiteY6191" fmla="*/ 1892323 h 3797612"/>
              <a:gd name="connsiteX6192" fmla="*/ 758241 w 3911893"/>
              <a:gd name="connsiteY6192" fmla="*/ 1901278 h 3797612"/>
              <a:gd name="connsiteX6193" fmla="*/ 757726 w 3911893"/>
              <a:gd name="connsiteY6193" fmla="*/ 1901904 h 3797612"/>
              <a:gd name="connsiteX6194" fmla="*/ 749288 w 3911893"/>
              <a:gd name="connsiteY6194" fmla="*/ 1903986 h 3797612"/>
              <a:gd name="connsiteX6195" fmla="*/ 752008 w 3911893"/>
              <a:gd name="connsiteY6195" fmla="*/ 1912941 h 3797612"/>
              <a:gd name="connsiteX6196" fmla="*/ 739759 w 3911893"/>
              <a:gd name="connsiteY6196" fmla="*/ 1919654 h 3797612"/>
              <a:gd name="connsiteX6197" fmla="*/ 742480 w 3911893"/>
              <a:gd name="connsiteY6197" fmla="*/ 1928608 h 3797612"/>
              <a:gd name="connsiteX6198" fmla="*/ 746133 w 3911893"/>
              <a:gd name="connsiteY6198" fmla="*/ 1928256 h 3797612"/>
              <a:gd name="connsiteX6199" fmla="*/ 749785 w 3911893"/>
              <a:gd name="connsiteY6199" fmla="*/ 1927903 h 3797612"/>
              <a:gd name="connsiteX6200" fmla="*/ 752723 w 3911893"/>
              <a:gd name="connsiteY6200" fmla="*/ 1920245 h 3797612"/>
              <a:gd name="connsiteX6201" fmla="*/ 752506 w 3911893"/>
              <a:gd name="connsiteY6201" fmla="*/ 1936857 h 3797612"/>
              <a:gd name="connsiteX6202" fmla="*/ 751023 w 3911893"/>
              <a:gd name="connsiteY6202" fmla="*/ 1946841 h 3797612"/>
              <a:gd name="connsiteX6203" fmla="*/ 746273 w 3911893"/>
              <a:gd name="connsiteY6203" fmla="*/ 1948521 h 3797612"/>
              <a:gd name="connsiteX6204" fmla="*/ 745340 w 3911893"/>
              <a:gd name="connsiteY6204" fmla="*/ 1957828 h 3797612"/>
              <a:gd name="connsiteX6205" fmla="*/ 755941 w 3911893"/>
              <a:gd name="connsiteY6205" fmla="*/ 1953118 h 3797612"/>
              <a:gd name="connsiteX6206" fmla="*/ 755724 w 3911893"/>
              <a:gd name="connsiteY6206" fmla="*/ 1969730 h 3797612"/>
              <a:gd name="connsiteX6207" fmla="*/ 755366 w 3911893"/>
              <a:gd name="connsiteY6207" fmla="*/ 1966078 h 3797612"/>
              <a:gd name="connsiteX6208" fmla="*/ 749133 w 3911893"/>
              <a:gd name="connsiteY6208" fmla="*/ 1977740 h 3797612"/>
              <a:gd name="connsiteX6209" fmla="*/ 753859 w 3911893"/>
              <a:gd name="connsiteY6209" fmla="*/ 1988345 h 3797612"/>
              <a:gd name="connsiteX6210" fmla="*/ 754714 w 3911893"/>
              <a:gd name="connsiteY6210" fmla="*/ 2015915 h 3797612"/>
              <a:gd name="connsiteX6211" fmla="*/ 758368 w 3911893"/>
              <a:gd name="connsiteY6211" fmla="*/ 2015561 h 3797612"/>
              <a:gd name="connsiteX6212" fmla="*/ 760947 w 3911893"/>
              <a:gd name="connsiteY6212" fmla="*/ 2004252 h 3797612"/>
              <a:gd name="connsiteX6213" fmla="*/ 767896 w 3911893"/>
              <a:gd name="connsiteY6213" fmla="*/ 1999894 h 3797612"/>
              <a:gd name="connsiteX6214" fmla="*/ 771191 w 3911893"/>
              <a:gd name="connsiteY6214" fmla="*/ 1995889 h 3797612"/>
              <a:gd name="connsiteX6215" fmla="*/ 768471 w 3911893"/>
              <a:gd name="connsiteY6215" fmla="*/ 1986934 h 3797612"/>
              <a:gd name="connsiteX6216" fmla="*/ 780937 w 3911893"/>
              <a:gd name="connsiteY6216" fmla="*/ 1963609 h 3797612"/>
              <a:gd name="connsiteX6217" fmla="*/ 782227 w 3911893"/>
              <a:gd name="connsiteY6217" fmla="*/ 1957953 h 3797612"/>
              <a:gd name="connsiteX6218" fmla="*/ 788102 w 3911893"/>
              <a:gd name="connsiteY6218" fmla="*/ 1942639 h 3797612"/>
              <a:gd name="connsiteX6219" fmla="*/ 800709 w 3911893"/>
              <a:gd name="connsiteY6219" fmla="*/ 1939577 h 3797612"/>
              <a:gd name="connsiteX6220" fmla="*/ 808590 w 3911893"/>
              <a:gd name="connsiteY6220" fmla="*/ 1925913 h 3797612"/>
              <a:gd name="connsiteX6221" fmla="*/ 800926 w 3911893"/>
              <a:gd name="connsiteY6221" fmla="*/ 1922965 h 3797612"/>
              <a:gd name="connsiteX6222" fmla="*/ 800211 w 3911893"/>
              <a:gd name="connsiteY6222" fmla="*/ 1915661 h 3797612"/>
              <a:gd name="connsiteX6223" fmla="*/ 803864 w 3911893"/>
              <a:gd name="connsiteY6223" fmla="*/ 1915308 h 3797612"/>
              <a:gd name="connsiteX6224" fmla="*/ 809739 w 3911893"/>
              <a:gd name="connsiteY6224" fmla="*/ 1899993 h 3797612"/>
              <a:gd name="connsiteX6225" fmla="*/ 820698 w 3911893"/>
              <a:gd name="connsiteY6225" fmla="*/ 1898935 h 3797612"/>
              <a:gd name="connsiteX6226" fmla="*/ 840688 w 3911893"/>
              <a:gd name="connsiteY6226" fmla="*/ 1858292 h 3797612"/>
              <a:gd name="connsiteX6227" fmla="*/ 848568 w 3911893"/>
              <a:gd name="connsiteY6227" fmla="*/ 1844627 h 3797612"/>
              <a:gd name="connsiteX6228" fmla="*/ 844201 w 3911893"/>
              <a:gd name="connsiteY6228" fmla="*/ 1837674 h 3797612"/>
              <a:gd name="connsiteX6229" fmla="*/ 831734 w 3911893"/>
              <a:gd name="connsiteY6229" fmla="*/ 1861000 h 3797612"/>
              <a:gd name="connsiteX6230" fmla="*/ 826076 w 3911893"/>
              <a:gd name="connsiteY6230" fmla="*/ 1859702 h 3797612"/>
              <a:gd name="connsiteX6231" fmla="*/ 839832 w 3911893"/>
              <a:gd name="connsiteY6231" fmla="*/ 1830722 h 3797612"/>
              <a:gd name="connsiteX6232" fmla="*/ 852656 w 3911893"/>
              <a:gd name="connsiteY6232" fmla="*/ 1811049 h 3797612"/>
              <a:gd name="connsiteX6233" fmla="*/ 853728 w 3911893"/>
              <a:gd name="connsiteY6233" fmla="*/ 1822007 h 3797612"/>
              <a:gd name="connsiteX6234" fmla="*/ 848428 w 3911893"/>
              <a:gd name="connsiteY6234" fmla="*/ 1824362 h 3797612"/>
              <a:gd name="connsiteX6235" fmla="*/ 845848 w 3911893"/>
              <a:gd name="connsiteY6235" fmla="*/ 1835672 h 3797612"/>
              <a:gd name="connsiteX6236" fmla="*/ 854444 w 3911893"/>
              <a:gd name="connsiteY6236" fmla="*/ 1829311 h 3797612"/>
              <a:gd name="connsiteX6237" fmla="*/ 866195 w 3911893"/>
              <a:gd name="connsiteY6237" fmla="*/ 1798681 h 3797612"/>
              <a:gd name="connsiteX6238" fmla="*/ 860537 w 3911893"/>
              <a:gd name="connsiteY6238" fmla="*/ 1797384 h 3797612"/>
              <a:gd name="connsiteX6239" fmla="*/ 857241 w 3911893"/>
              <a:gd name="connsiteY6239" fmla="*/ 1801389 h 3797612"/>
              <a:gd name="connsiteX6240" fmla="*/ 858531 w 3911893"/>
              <a:gd name="connsiteY6240" fmla="*/ 1795734 h 3797612"/>
              <a:gd name="connsiteX6241" fmla="*/ 860179 w 3911893"/>
              <a:gd name="connsiteY6241" fmla="*/ 1793732 h 3797612"/>
              <a:gd name="connsiteX6242" fmla="*/ 866055 w 3911893"/>
              <a:gd name="connsiteY6242" fmla="*/ 1778416 h 3797612"/>
              <a:gd name="connsiteX6243" fmla="*/ 870065 w 3911893"/>
              <a:gd name="connsiteY6243" fmla="*/ 1781716 h 3797612"/>
              <a:gd name="connsiteX6244" fmla="*/ 863475 w 3911893"/>
              <a:gd name="connsiteY6244" fmla="*/ 1789726 h 3797612"/>
              <a:gd name="connsiteX6245" fmla="*/ 867485 w 3911893"/>
              <a:gd name="connsiteY6245" fmla="*/ 1793026 h 3797612"/>
              <a:gd name="connsiteX6246" fmla="*/ 867485 w 3911893"/>
              <a:gd name="connsiteY6246" fmla="*/ 1793026 h 3797612"/>
              <a:gd name="connsiteX6247" fmla="*/ 863832 w 3911893"/>
              <a:gd name="connsiteY6247" fmla="*/ 1793379 h 3797612"/>
              <a:gd name="connsiteX6248" fmla="*/ 869284 w 3911893"/>
              <a:gd name="connsiteY6248" fmla="*/ 1794927 h 3797612"/>
              <a:gd name="connsiteX6249" fmla="*/ 867485 w 3911893"/>
              <a:gd name="connsiteY6249" fmla="*/ 1793026 h 3797612"/>
              <a:gd name="connsiteX6250" fmla="*/ 873421 w 3911893"/>
              <a:gd name="connsiteY6250" fmla="*/ 1792453 h 3797612"/>
              <a:gd name="connsiteX6251" fmla="*/ 874791 w 3911893"/>
              <a:gd name="connsiteY6251" fmla="*/ 1792321 h 3797612"/>
              <a:gd name="connsiteX6252" fmla="*/ 875723 w 3911893"/>
              <a:gd name="connsiteY6252" fmla="*/ 1783013 h 3797612"/>
              <a:gd name="connsiteX6253" fmla="*/ 877921 w 3911893"/>
              <a:gd name="connsiteY6253" fmla="*/ 1782454 h 3797612"/>
              <a:gd name="connsiteX6254" fmla="*/ 875743 w 3911893"/>
              <a:gd name="connsiteY6254" fmla="*/ 1785863 h 3797612"/>
              <a:gd name="connsiteX6255" fmla="*/ 879911 w 3911893"/>
              <a:gd name="connsiteY6255" fmla="*/ 1781946 h 3797612"/>
              <a:gd name="connsiteX6256" fmla="*/ 877921 w 3911893"/>
              <a:gd name="connsiteY6256" fmla="*/ 1782454 h 3797612"/>
              <a:gd name="connsiteX6257" fmla="*/ 883961 w 3911893"/>
              <a:gd name="connsiteY6257" fmla="*/ 1773001 h 3797612"/>
              <a:gd name="connsiteX6258" fmla="*/ 891127 w 3911893"/>
              <a:gd name="connsiteY6258" fmla="*/ 1752031 h 3797612"/>
              <a:gd name="connsiteX6259" fmla="*/ 899366 w 3911893"/>
              <a:gd name="connsiteY6259" fmla="*/ 1742018 h 3797612"/>
              <a:gd name="connsiteX6260" fmla="*/ 915127 w 3911893"/>
              <a:gd name="connsiteY6260" fmla="*/ 1714687 h 3797612"/>
              <a:gd name="connsiteX6261" fmla="*/ 914770 w 3911893"/>
              <a:gd name="connsiteY6261" fmla="*/ 1711034 h 3797612"/>
              <a:gd name="connsiteX6262" fmla="*/ 921360 w 3911893"/>
              <a:gd name="connsiteY6262" fmla="*/ 1703025 h 3797612"/>
              <a:gd name="connsiteX6263" fmla="*/ 923940 w 3911893"/>
              <a:gd name="connsiteY6263" fmla="*/ 1691714 h 3797612"/>
              <a:gd name="connsiteX6264" fmla="*/ 930173 w 3911893"/>
              <a:gd name="connsiteY6264" fmla="*/ 1680052 h 3797612"/>
              <a:gd name="connsiteX6265" fmla="*/ 933826 w 3911893"/>
              <a:gd name="connsiteY6265" fmla="*/ 1679699 h 3797612"/>
              <a:gd name="connsiteX6266" fmla="*/ 934642 w 3911893"/>
              <a:gd name="connsiteY6266" fmla="*/ 1671556 h 3797612"/>
              <a:gd name="connsiteX6267" fmla="*/ 934736 w 3911893"/>
              <a:gd name="connsiteY6267" fmla="*/ 1670618 h 3797612"/>
              <a:gd name="connsiteX6268" fmla="*/ 935834 w 3911893"/>
              <a:gd name="connsiteY6268" fmla="*/ 1670928 h 3797612"/>
              <a:gd name="connsiteX6269" fmla="*/ 937030 w 3911893"/>
              <a:gd name="connsiteY6269" fmla="*/ 1671526 h 3797612"/>
              <a:gd name="connsiteX6270" fmla="*/ 937598 w 3911893"/>
              <a:gd name="connsiteY6270" fmla="*/ 1675562 h 3797612"/>
              <a:gd name="connsiteX6271" fmla="*/ 938097 w 3911893"/>
              <a:gd name="connsiteY6271" fmla="*/ 1668932 h 3797612"/>
              <a:gd name="connsiteX6272" fmla="*/ 942843 w 3911893"/>
              <a:gd name="connsiteY6272" fmla="*/ 1664398 h 3797612"/>
              <a:gd name="connsiteX6273" fmla="*/ 946650 w 3911893"/>
              <a:gd name="connsiteY6273" fmla="*/ 1660026 h 3797612"/>
              <a:gd name="connsiteX6274" fmla="*/ 940692 w 3911893"/>
              <a:gd name="connsiteY6274" fmla="*/ 1657734 h 3797612"/>
              <a:gd name="connsiteX6275" fmla="*/ 942921 w 3911893"/>
              <a:gd name="connsiteY6275" fmla="*/ 1653606 h 3797612"/>
              <a:gd name="connsiteX6276" fmla="*/ 955106 w 3911893"/>
              <a:gd name="connsiteY6276" fmla="*/ 1633401 h 3797612"/>
              <a:gd name="connsiteX6277" fmla="*/ 969220 w 3911893"/>
              <a:gd name="connsiteY6277" fmla="*/ 1608073 h 3797612"/>
              <a:gd name="connsiteX6278" fmla="*/ 997805 w 3911893"/>
              <a:gd name="connsiteY6278" fmla="*/ 1561070 h 3797612"/>
              <a:gd name="connsiteX6279" fmla="*/ 1005111 w 3911893"/>
              <a:gd name="connsiteY6279" fmla="*/ 1560364 h 3797612"/>
              <a:gd name="connsiteX6280" fmla="*/ 1006758 w 3911893"/>
              <a:gd name="connsiteY6280" fmla="*/ 1558362 h 3797612"/>
              <a:gd name="connsiteX6281" fmla="*/ 1002748 w 3911893"/>
              <a:gd name="connsiteY6281" fmla="*/ 1555062 h 3797612"/>
              <a:gd name="connsiteX6282" fmla="*/ 1006618 w 3911893"/>
              <a:gd name="connsiteY6282" fmla="*/ 1538097 h 3797612"/>
              <a:gd name="connsiteX6283" fmla="*/ 1032623 w 3911893"/>
              <a:gd name="connsiteY6283" fmla="*/ 1502404 h 3797612"/>
              <a:gd name="connsiteX6284" fmla="*/ 1034628 w 3911893"/>
              <a:gd name="connsiteY6284" fmla="*/ 1504054 h 3797612"/>
              <a:gd name="connsiteX6285" fmla="*/ 1041219 w 3911893"/>
              <a:gd name="connsiteY6285" fmla="*/ 1496043 h 3797612"/>
              <a:gd name="connsiteX6286" fmla="*/ 1040504 w 3911893"/>
              <a:gd name="connsiteY6286" fmla="*/ 1488738 h 3797612"/>
              <a:gd name="connsiteX6287" fmla="*/ 1051322 w 3911893"/>
              <a:gd name="connsiteY6287" fmla="*/ 1467416 h 3797612"/>
              <a:gd name="connsiteX6288" fmla="*/ 1061923 w 3911893"/>
              <a:gd name="connsiteY6288" fmla="*/ 1462705 h 3797612"/>
              <a:gd name="connsiteX6289" fmla="*/ 1060851 w 3911893"/>
              <a:gd name="connsiteY6289" fmla="*/ 1451748 h 3797612"/>
              <a:gd name="connsiteX6290" fmla="*/ 1060493 w 3911893"/>
              <a:gd name="connsiteY6290" fmla="*/ 1448096 h 3797612"/>
              <a:gd name="connsiteX6291" fmla="*/ 1075105 w 3911893"/>
              <a:gd name="connsiteY6291" fmla="*/ 1446685 h 3797612"/>
              <a:gd name="connsiteX6292" fmla="*/ 1076395 w 3911893"/>
              <a:gd name="connsiteY6292" fmla="*/ 1441030 h 3797612"/>
              <a:gd name="connsiteX6293" fmla="*/ 1075322 w 3911893"/>
              <a:gd name="connsiteY6293" fmla="*/ 1430072 h 3797612"/>
              <a:gd name="connsiteX6294" fmla="*/ 1079550 w 3911893"/>
              <a:gd name="connsiteY6294" fmla="*/ 1416760 h 3797612"/>
              <a:gd name="connsiteX6295" fmla="*/ 1107203 w 3911893"/>
              <a:gd name="connsiteY6295" fmla="*/ 1379064 h 3797612"/>
              <a:gd name="connsiteX6296" fmla="*/ 1106845 w 3911893"/>
              <a:gd name="connsiteY6296" fmla="*/ 1375411 h 3797612"/>
              <a:gd name="connsiteX6297" fmla="*/ 1110140 w 3911893"/>
              <a:gd name="connsiteY6297" fmla="*/ 1371406 h 3797612"/>
              <a:gd name="connsiteX6298" fmla="*/ 1113793 w 3911893"/>
              <a:gd name="connsiteY6298" fmla="*/ 1371053 h 3797612"/>
              <a:gd name="connsiteX6299" fmla="*/ 1113436 w 3911893"/>
              <a:gd name="connsiteY6299" fmla="*/ 1367401 h 3797612"/>
              <a:gd name="connsiteX6300" fmla="*/ 1119669 w 3911893"/>
              <a:gd name="connsiteY6300" fmla="*/ 1355738 h 3797612"/>
              <a:gd name="connsiteX6301" fmla="*/ 1145316 w 3911893"/>
              <a:gd name="connsiteY6301" fmla="*/ 1316392 h 3797612"/>
              <a:gd name="connsiteX6302" fmla="*/ 1148254 w 3911893"/>
              <a:gd name="connsiteY6302" fmla="*/ 1308735 h 3797612"/>
              <a:gd name="connsiteX6303" fmla="*/ 1162368 w 3911893"/>
              <a:gd name="connsiteY6303" fmla="*/ 1283407 h 3797612"/>
              <a:gd name="connsiteX6304" fmla="*/ 1170249 w 3911893"/>
              <a:gd name="connsiteY6304" fmla="*/ 1269742 h 3797612"/>
              <a:gd name="connsiteX6305" fmla="*/ 1175549 w 3911893"/>
              <a:gd name="connsiteY6305" fmla="*/ 1267387 h 3797612"/>
              <a:gd name="connsiteX6306" fmla="*/ 1181782 w 3911893"/>
              <a:gd name="connsiteY6306" fmla="*/ 1255724 h 3797612"/>
              <a:gd name="connsiteX6307" fmla="*/ 1183430 w 3911893"/>
              <a:gd name="connsiteY6307" fmla="*/ 1253721 h 3797612"/>
              <a:gd name="connsiteX6308" fmla="*/ 1187083 w 3911893"/>
              <a:gd name="connsiteY6308" fmla="*/ 1253368 h 3797612"/>
              <a:gd name="connsiteX6309" fmla="*/ 1195896 w 3911893"/>
              <a:gd name="connsiteY6309" fmla="*/ 1230396 h 3797612"/>
              <a:gd name="connsiteX6310" fmla="*/ 1212015 w 3911893"/>
              <a:gd name="connsiteY6310" fmla="*/ 1206718 h 3797612"/>
              <a:gd name="connsiteX6311" fmla="*/ 1228134 w 3911893"/>
              <a:gd name="connsiteY6311" fmla="*/ 1183040 h 3797612"/>
              <a:gd name="connsiteX6312" fmla="*/ 1229782 w 3911893"/>
              <a:gd name="connsiteY6312" fmla="*/ 1181037 h 3797612"/>
              <a:gd name="connsiteX6313" fmla="*/ 1232720 w 3911893"/>
              <a:gd name="connsiteY6313" fmla="*/ 1173380 h 3797612"/>
              <a:gd name="connsiteX6314" fmla="*/ 1236372 w 3911893"/>
              <a:gd name="connsiteY6314" fmla="*/ 1173027 h 3797612"/>
              <a:gd name="connsiteX6315" fmla="*/ 1243538 w 3911893"/>
              <a:gd name="connsiteY6315" fmla="*/ 1152057 h 3797612"/>
              <a:gd name="connsiteX6316" fmla="*/ 1258367 w 3911893"/>
              <a:gd name="connsiteY6316" fmla="*/ 1134034 h 3797612"/>
              <a:gd name="connsiteX6317" fmla="*/ 1259657 w 3911893"/>
              <a:gd name="connsiteY6317" fmla="*/ 1128379 h 3797612"/>
              <a:gd name="connsiteX6318" fmla="*/ 1268253 w 3911893"/>
              <a:gd name="connsiteY6318" fmla="*/ 1122018 h 3797612"/>
              <a:gd name="connsiteX6319" fmla="*/ 1284015 w 3911893"/>
              <a:gd name="connsiteY6319" fmla="*/ 1094688 h 3797612"/>
              <a:gd name="connsiteX6320" fmla="*/ 1288958 w 3911893"/>
              <a:gd name="connsiteY6320" fmla="*/ 1088680 h 3797612"/>
              <a:gd name="connsiteX6321" fmla="*/ 1286595 w 3911893"/>
              <a:gd name="connsiteY6321" fmla="*/ 1083378 h 3797612"/>
              <a:gd name="connsiteX6322" fmla="*/ 1329651 w 3911893"/>
              <a:gd name="connsiteY6322" fmla="*/ 1014699 h 3797612"/>
              <a:gd name="connsiteX6323" fmla="*/ 1340828 w 3911893"/>
              <a:gd name="connsiteY6323" fmla="*/ 997029 h 3797612"/>
              <a:gd name="connsiteX6324" fmla="*/ 1338465 w 3911893"/>
              <a:gd name="connsiteY6324" fmla="*/ 991726 h 3797612"/>
              <a:gd name="connsiteX6325" fmla="*/ 1341403 w 3911893"/>
              <a:gd name="connsiteY6325" fmla="*/ 984069 h 3797612"/>
              <a:gd name="connsiteX6326" fmla="*/ 1342475 w 3911893"/>
              <a:gd name="connsiteY6326" fmla="*/ 995026 h 3797612"/>
              <a:gd name="connsiteX6327" fmla="*/ 1350714 w 3911893"/>
              <a:gd name="connsiteY6327" fmla="*/ 985013 h 3797612"/>
              <a:gd name="connsiteX6328" fmla="*/ 1363537 w 3911893"/>
              <a:gd name="connsiteY6328" fmla="*/ 965340 h 3797612"/>
              <a:gd name="connsiteX6329" fmla="*/ 1364470 w 3911893"/>
              <a:gd name="connsiteY6329" fmla="*/ 956033 h 3797612"/>
              <a:gd name="connsiteX6330" fmla="*/ 1374713 w 3911893"/>
              <a:gd name="connsiteY6330" fmla="*/ 947670 h 3797612"/>
              <a:gd name="connsiteX6331" fmla="*/ 1380589 w 3911893"/>
              <a:gd name="connsiteY6331" fmla="*/ 932355 h 3797612"/>
              <a:gd name="connsiteX6332" fmla="*/ 1387537 w 3911893"/>
              <a:gd name="connsiteY6332" fmla="*/ 927997 h 3797612"/>
              <a:gd name="connsiteX6333" fmla="*/ 1401651 w 3911893"/>
              <a:gd name="connsiteY6333" fmla="*/ 902669 h 3797612"/>
              <a:gd name="connsiteX6334" fmla="*/ 1414475 w 3911893"/>
              <a:gd name="connsiteY6334" fmla="*/ 882996 h 3797612"/>
              <a:gd name="connsiteX6335" fmla="*/ 1420708 w 3911893"/>
              <a:gd name="connsiteY6335" fmla="*/ 871333 h 3797612"/>
              <a:gd name="connsiteX6336" fmla="*/ 1435179 w 3911893"/>
              <a:gd name="connsiteY6336" fmla="*/ 849658 h 3797612"/>
              <a:gd name="connsiteX6337" fmla="*/ 1436469 w 3911893"/>
              <a:gd name="connsiteY6337" fmla="*/ 844003 h 3797612"/>
              <a:gd name="connsiteX6338" fmla="*/ 1441412 w 3911893"/>
              <a:gd name="connsiteY6338" fmla="*/ 837995 h 3797612"/>
              <a:gd name="connsiteX6339" fmla="*/ 1445640 w 3911893"/>
              <a:gd name="connsiteY6339" fmla="*/ 824683 h 3797612"/>
              <a:gd name="connsiteX6340" fmla="*/ 1474941 w 3911893"/>
              <a:gd name="connsiteY6340" fmla="*/ 784984 h 3797612"/>
              <a:gd name="connsiteX6341" fmla="*/ 1491060 w 3911893"/>
              <a:gd name="connsiteY6341" fmla="*/ 761306 h 3797612"/>
              <a:gd name="connsiteX6342" fmla="*/ 1488339 w 3911893"/>
              <a:gd name="connsiteY6342" fmla="*/ 752351 h 3797612"/>
              <a:gd name="connsiteX6343" fmla="*/ 1492350 w 3911893"/>
              <a:gd name="connsiteY6343" fmla="*/ 755651 h 3797612"/>
              <a:gd name="connsiteX6344" fmla="*/ 1491724 w 3911893"/>
              <a:gd name="connsiteY6344" fmla="*/ 749260 h 3797612"/>
              <a:gd name="connsiteX6345" fmla="*/ 1491716 w 3911893"/>
              <a:gd name="connsiteY6345" fmla="*/ 749173 h 3797612"/>
              <a:gd name="connsiteX6346" fmla="*/ 1496935 w 3911893"/>
              <a:gd name="connsiteY6346" fmla="*/ 745991 h 3797612"/>
              <a:gd name="connsiteX6347" fmla="*/ 1492925 w 3911893"/>
              <a:gd name="connsiteY6347" fmla="*/ 742691 h 3797612"/>
              <a:gd name="connsiteX6348" fmla="*/ 1498419 w 3911893"/>
              <a:gd name="connsiteY6348" fmla="*/ 739246 h 3797612"/>
              <a:gd name="connsiteX6349" fmla="*/ 1500230 w 3911893"/>
              <a:gd name="connsiteY6349" fmla="*/ 741986 h 3797612"/>
              <a:gd name="connsiteX6350" fmla="*/ 1506464 w 3911893"/>
              <a:gd name="connsiteY6350" fmla="*/ 730323 h 3797612"/>
              <a:gd name="connsiteX6351" fmla="*/ 1511764 w 3911893"/>
              <a:gd name="connsiteY6351" fmla="*/ 727968 h 3797612"/>
              <a:gd name="connsiteX6352" fmla="*/ 1526810 w 3911893"/>
              <a:gd name="connsiteY6352" fmla="*/ 693333 h 3797612"/>
              <a:gd name="connsiteX6353" fmla="*/ 1507038 w 3911893"/>
              <a:gd name="connsiteY6353" fmla="*/ 717363 h 3797612"/>
              <a:gd name="connsiteX6354" fmla="*/ 1504367 w 3911893"/>
              <a:gd name="connsiteY6354" fmla="*/ 722362 h 3797612"/>
              <a:gd name="connsiteX6355" fmla="*/ 1505733 w 3911893"/>
              <a:gd name="connsiteY6355" fmla="*/ 708733 h 3797612"/>
              <a:gd name="connsiteX6356" fmla="*/ 1505966 w 3911893"/>
              <a:gd name="connsiteY6356" fmla="*/ 706406 h 3797612"/>
              <a:gd name="connsiteX6357" fmla="*/ 1522442 w 3911893"/>
              <a:gd name="connsiteY6357" fmla="*/ 686381 h 3797612"/>
              <a:gd name="connsiteX6358" fmla="*/ 1519007 w 3911893"/>
              <a:gd name="connsiteY6358" fmla="*/ 670121 h 3797612"/>
              <a:gd name="connsiteX6359" fmla="*/ 1527245 w 3911893"/>
              <a:gd name="connsiteY6359" fmla="*/ 660108 h 3797612"/>
              <a:gd name="connsiteX6360" fmla="*/ 1533038 w 3911893"/>
              <a:gd name="connsiteY6360" fmla="*/ 662775 h 3797612"/>
              <a:gd name="connsiteX6361" fmla="*/ 1534036 w 3911893"/>
              <a:gd name="connsiteY6361" fmla="*/ 664687 h 3797612"/>
              <a:gd name="connsiteX6362" fmla="*/ 1528676 w 3911893"/>
              <a:gd name="connsiteY6362" fmla="*/ 674718 h 3797612"/>
              <a:gd name="connsiteX6363" fmla="*/ 1534527 w 3911893"/>
              <a:gd name="connsiteY6363" fmla="*/ 665627 h 3797612"/>
              <a:gd name="connsiteX6364" fmla="*/ 1534036 w 3911893"/>
              <a:gd name="connsiteY6364" fmla="*/ 664687 h 3797612"/>
              <a:gd name="connsiteX6365" fmla="*/ 1534129 w 3911893"/>
              <a:gd name="connsiteY6365" fmla="*/ 664513 h 3797612"/>
              <a:gd name="connsiteX6366" fmla="*/ 1534908 w 3911893"/>
              <a:gd name="connsiteY6366" fmla="*/ 663055 h 3797612"/>
              <a:gd name="connsiteX6367" fmla="*/ 1540209 w 3911893"/>
              <a:gd name="connsiteY6367" fmla="*/ 660700 h 3797612"/>
              <a:gd name="connsiteX6368" fmla="*/ 1541142 w 3911893"/>
              <a:gd name="connsiteY6368" fmla="*/ 651393 h 3797612"/>
              <a:gd name="connsiteX6369" fmla="*/ 1532188 w 3911893"/>
              <a:gd name="connsiteY6369" fmla="*/ 654100 h 3797612"/>
              <a:gd name="connsiteX6370" fmla="*/ 1539396 w 3911893"/>
              <a:gd name="connsiteY6370" fmla="*/ 645339 h 3797612"/>
              <a:gd name="connsiteX6371" fmla="*/ 1540125 w 3911893"/>
              <a:gd name="connsiteY6371" fmla="*/ 644454 h 3797612"/>
              <a:gd name="connsiteX6372" fmla="*/ 1542498 w 3911893"/>
              <a:gd name="connsiteY6372" fmla="*/ 648467 h 3797612"/>
              <a:gd name="connsiteX6373" fmla="*/ 1544732 w 3911893"/>
              <a:gd name="connsiteY6373" fmla="*/ 648050 h 3797612"/>
              <a:gd name="connsiteX6374" fmla="*/ 1544590 w 3911893"/>
              <a:gd name="connsiteY6374" fmla="*/ 646834 h 3797612"/>
              <a:gd name="connsiteX6375" fmla="*/ 1547733 w 3911893"/>
              <a:gd name="connsiteY6375" fmla="*/ 643382 h 3797612"/>
              <a:gd name="connsiteX6376" fmla="*/ 1545370 w 3911893"/>
              <a:gd name="connsiteY6376" fmla="*/ 638080 h 3797612"/>
              <a:gd name="connsiteX6377" fmla="*/ 1543866 w 3911893"/>
              <a:gd name="connsiteY6377" fmla="*/ 640673 h 3797612"/>
              <a:gd name="connsiteX6378" fmla="*/ 1544590 w 3911893"/>
              <a:gd name="connsiteY6378" fmla="*/ 646834 h 3797612"/>
              <a:gd name="connsiteX6379" fmla="*/ 1543362 w 3911893"/>
              <a:gd name="connsiteY6379" fmla="*/ 648182 h 3797612"/>
              <a:gd name="connsiteX6380" fmla="*/ 1542432 w 3911893"/>
              <a:gd name="connsiteY6380" fmla="*/ 645738 h 3797612"/>
              <a:gd name="connsiteX6381" fmla="*/ 1540426 w 3911893"/>
              <a:gd name="connsiteY6381" fmla="*/ 644088 h 3797612"/>
              <a:gd name="connsiteX6382" fmla="*/ 1540125 w 3911893"/>
              <a:gd name="connsiteY6382" fmla="*/ 644454 h 3797612"/>
              <a:gd name="connsiteX6383" fmla="*/ 1531690 w 3911893"/>
              <a:gd name="connsiteY6383" fmla="*/ 630183 h 3797612"/>
              <a:gd name="connsiteX6384" fmla="*/ 1533338 w 3911893"/>
              <a:gd name="connsiteY6384" fmla="*/ 628180 h 3797612"/>
              <a:gd name="connsiteX6385" fmla="*/ 1535701 w 3911893"/>
              <a:gd name="connsiteY6385" fmla="*/ 633483 h 3797612"/>
              <a:gd name="connsiteX6386" fmla="*/ 1539712 w 3911893"/>
              <a:gd name="connsiteY6386" fmla="*/ 636782 h 3797612"/>
              <a:gd name="connsiteX6387" fmla="*/ 1549955 w 3911893"/>
              <a:gd name="connsiteY6387" fmla="*/ 628420 h 3797612"/>
              <a:gd name="connsiteX6388" fmla="*/ 1548307 w 3911893"/>
              <a:gd name="connsiteY6388" fmla="*/ 630422 h 3797612"/>
              <a:gd name="connsiteX6389" fmla="*/ 1551960 w 3911893"/>
              <a:gd name="connsiteY6389" fmla="*/ 630070 h 3797612"/>
              <a:gd name="connsiteX6390" fmla="*/ 1556545 w 3911893"/>
              <a:gd name="connsiteY6390" fmla="*/ 620410 h 3797612"/>
              <a:gd name="connsiteX6391" fmla="*/ 1556188 w 3911893"/>
              <a:gd name="connsiteY6391" fmla="*/ 616757 h 3797612"/>
              <a:gd name="connsiteX6392" fmla="*/ 1571231 w 3911893"/>
              <a:gd name="connsiteY6392" fmla="*/ 605626 h 3797612"/>
              <a:gd name="connsiteX6393" fmla="*/ 1572058 w 3911893"/>
              <a:gd name="connsiteY6393" fmla="*/ 605015 h 3797612"/>
              <a:gd name="connsiteX6394" fmla="*/ 1572216 w 3911893"/>
              <a:gd name="connsiteY6394" fmla="*/ 605387 h 3797612"/>
              <a:gd name="connsiteX6395" fmla="*/ 1577033 w 3911893"/>
              <a:gd name="connsiteY6395" fmla="*/ 603684 h 3797612"/>
              <a:gd name="connsiteX6396" fmla="*/ 1569510 w 3911893"/>
              <a:gd name="connsiteY6396" fmla="*/ 621001 h 3797612"/>
              <a:gd name="connsiteX6397" fmla="*/ 1569205 w 3911893"/>
              <a:gd name="connsiteY6397" fmla="*/ 626938 h 3797612"/>
              <a:gd name="connsiteX6398" fmla="*/ 1560223 w 3911893"/>
              <a:gd name="connsiteY6398" fmla="*/ 630309 h 3797612"/>
              <a:gd name="connsiteX6399" fmla="*/ 1560671 w 3911893"/>
              <a:gd name="connsiteY6399" fmla="*/ 634298 h 3797612"/>
              <a:gd name="connsiteX6400" fmla="*/ 1561475 w 3911893"/>
              <a:gd name="connsiteY6400" fmla="*/ 634854 h 3797612"/>
              <a:gd name="connsiteX6401" fmla="*/ 1558746 w 3911893"/>
              <a:gd name="connsiteY6401" fmla="*/ 638171 h 3797612"/>
              <a:gd name="connsiteX6402" fmla="*/ 1558334 w 3911893"/>
              <a:gd name="connsiteY6402" fmla="*/ 638672 h 3797612"/>
              <a:gd name="connsiteX6403" fmla="*/ 1562702 w 3911893"/>
              <a:gd name="connsiteY6403" fmla="*/ 645624 h 3797612"/>
              <a:gd name="connsiteX6404" fmla="*/ 1563417 w 3911893"/>
              <a:gd name="connsiteY6404" fmla="*/ 652929 h 3797612"/>
              <a:gd name="connsiteX6405" fmla="*/ 1573303 w 3911893"/>
              <a:gd name="connsiteY6405" fmla="*/ 640913 h 3797612"/>
              <a:gd name="connsiteX6406" fmla="*/ 1574593 w 3911893"/>
              <a:gd name="connsiteY6406" fmla="*/ 635259 h 3797612"/>
              <a:gd name="connsiteX6407" fmla="*/ 1566355 w 3911893"/>
              <a:gd name="connsiteY6407" fmla="*/ 645271 h 3797612"/>
              <a:gd name="connsiteX6408" fmla="*/ 1566666 w 3911893"/>
              <a:gd name="connsiteY6408" fmla="*/ 638443 h 3797612"/>
              <a:gd name="connsiteX6409" fmla="*/ 1561475 w 3911893"/>
              <a:gd name="connsiteY6409" fmla="*/ 634854 h 3797612"/>
              <a:gd name="connsiteX6410" fmla="*/ 1561629 w 3911893"/>
              <a:gd name="connsiteY6410" fmla="*/ 634666 h 3797612"/>
              <a:gd name="connsiteX6411" fmla="*/ 1565282 w 3911893"/>
              <a:gd name="connsiteY6411" fmla="*/ 634314 h 3797612"/>
              <a:gd name="connsiteX6412" fmla="*/ 1569034 w 3911893"/>
              <a:gd name="connsiteY6412" fmla="*/ 630265 h 3797612"/>
              <a:gd name="connsiteX6413" fmla="*/ 1569205 w 3911893"/>
              <a:gd name="connsiteY6413" fmla="*/ 626938 h 3797612"/>
              <a:gd name="connsiteX6414" fmla="*/ 1577173 w 3911893"/>
              <a:gd name="connsiteY6414" fmla="*/ 623949 h 3797612"/>
              <a:gd name="connsiteX6415" fmla="*/ 1580826 w 3911893"/>
              <a:gd name="connsiteY6415" fmla="*/ 623596 h 3797612"/>
              <a:gd name="connsiteX6416" fmla="*/ 1580468 w 3911893"/>
              <a:gd name="connsiteY6416" fmla="*/ 619943 h 3797612"/>
              <a:gd name="connsiteX6417" fmla="*/ 1590354 w 3911893"/>
              <a:gd name="connsiteY6417" fmla="*/ 607928 h 3797612"/>
              <a:gd name="connsiteX6418" fmla="*/ 1592002 w 3911893"/>
              <a:gd name="connsiteY6418" fmla="*/ 605925 h 3797612"/>
              <a:gd name="connsiteX6419" fmla="*/ 1587991 w 3911893"/>
              <a:gd name="connsiteY6419" fmla="*/ 602626 h 3797612"/>
              <a:gd name="connsiteX6420" fmla="*/ 1582691 w 3911893"/>
              <a:gd name="connsiteY6420" fmla="*/ 604981 h 3797612"/>
              <a:gd name="connsiteX6421" fmla="*/ 1585629 w 3911893"/>
              <a:gd name="connsiteY6421" fmla="*/ 597323 h 3797612"/>
              <a:gd name="connsiteX6422" fmla="*/ 1593292 w 3911893"/>
              <a:gd name="connsiteY6422" fmla="*/ 600271 h 3797612"/>
              <a:gd name="connsiteX6423" fmla="*/ 1599883 w 3911893"/>
              <a:gd name="connsiteY6423" fmla="*/ 592260 h 3797612"/>
              <a:gd name="connsiteX6424" fmla="*/ 1596945 w 3911893"/>
              <a:gd name="connsiteY6424" fmla="*/ 599918 h 3797612"/>
              <a:gd name="connsiteX6425" fmla="*/ 1602603 w 3911893"/>
              <a:gd name="connsiteY6425" fmla="*/ 601215 h 3797612"/>
              <a:gd name="connsiteX6426" fmla="*/ 1608976 w 3911893"/>
              <a:gd name="connsiteY6426" fmla="*/ 609817 h 3797612"/>
              <a:gd name="connsiteX6427" fmla="*/ 1600738 w 3911893"/>
              <a:gd name="connsiteY6427" fmla="*/ 619830 h 3797612"/>
              <a:gd name="connsiteX6428" fmla="*/ 1599448 w 3911893"/>
              <a:gd name="connsiteY6428" fmla="*/ 625485 h 3797612"/>
              <a:gd name="connsiteX6429" fmla="*/ 1594505 w 3911893"/>
              <a:gd name="connsiteY6429" fmla="*/ 631492 h 3797612"/>
              <a:gd name="connsiteX6430" fmla="*/ 1588272 w 3911893"/>
              <a:gd name="connsiteY6430" fmla="*/ 643155 h 3797612"/>
              <a:gd name="connsiteX6431" fmla="*/ 1590277 w 3911893"/>
              <a:gd name="connsiteY6431" fmla="*/ 644805 h 3797612"/>
              <a:gd name="connsiteX6432" fmla="*/ 1591727 w 3911893"/>
              <a:gd name="connsiteY6432" fmla="*/ 650195 h 3797612"/>
              <a:gd name="connsiteX6433" fmla="*/ 1584464 w 3911893"/>
              <a:gd name="connsiteY6433" fmla="*/ 650897 h 3797612"/>
              <a:gd name="connsiteX6434" fmla="*/ 1584157 w 3911893"/>
              <a:gd name="connsiteY6434" fmla="*/ 650264 h 3797612"/>
              <a:gd name="connsiteX6435" fmla="*/ 1583210 w 3911893"/>
              <a:gd name="connsiteY6435" fmla="*/ 650609 h 3797612"/>
              <a:gd name="connsiteX6436" fmla="*/ 1581974 w 3911893"/>
              <a:gd name="connsiteY6436" fmla="*/ 648165 h 3797612"/>
              <a:gd name="connsiteX6437" fmla="*/ 1588489 w 3911893"/>
              <a:gd name="connsiteY6437" fmla="*/ 626543 h 3797612"/>
              <a:gd name="connsiteX6438" fmla="*/ 1592717 w 3911893"/>
              <a:gd name="connsiteY6438" fmla="*/ 613230 h 3797612"/>
              <a:gd name="connsiteX6439" fmla="*/ 1587417 w 3911893"/>
              <a:gd name="connsiteY6439" fmla="*/ 615586 h 3797612"/>
              <a:gd name="connsiteX6440" fmla="*/ 1576241 w 3911893"/>
              <a:gd name="connsiteY6440" fmla="*/ 633256 h 3797612"/>
              <a:gd name="connsiteX6441" fmla="*/ 1578603 w 3911893"/>
              <a:gd name="connsiteY6441" fmla="*/ 638558 h 3797612"/>
              <a:gd name="connsiteX6442" fmla="*/ 1572370 w 3911893"/>
              <a:gd name="connsiteY6442" fmla="*/ 650221 h 3797612"/>
              <a:gd name="connsiteX6443" fmla="*/ 1578028 w 3911893"/>
              <a:gd name="connsiteY6443" fmla="*/ 651518 h 3797612"/>
              <a:gd name="connsiteX6444" fmla="*/ 1571438 w 3911893"/>
              <a:gd name="connsiteY6444" fmla="*/ 659528 h 3797612"/>
              <a:gd name="connsiteX6445" fmla="*/ 1567427 w 3911893"/>
              <a:gd name="connsiteY6445" fmla="*/ 656229 h 3797612"/>
              <a:gd name="connsiteX6446" fmla="*/ 1562484 w 3911893"/>
              <a:gd name="connsiteY6446" fmla="*/ 662236 h 3797612"/>
              <a:gd name="connsiteX6447" fmla="*/ 1564847 w 3911893"/>
              <a:gd name="connsiteY6447" fmla="*/ 667538 h 3797612"/>
              <a:gd name="connsiteX6448" fmla="*/ 1547438 w 3911893"/>
              <a:gd name="connsiteY6448" fmla="*/ 696871 h 3797612"/>
              <a:gd name="connsiteX6449" fmla="*/ 1553096 w 3911893"/>
              <a:gd name="connsiteY6449" fmla="*/ 698169 h 3797612"/>
              <a:gd name="connsiteX6450" fmla="*/ 1558039 w 3911893"/>
              <a:gd name="connsiteY6450" fmla="*/ 692161 h 3797612"/>
              <a:gd name="connsiteX6451" fmla="*/ 1558863 w 3911893"/>
              <a:gd name="connsiteY6451" fmla="*/ 691159 h 3797612"/>
              <a:gd name="connsiteX6452" fmla="*/ 1559687 w 3911893"/>
              <a:gd name="connsiteY6452" fmla="*/ 690158 h 3797612"/>
              <a:gd name="connsiteX6453" fmla="*/ 1563806 w 3911893"/>
              <a:gd name="connsiteY6453" fmla="*/ 685152 h 3797612"/>
              <a:gd name="connsiteX6454" fmla="*/ 1564630 w 3911893"/>
              <a:gd name="connsiteY6454" fmla="*/ 684151 h 3797612"/>
              <a:gd name="connsiteX6455" fmla="*/ 1571935 w 3911893"/>
              <a:gd name="connsiteY6455" fmla="*/ 683446 h 3797612"/>
              <a:gd name="connsiteX6456" fmla="*/ 1577811 w 3911893"/>
              <a:gd name="connsiteY6456" fmla="*/ 668130 h 3797612"/>
              <a:gd name="connsiteX6457" fmla="*/ 1581464 w 3911893"/>
              <a:gd name="connsiteY6457" fmla="*/ 667778 h 3797612"/>
              <a:gd name="connsiteX6458" fmla="*/ 1584044 w 3911893"/>
              <a:gd name="connsiteY6458" fmla="*/ 656468 h 3797612"/>
              <a:gd name="connsiteX6459" fmla="*/ 1592998 w 3911893"/>
              <a:gd name="connsiteY6459" fmla="*/ 653760 h 3797612"/>
              <a:gd name="connsiteX6460" fmla="*/ 1597366 w 3911893"/>
              <a:gd name="connsiteY6460" fmla="*/ 660712 h 3797612"/>
              <a:gd name="connsiteX6461" fmla="*/ 1583827 w 3911893"/>
              <a:gd name="connsiteY6461" fmla="*/ 673080 h 3797612"/>
              <a:gd name="connsiteX6462" fmla="*/ 1587837 w 3911893"/>
              <a:gd name="connsiteY6462" fmla="*/ 676379 h 3797612"/>
              <a:gd name="connsiteX6463" fmla="*/ 1581604 w 3911893"/>
              <a:gd name="connsiteY6463" fmla="*/ 688042 h 3797612"/>
              <a:gd name="connsiteX6464" fmla="*/ 1570645 w 3911893"/>
              <a:gd name="connsiteY6464" fmla="*/ 689100 h 3797612"/>
              <a:gd name="connsiteX6465" fmla="*/ 1568423 w 3911893"/>
              <a:gd name="connsiteY6465" fmla="*/ 704063 h 3797612"/>
              <a:gd name="connsiteX6466" fmla="*/ 1559827 w 3911893"/>
              <a:gd name="connsiteY6466" fmla="*/ 710423 h 3797612"/>
              <a:gd name="connsiteX6467" fmla="*/ 1557247 w 3911893"/>
              <a:gd name="connsiteY6467" fmla="*/ 721733 h 3797612"/>
              <a:gd name="connsiteX6468" fmla="*/ 1551077 w 3911893"/>
              <a:gd name="connsiteY6468" fmla="*/ 731487 h 3797612"/>
              <a:gd name="connsiteX6469" fmla="*/ 1551981 w 3911893"/>
              <a:gd name="connsiteY6469" fmla="*/ 729155 h 3797612"/>
              <a:gd name="connsiteX6470" fmla="*/ 1548527 w 3911893"/>
              <a:gd name="connsiteY6470" fmla="*/ 732714 h 3797612"/>
              <a:gd name="connsiteX6471" fmla="*/ 1540290 w 3911893"/>
              <a:gd name="connsiteY6471" fmla="*/ 748543 h 3797612"/>
              <a:gd name="connsiteX6472" fmla="*/ 1537863 w 3911893"/>
              <a:gd name="connsiteY6472" fmla="*/ 752380 h 3797612"/>
              <a:gd name="connsiteX6473" fmla="*/ 1523719 w 3911893"/>
              <a:gd name="connsiteY6473" fmla="*/ 774744 h 3797612"/>
              <a:gd name="connsiteX6474" fmla="*/ 1517128 w 3911893"/>
              <a:gd name="connsiteY6474" fmla="*/ 782755 h 3797612"/>
              <a:gd name="connsiteX6475" fmla="*/ 1514548 w 3911893"/>
              <a:gd name="connsiteY6475" fmla="*/ 794064 h 3797612"/>
              <a:gd name="connsiteX6476" fmla="*/ 1521592 w 3911893"/>
              <a:gd name="connsiteY6476" fmla="*/ 784797 h 3797612"/>
              <a:gd name="connsiteX6477" fmla="*/ 1520569 w 3911893"/>
              <a:gd name="connsiteY6477" fmla="*/ 786792 h 3797612"/>
              <a:gd name="connsiteX6478" fmla="*/ 1504087 w 3911893"/>
              <a:gd name="connsiteY6478" fmla="*/ 819040 h 3797612"/>
              <a:gd name="connsiteX6479" fmla="*/ 1498926 w 3911893"/>
              <a:gd name="connsiteY6479" fmla="*/ 841660 h 3797612"/>
              <a:gd name="connsiteX6480" fmla="*/ 1489398 w 3911893"/>
              <a:gd name="connsiteY6480" fmla="*/ 857328 h 3797612"/>
              <a:gd name="connsiteX6481" fmla="*/ 1493408 w 3911893"/>
              <a:gd name="connsiteY6481" fmla="*/ 860627 h 3797612"/>
              <a:gd name="connsiteX6482" fmla="*/ 1491761 w 3911893"/>
              <a:gd name="connsiteY6482" fmla="*/ 862630 h 3797612"/>
              <a:gd name="connsiteX6483" fmla="*/ 1489755 w 3911893"/>
              <a:gd name="connsiteY6483" fmla="*/ 860980 h 3797612"/>
              <a:gd name="connsiteX6484" fmla="*/ 1485867 w 3911893"/>
              <a:gd name="connsiteY6484" fmla="*/ 861356 h 3797612"/>
              <a:gd name="connsiteX6485" fmla="*/ 1485387 w 3911893"/>
              <a:gd name="connsiteY6485" fmla="*/ 859904 h 3797612"/>
              <a:gd name="connsiteX6486" fmla="*/ 1485011 w 3911893"/>
              <a:gd name="connsiteY6486" fmla="*/ 859595 h 3797612"/>
              <a:gd name="connsiteX6487" fmla="*/ 1484276 w 3911893"/>
              <a:gd name="connsiteY6487" fmla="*/ 861509 h 3797612"/>
              <a:gd name="connsiteX6488" fmla="*/ 1483363 w 3911893"/>
              <a:gd name="connsiteY6488" fmla="*/ 861597 h 3797612"/>
              <a:gd name="connsiteX6489" fmla="*/ 1482450 w 3911893"/>
              <a:gd name="connsiteY6489" fmla="*/ 861685 h 3797612"/>
              <a:gd name="connsiteX6490" fmla="*/ 1482807 w 3911893"/>
              <a:gd name="connsiteY6490" fmla="*/ 865338 h 3797612"/>
              <a:gd name="connsiteX6491" fmla="*/ 1484276 w 3911893"/>
              <a:gd name="connsiteY6491" fmla="*/ 861509 h 3797612"/>
              <a:gd name="connsiteX6492" fmla="*/ 1485867 w 3911893"/>
              <a:gd name="connsiteY6492" fmla="*/ 861356 h 3797612"/>
              <a:gd name="connsiteX6493" fmla="*/ 1488823 w 3911893"/>
              <a:gd name="connsiteY6493" fmla="*/ 870287 h 3797612"/>
              <a:gd name="connsiteX6494" fmla="*/ 1488248 w 3911893"/>
              <a:gd name="connsiteY6494" fmla="*/ 883247 h 3797612"/>
              <a:gd name="connsiteX6495" fmla="*/ 1477430 w 3911893"/>
              <a:gd name="connsiteY6495" fmla="*/ 904570 h 3797612"/>
              <a:gd name="connsiteX6496" fmla="*/ 1467901 w 3911893"/>
              <a:gd name="connsiteY6496" fmla="*/ 920238 h 3797612"/>
              <a:gd name="connsiteX6497" fmla="*/ 1468259 w 3911893"/>
              <a:gd name="connsiteY6497" fmla="*/ 923890 h 3797612"/>
              <a:gd name="connsiteX6498" fmla="*/ 1486741 w 3911893"/>
              <a:gd name="connsiteY6498" fmla="*/ 905515 h 3797612"/>
              <a:gd name="connsiteX6499" fmla="*/ 1485808 w 3911893"/>
              <a:gd name="connsiteY6499" fmla="*/ 914822 h 3797612"/>
              <a:gd name="connsiteX6500" fmla="*/ 1496410 w 3911893"/>
              <a:gd name="connsiteY6500" fmla="*/ 910111 h 3797612"/>
              <a:gd name="connsiteX6501" fmla="*/ 1498632 w 3911893"/>
              <a:gd name="connsiteY6501" fmla="*/ 895149 h 3797612"/>
              <a:gd name="connsiteX6502" fmla="*/ 1490036 w 3911893"/>
              <a:gd name="connsiteY6502" fmla="*/ 901510 h 3797612"/>
              <a:gd name="connsiteX6503" fmla="*/ 1490484 w 3911893"/>
              <a:gd name="connsiteY6503" fmla="*/ 891411 h 3797612"/>
              <a:gd name="connsiteX6504" fmla="*/ 1491740 w 3911893"/>
              <a:gd name="connsiteY6504" fmla="*/ 889524 h 3797612"/>
              <a:gd name="connsiteX6505" fmla="*/ 1498849 w 3911893"/>
              <a:gd name="connsiteY6505" fmla="*/ 878537 h 3797612"/>
              <a:gd name="connsiteX6506" fmla="*/ 1499117 w 3911893"/>
              <a:gd name="connsiteY6506" fmla="*/ 881276 h 3797612"/>
              <a:gd name="connsiteX6507" fmla="*/ 1499207 w 3911893"/>
              <a:gd name="connsiteY6507" fmla="*/ 882189 h 3797612"/>
              <a:gd name="connsiteX6508" fmla="*/ 1492616 w 3911893"/>
              <a:gd name="connsiteY6508" fmla="*/ 890200 h 3797612"/>
              <a:gd name="connsiteX6509" fmla="*/ 1502518 w 3911893"/>
              <a:gd name="connsiteY6509" fmla="*/ 892470 h 3797612"/>
              <a:gd name="connsiteX6510" fmla="*/ 1502972 w 3911893"/>
              <a:gd name="connsiteY6510" fmla="*/ 892574 h 3797612"/>
              <a:gd name="connsiteX6511" fmla="*/ 1502719 w 3911893"/>
              <a:gd name="connsiteY6511" fmla="*/ 893055 h 3797612"/>
              <a:gd name="connsiteX6512" fmla="*/ 1502719 w 3911893"/>
              <a:gd name="connsiteY6512" fmla="*/ 893055 h 3797612"/>
              <a:gd name="connsiteX6513" fmla="*/ 1501797 w 3911893"/>
              <a:gd name="connsiteY6513" fmla="*/ 894815 h 3797612"/>
              <a:gd name="connsiteX6514" fmla="*/ 1502719 w 3911893"/>
              <a:gd name="connsiteY6514" fmla="*/ 893055 h 3797612"/>
              <a:gd name="connsiteX6515" fmla="*/ 1503932 w 3911893"/>
              <a:gd name="connsiteY6515" fmla="*/ 892794 h 3797612"/>
              <a:gd name="connsiteX6516" fmla="*/ 1502972 w 3911893"/>
              <a:gd name="connsiteY6516" fmla="*/ 892574 h 3797612"/>
              <a:gd name="connsiteX6517" fmla="*/ 1506870 w 3911893"/>
              <a:gd name="connsiteY6517" fmla="*/ 885136 h 3797612"/>
              <a:gd name="connsiteX6518" fmla="*/ 1504865 w 3911893"/>
              <a:gd name="connsiteY6518" fmla="*/ 883487 h 3797612"/>
              <a:gd name="connsiteX6519" fmla="*/ 1515824 w 3911893"/>
              <a:gd name="connsiteY6519" fmla="*/ 882429 h 3797612"/>
              <a:gd name="connsiteX6520" fmla="*/ 1503715 w 3911893"/>
              <a:gd name="connsiteY6520" fmla="*/ 909407 h 3797612"/>
              <a:gd name="connsiteX6521" fmla="*/ 1496767 w 3911893"/>
              <a:gd name="connsiteY6521" fmla="*/ 913764 h 3797612"/>
              <a:gd name="connsiteX6522" fmla="*/ 1483586 w 3911893"/>
              <a:gd name="connsiteY6522" fmla="*/ 929785 h 3797612"/>
              <a:gd name="connsiteX6523" fmla="*/ 1486306 w 3911893"/>
              <a:gd name="connsiteY6523" fmla="*/ 938739 h 3797612"/>
              <a:gd name="connsiteX6524" fmla="*/ 1486664 w 3911893"/>
              <a:gd name="connsiteY6524" fmla="*/ 942392 h 3797612"/>
              <a:gd name="connsiteX6525" fmla="*/ 1479358 w 3911893"/>
              <a:gd name="connsiteY6525" fmla="*/ 943097 h 3797612"/>
              <a:gd name="connsiteX6526" fmla="*/ 1474773 w 3911893"/>
              <a:gd name="connsiteY6526" fmla="*/ 952757 h 3797612"/>
              <a:gd name="connsiteX6527" fmla="*/ 1463814 w 3911893"/>
              <a:gd name="connsiteY6527" fmla="*/ 953816 h 3797612"/>
              <a:gd name="connsiteX6528" fmla="*/ 1462524 w 3911893"/>
              <a:gd name="connsiteY6528" fmla="*/ 959470 h 3797612"/>
              <a:gd name="connsiteX6529" fmla="*/ 1468182 w 3911893"/>
              <a:gd name="connsiteY6529" fmla="*/ 960767 h 3797612"/>
              <a:gd name="connsiteX6530" fmla="*/ 1466317 w 3911893"/>
              <a:gd name="connsiteY6530" fmla="*/ 979383 h 3797612"/>
              <a:gd name="connsiteX6531" fmla="*/ 1482794 w 3911893"/>
              <a:gd name="connsiteY6531" fmla="*/ 959357 h 3797612"/>
              <a:gd name="connsiteX6532" fmla="*/ 1487021 w 3911893"/>
              <a:gd name="connsiteY6532" fmla="*/ 946045 h 3797612"/>
              <a:gd name="connsiteX6533" fmla="*/ 1488669 w 3911893"/>
              <a:gd name="connsiteY6533" fmla="*/ 944042 h 3797612"/>
              <a:gd name="connsiteX6534" fmla="*/ 1492680 w 3911893"/>
              <a:gd name="connsiteY6534" fmla="*/ 947342 h 3797612"/>
              <a:gd name="connsiteX6535" fmla="*/ 1506576 w 3911893"/>
              <a:gd name="connsiteY6535" fmla="*/ 938626 h 3797612"/>
              <a:gd name="connsiteX6536" fmla="*/ 1519042 w 3911893"/>
              <a:gd name="connsiteY6536" fmla="*/ 915300 h 3797612"/>
              <a:gd name="connsiteX6537" fmla="*/ 1516679 w 3911893"/>
              <a:gd name="connsiteY6537" fmla="*/ 909998 h 3797612"/>
              <a:gd name="connsiteX6538" fmla="*/ 1510089 w 3911893"/>
              <a:gd name="connsiteY6538" fmla="*/ 918009 h 3797612"/>
              <a:gd name="connsiteX6539" fmla="*/ 1511083 w 3911893"/>
              <a:gd name="connsiteY6539" fmla="*/ 914877 h 3797612"/>
              <a:gd name="connsiteX6540" fmla="*/ 1516055 w 3911893"/>
              <a:gd name="connsiteY6540" fmla="*/ 905713 h 3797612"/>
              <a:gd name="connsiteX6541" fmla="*/ 1527140 w 3911893"/>
              <a:gd name="connsiteY6541" fmla="*/ 885023 h 3797612"/>
              <a:gd name="connsiteX6542" fmla="*/ 1532441 w 3911893"/>
              <a:gd name="connsiteY6542" fmla="*/ 882668 h 3797612"/>
              <a:gd name="connsiteX6543" fmla="*/ 1533731 w 3911893"/>
              <a:gd name="connsiteY6543" fmla="*/ 877013 h 3797612"/>
              <a:gd name="connsiteX6544" fmla="*/ 1551140 w 3911893"/>
              <a:gd name="connsiteY6544" fmla="*/ 847680 h 3797612"/>
              <a:gd name="connsiteX6545" fmla="*/ 1554793 w 3911893"/>
              <a:gd name="connsiteY6545" fmla="*/ 847327 h 3797612"/>
              <a:gd name="connsiteX6546" fmla="*/ 1557015 w 3911893"/>
              <a:gd name="connsiteY6546" fmla="*/ 832364 h 3797612"/>
              <a:gd name="connsiteX6547" fmla="*/ 1562316 w 3911893"/>
              <a:gd name="connsiteY6547" fmla="*/ 830009 h 3797612"/>
              <a:gd name="connsiteX6548" fmla="*/ 1587606 w 3911893"/>
              <a:gd name="connsiteY6548" fmla="*/ 787011 h 3797612"/>
              <a:gd name="connsiteX6549" fmla="*/ 1585243 w 3911893"/>
              <a:gd name="connsiteY6549" fmla="*/ 781709 h 3797612"/>
              <a:gd name="connsiteX6550" fmla="*/ 1579585 w 3911893"/>
              <a:gd name="connsiteY6550" fmla="*/ 780411 h 3797612"/>
              <a:gd name="connsiteX6551" fmla="*/ 1580300 w 3911893"/>
              <a:gd name="connsiteY6551" fmla="*/ 787716 h 3797612"/>
              <a:gd name="connsiteX6552" fmla="*/ 1558523 w 3911893"/>
              <a:gd name="connsiteY6552" fmla="*/ 810097 h 3797612"/>
              <a:gd name="connsiteX6553" fmla="*/ 1556518 w 3911893"/>
              <a:gd name="connsiteY6553" fmla="*/ 808447 h 3797612"/>
              <a:gd name="connsiteX6554" fmla="*/ 1565114 w 3911893"/>
              <a:gd name="connsiteY6554" fmla="*/ 802087 h 3797612"/>
              <a:gd name="connsiteX6555" fmla="*/ 1562036 w 3911893"/>
              <a:gd name="connsiteY6555" fmla="*/ 789480 h 3797612"/>
              <a:gd name="connsiteX6556" fmla="*/ 1556735 w 3911893"/>
              <a:gd name="connsiteY6556" fmla="*/ 791835 h 3797612"/>
              <a:gd name="connsiteX6557" fmla="*/ 1568626 w 3911893"/>
              <a:gd name="connsiteY6557" fmla="*/ 781469 h 3797612"/>
              <a:gd name="connsiteX6558" fmla="*/ 1573569 w 3911893"/>
              <a:gd name="connsiteY6558" fmla="*/ 775462 h 3797612"/>
              <a:gd name="connsiteX6559" fmla="*/ 1586891 w 3911893"/>
              <a:gd name="connsiteY6559" fmla="*/ 779706 h 3797612"/>
              <a:gd name="connsiteX6560" fmla="*/ 1589471 w 3911893"/>
              <a:gd name="connsiteY6560" fmla="*/ 768396 h 3797612"/>
              <a:gd name="connsiteX6561" fmla="*/ 1582165 w 3911893"/>
              <a:gd name="connsiteY6561" fmla="*/ 769101 h 3797612"/>
              <a:gd name="connsiteX6562" fmla="*/ 1590046 w 3911893"/>
              <a:gd name="connsiteY6562" fmla="*/ 755436 h 3797612"/>
              <a:gd name="connsiteX6563" fmla="*/ 1586968 w 3911893"/>
              <a:gd name="connsiteY6563" fmla="*/ 742829 h 3797612"/>
              <a:gd name="connsiteX6564" fmla="*/ 1592269 w 3911893"/>
              <a:gd name="connsiteY6564" fmla="*/ 740474 h 3797612"/>
              <a:gd name="connsiteX6565" fmla="*/ 1591553 w 3911893"/>
              <a:gd name="connsiteY6565" fmla="*/ 733169 h 3797612"/>
              <a:gd name="connsiteX6566" fmla="*/ 1599217 w 3911893"/>
              <a:gd name="connsiteY6566" fmla="*/ 736116 h 3797612"/>
              <a:gd name="connsiteX6567" fmla="*/ 1606165 w 3911893"/>
              <a:gd name="connsiteY6567" fmla="*/ 731758 h 3797612"/>
              <a:gd name="connsiteX6568" fmla="*/ 1608745 w 3911893"/>
              <a:gd name="connsiteY6568" fmla="*/ 720448 h 3797612"/>
              <a:gd name="connsiteX6569" fmla="*/ 1605667 w 3911893"/>
              <a:gd name="connsiteY6569" fmla="*/ 707841 h 3797612"/>
              <a:gd name="connsiteX6570" fmla="*/ 1616626 w 3911893"/>
              <a:gd name="connsiteY6570" fmla="*/ 706783 h 3797612"/>
              <a:gd name="connsiteX6571" fmla="*/ 1617916 w 3911893"/>
              <a:gd name="connsiteY6571" fmla="*/ 701128 h 3797612"/>
              <a:gd name="connsiteX6572" fmla="*/ 1616963 w 3911893"/>
              <a:gd name="connsiteY6572" fmla="*/ 698954 h 3797612"/>
              <a:gd name="connsiteX6573" fmla="*/ 1619619 w 3911893"/>
              <a:gd name="connsiteY6573" fmla="*/ 697334 h 3797612"/>
              <a:gd name="connsiteX6574" fmla="*/ 1616729 w 3911893"/>
              <a:gd name="connsiteY6574" fmla="*/ 698420 h 3797612"/>
              <a:gd name="connsiteX6575" fmla="*/ 1616963 w 3911893"/>
              <a:gd name="connsiteY6575" fmla="*/ 698954 h 3797612"/>
              <a:gd name="connsiteX6576" fmla="*/ 1608963 w 3911893"/>
              <a:gd name="connsiteY6576" fmla="*/ 703836 h 3797612"/>
              <a:gd name="connsiteX6577" fmla="*/ 1617201 w 3911893"/>
              <a:gd name="connsiteY6577" fmla="*/ 693823 h 3797612"/>
              <a:gd name="connsiteX6578" fmla="*/ 1621211 w 3911893"/>
              <a:gd name="connsiteY6578" fmla="*/ 697123 h 3797612"/>
              <a:gd name="connsiteX6579" fmla="*/ 1612398 w 3911893"/>
              <a:gd name="connsiteY6579" fmla="*/ 720095 h 3797612"/>
              <a:gd name="connsiteX6580" fmla="*/ 1618056 w 3911893"/>
              <a:gd name="connsiteY6580" fmla="*/ 721393 h 3797612"/>
              <a:gd name="connsiteX6581" fmla="*/ 1621709 w 3911893"/>
              <a:gd name="connsiteY6581" fmla="*/ 721040 h 3797612"/>
              <a:gd name="connsiteX6582" fmla="*/ 1622642 w 3911893"/>
              <a:gd name="connsiteY6582" fmla="*/ 711733 h 3797612"/>
              <a:gd name="connsiteX6583" fmla="*/ 1636398 w 3911893"/>
              <a:gd name="connsiteY6583" fmla="*/ 682752 h 3797612"/>
              <a:gd name="connsiteX6584" fmla="*/ 1638978 w 3911893"/>
              <a:gd name="connsiteY6584" fmla="*/ 671442 h 3797612"/>
              <a:gd name="connsiteX6585" fmla="*/ 1626372 w 3911893"/>
              <a:gd name="connsiteY6585" fmla="*/ 674503 h 3797612"/>
              <a:gd name="connsiteX6586" fmla="*/ 1627087 w 3911893"/>
              <a:gd name="connsiteY6586" fmla="*/ 681808 h 3797612"/>
              <a:gd name="connsiteX6587" fmla="*/ 1618848 w 3911893"/>
              <a:gd name="connsiteY6587" fmla="*/ 691820 h 3797612"/>
              <a:gd name="connsiteX6588" fmla="*/ 1622361 w 3911893"/>
              <a:gd name="connsiteY6588" fmla="*/ 671203 h 3797612"/>
              <a:gd name="connsiteX6589" fmla="*/ 1632247 w 3911893"/>
              <a:gd name="connsiteY6589" fmla="*/ 659188 h 3797612"/>
              <a:gd name="connsiteX6590" fmla="*/ 1642491 w 3911893"/>
              <a:gd name="connsiteY6590" fmla="*/ 650825 h 3797612"/>
              <a:gd name="connsiteX6591" fmla="*/ 1646719 w 3911893"/>
              <a:gd name="connsiteY6591" fmla="*/ 637512 h 3797612"/>
              <a:gd name="connsiteX6592" fmla="*/ 1655315 w 3911893"/>
              <a:gd name="connsiteY6592" fmla="*/ 631152 h 3797612"/>
              <a:gd name="connsiteX6593" fmla="*/ 1686838 w 3911893"/>
              <a:gd name="connsiteY6593" fmla="*/ 576491 h 3797612"/>
              <a:gd name="connsiteX6594" fmla="*/ 1695293 w 3911893"/>
              <a:gd name="connsiteY6594" fmla="*/ 549866 h 3797612"/>
              <a:gd name="connsiteX6595" fmla="*/ 1689993 w 3911893"/>
              <a:gd name="connsiteY6595" fmla="*/ 552221 h 3797612"/>
              <a:gd name="connsiteX6596" fmla="*/ 1684117 w 3911893"/>
              <a:gd name="connsiteY6596" fmla="*/ 567536 h 3797612"/>
              <a:gd name="connsiteX6597" fmla="*/ 1675879 w 3911893"/>
              <a:gd name="connsiteY6597" fmla="*/ 577549 h 3797612"/>
              <a:gd name="connsiteX6598" fmla="*/ 1675521 w 3911893"/>
              <a:gd name="connsiteY6598" fmla="*/ 573896 h 3797612"/>
              <a:gd name="connsiteX6599" fmla="*/ 1673516 w 3911893"/>
              <a:gd name="connsiteY6599" fmla="*/ 572246 h 3797612"/>
              <a:gd name="connsiteX6600" fmla="*/ 1641278 w 3911893"/>
              <a:gd name="connsiteY6600" fmla="*/ 619603 h 3797612"/>
              <a:gd name="connsiteX6601" fmla="*/ 1629744 w 3911893"/>
              <a:gd name="connsiteY6601" fmla="*/ 633621 h 3797612"/>
              <a:gd name="connsiteX6602" fmla="*/ 1620433 w 3911893"/>
              <a:gd name="connsiteY6602" fmla="*/ 632676 h 3797612"/>
              <a:gd name="connsiteX6603" fmla="*/ 1627024 w 3911893"/>
              <a:gd name="connsiteY6603" fmla="*/ 624666 h 3797612"/>
              <a:gd name="connsiteX6604" fmla="*/ 1642568 w 3911893"/>
              <a:gd name="connsiteY6604" fmla="*/ 613948 h 3797612"/>
              <a:gd name="connsiteX6605" fmla="*/ 1664920 w 3911893"/>
              <a:gd name="connsiteY6605" fmla="*/ 578607 h 3797612"/>
              <a:gd name="connsiteX6606" fmla="*/ 1668573 w 3911893"/>
              <a:gd name="connsiteY6606" fmla="*/ 578254 h 3797612"/>
              <a:gd name="connsiteX6607" fmla="*/ 1695868 w 3911893"/>
              <a:gd name="connsiteY6607" fmla="*/ 536906 h 3797612"/>
              <a:gd name="connsiteX6608" fmla="*/ 1707759 w 3911893"/>
              <a:gd name="connsiteY6608" fmla="*/ 526540 h 3797612"/>
              <a:gd name="connsiteX6609" fmla="*/ 1713992 w 3911893"/>
              <a:gd name="connsiteY6609" fmla="*/ 514878 h 3797612"/>
              <a:gd name="connsiteX6610" fmla="*/ 1711630 w 3911893"/>
              <a:gd name="connsiteY6610" fmla="*/ 509575 h 3797612"/>
              <a:gd name="connsiteX6611" fmla="*/ 1720226 w 3911893"/>
              <a:gd name="connsiteY6611" fmla="*/ 503215 h 3797612"/>
              <a:gd name="connsiteX6612" fmla="*/ 1728106 w 3911893"/>
              <a:gd name="connsiteY6612" fmla="*/ 489550 h 3797612"/>
              <a:gd name="connsiteX6613" fmla="*/ 1731581 w 3911893"/>
              <a:gd name="connsiteY6613" fmla="*/ 473065 h 3797612"/>
              <a:gd name="connsiteX6614" fmla="*/ 1733624 w 3911893"/>
              <a:gd name="connsiteY6614" fmla="*/ 470582 h 3797612"/>
              <a:gd name="connsiteX6615" fmla="*/ 1733348 w 3911893"/>
              <a:gd name="connsiteY6615" fmla="*/ 469963 h 3797612"/>
              <a:gd name="connsiteX6616" fmla="*/ 1744800 w 3911893"/>
              <a:gd name="connsiteY6616" fmla="*/ 452912 h 3797612"/>
              <a:gd name="connsiteX6617" fmla="*/ 1742795 w 3911893"/>
              <a:gd name="connsiteY6617" fmla="*/ 451262 h 3797612"/>
              <a:gd name="connsiteX6618" fmla="*/ 1731261 w 3911893"/>
              <a:gd name="connsiteY6618" fmla="*/ 465280 h 3797612"/>
              <a:gd name="connsiteX6619" fmla="*/ 1716790 w 3911893"/>
              <a:gd name="connsiteY6619" fmla="*/ 486955 h 3797612"/>
              <a:gd name="connsiteX6620" fmla="*/ 1706189 w 3911893"/>
              <a:gd name="connsiteY6620" fmla="*/ 491666 h 3797612"/>
              <a:gd name="connsiteX6621" fmla="*/ 1701603 w 3911893"/>
              <a:gd name="connsiteY6621" fmla="*/ 501326 h 3797612"/>
              <a:gd name="connsiteX6622" fmla="*/ 1699598 w 3911893"/>
              <a:gd name="connsiteY6622" fmla="*/ 499676 h 3797612"/>
              <a:gd name="connsiteX6623" fmla="*/ 1691360 w 3911893"/>
              <a:gd name="connsiteY6623" fmla="*/ 509689 h 3797612"/>
              <a:gd name="connsiteX6624" fmla="*/ 1671588 w 3911893"/>
              <a:gd name="connsiteY6624" fmla="*/ 533719 h 3797612"/>
              <a:gd name="connsiteX6625" fmla="*/ 1662417 w 3911893"/>
              <a:gd name="connsiteY6625" fmla="*/ 553040 h 3797612"/>
              <a:gd name="connsiteX6626" fmla="*/ 1661702 w 3911893"/>
              <a:gd name="connsiteY6626" fmla="*/ 545735 h 3797612"/>
              <a:gd name="connsiteX6627" fmla="*/ 1654754 w 3911893"/>
              <a:gd name="connsiteY6627" fmla="*/ 550093 h 3797612"/>
              <a:gd name="connsiteX6628" fmla="*/ 1640282 w 3911893"/>
              <a:gd name="connsiteY6628" fmla="*/ 571768 h 3797612"/>
              <a:gd name="connsiteX6629" fmla="*/ 1641215 w 3911893"/>
              <a:gd name="connsiteY6629" fmla="*/ 562461 h 3797612"/>
              <a:gd name="connsiteX6630" fmla="*/ 1635914 w 3911893"/>
              <a:gd name="connsiteY6630" fmla="*/ 564816 h 3797612"/>
              <a:gd name="connsiteX6631" fmla="*/ 1636987 w 3911893"/>
              <a:gd name="connsiteY6631" fmla="*/ 575773 h 3797612"/>
              <a:gd name="connsiteX6632" fmla="*/ 1629681 w 3911893"/>
              <a:gd name="connsiteY6632" fmla="*/ 576479 h 3797612"/>
              <a:gd name="connsiteX6633" fmla="*/ 1633691 w 3911893"/>
              <a:gd name="connsiteY6633" fmla="*/ 579779 h 3797612"/>
              <a:gd name="connsiteX6634" fmla="*/ 1628391 w 3911893"/>
              <a:gd name="connsiteY6634" fmla="*/ 582134 h 3797612"/>
              <a:gd name="connsiteX6635" fmla="*/ 1622793 w 3911893"/>
              <a:gd name="connsiteY6635" fmla="*/ 595579 h 3797612"/>
              <a:gd name="connsiteX6636" fmla="*/ 1614984 w 3911893"/>
              <a:gd name="connsiteY6636" fmla="*/ 602822 h 3797612"/>
              <a:gd name="connsiteX6637" fmla="*/ 1615086 w 3911893"/>
              <a:gd name="connsiteY6637" fmla="*/ 599837 h 3797612"/>
              <a:gd name="connsiteX6638" fmla="*/ 1615210 w 3911893"/>
              <a:gd name="connsiteY6638" fmla="*/ 598154 h 3797612"/>
              <a:gd name="connsiteX6639" fmla="*/ 1615048 w 3911893"/>
              <a:gd name="connsiteY6639" fmla="*/ 598861 h 3797612"/>
              <a:gd name="connsiteX6640" fmla="*/ 1614108 w 3911893"/>
              <a:gd name="connsiteY6640" fmla="*/ 602983 h 3797612"/>
              <a:gd name="connsiteX6641" fmla="*/ 1612489 w 3911893"/>
              <a:gd name="connsiteY6641" fmla="*/ 589199 h 3797612"/>
              <a:gd name="connsiteX6642" fmla="*/ 1616142 w 3911893"/>
              <a:gd name="connsiteY6642" fmla="*/ 588847 h 3797612"/>
              <a:gd name="connsiteX6643" fmla="*/ 1615427 w 3911893"/>
              <a:gd name="connsiteY6643" fmla="*/ 581542 h 3797612"/>
              <a:gd name="connsiteX6644" fmla="*/ 1628251 w 3911893"/>
              <a:gd name="connsiteY6644" fmla="*/ 561869 h 3797612"/>
              <a:gd name="connsiteX6645" fmla="*/ 1635199 w 3911893"/>
              <a:gd name="connsiteY6645" fmla="*/ 557511 h 3797612"/>
              <a:gd name="connsiteX6646" fmla="*/ 1643795 w 3911893"/>
              <a:gd name="connsiteY6646" fmla="*/ 551151 h 3797612"/>
              <a:gd name="connsiteX6647" fmla="*/ 1635774 w 3911893"/>
              <a:gd name="connsiteY6647" fmla="*/ 544551 h 3797612"/>
              <a:gd name="connsiteX6648" fmla="*/ 1637422 w 3911893"/>
              <a:gd name="connsiteY6648" fmla="*/ 542549 h 3797612"/>
              <a:gd name="connsiteX6649" fmla="*/ 1643437 w 3911893"/>
              <a:gd name="connsiteY6649" fmla="*/ 547498 h 3797612"/>
              <a:gd name="connsiteX6650" fmla="*/ 1655903 w 3911893"/>
              <a:gd name="connsiteY6650" fmla="*/ 524173 h 3797612"/>
              <a:gd name="connsiteX6651" fmla="*/ 1655188 w 3911893"/>
              <a:gd name="connsiteY6651" fmla="*/ 516868 h 3797612"/>
              <a:gd name="connsiteX6652" fmla="*/ 1658483 w 3911893"/>
              <a:gd name="connsiteY6652" fmla="*/ 512863 h 3797612"/>
              <a:gd name="connsiteX6653" fmla="*/ 1657193 w 3911893"/>
              <a:gd name="connsiteY6653" fmla="*/ 518518 h 3797612"/>
              <a:gd name="connsiteX6654" fmla="*/ 1660107 w 3911893"/>
              <a:gd name="connsiteY6654" fmla="*/ 517224 h 3797612"/>
              <a:gd name="connsiteX6655" fmla="*/ 1661237 w 3911893"/>
              <a:gd name="connsiteY6655" fmla="*/ 518329 h 3797612"/>
              <a:gd name="connsiteX6656" fmla="*/ 1682406 w 3911893"/>
              <a:gd name="connsiteY6656" fmla="*/ 512397 h 3797612"/>
              <a:gd name="connsiteX6657" fmla="*/ 1677681 w 3911893"/>
              <a:gd name="connsiteY6657" fmla="*/ 501792 h 3797612"/>
              <a:gd name="connsiteX6658" fmla="*/ 1678971 w 3911893"/>
              <a:gd name="connsiteY6658" fmla="*/ 496137 h 3797612"/>
              <a:gd name="connsiteX6659" fmla="*/ 1686277 w 3911893"/>
              <a:gd name="connsiteY6659" fmla="*/ 495432 h 3797612"/>
              <a:gd name="connsiteX6660" fmla="*/ 1688142 w 3911893"/>
              <a:gd name="connsiteY6660" fmla="*/ 476817 h 3797612"/>
              <a:gd name="connsiteX6661" fmla="*/ 1693442 w 3911893"/>
              <a:gd name="connsiteY6661" fmla="*/ 474462 h 3797612"/>
              <a:gd name="connsiteX6662" fmla="*/ 1700965 w 3911893"/>
              <a:gd name="connsiteY6662" fmla="*/ 457144 h 3797612"/>
              <a:gd name="connsiteX6663" fmla="*/ 1717800 w 3911893"/>
              <a:gd name="connsiteY6663" fmla="*/ 440771 h 3797612"/>
              <a:gd name="connsiteX6664" fmla="*/ 1718174 w 3911893"/>
              <a:gd name="connsiteY6664" fmla="*/ 432326 h 3797612"/>
              <a:gd name="connsiteX6665" fmla="*/ 1720251 w 3911893"/>
              <a:gd name="connsiteY6665" fmla="*/ 430881 h 3797612"/>
              <a:gd name="connsiteX6666" fmla="*/ 1720308 w 3911893"/>
              <a:gd name="connsiteY6666" fmla="*/ 431081 h 3797612"/>
              <a:gd name="connsiteX6667" fmla="*/ 1721038 w 3911893"/>
              <a:gd name="connsiteY6667" fmla="*/ 430334 h 3797612"/>
              <a:gd name="connsiteX6668" fmla="*/ 1725680 w 3911893"/>
              <a:gd name="connsiteY6668" fmla="*/ 427106 h 3797612"/>
              <a:gd name="connsiteX6669" fmla="*/ 1723948 w 3911893"/>
              <a:gd name="connsiteY6669" fmla="*/ 427359 h 3797612"/>
              <a:gd name="connsiteX6670" fmla="*/ 1721038 w 3911893"/>
              <a:gd name="connsiteY6670" fmla="*/ 430334 h 3797612"/>
              <a:gd name="connsiteX6671" fmla="*/ 1720251 w 3911893"/>
              <a:gd name="connsiteY6671" fmla="*/ 430881 h 3797612"/>
              <a:gd name="connsiteX6672" fmla="*/ 1719999 w 3911893"/>
              <a:gd name="connsiteY6672" fmla="*/ 429987 h 3797612"/>
              <a:gd name="connsiteX6673" fmla="*/ 1728260 w 3911893"/>
              <a:gd name="connsiteY6673" fmla="*/ 415796 h 3797612"/>
              <a:gd name="connsiteX6674" fmla="*/ 1736690 w 3911893"/>
              <a:gd name="connsiteY6674" fmla="*/ 414982 h 3797612"/>
              <a:gd name="connsiteX6675" fmla="*/ 1737616 w 3911893"/>
              <a:gd name="connsiteY6675" fmla="*/ 417197 h 3797612"/>
              <a:gd name="connsiteX6676" fmla="*/ 1739219 w 3911893"/>
              <a:gd name="connsiteY6676" fmla="*/ 414737 h 3797612"/>
              <a:gd name="connsiteX6677" fmla="*/ 1737849 w 3911893"/>
              <a:gd name="connsiteY6677" fmla="*/ 414870 h 3797612"/>
              <a:gd name="connsiteX6678" fmla="*/ 1736690 w 3911893"/>
              <a:gd name="connsiteY6678" fmla="*/ 414982 h 3797612"/>
              <a:gd name="connsiteX6679" fmla="*/ 1735209 w 3911893"/>
              <a:gd name="connsiteY6679" fmla="*/ 411438 h 3797612"/>
              <a:gd name="connsiteX6680" fmla="*/ 1737214 w 3911893"/>
              <a:gd name="connsiteY6680" fmla="*/ 413088 h 3797612"/>
              <a:gd name="connsiteX6681" fmla="*/ 1740152 w 3911893"/>
              <a:gd name="connsiteY6681" fmla="*/ 405430 h 3797612"/>
              <a:gd name="connsiteX6682" fmla="*/ 1736141 w 3911893"/>
              <a:gd name="connsiteY6682" fmla="*/ 402131 h 3797612"/>
              <a:gd name="connsiteX6683" fmla="*/ 1752975 w 3911893"/>
              <a:gd name="connsiteY6683" fmla="*/ 385757 h 3797612"/>
              <a:gd name="connsiteX6684" fmla="*/ 1748748 w 3911893"/>
              <a:gd name="connsiteY6684" fmla="*/ 399070 h 3797612"/>
              <a:gd name="connsiteX6685" fmla="*/ 1756053 w 3911893"/>
              <a:gd name="connsiteY6685" fmla="*/ 398365 h 3797612"/>
              <a:gd name="connsiteX6686" fmla="*/ 1759673 w 3911893"/>
              <a:gd name="connsiteY6686" fmla="*/ 386967 h 3797612"/>
              <a:gd name="connsiteX6687" fmla="*/ 1760663 w 3911893"/>
              <a:gd name="connsiteY6687" fmla="*/ 386376 h 3797612"/>
              <a:gd name="connsiteX6688" fmla="*/ 1772530 w 3911893"/>
              <a:gd name="connsiteY6688" fmla="*/ 378339 h 3797612"/>
              <a:gd name="connsiteX6689" fmla="*/ 1770167 w 3911893"/>
              <a:gd name="connsiteY6689" fmla="*/ 373036 h 3797612"/>
              <a:gd name="connsiteX6690" fmla="*/ 1767804 w 3911893"/>
              <a:gd name="connsiteY6690" fmla="*/ 367734 h 3797612"/>
              <a:gd name="connsiteX6691" fmla="*/ 1762504 w 3911893"/>
              <a:gd name="connsiteY6691" fmla="*/ 370089 h 3797612"/>
              <a:gd name="connsiteX6692" fmla="*/ 1782276 w 3911893"/>
              <a:gd name="connsiteY6692" fmla="*/ 346059 h 3797612"/>
              <a:gd name="connsiteX6693" fmla="*/ 1782739 w 3911893"/>
              <a:gd name="connsiteY6693" fmla="*/ 350795 h 3797612"/>
              <a:gd name="connsiteX6694" fmla="*/ 1780852 w 3911893"/>
              <a:gd name="connsiteY6694" fmla="*/ 350344 h 3797612"/>
              <a:gd name="connsiteX6695" fmla="*/ 1779299 w 3911893"/>
              <a:gd name="connsiteY6695" fmla="*/ 353317 h 3797612"/>
              <a:gd name="connsiteX6696" fmla="*/ 1782068 w 3911893"/>
              <a:gd name="connsiteY6696" fmla="*/ 353352 h 3797612"/>
              <a:gd name="connsiteX6697" fmla="*/ 1780053 w 3911893"/>
              <a:gd name="connsiteY6697" fmla="*/ 361021 h 3797612"/>
              <a:gd name="connsiteX6698" fmla="*/ 1790297 w 3911893"/>
              <a:gd name="connsiteY6698" fmla="*/ 352658 h 3797612"/>
              <a:gd name="connsiteX6699" fmla="*/ 1789939 w 3911893"/>
              <a:gd name="connsiteY6699" fmla="*/ 349006 h 3797612"/>
              <a:gd name="connsiteX6700" fmla="*/ 1793592 w 3911893"/>
              <a:gd name="connsiteY6700" fmla="*/ 348653 h 3797612"/>
              <a:gd name="connsiteX6701" fmla="*/ 1794882 w 3911893"/>
              <a:gd name="connsiteY6701" fmla="*/ 342998 h 3797612"/>
              <a:gd name="connsiteX6702" fmla="*/ 1795080 w 3911893"/>
              <a:gd name="connsiteY6702" fmla="*/ 338543 h 3797612"/>
              <a:gd name="connsiteX6703" fmla="*/ 1796438 w 3911893"/>
              <a:gd name="connsiteY6703" fmla="*/ 336207 h 3797612"/>
              <a:gd name="connsiteX6704" fmla="*/ 1803031 w 3911893"/>
              <a:gd name="connsiteY6704" fmla="*/ 332072 h 3797612"/>
              <a:gd name="connsiteX6705" fmla="*/ 1804768 w 3911893"/>
              <a:gd name="connsiteY6705" fmla="*/ 330983 h 3797612"/>
              <a:gd name="connsiteX6706" fmla="*/ 1808468 w 3911893"/>
              <a:gd name="connsiteY6706" fmla="*/ 319334 h 3797612"/>
              <a:gd name="connsiteX6707" fmla="*/ 1808644 w 3911893"/>
              <a:gd name="connsiteY6707" fmla="*/ 318779 h 3797612"/>
              <a:gd name="connsiteX6708" fmla="*/ 1811001 w 3911893"/>
              <a:gd name="connsiteY6708" fmla="*/ 319320 h 3797612"/>
              <a:gd name="connsiteX6709" fmla="*/ 1809441 w 3911893"/>
              <a:gd name="connsiteY6709" fmla="*/ 316837 h 3797612"/>
              <a:gd name="connsiteX6710" fmla="*/ 1809775 w 3911893"/>
              <a:gd name="connsiteY6710" fmla="*/ 316212 h 3797612"/>
              <a:gd name="connsiteX6711" fmla="*/ 1809197 w 3911893"/>
              <a:gd name="connsiteY6711" fmla="*/ 316448 h 3797612"/>
              <a:gd name="connsiteX6712" fmla="*/ 1806633 w 3911893"/>
              <a:gd name="connsiteY6712" fmla="*/ 312368 h 3797612"/>
              <a:gd name="connsiteX6713" fmla="*/ 1810286 w 3911893"/>
              <a:gd name="connsiteY6713" fmla="*/ 312015 h 3797612"/>
              <a:gd name="connsiteX6714" fmla="*/ 1809571 w 3911893"/>
              <a:gd name="connsiteY6714" fmla="*/ 304710 h 3797612"/>
              <a:gd name="connsiteX6715" fmla="*/ 1811576 w 3911893"/>
              <a:gd name="connsiteY6715" fmla="*/ 306360 h 3797612"/>
              <a:gd name="connsiteX6716" fmla="*/ 1815229 w 3911893"/>
              <a:gd name="connsiteY6716" fmla="*/ 306008 h 3797612"/>
              <a:gd name="connsiteX6717" fmla="*/ 1824400 w 3911893"/>
              <a:gd name="connsiteY6717" fmla="*/ 286687 h 3797612"/>
              <a:gd name="connsiteX6718" fmla="*/ 1826763 w 3911893"/>
              <a:gd name="connsiteY6718" fmla="*/ 291990 h 3797612"/>
              <a:gd name="connsiteX6719" fmla="*/ 1834284 w 3911893"/>
              <a:gd name="connsiteY6719" fmla="*/ 286424 h 3797612"/>
              <a:gd name="connsiteX6720" fmla="*/ 1834792 w 3911893"/>
              <a:gd name="connsiteY6720" fmla="*/ 286049 h 3797612"/>
              <a:gd name="connsiteX6721" fmla="*/ 1832961 w 3911893"/>
              <a:gd name="connsiteY6721" fmla="*/ 290268 h 3797612"/>
              <a:gd name="connsiteX6722" fmla="*/ 1835359 w 3911893"/>
              <a:gd name="connsiteY6722" fmla="*/ 285629 h 3797612"/>
              <a:gd name="connsiteX6723" fmla="*/ 1834792 w 3911893"/>
              <a:gd name="connsiteY6723" fmla="*/ 286049 h 3797612"/>
              <a:gd name="connsiteX6724" fmla="*/ 1838297 w 3911893"/>
              <a:gd name="connsiteY6724" fmla="*/ 277972 h 3797612"/>
              <a:gd name="connsiteX6725" fmla="*/ 1839944 w 3911893"/>
              <a:gd name="connsiteY6725" fmla="*/ 275969 h 3797612"/>
              <a:gd name="connsiteX6726" fmla="*/ 1846177 w 3911893"/>
              <a:gd name="connsiteY6726" fmla="*/ 264306 h 3797612"/>
              <a:gd name="connsiteX6727" fmla="*/ 1851120 w 3911893"/>
              <a:gd name="connsiteY6727" fmla="*/ 258299 h 3797612"/>
              <a:gd name="connsiteX6728" fmla="*/ 1845104 w 3911893"/>
              <a:gd name="connsiteY6728" fmla="*/ 253349 h 3797612"/>
              <a:gd name="connsiteX6729" fmla="*/ 1844866 w 3911893"/>
              <a:gd name="connsiteY6729" fmla="*/ 251328 h 3797612"/>
              <a:gd name="connsiteX6730" fmla="*/ 1857353 w 3911893"/>
              <a:gd name="connsiteY6730" fmla="*/ 246636 h 3797612"/>
              <a:gd name="connsiteX6731" fmla="*/ 1854990 w 3911893"/>
              <a:gd name="connsiteY6731" fmla="*/ 241334 h 3797612"/>
              <a:gd name="connsiteX6732" fmla="*/ 1872540 w 3911893"/>
              <a:gd name="connsiteY6732" fmla="*/ 232265 h 3797612"/>
              <a:gd name="connsiteX6733" fmla="*/ 1864302 w 3911893"/>
              <a:gd name="connsiteY6733" fmla="*/ 242278 h 3797612"/>
              <a:gd name="connsiteX6734" fmla="*/ 1870317 w 3911893"/>
              <a:gd name="connsiteY6734" fmla="*/ 247228 h 3797612"/>
              <a:gd name="connsiteX6735" fmla="*/ 1869027 w 3911893"/>
              <a:gd name="connsiteY6735" fmla="*/ 252883 h 3797612"/>
              <a:gd name="connsiteX6736" fmla="*/ 1872323 w 3911893"/>
              <a:gd name="connsiteY6736" fmla="*/ 248878 h 3797612"/>
              <a:gd name="connsiteX6737" fmla="*/ 1872897 w 3911893"/>
              <a:gd name="connsiteY6737" fmla="*/ 235918 h 3797612"/>
              <a:gd name="connsiteX6738" fmla="*/ 1888084 w 3911893"/>
              <a:gd name="connsiteY6738" fmla="*/ 221547 h 3797612"/>
              <a:gd name="connsiteX6739" fmla="*/ 1892670 w 3911893"/>
              <a:gd name="connsiteY6739" fmla="*/ 211887 h 3797612"/>
              <a:gd name="connsiteX6740" fmla="*/ 1877483 w 3911893"/>
              <a:gd name="connsiteY6740" fmla="*/ 226258 h 3797612"/>
              <a:gd name="connsiteX6741" fmla="*/ 1876768 w 3911893"/>
              <a:gd name="connsiteY6741" fmla="*/ 218953 h 3797612"/>
              <a:gd name="connsiteX6742" fmla="*/ 1875589 w 3911893"/>
              <a:gd name="connsiteY6742" fmla="*/ 218499 h 3797612"/>
              <a:gd name="connsiteX6743" fmla="*/ 1877484 w 3911893"/>
              <a:gd name="connsiteY6743" fmla="*/ 214505 h 3797612"/>
              <a:gd name="connsiteX6744" fmla="*/ 1878058 w 3911893"/>
              <a:gd name="connsiteY6744" fmla="*/ 213298 h 3797612"/>
              <a:gd name="connsiteX6745" fmla="*/ 1879348 w 3911893"/>
              <a:gd name="connsiteY6745" fmla="*/ 207643 h 3797612"/>
              <a:gd name="connsiteX6746" fmla="*/ 1870394 w 3911893"/>
              <a:gd name="connsiteY6746" fmla="*/ 210351 h 3797612"/>
              <a:gd name="connsiteX6747" fmla="*/ 1879207 w 3911893"/>
              <a:gd name="connsiteY6747" fmla="*/ 187378 h 3797612"/>
              <a:gd name="connsiteX6748" fmla="*/ 1887803 w 3911893"/>
              <a:gd name="connsiteY6748" fmla="*/ 181018 h 3797612"/>
              <a:gd name="connsiteX6749" fmla="*/ 1884866 w 3911893"/>
              <a:gd name="connsiteY6749" fmla="*/ 188675 h 3797612"/>
              <a:gd name="connsiteX6750" fmla="*/ 1895467 w 3911893"/>
              <a:gd name="connsiteY6750" fmla="*/ 183965 h 3797612"/>
              <a:gd name="connsiteX6751" fmla="*/ 1898047 w 3911893"/>
              <a:gd name="connsiteY6751" fmla="*/ 172655 h 3797612"/>
              <a:gd name="connsiteX6752" fmla="*/ 1895684 w 3911893"/>
              <a:gd name="connsiteY6752" fmla="*/ 167352 h 3797612"/>
              <a:gd name="connsiteX6753" fmla="*/ 1894611 w 3911893"/>
              <a:gd name="connsiteY6753" fmla="*/ 156395 h 3797612"/>
              <a:gd name="connsiteX6754" fmla="*/ 1888953 w 3911893"/>
              <a:gd name="connsiteY6754" fmla="*/ 155098 h 3797612"/>
              <a:gd name="connsiteX6755" fmla="*/ 1885300 w 3911893"/>
              <a:gd name="connsiteY6755" fmla="*/ 155450 h 3797612"/>
              <a:gd name="connsiteX6756" fmla="*/ 1886016 w 3911893"/>
              <a:gd name="connsiteY6756" fmla="*/ 162755 h 3797612"/>
              <a:gd name="connsiteX6757" fmla="*/ 1879425 w 3911893"/>
              <a:gd name="connsiteY6757" fmla="*/ 170765 h 3797612"/>
              <a:gd name="connsiteX6758" fmla="*/ 1879067 w 3911893"/>
              <a:gd name="connsiteY6758" fmla="*/ 167113 h 3797612"/>
              <a:gd name="connsiteX6759" fmla="*/ 1873409 w 3911893"/>
              <a:gd name="connsiteY6759" fmla="*/ 165816 h 3797612"/>
              <a:gd name="connsiteX6760" fmla="*/ 1874699 w 3911893"/>
              <a:gd name="connsiteY6760" fmla="*/ 160161 h 3797612"/>
              <a:gd name="connsiteX6761" fmla="*/ 1865746 w 3911893"/>
              <a:gd name="connsiteY6761" fmla="*/ 162869 h 3797612"/>
              <a:gd name="connsiteX6762" fmla="*/ 1860088 w 3911893"/>
              <a:gd name="connsiteY6762" fmla="*/ 161572 h 3797612"/>
              <a:gd name="connsiteX6763" fmla="*/ 1858798 w 3911893"/>
              <a:gd name="connsiteY6763" fmla="*/ 167227 h 3797612"/>
              <a:gd name="connsiteX6764" fmla="*/ 1862450 w 3911893"/>
              <a:gd name="connsiteY6764" fmla="*/ 166874 h 3797612"/>
              <a:gd name="connsiteX6765" fmla="*/ 1862233 w 3911893"/>
              <a:gd name="connsiteY6765" fmla="*/ 183486 h 3797612"/>
              <a:gd name="connsiteX6766" fmla="*/ 1855285 w 3911893"/>
              <a:gd name="connsiteY6766" fmla="*/ 187844 h 3797612"/>
              <a:gd name="connsiteX6767" fmla="*/ 1859949 w 3911893"/>
              <a:gd name="connsiteY6767" fmla="*/ 196336 h 3797612"/>
              <a:gd name="connsiteX6768" fmla="*/ 1847762 w 3911893"/>
              <a:gd name="connsiteY6768" fmla="*/ 205162 h 3797612"/>
              <a:gd name="connsiteX6769" fmla="*/ 1846829 w 3911893"/>
              <a:gd name="connsiteY6769" fmla="*/ 214469 h 3797612"/>
              <a:gd name="connsiteX6770" fmla="*/ 1841528 w 3911893"/>
              <a:gd name="connsiteY6770" fmla="*/ 216825 h 3797612"/>
              <a:gd name="connsiteX6771" fmla="*/ 1840813 w 3911893"/>
              <a:gd name="connsiteY6771" fmla="*/ 209520 h 3797612"/>
              <a:gd name="connsiteX6772" fmla="*/ 1829855 w 3911893"/>
              <a:gd name="connsiteY6772" fmla="*/ 210578 h 3797612"/>
              <a:gd name="connsiteX6773" fmla="*/ 1823622 w 3911893"/>
              <a:gd name="connsiteY6773" fmla="*/ 222240 h 3797612"/>
              <a:gd name="connsiteX6774" fmla="*/ 1813736 w 3911893"/>
              <a:gd name="connsiteY6774" fmla="*/ 234256 h 3797612"/>
              <a:gd name="connsiteX6775" fmla="*/ 1811730 w 3911893"/>
              <a:gd name="connsiteY6775" fmla="*/ 232606 h 3797612"/>
              <a:gd name="connsiteX6776" fmla="*/ 1817248 w 3911893"/>
              <a:gd name="connsiteY6776" fmla="*/ 213638 h 3797612"/>
              <a:gd name="connsiteX6777" fmla="*/ 1810160 w 3911893"/>
              <a:gd name="connsiteY6777" fmla="*/ 197731 h 3797612"/>
              <a:gd name="connsiteX6778" fmla="*/ 1826637 w 3911893"/>
              <a:gd name="connsiteY6778" fmla="*/ 177706 h 3797612"/>
              <a:gd name="connsiteX6779" fmla="*/ 1828642 w 3911893"/>
              <a:gd name="connsiteY6779" fmla="*/ 179355 h 3797612"/>
              <a:gd name="connsiteX6780" fmla="*/ 1823699 w 3911893"/>
              <a:gd name="connsiteY6780" fmla="*/ 185363 h 3797612"/>
              <a:gd name="connsiteX6781" fmla="*/ 1831004 w 3911893"/>
              <a:gd name="connsiteY6781" fmla="*/ 184658 h 3797612"/>
              <a:gd name="connsiteX6782" fmla="*/ 1842538 w 3911893"/>
              <a:gd name="connsiteY6782" fmla="*/ 170640 h 3797612"/>
              <a:gd name="connsiteX6783" fmla="*/ 1846191 w 3911893"/>
              <a:gd name="connsiteY6783" fmla="*/ 170287 h 3797612"/>
              <a:gd name="connsiteX6784" fmla="*/ 1849129 w 3911893"/>
              <a:gd name="connsiteY6784" fmla="*/ 162630 h 3797612"/>
              <a:gd name="connsiteX6785" fmla="*/ 1839818 w 3911893"/>
              <a:gd name="connsiteY6785" fmla="*/ 161685 h 3797612"/>
              <a:gd name="connsiteX6786" fmla="*/ 1842756 w 3911893"/>
              <a:gd name="connsiteY6786" fmla="*/ 154028 h 3797612"/>
              <a:gd name="connsiteX6787" fmla="*/ 1837455 w 3911893"/>
              <a:gd name="connsiteY6787" fmla="*/ 156383 h 3797612"/>
              <a:gd name="connsiteX6788" fmla="*/ 1833444 w 3911893"/>
              <a:gd name="connsiteY6788" fmla="*/ 153083 h 3797612"/>
              <a:gd name="connsiteX6789" fmla="*/ 1836382 w 3911893"/>
              <a:gd name="connsiteY6789" fmla="*/ 145426 h 3797612"/>
              <a:gd name="connsiteX6790" fmla="*/ 1839803 w 3911893"/>
              <a:gd name="connsiteY6790" fmla="*/ 145095 h 3797612"/>
              <a:gd name="connsiteX6791" fmla="*/ 1840171 w 3911893"/>
              <a:gd name="connsiteY6791" fmla="*/ 149697 h 3797612"/>
              <a:gd name="connsiteX6792" fmla="*/ 1865388 w 3911893"/>
              <a:gd name="connsiteY6792" fmla="*/ 159216 h 3797612"/>
              <a:gd name="connsiteX6793" fmla="*/ 1867036 w 3911893"/>
              <a:gd name="connsiteY6793" fmla="*/ 157214 h 3797612"/>
              <a:gd name="connsiteX6794" fmla="*/ 1867968 w 3911893"/>
              <a:gd name="connsiteY6794" fmla="*/ 147906 h 3797612"/>
              <a:gd name="connsiteX6795" fmla="*/ 1878927 w 3911893"/>
              <a:gd name="connsiteY6795" fmla="*/ 146848 h 3797612"/>
              <a:gd name="connsiteX6796" fmla="*/ 1881865 w 3911893"/>
              <a:gd name="connsiteY6796" fmla="*/ 139191 h 3797612"/>
              <a:gd name="connsiteX6797" fmla="*/ 1880792 w 3911893"/>
              <a:gd name="connsiteY6797" fmla="*/ 128233 h 3797612"/>
              <a:gd name="connsiteX6798" fmla="*/ 1875134 w 3911893"/>
              <a:gd name="connsiteY6798" fmla="*/ 126936 h 3797612"/>
              <a:gd name="connsiteX6799" fmla="*/ 1878429 w 3911893"/>
              <a:gd name="connsiteY6799" fmla="*/ 122931 h 3797612"/>
              <a:gd name="connsiteX6800" fmla="*/ 1872771 w 3911893"/>
              <a:gd name="connsiteY6800" fmla="*/ 121634 h 3797612"/>
              <a:gd name="connsiteX6801" fmla="*/ 1868403 w 3911893"/>
              <a:gd name="connsiteY6801" fmla="*/ 114682 h 3797612"/>
              <a:gd name="connsiteX6802" fmla="*/ 1875351 w 3911893"/>
              <a:gd name="connsiteY6802" fmla="*/ 110324 h 3797612"/>
              <a:gd name="connsiteX6803" fmla="*/ 1883015 w 3911893"/>
              <a:gd name="connsiteY6803" fmla="*/ 113271 h 3797612"/>
              <a:gd name="connsiteX6804" fmla="*/ 1887383 w 3911893"/>
              <a:gd name="connsiteY6804" fmla="*/ 120223 h 3797612"/>
              <a:gd name="connsiteX6805" fmla="*/ 1895046 w 3911893"/>
              <a:gd name="connsiteY6805" fmla="*/ 123170 h 3797612"/>
              <a:gd name="connsiteX6806" fmla="*/ 1902352 w 3911893"/>
              <a:gd name="connsiteY6806" fmla="*/ 122465 h 3797612"/>
              <a:gd name="connsiteX6807" fmla="*/ 1910233 w 3911893"/>
              <a:gd name="connsiteY6807" fmla="*/ 108800 h 3797612"/>
              <a:gd name="connsiteX6808" fmla="*/ 1911165 w 3911893"/>
              <a:gd name="connsiteY6808" fmla="*/ 99492 h 3797612"/>
              <a:gd name="connsiteX6809" fmla="*/ 1924190 w 3911893"/>
              <a:gd name="connsiteY6809" fmla="*/ 101443 h 3797612"/>
              <a:gd name="connsiteX6810" fmla="*/ 1923197 w 3911893"/>
              <a:gd name="connsiteY6810" fmla="*/ 109391 h 3797612"/>
              <a:gd name="connsiteX6811" fmla="*/ 1919186 w 3911893"/>
              <a:gd name="connsiteY6811" fmla="*/ 106092 h 3797612"/>
              <a:gd name="connsiteX6812" fmla="*/ 1911880 w 3911893"/>
              <a:gd name="connsiteY6812" fmla="*/ 106797 h 3797612"/>
              <a:gd name="connsiteX6813" fmla="*/ 1911961 w 3911893"/>
              <a:gd name="connsiteY6813" fmla="*/ 107630 h 3797612"/>
              <a:gd name="connsiteX6814" fmla="*/ 1911710 w 3911893"/>
              <a:gd name="connsiteY6814" fmla="*/ 107706 h 3797612"/>
              <a:gd name="connsiteX6815" fmla="*/ 1904357 w 3911893"/>
              <a:gd name="connsiteY6815" fmla="*/ 124115 h 3797612"/>
              <a:gd name="connsiteX6816" fmla="*/ 1908746 w 3911893"/>
              <a:gd name="connsiteY6816" fmla="*/ 123691 h 3797612"/>
              <a:gd name="connsiteX6817" fmla="*/ 1901777 w 3911893"/>
              <a:gd name="connsiteY6817" fmla="*/ 135425 h 3797612"/>
              <a:gd name="connsiteX6818" fmla="*/ 1904855 w 3911893"/>
              <a:gd name="connsiteY6818" fmla="*/ 148032 h 3797612"/>
              <a:gd name="connsiteX6819" fmla="*/ 1898264 w 3911893"/>
              <a:gd name="connsiteY6819" fmla="*/ 156042 h 3797612"/>
              <a:gd name="connsiteX6820" fmla="*/ 1898622 w 3911893"/>
              <a:gd name="connsiteY6820" fmla="*/ 159695 h 3797612"/>
              <a:gd name="connsiteX6821" fmla="*/ 1908866 w 3911893"/>
              <a:gd name="connsiteY6821" fmla="*/ 151332 h 3797612"/>
              <a:gd name="connsiteX6822" fmla="*/ 1906285 w 3911893"/>
              <a:gd name="connsiteY6822" fmla="*/ 162642 h 3797612"/>
              <a:gd name="connsiteX6823" fmla="*/ 1897830 w 3911893"/>
              <a:gd name="connsiteY6823" fmla="*/ 189267 h 3797612"/>
              <a:gd name="connsiteX6824" fmla="*/ 1908073 w 3911893"/>
              <a:gd name="connsiteY6824" fmla="*/ 180904 h 3797612"/>
              <a:gd name="connsiteX6825" fmla="*/ 1912441 w 3911893"/>
              <a:gd name="connsiteY6825" fmla="*/ 187856 h 3797612"/>
              <a:gd name="connsiteX6826" fmla="*/ 1909504 w 3911893"/>
              <a:gd name="connsiteY6826" fmla="*/ 195514 h 3797612"/>
              <a:gd name="connsiteX6827" fmla="*/ 1905276 w 3911893"/>
              <a:gd name="connsiteY6827" fmla="*/ 208826 h 3797612"/>
              <a:gd name="connsiteX6828" fmla="*/ 1914945 w 3911893"/>
              <a:gd name="connsiteY6828" fmla="*/ 213423 h 3797612"/>
              <a:gd name="connsiteX6829" fmla="*/ 1912007 w 3911893"/>
              <a:gd name="connsiteY6829" fmla="*/ 221081 h 3797612"/>
              <a:gd name="connsiteX6830" fmla="*/ 1904701 w 3911893"/>
              <a:gd name="connsiteY6830" fmla="*/ 221786 h 3797612"/>
              <a:gd name="connsiteX6831" fmla="*/ 1897535 w 3911893"/>
              <a:gd name="connsiteY6831" fmla="*/ 242757 h 3797612"/>
              <a:gd name="connsiteX6832" fmla="*/ 1885644 w 3911893"/>
              <a:gd name="connsiteY6832" fmla="*/ 253122 h 3797612"/>
              <a:gd name="connsiteX6833" fmla="*/ 1889245 w 3911893"/>
              <a:gd name="connsiteY6833" fmla="*/ 253947 h 3797612"/>
              <a:gd name="connsiteX6834" fmla="*/ 1891660 w 3911893"/>
              <a:gd name="connsiteY6834" fmla="*/ 258072 h 3797612"/>
              <a:gd name="connsiteX6835" fmla="*/ 1897893 w 3911893"/>
              <a:gd name="connsiteY6835" fmla="*/ 246409 h 3797612"/>
              <a:gd name="connsiteX6836" fmla="*/ 1903909 w 3911893"/>
              <a:gd name="connsiteY6836" fmla="*/ 251359 h 3797612"/>
              <a:gd name="connsiteX6837" fmla="*/ 1898966 w 3911893"/>
              <a:gd name="connsiteY6837" fmla="*/ 257366 h 3797612"/>
              <a:gd name="connsiteX6838" fmla="*/ 1902976 w 3911893"/>
              <a:gd name="connsiteY6838" fmla="*/ 260666 h 3797612"/>
              <a:gd name="connsiteX6839" fmla="*/ 1903334 w 3911893"/>
              <a:gd name="connsiteY6839" fmla="*/ 264318 h 3797612"/>
              <a:gd name="connsiteX6840" fmla="*/ 1908992 w 3911893"/>
              <a:gd name="connsiteY6840" fmla="*/ 265616 h 3797612"/>
              <a:gd name="connsiteX6841" fmla="*/ 1915582 w 3911893"/>
              <a:gd name="connsiteY6841" fmla="*/ 257606 h 3797612"/>
              <a:gd name="connsiteX6842" fmla="*/ 1917945 w 3911893"/>
              <a:gd name="connsiteY6842" fmla="*/ 262908 h 3797612"/>
              <a:gd name="connsiteX6843" fmla="*/ 1936503 w 3911893"/>
              <a:gd name="connsiteY6843" fmla="*/ 261116 h 3797612"/>
              <a:gd name="connsiteX6844" fmla="*/ 1936317 w 3911893"/>
              <a:gd name="connsiteY6844" fmla="*/ 261652 h 3797612"/>
              <a:gd name="connsiteX6845" fmla="*/ 1939863 w 3911893"/>
              <a:gd name="connsiteY6845" fmla="*/ 260792 h 3797612"/>
              <a:gd name="connsiteX6846" fmla="*/ 1937123 w 3911893"/>
              <a:gd name="connsiteY6846" fmla="*/ 261056 h 3797612"/>
              <a:gd name="connsiteX6847" fmla="*/ 1936503 w 3911893"/>
              <a:gd name="connsiteY6847" fmla="*/ 261116 h 3797612"/>
              <a:gd name="connsiteX6848" fmla="*/ 1939148 w 3911893"/>
              <a:gd name="connsiteY6848" fmla="*/ 253487 h 3797612"/>
              <a:gd name="connsiteX6849" fmla="*/ 1941511 w 3911893"/>
              <a:gd name="connsiteY6849" fmla="*/ 258789 h 3797612"/>
              <a:gd name="connsiteX6850" fmla="*/ 1957055 w 3911893"/>
              <a:gd name="connsiteY6850" fmla="*/ 248071 h 3797612"/>
              <a:gd name="connsiteX6851" fmla="*/ 1954334 w 3911893"/>
              <a:gd name="connsiteY6851" fmla="*/ 239116 h 3797612"/>
              <a:gd name="connsiteX6852" fmla="*/ 1961640 w 3911893"/>
              <a:gd name="connsiteY6852" fmla="*/ 238411 h 3797612"/>
              <a:gd name="connsiteX6853" fmla="*/ 1960350 w 3911893"/>
              <a:gd name="connsiteY6853" fmla="*/ 244066 h 3797612"/>
              <a:gd name="connsiteX6854" fmla="*/ 1965293 w 3911893"/>
              <a:gd name="connsiteY6854" fmla="*/ 238058 h 3797612"/>
              <a:gd name="connsiteX6855" fmla="*/ 1964578 w 3911893"/>
              <a:gd name="connsiteY6855" fmla="*/ 230753 h 3797612"/>
              <a:gd name="connsiteX6856" fmla="*/ 1962215 w 3911893"/>
              <a:gd name="connsiteY6856" fmla="*/ 225451 h 3797612"/>
              <a:gd name="connsiteX6857" fmla="*/ 1968231 w 3911893"/>
              <a:gd name="connsiteY6857" fmla="*/ 230400 h 3797612"/>
              <a:gd name="connsiteX6858" fmla="*/ 1982127 w 3911893"/>
              <a:gd name="connsiteY6858" fmla="*/ 221685 h 3797612"/>
              <a:gd name="connsiteX6859" fmla="*/ 1985640 w 3911893"/>
              <a:gd name="connsiteY6859" fmla="*/ 201067 h 3797612"/>
              <a:gd name="connsiteX6860" fmla="*/ 1990941 w 3911893"/>
              <a:gd name="connsiteY6860" fmla="*/ 198712 h 3797612"/>
              <a:gd name="connsiteX6861" fmla="*/ 1989510 w 3911893"/>
              <a:gd name="connsiteY6861" fmla="*/ 184102 h 3797612"/>
              <a:gd name="connsiteX6862" fmla="*/ 1999915 w 3911893"/>
              <a:gd name="connsiteY6862" fmla="*/ 175032 h 3797612"/>
              <a:gd name="connsiteX6863" fmla="*/ 2000919 w 3911893"/>
              <a:gd name="connsiteY6863" fmla="*/ 174158 h 3797612"/>
              <a:gd name="connsiteX6864" fmla="*/ 2000797 w 3911893"/>
              <a:gd name="connsiteY6864" fmla="*/ 174471 h 3797612"/>
              <a:gd name="connsiteX6865" fmla="*/ 1998518 w 3911893"/>
              <a:gd name="connsiteY6865" fmla="*/ 177241 h 3797612"/>
              <a:gd name="connsiteX6866" fmla="*/ 1998106 w 3911893"/>
              <a:gd name="connsiteY6866" fmla="*/ 177742 h 3797612"/>
              <a:gd name="connsiteX6867" fmla="*/ 1999187 w 3911893"/>
              <a:gd name="connsiteY6867" fmla="*/ 178632 h 3797612"/>
              <a:gd name="connsiteX6868" fmla="*/ 1998581 w 3911893"/>
              <a:gd name="connsiteY6868" fmla="*/ 180199 h 3797612"/>
              <a:gd name="connsiteX6869" fmla="*/ 1994236 w 3911893"/>
              <a:gd name="connsiteY6869" fmla="*/ 194707 h 3797612"/>
              <a:gd name="connsiteX6870" fmla="*/ 2001542 w 3911893"/>
              <a:gd name="connsiteY6870" fmla="*/ 194002 h 3797612"/>
              <a:gd name="connsiteX6871" fmla="*/ 2010355 w 3911893"/>
              <a:gd name="connsiteY6871" fmla="*/ 171029 h 3797612"/>
              <a:gd name="connsiteX6872" fmla="*/ 2012360 w 3911893"/>
              <a:gd name="connsiteY6872" fmla="*/ 172679 h 3797612"/>
              <a:gd name="connsiteX6873" fmla="*/ 2011785 w 3911893"/>
              <a:gd name="connsiteY6873" fmla="*/ 185639 h 3797612"/>
              <a:gd name="connsiteX6874" fmla="*/ 2003190 w 3911893"/>
              <a:gd name="connsiteY6874" fmla="*/ 191999 h 3797612"/>
              <a:gd name="connsiteX6875" fmla="*/ 2000967 w 3911893"/>
              <a:gd name="connsiteY6875" fmla="*/ 206962 h 3797612"/>
              <a:gd name="connsiteX6876" fmla="*/ 2013931 w 3911893"/>
              <a:gd name="connsiteY6876" fmla="*/ 207553 h 3797612"/>
              <a:gd name="connsiteX6877" fmla="*/ 2014646 w 3911893"/>
              <a:gd name="connsiteY6877" fmla="*/ 214858 h 3797612"/>
              <a:gd name="connsiteX6878" fmla="*/ 2012283 w 3911893"/>
              <a:gd name="connsiteY6878" fmla="*/ 209556 h 3797612"/>
              <a:gd name="connsiteX6879" fmla="*/ 2008630 w 3911893"/>
              <a:gd name="connsiteY6879" fmla="*/ 209908 h 3797612"/>
              <a:gd name="connsiteX6880" fmla="*/ 2003112 w 3911893"/>
              <a:gd name="connsiteY6880" fmla="*/ 228876 h 3797612"/>
              <a:gd name="connsiteX6881" fmla="*/ 1996164 w 3911893"/>
              <a:gd name="connsiteY6881" fmla="*/ 233234 h 3797612"/>
              <a:gd name="connsiteX6882" fmla="*/ 1991004 w 3911893"/>
              <a:gd name="connsiteY6882" fmla="*/ 255854 h 3797612"/>
              <a:gd name="connsiteX6883" fmla="*/ 1992651 w 3911893"/>
              <a:gd name="connsiteY6883" fmla="*/ 253852 h 3797612"/>
              <a:gd name="connsiteX6884" fmla="*/ 1994642 w 3911893"/>
              <a:gd name="connsiteY6884" fmla="*/ 253659 h 3797612"/>
              <a:gd name="connsiteX6885" fmla="*/ 1993403 w 3911893"/>
              <a:gd name="connsiteY6885" fmla="*/ 254470 h 3797612"/>
              <a:gd name="connsiteX6886" fmla="*/ 1994941 w 3911893"/>
              <a:gd name="connsiteY6886" fmla="*/ 254581 h 3797612"/>
              <a:gd name="connsiteX6887" fmla="*/ 1998136 w 3911893"/>
              <a:gd name="connsiteY6887" fmla="*/ 253322 h 3797612"/>
              <a:gd name="connsiteX6888" fmla="*/ 1999044 w 3911893"/>
              <a:gd name="connsiteY6888" fmla="*/ 253234 h 3797612"/>
              <a:gd name="connsiteX6889" fmla="*/ 1999957 w 3911893"/>
              <a:gd name="connsiteY6889" fmla="*/ 253146 h 3797612"/>
              <a:gd name="connsiteX6890" fmla="*/ 2000181 w 3911893"/>
              <a:gd name="connsiteY6890" fmla="*/ 255429 h 3797612"/>
              <a:gd name="connsiteX6891" fmla="*/ 1999906 w 3911893"/>
              <a:gd name="connsiteY6891" fmla="*/ 252625 h 3797612"/>
              <a:gd name="connsiteX6892" fmla="*/ 2002240 w 3911893"/>
              <a:gd name="connsiteY6892" fmla="*/ 251705 h 3797612"/>
              <a:gd name="connsiteX6893" fmla="*/ 2015859 w 3911893"/>
              <a:gd name="connsiteY6893" fmla="*/ 246080 h 3797612"/>
              <a:gd name="connsiteX6894" fmla="*/ 2019870 w 3911893"/>
              <a:gd name="connsiteY6894" fmla="*/ 249380 h 3797612"/>
              <a:gd name="connsiteX6895" fmla="*/ 2020227 w 3911893"/>
              <a:gd name="connsiteY6895" fmla="*/ 253033 h 3797612"/>
              <a:gd name="connsiteX6896" fmla="*/ 2028823 w 3911893"/>
              <a:gd name="connsiteY6896" fmla="*/ 246672 h 3797612"/>
              <a:gd name="connsiteX6897" fmla="*/ 2030828 w 3911893"/>
              <a:gd name="connsiteY6897" fmla="*/ 248322 h 3797612"/>
              <a:gd name="connsiteX6898" fmla="*/ 2036129 w 3911893"/>
              <a:gd name="connsiteY6898" fmla="*/ 245967 h 3797612"/>
              <a:gd name="connsiteX6899" fmla="*/ 2036091 w 3911893"/>
              <a:gd name="connsiteY6899" fmla="*/ 248816 h 3797612"/>
              <a:gd name="connsiteX6900" fmla="*/ 2035967 w 3911893"/>
              <a:gd name="connsiteY6900" fmla="*/ 249612 h 3797612"/>
              <a:gd name="connsiteX6901" fmla="*/ 2036075 w 3911893"/>
              <a:gd name="connsiteY6901" fmla="*/ 250120 h 3797612"/>
              <a:gd name="connsiteX6902" fmla="*/ 2036091 w 3911893"/>
              <a:gd name="connsiteY6902" fmla="*/ 248816 h 3797612"/>
              <a:gd name="connsiteX6903" fmla="*/ 2037419 w 3911893"/>
              <a:gd name="connsiteY6903" fmla="*/ 240312 h 3797612"/>
              <a:gd name="connsiteX6904" fmla="*/ 2032118 w 3911893"/>
              <a:gd name="connsiteY6904" fmla="*/ 242667 h 3797612"/>
              <a:gd name="connsiteX6905" fmla="*/ 2035056 w 3911893"/>
              <a:gd name="connsiteY6905" fmla="*/ 235009 h 3797612"/>
              <a:gd name="connsiteX6906" fmla="*/ 2028108 w 3911893"/>
              <a:gd name="connsiteY6906" fmla="*/ 239367 h 3797612"/>
              <a:gd name="connsiteX6907" fmla="*/ 2024672 w 3911893"/>
              <a:gd name="connsiteY6907" fmla="*/ 223107 h 3797612"/>
              <a:gd name="connsiteX6908" fmla="*/ 2027319 w 3911893"/>
              <a:gd name="connsiteY6908" fmla="*/ 219891 h 3797612"/>
              <a:gd name="connsiteX6909" fmla="*/ 2027681 w 3911893"/>
              <a:gd name="connsiteY6909" fmla="*/ 221175 h 3797612"/>
              <a:gd name="connsiteX6910" fmla="*/ 2029615 w 3911893"/>
              <a:gd name="connsiteY6910" fmla="*/ 217100 h 3797612"/>
              <a:gd name="connsiteX6911" fmla="*/ 2028997 w 3911893"/>
              <a:gd name="connsiteY6911" fmla="*/ 217851 h 3797612"/>
              <a:gd name="connsiteX6912" fmla="*/ 2027319 w 3911893"/>
              <a:gd name="connsiteY6912" fmla="*/ 219891 h 3797612"/>
              <a:gd name="connsiteX6913" fmla="*/ 2025605 w 3911893"/>
              <a:gd name="connsiteY6913" fmla="*/ 213800 h 3797612"/>
              <a:gd name="connsiteX6914" fmla="*/ 2030905 w 3911893"/>
              <a:gd name="connsiteY6914" fmla="*/ 211445 h 3797612"/>
              <a:gd name="connsiteX6915" fmla="*/ 2034699 w 3911893"/>
              <a:gd name="connsiteY6915" fmla="*/ 231357 h 3797612"/>
              <a:gd name="connsiteX6916" fmla="*/ 2041647 w 3911893"/>
              <a:gd name="connsiteY6916" fmla="*/ 226999 h 3797612"/>
              <a:gd name="connsiteX6917" fmla="*/ 2037636 w 3911893"/>
              <a:gd name="connsiteY6917" fmla="*/ 223700 h 3797612"/>
              <a:gd name="connsiteX6918" fmla="*/ 2045783 w 3911893"/>
              <a:gd name="connsiteY6918" fmla="*/ 224526 h 3797612"/>
              <a:gd name="connsiteX6919" fmla="*/ 2046509 w 3911893"/>
              <a:gd name="connsiteY6919" fmla="*/ 224599 h 3797612"/>
              <a:gd name="connsiteX6920" fmla="*/ 2046010 w 3911893"/>
              <a:gd name="connsiteY6920" fmla="*/ 230956 h 3797612"/>
              <a:gd name="connsiteX6921" fmla="*/ 2046947 w 3911893"/>
              <a:gd name="connsiteY6921" fmla="*/ 224644 h 3797612"/>
              <a:gd name="connsiteX6922" fmla="*/ 2046509 w 3911893"/>
              <a:gd name="connsiteY6922" fmla="*/ 224599 h 3797612"/>
              <a:gd name="connsiteX6923" fmla="*/ 2047522 w 3911893"/>
              <a:gd name="connsiteY6923" fmla="*/ 211684 h 3797612"/>
              <a:gd name="connsiteX6924" fmla="*/ 2045517 w 3911893"/>
              <a:gd name="connsiteY6924" fmla="*/ 210034 h 3797612"/>
              <a:gd name="connsiteX6925" fmla="*/ 2042222 w 3911893"/>
              <a:gd name="connsiteY6925" fmla="*/ 214039 h 3797612"/>
              <a:gd name="connsiteX6926" fmla="*/ 2043372 w 3911893"/>
              <a:gd name="connsiteY6926" fmla="*/ 188119 h 3797612"/>
              <a:gd name="connsiteX6927" fmla="*/ 2047165 w 3911893"/>
              <a:gd name="connsiteY6927" fmla="*/ 208032 h 3797612"/>
              <a:gd name="connsiteX6928" fmla="*/ 2049028 w 3911893"/>
              <a:gd name="connsiteY6928" fmla="*/ 205766 h 3797612"/>
              <a:gd name="connsiteX6929" fmla="*/ 2051185 w 3911893"/>
              <a:gd name="connsiteY6929" fmla="*/ 206721 h 3797612"/>
              <a:gd name="connsiteX6930" fmla="*/ 2053538 w 3911893"/>
              <a:gd name="connsiteY6930" fmla="*/ 216634 h 3797612"/>
              <a:gd name="connsiteX6931" fmla="*/ 2058838 w 3911893"/>
              <a:gd name="connsiteY6931" fmla="*/ 214279 h 3797612"/>
              <a:gd name="connsiteX6932" fmla="*/ 2054253 w 3911893"/>
              <a:gd name="connsiteY6932" fmla="*/ 223939 h 3797612"/>
              <a:gd name="connsiteX6933" fmla="*/ 2050600 w 3911893"/>
              <a:gd name="connsiteY6933" fmla="*/ 224291 h 3797612"/>
              <a:gd name="connsiteX6934" fmla="*/ 2050958 w 3911893"/>
              <a:gd name="connsiteY6934" fmla="*/ 227944 h 3797612"/>
              <a:gd name="connsiteX6935" fmla="*/ 2049451 w 3911893"/>
              <a:gd name="connsiteY6935" fmla="*/ 250211 h 3797612"/>
              <a:gd name="connsiteX6936" fmla="*/ 2048518 w 3911893"/>
              <a:gd name="connsiteY6936" fmla="*/ 259519 h 3797612"/>
              <a:gd name="connsiteX6937" fmla="*/ 2058923 w 3911893"/>
              <a:gd name="connsiteY6937" fmla="*/ 250449 h 3797612"/>
              <a:gd name="connsiteX6938" fmla="*/ 2059959 w 3911893"/>
              <a:gd name="connsiteY6938" fmla="*/ 249545 h 3797612"/>
              <a:gd name="connsiteX6939" fmla="*/ 2059791 w 3911893"/>
              <a:gd name="connsiteY6939" fmla="*/ 249904 h 3797612"/>
              <a:gd name="connsiteX6940" fmla="*/ 2061446 w 3911893"/>
              <a:gd name="connsiteY6940" fmla="*/ 251213 h 3797612"/>
              <a:gd name="connsiteX6941" fmla="*/ 2063968 w 3911893"/>
              <a:gd name="connsiteY6941" fmla="*/ 249097 h 3797612"/>
              <a:gd name="connsiteX6942" fmla="*/ 2060363 w 3911893"/>
              <a:gd name="connsiteY6942" fmla="*/ 260449 h 3797612"/>
              <a:gd name="connsiteX6943" fmla="*/ 2059834 w 3911893"/>
              <a:gd name="connsiteY6943" fmla="*/ 262113 h 3797612"/>
              <a:gd name="connsiteX6944" fmla="*/ 2064560 w 3911893"/>
              <a:gd name="connsiteY6944" fmla="*/ 272718 h 3797612"/>
              <a:gd name="connsiteX6945" fmla="*/ 2069145 w 3911893"/>
              <a:gd name="connsiteY6945" fmla="*/ 263058 h 3797612"/>
              <a:gd name="connsiteX6946" fmla="*/ 2067638 w 3911893"/>
              <a:gd name="connsiteY6946" fmla="*/ 285325 h 3797612"/>
              <a:gd name="connsiteX6947" fmla="*/ 2065633 w 3911893"/>
              <a:gd name="connsiteY6947" fmla="*/ 283675 h 3797612"/>
              <a:gd name="connsiteX6948" fmla="*/ 2068571 w 3911893"/>
              <a:gd name="connsiteY6948" fmla="*/ 276017 h 3797612"/>
              <a:gd name="connsiteX6949" fmla="*/ 2059260 w 3911893"/>
              <a:gd name="connsiteY6949" fmla="*/ 275073 h 3797612"/>
              <a:gd name="connsiteX6950" fmla="*/ 2054316 w 3911893"/>
              <a:gd name="connsiteY6950" fmla="*/ 281081 h 3797612"/>
              <a:gd name="connsiteX6951" fmla="*/ 2060332 w 3911893"/>
              <a:gd name="connsiteY6951" fmla="*/ 286030 h 3797612"/>
              <a:gd name="connsiteX6952" fmla="*/ 2056679 w 3911893"/>
              <a:gd name="connsiteY6952" fmla="*/ 286383 h 3797612"/>
              <a:gd name="connsiteX6953" fmla="*/ 2052451 w 3911893"/>
              <a:gd name="connsiteY6953" fmla="*/ 299695 h 3797612"/>
              <a:gd name="connsiteX6954" fmla="*/ 2050804 w 3911893"/>
              <a:gd name="connsiteY6954" fmla="*/ 301698 h 3797612"/>
              <a:gd name="connsiteX6955" fmla="*/ 2059757 w 3911893"/>
              <a:gd name="connsiteY6955" fmla="*/ 298990 h 3797612"/>
              <a:gd name="connsiteX6956" fmla="*/ 2064125 w 3911893"/>
              <a:gd name="connsiteY6956" fmla="*/ 305942 h 3797612"/>
              <a:gd name="connsiteX6957" fmla="*/ 2060395 w 3911893"/>
              <a:gd name="connsiteY6957" fmla="*/ 309369 h 3797612"/>
              <a:gd name="connsiteX6958" fmla="*/ 2060956 w 3911893"/>
              <a:gd name="connsiteY6958" fmla="*/ 304174 h 3797612"/>
              <a:gd name="connsiteX6959" fmla="*/ 2060150 w 3911893"/>
              <a:gd name="connsiteY6959" fmla="*/ 306239 h 3797612"/>
              <a:gd name="connsiteX6960" fmla="*/ 2059681 w 3911893"/>
              <a:gd name="connsiteY6960" fmla="*/ 310026 h 3797612"/>
              <a:gd name="connsiteX6961" fmla="*/ 2059606 w 3911893"/>
              <a:gd name="connsiteY6961" fmla="*/ 310095 h 3797612"/>
              <a:gd name="connsiteX6962" fmla="*/ 2059387 w 3911893"/>
              <a:gd name="connsiteY6962" fmla="*/ 312389 h 3797612"/>
              <a:gd name="connsiteX6963" fmla="*/ 2058957 w 3911893"/>
              <a:gd name="connsiteY6963" fmla="*/ 315861 h 3797612"/>
              <a:gd name="connsiteX6964" fmla="*/ 2057892 w 3911893"/>
              <a:gd name="connsiteY6964" fmla="*/ 317605 h 3797612"/>
              <a:gd name="connsiteX6965" fmla="*/ 2055586 w 3911893"/>
              <a:gd name="connsiteY6965" fmla="*/ 318799 h 3797612"/>
              <a:gd name="connsiteX6966" fmla="*/ 2048224 w 3911893"/>
              <a:gd name="connsiteY6966" fmla="*/ 313008 h 3797612"/>
              <a:gd name="connsiteX6967" fmla="*/ 2045286 w 3911893"/>
              <a:gd name="connsiteY6967" fmla="*/ 320665 h 3797612"/>
              <a:gd name="connsiteX6968" fmla="*/ 2045097 w 3911893"/>
              <a:gd name="connsiteY6968" fmla="*/ 323449 h 3797612"/>
              <a:gd name="connsiteX6969" fmla="*/ 2045616 w 3911893"/>
              <a:gd name="connsiteY6969" fmla="*/ 323960 h 3797612"/>
              <a:gd name="connsiteX6970" fmla="*/ 2045444 w 3911893"/>
              <a:gd name="connsiteY6970" fmla="*/ 324049 h 3797612"/>
              <a:gd name="connsiteX6971" fmla="*/ 2045231 w 3911893"/>
              <a:gd name="connsiteY6971" fmla="*/ 324819 h 3797612"/>
              <a:gd name="connsiteX6972" fmla="*/ 2046124 w 3911893"/>
              <a:gd name="connsiteY6972" fmla="*/ 324463 h 3797612"/>
              <a:gd name="connsiteX6973" fmla="*/ 2047649 w 3911893"/>
              <a:gd name="connsiteY6973" fmla="*/ 325968 h 3797612"/>
              <a:gd name="connsiteX6974" fmla="*/ 2050944 w 3911893"/>
              <a:gd name="connsiteY6974" fmla="*/ 321963 h 3797612"/>
              <a:gd name="connsiteX6975" fmla="*/ 2049612 w 3911893"/>
              <a:gd name="connsiteY6975" fmla="*/ 323071 h 3797612"/>
              <a:gd name="connsiteX6976" fmla="*/ 2046124 w 3911893"/>
              <a:gd name="connsiteY6976" fmla="*/ 324463 h 3797612"/>
              <a:gd name="connsiteX6977" fmla="*/ 2045616 w 3911893"/>
              <a:gd name="connsiteY6977" fmla="*/ 323960 h 3797612"/>
              <a:gd name="connsiteX6978" fmla="*/ 2055586 w 3911893"/>
              <a:gd name="connsiteY6978" fmla="*/ 318799 h 3797612"/>
              <a:gd name="connsiteX6979" fmla="*/ 2056932 w 3911893"/>
              <a:gd name="connsiteY6979" fmla="*/ 319858 h 3797612"/>
              <a:gd name="connsiteX6980" fmla="*/ 2058810 w 3911893"/>
              <a:gd name="connsiteY6980" fmla="*/ 317045 h 3797612"/>
              <a:gd name="connsiteX6981" fmla="*/ 2058703 w 3911893"/>
              <a:gd name="connsiteY6981" fmla="*/ 317905 h 3797612"/>
              <a:gd name="connsiteX6982" fmla="*/ 2056385 w 3911893"/>
              <a:gd name="connsiteY6982" fmla="*/ 339872 h 3797612"/>
              <a:gd name="connsiteX6983" fmla="*/ 2056027 w 3911893"/>
              <a:gd name="connsiteY6983" fmla="*/ 336220 h 3797612"/>
              <a:gd name="connsiteX6984" fmla="*/ 2052157 w 3911893"/>
              <a:gd name="connsiteY6984" fmla="*/ 353185 h 3797612"/>
              <a:gd name="connsiteX6985" fmla="*/ 2043918 w 3911893"/>
              <a:gd name="connsiteY6985" fmla="*/ 363198 h 3797612"/>
              <a:gd name="connsiteX6986" fmla="*/ 2044276 w 3911893"/>
              <a:gd name="connsiteY6986" fmla="*/ 366850 h 3797612"/>
              <a:gd name="connsiteX6987" fmla="*/ 2057815 w 3911893"/>
              <a:gd name="connsiteY6987" fmla="*/ 354482 h 3797612"/>
              <a:gd name="connsiteX6988" fmla="*/ 2073717 w 3911893"/>
              <a:gd name="connsiteY6988" fmla="*/ 347416 h 3797612"/>
              <a:gd name="connsiteX6989" fmla="*/ 2083603 w 3911893"/>
              <a:gd name="connsiteY6989" fmla="*/ 335401 h 3797612"/>
              <a:gd name="connsiteX6990" fmla="*/ 2081815 w 3911893"/>
              <a:gd name="connsiteY6990" fmla="*/ 317139 h 3797612"/>
              <a:gd name="connsiteX6991" fmla="*/ 2086541 w 3911893"/>
              <a:gd name="connsiteY6991" fmla="*/ 327743 h 3797612"/>
              <a:gd name="connsiteX6992" fmla="*/ 2091484 w 3911893"/>
              <a:gd name="connsiteY6992" fmla="*/ 321735 h 3797612"/>
              <a:gd name="connsiteX6993" fmla="*/ 2092059 w 3911893"/>
              <a:gd name="connsiteY6993" fmla="*/ 308776 h 3797612"/>
              <a:gd name="connsiteX6994" fmla="*/ 2097934 w 3911893"/>
              <a:gd name="connsiteY6994" fmla="*/ 293461 h 3797612"/>
              <a:gd name="connsiteX6995" fmla="*/ 2097577 w 3911893"/>
              <a:gd name="connsiteY6995" fmla="*/ 289808 h 3797612"/>
              <a:gd name="connsiteX6996" fmla="*/ 2096073 w 3911893"/>
              <a:gd name="connsiteY6996" fmla="*/ 286434 h 3797612"/>
              <a:gd name="connsiteX6997" fmla="*/ 2098867 w 3911893"/>
              <a:gd name="connsiteY6997" fmla="*/ 284153 h 3797612"/>
              <a:gd name="connsiteX6998" fmla="*/ 2095214 w 3911893"/>
              <a:gd name="connsiteY6998" fmla="*/ 284506 h 3797612"/>
              <a:gd name="connsiteX6999" fmla="*/ 2096073 w 3911893"/>
              <a:gd name="connsiteY6999" fmla="*/ 286434 h 3797612"/>
              <a:gd name="connsiteX7000" fmla="*/ 2093176 w 3911893"/>
              <a:gd name="connsiteY7000" fmla="*/ 288799 h 3797612"/>
              <a:gd name="connsiteX7001" fmla="*/ 2092419 w 3911893"/>
              <a:gd name="connsiteY7001" fmla="*/ 288626 h 3797612"/>
              <a:gd name="connsiteX7002" fmla="*/ 2092189 w 3911893"/>
              <a:gd name="connsiteY7002" fmla="*/ 284798 h 3797612"/>
              <a:gd name="connsiteX7003" fmla="*/ 2092146 w 3911893"/>
              <a:gd name="connsiteY7003" fmla="*/ 274281 h 3797612"/>
              <a:gd name="connsiteX7004" fmla="*/ 2096146 w 3911893"/>
              <a:gd name="connsiteY7004" fmla="*/ 275198 h 3797612"/>
              <a:gd name="connsiteX7005" fmla="*/ 2102379 w 3911893"/>
              <a:gd name="connsiteY7005" fmla="*/ 263536 h 3797612"/>
              <a:gd name="connsiteX7006" fmla="*/ 2093426 w 3911893"/>
              <a:gd name="connsiteY7006" fmla="*/ 266244 h 3797612"/>
              <a:gd name="connsiteX7007" fmla="*/ 2089773 w 3911893"/>
              <a:gd name="connsiteY7007" fmla="*/ 266596 h 3797612"/>
              <a:gd name="connsiteX7008" fmla="*/ 2087768 w 3911893"/>
              <a:gd name="connsiteY7008" fmla="*/ 264947 h 3797612"/>
              <a:gd name="connsiteX7009" fmla="*/ 2095649 w 3911893"/>
              <a:gd name="connsiteY7009" fmla="*/ 251281 h 3797612"/>
              <a:gd name="connsiteX7010" fmla="*/ 2088342 w 3911893"/>
              <a:gd name="connsiteY7010" fmla="*/ 251987 h 3797612"/>
              <a:gd name="connsiteX7011" fmla="*/ 2086337 w 3911893"/>
              <a:gd name="connsiteY7011" fmla="*/ 250337 h 3797612"/>
              <a:gd name="connsiteX7012" fmla="*/ 2094933 w 3911893"/>
              <a:gd name="connsiteY7012" fmla="*/ 243977 h 3797612"/>
              <a:gd name="connsiteX7013" fmla="*/ 2096581 w 3911893"/>
              <a:gd name="connsiteY7013" fmla="*/ 241974 h 3797612"/>
              <a:gd name="connsiteX7014" fmla="*/ 2090208 w 3911893"/>
              <a:gd name="connsiteY7014" fmla="*/ 233372 h 3797612"/>
              <a:gd name="connsiteX7015" fmla="*/ 2092788 w 3911893"/>
              <a:gd name="connsiteY7015" fmla="*/ 222062 h 3797612"/>
              <a:gd name="connsiteX7016" fmla="*/ 2096083 w 3911893"/>
              <a:gd name="connsiteY7016" fmla="*/ 218057 h 3797612"/>
              <a:gd name="connsiteX7017" fmla="*/ 2098446 w 3911893"/>
              <a:gd name="connsiteY7017" fmla="*/ 223359 h 3797612"/>
              <a:gd name="connsiteX7018" fmla="*/ 2104461 w 3911893"/>
              <a:gd name="connsiteY7018" fmla="*/ 228309 h 3797612"/>
              <a:gd name="connsiteX7019" fmla="*/ 2109047 w 3911893"/>
              <a:gd name="connsiteY7019" fmla="*/ 218649 h 3797612"/>
              <a:gd name="connsiteX7020" fmla="*/ 2111052 w 3911893"/>
              <a:gd name="connsiteY7020" fmla="*/ 220299 h 3797612"/>
              <a:gd name="connsiteX7021" fmla="*/ 2108115 w 3911893"/>
              <a:gd name="connsiteY7021" fmla="*/ 227956 h 3797612"/>
              <a:gd name="connsiteX7022" fmla="*/ 2114845 w 3911893"/>
              <a:gd name="connsiteY7022" fmla="*/ 240210 h 3797612"/>
              <a:gd name="connsiteX7023" fmla="*/ 2120146 w 3911893"/>
              <a:gd name="connsiteY7023" fmla="*/ 237855 h 3797612"/>
              <a:gd name="connsiteX7024" fmla="*/ 2120861 w 3911893"/>
              <a:gd name="connsiteY7024" fmla="*/ 245160 h 3797612"/>
              <a:gd name="connsiteX7025" fmla="*/ 2115701 w 3911893"/>
              <a:gd name="connsiteY7025" fmla="*/ 267780 h 3797612"/>
              <a:gd name="connsiteX7026" fmla="*/ 2114053 w 3911893"/>
              <a:gd name="connsiteY7026" fmla="*/ 269783 h 3797612"/>
              <a:gd name="connsiteX7027" fmla="*/ 2104525 w 3911893"/>
              <a:gd name="connsiteY7027" fmla="*/ 285450 h 3797612"/>
              <a:gd name="connsiteX7028" fmla="*/ 2104167 w 3911893"/>
              <a:gd name="connsiteY7028" fmla="*/ 281798 h 3797612"/>
              <a:gd name="connsiteX7029" fmla="*/ 2100514 w 3911893"/>
              <a:gd name="connsiteY7029" fmla="*/ 282151 h 3797612"/>
              <a:gd name="connsiteX7030" fmla="*/ 2101229 w 3911893"/>
              <a:gd name="connsiteY7030" fmla="*/ 289456 h 3797612"/>
              <a:gd name="connsiteX7031" fmla="*/ 2108535 w 3911893"/>
              <a:gd name="connsiteY7031" fmla="*/ 288750 h 3797612"/>
              <a:gd name="connsiteX7032" fmla="*/ 2111256 w 3911893"/>
              <a:gd name="connsiteY7032" fmla="*/ 297705 h 3797612"/>
              <a:gd name="connsiteX7033" fmla="*/ 2117336 w 3911893"/>
              <a:gd name="connsiteY7033" fmla="*/ 293892 h 3797612"/>
              <a:gd name="connsiteX7034" fmla="*/ 2118204 w 3911893"/>
              <a:gd name="connsiteY7034" fmla="*/ 293347 h 3797612"/>
              <a:gd name="connsiteX7035" fmla="*/ 2118204 w 3911893"/>
              <a:gd name="connsiteY7035" fmla="*/ 293347 h 3797612"/>
              <a:gd name="connsiteX7036" fmla="*/ 2117271 w 3911893"/>
              <a:gd name="connsiteY7036" fmla="*/ 302655 h 3797612"/>
              <a:gd name="connsiteX7037" fmla="*/ 2111613 w 3911893"/>
              <a:gd name="connsiteY7037" fmla="*/ 301357 h 3797612"/>
              <a:gd name="connsiteX7038" fmla="*/ 2120349 w 3911893"/>
              <a:gd name="connsiteY7038" fmla="*/ 315262 h 3797612"/>
              <a:gd name="connsiteX7039" fmla="*/ 2124002 w 3911893"/>
              <a:gd name="connsiteY7039" fmla="*/ 314909 h 3797612"/>
              <a:gd name="connsiteX7040" fmla="*/ 2130018 w 3911893"/>
              <a:gd name="connsiteY7040" fmla="*/ 319859 h 3797612"/>
              <a:gd name="connsiteX7041" fmla="*/ 2119059 w 3911893"/>
              <a:gd name="connsiteY7041" fmla="*/ 320917 h 3797612"/>
              <a:gd name="connsiteX7042" fmla="*/ 2117412 w 3911893"/>
              <a:gd name="connsiteY7042" fmla="*/ 322919 h 3797612"/>
              <a:gd name="connsiteX7043" fmla="*/ 2121269 w 3911893"/>
              <a:gd name="connsiteY7043" fmla="*/ 329058 h 3797612"/>
              <a:gd name="connsiteX7044" fmla="*/ 2121103 w 3911893"/>
              <a:gd name="connsiteY7044" fmla="*/ 329315 h 3797612"/>
              <a:gd name="connsiteX7045" fmla="*/ 2119774 w 3911893"/>
              <a:gd name="connsiteY7045" fmla="*/ 328222 h 3797612"/>
              <a:gd name="connsiteX7046" fmla="*/ 2116837 w 3911893"/>
              <a:gd name="connsiteY7046" fmla="*/ 335879 h 3797612"/>
              <a:gd name="connsiteX7047" fmla="*/ 2115189 w 3911893"/>
              <a:gd name="connsiteY7047" fmla="*/ 337882 h 3797612"/>
              <a:gd name="connsiteX7048" fmla="*/ 2115904 w 3911893"/>
              <a:gd name="connsiteY7048" fmla="*/ 345187 h 3797612"/>
              <a:gd name="connsiteX7049" fmla="*/ 2110961 w 3911893"/>
              <a:gd name="connsiteY7049" fmla="*/ 351194 h 3797612"/>
              <a:gd name="connsiteX7050" fmla="*/ 2117353 w 3911893"/>
              <a:gd name="connsiteY7050" fmla="*/ 350577 h 3797612"/>
              <a:gd name="connsiteX7051" fmla="*/ 2117437 w 3911893"/>
              <a:gd name="connsiteY7051" fmla="*/ 350569 h 3797612"/>
              <a:gd name="connsiteX7052" fmla="*/ 2115330 w 3911893"/>
              <a:gd name="connsiteY7052" fmla="*/ 358147 h 3797612"/>
              <a:gd name="connsiteX7053" fmla="*/ 2115687 w 3911893"/>
              <a:gd name="connsiteY7053" fmla="*/ 361799 h 3797612"/>
              <a:gd name="connsiteX7054" fmla="*/ 2116359 w 3911893"/>
              <a:gd name="connsiteY7054" fmla="*/ 361500 h 3797612"/>
              <a:gd name="connsiteX7055" fmla="*/ 2117260 w 3911893"/>
              <a:gd name="connsiteY7055" fmla="*/ 362472 h 3797612"/>
              <a:gd name="connsiteX7056" fmla="*/ 2115574 w 3911893"/>
              <a:gd name="connsiteY7056" fmla="*/ 368043 h 3797612"/>
              <a:gd name="connsiteX7057" fmla="*/ 2108879 w 3911893"/>
              <a:gd name="connsiteY7057" fmla="*/ 386422 h 3797612"/>
              <a:gd name="connsiteX7058" fmla="*/ 2105583 w 3911893"/>
              <a:gd name="connsiteY7058" fmla="*/ 390427 h 3797612"/>
              <a:gd name="connsiteX7059" fmla="*/ 2105226 w 3911893"/>
              <a:gd name="connsiteY7059" fmla="*/ 386774 h 3797612"/>
              <a:gd name="connsiteX7060" fmla="*/ 2099925 w 3911893"/>
              <a:gd name="connsiteY7060" fmla="*/ 389129 h 3797612"/>
              <a:gd name="connsiteX7061" fmla="*/ 2099568 w 3911893"/>
              <a:gd name="connsiteY7061" fmla="*/ 385477 h 3797612"/>
              <a:gd name="connsiteX7062" fmla="*/ 2086961 w 3911893"/>
              <a:gd name="connsiteY7062" fmla="*/ 388538 h 3797612"/>
              <a:gd name="connsiteX7063" fmla="*/ 2089899 w 3911893"/>
              <a:gd name="connsiteY7063" fmla="*/ 380880 h 3797612"/>
              <a:gd name="connsiteX7064" fmla="*/ 2086677 w 3911893"/>
              <a:gd name="connsiteY7064" fmla="*/ 379971 h 3797612"/>
              <a:gd name="connsiteX7065" fmla="*/ 2089215 w 3911893"/>
              <a:gd name="connsiteY7065" fmla="*/ 376539 h 3797612"/>
              <a:gd name="connsiteX7066" fmla="*/ 2086018 w 3911893"/>
              <a:gd name="connsiteY7066" fmla="*/ 379786 h 3797612"/>
              <a:gd name="connsiteX7067" fmla="*/ 2086677 w 3911893"/>
              <a:gd name="connsiteY7067" fmla="*/ 379971 h 3797612"/>
              <a:gd name="connsiteX7068" fmla="*/ 2081303 w 3911893"/>
              <a:gd name="connsiteY7068" fmla="*/ 387240 h 3797612"/>
              <a:gd name="connsiteX7069" fmla="*/ 2087319 w 3911893"/>
              <a:gd name="connsiteY7069" fmla="*/ 392190 h 3797612"/>
              <a:gd name="connsiteX7070" fmla="*/ 2086386 w 3911893"/>
              <a:gd name="connsiteY7070" fmla="*/ 401497 h 3797612"/>
              <a:gd name="connsiteX7071" fmla="*/ 2073563 w 3911893"/>
              <a:gd name="connsiteY7071" fmla="*/ 421170 h 3797612"/>
              <a:gd name="connsiteX7072" fmla="*/ 2077573 w 3911893"/>
              <a:gd name="connsiteY7072" fmla="*/ 424470 h 3797612"/>
              <a:gd name="connsiteX7073" fmla="*/ 2085812 w 3911893"/>
              <a:gd name="connsiteY7073" fmla="*/ 414457 h 3797612"/>
              <a:gd name="connsiteX7074" fmla="*/ 2100854 w 3911893"/>
              <a:gd name="connsiteY7074" fmla="*/ 403327 h 3797612"/>
              <a:gd name="connsiteX7075" fmla="*/ 2101486 w 3911893"/>
              <a:gd name="connsiteY7075" fmla="*/ 402859 h 3797612"/>
              <a:gd name="connsiteX7076" fmla="*/ 2109019 w 3911893"/>
              <a:gd name="connsiteY7076" fmla="*/ 406686 h 3797612"/>
              <a:gd name="connsiteX7077" fmla="*/ 2114894 w 3911893"/>
              <a:gd name="connsiteY7077" fmla="*/ 391371 h 3797612"/>
              <a:gd name="connsiteX7078" fmla="*/ 2123848 w 3911893"/>
              <a:gd name="connsiteY7078" fmla="*/ 388663 h 3797612"/>
              <a:gd name="connsiteX7079" fmla="*/ 2118905 w 3911893"/>
              <a:gd name="connsiteY7079" fmla="*/ 394671 h 3797612"/>
              <a:gd name="connsiteX7080" fmla="*/ 2117258 w 3911893"/>
              <a:gd name="connsiteY7080" fmla="*/ 396674 h 3797612"/>
              <a:gd name="connsiteX7081" fmla="*/ 2122916 w 3911893"/>
              <a:gd name="connsiteY7081" fmla="*/ 397971 h 3797612"/>
              <a:gd name="connsiteX7082" fmla="*/ 2110667 w 3911893"/>
              <a:gd name="connsiteY7082" fmla="*/ 404684 h 3797612"/>
              <a:gd name="connsiteX7083" fmla="*/ 2118330 w 3911893"/>
              <a:gd name="connsiteY7083" fmla="*/ 407631 h 3797612"/>
              <a:gd name="connsiteX7084" fmla="*/ 2131869 w 3911893"/>
              <a:gd name="connsiteY7084" fmla="*/ 395263 h 3797612"/>
              <a:gd name="connsiteX7085" fmla="*/ 2135522 w 3911893"/>
              <a:gd name="connsiteY7085" fmla="*/ 394910 h 3797612"/>
              <a:gd name="connsiteX7086" fmla="*/ 2144118 w 3911893"/>
              <a:gd name="connsiteY7086" fmla="*/ 388550 h 3797612"/>
              <a:gd name="connsiteX7087" fmla="*/ 2144934 w 3911893"/>
              <a:gd name="connsiteY7087" fmla="*/ 380406 h 3797612"/>
              <a:gd name="connsiteX7088" fmla="*/ 2144988 w 3911893"/>
              <a:gd name="connsiteY7088" fmla="*/ 379863 h 3797612"/>
              <a:gd name="connsiteX7089" fmla="*/ 2145923 w 3911893"/>
              <a:gd name="connsiteY7089" fmla="*/ 382269 h 3797612"/>
              <a:gd name="connsiteX7090" fmla="*/ 2147736 w 3911893"/>
              <a:gd name="connsiteY7090" fmla="*/ 383131 h 3797612"/>
              <a:gd name="connsiteX7091" fmla="*/ 2148704 w 3911893"/>
              <a:gd name="connsiteY7091" fmla="*/ 378890 h 3797612"/>
              <a:gd name="connsiteX7092" fmla="*/ 2151443 w 3911893"/>
              <a:gd name="connsiteY7092" fmla="*/ 378625 h 3797612"/>
              <a:gd name="connsiteX7093" fmla="*/ 2152356 w 3911893"/>
              <a:gd name="connsiteY7093" fmla="*/ 378537 h 3797612"/>
              <a:gd name="connsiteX7094" fmla="*/ 2158589 w 3911893"/>
              <a:gd name="connsiteY7094" fmla="*/ 366874 h 3797612"/>
              <a:gd name="connsiteX7095" fmla="*/ 2149636 w 3911893"/>
              <a:gd name="connsiteY7095" fmla="*/ 369582 h 3797612"/>
              <a:gd name="connsiteX7096" fmla="*/ 2154579 w 3911893"/>
              <a:gd name="connsiteY7096" fmla="*/ 363575 h 3797612"/>
              <a:gd name="connsiteX7097" fmla="*/ 2161885 w 3911893"/>
              <a:gd name="connsiteY7097" fmla="*/ 362869 h 3797612"/>
              <a:gd name="connsiteX7098" fmla="*/ 2169766 w 3911893"/>
              <a:gd name="connsiteY7098" fmla="*/ 349204 h 3797612"/>
              <a:gd name="connsiteX7099" fmla="*/ 2166688 w 3911893"/>
              <a:gd name="connsiteY7099" fmla="*/ 336597 h 3797612"/>
              <a:gd name="connsiteX7100" fmla="*/ 2173993 w 3911893"/>
              <a:gd name="connsiteY7100" fmla="*/ 335891 h 3797612"/>
              <a:gd name="connsiteX7101" fmla="*/ 2172703 w 3911893"/>
              <a:gd name="connsiteY7101" fmla="*/ 341546 h 3797612"/>
              <a:gd name="connsiteX7102" fmla="*/ 2185992 w 3911893"/>
              <a:gd name="connsiteY7102" fmla="*/ 328972 h 3797612"/>
              <a:gd name="connsiteX7103" fmla="*/ 2186223 w 3911893"/>
              <a:gd name="connsiteY7103" fmla="*/ 328753 h 3797612"/>
              <a:gd name="connsiteX7104" fmla="*/ 2185492 w 3911893"/>
              <a:gd name="connsiteY7104" fmla="*/ 331815 h 3797612"/>
              <a:gd name="connsiteX7105" fmla="*/ 2185581 w 3911893"/>
              <a:gd name="connsiteY7105" fmla="*/ 332077 h 3797612"/>
              <a:gd name="connsiteX7106" fmla="*/ 2183823 w 3911893"/>
              <a:gd name="connsiteY7106" fmla="*/ 339782 h 3797612"/>
              <a:gd name="connsiteX7107" fmla="*/ 2176356 w 3911893"/>
              <a:gd name="connsiteY7107" fmla="*/ 341194 h 3797612"/>
              <a:gd name="connsiteX7108" fmla="*/ 2182372 w 3911893"/>
              <a:gd name="connsiteY7108" fmla="*/ 346143 h 3797612"/>
              <a:gd name="connsiteX7109" fmla="*/ 2179792 w 3911893"/>
              <a:gd name="connsiteY7109" fmla="*/ 357453 h 3797612"/>
              <a:gd name="connsiteX7110" fmla="*/ 2188745 w 3911893"/>
              <a:gd name="connsiteY7110" fmla="*/ 354745 h 3797612"/>
              <a:gd name="connsiteX7111" fmla="*/ 2188388 w 3911893"/>
              <a:gd name="connsiteY7111" fmla="*/ 351093 h 3797612"/>
              <a:gd name="connsiteX7112" fmla="*/ 2192041 w 3911893"/>
              <a:gd name="connsiteY7112" fmla="*/ 350740 h 3797612"/>
              <a:gd name="connsiteX7113" fmla="*/ 2190968 w 3911893"/>
              <a:gd name="connsiteY7113" fmla="*/ 339783 h 3797612"/>
              <a:gd name="connsiteX7114" fmla="*/ 2193331 w 3911893"/>
              <a:gd name="connsiteY7114" fmla="*/ 345085 h 3797612"/>
              <a:gd name="connsiteX7115" fmla="*/ 2192882 w 3911893"/>
              <a:gd name="connsiteY7115" fmla="*/ 352272 h 3797612"/>
              <a:gd name="connsiteX7116" fmla="*/ 2193557 w 3911893"/>
              <a:gd name="connsiteY7116" fmla="*/ 352383 h 3797612"/>
              <a:gd name="connsiteX7117" fmla="*/ 2193384 w 3911893"/>
              <a:gd name="connsiteY7117" fmla="*/ 352684 h 3797612"/>
              <a:gd name="connsiteX7118" fmla="*/ 2192398 w 3911893"/>
              <a:gd name="connsiteY7118" fmla="*/ 354393 h 3797612"/>
              <a:gd name="connsiteX7119" fmla="*/ 2199704 w 3911893"/>
              <a:gd name="connsiteY7119" fmla="*/ 353687 h 3797612"/>
              <a:gd name="connsiteX7120" fmla="*/ 2204290 w 3911893"/>
              <a:gd name="connsiteY7120" fmla="*/ 344027 h 3797612"/>
              <a:gd name="connsiteX7121" fmla="*/ 2218326 w 3911893"/>
              <a:gd name="connsiteY7121" fmla="*/ 355576 h 3797612"/>
              <a:gd name="connsiteX7122" fmla="*/ 2213383 w 3911893"/>
              <a:gd name="connsiteY7122" fmla="*/ 361584 h 3797612"/>
              <a:gd name="connsiteX7123" fmla="*/ 2215746 w 3911893"/>
              <a:gd name="connsiteY7123" fmla="*/ 366886 h 3797612"/>
              <a:gd name="connsiteX7124" fmla="*/ 2209156 w 3911893"/>
              <a:gd name="connsiteY7124" fmla="*/ 374896 h 3797612"/>
              <a:gd name="connsiteX7125" fmla="*/ 2211161 w 3911893"/>
              <a:gd name="connsiteY7125" fmla="*/ 376546 h 3797612"/>
              <a:gd name="connsiteX7126" fmla="*/ 2204928 w 3911893"/>
              <a:gd name="connsiteY7126" fmla="*/ 388209 h 3797612"/>
              <a:gd name="connsiteX7127" fmla="*/ 2208662 w 3911893"/>
              <a:gd name="connsiteY7127" fmla="*/ 386550 h 3797612"/>
              <a:gd name="connsiteX7128" fmla="*/ 2208124 w 3911893"/>
              <a:gd name="connsiteY7128" fmla="*/ 387901 h 3797612"/>
              <a:gd name="connsiteX7129" fmla="*/ 2209554 w 3911893"/>
              <a:gd name="connsiteY7129" fmla="*/ 387611 h 3797612"/>
              <a:gd name="connsiteX7130" fmla="*/ 2208392 w 3911893"/>
              <a:gd name="connsiteY7130" fmla="*/ 390640 h 3797612"/>
              <a:gd name="connsiteX7131" fmla="*/ 2209296 w 3911893"/>
              <a:gd name="connsiteY7131" fmla="*/ 395161 h 3797612"/>
              <a:gd name="connsiteX7132" fmla="*/ 2221544 w 3911893"/>
              <a:gd name="connsiteY7132" fmla="*/ 388448 h 3797612"/>
              <a:gd name="connsiteX7133" fmla="*/ 2217389 w 3911893"/>
              <a:gd name="connsiteY7133" fmla="*/ 386027 h 3797612"/>
              <a:gd name="connsiteX7134" fmla="*/ 2209554 w 3911893"/>
              <a:gd name="connsiteY7134" fmla="*/ 387611 h 3797612"/>
              <a:gd name="connsiteX7135" fmla="*/ 2210228 w 3911893"/>
              <a:gd name="connsiteY7135" fmla="*/ 385854 h 3797612"/>
              <a:gd name="connsiteX7136" fmla="*/ 2209566 w 3911893"/>
              <a:gd name="connsiteY7136" fmla="*/ 386149 h 3797612"/>
              <a:gd name="connsiteX7137" fmla="*/ 2208662 w 3911893"/>
              <a:gd name="connsiteY7137" fmla="*/ 386550 h 3797612"/>
              <a:gd name="connsiteX7138" fmla="*/ 2208864 w 3911893"/>
              <a:gd name="connsiteY7138" fmla="*/ 386043 h 3797612"/>
              <a:gd name="connsiteX7139" fmla="*/ 2234726 w 3911893"/>
              <a:gd name="connsiteY7139" fmla="*/ 372428 h 3797612"/>
              <a:gd name="connsiteX7140" fmla="*/ 2245685 w 3911893"/>
              <a:gd name="connsiteY7140" fmla="*/ 371370 h 3797612"/>
              <a:gd name="connsiteX7141" fmla="*/ 2245327 w 3911893"/>
              <a:gd name="connsiteY7141" fmla="*/ 367718 h 3797612"/>
              <a:gd name="connsiteX7142" fmla="*/ 2246757 w 3911893"/>
              <a:gd name="connsiteY7142" fmla="*/ 382327 h 3797612"/>
              <a:gd name="connsiteX7143" fmla="*/ 2238161 w 3911893"/>
              <a:gd name="connsiteY7143" fmla="*/ 388688 h 3797612"/>
              <a:gd name="connsiteX7144" fmla="*/ 2238519 w 3911893"/>
              <a:gd name="connsiteY7144" fmla="*/ 392340 h 3797612"/>
              <a:gd name="connsiteX7145" fmla="*/ 2242172 w 3911893"/>
              <a:gd name="connsiteY7145" fmla="*/ 391987 h 3797612"/>
              <a:gd name="connsiteX7146" fmla="*/ 2239592 w 3911893"/>
              <a:gd name="connsiteY7146" fmla="*/ 403297 h 3797612"/>
              <a:gd name="connsiteX7147" fmla="*/ 2246540 w 3911893"/>
              <a:gd name="connsiteY7147" fmla="*/ 398939 h 3797612"/>
              <a:gd name="connsiteX7148" fmla="*/ 2247255 w 3911893"/>
              <a:gd name="connsiteY7148" fmla="*/ 406244 h 3797612"/>
              <a:gd name="connsiteX7149" fmla="*/ 2253271 w 3911893"/>
              <a:gd name="connsiteY7149" fmla="*/ 411194 h 3797612"/>
              <a:gd name="connsiteX7150" fmla="*/ 2263872 w 3911893"/>
              <a:gd name="connsiteY7150" fmla="*/ 406483 h 3797612"/>
              <a:gd name="connsiteX7151" fmla="*/ 2264587 w 3911893"/>
              <a:gd name="connsiteY7151" fmla="*/ 413788 h 3797612"/>
              <a:gd name="connsiteX7152" fmla="*/ 2282494 w 3911893"/>
              <a:gd name="connsiteY7152" fmla="*/ 408372 h 3797612"/>
              <a:gd name="connsiteX7153" fmla="*/ 2292521 w 3911893"/>
              <a:gd name="connsiteY7153" fmla="*/ 416622 h 3797612"/>
              <a:gd name="connsiteX7154" fmla="*/ 2289583 w 3911893"/>
              <a:gd name="connsiteY7154" fmla="*/ 424279 h 3797612"/>
              <a:gd name="connsiteX7155" fmla="*/ 2296601 w 3911893"/>
              <a:gd name="connsiteY7155" fmla="*/ 430054 h 3797612"/>
              <a:gd name="connsiteX7156" fmla="*/ 2297228 w 3911893"/>
              <a:gd name="connsiteY7156" fmla="*/ 430570 h 3797612"/>
              <a:gd name="connsiteX7157" fmla="*/ 2295956 w 3911893"/>
              <a:gd name="connsiteY7157" fmla="*/ 432881 h 3797612"/>
              <a:gd name="connsiteX7158" fmla="*/ 2306557 w 3911893"/>
              <a:gd name="connsiteY7158" fmla="*/ 428171 h 3797612"/>
              <a:gd name="connsiteX7159" fmla="*/ 2305267 w 3911893"/>
              <a:gd name="connsiteY7159" fmla="*/ 433826 h 3797612"/>
              <a:gd name="connsiteX7160" fmla="*/ 2291728 w 3911893"/>
              <a:gd name="connsiteY7160" fmla="*/ 446194 h 3797612"/>
              <a:gd name="connsiteX7161" fmla="*/ 2290081 w 3911893"/>
              <a:gd name="connsiteY7161" fmla="*/ 448196 h 3797612"/>
              <a:gd name="connsiteX7162" fmla="*/ 2294091 w 3911893"/>
              <a:gd name="connsiteY7162" fmla="*/ 451496 h 3797612"/>
              <a:gd name="connsiteX7163" fmla="*/ 2294449 w 3911893"/>
              <a:gd name="connsiteY7163" fmla="*/ 455149 h 3797612"/>
              <a:gd name="connsiteX7164" fmla="*/ 2307055 w 3911893"/>
              <a:gd name="connsiteY7164" fmla="*/ 452088 h 3797612"/>
              <a:gd name="connsiteX7165" fmla="*/ 2308703 w 3911893"/>
              <a:gd name="connsiteY7165" fmla="*/ 450086 h 3797612"/>
              <a:gd name="connsiteX7166" fmla="*/ 2302827 w 3911893"/>
              <a:gd name="connsiteY7166" fmla="*/ 465401 h 3797612"/>
              <a:gd name="connsiteX7167" fmla="*/ 2301180 w 3911893"/>
              <a:gd name="connsiteY7167" fmla="*/ 467404 h 3797612"/>
              <a:gd name="connsiteX7168" fmla="*/ 2302470 w 3911893"/>
              <a:gd name="connsiteY7168" fmla="*/ 461748 h 3797612"/>
              <a:gd name="connsiteX7169" fmla="*/ 2293874 w 3911893"/>
              <a:gd name="connsiteY7169" fmla="*/ 468109 h 3797612"/>
              <a:gd name="connsiteX7170" fmla="*/ 2289288 w 3911893"/>
              <a:gd name="connsiteY7170" fmla="*/ 477769 h 3797612"/>
              <a:gd name="connsiteX7171" fmla="*/ 2297309 w 3911893"/>
              <a:gd name="connsiteY7171" fmla="*/ 484368 h 3797612"/>
              <a:gd name="connsiteX7172" fmla="*/ 2289071 w 3911893"/>
              <a:gd name="connsiteY7172" fmla="*/ 494381 h 3797612"/>
              <a:gd name="connsiteX7173" fmla="*/ 2291076 w 3911893"/>
              <a:gd name="connsiteY7173" fmla="*/ 496031 h 3797612"/>
              <a:gd name="connsiteX7174" fmla="*/ 2284843 w 3911893"/>
              <a:gd name="connsiteY7174" fmla="*/ 507694 h 3797612"/>
              <a:gd name="connsiteX7175" fmla="*/ 2279900 w 3911893"/>
              <a:gd name="connsiteY7175" fmla="*/ 513701 h 3797612"/>
              <a:gd name="connsiteX7176" fmla="*/ 2282978 w 3911893"/>
              <a:gd name="connsiteY7176" fmla="*/ 526309 h 3797612"/>
              <a:gd name="connsiteX7177" fmla="*/ 2292289 w 3911893"/>
              <a:gd name="connsiteY7177" fmla="*/ 527253 h 3797612"/>
              <a:gd name="connsiteX7178" fmla="*/ 2298880 w 3911893"/>
              <a:gd name="connsiteY7178" fmla="*/ 519243 h 3797612"/>
              <a:gd name="connsiteX7179" fmla="*/ 2298165 w 3911893"/>
              <a:gd name="connsiteY7179" fmla="*/ 511938 h 3797612"/>
              <a:gd name="connsiteX7180" fmla="*/ 2307833 w 3911893"/>
              <a:gd name="connsiteY7180" fmla="*/ 516535 h 3797612"/>
              <a:gd name="connsiteX7181" fmla="*/ 2312776 w 3911893"/>
              <a:gd name="connsiteY7181" fmla="*/ 510527 h 3797612"/>
              <a:gd name="connsiteX7182" fmla="*/ 2306761 w 3911893"/>
              <a:gd name="connsiteY7182" fmla="*/ 505578 h 3797612"/>
              <a:gd name="connsiteX7183" fmla="*/ 2310631 w 3911893"/>
              <a:gd name="connsiteY7183" fmla="*/ 488613 h 3797612"/>
              <a:gd name="connsiteX7184" fmla="*/ 2315574 w 3911893"/>
              <a:gd name="connsiteY7184" fmla="*/ 482605 h 3797612"/>
              <a:gd name="connsiteX7185" fmla="*/ 2323237 w 3911893"/>
              <a:gd name="connsiteY7185" fmla="*/ 485552 h 3797612"/>
              <a:gd name="connsiteX7186" fmla="*/ 2330186 w 3911893"/>
              <a:gd name="connsiteY7186" fmla="*/ 481194 h 3797612"/>
              <a:gd name="connsiteX7187" fmla="*/ 2327605 w 3911893"/>
              <a:gd name="connsiteY7187" fmla="*/ 492504 h 3797612"/>
              <a:gd name="connsiteX7188" fmla="*/ 2314999 w 3911893"/>
              <a:gd name="connsiteY7188" fmla="*/ 495565 h 3797612"/>
              <a:gd name="connsiteX7189" fmla="*/ 2317719 w 3911893"/>
              <a:gd name="connsiteY7189" fmla="*/ 504520 h 3797612"/>
              <a:gd name="connsiteX7190" fmla="*/ 2321372 w 3911893"/>
              <a:gd name="connsiteY7190" fmla="*/ 504167 h 3797612"/>
              <a:gd name="connsiteX7191" fmla="*/ 2324310 w 3911893"/>
              <a:gd name="connsiteY7191" fmla="*/ 496509 h 3797612"/>
              <a:gd name="connsiteX7192" fmla="*/ 2331974 w 3911893"/>
              <a:gd name="connsiteY7192" fmla="*/ 499456 h 3797612"/>
              <a:gd name="connsiteX7193" fmla="*/ 2333979 w 3911893"/>
              <a:gd name="connsiteY7193" fmla="*/ 501106 h 3797612"/>
              <a:gd name="connsiteX7194" fmla="*/ 2332689 w 3911893"/>
              <a:gd name="connsiteY7194" fmla="*/ 506761 h 3797612"/>
              <a:gd name="connsiteX7195" fmla="*/ 2329036 w 3911893"/>
              <a:gd name="connsiteY7195" fmla="*/ 507114 h 3797612"/>
              <a:gd name="connsiteX7196" fmla="*/ 2326098 w 3911893"/>
              <a:gd name="connsiteY7196" fmla="*/ 514771 h 3797612"/>
              <a:gd name="connsiteX7197" fmla="*/ 2333404 w 3911893"/>
              <a:gd name="connsiteY7197" fmla="*/ 514066 h 3797612"/>
              <a:gd name="connsiteX7198" fmla="*/ 2332114 w 3911893"/>
              <a:gd name="connsiteY7198" fmla="*/ 519721 h 3797612"/>
              <a:gd name="connsiteX7199" fmla="*/ 2337414 w 3911893"/>
              <a:gd name="connsiteY7199" fmla="*/ 517366 h 3797612"/>
              <a:gd name="connsiteX7200" fmla="*/ 2345730 w 3911893"/>
              <a:gd name="connsiteY7200" fmla="*/ 470476 h 3797612"/>
              <a:gd name="connsiteX7201" fmla="*/ 2338424 w 3911893"/>
              <a:gd name="connsiteY7201" fmla="*/ 471182 h 3797612"/>
              <a:gd name="connsiteX7202" fmla="*/ 2339714 w 3911893"/>
              <a:gd name="connsiteY7202" fmla="*/ 465527 h 3797612"/>
              <a:gd name="connsiteX7203" fmla="*/ 2348561 w 3911893"/>
              <a:gd name="connsiteY7203" fmla="*/ 464672 h 3797612"/>
              <a:gd name="connsiteX7204" fmla="*/ 2348738 w 3911893"/>
              <a:gd name="connsiteY7204" fmla="*/ 468544 h 3797612"/>
              <a:gd name="connsiteX7205" fmla="*/ 2350673 w 3911893"/>
              <a:gd name="connsiteY7205" fmla="*/ 464468 h 3797612"/>
              <a:gd name="connsiteX7206" fmla="*/ 2349303 w 3911893"/>
              <a:gd name="connsiteY7206" fmla="*/ 464601 h 3797612"/>
              <a:gd name="connsiteX7207" fmla="*/ 2348561 w 3911893"/>
              <a:gd name="connsiteY7207" fmla="*/ 464672 h 3797612"/>
              <a:gd name="connsiteX7208" fmla="*/ 2348310 w 3911893"/>
              <a:gd name="connsiteY7208" fmla="*/ 459166 h 3797612"/>
              <a:gd name="connsiteX7209" fmla="*/ 2344300 w 3911893"/>
              <a:gd name="connsiteY7209" fmla="*/ 455866 h 3797612"/>
              <a:gd name="connsiteX7210" fmla="*/ 2349817 w 3911893"/>
              <a:gd name="connsiteY7210" fmla="*/ 436899 h 3797612"/>
              <a:gd name="connsiteX7211" fmla="*/ 2357123 w 3911893"/>
              <a:gd name="connsiteY7211" fmla="*/ 436194 h 3797612"/>
              <a:gd name="connsiteX7212" fmla="*/ 2365719 w 3911893"/>
              <a:gd name="connsiteY7212" fmla="*/ 429833 h 3797612"/>
              <a:gd name="connsiteX7213" fmla="*/ 2369729 w 3911893"/>
              <a:gd name="connsiteY7213" fmla="*/ 433133 h 3797612"/>
              <a:gd name="connsiteX7214" fmla="*/ 2377968 w 3911893"/>
              <a:gd name="connsiteY7214" fmla="*/ 423120 h 3797612"/>
              <a:gd name="connsiteX7215" fmla="*/ 2382694 w 3911893"/>
              <a:gd name="connsiteY7215" fmla="*/ 433725 h 3797612"/>
              <a:gd name="connsiteX7216" fmla="*/ 2395875 w 3911893"/>
              <a:gd name="connsiteY7216" fmla="*/ 417704 h 3797612"/>
              <a:gd name="connsiteX7217" fmla="*/ 2393512 w 3911893"/>
              <a:gd name="connsiteY7217" fmla="*/ 412402 h 3797612"/>
              <a:gd name="connsiteX7218" fmla="*/ 2390217 w 3911893"/>
              <a:gd name="connsiteY7218" fmla="*/ 416407 h 3797612"/>
              <a:gd name="connsiteX7219" fmla="*/ 2389144 w 3911893"/>
              <a:gd name="connsiteY7219" fmla="*/ 405449 h 3797612"/>
              <a:gd name="connsiteX7220" fmla="*/ 2372885 w 3911893"/>
              <a:gd name="connsiteY7220" fmla="*/ 408863 h 3797612"/>
              <a:gd name="connsiteX7221" fmla="*/ 2384776 w 3911893"/>
              <a:gd name="connsiteY7221" fmla="*/ 398497 h 3797612"/>
              <a:gd name="connsiteX7222" fmla="*/ 2385134 w 3911893"/>
              <a:gd name="connsiteY7222" fmla="*/ 402150 h 3797612"/>
              <a:gd name="connsiteX7223" fmla="*/ 2396092 w 3911893"/>
              <a:gd name="connsiteY7223" fmla="*/ 401092 h 3797612"/>
              <a:gd name="connsiteX7224" fmla="*/ 2393014 w 3911893"/>
              <a:gd name="connsiteY7224" fmla="*/ 388485 h 3797612"/>
              <a:gd name="connsiteX7225" fmla="*/ 2399247 w 3911893"/>
              <a:gd name="connsiteY7225" fmla="*/ 376822 h 3797612"/>
              <a:gd name="connsiteX7226" fmla="*/ 2398532 w 3911893"/>
              <a:gd name="connsiteY7226" fmla="*/ 369517 h 3797612"/>
              <a:gd name="connsiteX7227" fmla="*/ 2398175 w 3911893"/>
              <a:gd name="connsiteY7227" fmla="*/ 365865 h 3797612"/>
              <a:gd name="connsiteX7228" fmla="*/ 2412429 w 3911893"/>
              <a:gd name="connsiteY7228" fmla="*/ 360801 h 3797612"/>
              <a:gd name="connsiteX7229" fmla="*/ 2414434 w 3911893"/>
              <a:gd name="connsiteY7229" fmla="*/ 362451 h 3797612"/>
              <a:gd name="connsiteX7230" fmla="*/ 2413004 w 3911893"/>
              <a:gd name="connsiteY7230" fmla="*/ 347842 h 3797612"/>
              <a:gd name="connsiteX7231" fmla="*/ 2404050 w 3911893"/>
              <a:gd name="connsiteY7231" fmla="*/ 350550 h 3797612"/>
              <a:gd name="connsiteX7232" fmla="*/ 2403335 w 3911893"/>
              <a:gd name="connsiteY7232" fmla="*/ 343245 h 3797612"/>
              <a:gd name="connsiteX7233" fmla="*/ 2398034 w 3911893"/>
              <a:gd name="connsiteY7233" fmla="*/ 345600 h 3797612"/>
              <a:gd name="connsiteX7234" fmla="*/ 2406273 w 3911893"/>
              <a:gd name="connsiteY7234" fmla="*/ 335587 h 3797612"/>
              <a:gd name="connsiteX7235" fmla="*/ 2408278 w 3911893"/>
              <a:gd name="connsiteY7235" fmla="*/ 337237 h 3797612"/>
              <a:gd name="connsiteX7236" fmla="*/ 2417232 w 3911893"/>
              <a:gd name="connsiteY7236" fmla="*/ 334529 h 3797612"/>
              <a:gd name="connsiteX7237" fmla="*/ 2418879 w 3911893"/>
              <a:gd name="connsiteY7237" fmla="*/ 332527 h 3797612"/>
              <a:gd name="connsiteX7238" fmla="*/ 2415367 w 3911893"/>
              <a:gd name="connsiteY7238" fmla="*/ 353144 h 3797612"/>
              <a:gd name="connsiteX7239" fmla="*/ 2417014 w 3911893"/>
              <a:gd name="connsiteY7239" fmla="*/ 351141 h 3797612"/>
              <a:gd name="connsiteX7240" fmla="*/ 2418087 w 3911893"/>
              <a:gd name="connsiteY7240" fmla="*/ 362099 h 3797612"/>
              <a:gd name="connsiteX7241" fmla="*/ 2413144 w 3911893"/>
              <a:gd name="connsiteY7241" fmla="*/ 368106 h 3797612"/>
              <a:gd name="connsiteX7242" fmla="*/ 2417512 w 3911893"/>
              <a:gd name="connsiteY7242" fmla="*/ 375059 h 3797612"/>
              <a:gd name="connsiteX7243" fmla="*/ 2412211 w 3911893"/>
              <a:gd name="connsiteY7243" fmla="*/ 377414 h 3797612"/>
              <a:gd name="connsiteX7244" fmla="*/ 2404548 w 3911893"/>
              <a:gd name="connsiteY7244" fmla="*/ 374467 h 3797612"/>
              <a:gd name="connsiteX7245" fmla="*/ 2399962 w 3911893"/>
              <a:gd name="connsiteY7245" fmla="*/ 384127 h 3797612"/>
              <a:gd name="connsiteX7246" fmla="*/ 2399745 w 3911893"/>
              <a:gd name="connsiteY7246" fmla="*/ 400739 h 3797612"/>
              <a:gd name="connsiteX7247" fmla="*/ 2402823 w 3911893"/>
              <a:gd name="connsiteY7247" fmla="*/ 413346 h 3797612"/>
              <a:gd name="connsiteX7248" fmla="*/ 2406476 w 3911893"/>
              <a:gd name="connsiteY7248" fmla="*/ 412993 h 3797612"/>
              <a:gd name="connsiteX7249" fmla="*/ 2406834 w 3911893"/>
              <a:gd name="connsiteY7249" fmla="*/ 416646 h 3797612"/>
              <a:gd name="connsiteX7250" fmla="*/ 2408839 w 3911893"/>
              <a:gd name="connsiteY7250" fmla="*/ 418296 h 3797612"/>
              <a:gd name="connsiteX7251" fmla="*/ 2401533 w 3911893"/>
              <a:gd name="connsiteY7251" fmla="*/ 419001 h 3797612"/>
              <a:gd name="connsiteX7252" fmla="*/ 2400600 w 3911893"/>
              <a:gd name="connsiteY7252" fmla="*/ 428309 h 3797612"/>
              <a:gd name="connsiteX7253" fmla="*/ 2410844 w 3911893"/>
              <a:gd name="connsiteY7253" fmla="*/ 419946 h 3797612"/>
              <a:gd name="connsiteX7254" fmla="*/ 2420590 w 3911893"/>
              <a:gd name="connsiteY7254" fmla="*/ 387666 h 3797612"/>
              <a:gd name="connsiteX7255" fmla="*/ 2428765 w 3911893"/>
              <a:gd name="connsiteY7255" fmla="*/ 320511 h 3797612"/>
              <a:gd name="connsiteX7256" fmla="*/ 2426402 w 3911893"/>
              <a:gd name="connsiteY7256" fmla="*/ 315209 h 3797612"/>
              <a:gd name="connsiteX7257" fmla="*/ 2419812 w 3911893"/>
              <a:gd name="connsiteY7257" fmla="*/ 323219 h 3797612"/>
              <a:gd name="connsiteX7258" fmla="*/ 2411216 w 3911893"/>
              <a:gd name="connsiteY7258" fmla="*/ 329579 h 3797612"/>
              <a:gd name="connsiteX7259" fmla="*/ 2407563 w 3911893"/>
              <a:gd name="connsiteY7259" fmla="*/ 329932 h 3797612"/>
              <a:gd name="connsiteX7260" fmla="*/ 2413298 w 3911893"/>
              <a:gd name="connsiteY7260" fmla="*/ 294352 h 3797612"/>
              <a:gd name="connsiteX7261" fmla="*/ 2417168 w 3911893"/>
              <a:gd name="connsiteY7261" fmla="*/ 277387 h 3797612"/>
              <a:gd name="connsiteX7262" fmla="*/ 2415738 w 3911893"/>
              <a:gd name="connsiteY7262" fmla="*/ 262777 h 3797612"/>
              <a:gd name="connsiteX7263" fmla="*/ 2424691 w 3911893"/>
              <a:gd name="connsiteY7263" fmla="*/ 260069 h 3797612"/>
              <a:gd name="connsiteX7264" fmla="*/ 2428639 w 3911893"/>
              <a:gd name="connsiteY7264" fmla="*/ 206227 h 3797612"/>
              <a:gd name="connsiteX7265" fmla="*/ 2424628 w 3911893"/>
              <a:gd name="connsiteY7265" fmla="*/ 202928 h 3797612"/>
              <a:gd name="connsiteX7266" fmla="*/ 2429214 w 3911893"/>
              <a:gd name="connsiteY7266" fmla="*/ 193268 h 3797612"/>
              <a:gd name="connsiteX7267" fmla="*/ 2428856 w 3911893"/>
              <a:gd name="connsiteY7267" fmla="*/ 189615 h 3797612"/>
              <a:gd name="connsiteX7268" fmla="*/ 2431078 w 3911893"/>
              <a:gd name="connsiteY7268" fmla="*/ 174653 h 3797612"/>
              <a:gd name="connsiteX7269" fmla="*/ 2430277 w 3911893"/>
              <a:gd name="connsiteY7269" fmla="*/ 175515 h 3797612"/>
              <a:gd name="connsiteX7270" fmla="*/ 2431654 w 3911893"/>
              <a:gd name="connsiteY7270" fmla="*/ 161693 h 3797612"/>
              <a:gd name="connsiteX7271" fmla="*/ 2437452 w 3911893"/>
              <a:gd name="connsiteY7271" fmla="*/ 183255 h 3797612"/>
              <a:gd name="connsiteX7272" fmla="*/ 2432867 w 3911893"/>
              <a:gd name="connsiteY7272" fmla="*/ 192915 h 3797612"/>
              <a:gd name="connsiteX7273" fmla="*/ 2443825 w 3911893"/>
              <a:gd name="connsiteY7273" fmla="*/ 191857 h 3797612"/>
              <a:gd name="connsiteX7274" fmla="*/ 2440747 w 3911893"/>
              <a:gd name="connsiteY7274" fmla="*/ 179250 h 3797612"/>
              <a:gd name="connsiteX7275" fmla="*/ 2447338 w 3911893"/>
              <a:gd name="connsiteY7275" fmla="*/ 171239 h 3797612"/>
              <a:gd name="connsiteX7276" fmla="*/ 2455717 w 3911893"/>
              <a:gd name="connsiteY7276" fmla="*/ 181491 h 3797612"/>
              <a:gd name="connsiteX7277" fmla="*/ 2462307 w 3911893"/>
              <a:gd name="connsiteY7277" fmla="*/ 173481 h 3797612"/>
              <a:gd name="connsiteX7278" fmla="*/ 2455576 w 3911893"/>
              <a:gd name="connsiteY7278" fmla="*/ 161227 h 3797612"/>
              <a:gd name="connsiteX7279" fmla="*/ 2446980 w 3911893"/>
              <a:gd name="connsiteY7279" fmla="*/ 167587 h 3797612"/>
              <a:gd name="connsiteX7280" fmla="*/ 2444260 w 3911893"/>
              <a:gd name="connsiteY7280" fmla="*/ 158632 h 3797612"/>
              <a:gd name="connsiteX7281" fmla="*/ 2450493 w 3911893"/>
              <a:gd name="connsiteY7281" fmla="*/ 146970 h 3797612"/>
              <a:gd name="connsiteX7282" fmla="*/ 2457799 w 3911893"/>
              <a:gd name="connsiteY7282" fmla="*/ 146264 h 3797612"/>
              <a:gd name="connsiteX7283" fmla="*/ 2476421 w 3911893"/>
              <a:gd name="connsiteY7283" fmla="*/ 148153 h 3797612"/>
              <a:gd name="connsiteX7284" fmla="*/ 2478069 w 3911893"/>
              <a:gd name="connsiteY7284" fmla="*/ 146151 h 3797612"/>
              <a:gd name="connsiteX7285" fmla="*/ 2477634 w 3911893"/>
              <a:gd name="connsiteY7285" fmla="*/ 179375 h 3797612"/>
              <a:gd name="connsiteX7286" fmla="*/ 2472691 w 3911893"/>
              <a:gd name="connsiteY7286" fmla="*/ 185383 h 3797612"/>
              <a:gd name="connsiteX7287" fmla="*/ 2478490 w 3911893"/>
              <a:gd name="connsiteY7287" fmla="*/ 206945 h 3797612"/>
              <a:gd name="connsiteX7288" fmla="*/ 2483790 w 3911893"/>
              <a:gd name="connsiteY7288" fmla="*/ 204589 h 3797612"/>
              <a:gd name="connsiteX7289" fmla="*/ 2486868 w 3911893"/>
              <a:gd name="connsiteY7289" fmla="*/ 217197 h 3797612"/>
              <a:gd name="connsiteX7290" fmla="*/ 2505707 w 3911893"/>
              <a:gd name="connsiteY7290" fmla="*/ 202473 h 3797612"/>
              <a:gd name="connsiteX7291" fmla="*/ 2511366 w 3911893"/>
              <a:gd name="connsiteY7291" fmla="*/ 203771 h 3797612"/>
              <a:gd name="connsiteX7292" fmla="*/ 2512298 w 3911893"/>
              <a:gd name="connsiteY7292" fmla="*/ 194463 h 3797612"/>
              <a:gd name="connsiteX7293" fmla="*/ 2508645 w 3911893"/>
              <a:gd name="connsiteY7293" fmla="*/ 194816 h 3797612"/>
              <a:gd name="connsiteX7294" fmla="*/ 2519464 w 3911893"/>
              <a:gd name="connsiteY7294" fmla="*/ 173493 h 3797612"/>
              <a:gd name="connsiteX7295" fmla="*/ 2520310 w 3911893"/>
              <a:gd name="connsiteY7295" fmla="*/ 167793 h 3797612"/>
              <a:gd name="connsiteX7296" fmla="*/ 2521000 w 3911893"/>
              <a:gd name="connsiteY7296" fmla="*/ 167411 h 3797612"/>
              <a:gd name="connsiteX7297" fmla="*/ 2527204 w 3911893"/>
              <a:gd name="connsiteY7297" fmla="*/ 139563 h 3797612"/>
              <a:gd name="connsiteX7298" fmla="*/ 2530500 w 3911893"/>
              <a:gd name="connsiteY7298" fmla="*/ 135558 h 3797612"/>
              <a:gd name="connsiteX7299" fmla="*/ 2534152 w 3911893"/>
              <a:gd name="connsiteY7299" fmla="*/ 135205 h 3797612"/>
              <a:gd name="connsiteX7300" fmla="*/ 2529567 w 3911893"/>
              <a:gd name="connsiteY7300" fmla="*/ 144866 h 3797612"/>
              <a:gd name="connsiteX7301" fmla="*/ 2530997 w 3911893"/>
              <a:gd name="connsiteY7301" fmla="*/ 159475 h 3797612"/>
              <a:gd name="connsiteX7302" fmla="*/ 2539018 w 3911893"/>
              <a:gd name="connsiteY7302" fmla="*/ 166075 h 3797612"/>
              <a:gd name="connsiteX7303" fmla="*/ 2533718 w 3911893"/>
              <a:gd name="connsiteY7303" fmla="*/ 168430 h 3797612"/>
              <a:gd name="connsiteX7304" fmla="*/ 2534791 w 3911893"/>
              <a:gd name="connsiteY7304" fmla="*/ 179387 h 3797612"/>
              <a:gd name="connsiteX7305" fmla="*/ 2540091 w 3911893"/>
              <a:gd name="connsiteY7305" fmla="*/ 177032 h 3797612"/>
              <a:gd name="connsiteX7306" fmla="*/ 2550692 w 3911893"/>
              <a:gd name="connsiteY7306" fmla="*/ 172321 h 3797612"/>
              <a:gd name="connsiteX7307" fmla="*/ 2557858 w 3911893"/>
              <a:gd name="connsiteY7307" fmla="*/ 151351 h 3797612"/>
              <a:gd name="connsiteX7308" fmla="*/ 2554780 w 3911893"/>
              <a:gd name="connsiteY7308" fmla="*/ 138744 h 3797612"/>
              <a:gd name="connsiteX7309" fmla="*/ 2561371 w 3911893"/>
              <a:gd name="connsiteY7309" fmla="*/ 130734 h 3797612"/>
              <a:gd name="connsiteX7310" fmla="*/ 2562443 w 3911893"/>
              <a:gd name="connsiteY7310" fmla="*/ 141691 h 3797612"/>
              <a:gd name="connsiteX7311" fmla="*/ 2559863 w 3911893"/>
              <a:gd name="connsiteY7311" fmla="*/ 153001 h 3797612"/>
              <a:gd name="connsiteX7312" fmla="*/ 2563874 w 3911893"/>
              <a:gd name="connsiteY7312" fmla="*/ 156301 h 3797612"/>
              <a:gd name="connsiteX7313" fmla="*/ 2570107 w 3911893"/>
              <a:gd name="connsiteY7313" fmla="*/ 144638 h 3797612"/>
              <a:gd name="connsiteX7314" fmla="*/ 2565599 w 3911893"/>
              <a:gd name="connsiteY7314" fmla="*/ 117421 h 3797612"/>
              <a:gd name="connsiteX7315" fmla="*/ 2559365 w 3911893"/>
              <a:gd name="connsiteY7315" fmla="*/ 129084 h 3797612"/>
              <a:gd name="connsiteX7316" fmla="*/ 2559583 w 3911893"/>
              <a:gd name="connsiteY7316" fmla="*/ 112471 h 3797612"/>
              <a:gd name="connsiteX7317" fmla="*/ 2563593 w 3911893"/>
              <a:gd name="connsiteY7317" fmla="*/ 115771 h 3797612"/>
              <a:gd name="connsiteX7318" fmla="*/ 2562878 w 3911893"/>
              <a:gd name="connsiteY7318" fmla="*/ 108466 h 3797612"/>
              <a:gd name="connsiteX7319" fmla="*/ 2571116 w 3911893"/>
              <a:gd name="connsiteY7319" fmla="*/ 98454 h 3797612"/>
              <a:gd name="connsiteX7320" fmla="*/ 2569686 w 3911893"/>
              <a:gd name="connsiteY7320" fmla="*/ 83844 h 3797612"/>
              <a:gd name="connsiteX7321" fmla="*/ 2581577 w 3911893"/>
              <a:gd name="connsiteY7321" fmla="*/ 73479 h 3797612"/>
              <a:gd name="connsiteX7322" fmla="*/ 2588883 w 3911893"/>
              <a:gd name="connsiteY7322" fmla="*/ 72773 h 3797612"/>
              <a:gd name="connsiteX7323" fmla="*/ 2591246 w 3911893"/>
              <a:gd name="connsiteY7323" fmla="*/ 78076 h 3797612"/>
              <a:gd name="connsiteX7324" fmla="*/ 2600557 w 3911893"/>
              <a:gd name="connsiteY7324" fmla="*/ 79020 h 3797612"/>
              <a:gd name="connsiteX7325" fmla="*/ 2596329 w 3911893"/>
              <a:gd name="connsiteY7325" fmla="*/ 92332 h 3797612"/>
              <a:gd name="connsiteX7326" fmla="*/ 2601272 w 3911893"/>
              <a:gd name="connsiteY7326" fmla="*/ 86325 h 3797612"/>
              <a:gd name="connsiteX7327" fmla="*/ 2608143 w 3911893"/>
              <a:gd name="connsiteY7327" fmla="*/ 118844 h 3797612"/>
              <a:gd name="connsiteX7328" fmla="*/ 2613087 w 3911893"/>
              <a:gd name="connsiteY7328" fmla="*/ 112836 h 3797612"/>
              <a:gd name="connsiteX7329" fmla="*/ 2615092 w 3911893"/>
              <a:gd name="connsiteY7329" fmla="*/ 114486 h 3797612"/>
              <a:gd name="connsiteX7330" fmla="*/ 2618387 w 3911893"/>
              <a:gd name="connsiteY7330" fmla="*/ 110481 h 3797612"/>
              <a:gd name="connsiteX7331" fmla="*/ 2614874 w 3911893"/>
              <a:gd name="connsiteY7331" fmla="*/ 131099 h 3797612"/>
              <a:gd name="connsiteX7332" fmla="*/ 2623113 w 3911893"/>
              <a:gd name="connsiteY7332" fmla="*/ 121086 h 3797612"/>
              <a:gd name="connsiteX7333" fmla="*/ 2620827 w 3911893"/>
              <a:gd name="connsiteY7333" fmla="*/ 78907 h 3797612"/>
              <a:gd name="connsiteX7334" fmla="*/ 2620687 w 3911893"/>
              <a:gd name="connsiteY7334" fmla="*/ 58642 h 3797612"/>
              <a:gd name="connsiteX7335" fmla="*/ 2618681 w 3911893"/>
              <a:gd name="connsiteY7335" fmla="*/ 56992 h 3797612"/>
              <a:gd name="connsiteX7336" fmla="*/ 2625630 w 3911893"/>
              <a:gd name="connsiteY7336" fmla="*/ 52634 h 3797612"/>
              <a:gd name="connsiteX7337" fmla="*/ 2625770 w 3911893"/>
              <a:gd name="connsiteY7337" fmla="*/ 72899 h 3797612"/>
              <a:gd name="connsiteX7338" fmla="*/ 2629423 w 3911893"/>
              <a:gd name="connsiteY7338" fmla="*/ 72546 h 3797612"/>
              <a:gd name="connsiteX7339" fmla="*/ 2630853 w 3911893"/>
              <a:gd name="connsiteY7339" fmla="*/ 87156 h 3797612"/>
              <a:gd name="connsiteX7340" fmla="*/ 2636154 w 3911893"/>
              <a:gd name="connsiteY7340" fmla="*/ 84801 h 3797612"/>
              <a:gd name="connsiteX7341" fmla="*/ 2632718 w 3911893"/>
              <a:gd name="connsiteY7341" fmla="*/ 68541 h 3797612"/>
              <a:gd name="connsiteX7342" fmla="*/ 2632361 w 3911893"/>
              <a:gd name="connsiteY7342" fmla="*/ 64889 h 3797612"/>
              <a:gd name="connsiteX7343" fmla="*/ 2639666 w 3911893"/>
              <a:gd name="connsiteY7343" fmla="*/ 64183 h 3797612"/>
              <a:gd name="connsiteX7344" fmla="*/ 2643895 w 3911893"/>
              <a:gd name="connsiteY7344" fmla="*/ 50871 h 3797612"/>
              <a:gd name="connsiteX7345" fmla="*/ 2662159 w 3911893"/>
              <a:gd name="connsiteY7345" fmla="*/ 49107 h 3797612"/>
              <a:gd name="connsiteX7346" fmla="*/ 2667242 w 3911893"/>
              <a:gd name="connsiteY7346" fmla="*/ 63364 h 3797612"/>
              <a:gd name="connsiteX7347" fmla="*/ 2679848 w 3911893"/>
              <a:gd name="connsiteY7347" fmla="*/ 60304 h 3797612"/>
              <a:gd name="connsiteX7348" fmla="*/ 2673973 w 3911893"/>
              <a:gd name="connsiteY7348" fmla="*/ 75619 h 3797612"/>
              <a:gd name="connsiteX7349" fmla="*/ 2681279 w 3911893"/>
              <a:gd name="connsiteY7349" fmla="*/ 74913 h 3797612"/>
              <a:gd name="connsiteX7350" fmla="*/ 2676336 w 3911893"/>
              <a:gd name="connsiteY7350" fmla="*/ 80921 h 3797612"/>
              <a:gd name="connsiteX7351" fmla="*/ 2686005 w 3911893"/>
              <a:gd name="connsiteY7351" fmla="*/ 85518 h 3797612"/>
              <a:gd name="connsiteX7352" fmla="*/ 2685429 w 3911893"/>
              <a:gd name="connsiteY7352" fmla="*/ 98478 h 3797612"/>
              <a:gd name="connsiteX7353" fmla="*/ 2697321 w 3911893"/>
              <a:gd name="connsiteY7353" fmla="*/ 88112 h 3797612"/>
              <a:gd name="connsiteX7354" fmla="*/ 2701906 w 3911893"/>
              <a:gd name="connsiteY7354" fmla="*/ 78452 h 3797612"/>
              <a:gd name="connsiteX7355" fmla="*/ 2700476 w 3911893"/>
              <a:gd name="connsiteY7355" fmla="*/ 63843 h 3797612"/>
              <a:gd name="connsiteX7356" fmla="*/ 2703414 w 3911893"/>
              <a:gd name="connsiteY7356" fmla="*/ 56185 h 3797612"/>
              <a:gd name="connsiteX7357" fmla="*/ 2704486 w 3911893"/>
              <a:gd name="connsiteY7357" fmla="*/ 67142 h 3797612"/>
              <a:gd name="connsiteX7358" fmla="*/ 2708497 w 3911893"/>
              <a:gd name="connsiteY7358" fmla="*/ 70442 h 3797612"/>
              <a:gd name="connsiteX7359" fmla="*/ 2708631 w 3911893"/>
              <a:gd name="connsiteY7359" fmla="*/ 71812 h 3797612"/>
              <a:gd name="connsiteX7360" fmla="*/ 2711622 w 3911893"/>
              <a:gd name="connsiteY7360" fmla="*/ 73632 h 3797612"/>
              <a:gd name="connsiteX7361" fmla="*/ 2707922 w 3911893"/>
              <a:gd name="connsiteY7361" fmla="*/ 83402 h 3797612"/>
              <a:gd name="connsiteX7362" fmla="*/ 2706632 w 3911893"/>
              <a:gd name="connsiteY7362" fmla="*/ 89057 h 3797612"/>
              <a:gd name="connsiteX7363" fmla="*/ 2716658 w 3911893"/>
              <a:gd name="connsiteY7363" fmla="*/ 97306 h 3797612"/>
              <a:gd name="connsiteX7364" fmla="*/ 2718306 w 3911893"/>
              <a:gd name="connsiteY7364" fmla="*/ 95304 h 3797612"/>
              <a:gd name="connsiteX7365" fmla="*/ 2719456 w 3911893"/>
              <a:gd name="connsiteY7365" fmla="*/ 69384 h 3797612"/>
              <a:gd name="connsiteX7366" fmla="*/ 2721103 w 3911893"/>
              <a:gd name="connsiteY7366" fmla="*/ 67382 h 3797612"/>
              <a:gd name="connsiteX7367" fmla="*/ 2723109 w 3911893"/>
              <a:gd name="connsiteY7367" fmla="*/ 69032 h 3797612"/>
              <a:gd name="connsiteX7368" fmla="*/ 2721818 w 3911893"/>
              <a:gd name="connsiteY7368" fmla="*/ 74686 h 3797612"/>
              <a:gd name="connsiteX7369" fmla="*/ 2726544 w 3911893"/>
              <a:gd name="connsiteY7369" fmla="*/ 85291 h 3797612"/>
              <a:gd name="connsiteX7370" fmla="*/ 2725611 w 3911893"/>
              <a:gd name="connsiteY7370" fmla="*/ 94599 h 3797612"/>
              <a:gd name="connsiteX7371" fmla="*/ 2738933 w 3911893"/>
              <a:gd name="connsiteY7371" fmla="*/ 98843 h 3797612"/>
              <a:gd name="connsiteX7372" fmla="*/ 2741071 w 3911893"/>
              <a:gd name="connsiteY7372" fmla="*/ 105879 h 3797612"/>
              <a:gd name="connsiteX7373" fmla="*/ 2738001 w 3911893"/>
              <a:gd name="connsiteY7373" fmla="*/ 108150 h 3797612"/>
              <a:gd name="connsiteX7374" fmla="*/ 2738358 w 3911893"/>
              <a:gd name="connsiteY7374" fmla="*/ 111803 h 3797612"/>
              <a:gd name="connsiteX7375" fmla="*/ 2743659 w 3911893"/>
              <a:gd name="connsiteY7375" fmla="*/ 109448 h 3797612"/>
              <a:gd name="connsiteX7376" fmla="*/ 2749317 w 3911893"/>
              <a:gd name="connsiteY7376" fmla="*/ 110745 h 3797612"/>
              <a:gd name="connsiteX7377" fmla="*/ 2751182 w 3911893"/>
              <a:gd name="connsiteY7377" fmla="*/ 92130 h 3797612"/>
              <a:gd name="connsiteX7378" fmla="*/ 2743736 w 3911893"/>
              <a:gd name="connsiteY7378" fmla="*/ 72570 h 3797612"/>
              <a:gd name="connsiteX7379" fmla="*/ 2747031 w 3911893"/>
              <a:gd name="connsiteY7379" fmla="*/ 68565 h 3797612"/>
              <a:gd name="connsiteX7380" fmla="*/ 2735715 w 3911893"/>
              <a:gd name="connsiteY7380" fmla="*/ 65971 h 3797612"/>
              <a:gd name="connsiteX7381" fmla="*/ 2729342 w 3911893"/>
              <a:gd name="connsiteY7381" fmla="*/ 57369 h 3797612"/>
              <a:gd name="connsiteX7382" fmla="*/ 2726046 w 3911893"/>
              <a:gd name="connsiteY7382" fmla="*/ 61374 h 3797612"/>
              <a:gd name="connsiteX7383" fmla="*/ 2724739 w 3911893"/>
              <a:gd name="connsiteY7383" fmla="*/ 60011 h 3797612"/>
              <a:gd name="connsiteX7384" fmla="*/ 2728626 w 3911893"/>
              <a:gd name="connsiteY7384" fmla="*/ 50064 h 3797612"/>
              <a:gd name="connsiteX7385" fmla="*/ 2727758 w 3911893"/>
              <a:gd name="connsiteY7385" fmla="*/ 49349 h 3797612"/>
              <a:gd name="connsiteX7386" fmla="*/ 2731922 w 3911893"/>
              <a:gd name="connsiteY7386" fmla="*/ 46059 h 3797612"/>
              <a:gd name="connsiteX7387" fmla="*/ 2735000 w 3911893"/>
              <a:gd name="connsiteY7387" fmla="*/ 58666 h 3797612"/>
              <a:gd name="connsiteX7388" fmla="*/ 2738653 w 3911893"/>
              <a:gd name="connsiteY7388" fmla="*/ 58313 h 3797612"/>
              <a:gd name="connsiteX7389" fmla="*/ 2737580 w 3911893"/>
              <a:gd name="connsiteY7389" fmla="*/ 47356 h 3797612"/>
              <a:gd name="connsiteX7390" fmla="*/ 2749611 w 3911893"/>
              <a:gd name="connsiteY7390" fmla="*/ 57255 h 3797612"/>
              <a:gd name="connsiteX7391" fmla="*/ 2746674 w 3911893"/>
              <a:gd name="connsiteY7391" fmla="*/ 64913 h 3797612"/>
              <a:gd name="connsiteX7392" fmla="*/ 2752332 w 3911893"/>
              <a:gd name="connsiteY7392" fmla="*/ 66210 h 3797612"/>
              <a:gd name="connsiteX7393" fmla="*/ 2760353 w 3911893"/>
              <a:gd name="connsiteY7393" fmla="*/ 72809 h 3797612"/>
              <a:gd name="connsiteX7394" fmla="*/ 2768809 w 3911893"/>
              <a:gd name="connsiteY7394" fmla="*/ 46184 h 3797612"/>
              <a:gd name="connsiteX7395" fmla="*/ 2769026 w 3911893"/>
              <a:gd name="connsiteY7395" fmla="*/ 29572 h 3797612"/>
              <a:gd name="connsiteX7396" fmla="*/ 2770674 w 3911893"/>
              <a:gd name="connsiteY7396" fmla="*/ 27570 h 3797612"/>
              <a:gd name="connsiteX7397" fmla="*/ 2770316 w 3911893"/>
              <a:gd name="connsiteY7397" fmla="*/ 23917 h 3797612"/>
              <a:gd name="connsiteX7398" fmla="*/ 2766305 w 3911893"/>
              <a:gd name="connsiteY7398" fmla="*/ 20617 h 3797612"/>
              <a:gd name="connsiteX7399" fmla="*/ 2762653 w 3911893"/>
              <a:gd name="connsiteY7399" fmla="*/ 20970 h 3797612"/>
              <a:gd name="connsiteX7400" fmla="*/ 2756420 w 3911893"/>
              <a:gd name="connsiteY7400" fmla="*/ 32632 h 3797612"/>
              <a:gd name="connsiteX7401" fmla="*/ 2760290 w 3911893"/>
              <a:gd name="connsiteY7401" fmla="*/ 15668 h 3797612"/>
              <a:gd name="connsiteX7402" fmla="*/ 2762295 w 3911893"/>
              <a:gd name="connsiteY7402" fmla="*/ 17317 h 3797612"/>
              <a:gd name="connsiteX7403" fmla="*/ 2769818 w 3911893"/>
              <a:gd name="connsiteY7403" fmla="*/ 0 h 3797612"/>
              <a:gd name="connsiteX7404" fmla="*/ 2774544 w 3911893"/>
              <a:gd name="connsiteY7404" fmla="*/ 10604 h 3797612"/>
              <a:gd name="connsiteX7405" fmla="*/ 2775259 w 3911893"/>
              <a:gd name="connsiteY7405" fmla="*/ 17909 h 3797612"/>
              <a:gd name="connsiteX7406" fmla="*/ 2780560 w 3911893"/>
              <a:gd name="connsiteY7406" fmla="*/ 15554 h 3797612"/>
              <a:gd name="connsiteX7407" fmla="*/ 2783319 w 3911893"/>
              <a:gd name="connsiteY7407" fmla="*/ 28613 h 3797612"/>
              <a:gd name="connsiteX7408" fmla="*/ 2781945 w 3911893"/>
              <a:gd name="connsiteY7408" fmla="*/ 29707 h 3797612"/>
              <a:gd name="connsiteX7409" fmla="*/ 2783995 w 3911893"/>
              <a:gd name="connsiteY7409" fmla="*/ 31814 h 3797612"/>
              <a:gd name="connsiteX7410" fmla="*/ 2783565 w 3911893"/>
              <a:gd name="connsiteY7410" fmla="*/ 29781 h 3797612"/>
              <a:gd name="connsiteX7411" fmla="*/ 2783319 w 3911893"/>
              <a:gd name="connsiteY7411" fmla="*/ 28613 h 3797612"/>
              <a:gd name="connsiteX7412" fmla="*/ 2786061 w 3911893"/>
              <a:gd name="connsiteY7412" fmla="*/ 26430 h 3797612"/>
              <a:gd name="connsiteX7413" fmla="*/ 2796602 w 3911893"/>
              <a:gd name="connsiteY7413" fmla="*/ 28753 h 3797612"/>
              <a:gd name="connsiteX7414" fmla="*/ 2795311 w 3911893"/>
              <a:gd name="connsiteY7414" fmla="*/ 34408 h 3797612"/>
              <a:gd name="connsiteX7415" fmla="*/ 2797317 w 3911893"/>
              <a:gd name="connsiteY7415" fmla="*/ 36058 h 3797612"/>
              <a:gd name="connsiteX7416" fmla="*/ 2811571 w 3911893"/>
              <a:gd name="connsiteY7416" fmla="*/ 30995 h 3797612"/>
              <a:gd name="connsiteX7417" fmla="*/ 2803332 w 3911893"/>
              <a:gd name="connsiteY7417" fmla="*/ 41008 h 3797612"/>
              <a:gd name="connsiteX7418" fmla="*/ 2807343 w 3911893"/>
              <a:gd name="connsiteY7418" fmla="*/ 44308 h 3797612"/>
              <a:gd name="connsiteX7419" fmla="*/ 2818659 w 3911893"/>
              <a:gd name="connsiteY7419" fmla="*/ 46902 h 3797612"/>
              <a:gd name="connsiteX7420" fmla="*/ 2821737 w 3911893"/>
              <a:gd name="connsiteY7420" fmla="*/ 59509 h 3797612"/>
              <a:gd name="connsiteX7421" fmla="*/ 2834701 w 3911893"/>
              <a:gd name="connsiteY7421" fmla="*/ 60101 h 3797612"/>
              <a:gd name="connsiteX7422" fmla="*/ 2833411 w 3911893"/>
              <a:gd name="connsiteY7422" fmla="*/ 65756 h 3797612"/>
              <a:gd name="connsiteX7423" fmla="*/ 2843655 w 3911893"/>
              <a:gd name="connsiteY7423" fmla="*/ 57393 h 3797612"/>
              <a:gd name="connsiteX7424" fmla="*/ 2835774 w 3911893"/>
              <a:gd name="connsiteY7424" fmla="*/ 71058 h 3797612"/>
              <a:gd name="connsiteX7425" fmla="*/ 2834126 w 3911893"/>
              <a:gd name="connsiteY7425" fmla="*/ 73061 h 3797612"/>
              <a:gd name="connsiteX7426" fmla="*/ 2839785 w 3911893"/>
              <a:gd name="connsiteY7426" fmla="*/ 74358 h 3797612"/>
              <a:gd name="connsiteX7427" fmla="*/ 2841790 w 3911893"/>
              <a:gd name="connsiteY7427" fmla="*/ 76008 h 3797612"/>
              <a:gd name="connsiteX7428" fmla="*/ 2846733 w 3911893"/>
              <a:gd name="connsiteY7428" fmla="*/ 70000 h 3797612"/>
              <a:gd name="connsiteX7429" fmla="*/ 2847448 w 3911893"/>
              <a:gd name="connsiteY7429" fmla="*/ 77305 h 3797612"/>
              <a:gd name="connsiteX7430" fmla="*/ 2842147 w 3911893"/>
              <a:gd name="connsiteY7430" fmla="*/ 79660 h 3797612"/>
              <a:gd name="connsiteX7431" fmla="*/ 2840998 w 3911893"/>
              <a:gd name="connsiteY7431" fmla="*/ 105580 h 3797612"/>
              <a:gd name="connsiteX7432" fmla="*/ 2856184 w 3911893"/>
              <a:gd name="connsiteY7432" fmla="*/ 91210 h 3797612"/>
              <a:gd name="connsiteX7433" fmla="*/ 2858189 w 3911893"/>
              <a:gd name="connsiteY7433" fmla="*/ 92859 h 3797612"/>
              <a:gd name="connsiteX7434" fmla="*/ 2851599 w 3911893"/>
              <a:gd name="connsiteY7434" fmla="*/ 100870 h 3797612"/>
              <a:gd name="connsiteX7435" fmla="*/ 2863630 w 3911893"/>
              <a:gd name="connsiteY7435" fmla="*/ 110769 h 3797612"/>
              <a:gd name="connsiteX7436" fmla="*/ 2859045 w 3911893"/>
              <a:gd name="connsiteY7436" fmla="*/ 120429 h 3797612"/>
              <a:gd name="connsiteX7437" fmla="*/ 2863055 w 3911893"/>
              <a:gd name="connsiteY7437" fmla="*/ 123729 h 3797612"/>
              <a:gd name="connsiteX7438" fmla="*/ 2877527 w 3911893"/>
              <a:gd name="connsiteY7438" fmla="*/ 102053 h 3797612"/>
              <a:gd name="connsiteX7439" fmla="*/ 2880107 w 3911893"/>
              <a:gd name="connsiteY7439" fmla="*/ 90743 h 3797612"/>
              <a:gd name="connsiteX7440" fmla="*/ 2879392 w 3911893"/>
              <a:gd name="connsiteY7440" fmla="*/ 83438 h 3797612"/>
              <a:gd name="connsiteX7441" fmla="*/ 2889635 w 3911893"/>
              <a:gd name="connsiteY7441" fmla="*/ 75076 h 3797612"/>
              <a:gd name="connsiteX7442" fmla="*/ 2888205 w 3911893"/>
              <a:gd name="connsiteY7442" fmla="*/ 60465 h 3797612"/>
              <a:gd name="connsiteX7443" fmla="*/ 2891858 w 3911893"/>
              <a:gd name="connsiteY7443" fmla="*/ 60113 h 3797612"/>
              <a:gd name="connsiteX7444" fmla="*/ 2889137 w 3911893"/>
              <a:gd name="connsiteY7444" fmla="*/ 51158 h 3797612"/>
              <a:gd name="connsiteX7445" fmla="*/ 2893280 w 3911893"/>
              <a:gd name="connsiteY7445" fmla="*/ 39035 h 3797612"/>
              <a:gd name="connsiteX7446" fmla="*/ 2893298 w 3911893"/>
              <a:gd name="connsiteY7446" fmla="*/ 38981 h 3797612"/>
              <a:gd name="connsiteX7447" fmla="*/ 2893400 w 3911893"/>
              <a:gd name="connsiteY7447" fmla="*/ 42912 h 3797612"/>
              <a:gd name="connsiteX7448" fmla="*/ 2896303 w 3911893"/>
              <a:gd name="connsiteY7448" fmla="*/ 30188 h 3797612"/>
              <a:gd name="connsiteX7449" fmla="*/ 2895408 w 3911893"/>
              <a:gd name="connsiteY7449" fmla="*/ 32809 h 3797612"/>
              <a:gd name="connsiteX7450" fmla="*/ 2893298 w 3911893"/>
              <a:gd name="connsiteY7450" fmla="*/ 38981 h 3797612"/>
              <a:gd name="connsiteX7451" fmla="*/ 2893142 w 3911893"/>
              <a:gd name="connsiteY7451" fmla="*/ 32913 h 3797612"/>
              <a:gd name="connsiteX7452" fmla="*/ 2892868 w 3911893"/>
              <a:gd name="connsiteY7452" fmla="*/ 13928 h 3797612"/>
              <a:gd name="connsiteX7453" fmla="*/ 2900531 w 3911893"/>
              <a:gd name="connsiteY7453" fmla="*/ 16876 h 3797612"/>
              <a:gd name="connsiteX7454" fmla="*/ 2902894 w 3911893"/>
              <a:gd name="connsiteY7454" fmla="*/ 22178 h 3797612"/>
              <a:gd name="connsiteX7455" fmla="*/ 2906189 w 3911893"/>
              <a:gd name="connsiteY7455" fmla="*/ 18173 h 3797612"/>
              <a:gd name="connsiteX7456" fmla="*/ 2900314 w 3911893"/>
              <a:gd name="connsiteY7456" fmla="*/ 33488 h 3797612"/>
              <a:gd name="connsiteX7457" fmla="*/ 2892790 w 3911893"/>
              <a:gd name="connsiteY7457" fmla="*/ 50805 h 3797612"/>
              <a:gd name="connsiteX7458" fmla="*/ 2903749 w 3911893"/>
              <a:gd name="connsiteY7458" fmla="*/ 49748 h 3797612"/>
              <a:gd name="connsiteX7459" fmla="*/ 2915781 w 3911893"/>
              <a:gd name="connsiteY7459" fmla="*/ 59647 h 3797612"/>
              <a:gd name="connsiteX7460" fmla="*/ 2909190 w 3911893"/>
              <a:gd name="connsiteY7460" fmla="*/ 67657 h 3797612"/>
              <a:gd name="connsiteX7461" fmla="*/ 2909548 w 3911893"/>
              <a:gd name="connsiteY7461" fmla="*/ 71309 h 3797612"/>
              <a:gd name="connsiteX7462" fmla="*/ 2913558 w 3911893"/>
              <a:gd name="connsiteY7462" fmla="*/ 74609 h 3797612"/>
              <a:gd name="connsiteX7463" fmla="*/ 2917132 w 3911893"/>
              <a:gd name="connsiteY7463" fmla="*/ 84634 h 3797612"/>
              <a:gd name="connsiteX7464" fmla="*/ 2917986 w 3911893"/>
              <a:gd name="connsiteY7464" fmla="*/ 82174 h 3797612"/>
              <a:gd name="connsiteX7465" fmla="*/ 2918284 w 3911893"/>
              <a:gd name="connsiteY7465" fmla="*/ 85214 h 3797612"/>
              <a:gd name="connsiteX7466" fmla="*/ 2924300 w 3911893"/>
              <a:gd name="connsiteY7466" fmla="*/ 90163 h 3797612"/>
              <a:gd name="connsiteX7467" fmla="*/ 2927378 w 3911893"/>
              <a:gd name="connsiteY7467" fmla="*/ 102771 h 3797612"/>
              <a:gd name="connsiteX7468" fmla="*/ 2929383 w 3911893"/>
              <a:gd name="connsiteY7468" fmla="*/ 104420 h 3797612"/>
              <a:gd name="connsiteX7469" fmla="*/ 2935973 w 3911893"/>
              <a:gd name="connsiteY7469" fmla="*/ 96410 h 3797612"/>
              <a:gd name="connsiteX7470" fmla="*/ 2935756 w 3911893"/>
              <a:gd name="connsiteY7470" fmla="*/ 113023 h 3797612"/>
              <a:gd name="connsiteX7471" fmla="*/ 2939409 w 3911893"/>
              <a:gd name="connsiteY7471" fmla="*/ 112670 h 3797612"/>
              <a:gd name="connsiteX7472" fmla="*/ 2940124 w 3911893"/>
              <a:gd name="connsiteY7472" fmla="*/ 119975 h 3797612"/>
              <a:gd name="connsiteX7473" fmla="*/ 2948145 w 3911893"/>
              <a:gd name="connsiteY7473" fmla="*/ 126574 h 3797612"/>
              <a:gd name="connsiteX7474" fmla="*/ 2958172 w 3911893"/>
              <a:gd name="connsiteY7474" fmla="*/ 134824 h 3797612"/>
              <a:gd name="connsiteX7475" fmla="*/ 2966052 w 3911893"/>
              <a:gd name="connsiteY7475" fmla="*/ 121159 h 3797612"/>
              <a:gd name="connsiteX7476" fmla="*/ 2953088 w 3911893"/>
              <a:gd name="connsiteY7476" fmla="*/ 120567 h 3797612"/>
              <a:gd name="connsiteX7477" fmla="*/ 2952730 w 3911893"/>
              <a:gd name="connsiteY7477" fmla="*/ 116914 h 3797612"/>
              <a:gd name="connsiteX7478" fmla="*/ 2964979 w 3911893"/>
              <a:gd name="connsiteY7478" fmla="*/ 110201 h 3797612"/>
              <a:gd name="connsiteX7479" fmla="*/ 2964622 w 3911893"/>
              <a:gd name="connsiteY7479" fmla="*/ 106549 h 3797612"/>
              <a:gd name="connsiteX7480" fmla="*/ 2970638 w 3911893"/>
              <a:gd name="connsiteY7480" fmla="*/ 111499 h 3797612"/>
              <a:gd name="connsiteX7481" fmla="*/ 2969347 w 3911893"/>
              <a:gd name="connsiteY7481" fmla="*/ 117153 h 3797612"/>
              <a:gd name="connsiteX7482" fmla="*/ 2981507 w 3911893"/>
              <a:gd name="connsiteY7482" fmla="*/ 109527 h 3797612"/>
              <a:gd name="connsiteX7483" fmla="*/ 2982640 w 3911893"/>
              <a:gd name="connsiteY7483" fmla="*/ 108817 h 3797612"/>
              <a:gd name="connsiteX7484" fmla="*/ 2983924 w 3911893"/>
              <a:gd name="connsiteY7484" fmla="*/ 110677 h 3797612"/>
              <a:gd name="connsiteX7485" fmla="*/ 2976513 w 3911893"/>
              <a:gd name="connsiteY7485" fmla="*/ 96183 h 3797612"/>
              <a:gd name="connsiteX7486" fmla="*/ 2981099 w 3911893"/>
              <a:gd name="connsiteY7486" fmla="*/ 86523 h 3797612"/>
              <a:gd name="connsiteX7487" fmla="*/ 2974150 w 3911893"/>
              <a:gd name="connsiteY7487" fmla="*/ 90881 h 3797612"/>
              <a:gd name="connsiteX7488" fmla="*/ 2965988 w 3911893"/>
              <a:gd name="connsiteY7488" fmla="*/ 79061 h 3797612"/>
              <a:gd name="connsiteX7489" fmla="*/ 2967538 w 3911893"/>
              <a:gd name="connsiteY7489" fmla="*/ 77779 h 3797612"/>
              <a:gd name="connsiteX7490" fmla="*/ 2967079 w 3911893"/>
              <a:gd name="connsiteY7490" fmla="*/ 77507 h 3797612"/>
              <a:gd name="connsiteX7491" fmla="*/ 2965292 w 3911893"/>
              <a:gd name="connsiteY7491" fmla="*/ 78053 h 3797612"/>
              <a:gd name="connsiteX7492" fmla="*/ 2964751 w 3911893"/>
              <a:gd name="connsiteY7492" fmla="*/ 77271 h 3797612"/>
              <a:gd name="connsiteX7493" fmla="*/ 2963409 w 3911893"/>
              <a:gd name="connsiteY7493" fmla="*/ 75327 h 3797612"/>
              <a:gd name="connsiteX7494" fmla="*/ 2961046 w 3911893"/>
              <a:gd name="connsiteY7494" fmla="*/ 70024 h 3797612"/>
              <a:gd name="connsiteX7495" fmla="*/ 2959616 w 3911893"/>
              <a:gd name="connsiteY7495" fmla="*/ 55415 h 3797612"/>
              <a:gd name="connsiteX7496" fmla="*/ 2955605 w 3911893"/>
              <a:gd name="connsiteY7496" fmla="*/ 52115 h 3797612"/>
              <a:gd name="connsiteX7497" fmla="*/ 2956895 w 3911893"/>
              <a:gd name="connsiteY7497" fmla="*/ 46460 h 3797612"/>
              <a:gd name="connsiteX7498" fmla="*/ 2954890 w 3911893"/>
              <a:gd name="connsiteY7498" fmla="*/ 44810 h 3797612"/>
              <a:gd name="connsiteX7499" fmla="*/ 2954175 w 3911893"/>
              <a:gd name="connsiteY7499" fmla="*/ 37505 h 3797612"/>
              <a:gd name="connsiteX7500" fmla="*/ 2959475 w 3911893"/>
              <a:gd name="connsiteY7500" fmla="*/ 35150 h 3797612"/>
              <a:gd name="connsiteX7501" fmla="*/ 2963129 w 3911893"/>
              <a:gd name="connsiteY7501" fmla="*/ 34797 h 3797612"/>
              <a:gd name="connsiteX7502" fmla="*/ 2965134 w 3911893"/>
              <a:gd name="connsiteY7502" fmla="*/ 36447 h 3797612"/>
              <a:gd name="connsiteX7503" fmla="*/ 2963844 w 3911893"/>
              <a:gd name="connsiteY7503" fmla="*/ 42102 h 3797612"/>
              <a:gd name="connsiteX7504" fmla="*/ 2978097 w 3911893"/>
              <a:gd name="connsiteY7504" fmla="*/ 37039 h 3797612"/>
              <a:gd name="connsiteX7505" fmla="*/ 2985761 w 3911893"/>
              <a:gd name="connsiteY7505" fmla="*/ 39986 h 3797612"/>
              <a:gd name="connsiteX7506" fmla="*/ 2979528 w 3911893"/>
              <a:gd name="connsiteY7506" fmla="*/ 51649 h 3797612"/>
              <a:gd name="connsiteX7507" fmla="*/ 2971289 w 3911893"/>
              <a:gd name="connsiteY7507" fmla="*/ 61661 h 3797612"/>
              <a:gd name="connsiteX7508" fmla="*/ 2981316 w 3911893"/>
              <a:gd name="connsiteY7508" fmla="*/ 69911 h 3797612"/>
              <a:gd name="connsiteX7509" fmla="*/ 2984036 w 3911893"/>
              <a:gd name="connsiteY7509" fmla="*/ 78866 h 3797612"/>
              <a:gd name="connsiteX7510" fmla="*/ 3000296 w 3911893"/>
              <a:gd name="connsiteY7510" fmla="*/ 75452 h 3797612"/>
              <a:gd name="connsiteX7511" fmla="*/ 2999721 w 3911893"/>
              <a:gd name="connsiteY7511" fmla="*/ 88412 h 3797612"/>
              <a:gd name="connsiteX7512" fmla="*/ 2994062 w 3911893"/>
              <a:gd name="connsiteY7512" fmla="*/ 87115 h 3797612"/>
              <a:gd name="connsiteX7513" fmla="*/ 2990550 w 3911893"/>
              <a:gd name="connsiteY7513" fmla="*/ 107732 h 3797612"/>
              <a:gd name="connsiteX7514" fmla="*/ 2996566 w 3911893"/>
              <a:gd name="connsiteY7514" fmla="*/ 112682 h 3797612"/>
              <a:gd name="connsiteX7515" fmla="*/ 2991265 w 3911893"/>
              <a:gd name="connsiteY7515" fmla="*/ 115037 h 3797612"/>
              <a:gd name="connsiteX7516" fmla="*/ 2993985 w 3911893"/>
              <a:gd name="connsiteY7516" fmla="*/ 123992 h 3797612"/>
              <a:gd name="connsiteX7517" fmla="*/ 2992338 w 3911893"/>
              <a:gd name="connsiteY7517" fmla="*/ 125995 h 3797612"/>
              <a:gd name="connsiteX7518" fmla="*/ 2996348 w 3911893"/>
              <a:gd name="connsiteY7518" fmla="*/ 129294 h 3797612"/>
              <a:gd name="connsiteX7519" fmla="*/ 3002581 w 3911893"/>
              <a:gd name="connsiteY7519" fmla="*/ 117632 h 3797612"/>
              <a:gd name="connsiteX7520" fmla="*/ 3002224 w 3911893"/>
              <a:gd name="connsiteY7520" fmla="*/ 113979 h 3797612"/>
              <a:gd name="connsiteX7521" fmla="*/ 3007167 w 3911893"/>
              <a:gd name="connsiteY7521" fmla="*/ 107971 h 3797612"/>
              <a:gd name="connsiteX7522" fmla="*/ 3001726 w 3911893"/>
              <a:gd name="connsiteY7522" fmla="*/ 90062 h 3797612"/>
              <a:gd name="connsiteX7523" fmla="*/ 3002395 w 3911893"/>
              <a:gd name="connsiteY7523" fmla="*/ 88962 h 3797612"/>
              <a:gd name="connsiteX7524" fmla="*/ 3002539 w 3911893"/>
              <a:gd name="connsiteY7524" fmla="*/ 91309 h 3797612"/>
              <a:gd name="connsiteX7525" fmla="*/ 3015763 w 3911893"/>
              <a:gd name="connsiteY7525" fmla="*/ 101611 h 3797612"/>
              <a:gd name="connsiteX7526" fmla="*/ 3006592 w 3911893"/>
              <a:gd name="connsiteY7526" fmla="*/ 120931 h 3797612"/>
              <a:gd name="connsiteX7527" fmla="*/ 3006375 w 3911893"/>
              <a:gd name="connsiteY7527" fmla="*/ 137544 h 3797612"/>
              <a:gd name="connsiteX7528" fmla="*/ 3001431 w 3911893"/>
              <a:gd name="connsiteY7528" fmla="*/ 143552 h 3797612"/>
              <a:gd name="connsiteX7529" fmla="*/ 3007447 w 3911893"/>
              <a:gd name="connsiteY7529" fmla="*/ 148501 h 3797612"/>
              <a:gd name="connsiteX7530" fmla="*/ 3012748 w 3911893"/>
              <a:gd name="connsiteY7530" fmla="*/ 146146 h 3797612"/>
              <a:gd name="connsiteX7531" fmla="*/ 3012950 w 3911893"/>
              <a:gd name="connsiteY7531" fmla="*/ 147407 h 3797612"/>
              <a:gd name="connsiteX7532" fmla="*/ 3011427 w 3911893"/>
              <a:gd name="connsiteY7532" fmla="*/ 151199 h 3797612"/>
              <a:gd name="connsiteX7533" fmla="*/ 3012970 w 3911893"/>
              <a:gd name="connsiteY7533" fmla="*/ 147536 h 3797612"/>
              <a:gd name="connsiteX7534" fmla="*/ 3012950 w 3911893"/>
              <a:gd name="connsiteY7534" fmla="*/ 147407 h 3797612"/>
              <a:gd name="connsiteX7535" fmla="*/ 3017333 w 3911893"/>
              <a:gd name="connsiteY7535" fmla="*/ 136486 h 3797612"/>
              <a:gd name="connsiteX7536" fmla="*/ 3015111 w 3911893"/>
              <a:gd name="connsiteY7536" fmla="*/ 151448 h 3797612"/>
              <a:gd name="connsiteX7537" fmla="*/ 3011816 w 3911893"/>
              <a:gd name="connsiteY7537" fmla="*/ 155453 h 3797612"/>
              <a:gd name="connsiteX7538" fmla="*/ 3013821 w 3911893"/>
              <a:gd name="connsiteY7538" fmla="*/ 157103 h 3797612"/>
              <a:gd name="connsiteX7539" fmla="*/ 3026069 w 3911893"/>
              <a:gd name="connsiteY7539" fmla="*/ 150390 h 3797612"/>
              <a:gd name="connsiteX7540" fmla="*/ 3021842 w 3911893"/>
              <a:gd name="connsiteY7540" fmla="*/ 163703 h 3797612"/>
              <a:gd name="connsiteX7541" fmla="*/ 3015107 w 3911893"/>
              <a:gd name="connsiteY7541" fmla="*/ 174953 h 3797612"/>
              <a:gd name="connsiteX7542" fmla="*/ 3013934 w 3911893"/>
              <a:gd name="connsiteY7542" fmla="*/ 178388 h 3797612"/>
              <a:gd name="connsiteX7543" fmla="*/ 3012752 w 3911893"/>
              <a:gd name="connsiteY7543" fmla="*/ 176793 h 3797612"/>
              <a:gd name="connsiteX7544" fmla="*/ 3011956 w 3911893"/>
              <a:gd name="connsiteY7544" fmla="*/ 175718 h 3797612"/>
              <a:gd name="connsiteX7545" fmla="*/ 3005365 w 3911893"/>
              <a:gd name="connsiteY7545" fmla="*/ 183729 h 3797612"/>
              <a:gd name="connsiteX7546" fmla="*/ 3001137 w 3911893"/>
              <a:gd name="connsiteY7546" fmla="*/ 197041 h 3797612"/>
              <a:gd name="connsiteX7547" fmla="*/ 3004573 w 3911893"/>
              <a:gd name="connsiteY7547" fmla="*/ 213301 h 3797612"/>
              <a:gd name="connsiteX7548" fmla="*/ 3002350 w 3911893"/>
              <a:gd name="connsiteY7548" fmla="*/ 228263 h 3797612"/>
              <a:gd name="connsiteX7549" fmla="*/ 3005785 w 3911893"/>
              <a:gd name="connsiteY7549" fmla="*/ 244523 h 3797612"/>
              <a:gd name="connsiteX7550" fmla="*/ 3007433 w 3911893"/>
              <a:gd name="connsiteY7550" fmla="*/ 242520 h 3797612"/>
              <a:gd name="connsiteX7551" fmla="*/ 3001200 w 3911893"/>
              <a:gd name="connsiteY7551" fmla="*/ 254183 h 3797612"/>
              <a:gd name="connsiteX7552" fmla="*/ 3001915 w 3911893"/>
              <a:gd name="connsiteY7552" fmla="*/ 261488 h 3797612"/>
              <a:gd name="connsiteX7553" fmla="*/ 3012874 w 3911893"/>
              <a:gd name="connsiteY7553" fmla="*/ 260429 h 3797612"/>
              <a:gd name="connsiteX7554" fmla="*/ 3018176 w 3911893"/>
              <a:gd name="connsiteY7554" fmla="*/ 249260 h 3797612"/>
              <a:gd name="connsiteX7555" fmla="*/ 3019185 w 3911893"/>
              <a:gd name="connsiteY7555" fmla="*/ 247135 h 3797612"/>
              <a:gd name="connsiteX7556" fmla="*/ 3026771 w 3911893"/>
              <a:gd name="connsiteY7556" fmla="*/ 251714 h 3797612"/>
              <a:gd name="connsiteX7557" fmla="*/ 3042315 w 3911893"/>
              <a:gd name="connsiteY7557" fmla="*/ 240996 h 3797612"/>
              <a:gd name="connsiteX7558" fmla="*/ 3045035 w 3911893"/>
              <a:gd name="connsiteY7558" fmla="*/ 249950 h 3797612"/>
              <a:gd name="connsiteX7559" fmla="*/ 3048688 w 3911893"/>
              <a:gd name="connsiteY7559" fmla="*/ 249598 h 3797612"/>
              <a:gd name="connsiteX7560" fmla="*/ 3052341 w 3911893"/>
              <a:gd name="connsiteY7560" fmla="*/ 249245 h 3797612"/>
              <a:gd name="connsiteX7561" fmla="*/ 3057284 w 3911893"/>
              <a:gd name="connsiteY7561" fmla="*/ 243237 h 3797612"/>
              <a:gd name="connsiteX7562" fmla="*/ 3060580 w 3911893"/>
              <a:gd name="connsiteY7562" fmla="*/ 239232 h 3797612"/>
              <a:gd name="connsiteX7563" fmla="*/ 3064730 w 3911893"/>
              <a:gd name="connsiteY7563" fmla="*/ 262797 h 3797612"/>
              <a:gd name="connsiteX7564" fmla="*/ 3067216 w 3911893"/>
              <a:gd name="connsiteY7564" fmla="*/ 262557 h 3797612"/>
              <a:gd name="connsiteX7565" fmla="*/ 3066574 w 3911893"/>
              <a:gd name="connsiteY7565" fmla="*/ 265153 h 3797612"/>
              <a:gd name="connsiteX7566" fmla="*/ 3072036 w 3911893"/>
              <a:gd name="connsiteY7566" fmla="*/ 262092 h 3797612"/>
              <a:gd name="connsiteX7567" fmla="*/ 3071123 w 3911893"/>
              <a:gd name="connsiteY7567" fmla="*/ 262180 h 3797612"/>
              <a:gd name="connsiteX7568" fmla="*/ 3067216 w 3911893"/>
              <a:gd name="connsiteY7568" fmla="*/ 262557 h 3797612"/>
              <a:gd name="connsiteX7569" fmla="*/ 3067544 w 3911893"/>
              <a:gd name="connsiteY7569" fmla="*/ 261229 h 3797612"/>
              <a:gd name="connsiteX7570" fmla="*/ 3079917 w 3911893"/>
              <a:gd name="connsiteY7570" fmla="*/ 248426 h 3797612"/>
              <a:gd name="connsiteX7571" fmla="*/ 3083927 w 3911893"/>
              <a:gd name="connsiteY7571" fmla="*/ 251726 h 3797612"/>
              <a:gd name="connsiteX7572" fmla="*/ 3092523 w 3911893"/>
              <a:gd name="connsiteY7572" fmla="*/ 245366 h 3797612"/>
              <a:gd name="connsiteX7573" fmla="*/ 3095819 w 3911893"/>
              <a:gd name="connsiteY7573" fmla="*/ 241361 h 3797612"/>
              <a:gd name="connsiteX7574" fmla="*/ 3096751 w 3911893"/>
              <a:gd name="connsiteY7574" fmla="*/ 232053 h 3797612"/>
              <a:gd name="connsiteX7575" fmla="*/ 3100404 w 3911893"/>
              <a:gd name="connsiteY7575" fmla="*/ 231700 h 3797612"/>
              <a:gd name="connsiteX7576" fmla="*/ 3100544 w 3911893"/>
              <a:gd name="connsiteY7576" fmla="*/ 251965 h 3797612"/>
              <a:gd name="connsiteX7577" fmla="*/ 3093238 w 3911893"/>
              <a:gd name="connsiteY7577" fmla="*/ 252670 h 3797612"/>
              <a:gd name="connsiteX7578" fmla="*/ 3086648 w 3911893"/>
              <a:gd name="connsiteY7578" fmla="*/ 260681 h 3797612"/>
              <a:gd name="connsiteX7579" fmla="*/ 3094094 w 3911893"/>
              <a:gd name="connsiteY7579" fmla="*/ 280240 h 3797612"/>
              <a:gd name="connsiteX7580" fmla="*/ 3090006 w 3911893"/>
              <a:gd name="connsiteY7580" fmla="*/ 313818 h 3797612"/>
              <a:gd name="connsiteX7581" fmla="*/ 3093659 w 3911893"/>
              <a:gd name="connsiteY7581" fmla="*/ 313465 h 3797612"/>
              <a:gd name="connsiteX7582" fmla="*/ 3096597 w 3911893"/>
              <a:gd name="connsiteY7582" fmla="*/ 305807 h 3797612"/>
              <a:gd name="connsiteX7583" fmla="*/ 3101898 w 3911893"/>
              <a:gd name="connsiteY7583" fmla="*/ 303452 h 3797612"/>
              <a:gd name="connsiteX7584" fmla="*/ 3102613 w 3911893"/>
              <a:gd name="connsiteY7584" fmla="*/ 310757 h 3797612"/>
              <a:gd name="connsiteX7585" fmla="*/ 3119587 w 3911893"/>
              <a:gd name="connsiteY7585" fmla="*/ 314649 h 3797612"/>
              <a:gd name="connsiteX7586" fmla="*/ 3124888 w 3911893"/>
              <a:gd name="connsiteY7586" fmla="*/ 312293 h 3797612"/>
              <a:gd name="connsiteX7587" fmla="*/ 3124530 w 3911893"/>
              <a:gd name="connsiteY7587" fmla="*/ 308641 h 3797612"/>
              <a:gd name="connsiteX7588" fmla="*/ 3128183 w 3911893"/>
              <a:gd name="connsiteY7588" fmla="*/ 308288 h 3797612"/>
              <a:gd name="connsiteX7589" fmla="*/ 3130546 w 3911893"/>
              <a:gd name="connsiteY7589" fmla="*/ 313591 h 3797612"/>
              <a:gd name="connsiteX7590" fmla="*/ 3136779 w 3911893"/>
              <a:gd name="connsiteY7590" fmla="*/ 301928 h 3797612"/>
              <a:gd name="connsiteX7591" fmla="*/ 3136064 w 3911893"/>
              <a:gd name="connsiteY7591" fmla="*/ 294623 h 3797612"/>
              <a:gd name="connsiteX7592" fmla="*/ 3129690 w 3911893"/>
              <a:gd name="connsiteY7592" fmla="*/ 286021 h 3797612"/>
              <a:gd name="connsiteX7593" fmla="*/ 3124390 w 3911893"/>
              <a:gd name="connsiteY7593" fmla="*/ 288376 h 3797612"/>
              <a:gd name="connsiteX7594" fmla="*/ 3122027 w 3911893"/>
              <a:gd name="connsiteY7594" fmla="*/ 283074 h 3797612"/>
              <a:gd name="connsiteX7595" fmla="*/ 3118374 w 3911893"/>
              <a:gd name="connsiteY7595" fmla="*/ 283426 h 3797612"/>
              <a:gd name="connsiteX7596" fmla="*/ 3132628 w 3911893"/>
              <a:gd name="connsiteY7596" fmla="*/ 278363 h 3797612"/>
              <a:gd name="connsiteX7597" fmla="*/ 3142297 w 3911893"/>
              <a:gd name="connsiteY7597" fmla="*/ 282960 h 3797612"/>
              <a:gd name="connsiteX7598" fmla="*/ 3146307 w 3911893"/>
              <a:gd name="connsiteY7598" fmla="*/ 286260 h 3797612"/>
              <a:gd name="connsiteX7599" fmla="*/ 3145732 w 3911893"/>
              <a:gd name="connsiteY7599" fmla="*/ 299220 h 3797612"/>
              <a:gd name="connsiteX7600" fmla="*/ 3149028 w 3911893"/>
              <a:gd name="connsiteY7600" fmla="*/ 295215 h 3797612"/>
              <a:gd name="connsiteX7601" fmla="*/ 3154686 w 3911893"/>
              <a:gd name="connsiteY7601" fmla="*/ 296512 h 3797612"/>
              <a:gd name="connsiteX7602" fmla="*/ 3148811 w 3911893"/>
              <a:gd name="connsiteY7602" fmla="*/ 311827 h 3797612"/>
              <a:gd name="connsiteX7603" fmla="*/ 3147086 w 3911893"/>
              <a:gd name="connsiteY7603" fmla="*/ 350707 h 3797612"/>
              <a:gd name="connsiteX7604" fmla="*/ 3148158 w 3911893"/>
              <a:gd name="connsiteY7604" fmla="*/ 361664 h 3797612"/>
              <a:gd name="connsiteX7605" fmla="*/ 3143216 w 3911893"/>
              <a:gd name="connsiteY7605" fmla="*/ 367672 h 3797612"/>
              <a:gd name="connsiteX7606" fmla="*/ 3145578 w 3911893"/>
              <a:gd name="connsiteY7606" fmla="*/ 372974 h 3797612"/>
              <a:gd name="connsiteX7607" fmla="*/ 3141708 w 3911893"/>
              <a:gd name="connsiteY7607" fmla="*/ 389939 h 3797612"/>
              <a:gd name="connsiteX7608" fmla="*/ 3136330 w 3911893"/>
              <a:gd name="connsiteY7608" fmla="*/ 429171 h 3797612"/>
              <a:gd name="connsiteX7609" fmla="*/ 3140698 w 3911893"/>
              <a:gd name="connsiteY7609" fmla="*/ 436124 h 3797612"/>
              <a:gd name="connsiteX7610" fmla="*/ 3133750 w 3911893"/>
              <a:gd name="connsiteY7610" fmla="*/ 440481 h 3797612"/>
              <a:gd name="connsiteX7611" fmla="*/ 3132460 w 3911893"/>
              <a:gd name="connsiteY7611" fmla="*/ 446136 h 3797612"/>
              <a:gd name="connsiteX7612" fmla="*/ 3134108 w 3911893"/>
              <a:gd name="connsiteY7612" fmla="*/ 444134 h 3797612"/>
              <a:gd name="connsiteX7613" fmla="*/ 3128590 w 3911893"/>
              <a:gd name="connsiteY7613" fmla="*/ 463102 h 3797612"/>
              <a:gd name="connsiteX7614" fmla="*/ 3135896 w 3911893"/>
              <a:gd name="connsiteY7614" fmla="*/ 462396 h 3797612"/>
              <a:gd name="connsiteX7615" fmla="*/ 3129305 w 3911893"/>
              <a:gd name="connsiteY7615" fmla="*/ 470406 h 3797612"/>
              <a:gd name="connsiteX7616" fmla="*/ 3138616 w 3911893"/>
              <a:gd name="connsiteY7616" fmla="*/ 471351 h 3797612"/>
              <a:gd name="connsiteX7617" fmla="*/ 3137684 w 3911893"/>
              <a:gd name="connsiteY7617" fmla="*/ 480658 h 3797612"/>
              <a:gd name="connsiteX7618" fmla="*/ 3128730 w 3911893"/>
              <a:gd name="connsiteY7618" fmla="*/ 483366 h 3797612"/>
              <a:gd name="connsiteX7619" fmla="*/ 3132741 w 3911893"/>
              <a:gd name="connsiteY7619" fmla="*/ 486666 h 3797612"/>
              <a:gd name="connsiteX7620" fmla="*/ 3129445 w 3911893"/>
              <a:gd name="connsiteY7620" fmla="*/ 490671 h 3797612"/>
              <a:gd name="connsiteX7621" fmla="*/ 3120632 w 3911893"/>
              <a:gd name="connsiteY7621" fmla="*/ 513644 h 3797612"/>
              <a:gd name="connsiteX7622" fmla="*/ 3119700 w 3911893"/>
              <a:gd name="connsiteY7622" fmla="*/ 522951 h 3797612"/>
              <a:gd name="connsiteX7623" fmla="*/ 3114539 w 3911893"/>
              <a:gd name="connsiteY7623" fmla="*/ 545571 h 3797612"/>
              <a:gd name="connsiteX7624" fmla="*/ 3118550 w 3911893"/>
              <a:gd name="connsiteY7624" fmla="*/ 548871 h 3797612"/>
              <a:gd name="connsiteX7625" fmla="*/ 3113249 w 3911893"/>
              <a:gd name="connsiteY7625" fmla="*/ 551226 h 3797612"/>
              <a:gd name="connsiteX7626" fmla="*/ 3109737 w 3911893"/>
              <a:gd name="connsiteY7626" fmla="*/ 571844 h 3797612"/>
              <a:gd name="connsiteX7627" fmla="*/ 3122918 w 3911893"/>
              <a:gd name="connsiteY7627" fmla="*/ 555823 h 3797612"/>
              <a:gd name="connsiteX7628" fmla="*/ 3123275 w 3911893"/>
              <a:gd name="connsiteY7628" fmla="*/ 559476 h 3797612"/>
              <a:gd name="connsiteX7629" fmla="*/ 3117043 w 3911893"/>
              <a:gd name="connsiteY7629" fmla="*/ 571138 h 3797612"/>
              <a:gd name="connsiteX7630" fmla="*/ 3108804 w 3911893"/>
              <a:gd name="connsiteY7630" fmla="*/ 581151 h 3797612"/>
              <a:gd name="connsiteX7631" fmla="*/ 3098701 w 3911893"/>
              <a:gd name="connsiteY7631" fmla="*/ 609779 h 3797612"/>
              <a:gd name="connsiteX7632" fmla="*/ 3093183 w 3911893"/>
              <a:gd name="connsiteY7632" fmla="*/ 628746 h 3797612"/>
              <a:gd name="connsiteX7633" fmla="*/ 3093898 w 3911893"/>
              <a:gd name="connsiteY7633" fmla="*/ 636051 h 3797612"/>
              <a:gd name="connsiteX7634" fmla="*/ 3105572 w 3911893"/>
              <a:gd name="connsiteY7634" fmla="*/ 642298 h 3797612"/>
              <a:gd name="connsiteX7635" fmla="*/ 3100629 w 3911893"/>
              <a:gd name="connsiteY7635" fmla="*/ 648306 h 3797612"/>
              <a:gd name="connsiteX7636" fmla="*/ 3098266 w 3911893"/>
              <a:gd name="connsiteY7636" fmla="*/ 643004 h 3797612"/>
              <a:gd name="connsiteX7637" fmla="*/ 3092965 w 3911893"/>
              <a:gd name="connsiteY7637" fmla="*/ 645359 h 3797612"/>
              <a:gd name="connsiteX7638" fmla="*/ 3090028 w 3911893"/>
              <a:gd name="connsiteY7638" fmla="*/ 653016 h 3797612"/>
              <a:gd name="connsiteX7639" fmla="*/ 3093689 w 3911893"/>
              <a:gd name="connsiteY7639" fmla="*/ 659806 h 3797612"/>
              <a:gd name="connsiteX7640" fmla="*/ 3093277 w 3911893"/>
              <a:gd name="connsiteY7640" fmla="*/ 661539 h 3797612"/>
              <a:gd name="connsiteX7641" fmla="*/ 3092748 w 3911893"/>
              <a:gd name="connsiteY7641" fmla="*/ 661971 h 3797612"/>
              <a:gd name="connsiteX7642" fmla="*/ 3098406 w 3911893"/>
              <a:gd name="connsiteY7642" fmla="*/ 663268 h 3797612"/>
              <a:gd name="connsiteX7643" fmla="*/ 3086157 w 3911893"/>
              <a:gd name="connsiteY7643" fmla="*/ 669981 h 3797612"/>
              <a:gd name="connsiteX7644" fmla="*/ 3081572 w 3911893"/>
              <a:gd name="connsiteY7644" fmla="*/ 679642 h 3797612"/>
              <a:gd name="connsiteX7645" fmla="*/ 3092173 w 3911893"/>
              <a:gd name="connsiteY7645" fmla="*/ 674931 h 3797612"/>
              <a:gd name="connsiteX7646" fmla="*/ 3110655 w 3911893"/>
              <a:gd name="connsiteY7646" fmla="*/ 656555 h 3797612"/>
              <a:gd name="connsiteX7647" fmla="*/ 3122904 w 3911893"/>
              <a:gd name="connsiteY7647" fmla="*/ 649842 h 3797612"/>
              <a:gd name="connsiteX7648" fmla="*/ 3135728 w 3911893"/>
              <a:gd name="connsiteY7648" fmla="*/ 630169 h 3797612"/>
              <a:gd name="connsiteX7649" fmla="*/ 3144681 w 3911893"/>
              <a:gd name="connsiteY7649" fmla="*/ 627461 h 3797612"/>
              <a:gd name="connsiteX7650" fmla="*/ 3142319 w 3911893"/>
              <a:gd name="connsiteY7650" fmla="*/ 622159 h 3797612"/>
              <a:gd name="connsiteX7651" fmla="*/ 3144324 w 3911893"/>
              <a:gd name="connsiteY7651" fmla="*/ 623809 h 3797612"/>
              <a:gd name="connsiteX7652" fmla="*/ 3149267 w 3911893"/>
              <a:gd name="connsiteY7652" fmla="*/ 617801 h 3797612"/>
              <a:gd name="connsiteX7653" fmla="*/ 3149982 w 3911893"/>
              <a:gd name="connsiteY7653" fmla="*/ 625106 h 3797612"/>
              <a:gd name="connsiteX7654" fmla="*/ 3167174 w 3911893"/>
              <a:gd name="connsiteY7654" fmla="*/ 612385 h 3797612"/>
              <a:gd name="connsiteX7655" fmla="*/ 3173982 w 3911893"/>
              <a:gd name="connsiteY7655" fmla="*/ 587763 h 3797612"/>
              <a:gd name="connsiteX7656" fmla="*/ 3181288 w 3911893"/>
              <a:gd name="connsiteY7656" fmla="*/ 587057 h 3797612"/>
              <a:gd name="connsiteX7657" fmla="*/ 3180215 w 3911893"/>
              <a:gd name="connsiteY7657" fmla="*/ 576100 h 3797612"/>
              <a:gd name="connsiteX7658" fmla="*/ 3188453 w 3911893"/>
              <a:gd name="connsiteY7658" fmla="*/ 566087 h 3797612"/>
              <a:gd name="connsiteX7659" fmla="*/ 3185592 w 3911893"/>
              <a:gd name="connsiteY7659" fmla="*/ 536868 h 3797612"/>
              <a:gd name="connsiteX7660" fmla="*/ 3195121 w 3911893"/>
              <a:gd name="connsiteY7660" fmla="*/ 521200 h 3797612"/>
              <a:gd name="connsiteX7661" fmla="*/ 3197032 w 3911893"/>
              <a:gd name="connsiteY7661" fmla="*/ 508335 h 3797612"/>
              <a:gd name="connsiteX7662" fmla="*/ 3197108 w 3911893"/>
              <a:gd name="connsiteY7662" fmla="*/ 508248 h 3797612"/>
              <a:gd name="connsiteX7663" fmla="*/ 3197294 w 3911893"/>
              <a:gd name="connsiteY7663" fmla="*/ 506661 h 3797612"/>
              <a:gd name="connsiteX7664" fmla="*/ 3202286 w 3911893"/>
              <a:gd name="connsiteY7664" fmla="*/ 500230 h 3797612"/>
              <a:gd name="connsiteX7665" fmla="*/ 3192618 w 3911893"/>
              <a:gd name="connsiteY7665" fmla="*/ 495633 h 3797612"/>
              <a:gd name="connsiteX7666" fmla="*/ 3204866 w 3911893"/>
              <a:gd name="connsiteY7666" fmla="*/ 488920 h 3797612"/>
              <a:gd name="connsiteX7667" fmla="*/ 3206872 w 3911893"/>
              <a:gd name="connsiteY7667" fmla="*/ 490570 h 3797612"/>
              <a:gd name="connsiteX7668" fmla="*/ 3215328 w 3911893"/>
              <a:gd name="connsiteY7668" fmla="*/ 463944 h 3797612"/>
              <a:gd name="connsiteX7669" fmla="*/ 3210027 w 3911893"/>
              <a:gd name="connsiteY7669" fmla="*/ 466300 h 3797612"/>
              <a:gd name="connsiteX7670" fmla="*/ 3212964 w 3911893"/>
              <a:gd name="connsiteY7670" fmla="*/ 458642 h 3797612"/>
              <a:gd name="connsiteX7671" fmla="*/ 3210959 w 3911893"/>
              <a:gd name="connsiteY7671" fmla="*/ 456992 h 3797612"/>
              <a:gd name="connsiteX7672" fmla="*/ 3215187 w 3911893"/>
              <a:gd name="connsiteY7672" fmla="*/ 443680 h 3797612"/>
              <a:gd name="connsiteX7673" fmla="*/ 3215405 w 3911893"/>
              <a:gd name="connsiteY7673" fmla="*/ 427067 h 3797612"/>
              <a:gd name="connsiteX7674" fmla="*/ 3209389 w 3911893"/>
              <a:gd name="connsiteY7674" fmla="*/ 422118 h 3797612"/>
              <a:gd name="connsiteX7675" fmla="*/ 3206094 w 3911893"/>
              <a:gd name="connsiteY7675" fmla="*/ 426123 h 3797612"/>
              <a:gd name="connsiteX7676" fmla="*/ 3205736 w 3911893"/>
              <a:gd name="connsiteY7676" fmla="*/ 422471 h 3797612"/>
              <a:gd name="connsiteX7677" fmla="*/ 3211036 w 3911893"/>
              <a:gd name="connsiteY7677" fmla="*/ 420115 h 3797612"/>
              <a:gd name="connsiteX7678" fmla="*/ 3212231 w 3911893"/>
              <a:gd name="connsiteY7678" fmla="*/ 418663 h 3797612"/>
              <a:gd name="connsiteX7679" fmla="*/ 3213660 w 3911893"/>
              <a:gd name="connsiteY7679" fmla="*/ 421014 h 3797612"/>
              <a:gd name="connsiteX7680" fmla="*/ 3219275 w 3911893"/>
              <a:gd name="connsiteY7680" fmla="*/ 410103 h 3797612"/>
              <a:gd name="connsiteX7681" fmla="*/ 3218245 w 3911893"/>
              <a:gd name="connsiteY7681" fmla="*/ 411354 h 3797612"/>
              <a:gd name="connsiteX7682" fmla="*/ 3212231 w 3911893"/>
              <a:gd name="connsiteY7682" fmla="*/ 418663 h 3797612"/>
              <a:gd name="connsiteX7683" fmla="*/ 3211428 w 3911893"/>
              <a:gd name="connsiteY7683" fmla="*/ 417341 h 3797612"/>
              <a:gd name="connsiteX7684" fmla="*/ 3219492 w 3911893"/>
              <a:gd name="connsiteY7684" fmla="*/ 393490 h 3797612"/>
              <a:gd name="connsiteX7685" fmla="*/ 3226083 w 3911893"/>
              <a:gd name="connsiteY7685" fmla="*/ 385480 h 3797612"/>
              <a:gd name="connsiteX7686" fmla="*/ 3226440 w 3911893"/>
              <a:gd name="connsiteY7686" fmla="*/ 389132 h 3797612"/>
              <a:gd name="connsiteX7687" fmla="*/ 3237399 w 3911893"/>
              <a:gd name="connsiteY7687" fmla="*/ 388074 h 3797612"/>
              <a:gd name="connsiteX7688" fmla="*/ 3230809 w 3911893"/>
              <a:gd name="connsiteY7688" fmla="*/ 396085 h 3797612"/>
              <a:gd name="connsiteX7689" fmla="*/ 3232239 w 3911893"/>
              <a:gd name="connsiteY7689" fmla="*/ 410694 h 3797612"/>
              <a:gd name="connsiteX7690" fmla="*/ 3250146 w 3911893"/>
              <a:gd name="connsiteY7690" fmla="*/ 405278 h 3797612"/>
              <a:gd name="connsiteX7691" fmla="*/ 3256736 w 3911893"/>
              <a:gd name="connsiteY7691" fmla="*/ 397268 h 3797612"/>
              <a:gd name="connsiteX7692" fmla="*/ 3259099 w 3911893"/>
              <a:gd name="connsiteY7692" fmla="*/ 402570 h 3797612"/>
              <a:gd name="connsiteX7693" fmla="*/ 3246851 w 3911893"/>
              <a:gd name="connsiteY7693" fmla="*/ 409283 h 3797612"/>
              <a:gd name="connsiteX7694" fmla="*/ 3258524 w 3911893"/>
              <a:gd name="connsiteY7694" fmla="*/ 415530 h 3797612"/>
              <a:gd name="connsiteX7695" fmla="*/ 3253007 w 3911893"/>
              <a:gd name="connsiteY7695" fmla="*/ 434498 h 3797612"/>
              <a:gd name="connsiteX7696" fmla="*/ 3248996 w 3911893"/>
              <a:gd name="connsiteY7696" fmla="*/ 431198 h 3797612"/>
              <a:gd name="connsiteX7697" fmla="*/ 3245701 w 3911893"/>
              <a:gd name="connsiteY7697" fmla="*/ 435203 h 3797612"/>
              <a:gd name="connsiteX7698" fmla="*/ 3244986 w 3911893"/>
              <a:gd name="connsiteY7698" fmla="*/ 427898 h 3797612"/>
              <a:gd name="connsiteX7699" fmla="*/ 3241690 w 3911893"/>
              <a:gd name="connsiteY7699" fmla="*/ 431903 h 3797612"/>
              <a:gd name="connsiteX7700" fmla="*/ 3238395 w 3911893"/>
              <a:gd name="connsiteY7700" fmla="*/ 435909 h 3797612"/>
              <a:gd name="connsiteX7701" fmla="*/ 3240400 w 3911893"/>
              <a:gd name="connsiteY7701" fmla="*/ 437559 h 3797612"/>
              <a:gd name="connsiteX7702" fmla="*/ 3227793 w 3911893"/>
              <a:gd name="connsiteY7702" fmla="*/ 440619 h 3797612"/>
              <a:gd name="connsiteX7703" fmla="*/ 3223923 w 3911893"/>
              <a:gd name="connsiteY7703" fmla="*/ 457584 h 3797612"/>
              <a:gd name="connsiteX7704" fmla="*/ 3238893 w 3911893"/>
              <a:gd name="connsiteY7704" fmla="*/ 459826 h 3797612"/>
              <a:gd name="connsiteX7705" fmla="*/ 3237960 w 3911893"/>
              <a:gd name="connsiteY7705" fmla="*/ 469133 h 3797612"/>
              <a:gd name="connsiteX7706" fmla="*/ 3229364 w 3911893"/>
              <a:gd name="connsiteY7706" fmla="*/ 475494 h 3797612"/>
              <a:gd name="connsiteX7707" fmla="*/ 3236670 w 3911893"/>
              <a:gd name="connsiteY7707" fmla="*/ 474788 h 3797612"/>
              <a:gd name="connsiteX7708" fmla="*/ 3230437 w 3911893"/>
              <a:gd name="connsiteY7708" fmla="*/ 486451 h 3797612"/>
              <a:gd name="connsiteX7709" fmla="*/ 3237743 w 3911893"/>
              <a:gd name="connsiteY7709" fmla="*/ 485746 h 3797612"/>
              <a:gd name="connsiteX7710" fmla="*/ 3241362 w 3911893"/>
              <a:gd name="connsiteY7710" fmla="*/ 478974 h 3797612"/>
              <a:gd name="connsiteX7711" fmla="*/ 3242529 w 3911893"/>
              <a:gd name="connsiteY7711" fmla="*/ 482547 h 3797612"/>
              <a:gd name="connsiteX7712" fmla="*/ 3241396 w 3911893"/>
              <a:gd name="connsiteY7712" fmla="*/ 485393 h 3797612"/>
              <a:gd name="connsiteX7713" fmla="*/ 3242014 w 3911893"/>
              <a:gd name="connsiteY7713" fmla="*/ 484642 h 3797612"/>
              <a:gd name="connsiteX7714" fmla="*/ 3243940 w 3911893"/>
              <a:gd name="connsiteY7714" fmla="*/ 482301 h 3797612"/>
              <a:gd name="connsiteX7715" fmla="*/ 3249417 w 3911893"/>
              <a:gd name="connsiteY7715" fmla="*/ 491992 h 3797612"/>
              <a:gd name="connsiteX7716" fmla="*/ 3246479 w 3911893"/>
              <a:gd name="connsiteY7716" fmla="*/ 499650 h 3797612"/>
              <a:gd name="connsiteX7717" fmla="*/ 3244477 w 3911893"/>
              <a:gd name="connsiteY7717" fmla="*/ 487140 h 3797612"/>
              <a:gd name="connsiteX7718" fmla="*/ 3239512 w 3911893"/>
              <a:gd name="connsiteY7718" fmla="*/ 492015 h 3797612"/>
              <a:gd name="connsiteX7719" fmla="*/ 3238584 w 3911893"/>
              <a:gd name="connsiteY7719" fmla="*/ 487277 h 3797612"/>
              <a:gd name="connsiteX7720" fmla="*/ 3231867 w 3911893"/>
              <a:gd name="connsiteY7720" fmla="*/ 501061 h 3797612"/>
              <a:gd name="connsiteX7721" fmla="*/ 3230577 w 3911893"/>
              <a:gd name="connsiteY7721" fmla="*/ 506716 h 3797612"/>
              <a:gd name="connsiteX7722" fmla="*/ 3237883 w 3911893"/>
              <a:gd name="connsiteY7722" fmla="*/ 506010 h 3797612"/>
              <a:gd name="connsiteX7723" fmla="*/ 3234237 w 3911893"/>
              <a:gd name="connsiteY7723" fmla="*/ 515514 h 3797612"/>
              <a:gd name="connsiteX7724" fmla="*/ 3229359 w 3911893"/>
              <a:gd name="connsiteY7724" fmla="*/ 520458 h 3797612"/>
              <a:gd name="connsiteX7725" fmla="*/ 3230507 w 3911893"/>
              <a:gd name="connsiteY7725" fmla="*/ 522184 h 3797612"/>
              <a:gd name="connsiteX7726" fmla="*/ 3229640 w 3911893"/>
              <a:gd name="connsiteY7726" fmla="*/ 523149 h 3797612"/>
              <a:gd name="connsiteX7727" fmla="*/ 3218469 w 3911893"/>
              <a:gd name="connsiteY7727" fmla="*/ 533694 h 3797612"/>
              <a:gd name="connsiteX7728" fmla="*/ 3220831 w 3911893"/>
              <a:gd name="connsiteY7728" fmla="*/ 538996 h 3797612"/>
              <a:gd name="connsiteX7729" fmla="*/ 3231400 w 3911893"/>
              <a:gd name="connsiteY7729" fmla="*/ 533535 h 3797612"/>
              <a:gd name="connsiteX7730" fmla="*/ 3231141 w 3911893"/>
              <a:gd name="connsiteY7730" fmla="*/ 537194 h 3797612"/>
              <a:gd name="connsiteX7731" fmla="*/ 3231455 w 3911893"/>
              <a:gd name="connsiteY7731" fmla="*/ 537477 h 3797612"/>
              <a:gd name="connsiteX7732" fmla="*/ 3229567 w 3911893"/>
              <a:gd name="connsiteY7732" fmla="*/ 552900 h 3797612"/>
              <a:gd name="connsiteX7733" fmla="*/ 3236631 w 3911893"/>
              <a:gd name="connsiteY7733" fmla="*/ 549762 h 3797612"/>
              <a:gd name="connsiteX7734" fmla="*/ 3231930 w 3911893"/>
              <a:gd name="connsiteY7734" fmla="*/ 558202 h 3797612"/>
              <a:gd name="connsiteX7735" fmla="*/ 3239236 w 3911893"/>
              <a:gd name="connsiteY7735" fmla="*/ 557497 h 3797612"/>
              <a:gd name="connsiteX7736" fmla="*/ 3247832 w 3911893"/>
              <a:gd name="connsiteY7736" fmla="*/ 551137 h 3797612"/>
              <a:gd name="connsiteX7737" fmla="*/ 3250910 w 3911893"/>
              <a:gd name="connsiteY7737" fmla="*/ 563744 h 3797612"/>
              <a:gd name="connsiteX7738" fmla="*/ 3247973 w 3911893"/>
              <a:gd name="connsiteY7738" fmla="*/ 571402 h 3797612"/>
              <a:gd name="connsiteX7739" fmla="*/ 3246325 w 3911893"/>
              <a:gd name="connsiteY7739" fmla="*/ 573404 h 3797612"/>
              <a:gd name="connsiteX7740" fmla="*/ 3251051 w 3911893"/>
              <a:gd name="connsiteY7740" fmla="*/ 584009 h 3797612"/>
              <a:gd name="connsiteX7741" fmla="*/ 3244817 w 3911893"/>
              <a:gd name="connsiteY7741" fmla="*/ 595672 h 3797612"/>
              <a:gd name="connsiteX7742" fmla="*/ 3237869 w 3911893"/>
              <a:gd name="connsiteY7742" fmla="*/ 600029 h 3797612"/>
              <a:gd name="connsiteX7743" fmla="*/ 3233284 w 3911893"/>
              <a:gd name="connsiteY7743" fmla="*/ 609689 h 3797612"/>
              <a:gd name="connsiteX7744" fmla="*/ 3225403 w 3911893"/>
              <a:gd name="connsiteY7744" fmla="*/ 623354 h 3797612"/>
              <a:gd name="connsiteX7745" fmla="*/ 3223755 w 3911893"/>
              <a:gd name="connsiteY7745" fmla="*/ 625357 h 3797612"/>
              <a:gd name="connsiteX7746" fmla="*/ 3225186 w 3911893"/>
              <a:gd name="connsiteY7746" fmla="*/ 639967 h 3797612"/>
              <a:gd name="connsiteX7747" fmla="*/ 3232492 w 3911893"/>
              <a:gd name="connsiteY7747" fmla="*/ 639262 h 3797612"/>
              <a:gd name="connsiteX7748" fmla="*/ 3236720 w 3911893"/>
              <a:gd name="connsiteY7748" fmla="*/ 625949 h 3797612"/>
              <a:gd name="connsiteX7749" fmla="*/ 3242735 w 3911893"/>
              <a:gd name="connsiteY7749" fmla="*/ 630899 h 3797612"/>
              <a:gd name="connsiteX7750" fmla="*/ 3236144 w 3911893"/>
              <a:gd name="connsiteY7750" fmla="*/ 638909 h 3797612"/>
              <a:gd name="connsiteX7751" fmla="*/ 3238150 w 3911893"/>
              <a:gd name="connsiteY7751" fmla="*/ 640559 h 3797612"/>
              <a:gd name="connsiteX7752" fmla="*/ 3238507 w 3911893"/>
              <a:gd name="connsiteY7752" fmla="*/ 644211 h 3797612"/>
              <a:gd name="connsiteX7753" fmla="*/ 3222963 w 3911893"/>
              <a:gd name="connsiteY7753" fmla="*/ 654929 h 3797612"/>
              <a:gd name="connsiteX7754" fmla="*/ 3226974 w 3911893"/>
              <a:gd name="connsiteY7754" fmla="*/ 658229 h 3797612"/>
              <a:gd name="connsiteX7755" fmla="*/ 3225326 w 3911893"/>
              <a:gd name="connsiteY7755" fmla="*/ 660231 h 3797612"/>
              <a:gd name="connsiteX7756" fmla="*/ 3212285 w 3911893"/>
              <a:gd name="connsiteY7756" fmla="*/ 696517 h 3797612"/>
              <a:gd name="connsiteX7757" fmla="*/ 3208990 w 3911893"/>
              <a:gd name="connsiteY7757" fmla="*/ 700522 h 3797612"/>
              <a:gd name="connsiteX7758" fmla="*/ 3211352 w 3911893"/>
              <a:gd name="connsiteY7758" fmla="*/ 705825 h 3797612"/>
              <a:gd name="connsiteX7759" fmla="*/ 3231482 w 3911893"/>
              <a:gd name="connsiteY7759" fmla="*/ 685446 h 3797612"/>
              <a:gd name="connsiteX7760" fmla="*/ 3228544 w 3911893"/>
              <a:gd name="connsiteY7760" fmla="*/ 693104 h 3797612"/>
              <a:gd name="connsiteX7761" fmla="*/ 3237140 w 3911893"/>
              <a:gd name="connsiteY7761" fmla="*/ 686743 h 3797612"/>
              <a:gd name="connsiteX7762" fmla="*/ 3237855 w 3911893"/>
              <a:gd name="connsiteY7762" fmla="*/ 694048 h 3797612"/>
              <a:gd name="connsiteX7763" fmla="*/ 3229042 w 3911893"/>
              <a:gd name="connsiteY7763" fmla="*/ 717021 h 3797612"/>
              <a:gd name="connsiteX7764" fmla="*/ 3236061 w 3911893"/>
              <a:gd name="connsiteY7764" fmla="*/ 722796 h 3797612"/>
              <a:gd name="connsiteX7765" fmla="*/ 3236441 w 3911893"/>
              <a:gd name="connsiteY7765" fmla="*/ 723108 h 3797612"/>
              <a:gd name="connsiteX7766" fmla="*/ 3235415 w 3911893"/>
              <a:gd name="connsiteY7766" fmla="*/ 725623 h 3797612"/>
              <a:gd name="connsiteX7767" fmla="*/ 3239069 w 3911893"/>
              <a:gd name="connsiteY7767" fmla="*/ 725270 h 3797612"/>
              <a:gd name="connsiteX7768" fmla="*/ 3253974 w 3911893"/>
              <a:gd name="connsiteY7768" fmla="*/ 670370 h 3797612"/>
              <a:gd name="connsiteX7769" fmla="*/ 3250433 w 3911893"/>
              <a:gd name="connsiteY7769" fmla="*/ 661780 h 3797612"/>
              <a:gd name="connsiteX7770" fmla="*/ 3251254 w 3911893"/>
              <a:gd name="connsiteY7770" fmla="*/ 661415 h 3797612"/>
              <a:gd name="connsiteX7771" fmla="*/ 3251371 w 3911893"/>
              <a:gd name="connsiteY7771" fmla="*/ 660252 h 3797612"/>
              <a:gd name="connsiteX7772" fmla="*/ 3251548 w 3911893"/>
              <a:gd name="connsiteY7772" fmla="*/ 658485 h 3797612"/>
              <a:gd name="connsiteX7773" fmla="*/ 3255839 w 3911893"/>
              <a:gd name="connsiteY7773" fmla="*/ 651755 h 3797612"/>
              <a:gd name="connsiteX7774" fmla="*/ 3252186 w 3911893"/>
              <a:gd name="connsiteY7774" fmla="*/ 652108 h 3797612"/>
              <a:gd name="connsiteX7775" fmla="*/ 3251548 w 3911893"/>
              <a:gd name="connsiteY7775" fmla="*/ 658485 h 3797612"/>
              <a:gd name="connsiteX7776" fmla="*/ 3250045 w 3911893"/>
              <a:gd name="connsiteY7776" fmla="*/ 660841 h 3797612"/>
              <a:gd name="connsiteX7777" fmla="*/ 3250433 w 3911893"/>
              <a:gd name="connsiteY7777" fmla="*/ 661780 h 3797612"/>
              <a:gd name="connsiteX7778" fmla="*/ 3241978 w 3911893"/>
              <a:gd name="connsiteY7778" fmla="*/ 665537 h 3797612"/>
              <a:gd name="connsiteX7779" fmla="*/ 3240653 w 3911893"/>
              <a:gd name="connsiteY7779" fmla="*/ 666126 h 3797612"/>
              <a:gd name="connsiteX7780" fmla="*/ 3241010 w 3911893"/>
              <a:gd name="connsiteY7780" fmla="*/ 669778 h 3797612"/>
              <a:gd name="connsiteX7781" fmla="*/ 3237111 w 3911893"/>
              <a:gd name="connsiteY7781" fmla="*/ 666189 h 3797612"/>
              <a:gd name="connsiteX7782" fmla="*/ 3238836 w 3911893"/>
              <a:gd name="connsiteY7782" fmla="*/ 661693 h 3797612"/>
              <a:gd name="connsiteX7783" fmla="*/ 3239938 w 3911893"/>
              <a:gd name="connsiteY7783" fmla="*/ 658821 h 3797612"/>
              <a:gd name="connsiteX7784" fmla="*/ 3243233 w 3911893"/>
              <a:gd name="connsiteY7784" fmla="*/ 654816 h 3797612"/>
              <a:gd name="connsiteX7785" fmla="*/ 3235927 w 3911893"/>
              <a:gd name="connsiteY7785" fmla="*/ 655521 h 3797612"/>
              <a:gd name="connsiteX7786" fmla="*/ 3244881 w 3911893"/>
              <a:gd name="connsiteY7786" fmla="*/ 652814 h 3797612"/>
              <a:gd name="connsiteX7787" fmla="*/ 3252592 w 3911893"/>
              <a:gd name="connsiteY7787" fmla="*/ 632712 h 3797612"/>
              <a:gd name="connsiteX7788" fmla="*/ 3253442 w 3911893"/>
              <a:gd name="connsiteY7788" fmla="*/ 630497 h 3797612"/>
              <a:gd name="connsiteX7789" fmla="*/ 3254052 w 3911893"/>
              <a:gd name="connsiteY7789" fmla="*/ 633493 h 3797612"/>
              <a:gd name="connsiteX7790" fmla="*/ 3259352 w 3911893"/>
              <a:gd name="connsiteY7790" fmla="*/ 631138 h 3797612"/>
              <a:gd name="connsiteX7791" fmla="*/ 3256632 w 3911893"/>
              <a:gd name="connsiteY7791" fmla="*/ 622183 h 3797612"/>
              <a:gd name="connsiteX7792" fmla="*/ 3252979 w 3911893"/>
              <a:gd name="connsiteY7792" fmla="*/ 622536 h 3797612"/>
              <a:gd name="connsiteX7793" fmla="*/ 3252264 w 3911893"/>
              <a:gd name="connsiteY7793" fmla="*/ 615231 h 3797612"/>
              <a:gd name="connsiteX7794" fmla="*/ 3258854 w 3911893"/>
              <a:gd name="connsiteY7794" fmla="*/ 607221 h 3797612"/>
              <a:gd name="connsiteX7795" fmla="*/ 3256849 w 3911893"/>
              <a:gd name="connsiteY7795" fmla="*/ 605571 h 3797612"/>
              <a:gd name="connsiteX7796" fmla="*/ 3260502 w 3911893"/>
              <a:gd name="connsiteY7796" fmla="*/ 605218 h 3797612"/>
              <a:gd name="connsiteX7797" fmla="*/ 3264730 w 3911893"/>
              <a:gd name="connsiteY7797" fmla="*/ 591906 h 3797612"/>
              <a:gd name="connsiteX7798" fmla="*/ 3262725 w 3911893"/>
              <a:gd name="connsiteY7798" fmla="*/ 590256 h 3797612"/>
              <a:gd name="connsiteX7799" fmla="*/ 3266020 w 3911893"/>
              <a:gd name="connsiteY7799" fmla="*/ 586250 h 3797612"/>
              <a:gd name="connsiteX7800" fmla="*/ 3274118 w 3911893"/>
              <a:gd name="connsiteY7800" fmla="*/ 555973 h 3797612"/>
              <a:gd name="connsiteX7801" fmla="*/ 3279061 w 3911893"/>
              <a:gd name="connsiteY7801" fmla="*/ 549965 h 3797612"/>
              <a:gd name="connsiteX7802" fmla="*/ 3281999 w 3911893"/>
              <a:gd name="connsiteY7802" fmla="*/ 542308 h 3797612"/>
              <a:gd name="connsiteX7803" fmla="*/ 3278128 w 3911893"/>
              <a:gd name="connsiteY7803" fmla="*/ 559273 h 3797612"/>
              <a:gd name="connsiteX7804" fmla="*/ 3291310 w 3911893"/>
              <a:gd name="connsiteY7804" fmla="*/ 543252 h 3797612"/>
              <a:gd name="connsiteX7805" fmla="*/ 3283288 w 3911893"/>
              <a:gd name="connsiteY7805" fmla="*/ 536653 h 3797612"/>
              <a:gd name="connsiteX7806" fmla="*/ 3295180 w 3911893"/>
              <a:gd name="connsiteY7806" fmla="*/ 526287 h 3797612"/>
              <a:gd name="connsiteX7807" fmla="*/ 3289164 w 3911893"/>
              <a:gd name="connsiteY7807" fmla="*/ 521338 h 3797612"/>
              <a:gd name="connsiteX7808" fmla="*/ 3284579 w 3911893"/>
              <a:gd name="connsiteY7808" fmla="*/ 530998 h 3797612"/>
              <a:gd name="connsiteX7809" fmla="*/ 3290097 w 3911893"/>
              <a:gd name="connsiteY7809" fmla="*/ 512030 h 3797612"/>
              <a:gd name="connsiteX7810" fmla="*/ 3281143 w 3911893"/>
              <a:gd name="connsiteY7810" fmla="*/ 514738 h 3797612"/>
              <a:gd name="connsiteX7811" fmla="*/ 3281858 w 3911893"/>
              <a:gd name="connsiteY7811" fmla="*/ 522043 h 3797612"/>
              <a:gd name="connsiteX7812" fmla="*/ 3275268 w 3911893"/>
              <a:gd name="connsiteY7812" fmla="*/ 530053 h 3797612"/>
              <a:gd name="connsiteX7813" fmla="*/ 3277490 w 3911893"/>
              <a:gd name="connsiteY7813" fmla="*/ 515091 h 3797612"/>
              <a:gd name="connsiteX7814" fmla="*/ 3275127 w 3911893"/>
              <a:gd name="connsiteY7814" fmla="*/ 509789 h 3797612"/>
              <a:gd name="connsiteX7815" fmla="*/ 3264884 w 3911893"/>
              <a:gd name="connsiteY7815" fmla="*/ 518151 h 3797612"/>
              <a:gd name="connsiteX7816" fmla="*/ 3257718 w 3911893"/>
              <a:gd name="connsiteY7816" fmla="*/ 539122 h 3797612"/>
              <a:gd name="connsiteX7817" fmla="*/ 3262164 w 3911893"/>
              <a:gd name="connsiteY7817" fmla="*/ 509197 h 3797612"/>
              <a:gd name="connsiteX7818" fmla="*/ 3269469 w 3911893"/>
              <a:gd name="connsiteY7818" fmla="*/ 508491 h 3797612"/>
              <a:gd name="connsiteX7819" fmla="*/ 3281718 w 3911893"/>
              <a:gd name="connsiteY7819" fmla="*/ 501778 h 3797612"/>
              <a:gd name="connsiteX7820" fmla="*/ 3282293 w 3911893"/>
              <a:gd name="connsiteY7820" fmla="*/ 488818 h 3797612"/>
              <a:gd name="connsiteX7821" fmla="*/ 3280453 w 3911893"/>
              <a:gd name="connsiteY7821" fmla="*/ 486968 h 3797612"/>
              <a:gd name="connsiteX7822" fmla="*/ 3287084 w 3911893"/>
              <a:gd name="connsiteY7822" fmla="*/ 478908 h 3797612"/>
              <a:gd name="connsiteX7823" fmla="*/ 3288526 w 3911893"/>
              <a:gd name="connsiteY7823" fmla="*/ 477156 h 3797612"/>
              <a:gd name="connsiteX7824" fmla="*/ 3298770 w 3911893"/>
              <a:gd name="connsiteY7824" fmla="*/ 468793 h 3797612"/>
              <a:gd name="connsiteX7825" fmla="*/ 3304070 w 3911893"/>
              <a:gd name="connsiteY7825" fmla="*/ 466438 h 3797612"/>
              <a:gd name="connsiteX7826" fmla="*/ 3305003 w 3911893"/>
              <a:gd name="connsiteY7826" fmla="*/ 457130 h 3797612"/>
              <a:gd name="connsiteX7827" fmla="*/ 3301350 w 3911893"/>
              <a:gd name="connsiteY7827" fmla="*/ 457483 h 3797612"/>
              <a:gd name="connsiteX7828" fmla="*/ 3301925 w 3911893"/>
              <a:gd name="connsiteY7828" fmla="*/ 444523 h 3797612"/>
              <a:gd name="connsiteX7829" fmla="*/ 3311236 w 3911893"/>
              <a:gd name="connsiteY7829" fmla="*/ 445467 h 3797612"/>
              <a:gd name="connsiteX7830" fmla="*/ 3308898 w 3911893"/>
              <a:gd name="connsiteY7830" fmla="*/ 439241 h 3797612"/>
              <a:gd name="connsiteX7831" fmla="*/ 3311535 w 3911893"/>
              <a:gd name="connsiteY7831" fmla="*/ 438429 h 3797612"/>
              <a:gd name="connsiteX7832" fmla="*/ 3312526 w 3911893"/>
              <a:gd name="connsiteY7832" fmla="*/ 439812 h 3797612"/>
              <a:gd name="connsiteX7833" fmla="*/ 3322769 w 3911893"/>
              <a:gd name="connsiteY7833" fmla="*/ 431450 h 3797612"/>
              <a:gd name="connsiteX7834" fmla="*/ 3325132 w 3911893"/>
              <a:gd name="connsiteY7834" fmla="*/ 436752 h 3797612"/>
              <a:gd name="connsiteX7835" fmla="*/ 3320189 w 3911893"/>
              <a:gd name="connsiteY7835" fmla="*/ 442759 h 3797612"/>
              <a:gd name="connsiteX7836" fmla="*/ 3322195 w 3911893"/>
              <a:gd name="connsiteY7836" fmla="*/ 444409 h 3797612"/>
              <a:gd name="connsiteX7837" fmla="*/ 3320904 w 3911893"/>
              <a:gd name="connsiteY7837" fmla="*/ 450064 h 3797612"/>
              <a:gd name="connsiteX7838" fmla="*/ 3330215 w 3911893"/>
              <a:gd name="connsiteY7838" fmla="*/ 451009 h 3797612"/>
              <a:gd name="connsiteX7839" fmla="*/ 3332578 w 3911893"/>
              <a:gd name="connsiteY7839" fmla="*/ 456311 h 3797612"/>
              <a:gd name="connsiteX7840" fmla="*/ 3339884 w 3911893"/>
              <a:gd name="connsiteY7840" fmla="*/ 455606 h 3797612"/>
              <a:gd name="connsiteX7841" fmla="*/ 3340817 w 3911893"/>
              <a:gd name="connsiteY7841" fmla="*/ 446298 h 3797612"/>
              <a:gd name="connsiteX7842" fmla="*/ 3352848 w 3911893"/>
              <a:gd name="connsiteY7842" fmla="*/ 456198 h 3797612"/>
              <a:gd name="connsiteX7843" fmla="*/ 3354138 w 3911893"/>
              <a:gd name="connsiteY7843" fmla="*/ 450543 h 3797612"/>
              <a:gd name="connsiteX7844" fmla="*/ 3363092 w 3911893"/>
              <a:gd name="connsiteY7844" fmla="*/ 447835 h 3797612"/>
              <a:gd name="connsiteX7845" fmla="*/ 3364740 w 3911893"/>
              <a:gd name="connsiteY7845" fmla="*/ 445832 h 3797612"/>
              <a:gd name="connsiteX7846" fmla="*/ 3367102 w 3911893"/>
              <a:gd name="connsiteY7846" fmla="*/ 451134 h 3797612"/>
              <a:gd name="connsiteX7847" fmla="*/ 3368750 w 3911893"/>
              <a:gd name="connsiteY7847" fmla="*/ 449132 h 3797612"/>
              <a:gd name="connsiteX7848" fmla="*/ 3373693 w 3911893"/>
              <a:gd name="connsiteY7848" fmla="*/ 443124 h 3797612"/>
              <a:gd name="connsiteX7849" fmla="*/ 3386657 w 3911893"/>
              <a:gd name="connsiteY7849" fmla="*/ 443716 h 3797612"/>
              <a:gd name="connsiteX7850" fmla="*/ 3382072 w 3911893"/>
              <a:gd name="connsiteY7850" fmla="*/ 453376 h 3797612"/>
              <a:gd name="connsiteX7851" fmla="*/ 3391913 w 3911893"/>
              <a:gd name="connsiteY7851" fmla="*/ 450611 h 3797612"/>
              <a:gd name="connsiteX7852" fmla="*/ 3393341 w 3911893"/>
              <a:gd name="connsiteY7852" fmla="*/ 441119 h 3797612"/>
              <a:gd name="connsiteX7853" fmla="*/ 3412577 w 3911893"/>
              <a:gd name="connsiteY7853" fmla="*/ 437757 h 3797612"/>
              <a:gd name="connsiteX7854" fmla="*/ 3415523 w 3911893"/>
              <a:gd name="connsiteY7854" fmla="*/ 437242 h 3797612"/>
              <a:gd name="connsiteX7855" fmla="*/ 3416098 w 3911893"/>
              <a:gd name="connsiteY7855" fmla="*/ 424282 h 3797612"/>
              <a:gd name="connsiteX7856" fmla="*/ 3411729 w 3911893"/>
              <a:gd name="connsiteY7856" fmla="*/ 417330 h 3797612"/>
              <a:gd name="connsiteX7857" fmla="*/ 3415025 w 3911893"/>
              <a:gd name="connsiteY7857" fmla="*/ 413325 h 3797612"/>
              <a:gd name="connsiteX7858" fmla="*/ 3420108 w 3911893"/>
              <a:gd name="connsiteY7858" fmla="*/ 427582 h 3797612"/>
              <a:gd name="connsiteX7859" fmla="*/ 3435652 w 3911893"/>
              <a:gd name="connsiteY7859" fmla="*/ 416864 h 3797612"/>
              <a:gd name="connsiteX7860" fmla="*/ 3445679 w 3911893"/>
              <a:gd name="connsiteY7860" fmla="*/ 425113 h 3797612"/>
              <a:gd name="connsiteX7861" fmla="*/ 3436725 w 3911893"/>
              <a:gd name="connsiteY7861" fmla="*/ 427821 h 3797612"/>
              <a:gd name="connsiteX7862" fmla="*/ 3430134 w 3911893"/>
              <a:gd name="connsiteY7862" fmla="*/ 435831 h 3797612"/>
              <a:gd name="connsiteX7863" fmla="*/ 3432855 w 3911893"/>
              <a:gd name="connsiteY7863" fmla="*/ 444786 h 3797612"/>
              <a:gd name="connsiteX7864" fmla="*/ 3427554 w 3911893"/>
              <a:gd name="connsiteY7864" fmla="*/ 447141 h 3797612"/>
              <a:gd name="connsiteX7865" fmla="*/ 3429700 w 3911893"/>
              <a:gd name="connsiteY7865" fmla="*/ 469056 h 3797612"/>
              <a:gd name="connsiteX7866" fmla="*/ 3435358 w 3911893"/>
              <a:gd name="connsiteY7866" fmla="*/ 470353 h 3797612"/>
              <a:gd name="connsiteX7867" fmla="*/ 3426545 w 3911893"/>
              <a:gd name="connsiteY7867" fmla="*/ 493326 h 3797612"/>
              <a:gd name="connsiteX7868" fmla="*/ 3427260 w 3911893"/>
              <a:gd name="connsiteY7868" fmla="*/ 500631 h 3797612"/>
              <a:gd name="connsiteX7869" fmla="*/ 3429265 w 3911893"/>
              <a:gd name="connsiteY7869" fmla="*/ 502281 h 3797612"/>
              <a:gd name="connsiteX7870" fmla="*/ 3427043 w 3911893"/>
              <a:gd name="connsiteY7870" fmla="*/ 517243 h 3797612"/>
              <a:gd name="connsiteX7871" fmla="*/ 3418089 w 3911893"/>
              <a:gd name="connsiteY7871" fmla="*/ 519951 h 3797612"/>
              <a:gd name="connsiteX7872" fmla="*/ 3416441 w 3911893"/>
              <a:gd name="connsiteY7872" fmla="*/ 521954 h 3797612"/>
              <a:gd name="connsiteX7873" fmla="*/ 3422457 w 3911893"/>
              <a:gd name="connsiteY7873" fmla="*/ 526903 h 3797612"/>
              <a:gd name="connsiteX7874" fmla="*/ 3414934 w 3911893"/>
              <a:gd name="connsiteY7874" fmla="*/ 544221 h 3797612"/>
              <a:gd name="connsiteX7875" fmla="*/ 3420235 w 3911893"/>
              <a:gd name="connsiteY7875" fmla="*/ 541865 h 3797612"/>
              <a:gd name="connsiteX7876" fmla="*/ 3411996 w 3911893"/>
              <a:gd name="connsiteY7876" fmla="*/ 551878 h 3797612"/>
              <a:gd name="connsiteX7877" fmla="*/ 3401037 w 3911893"/>
              <a:gd name="connsiteY7877" fmla="*/ 552937 h 3797612"/>
              <a:gd name="connsiteX7878" fmla="*/ 3401395 w 3911893"/>
              <a:gd name="connsiteY7878" fmla="*/ 556589 h 3797612"/>
              <a:gd name="connsiteX7879" fmla="*/ 3388789 w 3911893"/>
              <a:gd name="connsiteY7879" fmla="*/ 559650 h 3797612"/>
              <a:gd name="connsiteX7880" fmla="*/ 3391152 w 3911893"/>
              <a:gd name="connsiteY7880" fmla="*/ 564952 h 3797612"/>
              <a:gd name="connsiteX7881" fmla="*/ 3398457 w 3911893"/>
              <a:gd name="connsiteY7881" fmla="*/ 564246 h 3797612"/>
              <a:gd name="connsiteX7882" fmla="*/ 3399530 w 3911893"/>
              <a:gd name="connsiteY7882" fmla="*/ 575204 h 3797612"/>
              <a:gd name="connsiteX7883" fmla="*/ 3388214 w 3911893"/>
              <a:gd name="connsiteY7883" fmla="*/ 572610 h 3797612"/>
              <a:gd name="connsiteX7884" fmla="*/ 3388571 w 3911893"/>
              <a:gd name="connsiteY7884" fmla="*/ 576262 h 3797612"/>
              <a:gd name="connsiteX7885" fmla="*/ 3377970 w 3911893"/>
              <a:gd name="connsiteY7885" fmla="*/ 580972 h 3797612"/>
              <a:gd name="connsiteX7886" fmla="*/ 3377038 w 3911893"/>
              <a:gd name="connsiteY7886" fmla="*/ 590280 h 3797612"/>
              <a:gd name="connsiteX7887" fmla="*/ 3389286 w 3911893"/>
              <a:gd name="connsiteY7887" fmla="*/ 583567 h 3797612"/>
              <a:gd name="connsiteX7888" fmla="*/ 3407193 w 3911893"/>
              <a:gd name="connsiteY7888" fmla="*/ 578151 h 3797612"/>
              <a:gd name="connsiteX7889" fmla="*/ 3408841 w 3911893"/>
              <a:gd name="connsiteY7889" fmla="*/ 576149 h 3797612"/>
              <a:gd name="connsiteX7890" fmla="*/ 3409199 w 3911893"/>
              <a:gd name="connsiteY7890" fmla="*/ 579801 h 3797612"/>
              <a:gd name="connsiteX7891" fmla="*/ 3397308 w 3911893"/>
              <a:gd name="connsiteY7891" fmla="*/ 590166 h 3797612"/>
              <a:gd name="connsiteX7892" fmla="*/ 3385416 w 3911893"/>
              <a:gd name="connsiteY7892" fmla="*/ 600532 h 3797612"/>
              <a:gd name="connsiteX7893" fmla="*/ 3383769 w 3911893"/>
              <a:gd name="connsiteY7893" fmla="*/ 602534 h 3797612"/>
              <a:gd name="connsiteX7894" fmla="*/ 3387779 w 3911893"/>
              <a:gd name="connsiteY7894" fmla="*/ 605834 h 3797612"/>
              <a:gd name="connsiteX7895" fmla="*/ 3384126 w 3911893"/>
              <a:gd name="connsiteY7895" fmla="*/ 606187 h 3797612"/>
              <a:gd name="connsiteX7896" fmla="*/ 3381188 w 3911893"/>
              <a:gd name="connsiteY7896" fmla="*/ 613844 h 3797612"/>
              <a:gd name="connsiteX7897" fmla="*/ 3389210 w 3911893"/>
              <a:gd name="connsiteY7897" fmla="*/ 620444 h 3797612"/>
              <a:gd name="connsiteX7898" fmla="*/ 3391215 w 3911893"/>
              <a:gd name="connsiteY7898" fmla="*/ 622094 h 3797612"/>
              <a:gd name="connsiteX7899" fmla="*/ 3400168 w 3911893"/>
              <a:gd name="connsiteY7899" fmla="*/ 619386 h 3797612"/>
              <a:gd name="connsiteX7900" fmla="*/ 3395800 w 3911893"/>
              <a:gd name="connsiteY7900" fmla="*/ 612434 h 3797612"/>
              <a:gd name="connsiteX7901" fmla="*/ 3406044 w 3911893"/>
              <a:gd name="connsiteY7901" fmla="*/ 604070 h 3797612"/>
              <a:gd name="connsiteX7902" fmla="*/ 3410412 w 3911893"/>
              <a:gd name="connsiteY7902" fmla="*/ 611023 h 3797612"/>
              <a:gd name="connsiteX7903" fmla="*/ 3392287 w 3911893"/>
              <a:gd name="connsiteY7903" fmla="*/ 633051 h 3797612"/>
              <a:gd name="connsiteX7904" fmla="*/ 3391930 w 3911893"/>
              <a:gd name="connsiteY7904" fmla="*/ 629399 h 3797612"/>
              <a:gd name="connsiteX7905" fmla="*/ 3390282 w 3911893"/>
              <a:gd name="connsiteY7905" fmla="*/ 631401 h 3797612"/>
              <a:gd name="connsiteX7906" fmla="*/ 3386987 w 3911893"/>
              <a:gd name="connsiteY7906" fmla="*/ 635406 h 3797612"/>
              <a:gd name="connsiteX7907" fmla="*/ 3387919 w 3911893"/>
              <a:gd name="connsiteY7907" fmla="*/ 626099 h 3797612"/>
              <a:gd name="connsiteX7908" fmla="*/ 3379681 w 3911893"/>
              <a:gd name="connsiteY7908" fmla="*/ 636112 h 3797612"/>
              <a:gd name="connsiteX7909" fmla="*/ 3384049 w 3911893"/>
              <a:gd name="connsiteY7909" fmla="*/ 643064 h 3797612"/>
              <a:gd name="connsiteX7910" fmla="*/ 3369935 w 3911893"/>
              <a:gd name="connsiteY7910" fmla="*/ 668392 h 3797612"/>
              <a:gd name="connsiteX7911" fmla="*/ 3367355 w 3911893"/>
              <a:gd name="connsiteY7911" fmla="*/ 679702 h 3797612"/>
              <a:gd name="connsiteX7912" fmla="*/ 3361480 w 3911893"/>
              <a:gd name="connsiteY7912" fmla="*/ 695017 h 3797612"/>
              <a:gd name="connsiteX7913" fmla="*/ 3355790 w 3911893"/>
              <a:gd name="connsiteY7913" fmla="*/ 701932 h 3797612"/>
              <a:gd name="connsiteX7914" fmla="*/ 3353241 w 3911893"/>
              <a:gd name="connsiteY7914" fmla="*/ 705030 h 3797612"/>
              <a:gd name="connsiteX7915" fmla="*/ 3354271 w 3911893"/>
              <a:gd name="connsiteY7915" fmla="*/ 703778 h 3797612"/>
              <a:gd name="connsiteX7916" fmla="*/ 3355790 w 3911893"/>
              <a:gd name="connsiteY7916" fmla="*/ 701932 h 3797612"/>
              <a:gd name="connsiteX7917" fmla="*/ 3351951 w 3911893"/>
              <a:gd name="connsiteY7917" fmla="*/ 710685 h 3797612"/>
              <a:gd name="connsiteX7918" fmla="*/ 3349588 w 3911893"/>
              <a:gd name="connsiteY7918" fmla="*/ 705382 h 3797612"/>
              <a:gd name="connsiteX7919" fmla="*/ 3339345 w 3911893"/>
              <a:gd name="connsiteY7919" fmla="*/ 713745 h 3797612"/>
              <a:gd name="connsiteX7920" fmla="*/ 3337697 w 3911893"/>
              <a:gd name="connsiteY7920" fmla="*/ 715748 h 3797612"/>
              <a:gd name="connsiteX7921" fmla="*/ 3337567 w 3911893"/>
              <a:gd name="connsiteY7921" fmla="*/ 715905 h 3797612"/>
              <a:gd name="connsiteX7922" fmla="*/ 3335334 w 3911893"/>
              <a:gd name="connsiteY7922" fmla="*/ 710446 h 3797612"/>
              <a:gd name="connsiteX7923" fmla="*/ 3329459 w 3911893"/>
              <a:gd name="connsiteY7923" fmla="*/ 725760 h 3797612"/>
              <a:gd name="connsiteX7924" fmla="*/ 3333827 w 3911893"/>
              <a:gd name="connsiteY7924" fmla="*/ 732713 h 3797612"/>
              <a:gd name="connsiteX7925" fmla="*/ 3345360 w 3911893"/>
              <a:gd name="connsiteY7925" fmla="*/ 718695 h 3797612"/>
              <a:gd name="connsiteX7926" fmla="*/ 3365273 w 3911893"/>
              <a:gd name="connsiteY7926" fmla="*/ 714929 h 3797612"/>
              <a:gd name="connsiteX7927" fmla="*/ 3368568 w 3911893"/>
              <a:gd name="connsiteY7927" fmla="*/ 710924 h 3797612"/>
              <a:gd name="connsiteX7928" fmla="*/ 3363842 w 3911893"/>
              <a:gd name="connsiteY7928" fmla="*/ 700319 h 3797612"/>
              <a:gd name="connsiteX7929" fmla="*/ 3378096 w 3911893"/>
              <a:gd name="connsiteY7929" fmla="*/ 695256 h 3797612"/>
              <a:gd name="connsiteX7930" fmla="*/ 3378671 w 3911893"/>
              <a:gd name="connsiteY7930" fmla="*/ 682296 h 3797612"/>
              <a:gd name="connsiteX7931" fmla="*/ 3380405 w 3911893"/>
              <a:gd name="connsiteY7931" fmla="*/ 681526 h 3797612"/>
              <a:gd name="connsiteX7932" fmla="*/ 3382914 w 3911893"/>
              <a:gd name="connsiteY7932" fmla="*/ 682376 h 3797612"/>
              <a:gd name="connsiteX7933" fmla="*/ 3390563 w 3911893"/>
              <a:gd name="connsiteY7933" fmla="*/ 671931 h 3797612"/>
              <a:gd name="connsiteX7934" fmla="*/ 3382542 w 3911893"/>
              <a:gd name="connsiteY7934" fmla="*/ 665331 h 3797612"/>
              <a:gd name="connsiteX7935" fmla="*/ 3389848 w 3911893"/>
              <a:gd name="connsiteY7935" fmla="*/ 664626 h 3797612"/>
              <a:gd name="connsiteX7936" fmla="*/ 3389132 w 3911893"/>
              <a:gd name="connsiteY7936" fmla="*/ 657321 h 3797612"/>
              <a:gd name="connsiteX7937" fmla="*/ 3384764 w 3911893"/>
              <a:gd name="connsiteY7937" fmla="*/ 650369 h 3797612"/>
              <a:gd name="connsiteX7938" fmla="*/ 3389707 w 3911893"/>
              <a:gd name="connsiteY7938" fmla="*/ 644361 h 3797612"/>
              <a:gd name="connsiteX7939" fmla="*/ 3390422 w 3911893"/>
              <a:gd name="connsiteY7939" fmla="*/ 651666 h 3797612"/>
              <a:gd name="connsiteX7940" fmla="*/ 3391960 w 3911893"/>
              <a:gd name="connsiteY7940" fmla="*/ 653246 h 3797612"/>
              <a:gd name="connsiteX7941" fmla="*/ 3391267 w 3911893"/>
              <a:gd name="connsiteY7941" fmla="*/ 655944 h 3797612"/>
              <a:gd name="connsiteX7942" fmla="*/ 3390925 w 3911893"/>
              <a:gd name="connsiteY7942" fmla="*/ 656802 h 3797612"/>
              <a:gd name="connsiteX7943" fmla="*/ 3390959 w 3911893"/>
              <a:gd name="connsiteY7943" fmla="*/ 657145 h 3797612"/>
              <a:gd name="connsiteX7944" fmla="*/ 3391267 w 3911893"/>
              <a:gd name="connsiteY7944" fmla="*/ 655944 h 3797612"/>
              <a:gd name="connsiteX7945" fmla="*/ 3395365 w 3911893"/>
              <a:gd name="connsiteY7945" fmla="*/ 645658 h 3797612"/>
              <a:gd name="connsiteX7946" fmla="*/ 3396796 w 3911893"/>
              <a:gd name="connsiteY7946" fmla="*/ 660268 h 3797612"/>
              <a:gd name="connsiteX7947" fmla="*/ 3398444 w 3911893"/>
              <a:gd name="connsiteY7947" fmla="*/ 658265 h 3797612"/>
              <a:gd name="connsiteX7948" fmla="*/ 3394573 w 3911893"/>
              <a:gd name="connsiteY7948" fmla="*/ 675230 h 3797612"/>
              <a:gd name="connsiteX7949" fmla="*/ 3393998 w 3911893"/>
              <a:gd name="connsiteY7949" fmla="*/ 688191 h 3797612"/>
              <a:gd name="connsiteX7950" fmla="*/ 3392224 w 3911893"/>
              <a:gd name="connsiteY7950" fmla="*/ 690235 h 3797612"/>
              <a:gd name="connsiteX7951" fmla="*/ 3392982 w 3911893"/>
              <a:gd name="connsiteY7951" fmla="*/ 683104 h 3797612"/>
              <a:gd name="connsiteX7952" fmla="*/ 3389293 w 3911893"/>
              <a:gd name="connsiteY7952" fmla="*/ 693613 h 3797612"/>
              <a:gd name="connsiteX7953" fmla="*/ 3392224 w 3911893"/>
              <a:gd name="connsiteY7953" fmla="*/ 690235 h 3797612"/>
              <a:gd name="connsiteX7954" fmla="*/ 3391809 w 3911893"/>
              <a:gd name="connsiteY7954" fmla="*/ 694148 h 3797612"/>
              <a:gd name="connsiteX7955" fmla="*/ 3387548 w 3911893"/>
              <a:gd name="connsiteY7955" fmla="*/ 716465 h 3797612"/>
              <a:gd name="connsiteX7956" fmla="*/ 3380957 w 3911893"/>
              <a:gd name="connsiteY7956" fmla="*/ 724476 h 3797612"/>
              <a:gd name="connsiteX7957" fmla="*/ 3381003 w 3911893"/>
              <a:gd name="connsiteY7957" fmla="*/ 724947 h 3797612"/>
              <a:gd name="connsiteX7958" fmla="*/ 3377662 w 3911893"/>
              <a:gd name="connsiteY7958" fmla="*/ 728481 h 3797612"/>
              <a:gd name="connsiteX7959" fmla="*/ 3383678 w 3911893"/>
              <a:gd name="connsiteY7959" fmla="*/ 733430 h 3797612"/>
              <a:gd name="connsiteX7960" fmla="*/ 3377802 w 3911893"/>
              <a:gd name="connsiteY7960" fmla="*/ 748745 h 3797612"/>
              <a:gd name="connsiteX7961" fmla="*/ 3375222 w 3911893"/>
              <a:gd name="connsiteY7961" fmla="*/ 760056 h 3797612"/>
              <a:gd name="connsiteX7962" fmla="*/ 3379948 w 3911893"/>
              <a:gd name="connsiteY7962" fmla="*/ 770660 h 3797612"/>
              <a:gd name="connsiteX7963" fmla="*/ 3372642 w 3911893"/>
              <a:gd name="connsiteY7963" fmla="*/ 771366 h 3797612"/>
              <a:gd name="connsiteX7964" fmla="*/ 3368298 w 3911893"/>
              <a:gd name="connsiteY7964" fmla="*/ 785841 h 3797612"/>
              <a:gd name="connsiteX7965" fmla="*/ 3358635 w 3911893"/>
              <a:gd name="connsiteY7965" fmla="*/ 790261 h 3797612"/>
              <a:gd name="connsiteX7966" fmla="*/ 3358996 w 3911893"/>
              <a:gd name="connsiteY7966" fmla="*/ 788525 h 3797612"/>
              <a:gd name="connsiteX7967" fmla="*/ 3356165 w 3911893"/>
              <a:gd name="connsiteY7967" fmla="*/ 791391 h 3797612"/>
              <a:gd name="connsiteX7968" fmla="*/ 3358635 w 3911893"/>
              <a:gd name="connsiteY7968" fmla="*/ 790261 h 3797612"/>
              <a:gd name="connsiteX7969" fmla="*/ 3356881 w 3911893"/>
              <a:gd name="connsiteY7969" fmla="*/ 798696 h 3797612"/>
              <a:gd name="connsiteX7970" fmla="*/ 3353227 w 3911893"/>
              <a:gd name="connsiteY7970" fmla="*/ 799049 h 3797612"/>
              <a:gd name="connsiteX7971" fmla="*/ 3351005 w 3911893"/>
              <a:gd name="connsiteY7971" fmla="*/ 814011 h 3797612"/>
              <a:gd name="connsiteX7972" fmla="*/ 3359243 w 3911893"/>
              <a:gd name="connsiteY7972" fmla="*/ 803998 h 3797612"/>
              <a:gd name="connsiteX7973" fmla="*/ 3365476 w 3911893"/>
              <a:gd name="connsiteY7973" fmla="*/ 792336 h 3797612"/>
              <a:gd name="connsiteX7974" fmla="*/ 3364544 w 3911893"/>
              <a:gd name="connsiteY7974" fmla="*/ 801643 h 3797612"/>
              <a:gd name="connsiteX7975" fmla="*/ 3368197 w 3911893"/>
              <a:gd name="connsiteY7975" fmla="*/ 801290 h 3797612"/>
              <a:gd name="connsiteX7976" fmla="*/ 3371275 w 3911893"/>
              <a:gd name="connsiteY7976" fmla="*/ 813898 h 3797612"/>
              <a:gd name="connsiteX7977" fmla="*/ 3369269 w 3911893"/>
              <a:gd name="connsiteY7977" fmla="*/ 812248 h 3797612"/>
              <a:gd name="connsiteX7978" fmla="*/ 3367984 w 3911893"/>
              <a:gd name="connsiteY7978" fmla="*/ 815598 h 3797612"/>
              <a:gd name="connsiteX7979" fmla="*/ 3365929 w 3911893"/>
              <a:gd name="connsiteY7979" fmla="*/ 815796 h 3797612"/>
              <a:gd name="connsiteX7980" fmla="*/ 3357736 w 3911893"/>
              <a:gd name="connsiteY7980" fmla="*/ 826266 h 3797612"/>
              <a:gd name="connsiteX7981" fmla="*/ 3367404 w 3911893"/>
              <a:gd name="connsiteY7981" fmla="*/ 830863 h 3797612"/>
              <a:gd name="connsiteX7982" fmla="*/ 3361529 w 3911893"/>
              <a:gd name="connsiteY7982" fmla="*/ 846178 h 3797612"/>
              <a:gd name="connsiteX7983" fmla="*/ 3361527 w 3911893"/>
              <a:gd name="connsiteY7983" fmla="*/ 845637 h 3797612"/>
              <a:gd name="connsiteX7984" fmla="*/ 3362385 w 3911893"/>
              <a:gd name="connsiteY7984" fmla="*/ 841688 h 3797612"/>
              <a:gd name="connsiteX7985" fmla="*/ 3361519 w 3911893"/>
              <a:gd name="connsiteY7985" fmla="*/ 844018 h 3797612"/>
              <a:gd name="connsiteX7986" fmla="*/ 3361527 w 3911893"/>
              <a:gd name="connsiteY7986" fmla="*/ 845637 h 3797612"/>
              <a:gd name="connsiteX7987" fmla="*/ 3358948 w 3911893"/>
              <a:gd name="connsiteY7987" fmla="*/ 857488 h 3797612"/>
              <a:gd name="connsiteX7988" fmla="*/ 3355653 w 3911893"/>
              <a:gd name="connsiteY7988" fmla="*/ 861493 h 3797612"/>
              <a:gd name="connsiteX7989" fmla="*/ 3359089 w 3911893"/>
              <a:gd name="connsiteY7989" fmla="*/ 877752 h 3797612"/>
              <a:gd name="connsiteX7990" fmla="*/ 3361094 w 3911893"/>
              <a:gd name="connsiteY7990" fmla="*/ 879402 h 3797612"/>
              <a:gd name="connsiteX7991" fmla="*/ 3363786 w 3911893"/>
              <a:gd name="connsiteY7991" fmla="*/ 876131 h 3797612"/>
              <a:gd name="connsiteX7992" fmla="*/ 3364747 w 3911893"/>
              <a:gd name="connsiteY7992" fmla="*/ 879050 h 3797612"/>
              <a:gd name="connsiteX7993" fmla="*/ 3370980 w 3911893"/>
              <a:gd name="connsiteY7993" fmla="*/ 867387 h 3797612"/>
              <a:gd name="connsiteX7994" fmla="*/ 3371913 w 3911893"/>
              <a:gd name="connsiteY7994" fmla="*/ 858080 h 3797612"/>
              <a:gd name="connsiteX7995" fmla="*/ 3373561 w 3911893"/>
              <a:gd name="connsiteY7995" fmla="*/ 856077 h 3797612"/>
              <a:gd name="connsiteX7996" fmla="*/ 3377213 w 3911893"/>
              <a:gd name="connsiteY7996" fmla="*/ 855724 h 3797612"/>
              <a:gd name="connsiteX7997" fmla="*/ 3374991 w 3911893"/>
              <a:gd name="connsiteY7997" fmla="*/ 870687 h 3797612"/>
              <a:gd name="connsiteX7998" fmla="*/ 3365463 w 3911893"/>
              <a:gd name="connsiteY7998" fmla="*/ 886354 h 3797612"/>
              <a:gd name="connsiteX7999" fmla="*/ 3364887 w 3911893"/>
              <a:gd name="connsiteY7999" fmla="*/ 899314 h 3797612"/>
              <a:gd name="connsiteX8000" fmla="*/ 3360302 w 3911893"/>
              <a:gd name="connsiteY8000" fmla="*/ 908975 h 3797612"/>
              <a:gd name="connsiteX8001" fmla="*/ 3360660 w 3911893"/>
              <a:gd name="connsiteY8001" fmla="*/ 912627 h 3797612"/>
              <a:gd name="connsiteX8002" fmla="*/ 3365960 w 3911893"/>
              <a:gd name="connsiteY8002" fmla="*/ 910272 h 3797612"/>
              <a:gd name="connsiteX8003" fmla="*/ 3366100 w 3911893"/>
              <a:gd name="connsiteY8003" fmla="*/ 930536 h 3797612"/>
              <a:gd name="connsiteX8004" fmla="*/ 3362198 w 3911893"/>
              <a:gd name="connsiteY8004" fmla="*/ 935279 h 3797612"/>
              <a:gd name="connsiteX8005" fmla="*/ 3361624 w 3911893"/>
              <a:gd name="connsiteY8005" fmla="*/ 931890 h 3797612"/>
              <a:gd name="connsiteX8006" fmla="*/ 3360242 w 3911893"/>
              <a:gd name="connsiteY8006" fmla="*/ 934846 h 3797612"/>
              <a:gd name="connsiteX8007" fmla="*/ 3359353 w 3911893"/>
              <a:gd name="connsiteY8007" fmla="*/ 940459 h 3797612"/>
              <a:gd name="connsiteX8008" fmla="*/ 3358793 w 3911893"/>
              <a:gd name="connsiteY8008" fmla="*/ 942994 h 3797612"/>
              <a:gd name="connsiteX8009" fmla="*/ 3358928 w 3911893"/>
              <a:gd name="connsiteY8009" fmla="*/ 943148 h 3797612"/>
              <a:gd name="connsiteX8010" fmla="*/ 3357287 w 3911893"/>
              <a:gd name="connsiteY8010" fmla="*/ 953509 h 3797612"/>
              <a:gd name="connsiteX8011" fmla="*/ 3362588 w 3911893"/>
              <a:gd name="connsiteY8011" fmla="*/ 951154 h 3797612"/>
              <a:gd name="connsiteX8012" fmla="*/ 3362718 w 3911893"/>
              <a:gd name="connsiteY8012" fmla="*/ 947483 h 3797612"/>
              <a:gd name="connsiteX8013" fmla="*/ 3358928 w 3911893"/>
              <a:gd name="connsiteY8013" fmla="*/ 943148 h 3797612"/>
              <a:gd name="connsiteX8014" fmla="*/ 3359353 w 3911893"/>
              <a:gd name="connsiteY8014" fmla="*/ 940459 h 3797612"/>
              <a:gd name="connsiteX8015" fmla="*/ 3359971 w 3911893"/>
              <a:gd name="connsiteY8015" fmla="*/ 937667 h 3797612"/>
              <a:gd name="connsiteX8016" fmla="*/ 3361687 w 3911893"/>
              <a:gd name="connsiteY8016" fmla="*/ 936980 h 3797612"/>
              <a:gd name="connsiteX8017" fmla="*/ 3363163 w 3911893"/>
              <a:gd name="connsiteY8017" fmla="*/ 938194 h 3797612"/>
              <a:gd name="connsiteX8018" fmla="*/ 3362573 w 3911893"/>
              <a:gd name="connsiteY8018" fmla="*/ 936625 h 3797612"/>
              <a:gd name="connsiteX8019" fmla="*/ 3375412 w 3911893"/>
              <a:gd name="connsiteY8019" fmla="*/ 931481 h 3797612"/>
              <a:gd name="connsiteX8020" fmla="*/ 3376962 w 3911893"/>
              <a:gd name="connsiteY8020" fmla="*/ 921423 h 3797612"/>
              <a:gd name="connsiteX8021" fmla="*/ 3381954 w 3911893"/>
              <a:gd name="connsiteY8021" fmla="*/ 907594 h 3797612"/>
              <a:gd name="connsiteX8022" fmla="*/ 3384225 w 3911893"/>
              <a:gd name="connsiteY8022" fmla="*/ 908508 h 3797612"/>
              <a:gd name="connsiteX8023" fmla="*/ 3383510 w 3911893"/>
              <a:gd name="connsiteY8023" fmla="*/ 901203 h 3797612"/>
              <a:gd name="connsiteX8024" fmla="*/ 3389027 w 3911893"/>
              <a:gd name="connsiteY8024" fmla="*/ 882236 h 3797612"/>
              <a:gd name="connsiteX8025" fmla="*/ 3388312 w 3911893"/>
              <a:gd name="connsiteY8025" fmla="*/ 874931 h 3797612"/>
              <a:gd name="connsiteX8026" fmla="*/ 3392323 w 3911893"/>
              <a:gd name="connsiteY8026" fmla="*/ 878231 h 3797612"/>
              <a:gd name="connsiteX8027" fmla="*/ 3401276 w 3911893"/>
              <a:gd name="connsiteY8027" fmla="*/ 875523 h 3797612"/>
              <a:gd name="connsiteX8028" fmla="*/ 3407292 w 3911893"/>
              <a:gd name="connsiteY8028" fmla="*/ 880472 h 3797612"/>
              <a:gd name="connsiteX8029" fmla="*/ 3428494 w 3911893"/>
              <a:gd name="connsiteY8029" fmla="*/ 871052 h 3797612"/>
              <a:gd name="connsiteX8030" fmla="*/ 3431790 w 3911893"/>
              <a:gd name="connsiteY8030" fmla="*/ 867046 h 3797612"/>
              <a:gd name="connsiteX8031" fmla="*/ 3424126 w 3911893"/>
              <a:gd name="connsiteY8031" fmla="*/ 864099 h 3797612"/>
              <a:gd name="connsiteX8032" fmla="*/ 3432365 w 3911893"/>
              <a:gd name="connsiteY8032" fmla="*/ 854086 h 3797612"/>
              <a:gd name="connsiteX8033" fmla="*/ 3437091 w 3911893"/>
              <a:gd name="connsiteY8033" fmla="*/ 864691 h 3797612"/>
              <a:gd name="connsiteX8034" fmla="*/ 3443464 w 3911893"/>
              <a:gd name="connsiteY8034" fmla="*/ 873293 h 3797612"/>
              <a:gd name="connsiteX8035" fmla="*/ 3451702 w 3911893"/>
              <a:gd name="connsiteY8035" fmla="*/ 863280 h 3797612"/>
              <a:gd name="connsiteX8036" fmla="*/ 3444396 w 3911893"/>
              <a:gd name="connsiteY8036" fmla="*/ 863986 h 3797612"/>
              <a:gd name="connsiteX8037" fmla="*/ 3435660 w 3911893"/>
              <a:gd name="connsiteY8037" fmla="*/ 850081 h 3797612"/>
              <a:gd name="connsiteX8038" fmla="*/ 3449199 w 3911893"/>
              <a:gd name="connsiteY8038" fmla="*/ 837713 h 3797612"/>
              <a:gd name="connsiteX8039" fmla="*/ 3451562 w 3911893"/>
              <a:gd name="connsiteY8039" fmla="*/ 843016 h 3797612"/>
              <a:gd name="connsiteX8040" fmla="*/ 3449339 w 3911893"/>
              <a:gd name="connsiteY8040" fmla="*/ 857978 h 3797612"/>
              <a:gd name="connsiteX8041" fmla="*/ 3449697 w 3911893"/>
              <a:gd name="connsiteY8041" fmla="*/ 861630 h 3797612"/>
              <a:gd name="connsiteX8042" fmla="*/ 3455355 w 3911893"/>
              <a:gd name="connsiteY8042" fmla="*/ 862928 h 3797612"/>
              <a:gd name="connsiteX8043" fmla="*/ 3461230 w 3911893"/>
              <a:gd name="connsiteY8043" fmla="*/ 847612 h 3797612"/>
              <a:gd name="connsiteX8044" fmla="*/ 3457003 w 3911893"/>
              <a:gd name="connsiteY8044" fmla="*/ 860925 h 3797612"/>
              <a:gd name="connsiteX8045" fmla="*/ 3465956 w 3911893"/>
              <a:gd name="connsiteY8045" fmla="*/ 858217 h 3797612"/>
              <a:gd name="connsiteX8046" fmla="*/ 3461728 w 3911893"/>
              <a:gd name="connsiteY8046" fmla="*/ 871530 h 3797612"/>
              <a:gd name="connsiteX8047" fmla="*/ 3460438 w 3911893"/>
              <a:gd name="connsiteY8047" fmla="*/ 877185 h 3797612"/>
              <a:gd name="connsiteX8048" fmla="*/ 3472330 w 3911893"/>
              <a:gd name="connsiteY8048" fmla="*/ 866819 h 3797612"/>
              <a:gd name="connsiteX8049" fmla="*/ 3466454 w 3911893"/>
              <a:gd name="connsiteY8049" fmla="*/ 882134 h 3797612"/>
              <a:gd name="connsiteX8050" fmla="*/ 3464231 w 3911893"/>
              <a:gd name="connsiteY8050" fmla="*/ 897097 h 3797612"/>
              <a:gd name="connsiteX8051" fmla="*/ 3460936 w 3911893"/>
              <a:gd name="connsiteY8051" fmla="*/ 901102 h 3797612"/>
              <a:gd name="connsiteX8052" fmla="*/ 3460438 w 3911893"/>
              <a:gd name="connsiteY8052" fmla="*/ 906069 h 3797612"/>
              <a:gd name="connsiteX8053" fmla="*/ 3460347 w 3911893"/>
              <a:gd name="connsiteY8053" fmla="*/ 905969 h 3797612"/>
              <a:gd name="connsiteX8054" fmla="*/ 3460004 w 3911893"/>
              <a:gd name="connsiteY8054" fmla="*/ 910410 h 3797612"/>
              <a:gd name="connsiteX8055" fmla="*/ 3460120 w 3911893"/>
              <a:gd name="connsiteY8055" fmla="*/ 909246 h 3797612"/>
              <a:gd name="connsiteX8056" fmla="*/ 3460438 w 3911893"/>
              <a:gd name="connsiteY8056" fmla="*/ 906069 h 3797612"/>
              <a:gd name="connsiteX8057" fmla="*/ 3465662 w 3911893"/>
              <a:gd name="connsiteY8057" fmla="*/ 911707 h 3797612"/>
              <a:gd name="connsiteX8058" fmla="*/ 3460501 w 3911893"/>
              <a:gd name="connsiteY8058" fmla="*/ 934327 h 3797612"/>
              <a:gd name="connsiteX8059" fmla="*/ 3448253 w 3911893"/>
              <a:gd name="connsiteY8059" fmla="*/ 941040 h 3797612"/>
              <a:gd name="connsiteX8060" fmla="*/ 3438367 w 3911893"/>
              <a:gd name="connsiteY8060" fmla="*/ 953055 h 3797612"/>
              <a:gd name="connsiteX8061" fmla="*/ 3440729 w 3911893"/>
              <a:gd name="connsiteY8061" fmla="*/ 958357 h 3797612"/>
              <a:gd name="connsiteX8062" fmla="*/ 3435786 w 3911893"/>
              <a:gd name="connsiteY8062" fmla="*/ 964365 h 3797612"/>
              <a:gd name="connsiteX8063" fmla="*/ 3443450 w 3911893"/>
              <a:gd name="connsiteY8063" fmla="*/ 967312 h 3797612"/>
              <a:gd name="connsiteX8064" fmla="*/ 3449108 w 3911893"/>
              <a:gd name="connsiteY8064" fmla="*/ 968610 h 3797612"/>
              <a:gd name="connsiteX8065" fmla="*/ 3457346 w 3911893"/>
              <a:gd name="connsiteY8065" fmla="*/ 958597 h 3797612"/>
              <a:gd name="connsiteX8066" fmla="*/ 3455341 w 3911893"/>
              <a:gd name="connsiteY8066" fmla="*/ 956947 h 3797612"/>
              <a:gd name="connsiteX8067" fmla="*/ 3458636 w 3911893"/>
              <a:gd name="connsiteY8067" fmla="*/ 952942 h 3797612"/>
              <a:gd name="connsiteX8068" fmla="*/ 3458279 w 3911893"/>
              <a:gd name="connsiteY8068" fmla="*/ 949289 h 3797612"/>
              <a:gd name="connsiteX8069" fmla="*/ 3464154 w 3911893"/>
              <a:gd name="connsiteY8069" fmla="*/ 933974 h 3797612"/>
              <a:gd name="connsiteX8070" fmla="*/ 3467807 w 3911893"/>
              <a:gd name="connsiteY8070" fmla="*/ 933621 h 3797612"/>
              <a:gd name="connsiteX8071" fmla="*/ 3465942 w 3911893"/>
              <a:gd name="connsiteY8071" fmla="*/ 952236 h 3797612"/>
              <a:gd name="connsiteX8072" fmla="*/ 3474538 w 3911893"/>
              <a:gd name="connsiteY8072" fmla="*/ 945876 h 3797612"/>
              <a:gd name="connsiteX8073" fmla="*/ 3475828 w 3911893"/>
              <a:gd name="connsiteY8073" fmla="*/ 940221 h 3797612"/>
              <a:gd name="connsiteX8074" fmla="*/ 3484782 w 3911893"/>
              <a:gd name="connsiteY8074" fmla="*/ 937513 h 3797612"/>
              <a:gd name="connsiteX8075" fmla="*/ 3488077 w 3911893"/>
              <a:gd name="connsiteY8075" fmla="*/ 933508 h 3797612"/>
              <a:gd name="connsiteX8076" fmla="*/ 3483709 w 3911893"/>
              <a:gd name="connsiteY8076" fmla="*/ 926556 h 3797612"/>
              <a:gd name="connsiteX8077" fmla="*/ 3488294 w 3911893"/>
              <a:gd name="connsiteY8077" fmla="*/ 916895 h 3797612"/>
              <a:gd name="connsiteX8078" fmla="*/ 3484641 w 3911893"/>
              <a:gd name="connsiteY8078" fmla="*/ 917248 h 3797612"/>
              <a:gd name="connsiteX8079" fmla="*/ 3495243 w 3911893"/>
              <a:gd name="connsiteY8079" fmla="*/ 912538 h 3797612"/>
              <a:gd name="connsiteX8080" fmla="*/ 3494885 w 3911893"/>
              <a:gd name="connsiteY8080" fmla="*/ 908885 h 3797612"/>
              <a:gd name="connsiteX8081" fmla="*/ 3509139 w 3911893"/>
              <a:gd name="connsiteY8081" fmla="*/ 903822 h 3797612"/>
              <a:gd name="connsiteX8082" fmla="*/ 3505129 w 3911893"/>
              <a:gd name="connsiteY8082" fmla="*/ 900522 h 3797612"/>
              <a:gd name="connsiteX8083" fmla="*/ 3517378 w 3911893"/>
              <a:gd name="connsiteY8083" fmla="*/ 893809 h 3797612"/>
              <a:gd name="connsiteX8084" fmla="*/ 3525041 w 3911893"/>
              <a:gd name="connsiteY8084" fmla="*/ 896756 h 3797612"/>
              <a:gd name="connsiteX8085" fmla="*/ 3540228 w 3911893"/>
              <a:gd name="connsiteY8085" fmla="*/ 882386 h 3797612"/>
              <a:gd name="connsiteX8086" fmla="*/ 3543165 w 3911893"/>
              <a:gd name="connsiteY8086" fmla="*/ 874728 h 3797612"/>
              <a:gd name="connsiteX8087" fmla="*/ 3546460 w 3911893"/>
              <a:gd name="connsiteY8087" fmla="*/ 870723 h 3797612"/>
              <a:gd name="connsiteX8088" fmla="*/ 3540943 w 3911893"/>
              <a:gd name="connsiteY8088" fmla="*/ 889691 h 3797612"/>
              <a:gd name="connsiteX8089" fmla="*/ 3544953 w 3911893"/>
              <a:gd name="connsiteY8089" fmla="*/ 892990 h 3797612"/>
              <a:gd name="connsiteX8090" fmla="*/ 3544378 w 3911893"/>
              <a:gd name="connsiteY8090" fmla="*/ 905950 h 3797612"/>
              <a:gd name="connsiteX8091" fmla="*/ 3558275 w 3911893"/>
              <a:gd name="connsiteY8091" fmla="*/ 897234 h 3797612"/>
              <a:gd name="connsiteX8092" fmla="*/ 3550036 w 3911893"/>
              <a:gd name="connsiteY8092" fmla="*/ 907247 h 3797612"/>
              <a:gd name="connsiteX8093" fmla="*/ 3540725 w 3911893"/>
              <a:gd name="connsiteY8093" fmla="*/ 906303 h 3797612"/>
              <a:gd name="connsiteX8094" fmla="*/ 3541441 w 3911893"/>
              <a:gd name="connsiteY8094" fmla="*/ 913608 h 3797612"/>
              <a:gd name="connsiteX8095" fmla="*/ 3530839 w 3911893"/>
              <a:gd name="connsiteY8095" fmla="*/ 918318 h 3797612"/>
              <a:gd name="connsiteX8096" fmla="*/ 3533560 w 3911893"/>
              <a:gd name="connsiteY8096" fmla="*/ 927273 h 3797612"/>
              <a:gd name="connsiteX8097" fmla="*/ 3525321 w 3911893"/>
              <a:gd name="connsiteY8097" fmla="*/ 937286 h 3797612"/>
              <a:gd name="connsiteX8098" fmla="*/ 3521668 w 3911893"/>
              <a:gd name="connsiteY8098" fmla="*/ 937639 h 3797612"/>
              <a:gd name="connsiteX8099" fmla="*/ 3520736 w 3911893"/>
              <a:gd name="connsiteY8099" fmla="*/ 946946 h 3797612"/>
              <a:gd name="connsiteX8100" fmla="*/ 3527109 w 3911893"/>
              <a:gd name="connsiteY8100" fmla="*/ 955548 h 3797612"/>
              <a:gd name="connsiteX8101" fmla="*/ 3533700 w 3911893"/>
              <a:gd name="connsiteY8101" fmla="*/ 947538 h 3797612"/>
              <a:gd name="connsiteX8102" fmla="*/ 3537710 w 3911893"/>
              <a:gd name="connsiteY8102" fmla="*/ 950838 h 3797612"/>
              <a:gd name="connsiteX8103" fmla="*/ 3534555 w 3911893"/>
              <a:gd name="connsiteY8103" fmla="*/ 975107 h 3797612"/>
              <a:gd name="connsiteX8104" fmla="*/ 3527607 w 3911893"/>
              <a:gd name="connsiteY8104" fmla="*/ 979465 h 3797612"/>
              <a:gd name="connsiteX8105" fmla="*/ 3529395 w 3911893"/>
              <a:gd name="connsiteY8105" fmla="*/ 997728 h 3797612"/>
              <a:gd name="connsiteX8106" fmla="*/ 3539064 w 3911893"/>
              <a:gd name="connsiteY8106" fmla="*/ 1002324 h 3797612"/>
              <a:gd name="connsiteX8107" fmla="*/ 3536484 w 3911893"/>
              <a:gd name="connsiteY8107" fmla="*/ 1013634 h 3797612"/>
              <a:gd name="connsiteX8108" fmla="*/ 3530468 w 3911893"/>
              <a:gd name="connsiteY8108" fmla="*/ 1008685 h 3797612"/>
              <a:gd name="connsiteX8109" fmla="*/ 3532115 w 3911893"/>
              <a:gd name="connsiteY8109" fmla="*/ 1006682 h 3797612"/>
              <a:gd name="connsiteX8110" fmla="*/ 3530110 w 3911893"/>
              <a:gd name="connsiteY8110" fmla="*/ 1005032 h 3797612"/>
              <a:gd name="connsiteX8111" fmla="*/ 3524810 w 3911893"/>
              <a:gd name="connsiteY8111" fmla="*/ 1007388 h 3797612"/>
              <a:gd name="connsiteX8112" fmla="*/ 3525882 w 3911893"/>
              <a:gd name="connsiteY8112" fmla="*/ 1018345 h 3797612"/>
              <a:gd name="connsiteX8113" fmla="*/ 3522229 w 3911893"/>
              <a:gd name="connsiteY8113" fmla="*/ 1018698 h 3797612"/>
              <a:gd name="connsiteX8114" fmla="*/ 3522447 w 3911893"/>
              <a:gd name="connsiteY8114" fmla="*/ 1002085 h 3797612"/>
              <a:gd name="connsiteX8115" fmla="*/ 3525742 w 3911893"/>
              <a:gd name="connsiteY8115" fmla="*/ 998080 h 3797612"/>
              <a:gd name="connsiteX8116" fmla="*/ 3525110 w 3911893"/>
              <a:gd name="connsiteY8116" fmla="*/ 991620 h 3797612"/>
              <a:gd name="connsiteX8117" fmla="*/ 3525322 w 3911893"/>
              <a:gd name="connsiteY8117" fmla="*/ 991438 h 3797612"/>
              <a:gd name="connsiteX8118" fmla="*/ 3524669 w 3911893"/>
              <a:gd name="connsiteY8118" fmla="*/ 987123 h 3797612"/>
              <a:gd name="connsiteX8119" fmla="*/ 3524803 w 3911893"/>
              <a:gd name="connsiteY8119" fmla="*/ 988493 h 3797612"/>
              <a:gd name="connsiteX8120" fmla="*/ 3525110 w 3911893"/>
              <a:gd name="connsiteY8120" fmla="*/ 991620 h 3797612"/>
              <a:gd name="connsiteX8121" fmla="*/ 3523913 w 3911893"/>
              <a:gd name="connsiteY8121" fmla="*/ 992640 h 3797612"/>
              <a:gd name="connsiteX8122" fmla="*/ 3515716 w 3911893"/>
              <a:gd name="connsiteY8122" fmla="*/ 989831 h 3797612"/>
              <a:gd name="connsiteX8123" fmla="*/ 3513711 w 3911893"/>
              <a:gd name="connsiteY8123" fmla="*/ 988181 h 3797612"/>
              <a:gd name="connsiteX8124" fmla="*/ 3517006 w 3911893"/>
              <a:gd name="connsiteY8124" fmla="*/ 984176 h 3797612"/>
              <a:gd name="connsiteX8125" fmla="*/ 3512638 w 3911893"/>
              <a:gd name="connsiteY8125" fmla="*/ 977224 h 3797612"/>
              <a:gd name="connsiteX8126" fmla="*/ 3503684 w 3911893"/>
              <a:gd name="connsiteY8126" fmla="*/ 979931 h 3797612"/>
              <a:gd name="connsiteX8127" fmla="*/ 3506622 w 3911893"/>
              <a:gd name="connsiteY8127" fmla="*/ 972274 h 3797612"/>
              <a:gd name="connsiteX8128" fmla="*/ 3503327 w 3911893"/>
              <a:gd name="connsiteY8128" fmla="*/ 976279 h 3797612"/>
              <a:gd name="connsiteX8129" fmla="*/ 3498166 w 3911893"/>
              <a:gd name="connsiteY8129" fmla="*/ 998899 h 3797612"/>
              <a:gd name="connsiteX8130" fmla="*/ 3501244 w 3911893"/>
              <a:gd name="connsiteY8130" fmla="*/ 1011507 h 3797612"/>
              <a:gd name="connsiteX8131" fmla="*/ 3497592 w 3911893"/>
              <a:gd name="connsiteY8131" fmla="*/ 1011859 h 3797612"/>
              <a:gd name="connsiteX8132" fmla="*/ 3494514 w 3911893"/>
              <a:gd name="connsiteY8132" fmla="*/ 999251 h 3797612"/>
              <a:gd name="connsiteX8133" fmla="*/ 3485560 w 3911893"/>
              <a:gd name="connsiteY8133" fmla="*/ 1001960 h 3797612"/>
              <a:gd name="connsiteX8134" fmla="*/ 3480975 w 3911893"/>
              <a:gd name="connsiteY8134" fmla="*/ 1011620 h 3797612"/>
              <a:gd name="connsiteX8135" fmla="*/ 3479304 w 3911893"/>
              <a:gd name="connsiteY8135" fmla="*/ 1010245 h 3797612"/>
              <a:gd name="connsiteX8136" fmla="*/ 3479705 w 3911893"/>
              <a:gd name="connsiteY8136" fmla="*/ 1010417 h 3797612"/>
              <a:gd name="connsiteX8137" fmla="*/ 3472954 w 3911893"/>
              <a:gd name="connsiteY8137" fmla="*/ 1005020 h 3797612"/>
              <a:gd name="connsiteX8138" fmla="*/ 3473956 w 3911893"/>
              <a:gd name="connsiteY8138" fmla="*/ 1005845 h 3797612"/>
              <a:gd name="connsiteX8139" fmla="*/ 3479304 w 3911893"/>
              <a:gd name="connsiteY8139" fmla="*/ 1010245 h 3797612"/>
              <a:gd name="connsiteX8140" fmla="*/ 3476096 w 3911893"/>
              <a:gd name="connsiteY8140" fmla="*/ 1008865 h 3797612"/>
              <a:gd name="connsiteX8141" fmla="*/ 3475099 w 3911893"/>
              <a:gd name="connsiteY8141" fmla="*/ 1026935 h 3797612"/>
              <a:gd name="connsiteX8142" fmla="*/ 3474524 w 3911893"/>
              <a:gd name="connsiteY8142" fmla="*/ 1039895 h 3797612"/>
              <a:gd name="connsiteX8143" fmla="*/ 3467576 w 3911893"/>
              <a:gd name="connsiteY8143" fmla="*/ 1044253 h 3797612"/>
              <a:gd name="connsiteX8144" fmla="*/ 3463706 w 3911893"/>
              <a:gd name="connsiteY8144" fmla="*/ 1061218 h 3797612"/>
              <a:gd name="connsiteX8145" fmla="*/ 3469006 w 3911893"/>
              <a:gd name="connsiteY8145" fmla="*/ 1058862 h 3797612"/>
              <a:gd name="connsiteX8146" fmla="*/ 3474882 w 3911893"/>
              <a:gd name="connsiteY8146" fmla="*/ 1043547 h 3797612"/>
              <a:gd name="connsiteX8147" fmla="*/ 3476865 w 3911893"/>
              <a:gd name="connsiteY8147" fmla="*/ 1053207 h 3797612"/>
              <a:gd name="connsiteX8148" fmla="*/ 3476997 w 3911893"/>
              <a:gd name="connsiteY8148" fmla="*/ 1052986 h 3797612"/>
              <a:gd name="connsiteX8149" fmla="*/ 3477620 w 3911893"/>
              <a:gd name="connsiteY8149" fmla="*/ 1055035 h 3797612"/>
              <a:gd name="connsiteX8150" fmla="*/ 3477960 w 3911893"/>
              <a:gd name="connsiteY8150" fmla="*/ 1056154 h 3797612"/>
              <a:gd name="connsiteX8151" fmla="*/ 3472302 w 3911893"/>
              <a:gd name="connsiteY8151" fmla="*/ 1054857 h 3797612"/>
              <a:gd name="connsiteX8152" fmla="*/ 3471369 w 3911893"/>
              <a:gd name="connsiteY8152" fmla="*/ 1064165 h 3797612"/>
              <a:gd name="connsiteX8153" fmla="*/ 3458903 w 3911893"/>
              <a:gd name="connsiteY8153" fmla="*/ 1087490 h 3797612"/>
              <a:gd name="connsiteX8154" fmla="*/ 3462914 w 3911893"/>
              <a:gd name="connsiteY8154" fmla="*/ 1090790 h 3797612"/>
              <a:gd name="connsiteX8155" fmla="*/ 3455965 w 3911893"/>
              <a:gd name="connsiteY8155" fmla="*/ 1095148 h 3797612"/>
              <a:gd name="connsiteX8156" fmla="*/ 3457396 w 3911893"/>
              <a:gd name="connsiteY8156" fmla="*/ 1109757 h 3797612"/>
              <a:gd name="connsiteX8157" fmla="*/ 3469644 w 3911893"/>
              <a:gd name="connsiteY8157" fmla="*/ 1103045 h 3797612"/>
              <a:gd name="connsiteX8158" fmla="*/ 3477525 w 3911893"/>
              <a:gd name="connsiteY8158" fmla="*/ 1089379 h 3797612"/>
              <a:gd name="connsiteX8159" fmla="*/ 3475520 w 3911893"/>
              <a:gd name="connsiteY8159" fmla="*/ 1087729 h 3797612"/>
              <a:gd name="connsiteX8160" fmla="*/ 3472995 w 3911893"/>
              <a:gd name="connsiteY8160" fmla="*/ 1083710 h 3797612"/>
              <a:gd name="connsiteX8161" fmla="*/ 3472995 w 3911893"/>
              <a:gd name="connsiteY8161" fmla="*/ 1083710 h 3797612"/>
              <a:gd name="connsiteX8162" fmla="*/ 3476452 w 3911893"/>
              <a:gd name="connsiteY8162" fmla="*/ 1078422 h 3797612"/>
              <a:gd name="connsiteX8163" fmla="*/ 3478815 w 3911893"/>
              <a:gd name="connsiteY8163" fmla="*/ 1083724 h 3797612"/>
              <a:gd name="connsiteX8164" fmla="*/ 3494002 w 3911893"/>
              <a:gd name="connsiteY8164" fmla="*/ 1069354 h 3797612"/>
              <a:gd name="connsiteX8165" fmla="*/ 3497297 w 3911893"/>
              <a:gd name="connsiteY8165" fmla="*/ 1065348 h 3797612"/>
              <a:gd name="connsiteX8166" fmla="*/ 3494934 w 3911893"/>
              <a:gd name="connsiteY8166" fmla="*/ 1060046 h 3797612"/>
              <a:gd name="connsiteX8167" fmla="*/ 3517286 w 3911893"/>
              <a:gd name="connsiteY8167" fmla="*/ 1024705 h 3797612"/>
              <a:gd name="connsiteX8168" fmla="*/ 3526598 w 3911893"/>
              <a:gd name="connsiteY8168" fmla="*/ 1025650 h 3797612"/>
              <a:gd name="connsiteX8169" fmla="*/ 3527888 w 3911893"/>
              <a:gd name="connsiteY8169" fmla="*/ 1019995 h 3797612"/>
              <a:gd name="connsiteX8170" fmla="*/ 3529893 w 3911893"/>
              <a:gd name="connsiteY8170" fmla="*/ 1021645 h 3797612"/>
              <a:gd name="connsiteX8171" fmla="*/ 3542142 w 3911893"/>
              <a:gd name="connsiteY8171" fmla="*/ 1014932 h 3797612"/>
              <a:gd name="connsiteX8172" fmla="*/ 3552028 w 3911893"/>
              <a:gd name="connsiteY8172" fmla="*/ 1002916 h 3797612"/>
              <a:gd name="connsiteX8173" fmla="*/ 3544364 w 3911893"/>
              <a:gd name="connsiteY8173" fmla="*/ 999969 h 3797612"/>
              <a:gd name="connsiteX8174" fmla="*/ 3559909 w 3911893"/>
              <a:gd name="connsiteY8174" fmla="*/ 989251 h 3797612"/>
              <a:gd name="connsiteX8175" fmla="*/ 3565209 w 3911893"/>
              <a:gd name="connsiteY8175" fmla="*/ 986896 h 3797612"/>
              <a:gd name="connsiteX8176" fmla="*/ 3566640 w 3911893"/>
              <a:gd name="connsiteY8176" fmla="*/ 1001505 h 3797612"/>
              <a:gd name="connsiteX8177" fmla="*/ 3571940 w 3911893"/>
              <a:gd name="connsiteY8177" fmla="*/ 999150 h 3797612"/>
              <a:gd name="connsiteX8178" fmla="*/ 3573230 w 3911893"/>
              <a:gd name="connsiteY8178" fmla="*/ 993495 h 3797612"/>
              <a:gd name="connsiteX8179" fmla="*/ 3566857 w 3911893"/>
              <a:gd name="connsiteY8179" fmla="*/ 984893 h 3797612"/>
              <a:gd name="connsiteX8180" fmla="*/ 3546229 w 3911893"/>
              <a:gd name="connsiteY8180" fmla="*/ 981354 h 3797612"/>
              <a:gd name="connsiteX8181" fmla="*/ 3564137 w 3911893"/>
              <a:gd name="connsiteY8181" fmla="*/ 975938 h 3797612"/>
              <a:gd name="connsiteX8182" fmla="*/ 3561773 w 3911893"/>
              <a:gd name="connsiteY8182" fmla="*/ 970636 h 3797612"/>
              <a:gd name="connsiteX8183" fmla="*/ 3567432 w 3911893"/>
              <a:gd name="connsiteY8183" fmla="*/ 971933 h 3797612"/>
              <a:gd name="connsiteX8184" fmla="*/ 3568364 w 3911893"/>
              <a:gd name="connsiteY8184" fmla="*/ 962626 h 3797612"/>
              <a:gd name="connsiteX8185" fmla="*/ 3582261 w 3911893"/>
              <a:gd name="connsiteY8185" fmla="*/ 953910 h 3797612"/>
              <a:gd name="connsiteX8186" fmla="*/ 3582836 w 3911893"/>
              <a:gd name="connsiteY8186" fmla="*/ 940950 h 3797612"/>
              <a:gd name="connsiteX8187" fmla="*/ 3588136 w 3911893"/>
              <a:gd name="connsiteY8187" fmla="*/ 938595 h 3797612"/>
              <a:gd name="connsiteX8188" fmla="*/ 3587421 w 3911893"/>
              <a:gd name="connsiteY8188" fmla="*/ 931290 h 3797612"/>
              <a:gd name="connsiteX8189" fmla="*/ 3596732 w 3911893"/>
              <a:gd name="connsiteY8189" fmla="*/ 932235 h 3797612"/>
              <a:gd name="connsiteX8190" fmla="*/ 3600743 w 3911893"/>
              <a:gd name="connsiteY8190" fmla="*/ 935535 h 3797612"/>
              <a:gd name="connsiteX8191" fmla="*/ 3592504 w 3911893"/>
              <a:gd name="connsiteY8191" fmla="*/ 945547 h 3797612"/>
              <a:gd name="connsiteX8192" fmla="*/ 3596157 w 3911893"/>
              <a:gd name="connsiteY8192" fmla="*/ 945195 h 3797612"/>
              <a:gd name="connsiteX8193" fmla="*/ 3597588 w 3911893"/>
              <a:gd name="connsiteY8193" fmla="*/ 959804 h 3797612"/>
              <a:gd name="connsiteX8194" fmla="*/ 3612199 w 3911893"/>
              <a:gd name="connsiteY8194" fmla="*/ 958394 h 3797612"/>
              <a:gd name="connsiteX8195" fmla="*/ 3616210 w 3911893"/>
              <a:gd name="connsiteY8195" fmla="*/ 961693 h 3797612"/>
              <a:gd name="connsiteX8196" fmla="*/ 3628459 w 3911893"/>
              <a:gd name="connsiteY8196" fmla="*/ 954980 h 3797612"/>
              <a:gd name="connsiteX8197" fmla="*/ 3627526 w 3911893"/>
              <a:gd name="connsiteY8197" fmla="*/ 964288 h 3797612"/>
              <a:gd name="connsiteX8198" fmla="*/ 3636489 w 3911893"/>
              <a:gd name="connsiteY8198" fmla="*/ 956970 h 3797612"/>
              <a:gd name="connsiteX8199" fmla="*/ 3636838 w 3911893"/>
              <a:gd name="connsiteY8199" fmla="*/ 956685 h 3797612"/>
              <a:gd name="connsiteX8200" fmla="*/ 3634257 w 3911893"/>
              <a:gd name="connsiteY8200" fmla="*/ 976542 h 3797612"/>
              <a:gd name="connsiteX8201" fmla="*/ 3639915 w 3911893"/>
              <a:gd name="connsiteY8201" fmla="*/ 977840 h 3797612"/>
              <a:gd name="connsiteX8202" fmla="*/ 3642853 w 3911893"/>
              <a:gd name="connsiteY8202" fmla="*/ 970182 h 3797612"/>
              <a:gd name="connsiteX8203" fmla="*/ 3650159 w 3911893"/>
              <a:gd name="connsiteY8203" fmla="*/ 969477 h 3797612"/>
              <a:gd name="connsiteX8204" fmla="*/ 3669573 w 3911893"/>
              <a:gd name="connsiteY8204" fmla="*/ 941794 h 3797612"/>
              <a:gd name="connsiteX8205" fmla="*/ 3662407 w 3911893"/>
              <a:gd name="connsiteY8205" fmla="*/ 962763 h 3797612"/>
              <a:gd name="connsiteX8206" fmla="*/ 3664770 w 3911893"/>
              <a:gd name="connsiteY8206" fmla="*/ 968066 h 3797612"/>
              <a:gd name="connsiteX8207" fmla="*/ 3653812 w 3911893"/>
              <a:gd name="connsiteY8207" fmla="*/ 969124 h 3797612"/>
              <a:gd name="connsiteX8208" fmla="*/ 3640988 w 3911893"/>
              <a:gd name="connsiteY8208" fmla="*/ 988797 h 3797612"/>
              <a:gd name="connsiteX8209" fmla="*/ 3648651 w 3911893"/>
              <a:gd name="connsiteY8209" fmla="*/ 991744 h 3797612"/>
              <a:gd name="connsiteX8210" fmla="*/ 3655600 w 3911893"/>
              <a:gd name="connsiteY8210" fmla="*/ 987386 h 3797612"/>
              <a:gd name="connsiteX8211" fmla="*/ 3652662 w 3911893"/>
              <a:gd name="connsiteY8211" fmla="*/ 995044 h 3797612"/>
              <a:gd name="connsiteX8212" fmla="*/ 3662331 w 3911893"/>
              <a:gd name="connsiteY8212" fmla="*/ 999641 h 3797612"/>
              <a:gd name="connsiteX8213" fmla="*/ 3668921 w 3911893"/>
              <a:gd name="connsiteY8213" fmla="*/ 991630 h 3797612"/>
              <a:gd name="connsiteX8214" fmla="*/ 3674937 w 3911893"/>
              <a:gd name="connsiteY8214" fmla="*/ 996580 h 3797612"/>
              <a:gd name="connsiteX8215" fmla="*/ 3677657 w 3911893"/>
              <a:gd name="connsiteY8215" fmla="*/ 1005535 h 3797612"/>
              <a:gd name="connsiteX8216" fmla="*/ 3683096 w 3911893"/>
              <a:gd name="connsiteY8216" fmla="*/ 1000794 h 3797612"/>
              <a:gd name="connsiteX8217" fmla="*/ 3680735 w 3911893"/>
              <a:gd name="connsiteY8217" fmla="*/ 1018142 h 3797612"/>
              <a:gd name="connsiteX8218" fmla="*/ 3671207 w 3911893"/>
              <a:gd name="connsiteY8218" fmla="*/ 1033810 h 3797612"/>
              <a:gd name="connsiteX8219" fmla="*/ 3658026 w 3911893"/>
              <a:gd name="connsiteY8219" fmla="*/ 1049830 h 3797612"/>
              <a:gd name="connsiteX8220" fmla="*/ 3660031 w 3911893"/>
              <a:gd name="connsiteY8220" fmla="*/ 1051480 h 3797612"/>
              <a:gd name="connsiteX8221" fmla="*/ 3653440 w 3911893"/>
              <a:gd name="connsiteY8221" fmla="*/ 1059490 h 3797612"/>
              <a:gd name="connsiteX8222" fmla="*/ 3653854 w 3911893"/>
              <a:gd name="connsiteY8222" fmla="*/ 1063717 h 3797612"/>
              <a:gd name="connsiteX8223" fmla="*/ 3649927 w 3911893"/>
              <a:gd name="connsiteY8223" fmla="*/ 1080108 h 3797612"/>
              <a:gd name="connsiteX8224" fmla="*/ 3655228 w 3911893"/>
              <a:gd name="connsiteY8224" fmla="*/ 1077753 h 3797612"/>
              <a:gd name="connsiteX8225" fmla="*/ 3642047 w 3911893"/>
              <a:gd name="connsiteY8225" fmla="*/ 1093773 h 3797612"/>
              <a:gd name="connsiteX8226" fmla="*/ 3637461 w 3911893"/>
              <a:gd name="connsiteY8226" fmla="*/ 1103433 h 3797612"/>
              <a:gd name="connsiteX8227" fmla="*/ 3632518 w 3911893"/>
              <a:gd name="connsiteY8227" fmla="*/ 1109441 h 3797612"/>
              <a:gd name="connsiteX8228" fmla="*/ 3636529 w 3911893"/>
              <a:gd name="connsiteY8228" fmla="*/ 1112741 h 3797612"/>
              <a:gd name="connsiteX8229" fmla="*/ 3653363 w 3911893"/>
              <a:gd name="connsiteY8229" fmla="*/ 1096367 h 3797612"/>
              <a:gd name="connsiteX8230" fmla="*/ 3656301 w 3911893"/>
              <a:gd name="connsiteY8230" fmla="*/ 1088710 h 3797612"/>
              <a:gd name="connsiteX8231" fmla="*/ 3665254 w 3911893"/>
              <a:gd name="connsiteY8231" fmla="*/ 1086002 h 3797612"/>
              <a:gd name="connsiteX8232" fmla="*/ 3669482 w 3911893"/>
              <a:gd name="connsiteY8232" fmla="*/ 1072690 h 3797612"/>
              <a:gd name="connsiteX8233" fmla="*/ 3683379 w 3911893"/>
              <a:gd name="connsiteY8233" fmla="*/ 1063974 h 3797612"/>
              <a:gd name="connsiteX8234" fmla="*/ 3680568 w 3911893"/>
              <a:gd name="connsiteY8234" fmla="*/ 1061451 h 3797612"/>
              <a:gd name="connsiteX8235" fmla="*/ 3679446 w 3911893"/>
              <a:gd name="connsiteY8235" fmla="*/ 1063461 h 3797612"/>
              <a:gd name="connsiteX8236" fmla="*/ 3683953 w 3911893"/>
              <a:gd name="connsiteY8236" fmla="*/ 1051014 h 3797612"/>
              <a:gd name="connsiteX8237" fmla="*/ 3697850 w 3911893"/>
              <a:gd name="connsiteY8237" fmla="*/ 1042298 h 3797612"/>
              <a:gd name="connsiteX8238" fmla="*/ 3696360 w 3911893"/>
              <a:gd name="connsiteY8238" fmla="*/ 1041267 h 3797612"/>
              <a:gd name="connsiteX8239" fmla="*/ 3707161 w 3911893"/>
              <a:gd name="connsiteY8239" fmla="*/ 1043243 h 3797612"/>
              <a:gd name="connsiteX8240" fmla="*/ 3718695 w 3911893"/>
              <a:gd name="connsiteY8240" fmla="*/ 1029225 h 3797612"/>
              <a:gd name="connsiteX8241" fmla="*/ 3725643 w 3911893"/>
              <a:gd name="connsiteY8241" fmla="*/ 1024867 h 3797612"/>
              <a:gd name="connsiteX8242" fmla="*/ 3730228 w 3911893"/>
              <a:gd name="connsiteY8242" fmla="*/ 1015207 h 3797612"/>
              <a:gd name="connsiteX8243" fmla="*/ 3727648 w 3911893"/>
              <a:gd name="connsiteY8243" fmla="*/ 1026517 h 3797612"/>
              <a:gd name="connsiteX8244" fmla="*/ 3695053 w 3911893"/>
              <a:gd name="connsiteY8244" fmla="*/ 1070221 h 3797612"/>
              <a:gd name="connsiteX8245" fmla="*/ 3673275 w 3911893"/>
              <a:gd name="connsiteY8245" fmla="*/ 1092602 h 3797612"/>
              <a:gd name="connsiteX8246" fmla="*/ 3670338 w 3911893"/>
              <a:gd name="connsiteY8246" fmla="*/ 1100259 h 3797612"/>
              <a:gd name="connsiteX8247" fmla="*/ 3686239 w 3911893"/>
              <a:gd name="connsiteY8247" fmla="*/ 1093193 h 3797612"/>
              <a:gd name="connsiteX8248" fmla="*/ 3687887 w 3911893"/>
              <a:gd name="connsiteY8248" fmla="*/ 1091191 h 3797612"/>
              <a:gd name="connsiteX8249" fmla="*/ 3691897 w 3911893"/>
              <a:gd name="connsiteY8249" fmla="*/ 1094491 h 3797612"/>
              <a:gd name="connsiteX8250" fmla="*/ 3678001 w 3911893"/>
              <a:gd name="connsiteY8250" fmla="*/ 1103206 h 3797612"/>
              <a:gd name="connsiteX8251" fmla="*/ 3682369 w 3911893"/>
              <a:gd name="connsiteY8251" fmla="*/ 1110158 h 3797612"/>
              <a:gd name="connsiteX8252" fmla="*/ 3677068 w 3911893"/>
              <a:gd name="connsiteY8252" fmla="*/ 1112514 h 3797612"/>
              <a:gd name="connsiteX8253" fmla="*/ 3678499 w 3911893"/>
              <a:gd name="connsiteY8253" fmla="*/ 1127124 h 3797612"/>
              <a:gd name="connsiteX8254" fmla="*/ 3673913 w 3911893"/>
              <a:gd name="connsiteY8254" fmla="*/ 1136784 h 3797612"/>
              <a:gd name="connsiteX8255" fmla="*/ 3688525 w 3911893"/>
              <a:gd name="connsiteY8255" fmla="*/ 1135373 h 3797612"/>
              <a:gd name="connsiteX8256" fmla="*/ 3674411 w 3911893"/>
              <a:gd name="connsiteY8256" fmla="*/ 1160701 h 3797612"/>
              <a:gd name="connsiteX8257" fmla="*/ 3678422 w 3911893"/>
              <a:gd name="connsiteY8257" fmla="*/ 1164001 h 3797612"/>
              <a:gd name="connsiteX8258" fmla="*/ 3688308 w 3911893"/>
              <a:gd name="connsiteY8258" fmla="*/ 1151985 h 3797612"/>
              <a:gd name="connsiteX8259" fmla="*/ 3693608 w 3911893"/>
              <a:gd name="connsiteY8259" fmla="*/ 1149630 h 3797612"/>
              <a:gd name="connsiteX8260" fmla="*/ 3699841 w 3911893"/>
              <a:gd name="connsiteY8260" fmla="*/ 1137967 h 3797612"/>
              <a:gd name="connsiteX8261" fmla="*/ 3703354 w 3911893"/>
              <a:gd name="connsiteY8261" fmla="*/ 1117350 h 3797612"/>
              <a:gd name="connsiteX8262" fmla="*/ 3697121 w 3911893"/>
              <a:gd name="connsiteY8262" fmla="*/ 1129013 h 3797612"/>
              <a:gd name="connsiteX8263" fmla="*/ 3691820 w 3911893"/>
              <a:gd name="connsiteY8263" fmla="*/ 1131368 h 3797612"/>
              <a:gd name="connsiteX8264" fmla="*/ 3693110 w 3911893"/>
              <a:gd name="connsiteY8264" fmla="*/ 1125713 h 3797612"/>
              <a:gd name="connsiteX8265" fmla="*/ 3709587 w 3911893"/>
              <a:gd name="connsiteY8265" fmla="*/ 1105687 h 3797612"/>
              <a:gd name="connsiteX8266" fmla="*/ 3720763 w 3911893"/>
              <a:gd name="connsiteY8266" fmla="*/ 1088017 h 3797612"/>
              <a:gd name="connsiteX8267" fmla="*/ 3729359 w 3911893"/>
              <a:gd name="connsiteY8267" fmla="*/ 1081657 h 3797612"/>
              <a:gd name="connsiteX8268" fmla="*/ 3733369 w 3911893"/>
              <a:gd name="connsiteY8268" fmla="*/ 1084956 h 3797612"/>
              <a:gd name="connsiteX8269" fmla="*/ 3740676 w 3911893"/>
              <a:gd name="connsiteY8269" fmla="*/ 1084250 h 3797612"/>
              <a:gd name="connsiteX8270" fmla="*/ 3738887 w 3911893"/>
              <a:gd name="connsiteY8270" fmla="*/ 1065989 h 3797612"/>
              <a:gd name="connsiteX8271" fmla="*/ 3747483 w 3911893"/>
              <a:gd name="connsiteY8271" fmla="*/ 1059628 h 3797612"/>
              <a:gd name="connsiteX8272" fmla="*/ 3747126 w 3911893"/>
              <a:gd name="connsiteY8272" fmla="*/ 1055976 h 3797612"/>
              <a:gd name="connsiteX8273" fmla="*/ 3759732 w 3911893"/>
              <a:gd name="connsiteY8273" fmla="*/ 1052915 h 3797612"/>
              <a:gd name="connsiteX8274" fmla="*/ 3775851 w 3911893"/>
              <a:gd name="connsiteY8274" fmla="*/ 1029237 h 3797612"/>
              <a:gd name="connsiteX8275" fmla="*/ 3784805 w 3911893"/>
              <a:gd name="connsiteY8275" fmla="*/ 1026529 h 3797612"/>
              <a:gd name="connsiteX8276" fmla="*/ 3789748 w 3911893"/>
              <a:gd name="connsiteY8276" fmla="*/ 1020522 h 3797612"/>
              <a:gd name="connsiteX8277" fmla="*/ 3785380 w 3911893"/>
              <a:gd name="connsiteY8277" fmla="*/ 1013569 h 3797612"/>
              <a:gd name="connsiteX8278" fmla="*/ 3790323 w 3911893"/>
              <a:gd name="connsiteY8278" fmla="*/ 1007562 h 3797612"/>
              <a:gd name="connsiteX8279" fmla="*/ 3790680 w 3911893"/>
              <a:gd name="connsiteY8279" fmla="*/ 1011214 h 3797612"/>
              <a:gd name="connsiteX8280" fmla="*/ 3794333 w 3911893"/>
              <a:gd name="connsiteY8280" fmla="*/ 1010862 h 3797612"/>
              <a:gd name="connsiteX8281" fmla="*/ 3798344 w 3911893"/>
              <a:gd name="connsiteY8281" fmla="*/ 1014161 h 3797612"/>
              <a:gd name="connsiteX8282" fmla="*/ 3791753 w 3911893"/>
              <a:gd name="connsiteY8282" fmla="*/ 1022171 h 3797612"/>
              <a:gd name="connsiteX8283" fmla="*/ 3789173 w 3911893"/>
              <a:gd name="connsiteY8283" fmla="*/ 1033481 h 3797612"/>
              <a:gd name="connsiteX8284" fmla="*/ 3798842 w 3911893"/>
              <a:gd name="connsiteY8284" fmla="*/ 1038078 h 3797612"/>
              <a:gd name="connsiteX8285" fmla="*/ 3782365 w 3911893"/>
              <a:gd name="connsiteY8285" fmla="*/ 1058104 h 3797612"/>
              <a:gd name="connsiteX8286" fmla="*/ 3781790 w 3911893"/>
              <a:gd name="connsiteY8286" fmla="*/ 1071064 h 3797612"/>
              <a:gd name="connsiteX8287" fmla="*/ 3775557 w 3911893"/>
              <a:gd name="connsiteY8287" fmla="*/ 1082727 h 3797612"/>
              <a:gd name="connsiteX8288" fmla="*/ 3766029 w 3911893"/>
              <a:gd name="connsiteY8288" fmla="*/ 1098394 h 3797612"/>
              <a:gd name="connsiteX8289" fmla="*/ 3766744 w 3911893"/>
              <a:gd name="connsiteY8289" fmla="*/ 1105699 h 3797612"/>
              <a:gd name="connsiteX8290" fmla="*/ 3763091 w 3911893"/>
              <a:gd name="connsiteY8290" fmla="*/ 1106052 h 3797612"/>
              <a:gd name="connsiteX8291" fmla="*/ 3760153 w 3911893"/>
              <a:gd name="connsiteY8291" fmla="*/ 1113710 h 3797612"/>
              <a:gd name="connsiteX8292" fmla="*/ 3759438 w 3911893"/>
              <a:gd name="connsiteY8292" fmla="*/ 1106405 h 3797612"/>
              <a:gd name="connsiteX8293" fmla="*/ 3755785 w 3911893"/>
              <a:gd name="connsiteY8293" fmla="*/ 1106757 h 3797612"/>
              <a:gd name="connsiteX8294" fmla="*/ 3756718 w 3911893"/>
              <a:gd name="connsiteY8294" fmla="*/ 1097450 h 3797612"/>
              <a:gd name="connsiteX8295" fmla="*/ 3758940 w 3911893"/>
              <a:gd name="connsiteY8295" fmla="*/ 1082487 h 3797612"/>
              <a:gd name="connsiteX8296" fmla="*/ 3750702 w 3911893"/>
              <a:gd name="connsiteY8296" fmla="*/ 1092500 h 3797612"/>
              <a:gd name="connsiteX8297" fmla="*/ 3726344 w 3911893"/>
              <a:gd name="connsiteY8297" fmla="*/ 1126191 h 3797612"/>
              <a:gd name="connsiteX8298" fmla="*/ 3721044 w 3911893"/>
              <a:gd name="connsiteY8298" fmla="*/ 1128546 h 3797612"/>
              <a:gd name="connsiteX8299" fmla="*/ 3719754 w 3911893"/>
              <a:gd name="connsiteY8299" fmla="*/ 1134201 h 3797612"/>
              <a:gd name="connsiteX8300" fmla="*/ 3708795 w 3911893"/>
              <a:gd name="connsiteY8300" fmla="*/ 1135259 h 3797612"/>
              <a:gd name="connsiteX8301" fmla="*/ 3706215 w 3911893"/>
              <a:gd name="connsiteY8301" fmla="*/ 1146569 h 3797612"/>
              <a:gd name="connsiteX8302" fmla="*/ 3706524 w 3911893"/>
              <a:gd name="connsiteY8302" fmla="*/ 1146534 h 3797612"/>
              <a:gd name="connsiteX8303" fmla="*/ 3702003 w 3911893"/>
              <a:gd name="connsiteY8303" fmla="*/ 1154617 h 3797612"/>
              <a:gd name="connsiteX8304" fmla="*/ 3700637 w 3911893"/>
              <a:gd name="connsiteY8304" fmla="*/ 1151688 h 3797612"/>
              <a:gd name="connsiteX8305" fmla="*/ 3699982 w 3911893"/>
              <a:gd name="connsiteY8305" fmla="*/ 1158232 h 3797612"/>
              <a:gd name="connsiteX8306" fmla="*/ 3702003 w 3911893"/>
              <a:gd name="connsiteY8306" fmla="*/ 1154617 h 3797612"/>
              <a:gd name="connsiteX8307" fmla="*/ 3705997 w 3911893"/>
              <a:gd name="connsiteY8307" fmla="*/ 1163182 h 3797612"/>
              <a:gd name="connsiteX8308" fmla="*/ 3714951 w 3911893"/>
              <a:gd name="connsiteY8308" fmla="*/ 1160474 h 3797612"/>
              <a:gd name="connsiteX8309" fmla="*/ 3726842 w 3911893"/>
              <a:gd name="connsiteY8309" fmla="*/ 1150108 h 3797612"/>
              <a:gd name="connsiteX8310" fmla="*/ 3734365 w 3911893"/>
              <a:gd name="connsiteY8310" fmla="*/ 1132790 h 3797612"/>
              <a:gd name="connsiteX8311" fmla="*/ 3736371 w 3911893"/>
              <a:gd name="connsiteY8311" fmla="*/ 1134440 h 3797612"/>
              <a:gd name="connsiteX8312" fmla="*/ 3733075 w 3911893"/>
              <a:gd name="connsiteY8312" fmla="*/ 1138445 h 3797612"/>
              <a:gd name="connsiteX8313" fmla="*/ 3751340 w 3911893"/>
              <a:gd name="connsiteY8313" fmla="*/ 1136682 h 3797612"/>
              <a:gd name="connsiteX8314" fmla="*/ 3762516 w 3911893"/>
              <a:gd name="connsiteY8314" fmla="*/ 1119012 h 3797612"/>
              <a:gd name="connsiteX8315" fmla="*/ 3762663 w 3911893"/>
              <a:gd name="connsiteY8315" fmla="*/ 1120516 h 3797612"/>
              <a:gd name="connsiteX8316" fmla="*/ 3761119 w 3911893"/>
              <a:gd name="connsiteY8316" fmla="*/ 1121220 h 3797612"/>
              <a:gd name="connsiteX8317" fmla="*/ 3763231 w 3911893"/>
              <a:gd name="connsiteY8317" fmla="*/ 1126316 h 3797612"/>
              <a:gd name="connsiteX8318" fmla="*/ 3763142 w 3911893"/>
              <a:gd name="connsiteY8318" fmla="*/ 1125403 h 3797612"/>
              <a:gd name="connsiteX8319" fmla="*/ 3762663 w 3911893"/>
              <a:gd name="connsiteY8319" fmla="*/ 1120516 h 3797612"/>
              <a:gd name="connsiteX8320" fmla="*/ 3764401 w 3911893"/>
              <a:gd name="connsiteY8320" fmla="*/ 1119722 h 3797612"/>
              <a:gd name="connsiteX8321" fmla="*/ 3772542 w 3911893"/>
              <a:gd name="connsiteY8321" fmla="*/ 1127261 h 3797612"/>
              <a:gd name="connsiteX8322" fmla="*/ 3768699 w 3911893"/>
              <a:gd name="connsiteY8322" fmla="*/ 1128612 h 3797612"/>
              <a:gd name="connsiteX8323" fmla="*/ 3768621 w 3911893"/>
              <a:gd name="connsiteY8323" fmla="*/ 1128053 h 3797612"/>
              <a:gd name="connsiteX8324" fmla="*/ 3768695 w 3911893"/>
              <a:gd name="connsiteY8324" fmla="*/ 1125040 h 3797612"/>
              <a:gd name="connsiteX8325" fmla="*/ 3768120 w 3911893"/>
              <a:gd name="connsiteY8325" fmla="*/ 1124462 h 3797612"/>
              <a:gd name="connsiteX8326" fmla="*/ 3768621 w 3911893"/>
              <a:gd name="connsiteY8326" fmla="*/ 1128053 h 3797612"/>
              <a:gd name="connsiteX8327" fmla="*/ 3768314 w 3911893"/>
              <a:gd name="connsiteY8327" fmla="*/ 1140574 h 3797612"/>
              <a:gd name="connsiteX8328" fmla="*/ 3780563 w 3911893"/>
              <a:gd name="connsiteY8328" fmla="*/ 1133861 h 3797612"/>
              <a:gd name="connsiteX8329" fmla="*/ 3790092 w 3911893"/>
              <a:gd name="connsiteY8329" fmla="*/ 1118193 h 3797612"/>
              <a:gd name="connsiteX8330" fmla="*/ 3800693 w 3911893"/>
              <a:gd name="connsiteY8330" fmla="*/ 1113482 h 3797612"/>
              <a:gd name="connsiteX8331" fmla="*/ 3828703 w 3911893"/>
              <a:gd name="connsiteY8331" fmla="*/ 1079439 h 3797612"/>
              <a:gd name="connsiteX8332" fmla="*/ 3834361 w 3911893"/>
              <a:gd name="connsiteY8332" fmla="*/ 1080736 h 3797612"/>
              <a:gd name="connsiteX8333" fmla="*/ 3838947 w 3911893"/>
              <a:gd name="connsiteY8333" fmla="*/ 1071076 h 3797612"/>
              <a:gd name="connsiteX8334" fmla="*/ 3836366 w 3911893"/>
              <a:gd name="connsiteY8334" fmla="*/ 1082386 h 3797612"/>
              <a:gd name="connsiteX8335" fmla="*/ 3830708 w 3911893"/>
              <a:gd name="connsiteY8335" fmla="*/ 1081089 h 3797612"/>
              <a:gd name="connsiteX8336" fmla="*/ 3833071 w 3911893"/>
              <a:gd name="connsiteY8336" fmla="*/ 1086391 h 3797612"/>
              <a:gd name="connsiteX8337" fmla="*/ 3845320 w 3911893"/>
              <a:gd name="connsiteY8337" fmla="*/ 1079678 h 3797612"/>
              <a:gd name="connsiteX8338" fmla="*/ 3853201 w 3911893"/>
              <a:gd name="connsiteY8338" fmla="*/ 1066013 h 3797612"/>
              <a:gd name="connsiteX8339" fmla="*/ 3856496 w 3911893"/>
              <a:gd name="connsiteY8339" fmla="*/ 1062008 h 3797612"/>
              <a:gd name="connsiteX8340" fmla="*/ 3846035 w 3911893"/>
              <a:gd name="connsiteY8340" fmla="*/ 1086983 h 3797612"/>
              <a:gd name="connsiteX8341" fmla="*/ 3839445 w 3911893"/>
              <a:gd name="connsiteY8341" fmla="*/ 1094993 h 3797612"/>
              <a:gd name="connsiteX8342" fmla="*/ 3798828 w 3911893"/>
              <a:gd name="connsiteY8342" fmla="*/ 1132097 h 3797612"/>
              <a:gd name="connsiteX8343" fmla="*/ 3799185 w 3911893"/>
              <a:gd name="connsiteY8343" fmla="*/ 1135750 h 3797612"/>
              <a:gd name="connsiteX8344" fmla="*/ 3781994 w 3911893"/>
              <a:gd name="connsiteY8344" fmla="*/ 1148470 h 3797612"/>
              <a:gd name="connsiteX8345" fmla="*/ 3774470 w 3911893"/>
              <a:gd name="connsiteY8345" fmla="*/ 1165788 h 3797612"/>
              <a:gd name="connsiteX8346" fmla="*/ 3776757 w 3911893"/>
              <a:gd name="connsiteY8346" fmla="*/ 1165567 h 3797612"/>
              <a:gd name="connsiteX8347" fmla="*/ 3778838 w 3911893"/>
              <a:gd name="connsiteY8347" fmla="*/ 1172740 h 3797612"/>
              <a:gd name="connsiteX8348" fmla="*/ 3773180 w 3911893"/>
              <a:gd name="connsiteY8348" fmla="*/ 1171443 h 3797612"/>
              <a:gd name="connsiteX8349" fmla="*/ 3771532 w 3911893"/>
              <a:gd name="connsiteY8349" fmla="*/ 1173446 h 3797612"/>
              <a:gd name="connsiteX8350" fmla="*/ 3772606 w 3911893"/>
              <a:gd name="connsiteY8350" fmla="*/ 1184403 h 3797612"/>
              <a:gd name="connsiteX8351" fmla="*/ 3760931 w 3911893"/>
              <a:gd name="connsiteY8351" fmla="*/ 1178156 h 3797612"/>
              <a:gd name="connsiteX8352" fmla="*/ 3762004 w 3911893"/>
              <a:gd name="connsiteY8352" fmla="*/ 1189114 h 3797612"/>
              <a:gd name="connsiteX8353" fmla="*/ 3752833 w 3911893"/>
              <a:gd name="connsiteY8353" fmla="*/ 1208434 h 3797612"/>
              <a:gd name="connsiteX8354" fmla="*/ 3753111 w 3911893"/>
              <a:gd name="connsiteY8354" fmla="*/ 1211275 h 3797612"/>
              <a:gd name="connsiteX8355" fmla="*/ 3752233 w 3911893"/>
              <a:gd name="connsiteY8355" fmla="*/ 1211718 h 3797612"/>
              <a:gd name="connsiteX8356" fmla="*/ 3749538 w 3911893"/>
              <a:gd name="connsiteY8356" fmla="*/ 1212439 h 3797612"/>
              <a:gd name="connsiteX8357" fmla="*/ 3753906 w 3911893"/>
              <a:gd name="connsiteY8357" fmla="*/ 1219391 h 3797612"/>
              <a:gd name="connsiteX8358" fmla="*/ 3740725 w 3911893"/>
              <a:gd name="connsiteY8358" fmla="*/ 1235411 h 3797612"/>
              <a:gd name="connsiteX8359" fmla="*/ 3726611 w 3911893"/>
              <a:gd name="connsiteY8359" fmla="*/ 1260740 h 3797612"/>
              <a:gd name="connsiteX8360" fmla="*/ 3726253 w 3911893"/>
              <a:gd name="connsiteY8360" fmla="*/ 1257087 h 3797612"/>
              <a:gd name="connsiteX8361" fmla="*/ 3711424 w 3911893"/>
              <a:gd name="connsiteY8361" fmla="*/ 1275110 h 3797612"/>
              <a:gd name="connsiteX8362" fmla="*/ 3698818 w 3911893"/>
              <a:gd name="connsiteY8362" fmla="*/ 1278171 h 3797612"/>
              <a:gd name="connsiteX8363" fmla="*/ 3701181 w 3911893"/>
              <a:gd name="connsiteY8363" fmla="*/ 1283473 h 3797612"/>
              <a:gd name="connsiteX8364" fmla="*/ 3703186 w 3911893"/>
              <a:gd name="connsiteY8364" fmla="*/ 1285123 h 3797612"/>
              <a:gd name="connsiteX8365" fmla="*/ 3697528 w 3911893"/>
              <a:gd name="connsiteY8365" fmla="*/ 1283826 h 3797612"/>
              <a:gd name="connsiteX8366" fmla="*/ 3687999 w 3911893"/>
              <a:gd name="connsiteY8366" fmla="*/ 1299493 h 3797612"/>
              <a:gd name="connsiteX8367" fmla="*/ 3685419 w 3911893"/>
              <a:gd name="connsiteY8367" fmla="*/ 1310803 h 3797612"/>
              <a:gd name="connsiteX8368" fmla="*/ 3694373 w 3911893"/>
              <a:gd name="connsiteY8368" fmla="*/ 1308096 h 3797612"/>
              <a:gd name="connsiteX8369" fmla="*/ 3689787 w 3911893"/>
              <a:gd name="connsiteY8369" fmla="*/ 1317756 h 3797612"/>
              <a:gd name="connsiteX8370" fmla="*/ 3691077 w 3911893"/>
              <a:gd name="connsiteY8370" fmla="*/ 1312101 h 3797612"/>
              <a:gd name="connsiteX8371" fmla="*/ 3675533 w 3911893"/>
              <a:gd name="connsiteY8371" fmla="*/ 1322819 h 3797612"/>
              <a:gd name="connsiteX8372" fmla="*/ 3670590 w 3911893"/>
              <a:gd name="connsiteY8372" fmla="*/ 1328826 h 3797612"/>
              <a:gd name="connsiteX8373" fmla="*/ 3671306 w 3911893"/>
              <a:gd name="connsiteY8373" fmla="*/ 1336131 h 3797612"/>
              <a:gd name="connsiteX8374" fmla="*/ 3676248 w 3911893"/>
              <a:gd name="connsiteY8374" fmla="*/ 1330124 h 3797612"/>
              <a:gd name="connsiteX8375" fmla="*/ 3674026 w 3911893"/>
              <a:gd name="connsiteY8375" fmla="*/ 1345086 h 3797612"/>
              <a:gd name="connsiteX8376" fmla="*/ 3677679 w 3911893"/>
              <a:gd name="connsiteY8376" fmla="*/ 1344734 h 3797612"/>
              <a:gd name="connsiteX8377" fmla="*/ 3674741 w 3911893"/>
              <a:gd name="connsiteY8377" fmla="*/ 1352391 h 3797612"/>
              <a:gd name="connsiteX8378" fmla="*/ 3666145 w 3911893"/>
              <a:gd name="connsiteY8378" fmla="*/ 1358752 h 3797612"/>
              <a:gd name="connsiteX8379" fmla="*/ 3665430 w 3911893"/>
              <a:gd name="connsiteY8379" fmla="*/ 1351447 h 3797612"/>
              <a:gd name="connsiteX8380" fmla="*/ 3669083 w 3911893"/>
              <a:gd name="connsiteY8380" fmla="*/ 1351094 h 3797612"/>
              <a:gd name="connsiteX8381" fmla="*/ 3670015 w 3911893"/>
              <a:gd name="connsiteY8381" fmla="*/ 1341787 h 3797612"/>
              <a:gd name="connsiteX8382" fmla="*/ 3668010 w 3911893"/>
              <a:gd name="connsiteY8382" fmla="*/ 1340137 h 3797612"/>
              <a:gd name="connsiteX8383" fmla="*/ 3651533 w 3911893"/>
              <a:gd name="connsiteY8383" fmla="*/ 1360162 h 3797612"/>
              <a:gd name="connsiteX8384" fmla="*/ 3643653 w 3911893"/>
              <a:gd name="connsiteY8384" fmla="*/ 1373827 h 3797612"/>
              <a:gd name="connsiteX8385" fmla="*/ 3630829 w 3911893"/>
              <a:gd name="connsiteY8385" fmla="*/ 1393500 h 3797612"/>
              <a:gd name="connsiteX8386" fmla="*/ 3609192 w 3911893"/>
              <a:gd name="connsiteY8386" fmla="*/ 1436146 h 3797612"/>
              <a:gd name="connsiteX8387" fmla="*/ 3609907 w 3911893"/>
              <a:gd name="connsiteY8387" fmla="*/ 1443451 h 3797612"/>
              <a:gd name="connsiteX8388" fmla="*/ 3613560 w 3911893"/>
              <a:gd name="connsiteY8388" fmla="*/ 1443098 h 3797612"/>
              <a:gd name="connsiteX8389" fmla="*/ 3607327 w 3911893"/>
              <a:gd name="connsiteY8389" fmla="*/ 1454761 h 3797612"/>
              <a:gd name="connsiteX8390" fmla="*/ 3606969 w 3911893"/>
              <a:gd name="connsiteY8390" fmla="*/ 1451109 h 3797612"/>
              <a:gd name="connsiteX8391" fmla="*/ 3597083 w 3911893"/>
              <a:gd name="connsiteY8391" fmla="*/ 1463124 h 3797612"/>
              <a:gd name="connsiteX8392" fmla="*/ 3600162 w 3911893"/>
              <a:gd name="connsiteY8392" fmla="*/ 1475731 h 3797612"/>
              <a:gd name="connsiteX8393" fmla="*/ 3593571 w 3911893"/>
              <a:gd name="connsiteY8393" fmla="*/ 1483741 h 3797612"/>
              <a:gd name="connsiteX8394" fmla="*/ 3588768 w 3911893"/>
              <a:gd name="connsiteY8394" fmla="*/ 1510013 h 3797612"/>
              <a:gd name="connsiteX8395" fmla="*/ 3588053 w 3911893"/>
              <a:gd name="connsiteY8395" fmla="*/ 1502709 h 3797612"/>
              <a:gd name="connsiteX8396" fmla="*/ 3582395 w 3911893"/>
              <a:gd name="connsiteY8396" fmla="*/ 1501412 h 3797612"/>
              <a:gd name="connsiteX8397" fmla="*/ 3579815 w 3911893"/>
              <a:gd name="connsiteY8397" fmla="*/ 1512722 h 3797612"/>
              <a:gd name="connsiteX8398" fmla="*/ 3581820 w 3911893"/>
              <a:gd name="connsiteY8398" fmla="*/ 1514371 h 3797612"/>
              <a:gd name="connsiteX8399" fmla="*/ 3579240 w 3911893"/>
              <a:gd name="connsiteY8399" fmla="*/ 1525681 h 3797612"/>
              <a:gd name="connsiteX8400" fmla="*/ 3564768 w 3911893"/>
              <a:gd name="connsiteY8400" fmla="*/ 1547357 h 3797612"/>
              <a:gd name="connsiteX8401" fmla="*/ 3566773 w 3911893"/>
              <a:gd name="connsiteY8401" fmla="*/ 1549007 h 3797612"/>
              <a:gd name="connsiteX8402" fmla="*/ 3579955 w 3911893"/>
              <a:gd name="connsiteY8402" fmla="*/ 1532986 h 3797612"/>
              <a:gd name="connsiteX8403" fmla="*/ 3599011 w 3911893"/>
              <a:gd name="connsiteY8403" fmla="*/ 1501651 h 3797612"/>
              <a:gd name="connsiteX8404" fmla="*/ 3618068 w 3911893"/>
              <a:gd name="connsiteY8404" fmla="*/ 1470315 h 3797612"/>
              <a:gd name="connsiteX8405" fmla="*/ 3621006 w 3911893"/>
              <a:gd name="connsiteY8405" fmla="*/ 1462658 h 3797612"/>
              <a:gd name="connsiteX8406" fmla="*/ 3630892 w 3911893"/>
              <a:gd name="connsiteY8406" fmla="*/ 1450642 h 3797612"/>
              <a:gd name="connsiteX8407" fmla="*/ 3635478 w 3911893"/>
              <a:gd name="connsiteY8407" fmla="*/ 1440982 h 3797612"/>
              <a:gd name="connsiteX8408" fmla="*/ 3646079 w 3911893"/>
              <a:gd name="connsiteY8408" fmla="*/ 1436272 h 3797612"/>
              <a:gd name="connsiteX8409" fmla="*/ 3647011 w 3911893"/>
              <a:gd name="connsiteY8409" fmla="*/ 1426964 h 3797612"/>
              <a:gd name="connsiteX8410" fmla="*/ 3651954 w 3911893"/>
              <a:gd name="connsiteY8410" fmla="*/ 1420957 h 3797612"/>
              <a:gd name="connsiteX8411" fmla="*/ 3656540 w 3911893"/>
              <a:gd name="connsiteY8411" fmla="*/ 1411296 h 3797612"/>
              <a:gd name="connsiteX8412" fmla="*/ 3661483 w 3911893"/>
              <a:gd name="connsiteY8412" fmla="*/ 1405289 h 3797612"/>
              <a:gd name="connsiteX8413" fmla="*/ 3669363 w 3911893"/>
              <a:gd name="connsiteY8413" fmla="*/ 1391624 h 3797612"/>
              <a:gd name="connsiteX8414" fmla="*/ 3697016 w 3911893"/>
              <a:gd name="connsiteY8414" fmla="*/ 1353927 h 3797612"/>
              <a:gd name="connsiteX8415" fmla="*/ 3703032 w 3911893"/>
              <a:gd name="connsiteY8415" fmla="*/ 1358877 h 3797612"/>
              <a:gd name="connsiteX8416" fmla="*/ 3712560 w 3911893"/>
              <a:gd name="connsiteY8416" fmla="*/ 1343209 h 3797612"/>
              <a:gd name="connsiteX8417" fmla="*/ 3716928 w 3911893"/>
              <a:gd name="connsiteY8417" fmla="*/ 1350162 h 3797612"/>
              <a:gd name="connsiteX8418" fmla="*/ 3730467 w 3911893"/>
              <a:gd name="connsiteY8418" fmla="*/ 1337793 h 3797612"/>
              <a:gd name="connsiteX8419" fmla="*/ 3727857 w 3911893"/>
              <a:gd name="connsiteY8419" fmla="*/ 1333639 h 3797612"/>
              <a:gd name="connsiteX8420" fmla="*/ 3731574 w 3911893"/>
              <a:gd name="connsiteY8420" fmla="*/ 1329783 h 3797612"/>
              <a:gd name="connsiteX8421" fmla="*/ 3737646 w 3911893"/>
              <a:gd name="connsiteY8421" fmla="*/ 1321268 h 3797612"/>
              <a:gd name="connsiteX8422" fmla="*/ 3737712 w 3911893"/>
              <a:gd name="connsiteY8422" fmla="*/ 1322346 h 3797612"/>
              <a:gd name="connsiteX8423" fmla="*/ 3739638 w 3911893"/>
              <a:gd name="connsiteY8423" fmla="*/ 1318473 h 3797612"/>
              <a:gd name="connsiteX8424" fmla="*/ 3737646 w 3911893"/>
              <a:gd name="connsiteY8424" fmla="*/ 1321268 h 3797612"/>
              <a:gd name="connsiteX8425" fmla="*/ 3736918 w 3911893"/>
              <a:gd name="connsiteY8425" fmla="*/ 1309518 h 3797612"/>
              <a:gd name="connsiteX8426" fmla="*/ 3749166 w 3911893"/>
              <a:gd name="connsiteY8426" fmla="*/ 1302805 h 3797612"/>
              <a:gd name="connsiteX8427" fmla="*/ 3743151 w 3911893"/>
              <a:gd name="connsiteY8427" fmla="*/ 1297856 h 3797612"/>
              <a:gd name="connsiteX8428" fmla="*/ 3755400 w 3911893"/>
              <a:gd name="connsiteY8428" fmla="*/ 1291143 h 3797612"/>
              <a:gd name="connsiteX8429" fmla="*/ 3764213 w 3911893"/>
              <a:gd name="connsiteY8429" fmla="*/ 1268170 h 3797612"/>
              <a:gd name="connsiteX8430" fmla="*/ 3771877 w 3911893"/>
              <a:gd name="connsiteY8430" fmla="*/ 1271117 h 3797612"/>
              <a:gd name="connsiteX8431" fmla="*/ 3785058 w 3911893"/>
              <a:gd name="connsiteY8431" fmla="*/ 1255097 h 3797612"/>
              <a:gd name="connsiteX8432" fmla="*/ 3782337 w 3911893"/>
              <a:gd name="connsiteY8432" fmla="*/ 1246142 h 3797612"/>
              <a:gd name="connsiteX8433" fmla="*/ 3787638 w 3911893"/>
              <a:gd name="connsiteY8433" fmla="*/ 1243786 h 3797612"/>
              <a:gd name="connsiteX8434" fmla="*/ 3785275 w 3911893"/>
              <a:gd name="connsiteY8434" fmla="*/ 1238484 h 3797612"/>
              <a:gd name="connsiteX8435" fmla="*/ 3793513 w 3911893"/>
              <a:gd name="connsiteY8435" fmla="*/ 1228472 h 3797612"/>
              <a:gd name="connsiteX8436" fmla="*/ 3791291 w 3911893"/>
              <a:gd name="connsiteY8436" fmla="*/ 1243434 h 3797612"/>
              <a:gd name="connsiteX8437" fmla="*/ 3796949 w 3911893"/>
              <a:gd name="connsiteY8437" fmla="*/ 1244731 h 3797612"/>
              <a:gd name="connsiteX8438" fmla="*/ 3800959 w 3911893"/>
              <a:gd name="connsiteY8438" fmla="*/ 1248031 h 3797612"/>
              <a:gd name="connsiteX8439" fmla="*/ 3800384 w 3911893"/>
              <a:gd name="connsiteY8439" fmla="*/ 1260991 h 3797612"/>
              <a:gd name="connsiteX8440" fmla="*/ 3814856 w 3911893"/>
              <a:gd name="connsiteY8440" fmla="*/ 1239315 h 3797612"/>
              <a:gd name="connsiteX8441" fmla="*/ 3814498 w 3911893"/>
              <a:gd name="connsiteY8441" fmla="*/ 1235663 h 3797612"/>
              <a:gd name="connsiteX8442" fmla="*/ 3824742 w 3911893"/>
              <a:gd name="connsiteY8442" fmla="*/ 1227300 h 3797612"/>
              <a:gd name="connsiteX8443" fmla="*/ 3824384 w 3911893"/>
              <a:gd name="connsiteY8443" fmla="*/ 1223647 h 3797612"/>
              <a:gd name="connsiteX8444" fmla="*/ 3822379 w 3911893"/>
              <a:gd name="connsiteY8444" fmla="*/ 1221998 h 3797612"/>
              <a:gd name="connsiteX8445" fmla="*/ 3826964 w 3911893"/>
              <a:gd name="connsiteY8445" fmla="*/ 1212338 h 3797612"/>
              <a:gd name="connsiteX8446" fmla="*/ 3825842 w 3911893"/>
              <a:gd name="connsiteY8446" fmla="*/ 1212245 h 3797612"/>
              <a:gd name="connsiteX8447" fmla="*/ 3830260 w 3911893"/>
              <a:gd name="connsiteY8447" fmla="*/ 1208333 h 3797612"/>
              <a:gd name="connsiteX8448" fmla="*/ 3832623 w 3911893"/>
              <a:gd name="connsiteY8448" fmla="*/ 1213635 h 3797612"/>
              <a:gd name="connsiteX8449" fmla="*/ 3833198 w 3911893"/>
              <a:gd name="connsiteY8449" fmla="*/ 1200675 h 3797612"/>
              <a:gd name="connsiteX8450" fmla="*/ 3834488 w 3911893"/>
              <a:gd name="connsiteY8450" fmla="*/ 1195020 h 3797612"/>
              <a:gd name="connsiteX8451" fmla="*/ 3836493 w 3911893"/>
              <a:gd name="connsiteY8451" fmla="*/ 1196670 h 3797612"/>
              <a:gd name="connsiteX8452" fmla="*/ 3840721 w 3911893"/>
              <a:gd name="connsiteY8452" fmla="*/ 1183357 h 3797612"/>
              <a:gd name="connsiteX8453" fmla="*/ 3852880 w 3911893"/>
              <a:gd name="connsiteY8453" fmla="*/ 1175731 h 3797612"/>
              <a:gd name="connsiteX8454" fmla="*/ 3853888 w 3911893"/>
              <a:gd name="connsiteY8454" fmla="*/ 1175099 h 3797612"/>
              <a:gd name="connsiteX8455" fmla="*/ 3853459 w 3911893"/>
              <a:gd name="connsiteY8455" fmla="*/ 1176050 h 3797612"/>
              <a:gd name="connsiteX8456" fmla="*/ 3854617 w 3911893"/>
              <a:gd name="connsiteY8456" fmla="*/ 1174641 h 3797612"/>
              <a:gd name="connsiteX8457" fmla="*/ 3853888 w 3911893"/>
              <a:gd name="connsiteY8457" fmla="*/ 1175099 h 3797612"/>
              <a:gd name="connsiteX8458" fmla="*/ 3857555 w 3911893"/>
              <a:gd name="connsiteY8458" fmla="*/ 1166984 h 3797612"/>
              <a:gd name="connsiteX8459" fmla="*/ 3853544 w 3911893"/>
              <a:gd name="connsiteY8459" fmla="*/ 1163684 h 3797612"/>
              <a:gd name="connsiteX8460" fmla="*/ 3856840 w 3911893"/>
              <a:gd name="connsiteY8460" fmla="*/ 1159679 h 3797612"/>
              <a:gd name="connsiteX8461" fmla="*/ 3858845 w 3911893"/>
              <a:gd name="connsiteY8461" fmla="*/ 1161329 h 3797612"/>
              <a:gd name="connsiteX8462" fmla="*/ 3878042 w 3911893"/>
              <a:gd name="connsiteY8462" fmla="*/ 1150258 h 3797612"/>
              <a:gd name="connsiteX8463" fmla="*/ 3887774 w 3911893"/>
              <a:gd name="connsiteY8463" fmla="*/ 1140792 h 3797612"/>
              <a:gd name="connsiteX8464" fmla="*/ 3891712 w 3911893"/>
              <a:gd name="connsiteY8464" fmla="*/ 1136962 h 3797612"/>
              <a:gd name="connsiteX8465" fmla="*/ 3890648 w 3911893"/>
              <a:gd name="connsiteY8465" fmla="*/ 1147197 h 3797612"/>
              <a:gd name="connsiteX8466" fmla="*/ 3901607 w 3911893"/>
              <a:gd name="connsiteY8466" fmla="*/ 1146139 h 3797612"/>
              <a:gd name="connsiteX8467" fmla="*/ 3896508 w 3911893"/>
              <a:gd name="connsiteY8467" fmla="*/ 1152337 h 3797612"/>
              <a:gd name="connsiteX8468" fmla="*/ 3893542 w 3911893"/>
              <a:gd name="connsiteY8468" fmla="*/ 1154090 h 3797612"/>
              <a:gd name="connsiteX8469" fmla="*/ 3893535 w 3911893"/>
              <a:gd name="connsiteY8469" fmla="*/ 1154170 h 3797612"/>
              <a:gd name="connsiteX8470" fmla="*/ 3884416 w 3911893"/>
              <a:gd name="connsiteY8470" fmla="*/ 1158860 h 3797612"/>
              <a:gd name="connsiteX8471" fmla="*/ 3883483 w 3911893"/>
              <a:gd name="connsiteY8471" fmla="*/ 1168168 h 3797612"/>
              <a:gd name="connsiteX8472" fmla="*/ 3883840 w 3911893"/>
              <a:gd name="connsiteY8472" fmla="*/ 1171820 h 3797612"/>
              <a:gd name="connsiteX8473" fmla="*/ 3898452 w 3911893"/>
              <a:gd name="connsiteY8473" fmla="*/ 1170409 h 3797612"/>
              <a:gd name="connsiteX8474" fmla="*/ 3904468 w 3911893"/>
              <a:gd name="connsiteY8474" fmla="*/ 1175359 h 3797612"/>
              <a:gd name="connsiteX8475" fmla="*/ 3911774 w 3911893"/>
              <a:gd name="connsiteY8475" fmla="*/ 1174653 h 3797612"/>
              <a:gd name="connsiteX8476" fmla="*/ 3900955 w 3911893"/>
              <a:gd name="connsiteY8476" fmla="*/ 1195976 h 3797612"/>
              <a:gd name="connsiteX8477" fmla="*/ 3895297 w 3911893"/>
              <a:gd name="connsiteY8477" fmla="*/ 1194679 h 3797612"/>
              <a:gd name="connsiteX8478" fmla="*/ 3891644 w 3911893"/>
              <a:gd name="connsiteY8478" fmla="*/ 1195032 h 3797612"/>
              <a:gd name="connsiteX8479" fmla="*/ 3888706 w 3911893"/>
              <a:gd name="connsiteY8479" fmla="*/ 1202689 h 3797612"/>
              <a:gd name="connsiteX8480" fmla="*/ 3880468 w 3911893"/>
              <a:gd name="connsiteY8480" fmla="*/ 1212702 h 3797612"/>
              <a:gd name="connsiteX8481" fmla="*/ 3868794 w 3911893"/>
              <a:gd name="connsiteY8481" fmla="*/ 1206455 h 3797612"/>
              <a:gd name="connsiteX8482" fmla="*/ 3851602 w 3911893"/>
              <a:gd name="connsiteY8482" fmla="*/ 1219176 h 3797612"/>
              <a:gd name="connsiteX8483" fmla="*/ 3845727 w 3911893"/>
              <a:gd name="connsiteY8483" fmla="*/ 1234491 h 3797612"/>
              <a:gd name="connsiteX8484" fmla="*/ 3834908 w 3911893"/>
              <a:gd name="connsiteY8484" fmla="*/ 1255814 h 3797612"/>
              <a:gd name="connsiteX8485" fmla="*/ 3839276 w 3911893"/>
              <a:gd name="connsiteY8485" fmla="*/ 1262766 h 3797612"/>
              <a:gd name="connsiteX8486" fmla="*/ 3846940 w 3911893"/>
              <a:gd name="connsiteY8486" fmla="*/ 1265713 h 3797612"/>
              <a:gd name="connsiteX8487" fmla="*/ 3872370 w 3911893"/>
              <a:gd name="connsiteY8487" fmla="*/ 1242980 h 3797612"/>
              <a:gd name="connsiteX8488" fmla="*/ 3867785 w 3911893"/>
              <a:gd name="connsiteY8488" fmla="*/ 1252640 h 3797612"/>
              <a:gd name="connsiteX8489" fmla="*/ 3862484 w 3911893"/>
              <a:gd name="connsiteY8489" fmla="*/ 1254995 h 3797612"/>
              <a:gd name="connsiteX8490" fmla="*/ 3850950 w 3911893"/>
              <a:gd name="connsiteY8490" fmla="*/ 1269013 h 3797612"/>
              <a:gd name="connsiteX8491" fmla="*/ 3844360 w 3911893"/>
              <a:gd name="connsiteY8491" fmla="*/ 1277023 h 3797612"/>
              <a:gd name="connsiteX8492" fmla="*/ 3840349 w 3911893"/>
              <a:gd name="connsiteY8492" fmla="*/ 1273724 h 3797612"/>
              <a:gd name="connsiteX8493" fmla="*/ 3835048 w 3911893"/>
              <a:gd name="connsiteY8493" fmla="*/ 1276079 h 3797612"/>
              <a:gd name="connsiteX8494" fmla="*/ 3833401 w 3911893"/>
              <a:gd name="connsiteY8494" fmla="*/ 1278081 h 3797612"/>
              <a:gd name="connsiteX8495" fmla="*/ 3841064 w 3911893"/>
              <a:gd name="connsiteY8495" fmla="*/ 1281028 h 3797612"/>
              <a:gd name="connsiteX8496" fmla="*/ 3838484 w 3911893"/>
              <a:gd name="connsiteY8496" fmla="*/ 1292338 h 3797612"/>
              <a:gd name="connsiteX8497" fmla="*/ 3822365 w 3911893"/>
              <a:gd name="connsiteY8497" fmla="*/ 1316016 h 3797612"/>
              <a:gd name="connsiteX8498" fmla="*/ 3814952 w 3911893"/>
              <a:gd name="connsiteY8498" fmla="*/ 1327390 h 3797612"/>
              <a:gd name="connsiteX8499" fmla="*/ 3811168 w 3911893"/>
              <a:gd name="connsiteY8499" fmla="*/ 1333194 h 3797612"/>
              <a:gd name="connsiteX8500" fmla="*/ 3810090 w 3911893"/>
              <a:gd name="connsiteY8500" fmla="*/ 1332468 h 3797612"/>
              <a:gd name="connsiteX8501" fmla="*/ 3809541 w 3911893"/>
              <a:gd name="connsiteY8501" fmla="*/ 1335689 h 3797612"/>
              <a:gd name="connsiteX8502" fmla="*/ 3811145 w 3911893"/>
              <a:gd name="connsiteY8502" fmla="*/ 1333230 h 3797612"/>
              <a:gd name="connsiteX8503" fmla="*/ 3811168 w 3911893"/>
              <a:gd name="connsiteY8503" fmla="*/ 1333194 h 3797612"/>
              <a:gd name="connsiteX8504" fmla="*/ 3813606 w 3911893"/>
              <a:gd name="connsiteY8504" fmla="*/ 1334836 h 3797612"/>
              <a:gd name="connsiteX8505" fmla="*/ 3798225 w 3911893"/>
              <a:gd name="connsiteY8505" fmla="*/ 1333095 h 3797612"/>
              <a:gd name="connsiteX8506" fmla="*/ 3787407 w 3911893"/>
              <a:gd name="connsiteY8506" fmla="*/ 1354418 h 3797612"/>
              <a:gd name="connsiteX8507" fmla="*/ 3783754 w 3911893"/>
              <a:gd name="connsiteY8507" fmla="*/ 1354770 h 3797612"/>
              <a:gd name="connsiteX8508" fmla="*/ 3780816 w 3911893"/>
              <a:gd name="connsiteY8508" fmla="*/ 1362428 h 3797612"/>
              <a:gd name="connsiteX8509" fmla="*/ 3794597 w 3911893"/>
              <a:gd name="connsiteY8509" fmla="*/ 1356304 h 3797612"/>
              <a:gd name="connsiteX8510" fmla="*/ 3791037 w 3911893"/>
              <a:gd name="connsiteY8510" fmla="*/ 1363544 h 3797612"/>
              <a:gd name="connsiteX8511" fmla="*/ 3782604 w 3911893"/>
              <a:gd name="connsiteY8511" fmla="*/ 1380690 h 3797612"/>
              <a:gd name="connsiteX8512" fmla="*/ 3779666 w 3911893"/>
              <a:gd name="connsiteY8512" fmla="*/ 1388348 h 3797612"/>
              <a:gd name="connsiteX8513" fmla="*/ 3775298 w 3911893"/>
              <a:gd name="connsiteY8513" fmla="*/ 1381396 h 3797612"/>
              <a:gd name="connsiteX8514" fmla="*/ 3766344 w 3911893"/>
              <a:gd name="connsiteY8514" fmla="*/ 1384104 h 3797612"/>
              <a:gd name="connsiteX8515" fmla="*/ 3771287 w 3911893"/>
              <a:gd name="connsiteY8515" fmla="*/ 1378096 h 3797612"/>
              <a:gd name="connsiteX8516" fmla="*/ 3767635 w 3911893"/>
              <a:gd name="connsiteY8516" fmla="*/ 1378449 h 3797612"/>
              <a:gd name="connsiteX8517" fmla="*/ 3759754 w 3911893"/>
              <a:gd name="connsiteY8517" fmla="*/ 1392114 h 3797612"/>
              <a:gd name="connsiteX8518" fmla="*/ 3763286 w 3911893"/>
              <a:gd name="connsiteY8518" fmla="*/ 1393794 h 3797612"/>
              <a:gd name="connsiteX8519" fmla="*/ 3758821 w 3911893"/>
              <a:gd name="connsiteY8519" fmla="*/ 1401421 h 3797612"/>
              <a:gd name="connsiteX8520" fmla="*/ 3753163 w 3911893"/>
              <a:gd name="connsiteY8520" fmla="*/ 1400124 h 3797612"/>
              <a:gd name="connsiteX8521" fmla="*/ 3752230 w 3911893"/>
              <a:gd name="connsiteY8521" fmla="*/ 1409432 h 3797612"/>
              <a:gd name="connsiteX8522" fmla="*/ 3748935 w 3911893"/>
              <a:gd name="connsiteY8522" fmla="*/ 1413436 h 3797612"/>
              <a:gd name="connsiteX8523" fmla="*/ 3751656 w 3911893"/>
              <a:gd name="connsiteY8523" fmla="*/ 1422392 h 3797612"/>
              <a:gd name="connsiteX8524" fmla="*/ 3756957 w 3911893"/>
              <a:gd name="connsiteY8524" fmla="*/ 1420036 h 3797612"/>
              <a:gd name="connsiteX8525" fmla="*/ 3755666 w 3911893"/>
              <a:gd name="connsiteY8525" fmla="*/ 1425691 h 3797612"/>
              <a:gd name="connsiteX8526" fmla="*/ 3743060 w 3911893"/>
              <a:gd name="connsiteY8526" fmla="*/ 1428752 h 3797612"/>
              <a:gd name="connsiteX8527" fmla="*/ 3740122 w 3911893"/>
              <a:gd name="connsiteY8527" fmla="*/ 1436409 h 3797612"/>
              <a:gd name="connsiteX8528" fmla="*/ 3736469 w 3911893"/>
              <a:gd name="connsiteY8528" fmla="*/ 1436762 h 3797612"/>
              <a:gd name="connsiteX8529" fmla="*/ 3738474 w 3911893"/>
              <a:gd name="connsiteY8529" fmla="*/ 1438412 h 3797612"/>
              <a:gd name="connsiteX8530" fmla="*/ 3738832 w 3911893"/>
              <a:gd name="connsiteY8530" fmla="*/ 1442064 h 3797612"/>
              <a:gd name="connsiteX8531" fmla="*/ 3735537 w 3911893"/>
              <a:gd name="connsiteY8531" fmla="*/ 1446070 h 3797612"/>
              <a:gd name="connsiteX8532" fmla="*/ 3727873 w 3911893"/>
              <a:gd name="connsiteY8532" fmla="*/ 1443122 h 3797612"/>
              <a:gd name="connsiteX8533" fmla="*/ 3719277 w 3911893"/>
              <a:gd name="connsiteY8533" fmla="*/ 1449483 h 3797612"/>
              <a:gd name="connsiteX8534" fmla="*/ 3721283 w 3911893"/>
              <a:gd name="connsiteY8534" fmla="*/ 1451132 h 3797612"/>
              <a:gd name="connsiteX8535" fmla="*/ 3730236 w 3911893"/>
              <a:gd name="connsiteY8535" fmla="*/ 1448425 h 3797612"/>
              <a:gd name="connsiteX8536" fmla="*/ 3730594 w 3911893"/>
              <a:gd name="connsiteY8536" fmla="*/ 1452077 h 3797612"/>
              <a:gd name="connsiteX8537" fmla="*/ 3708599 w 3911893"/>
              <a:gd name="connsiteY8537" fmla="*/ 1491070 h 3797612"/>
              <a:gd name="connsiteX8538" fmla="*/ 3704946 w 3911893"/>
              <a:gd name="connsiteY8538" fmla="*/ 1491423 h 3797612"/>
              <a:gd name="connsiteX8539" fmla="*/ 3707667 w 3911893"/>
              <a:gd name="connsiteY8539" fmla="*/ 1500378 h 3797612"/>
              <a:gd name="connsiteX8540" fmla="*/ 3698138 w 3911893"/>
              <a:gd name="connsiteY8540" fmla="*/ 1516046 h 3797612"/>
              <a:gd name="connsiteX8541" fmla="*/ 3693770 w 3911893"/>
              <a:gd name="connsiteY8541" fmla="*/ 1509093 h 3797612"/>
              <a:gd name="connsiteX8542" fmla="*/ 3704589 w 3911893"/>
              <a:gd name="connsiteY8542" fmla="*/ 1487770 h 3797612"/>
              <a:gd name="connsiteX8543" fmla="*/ 3702226 w 3911893"/>
              <a:gd name="connsiteY8543" fmla="*/ 1482468 h 3797612"/>
              <a:gd name="connsiteX8544" fmla="*/ 3710822 w 3911893"/>
              <a:gd name="connsiteY8544" fmla="*/ 1476108 h 3797612"/>
              <a:gd name="connsiteX8545" fmla="*/ 3710464 w 3911893"/>
              <a:gd name="connsiteY8545" fmla="*/ 1472455 h 3797612"/>
              <a:gd name="connsiteX8546" fmla="*/ 3701188 w 3911893"/>
              <a:gd name="connsiteY8546" fmla="*/ 1476577 h 3797612"/>
              <a:gd name="connsiteX8547" fmla="*/ 3701128 w 3911893"/>
              <a:gd name="connsiteY8547" fmla="*/ 1476604 h 3797612"/>
              <a:gd name="connsiteX8548" fmla="*/ 3701334 w 3911893"/>
              <a:gd name="connsiteY8548" fmla="*/ 1473654 h 3797612"/>
              <a:gd name="connsiteX8549" fmla="*/ 3699863 w 3911893"/>
              <a:gd name="connsiteY8549" fmla="*/ 1477166 h 3797612"/>
              <a:gd name="connsiteX8550" fmla="*/ 3701128 w 3911893"/>
              <a:gd name="connsiteY8550" fmla="*/ 1476604 h 3797612"/>
              <a:gd name="connsiteX8551" fmla="*/ 3700578 w 3911893"/>
              <a:gd name="connsiteY8551" fmla="*/ 1484471 h 3797612"/>
              <a:gd name="connsiteX8552" fmla="*/ 3691982 w 3911893"/>
              <a:gd name="connsiteY8552" fmla="*/ 1490831 h 3797612"/>
              <a:gd name="connsiteX8553" fmla="*/ 3680806 w 3911893"/>
              <a:gd name="connsiteY8553" fmla="*/ 1508502 h 3797612"/>
              <a:gd name="connsiteX8554" fmla="*/ 3692838 w 3911893"/>
              <a:gd name="connsiteY8554" fmla="*/ 1518401 h 3797612"/>
              <a:gd name="connsiteX8555" fmla="*/ 3693195 w 3911893"/>
              <a:gd name="connsiteY8555" fmla="*/ 1522053 h 3797612"/>
              <a:gd name="connsiteX8556" fmla="*/ 3703797 w 3911893"/>
              <a:gd name="connsiteY8556" fmla="*/ 1517343 h 3797612"/>
              <a:gd name="connsiteX8557" fmla="*/ 3706159 w 3911893"/>
              <a:gd name="connsiteY8557" fmla="*/ 1522645 h 3797612"/>
              <a:gd name="connsiteX8558" fmla="*/ 3708164 w 3911893"/>
              <a:gd name="connsiteY8558" fmla="*/ 1524295 h 3797612"/>
              <a:gd name="connsiteX8559" fmla="*/ 3711817 w 3911893"/>
              <a:gd name="connsiteY8559" fmla="*/ 1523942 h 3797612"/>
              <a:gd name="connsiteX8560" fmla="*/ 3714755 w 3911893"/>
              <a:gd name="connsiteY8560" fmla="*/ 1516285 h 3797612"/>
              <a:gd name="connsiteX8561" fmla="*/ 3705087 w 3911893"/>
              <a:gd name="connsiteY8561" fmla="*/ 1511688 h 3797612"/>
              <a:gd name="connsiteX8562" fmla="*/ 3715688 w 3911893"/>
              <a:gd name="connsiteY8562" fmla="*/ 1506977 h 3797612"/>
              <a:gd name="connsiteX8563" fmla="*/ 3713682 w 3911893"/>
              <a:gd name="connsiteY8563" fmla="*/ 1505327 h 3797612"/>
              <a:gd name="connsiteX8564" fmla="*/ 3725216 w 3911893"/>
              <a:gd name="connsiteY8564" fmla="*/ 1491309 h 3797612"/>
              <a:gd name="connsiteX8565" fmla="*/ 3733812 w 3911893"/>
              <a:gd name="connsiteY8565" fmla="*/ 1484949 h 3797612"/>
              <a:gd name="connsiteX8566" fmla="*/ 3736750 w 3911893"/>
              <a:gd name="connsiteY8566" fmla="*/ 1477291 h 3797612"/>
              <a:gd name="connsiteX8567" fmla="*/ 3731091 w 3911893"/>
              <a:gd name="connsiteY8567" fmla="*/ 1475994 h 3797612"/>
              <a:gd name="connsiteX8568" fmla="*/ 3729086 w 3911893"/>
              <a:gd name="connsiteY8568" fmla="*/ 1474344 h 3797612"/>
              <a:gd name="connsiteX8569" fmla="*/ 3736035 w 3911893"/>
              <a:gd name="connsiteY8569" fmla="*/ 1469986 h 3797612"/>
              <a:gd name="connsiteX8570" fmla="*/ 3735319 w 3911893"/>
              <a:gd name="connsiteY8570" fmla="*/ 1462682 h 3797612"/>
              <a:gd name="connsiteX8571" fmla="*/ 3740977 w 3911893"/>
              <a:gd name="connsiteY8571" fmla="*/ 1463979 h 3797612"/>
              <a:gd name="connsiteX8572" fmla="*/ 3752511 w 3911893"/>
              <a:gd name="connsiteY8572" fmla="*/ 1449961 h 3797612"/>
              <a:gd name="connsiteX8573" fmla="*/ 3760175 w 3911893"/>
              <a:gd name="connsiteY8573" fmla="*/ 1452908 h 3797612"/>
              <a:gd name="connsiteX8574" fmla="*/ 3761107 w 3911893"/>
              <a:gd name="connsiteY8574" fmla="*/ 1443601 h 3797612"/>
              <a:gd name="connsiteX8575" fmla="*/ 3756739 w 3911893"/>
              <a:gd name="connsiteY8575" fmla="*/ 1436648 h 3797612"/>
              <a:gd name="connsiteX8576" fmla="*/ 3766983 w 3911893"/>
              <a:gd name="connsiteY8576" fmla="*/ 1428285 h 3797612"/>
              <a:gd name="connsiteX8577" fmla="*/ 3779091 w 3911893"/>
              <a:gd name="connsiteY8577" fmla="*/ 1401308 h 3797612"/>
              <a:gd name="connsiteX8578" fmla="*/ 3781096 w 3911893"/>
              <a:gd name="connsiteY8578" fmla="*/ 1402958 h 3797612"/>
              <a:gd name="connsiteX8579" fmla="*/ 3786972 w 3911893"/>
              <a:gd name="connsiteY8579" fmla="*/ 1387642 h 3797612"/>
              <a:gd name="connsiteX8580" fmla="*/ 3792273 w 3911893"/>
              <a:gd name="connsiteY8580" fmla="*/ 1385287 h 3797612"/>
              <a:gd name="connsiteX8581" fmla="*/ 3798646 w 3911893"/>
              <a:gd name="connsiteY8581" fmla="*/ 1393889 h 3797612"/>
              <a:gd name="connsiteX8582" fmla="*/ 3783101 w 3911893"/>
              <a:gd name="connsiteY8582" fmla="*/ 1404608 h 3797612"/>
              <a:gd name="connsiteX8583" fmla="*/ 3779806 w 3911893"/>
              <a:gd name="connsiteY8583" fmla="*/ 1408613 h 3797612"/>
              <a:gd name="connsiteX8584" fmla="*/ 3791838 w 3911893"/>
              <a:gd name="connsiteY8584" fmla="*/ 1418512 h 3797612"/>
              <a:gd name="connsiteX8585" fmla="*/ 3783242 w 3911893"/>
              <a:gd name="connsiteY8585" fmla="*/ 1424872 h 3797612"/>
              <a:gd name="connsiteX8586" fmla="*/ 3781237 w 3911893"/>
              <a:gd name="connsiteY8586" fmla="*/ 1423222 h 3797612"/>
              <a:gd name="connsiteX8587" fmla="*/ 3775579 w 3911893"/>
              <a:gd name="connsiteY8587" fmla="*/ 1421925 h 3797612"/>
              <a:gd name="connsiteX8588" fmla="*/ 3777366 w 3911893"/>
              <a:gd name="connsiteY8588" fmla="*/ 1440187 h 3797612"/>
              <a:gd name="connsiteX8589" fmla="*/ 3772066 w 3911893"/>
              <a:gd name="connsiteY8589" fmla="*/ 1442543 h 3797612"/>
              <a:gd name="connsiteX8590" fmla="*/ 3772781 w 3911893"/>
              <a:gd name="connsiteY8590" fmla="*/ 1449847 h 3797612"/>
              <a:gd name="connsiteX8591" fmla="*/ 3766190 w 3911893"/>
              <a:gd name="connsiteY8591" fmla="*/ 1457858 h 3797612"/>
              <a:gd name="connsiteX8592" fmla="*/ 3766548 w 3911893"/>
              <a:gd name="connsiteY8592" fmla="*/ 1461510 h 3797612"/>
              <a:gd name="connsiteX8593" fmla="*/ 3762537 w 3911893"/>
              <a:gd name="connsiteY8593" fmla="*/ 1458210 h 3797612"/>
              <a:gd name="connsiteX8594" fmla="*/ 3753942 w 3911893"/>
              <a:gd name="connsiteY8594" fmla="*/ 1464571 h 3797612"/>
              <a:gd name="connsiteX8595" fmla="*/ 3754299 w 3911893"/>
              <a:gd name="connsiteY8595" fmla="*/ 1468223 h 3797612"/>
              <a:gd name="connsiteX8596" fmla="*/ 3749356 w 3911893"/>
              <a:gd name="connsiteY8596" fmla="*/ 1474231 h 3797612"/>
              <a:gd name="connsiteX8597" fmla="*/ 3753367 w 3911893"/>
              <a:gd name="connsiteY8597" fmla="*/ 1477531 h 3797612"/>
              <a:gd name="connsiteX8598" fmla="*/ 3741118 w 3911893"/>
              <a:gd name="connsiteY8598" fmla="*/ 1484244 h 3797612"/>
              <a:gd name="connsiteX8599" fmla="*/ 3740185 w 3911893"/>
              <a:gd name="connsiteY8599" fmla="*/ 1493551 h 3797612"/>
              <a:gd name="connsiteX8600" fmla="*/ 3737248 w 3911893"/>
              <a:gd name="connsiteY8600" fmla="*/ 1501209 h 3797612"/>
              <a:gd name="connsiteX8601" fmla="*/ 3739968 w 3911893"/>
              <a:gd name="connsiteY8601" fmla="*/ 1510163 h 3797612"/>
              <a:gd name="connsiteX8602" fmla="*/ 3733020 w 3911893"/>
              <a:gd name="connsiteY8602" fmla="*/ 1514521 h 3797612"/>
              <a:gd name="connsiteX8603" fmla="*/ 3730440 w 3911893"/>
              <a:gd name="connsiteY8603" fmla="*/ 1525831 h 3797612"/>
              <a:gd name="connsiteX8604" fmla="*/ 3718191 w 3911893"/>
              <a:gd name="connsiteY8604" fmla="*/ 1532544 h 3797612"/>
              <a:gd name="connsiteX8605" fmla="*/ 3713605 w 3911893"/>
              <a:gd name="connsiteY8605" fmla="*/ 1542204 h 3797612"/>
              <a:gd name="connsiteX8606" fmla="*/ 3710310 w 3911893"/>
              <a:gd name="connsiteY8606" fmla="*/ 1546210 h 3797612"/>
              <a:gd name="connsiteX8607" fmla="*/ 3709237 w 3911893"/>
              <a:gd name="connsiteY8607" fmla="*/ 1535252 h 3797612"/>
              <a:gd name="connsiteX8608" fmla="*/ 3704512 w 3911893"/>
              <a:gd name="connsiteY8608" fmla="*/ 1524648 h 3797612"/>
              <a:gd name="connsiteX8609" fmla="*/ 3697206 w 3911893"/>
              <a:gd name="connsiteY8609" fmla="*/ 1525353 h 3797612"/>
              <a:gd name="connsiteX8610" fmla="*/ 3692263 w 3911893"/>
              <a:gd name="connsiteY8610" fmla="*/ 1531361 h 3797612"/>
              <a:gd name="connsiteX8611" fmla="*/ 3704652 w 3911893"/>
              <a:gd name="connsiteY8611" fmla="*/ 1544913 h 3797612"/>
              <a:gd name="connsiteX8612" fmla="*/ 3704792 w 3911893"/>
              <a:gd name="connsiteY8612" fmla="*/ 1565177 h 3797612"/>
              <a:gd name="connsiteX8613" fmla="*/ 3709875 w 3911893"/>
              <a:gd name="connsiteY8613" fmla="*/ 1579434 h 3797612"/>
              <a:gd name="connsiteX8614" fmla="*/ 3714461 w 3911893"/>
              <a:gd name="connsiteY8614" fmla="*/ 1569774 h 3797612"/>
              <a:gd name="connsiteX8615" fmla="*/ 3721409 w 3911893"/>
              <a:gd name="connsiteY8615" fmla="*/ 1565416 h 3797612"/>
              <a:gd name="connsiteX8616" fmla="*/ 3722342 w 3911893"/>
              <a:gd name="connsiteY8616" fmla="*/ 1556109 h 3797612"/>
              <a:gd name="connsiteX8617" fmla="*/ 3725637 w 3911893"/>
              <a:gd name="connsiteY8617" fmla="*/ 1552104 h 3797612"/>
              <a:gd name="connsiteX8618" fmla="*/ 3735523 w 3911893"/>
              <a:gd name="connsiteY8618" fmla="*/ 1540089 h 3797612"/>
              <a:gd name="connsiteX8619" fmla="*/ 3735165 w 3911893"/>
              <a:gd name="connsiteY8619" fmla="*/ 1536436 h 3797612"/>
              <a:gd name="connsiteX8620" fmla="*/ 3740466 w 3911893"/>
              <a:gd name="connsiteY8620" fmla="*/ 1534081 h 3797612"/>
              <a:gd name="connsiteX8621" fmla="*/ 3744336 w 3911893"/>
              <a:gd name="connsiteY8621" fmla="*/ 1517116 h 3797612"/>
              <a:gd name="connsiteX8622" fmla="*/ 3762103 w 3911893"/>
              <a:gd name="connsiteY8622" fmla="*/ 1491435 h 3797612"/>
              <a:gd name="connsiteX8623" fmla="*/ 3768476 w 3911893"/>
              <a:gd name="connsiteY8623" fmla="*/ 1500037 h 3797612"/>
              <a:gd name="connsiteX8624" fmla="*/ 3755652 w 3911893"/>
              <a:gd name="connsiteY8624" fmla="*/ 1519710 h 3797612"/>
              <a:gd name="connsiteX8625" fmla="*/ 3754362 w 3911893"/>
              <a:gd name="connsiteY8625" fmla="*/ 1525365 h 3797612"/>
              <a:gd name="connsiteX8626" fmla="*/ 3737091 w 3911893"/>
              <a:gd name="connsiteY8626" fmla="*/ 1555808 h 3797612"/>
              <a:gd name="connsiteX8627" fmla="*/ 3728608 w 3911893"/>
              <a:gd name="connsiteY8627" fmla="*/ 1570760 h 3797612"/>
              <a:gd name="connsiteX8628" fmla="*/ 3729189 w 3911893"/>
              <a:gd name="connsiteY8628" fmla="*/ 1567200 h 3797612"/>
              <a:gd name="connsiteX8629" fmla="*/ 3711663 w 3911893"/>
              <a:gd name="connsiteY8629" fmla="*/ 1597696 h 3797612"/>
              <a:gd name="connsiteX8630" fmla="*/ 3705430 w 3911893"/>
              <a:gd name="connsiteY8630" fmla="*/ 1609359 h 3797612"/>
              <a:gd name="connsiteX8631" fmla="*/ 3702477 w 3911893"/>
              <a:gd name="connsiteY8631" fmla="*/ 1611544 h 3797612"/>
              <a:gd name="connsiteX8632" fmla="*/ 3702315 w 3911893"/>
              <a:gd name="connsiteY8632" fmla="*/ 1611494 h 3797612"/>
              <a:gd name="connsiteX8633" fmla="*/ 3700569 w 3911893"/>
              <a:gd name="connsiteY8633" fmla="*/ 1609137 h 3797612"/>
              <a:gd name="connsiteX8634" fmla="*/ 3699772 w 3911893"/>
              <a:gd name="connsiteY8634" fmla="*/ 1608062 h 3797612"/>
              <a:gd name="connsiteX8635" fmla="*/ 3694471 w 3911893"/>
              <a:gd name="connsiteY8635" fmla="*/ 1610417 h 3797612"/>
              <a:gd name="connsiteX8636" fmla="*/ 3682363 w 3911893"/>
              <a:gd name="connsiteY8636" fmla="*/ 1637395 h 3797612"/>
              <a:gd name="connsiteX8637" fmla="*/ 3688378 w 3911893"/>
              <a:gd name="connsiteY8637" fmla="*/ 1642345 h 3797612"/>
              <a:gd name="connsiteX8638" fmla="*/ 3682083 w 3911893"/>
              <a:gd name="connsiteY8638" fmla="*/ 1644249 h 3797612"/>
              <a:gd name="connsiteX8639" fmla="*/ 3676127 w 3911893"/>
              <a:gd name="connsiteY8639" fmla="*/ 1649586 h 3797612"/>
              <a:gd name="connsiteX8640" fmla="*/ 3675333 w 3911893"/>
              <a:gd name="connsiteY8640" fmla="*/ 1647982 h 3797612"/>
              <a:gd name="connsiteX8641" fmla="*/ 3674482 w 3911893"/>
              <a:gd name="connsiteY8641" fmla="*/ 1651060 h 3797612"/>
              <a:gd name="connsiteX8642" fmla="*/ 3676127 w 3911893"/>
              <a:gd name="connsiteY8642" fmla="*/ 1649586 h 3797612"/>
              <a:gd name="connsiteX8643" fmla="*/ 3678492 w 3911893"/>
              <a:gd name="connsiteY8643" fmla="*/ 1654360 h 3797612"/>
              <a:gd name="connsiteX8644" fmla="*/ 3669181 w 3911893"/>
              <a:gd name="connsiteY8644" fmla="*/ 1653415 h 3797612"/>
              <a:gd name="connsiteX8645" fmla="*/ 3662591 w 3911893"/>
              <a:gd name="connsiteY8645" fmla="*/ 1661426 h 3797612"/>
              <a:gd name="connsiteX8646" fmla="*/ 3666959 w 3911893"/>
              <a:gd name="connsiteY8646" fmla="*/ 1668378 h 3797612"/>
              <a:gd name="connsiteX8647" fmla="*/ 3666793 w 3911893"/>
              <a:gd name="connsiteY8647" fmla="*/ 1668900 h 3797612"/>
              <a:gd name="connsiteX8648" fmla="*/ 3661797 w 3911893"/>
              <a:gd name="connsiteY8648" fmla="*/ 1674205 h 3797612"/>
              <a:gd name="connsiteX8649" fmla="*/ 3647902 w 3911893"/>
              <a:gd name="connsiteY8649" fmla="*/ 1699714 h 3797612"/>
              <a:gd name="connsiteX8650" fmla="*/ 3640596 w 3911893"/>
              <a:gd name="connsiteY8650" fmla="*/ 1700419 h 3797612"/>
              <a:gd name="connsiteX8651" fmla="*/ 3642959 w 3911893"/>
              <a:gd name="connsiteY8651" fmla="*/ 1705721 h 3797612"/>
              <a:gd name="connsiteX8652" fmla="*/ 3646254 w 3911893"/>
              <a:gd name="connsiteY8652" fmla="*/ 1701716 h 3797612"/>
              <a:gd name="connsiteX8653" fmla="*/ 3645679 w 3911893"/>
              <a:gd name="connsiteY8653" fmla="*/ 1714676 h 3797612"/>
              <a:gd name="connsiteX8654" fmla="*/ 3642742 w 3911893"/>
              <a:gd name="connsiteY8654" fmla="*/ 1722333 h 3797612"/>
              <a:gd name="connsiteX8655" fmla="*/ 3635793 w 3911893"/>
              <a:gd name="connsiteY8655" fmla="*/ 1726691 h 3797612"/>
              <a:gd name="connsiteX8656" fmla="*/ 3636151 w 3911893"/>
              <a:gd name="connsiteY8656" fmla="*/ 1730344 h 3797612"/>
              <a:gd name="connsiteX8657" fmla="*/ 3641451 w 3911893"/>
              <a:gd name="connsiteY8657" fmla="*/ 1727989 h 3797612"/>
              <a:gd name="connsiteX8658" fmla="*/ 3631923 w 3911893"/>
              <a:gd name="connsiteY8658" fmla="*/ 1743656 h 3797612"/>
              <a:gd name="connsiteX8659" fmla="*/ 3624975 w 3911893"/>
              <a:gd name="connsiteY8659" fmla="*/ 1748014 h 3797612"/>
              <a:gd name="connsiteX8660" fmla="*/ 3631348 w 3911893"/>
              <a:gd name="connsiteY8660" fmla="*/ 1756616 h 3797612"/>
              <a:gd name="connsiteX8661" fmla="*/ 3625831 w 3911893"/>
              <a:gd name="connsiteY8661" fmla="*/ 1775584 h 3797612"/>
              <a:gd name="connsiteX8662" fmla="*/ 3623467 w 3911893"/>
              <a:gd name="connsiteY8662" fmla="*/ 1770281 h 3797612"/>
              <a:gd name="connsiteX8663" fmla="*/ 3625332 w 3911893"/>
              <a:gd name="connsiteY8663" fmla="*/ 1751667 h 3797612"/>
              <a:gd name="connsiteX8664" fmla="*/ 3610721 w 3911893"/>
              <a:gd name="connsiteY8664" fmla="*/ 1753077 h 3797612"/>
              <a:gd name="connsiteX8665" fmla="*/ 3608716 w 3911893"/>
              <a:gd name="connsiteY8665" fmla="*/ 1751428 h 3797612"/>
              <a:gd name="connsiteX8666" fmla="*/ 3603773 w 3911893"/>
              <a:gd name="connsiteY8666" fmla="*/ 1757435 h 3797612"/>
              <a:gd name="connsiteX8667" fmla="*/ 3601410 w 3911893"/>
              <a:gd name="connsiteY8667" fmla="*/ 1752133 h 3797612"/>
              <a:gd name="connsiteX8668" fmla="*/ 3610006 w 3911893"/>
              <a:gd name="connsiteY8668" fmla="*/ 1745773 h 3797612"/>
              <a:gd name="connsiteX8669" fmla="*/ 3605280 w 3911893"/>
              <a:gd name="connsiteY8669" fmla="*/ 1735168 h 3797612"/>
              <a:gd name="connsiteX8670" fmla="*/ 3593389 w 3911893"/>
              <a:gd name="connsiteY8670" fmla="*/ 1745533 h 3797612"/>
              <a:gd name="connsiteX8671" fmla="*/ 3588803 w 3911893"/>
              <a:gd name="connsiteY8671" fmla="*/ 1755193 h 3797612"/>
              <a:gd name="connsiteX8672" fmla="*/ 3587871 w 3911893"/>
              <a:gd name="connsiteY8672" fmla="*/ 1764501 h 3797612"/>
              <a:gd name="connsiteX8673" fmla="*/ 3586051 w 3911893"/>
              <a:gd name="connsiteY8673" fmla="*/ 1766713 h 3797612"/>
              <a:gd name="connsiteX8674" fmla="*/ 3576912 w 3911893"/>
              <a:gd name="connsiteY8674" fmla="*/ 1765559 h 3797612"/>
              <a:gd name="connsiteX8675" fmla="*/ 3578113 w 3911893"/>
              <a:gd name="connsiteY8675" fmla="*/ 1768253 h 3797612"/>
              <a:gd name="connsiteX8676" fmla="*/ 3576972 w 3911893"/>
              <a:gd name="connsiteY8676" fmla="*/ 1769701 h 3797612"/>
              <a:gd name="connsiteX8677" fmla="*/ 3579057 w 3911893"/>
              <a:gd name="connsiteY8677" fmla="*/ 1770751 h 3797612"/>
              <a:gd name="connsiteX8678" fmla="*/ 3573042 w 3911893"/>
              <a:gd name="connsiteY8678" fmla="*/ 1782524 h 3797612"/>
              <a:gd name="connsiteX8679" fmla="*/ 3575047 w 3911893"/>
              <a:gd name="connsiteY8679" fmla="*/ 1784174 h 3797612"/>
              <a:gd name="connsiteX8680" fmla="*/ 3565736 w 3911893"/>
              <a:gd name="connsiteY8680" fmla="*/ 1783229 h 3797612"/>
              <a:gd name="connsiteX8681" fmla="*/ 3575264 w 3911893"/>
              <a:gd name="connsiteY8681" fmla="*/ 1767561 h 3797612"/>
              <a:gd name="connsiteX8682" fmla="*/ 3555352 w 3911893"/>
              <a:gd name="connsiteY8682" fmla="*/ 1771327 h 3797612"/>
              <a:gd name="connsiteX8683" fmla="*/ 3554280 w 3911893"/>
              <a:gd name="connsiteY8683" fmla="*/ 1760370 h 3797612"/>
              <a:gd name="connsiteX8684" fmla="*/ 3560155 w 3911893"/>
              <a:gd name="connsiteY8684" fmla="*/ 1745055 h 3797612"/>
              <a:gd name="connsiteX8685" fmla="*/ 3554497 w 3911893"/>
              <a:gd name="connsiteY8685" fmla="*/ 1743758 h 3797612"/>
              <a:gd name="connsiteX8686" fmla="*/ 3554139 w 3911893"/>
              <a:gd name="connsiteY8686" fmla="*/ 1740105 h 3797612"/>
              <a:gd name="connsiteX8687" fmla="*/ 3539528 w 3911893"/>
              <a:gd name="connsiteY8687" fmla="*/ 1741516 h 3797612"/>
              <a:gd name="connsiteX8688" fmla="*/ 3534585 w 3911893"/>
              <a:gd name="connsiteY8688" fmla="*/ 1747524 h 3797612"/>
              <a:gd name="connsiteX8689" fmla="*/ 3534444 w 3911893"/>
              <a:gd name="connsiteY8689" fmla="*/ 1727259 h 3797612"/>
              <a:gd name="connsiteX8690" fmla="*/ 3541750 w 3911893"/>
              <a:gd name="connsiteY8690" fmla="*/ 1726554 h 3797612"/>
              <a:gd name="connsiteX8691" fmla="*/ 3545621 w 3911893"/>
              <a:gd name="connsiteY8691" fmla="*/ 1709589 h 3797612"/>
              <a:gd name="connsiteX8692" fmla="*/ 3545263 w 3911893"/>
              <a:gd name="connsiteY8692" fmla="*/ 1705936 h 3797612"/>
              <a:gd name="connsiteX8693" fmla="*/ 3538315 w 3911893"/>
              <a:gd name="connsiteY8693" fmla="*/ 1710294 h 3797612"/>
              <a:gd name="connsiteX8694" fmla="*/ 3541252 w 3911893"/>
              <a:gd name="connsiteY8694" fmla="*/ 1702637 h 3797612"/>
              <a:gd name="connsiteX8695" fmla="*/ 3543832 w 3911893"/>
              <a:gd name="connsiteY8695" fmla="*/ 1691326 h 3797612"/>
              <a:gd name="connsiteX8696" fmla="*/ 3546195 w 3911893"/>
              <a:gd name="connsiteY8696" fmla="*/ 1696629 h 3797612"/>
              <a:gd name="connsiteX8697" fmla="*/ 3554434 w 3911893"/>
              <a:gd name="connsiteY8697" fmla="*/ 1686616 h 3797612"/>
              <a:gd name="connsiteX8698" fmla="*/ 3553003 w 3911893"/>
              <a:gd name="connsiteY8698" fmla="*/ 1672006 h 3797612"/>
              <a:gd name="connsiteX8699" fmla="*/ 3542402 w 3911893"/>
              <a:gd name="connsiteY8699" fmla="*/ 1676716 h 3797612"/>
              <a:gd name="connsiteX8700" fmla="*/ 3542045 w 3911893"/>
              <a:gd name="connsiteY8700" fmla="*/ 1673064 h 3797612"/>
              <a:gd name="connsiteX8701" fmla="*/ 3535454 w 3911893"/>
              <a:gd name="connsiteY8701" fmla="*/ 1681074 h 3797612"/>
              <a:gd name="connsiteX8702" fmla="*/ 3531175 w 3911893"/>
              <a:gd name="connsiteY8702" fmla="*/ 1675035 h 3797612"/>
              <a:gd name="connsiteX8703" fmla="*/ 3531776 w 3911893"/>
              <a:gd name="connsiteY8703" fmla="*/ 1671751 h 3797612"/>
              <a:gd name="connsiteX8704" fmla="*/ 3531776 w 3911893"/>
              <a:gd name="connsiteY8704" fmla="*/ 1671751 h 3797612"/>
              <a:gd name="connsiteX8705" fmla="*/ 3532376 w 3911893"/>
              <a:gd name="connsiteY8705" fmla="*/ 1668467 h 3797612"/>
              <a:gd name="connsiteX8706" fmla="*/ 3531776 w 3911893"/>
              <a:gd name="connsiteY8706" fmla="*/ 1671751 h 3797612"/>
              <a:gd name="connsiteX8707" fmla="*/ 3530371 w 3911893"/>
              <a:gd name="connsiteY8707" fmla="*/ 1666817 h 3797612"/>
              <a:gd name="connsiteX8708" fmla="*/ 3522848 w 3911893"/>
              <a:gd name="connsiteY8708" fmla="*/ 1684135 h 3797612"/>
              <a:gd name="connsiteX8709" fmla="*/ 3524278 w 3911893"/>
              <a:gd name="connsiteY8709" fmla="*/ 1698745 h 3797612"/>
              <a:gd name="connsiteX8710" fmla="*/ 3506511 w 3911893"/>
              <a:gd name="connsiteY8710" fmla="*/ 1724425 h 3797612"/>
              <a:gd name="connsiteX8711" fmla="*/ 3502998 w 3911893"/>
              <a:gd name="connsiteY8711" fmla="*/ 1745043 h 3797612"/>
              <a:gd name="connsiteX8712" fmla="*/ 3501351 w 3911893"/>
              <a:gd name="connsiteY8712" fmla="*/ 1747045 h 3797612"/>
              <a:gd name="connsiteX8713" fmla="*/ 3503573 w 3911893"/>
              <a:gd name="connsiteY8713" fmla="*/ 1732083 h 3797612"/>
              <a:gd name="connsiteX8714" fmla="*/ 3499205 w 3911893"/>
              <a:gd name="connsiteY8714" fmla="*/ 1725131 h 3797612"/>
              <a:gd name="connsiteX8715" fmla="*/ 3495552 w 3911893"/>
              <a:gd name="connsiteY8715" fmla="*/ 1725484 h 3797612"/>
              <a:gd name="connsiteX8716" fmla="*/ 3484019 w 3911893"/>
              <a:gd name="connsiteY8716" fmla="*/ 1739501 h 3797612"/>
              <a:gd name="connsiteX8717" fmla="*/ 3482013 w 3911893"/>
              <a:gd name="connsiteY8717" fmla="*/ 1737851 h 3797612"/>
              <a:gd name="connsiteX8718" fmla="*/ 3467542 w 3911893"/>
              <a:gd name="connsiteY8718" fmla="*/ 1759527 h 3797612"/>
              <a:gd name="connsiteX8719" fmla="*/ 3453646 w 3911893"/>
              <a:gd name="connsiteY8719" fmla="*/ 1768243 h 3797612"/>
              <a:gd name="connsiteX8720" fmla="*/ 3452573 w 3911893"/>
              <a:gd name="connsiteY8720" fmla="*/ 1757285 h 3797612"/>
              <a:gd name="connsiteX8721" fmla="*/ 3436313 w 3911893"/>
              <a:gd name="connsiteY8721" fmla="*/ 1760698 h 3797612"/>
              <a:gd name="connsiteX8722" fmla="*/ 3451669 w 3911893"/>
              <a:gd name="connsiteY8722" fmla="*/ 1752764 h 3797612"/>
              <a:gd name="connsiteX8723" fmla="*/ 3453640 w 3911893"/>
              <a:gd name="connsiteY8723" fmla="*/ 1751745 h 3797612"/>
              <a:gd name="connsiteX8724" fmla="*/ 3453921 w 3911893"/>
              <a:gd name="connsiteY8724" fmla="*/ 1752226 h 3797612"/>
              <a:gd name="connsiteX8725" fmla="*/ 3454176 w 3911893"/>
              <a:gd name="connsiteY8725" fmla="*/ 1754826 h 3797612"/>
              <a:gd name="connsiteX8726" fmla="*/ 3454678 w 3911893"/>
              <a:gd name="connsiteY8726" fmla="*/ 1754662 h 3797612"/>
              <a:gd name="connsiteX8727" fmla="*/ 3455072 w 3911893"/>
              <a:gd name="connsiteY8727" fmla="*/ 1754189 h 3797612"/>
              <a:gd name="connsiteX8728" fmla="*/ 3455858 w 3911893"/>
              <a:gd name="connsiteY8728" fmla="*/ 1755528 h 3797612"/>
              <a:gd name="connsiteX8729" fmla="*/ 3457004 w 3911893"/>
              <a:gd name="connsiteY8729" fmla="*/ 1755475 h 3797612"/>
              <a:gd name="connsiteX8730" fmla="*/ 3457077 w 3911893"/>
              <a:gd name="connsiteY8730" fmla="*/ 1751781 h 3797612"/>
              <a:gd name="connsiteX8731" fmla="*/ 3459163 w 3911893"/>
              <a:gd name="connsiteY8731" fmla="*/ 1749275 h 3797612"/>
              <a:gd name="connsiteX8732" fmla="*/ 3457158 w 3911893"/>
              <a:gd name="connsiteY8732" fmla="*/ 1747625 h 3797612"/>
              <a:gd name="connsiteX8733" fmla="*/ 3457077 w 3911893"/>
              <a:gd name="connsiteY8733" fmla="*/ 1751781 h 3797612"/>
              <a:gd name="connsiteX8734" fmla="*/ 3455072 w 3911893"/>
              <a:gd name="connsiteY8734" fmla="*/ 1754189 h 3797612"/>
              <a:gd name="connsiteX8735" fmla="*/ 3453921 w 3911893"/>
              <a:gd name="connsiteY8735" fmla="*/ 1752226 h 3797612"/>
              <a:gd name="connsiteX8736" fmla="*/ 3453863 w 3911893"/>
              <a:gd name="connsiteY8736" fmla="*/ 1751630 h 3797612"/>
              <a:gd name="connsiteX8737" fmla="*/ 3453640 w 3911893"/>
              <a:gd name="connsiteY8737" fmla="*/ 1751745 h 3797612"/>
              <a:gd name="connsiteX8738" fmla="*/ 3449495 w 3911893"/>
              <a:gd name="connsiteY8738" fmla="*/ 1744678 h 3797612"/>
              <a:gd name="connsiteX8739" fmla="*/ 3447132 w 3911893"/>
              <a:gd name="connsiteY8739" fmla="*/ 1739376 h 3797612"/>
              <a:gd name="connsiteX8740" fmla="*/ 3440184 w 3911893"/>
              <a:gd name="connsiteY8740" fmla="*/ 1743734 h 3797612"/>
              <a:gd name="connsiteX8741" fmla="*/ 3430157 w 3911893"/>
              <a:gd name="connsiteY8741" fmla="*/ 1735484 h 3797612"/>
              <a:gd name="connsiteX8742" fmla="*/ 3435459 w 3911893"/>
              <a:gd name="connsiteY8742" fmla="*/ 1724315 h 3797612"/>
              <a:gd name="connsiteX8743" fmla="*/ 3437508 w 3911893"/>
              <a:gd name="connsiteY8743" fmla="*/ 1720000 h 3797612"/>
              <a:gd name="connsiteX8744" fmla="*/ 3438450 w 3911893"/>
              <a:gd name="connsiteY8744" fmla="*/ 1721318 h 3797612"/>
              <a:gd name="connsiteX8745" fmla="*/ 3439328 w 3911893"/>
              <a:gd name="connsiteY8745" fmla="*/ 1716164 h 3797612"/>
              <a:gd name="connsiteX8746" fmla="*/ 3438182 w 3911893"/>
              <a:gd name="connsiteY8746" fmla="*/ 1718579 h 3797612"/>
              <a:gd name="connsiteX8747" fmla="*/ 3437508 w 3911893"/>
              <a:gd name="connsiteY8747" fmla="*/ 1720000 h 3797612"/>
              <a:gd name="connsiteX8748" fmla="*/ 3436447 w 3911893"/>
              <a:gd name="connsiteY8748" fmla="*/ 1718516 h 3797612"/>
              <a:gd name="connsiteX8749" fmla="*/ 3437898 w 3911893"/>
              <a:gd name="connsiteY8749" fmla="*/ 1701554 h 3797612"/>
              <a:gd name="connsiteX8750" fmla="*/ 3448499 w 3911893"/>
              <a:gd name="connsiteY8750" fmla="*/ 1696844 h 3797612"/>
              <a:gd name="connsiteX8751" fmla="*/ 3452727 w 3911893"/>
              <a:gd name="connsiteY8751" fmla="*/ 1683531 h 3797612"/>
              <a:gd name="connsiteX8752" fmla="*/ 3442483 w 3911893"/>
              <a:gd name="connsiteY8752" fmla="*/ 1691894 h 3797612"/>
              <a:gd name="connsiteX8753" fmla="*/ 3439763 w 3911893"/>
              <a:gd name="connsiteY8753" fmla="*/ 1682939 h 3797612"/>
              <a:gd name="connsiteX8754" fmla="*/ 3434820 w 3911893"/>
              <a:gd name="connsiteY8754" fmla="*/ 1688947 h 3797612"/>
              <a:gd name="connsiteX8755" fmla="*/ 3439188 w 3911893"/>
              <a:gd name="connsiteY8755" fmla="*/ 1695899 h 3797612"/>
              <a:gd name="connsiteX8756" fmla="*/ 3428944 w 3911893"/>
              <a:gd name="connsiteY8756" fmla="*/ 1704262 h 3797612"/>
              <a:gd name="connsiteX8757" fmla="*/ 3424934 w 3911893"/>
              <a:gd name="connsiteY8757" fmla="*/ 1700962 h 3797612"/>
              <a:gd name="connsiteX8758" fmla="*/ 3409032 w 3911893"/>
              <a:gd name="connsiteY8758" fmla="*/ 1708028 h 3797612"/>
              <a:gd name="connsiteX8759" fmla="*/ 3407027 w 3911893"/>
              <a:gd name="connsiteY8759" fmla="*/ 1706378 h 3797612"/>
              <a:gd name="connsiteX8760" fmla="*/ 3402084 w 3911893"/>
              <a:gd name="connsiteY8760" fmla="*/ 1712386 h 3797612"/>
              <a:gd name="connsiteX8761" fmla="*/ 3394063 w 3911893"/>
              <a:gd name="connsiteY8761" fmla="*/ 1705786 h 3797612"/>
              <a:gd name="connsiteX8762" fmla="*/ 3391840 w 3911893"/>
              <a:gd name="connsiteY8762" fmla="*/ 1720749 h 3797612"/>
              <a:gd name="connsiteX8763" fmla="*/ 3386897 w 3911893"/>
              <a:gd name="connsiteY8763" fmla="*/ 1726756 h 3797612"/>
              <a:gd name="connsiteX8764" fmla="*/ 3377726 w 3911893"/>
              <a:gd name="connsiteY8764" fmla="*/ 1746077 h 3797612"/>
              <a:gd name="connsiteX8765" fmla="*/ 3384457 w 3911893"/>
              <a:gd name="connsiteY8765" fmla="*/ 1758331 h 3797612"/>
              <a:gd name="connsiteX8766" fmla="*/ 3372924 w 3911893"/>
              <a:gd name="connsiteY8766" fmla="*/ 1772349 h 3797612"/>
              <a:gd name="connsiteX8767" fmla="*/ 3379297 w 3911893"/>
              <a:gd name="connsiteY8767" fmla="*/ 1780951 h 3797612"/>
              <a:gd name="connsiteX8768" fmla="*/ 3384023 w 3911893"/>
              <a:gd name="connsiteY8768" fmla="*/ 1791556 h 3797612"/>
              <a:gd name="connsiteX8769" fmla="*/ 3382017 w 3911893"/>
              <a:gd name="connsiteY8769" fmla="*/ 1789906 h 3797612"/>
              <a:gd name="connsiteX8770" fmla="*/ 3368121 w 3911893"/>
              <a:gd name="connsiteY8770" fmla="*/ 1798622 h 3797612"/>
              <a:gd name="connsiteX8771" fmla="*/ 3363178 w 3911893"/>
              <a:gd name="connsiteY8771" fmla="*/ 1804629 h 3797612"/>
              <a:gd name="connsiteX8772" fmla="*/ 3372132 w 3911893"/>
              <a:gd name="connsiteY8772" fmla="*/ 1801921 h 3797612"/>
              <a:gd name="connsiteX8773" fmla="*/ 3371556 w 3911893"/>
              <a:gd name="connsiteY8773" fmla="*/ 1814881 h 3797612"/>
              <a:gd name="connsiteX8774" fmla="*/ 3357302 w 3911893"/>
              <a:gd name="connsiteY8774" fmla="*/ 1819944 h 3797612"/>
              <a:gd name="connsiteX8775" fmla="*/ 3351311 w 3911893"/>
              <a:gd name="connsiteY8775" fmla="*/ 1830335 h 3797612"/>
              <a:gd name="connsiteX8776" fmla="*/ 3353164 w 3911893"/>
              <a:gd name="connsiteY8776" fmla="*/ 1824463 h 3797612"/>
              <a:gd name="connsiteX8777" fmla="*/ 3347774 w 3911893"/>
              <a:gd name="connsiteY8777" fmla="*/ 1835612 h 3797612"/>
              <a:gd name="connsiteX8778" fmla="*/ 3349422 w 3911893"/>
              <a:gd name="connsiteY8778" fmla="*/ 1833610 h 3797612"/>
              <a:gd name="connsiteX8779" fmla="*/ 3350407 w 3911893"/>
              <a:gd name="connsiteY8779" fmla="*/ 1831902 h 3797612"/>
              <a:gd name="connsiteX8780" fmla="*/ 3351311 w 3911893"/>
              <a:gd name="connsiteY8780" fmla="*/ 1830335 h 3797612"/>
              <a:gd name="connsiteX8781" fmla="*/ 3350122 w 3911893"/>
              <a:gd name="connsiteY8781" fmla="*/ 1834100 h 3797612"/>
              <a:gd name="connsiteX8782" fmla="*/ 3343904 w 3911893"/>
              <a:gd name="connsiteY8782" fmla="*/ 1852577 h 3797612"/>
              <a:gd name="connsiteX8783" fmla="*/ 3337236 w 3911893"/>
              <a:gd name="connsiteY8783" fmla="*/ 1897464 h 3797612"/>
              <a:gd name="connsiteX8784" fmla="*/ 3348552 w 3911893"/>
              <a:gd name="connsiteY8784" fmla="*/ 1900059 h 3797612"/>
              <a:gd name="connsiteX8785" fmla="*/ 3345257 w 3911893"/>
              <a:gd name="connsiteY8785" fmla="*/ 1904064 h 3797612"/>
              <a:gd name="connsiteX8786" fmla="*/ 3335729 w 3911893"/>
              <a:gd name="connsiteY8786" fmla="*/ 1919732 h 3797612"/>
              <a:gd name="connsiteX8787" fmla="*/ 3336661 w 3911893"/>
              <a:gd name="connsiteY8787" fmla="*/ 1910425 h 3797612"/>
              <a:gd name="connsiteX8788" fmla="*/ 3332651 w 3911893"/>
              <a:gd name="connsiteY8788" fmla="*/ 1907125 h 3797612"/>
              <a:gd name="connsiteX8789" fmla="*/ 3328640 w 3911893"/>
              <a:gd name="connsiteY8789" fmla="*/ 1903825 h 3797612"/>
              <a:gd name="connsiteX8790" fmla="*/ 3321692 w 3911893"/>
              <a:gd name="connsiteY8790" fmla="*/ 1908183 h 3797612"/>
              <a:gd name="connsiteX8791" fmla="*/ 3332791 w 3911893"/>
              <a:gd name="connsiteY8791" fmla="*/ 1927390 h 3797612"/>
              <a:gd name="connsiteX8792" fmla="*/ 3333149 w 3911893"/>
              <a:gd name="connsiteY8792" fmla="*/ 1931042 h 3797612"/>
              <a:gd name="connsiteX8793" fmla="*/ 3321832 w 3911893"/>
              <a:gd name="connsiteY8793" fmla="*/ 1928447 h 3797612"/>
              <a:gd name="connsiteX8794" fmla="*/ 3319610 w 3911893"/>
              <a:gd name="connsiteY8794" fmla="*/ 1943410 h 3797612"/>
              <a:gd name="connsiteX8795" fmla="*/ 3310656 w 3911893"/>
              <a:gd name="connsiteY8795" fmla="*/ 1946118 h 3797612"/>
              <a:gd name="connsiteX8796" fmla="*/ 3310234 w 3911893"/>
              <a:gd name="connsiteY8796" fmla="*/ 1955623 h 3797612"/>
              <a:gd name="connsiteX8797" fmla="*/ 3302775 w 3911893"/>
              <a:gd name="connsiteY8797" fmla="*/ 1959783 h 3797612"/>
              <a:gd name="connsiteX8798" fmla="*/ 3304206 w 3911893"/>
              <a:gd name="connsiteY8798" fmla="*/ 1974393 h 3797612"/>
              <a:gd name="connsiteX8799" fmla="*/ 3296325 w 3911893"/>
              <a:gd name="connsiteY8799" fmla="*/ 1988058 h 3797612"/>
              <a:gd name="connsiteX8800" fmla="*/ 3296108 w 3911893"/>
              <a:gd name="connsiteY8800" fmla="*/ 2004670 h 3797612"/>
              <a:gd name="connsiteX8801" fmla="*/ 3302123 w 3911893"/>
              <a:gd name="connsiteY8801" fmla="*/ 2009620 h 3797612"/>
              <a:gd name="connsiteX8802" fmla="*/ 3300833 w 3911893"/>
              <a:gd name="connsiteY8802" fmla="*/ 2015275 h 3797612"/>
              <a:gd name="connsiteX8803" fmla="*/ 3291880 w 3911893"/>
              <a:gd name="connsiteY8803" fmla="*/ 2017983 h 3797612"/>
              <a:gd name="connsiteX8804" fmla="*/ 3292953 w 3911893"/>
              <a:gd name="connsiteY8804" fmla="*/ 2028940 h 3797612"/>
              <a:gd name="connsiteX8805" fmla="*/ 3287294 w 3911893"/>
              <a:gd name="connsiteY8805" fmla="*/ 2027643 h 3797612"/>
              <a:gd name="connsiteX8806" fmla="*/ 3285072 w 3911893"/>
              <a:gd name="connsiteY8806" fmla="*/ 2042606 h 3797612"/>
              <a:gd name="connsiteX8807" fmla="*/ 3279618 w 3911893"/>
              <a:gd name="connsiteY8807" fmla="*/ 2052810 h 3797612"/>
              <a:gd name="connsiteX8808" fmla="*/ 3279155 w 3911893"/>
              <a:gd name="connsiteY8808" fmla="*/ 2053677 h 3797612"/>
              <a:gd name="connsiteX8809" fmla="*/ 3279000 w 3911893"/>
              <a:gd name="connsiteY8809" fmla="*/ 2050623 h 3797612"/>
              <a:gd name="connsiteX8810" fmla="*/ 3278839 w 3911893"/>
              <a:gd name="connsiteY8810" fmla="*/ 2054268 h 3797612"/>
              <a:gd name="connsiteX8811" fmla="*/ 3279155 w 3911893"/>
              <a:gd name="connsiteY8811" fmla="*/ 2053677 h 3797612"/>
              <a:gd name="connsiteX8812" fmla="*/ 3279554 w 3911893"/>
              <a:gd name="connsiteY8812" fmla="*/ 2061573 h 3797612"/>
              <a:gd name="connsiteX8813" fmla="*/ 3275901 w 3911893"/>
              <a:gd name="connsiteY8813" fmla="*/ 2061926 h 3797612"/>
              <a:gd name="connsiteX8814" fmla="*/ 3280984 w 3911893"/>
              <a:gd name="connsiteY8814" fmla="*/ 2076183 h 3797612"/>
              <a:gd name="connsiteX8815" fmla="*/ 3269450 w 3911893"/>
              <a:gd name="connsiteY8815" fmla="*/ 2090201 h 3797612"/>
              <a:gd name="connsiteX8816" fmla="*/ 3269808 w 3911893"/>
              <a:gd name="connsiteY8816" fmla="*/ 2093853 h 3797612"/>
              <a:gd name="connsiteX8817" fmla="*/ 3283705 w 3911893"/>
              <a:gd name="connsiteY8817" fmla="*/ 2085138 h 3797612"/>
              <a:gd name="connsiteX8818" fmla="*/ 3279119 w 3911893"/>
              <a:gd name="connsiteY8818" fmla="*/ 2094798 h 3797612"/>
              <a:gd name="connsiteX8819" fmla="*/ 3275466 w 3911893"/>
              <a:gd name="connsiteY8819" fmla="*/ 2095151 h 3797612"/>
              <a:gd name="connsiteX8820" fmla="*/ 3274534 w 3911893"/>
              <a:gd name="connsiteY8820" fmla="*/ 2104458 h 3797612"/>
              <a:gd name="connsiteX8821" fmla="*/ 3265580 w 3911893"/>
              <a:gd name="connsiteY8821" fmla="*/ 2107166 h 3797612"/>
              <a:gd name="connsiteX8822" fmla="*/ 3263000 w 3911893"/>
              <a:gd name="connsiteY8822" fmla="*/ 2118476 h 3797612"/>
              <a:gd name="connsiteX8823" fmla="*/ 3255119 w 3911893"/>
              <a:gd name="connsiteY8823" fmla="*/ 2132141 h 3797612"/>
              <a:gd name="connsiteX8824" fmla="*/ 3251466 w 3911893"/>
              <a:gd name="connsiteY8824" fmla="*/ 2132494 h 3797612"/>
              <a:gd name="connsiteX8825" fmla="*/ 3248080 w 3911893"/>
              <a:gd name="connsiteY8825" fmla="*/ 2147338 h 3797612"/>
              <a:gd name="connsiteX8826" fmla="*/ 3247828 w 3911893"/>
              <a:gd name="connsiteY8826" fmla="*/ 2148441 h 3797612"/>
              <a:gd name="connsiteX8827" fmla="*/ 3244301 w 3911893"/>
              <a:gd name="connsiteY8827" fmla="*/ 2153464 h 3797612"/>
              <a:gd name="connsiteX8828" fmla="*/ 3250674 w 3911893"/>
              <a:gd name="connsiteY8828" fmla="*/ 2162066 h 3797612"/>
              <a:gd name="connsiteX8829" fmla="*/ 3237851 w 3911893"/>
              <a:gd name="connsiteY8829" fmla="*/ 2181739 h 3797612"/>
              <a:gd name="connsiteX8830" fmla="*/ 3238565 w 3911893"/>
              <a:gd name="connsiteY8830" fmla="*/ 2189044 h 3797612"/>
              <a:gd name="connsiteX8831" fmla="*/ 3231975 w 3911893"/>
              <a:gd name="connsiteY8831" fmla="*/ 2197054 h 3797612"/>
              <a:gd name="connsiteX8832" fmla="*/ 3235053 w 3911893"/>
              <a:gd name="connsiteY8832" fmla="*/ 2209661 h 3797612"/>
              <a:gd name="connsiteX8833" fmla="*/ 3229178 w 3911893"/>
              <a:gd name="connsiteY8833" fmla="*/ 2224976 h 3797612"/>
              <a:gd name="connsiteX8834" fmla="*/ 3232256 w 3911893"/>
              <a:gd name="connsiteY8834" fmla="*/ 2237583 h 3797612"/>
              <a:gd name="connsiteX8835" fmla="*/ 3228743 w 3911893"/>
              <a:gd name="connsiteY8835" fmla="*/ 2258201 h 3797612"/>
              <a:gd name="connsiteX8836" fmla="*/ 3221437 w 3911893"/>
              <a:gd name="connsiteY8836" fmla="*/ 2258906 h 3797612"/>
              <a:gd name="connsiteX8837" fmla="*/ 3216494 w 3911893"/>
              <a:gd name="connsiteY8837" fmla="*/ 2264914 h 3797612"/>
              <a:gd name="connsiteX8838" fmla="*/ 3217567 w 3911893"/>
              <a:gd name="connsiteY8838" fmla="*/ 2275871 h 3797612"/>
              <a:gd name="connsiteX8839" fmla="*/ 3206391 w 3911893"/>
              <a:gd name="connsiteY8839" fmla="*/ 2293542 h 3797612"/>
              <a:gd name="connsiteX8840" fmla="*/ 3204168 w 3911893"/>
              <a:gd name="connsiteY8840" fmla="*/ 2308504 h 3797612"/>
              <a:gd name="connsiteX8841" fmla="*/ 3216774 w 3911893"/>
              <a:gd name="connsiteY8841" fmla="*/ 2305443 h 3797612"/>
              <a:gd name="connsiteX8842" fmla="*/ 3223365 w 3911893"/>
              <a:gd name="connsiteY8842" fmla="*/ 2297433 h 3797612"/>
              <a:gd name="connsiteX8843" fmla="*/ 3218780 w 3911893"/>
              <a:gd name="connsiteY8843" fmla="*/ 2307093 h 3797612"/>
              <a:gd name="connsiteX8844" fmla="*/ 3206531 w 3911893"/>
              <a:gd name="connsiteY8844" fmla="*/ 2313806 h 3797612"/>
              <a:gd name="connsiteX8845" fmla="*/ 3198868 w 3911893"/>
              <a:gd name="connsiteY8845" fmla="*/ 2310859 h 3797612"/>
              <a:gd name="connsiteX8846" fmla="*/ 3194640 w 3911893"/>
              <a:gd name="connsiteY8846" fmla="*/ 2324172 h 3797612"/>
              <a:gd name="connsiteX8847" fmla="*/ 3200655 w 3911893"/>
              <a:gd name="connsiteY8847" fmla="*/ 2329122 h 3797612"/>
              <a:gd name="connsiteX8848" fmla="*/ 3192417 w 3911893"/>
              <a:gd name="connsiteY8848" fmla="*/ 2339134 h 3797612"/>
              <a:gd name="connsiteX8849" fmla="*/ 3198791 w 3911893"/>
              <a:gd name="connsiteY8849" fmla="*/ 2347736 h 3797612"/>
              <a:gd name="connsiteX8850" fmla="*/ 3193132 w 3911893"/>
              <a:gd name="connsiteY8850" fmla="*/ 2346439 h 3797612"/>
              <a:gd name="connsiteX8851" fmla="*/ 3193273 w 3911893"/>
              <a:gd name="connsiteY8851" fmla="*/ 2366704 h 3797612"/>
              <a:gd name="connsiteX8852" fmla="*/ 3198573 w 3911893"/>
              <a:gd name="connsiteY8852" fmla="*/ 2364349 h 3797612"/>
              <a:gd name="connsiteX8853" fmla="*/ 3194345 w 3911893"/>
              <a:gd name="connsiteY8853" fmla="*/ 2377661 h 3797612"/>
              <a:gd name="connsiteX8854" fmla="*/ 3182097 w 3911893"/>
              <a:gd name="connsiteY8854" fmla="*/ 2384374 h 3797612"/>
              <a:gd name="connsiteX8855" fmla="*/ 3185174 w 3911893"/>
              <a:gd name="connsiteY8855" fmla="*/ 2396981 h 3797612"/>
              <a:gd name="connsiteX8856" fmla="*/ 3188827 w 3911893"/>
              <a:gd name="connsiteY8856" fmla="*/ 2396629 h 3797612"/>
              <a:gd name="connsiteX8857" fmla="*/ 3206377 w 3911893"/>
              <a:gd name="connsiteY8857" fmla="*/ 2387561 h 3797612"/>
              <a:gd name="connsiteX8858" fmla="*/ 3214615 w 3911893"/>
              <a:gd name="connsiteY8858" fmla="*/ 2377548 h 3797612"/>
              <a:gd name="connsiteX8859" fmla="*/ 3221206 w 3911893"/>
              <a:gd name="connsiteY8859" fmla="*/ 2369538 h 3797612"/>
              <a:gd name="connsiteX8860" fmla="*/ 3220631 w 3911893"/>
              <a:gd name="connsiteY8860" fmla="*/ 2382497 h 3797612"/>
              <a:gd name="connsiteX8861" fmla="*/ 3195341 w 3911893"/>
              <a:gd name="connsiteY8861" fmla="*/ 2425496 h 3797612"/>
              <a:gd name="connsiteX8862" fmla="*/ 3197704 w 3911893"/>
              <a:gd name="connsiteY8862" fmla="*/ 2430798 h 3797612"/>
              <a:gd name="connsiteX8863" fmla="*/ 3201357 w 3911893"/>
              <a:gd name="connsiteY8863" fmla="*/ 2430446 h 3797612"/>
              <a:gd name="connsiteX8864" fmla="*/ 3190755 w 3911893"/>
              <a:gd name="connsiteY8864" fmla="*/ 2435156 h 3797612"/>
              <a:gd name="connsiteX8865" fmla="*/ 3188750 w 3911893"/>
              <a:gd name="connsiteY8865" fmla="*/ 2433506 h 3797612"/>
              <a:gd name="connsiteX8866" fmla="*/ 3185098 w 3911893"/>
              <a:gd name="connsiteY8866" fmla="*/ 2433859 h 3797612"/>
              <a:gd name="connsiteX8867" fmla="*/ 3173921 w 3911893"/>
              <a:gd name="connsiteY8867" fmla="*/ 2451529 h 3797612"/>
              <a:gd name="connsiteX8868" fmla="*/ 3166258 w 3911893"/>
              <a:gd name="connsiteY8868" fmla="*/ 2448582 h 3797612"/>
              <a:gd name="connsiteX8869" fmla="*/ 3163895 w 3911893"/>
              <a:gd name="connsiteY8869" fmla="*/ 2443279 h 3797612"/>
              <a:gd name="connsiteX8870" fmla="*/ 3154584 w 3911893"/>
              <a:gd name="connsiteY8870" fmla="*/ 2442335 h 3797612"/>
              <a:gd name="connsiteX8871" fmla="*/ 3154942 w 3911893"/>
              <a:gd name="connsiteY8871" fmla="*/ 2445988 h 3797612"/>
              <a:gd name="connsiteX8872" fmla="*/ 3152579 w 3911893"/>
              <a:gd name="connsiteY8872" fmla="*/ 2440685 h 3797612"/>
              <a:gd name="connsiteX8873" fmla="*/ 3162107 w 3911893"/>
              <a:gd name="connsiteY8873" fmla="*/ 2425018 h 3797612"/>
              <a:gd name="connsiteX8874" fmla="*/ 3159029 w 3911893"/>
              <a:gd name="connsiteY8874" fmla="*/ 2412410 h 3797612"/>
              <a:gd name="connsiteX8875" fmla="*/ 3147138 w 3911893"/>
              <a:gd name="connsiteY8875" fmla="*/ 2422776 h 3797612"/>
              <a:gd name="connsiteX8876" fmla="*/ 3148211 w 3911893"/>
              <a:gd name="connsiteY8876" fmla="*/ 2433733 h 3797612"/>
              <a:gd name="connsiteX8877" fmla="*/ 3103009 w 3911893"/>
              <a:gd name="connsiteY8877" fmla="*/ 2480497 h 3797612"/>
              <a:gd name="connsiteX8878" fmla="*/ 3095128 w 3911893"/>
              <a:gd name="connsiteY8878" fmla="*/ 2494163 h 3797612"/>
              <a:gd name="connsiteX8879" fmla="*/ 3091117 w 3911893"/>
              <a:gd name="connsiteY8879" fmla="*/ 2490863 h 3797612"/>
              <a:gd name="connsiteX8880" fmla="*/ 3096418 w 3911893"/>
              <a:gd name="connsiteY8880" fmla="*/ 2488508 h 3797612"/>
              <a:gd name="connsiteX8881" fmla="*/ 3096060 w 3911893"/>
              <a:gd name="connsiteY8881" fmla="*/ 2484855 h 3797612"/>
              <a:gd name="connsiteX8882" fmla="*/ 3098598 w 3911893"/>
              <a:gd name="connsiteY8882" fmla="*/ 2486943 h 3797612"/>
              <a:gd name="connsiteX8883" fmla="*/ 3096060 w 3911893"/>
              <a:gd name="connsiteY8883" fmla="*/ 2484855 h 3797612"/>
              <a:gd name="connsiteX8884" fmla="*/ 3096060 w 3911893"/>
              <a:gd name="connsiteY8884" fmla="*/ 2484855 h 3797612"/>
              <a:gd name="connsiteX8885" fmla="*/ 3090044 w 3911893"/>
              <a:gd name="connsiteY8885" fmla="*/ 2479905 h 3797612"/>
              <a:gd name="connsiteX8886" fmla="*/ 3094988 w 3911893"/>
              <a:gd name="connsiteY8886" fmla="*/ 2473898 h 3797612"/>
              <a:gd name="connsiteX8887" fmla="*/ 3106738 w 3911893"/>
              <a:gd name="connsiteY8887" fmla="*/ 2443268 h 3797612"/>
              <a:gd name="connsiteX8888" fmla="*/ 3112971 w 3911893"/>
              <a:gd name="connsiteY8888" fmla="*/ 2431605 h 3797612"/>
              <a:gd name="connsiteX8889" fmla="*/ 3114262 w 3911893"/>
              <a:gd name="connsiteY8889" fmla="*/ 2425950 h 3797612"/>
              <a:gd name="connsiteX8890" fmla="*/ 3112256 w 3911893"/>
              <a:gd name="connsiteY8890" fmla="*/ 2424300 h 3797612"/>
              <a:gd name="connsiteX8891" fmla="*/ 3101655 w 3911893"/>
              <a:gd name="connsiteY8891" fmla="*/ 2429010 h 3797612"/>
              <a:gd name="connsiteX8892" fmla="*/ 3098002 w 3911893"/>
              <a:gd name="connsiteY8892" fmla="*/ 2429363 h 3797612"/>
              <a:gd name="connsiteX8893" fmla="*/ 3096712 w 3911893"/>
              <a:gd name="connsiteY8893" fmla="*/ 2435018 h 3797612"/>
              <a:gd name="connsiteX8894" fmla="*/ 3096137 w 3911893"/>
              <a:gd name="connsiteY8894" fmla="*/ 2447978 h 3797612"/>
              <a:gd name="connsiteX8895" fmla="*/ 3082956 w 3911893"/>
              <a:gd name="connsiteY8895" fmla="*/ 2463998 h 3797612"/>
              <a:gd name="connsiteX8896" fmla="*/ 3078728 w 3911893"/>
              <a:gd name="connsiteY8896" fmla="*/ 2477311 h 3797612"/>
              <a:gd name="connsiteX8897" fmla="*/ 3071997 w 3911893"/>
              <a:gd name="connsiteY8897" fmla="*/ 2465057 h 3797612"/>
              <a:gd name="connsiteX8898" fmla="*/ 3081883 w 3911893"/>
              <a:gd name="connsiteY8898" fmla="*/ 2453041 h 3797612"/>
              <a:gd name="connsiteX8899" fmla="*/ 3081526 w 3911893"/>
              <a:gd name="connsiteY8899" fmla="*/ 2449389 h 3797612"/>
              <a:gd name="connsiteX8900" fmla="*/ 3085179 w 3911893"/>
              <a:gd name="connsiteY8900" fmla="*/ 2449036 h 3797612"/>
              <a:gd name="connsiteX8901" fmla="*/ 3080095 w 3911893"/>
              <a:gd name="connsiteY8901" fmla="*/ 2434779 h 3797612"/>
              <a:gd name="connsiteX8902" fmla="*/ 3087836 w 3911893"/>
              <a:gd name="connsiteY8902" fmla="*/ 2400849 h 3797612"/>
              <a:gd name="connsiteX8903" fmla="*/ 3085830 w 3911893"/>
              <a:gd name="connsiteY8903" fmla="*/ 2399199 h 3797612"/>
              <a:gd name="connsiteX8904" fmla="*/ 3076660 w 3911893"/>
              <a:gd name="connsiteY8904" fmla="*/ 2418519 h 3797612"/>
              <a:gd name="connsiteX8905" fmla="*/ 3059825 w 3911893"/>
              <a:gd name="connsiteY8905" fmla="*/ 2434892 h 3797612"/>
              <a:gd name="connsiteX8906" fmla="*/ 3064193 w 3911893"/>
              <a:gd name="connsiteY8906" fmla="*/ 2441845 h 3797612"/>
              <a:gd name="connsiteX8907" fmla="*/ 3058318 w 3911893"/>
              <a:gd name="connsiteY8907" fmla="*/ 2457160 h 3797612"/>
              <a:gd name="connsiteX8908" fmla="*/ 3052085 w 3911893"/>
              <a:gd name="connsiteY8908" fmla="*/ 2468823 h 3797612"/>
              <a:gd name="connsiteX8909" fmla="*/ 3042416 w 3911893"/>
              <a:gd name="connsiteY8909" fmla="*/ 2464226 h 3797612"/>
              <a:gd name="connsiteX8910" fmla="*/ 3036541 w 3911893"/>
              <a:gd name="connsiteY8910" fmla="*/ 2479541 h 3797612"/>
              <a:gd name="connsiteX8911" fmla="*/ 3025940 w 3911893"/>
              <a:gd name="connsiteY8911" fmla="*/ 2484252 h 3797612"/>
              <a:gd name="connsiteX8912" fmla="*/ 3022645 w 3911893"/>
              <a:gd name="connsiteY8912" fmla="*/ 2488256 h 3797612"/>
              <a:gd name="connsiteX8913" fmla="*/ 3027728 w 3911893"/>
              <a:gd name="connsiteY8913" fmla="*/ 2502513 h 3797612"/>
              <a:gd name="connsiteX8914" fmla="*/ 3020779 w 3911893"/>
              <a:gd name="connsiteY8914" fmla="*/ 2506871 h 3797612"/>
              <a:gd name="connsiteX8915" fmla="*/ 3028443 w 3911893"/>
              <a:gd name="connsiteY8915" fmla="*/ 2509818 h 3797612"/>
              <a:gd name="connsiteX8916" fmla="*/ 3024790 w 3911893"/>
              <a:gd name="connsiteY8916" fmla="*/ 2510171 h 3797612"/>
              <a:gd name="connsiteX8917" fmla="*/ 3022740 w 3911893"/>
              <a:gd name="connsiteY8917" fmla="*/ 2513365 h 3797612"/>
              <a:gd name="connsiteX8918" fmla="*/ 3021456 w 3911893"/>
              <a:gd name="connsiteY8918" fmla="*/ 2511400 h 3797612"/>
              <a:gd name="connsiteX8919" fmla="*/ 3021194 w 3911893"/>
              <a:gd name="connsiteY8919" fmla="*/ 2510518 h 3797612"/>
              <a:gd name="connsiteX8920" fmla="*/ 3021181 w 3911893"/>
              <a:gd name="connsiteY8920" fmla="*/ 2510980 h 3797612"/>
              <a:gd name="connsiteX8921" fmla="*/ 3021456 w 3911893"/>
              <a:gd name="connsiteY8921" fmla="*/ 2511400 h 3797612"/>
              <a:gd name="connsiteX8922" fmla="*/ 3023857 w 3911893"/>
              <a:gd name="connsiteY8922" fmla="*/ 2519479 h 3797612"/>
              <a:gd name="connsiteX8923" fmla="*/ 3038111 w 3911893"/>
              <a:gd name="connsiteY8923" fmla="*/ 2514415 h 3797612"/>
              <a:gd name="connsiteX8924" fmla="*/ 3042697 w 3911893"/>
              <a:gd name="connsiteY8924" fmla="*/ 2504755 h 3797612"/>
              <a:gd name="connsiteX8925" fmla="*/ 3046707 w 3911893"/>
              <a:gd name="connsiteY8925" fmla="*/ 2508055 h 3797612"/>
              <a:gd name="connsiteX8926" fmla="*/ 3050718 w 3911893"/>
              <a:gd name="connsiteY8926" fmla="*/ 2511354 h 3797612"/>
              <a:gd name="connsiteX8927" fmla="*/ 3056018 w 3911893"/>
              <a:gd name="connsiteY8927" fmla="*/ 2509000 h 3797612"/>
              <a:gd name="connsiteX8928" fmla="*/ 3058929 w 3911893"/>
              <a:gd name="connsiteY8928" fmla="*/ 2503418 h 3797612"/>
              <a:gd name="connsiteX8929" fmla="*/ 3066620 w 3911893"/>
              <a:gd name="connsiteY8929" fmla="*/ 2504289 h 3797612"/>
              <a:gd name="connsiteX8930" fmla="*/ 3066977 w 3911893"/>
              <a:gd name="connsiteY8930" fmla="*/ 2507941 h 3797612"/>
              <a:gd name="connsiteX8931" fmla="*/ 3052723 w 3911893"/>
              <a:gd name="connsiteY8931" fmla="*/ 2513004 h 3797612"/>
              <a:gd name="connsiteX8932" fmla="*/ 3049428 w 3911893"/>
              <a:gd name="connsiteY8932" fmla="*/ 2517010 h 3797612"/>
              <a:gd name="connsiteX8933" fmla="*/ 3053438 w 3911893"/>
              <a:gd name="connsiteY8933" fmla="*/ 2520310 h 3797612"/>
              <a:gd name="connsiteX8934" fmla="*/ 3060744 w 3911893"/>
              <a:gd name="connsiteY8934" fmla="*/ 2519604 h 3797612"/>
              <a:gd name="connsiteX8935" fmla="*/ 3070630 w 3911893"/>
              <a:gd name="connsiteY8935" fmla="*/ 2507589 h 3797612"/>
              <a:gd name="connsiteX8936" fmla="*/ 3069557 w 3911893"/>
              <a:gd name="connsiteY8936" fmla="*/ 2496631 h 3797612"/>
              <a:gd name="connsiteX8937" fmla="*/ 3074500 w 3911893"/>
              <a:gd name="connsiteY8937" fmla="*/ 2490624 h 3797612"/>
              <a:gd name="connsiteX8938" fmla="*/ 3077438 w 3911893"/>
              <a:gd name="connsiteY8938" fmla="*/ 2482966 h 3797612"/>
              <a:gd name="connsiteX8939" fmla="*/ 3086392 w 3911893"/>
              <a:gd name="connsiteY8939" fmla="*/ 2480258 h 3797612"/>
              <a:gd name="connsiteX8940" fmla="*/ 3083454 w 3911893"/>
              <a:gd name="connsiteY8940" fmla="*/ 2487916 h 3797612"/>
              <a:gd name="connsiteX8941" fmla="*/ 3077578 w 3911893"/>
              <a:gd name="connsiteY8941" fmla="*/ 2503231 h 3797612"/>
              <a:gd name="connsiteX8942" fmla="*/ 3079583 w 3911893"/>
              <a:gd name="connsiteY8942" fmla="*/ 2504881 h 3797612"/>
              <a:gd name="connsiteX8943" fmla="*/ 3086174 w 3911893"/>
              <a:gd name="connsiteY8943" fmla="*/ 2496871 h 3797612"/>
              <a:gd name="connsiteX8944" fmla="*/ 3089827 w 3911893"/>
              <a:gd name="connsiteY8944" fmla="*/ 2496518 h 3797612"/>
              <a:gd name="connsiteX8945" fmla="*/ 3090185 w 3911893"/>
              <a:gd name="connsiteY8945" fmla="*/ 2500171 h 3797612"/>
              <a:gd name="connsiteX8946" fmla="*/ 3073351 w 3911893"/>
              <a:gd name="connsiteY8946" fmla="*/ 2516543 h 3797612"/>
              <a:gd name="connsiteX8947" fmla="*/ 3071128 w 3911893"/>
              <a:gd name="connsiteY8947" fmla="*/ 2531506 h 3797612"/>
              <a:gd name="connsiteX8948" fmla="*/ 3063107 w 3911893"/>
              <a:gd name="connsiteY8948" fmla="*/ 2524906 h 3797612"/>
              <a:gd name="connsiteX8949" fmla="*/ 3057589 w 3911893"/>
              <a:gd name="connsiteY8949" fmla="*/ 2543874 h 3797612"/>
              <a:gd name="connsiteX8950" fmla="*/ 3044050 w 3911893"/>
              <a:gd name="connsiteY8950" fmla="*/ 2556242 h 3797612"/>
              <a:gd name="connsiteX8951" fmla="*/ 3038392 w 3911893"/>
              <a:gd name="connsiteY8951" fmla="*/ 2554945 h 3797612"/>
              <a:gd name="connsiteX8952" fmla="*/ 3035812 w 3911893"/>
              <a:gd name="connsiteY8952" fmla="*/ 2566255 h 3797612"/>
              <a:gd name="connsiteX8953" fmla="*/ 3034879 w 3911893"/>
              <a:gd name="connsiteY8953" fmla="*/ 2575562 h 3797612"/>
              <a:gd name="connsiteX8954" fmla="*/ 3031801 w 3911893"/>
              <a:gd name="connsiteY8954" fmla="*/ 2562955 h 3797612"/>
              <a:gd name="connsiteX8955" fmla="*/ 3027433 w 3911893"/>
              <a:gd name="connsiteY8955" fmla="*/ 2556003 h 3797612"/>
              <a:gd name="connsiteX8956" fmla="*/ 3023780 w 3911893"/>
              <a:gd name="connsiteY8956" fmla="*/ 2556356 h 3797612"/>
              <a:gd name="connsiteX8957" fmla="*/ 3029656 w 3911893"/>
              <a:gd name="connsiteY8957" fmla="*/ 2541040 h 3797612"/>
              <a:gd name="connsiteX8958" fmla="*/ 3026093 w 3911893"/>
              <a:gd name="connsiteY8958" fmla="*/ 2542623 h 3797612"/>
              <a:gd name="connsiteX8959" fmla="*/ 3033883 w 3911893"/>
              <a:gd name="connsiteY8959" fmla="*/ 2527728 h 3797612"/>
              <a:gd name="connsiteX8960" fmla="*/ 3022210 w 3911893"/>
              <a:gd name="connsiteY8960" fmla="*/ 2521481 h 3797612"/>
              <a:gd name="connsiteX8961" fmla="*/ 3016909 w 3911893"/>
              <a:gd name="connsiteY8961" fmla="*/ 2523836 h 3797612"/>
              <a:gd name="connsiteX8962" fmla="*/ 3017267 w 3911893"/>
              <a:gd name="connsiteY8962" fmla="*/ 2527489 h 3797612"/>
              <a:gd name="connsiteX8963" fmla="*/ 3013256 w 3911893"/>
              <a:gd name="connsiteY8963" fmla="*/ 2524189 h 3797612"/>
              <a:gd name="connsiteX8964" fmla="*/ 3015479 w 3911893"/>
              <a:gd name="connsiteY8964" fmla="*/ 2509226 h 3797612"/>
              <a:gd name="connsiteX8965" fmla="*/ 3017126 w 3911893"/>
              <a:gd name="connsiteY8965" fmla="*/ 2507224 h 3797612"/>
              <a:gd name="connsiteX8966" fmla="*/ 3018417 w 3911893"/>
              <a:gd name="connsiteY8966" fmla="*/ 2501569 h 3797612"/>
              <a:gd name="connsiteX8967" fmla="*/ 3014763 w 3911893"/>
              <a:gd name="connsiteY8967" fmla="*/ 2501922 h 3797612"/>
              <a:gd name="connsiteX8968" fmla="*/ 3015338 w 3911893"/>
              <a:gd name="connsiteY8968" fmla="*/ 2488962 h 3797612"/>
              <a:gd name="connsiteX8969" fmla="*/ 3013333 w 3911893"/>
              <a:gd name="connsiteY8969" fmla="*/ 2487312 h 3797612"/>
              <a:gd name="connsiteX8970" fmla="*/ 3021929 w 3911893"/>
              <a:gd name="connsiteY8970" fmla="*/ 2480952 h 3797612"/>
              <a:gd name="connsiteX8971" fmla="*/ 3017204 w 3911893"/>
              <a:gd name="connsiteY8971" fmla="*/ 2470347 h 3797612"/>
              <a:gd name="connsiteX8972" fmla="*/ 3023794 w 3911893"/>
              <a:gd name="connsiteY8972" fmla="*/ 2462337 h 3797612"/>
              <a:gd name="connsiteX8973" fmla="*/ 3010255 w 3911893"/>
              <a:gd name="connsiteY8973" fmla="*/ 2474705 h 3797612"/>
              <a:gd name="connsiteX8974" fmla="*/ 3004741 w 3911893"/>
              <a:gd name="connsiteY8974" fmla="*/ 2470167 h 3797612"/>
              <a:gd name="connsiteX8975" fmla="*/ 3005976 w 3911893"/>
              <a:gd name="connsiteY8975" fmla="*/ 2468666 h 3797612"/>
              <a:gd name="connsiteX8976" fmla="*/ 3010319 w 3911893"/>
              <a:gd name="connsiteY8976" fmla="*/ 2465942 h 3797612"/>
              <a:gd name="connsiteX8977" fmla="*/ 3011188 w 3911893"/>
              <a:gd name="connsiteY8977" fmla="*/ 2465397 h 3797612"/>
              <a:gd name="connsiteX8978" fmla="*/ 3008680 w 3911893"/>
              <a:gd name="connsiteY8978" fmla="*/ 2465380 h 3797612"/>
              <a:gd name="connsiteX8979" fmla="*/ 3005976 w 3911893"/>
              <a:gd name="connsiteY8979" fmla="*/ 2468666 h 3797612"/>
              <a:gd name="connsiteX8980" fmla="*/ 3004240 w 3911893"/>
              <a:gd name="connsiteY8980" fmla="*/ 2469755 h 3797612"/>
              <a:gd name="connsiteX8981" fmla="*/ 3004741 w 3911893"/>
              <a:gd name="connsiteY8981" fmla="*/ 2470167 h 3797612"/>
              <a:gd name="connsiteX8982" fmla="*/ 3004123 w 3911893"/>
              <a:gd name="connsiteY8982" fmla="*/ 2470918 h 3797612"/>
              <a:gd name="connsiteX8983" fmla="*/ 3015058 w 3911893"/>
              <a:gd name="connsiteY8983" fmla="*/ 2448432 h 3797612"/>
              <a:gd name="connsiteX8984" fmla="*/ 3006462 w 3911893"/>
              <a:gd name="connsiteY8984" fmla="*/ 2454792 h 3797612"/>
              <a:gd name="connsiteX8985" fmla="*/ 3011047 w 3911893"/>
              <a:gd name="connsiteY8985" fmla="*/ 2445132 h 3797612"/>
              <a:gd name="connsiteX8986" fmla="*/ 3008412 w 3911893"/>
              <a:gd name="connsiteY8986" fmla="*/ 2444695 h 3797612"/>
              <a:gd name="connsiteX8987" fmla="*/ 3007864 w 3911893"/>
              <a:gd name="connsiteY8987" fmla="*/ 2446320 h 3797612"/>
              <a:gd name="connsiteX8988" fmla="*/ 3009566 w 3911893"/>
              <a:gd name="connsiteY8988" fmla="*/ 2436528 h 3797612"/>
              <a:gd name="connsiteX8989" fmla="*/ 3012908 w 3911893"/>
              <a:gd name="connsiteY8989" fmla="*/ 2433772 h 3797612"/>
              <a:gd name="connsiteX8990" fmla="*/ 3012908 w 3911893"/>
              <a:gd name="connsiteY8990" fmla="*/ 2434122 h 3797612"/>
              <a:gd name="connsiteX8991" fmla="*/ 3015275 w 3911893"/>
              <a:gd name="connsiteY8991" fmla="*/ 2431820 h 3797612"/>
              <a:gd name="connsiteX8992" fmla="*/ 3012908 w 3911893"/>
              <a:gd name="connsiteY8992" fmla="*/ 2433772 h 3797612"/>
              <a:gd name="connsiteX8993" fmla="*/ 3012912 w 3911893"/>
              <a:gd name="connsiteY8993" fmla="*/ 2426518 h 3797612"/>
              <a:gd name="connsiteX8994" fmla="*/ 2999731 w 3911893"/>
              <a:gd name="connsiteY8994" fmla="*/ 2442538 h 3797612"/>
              <a:gd name="connsiteX8995" fmla="*/ 2999948 w 3911893"/>
              <a:gd name="connsiteY8995" fmla="*/ 2425926 h 3797612"/>
              <a:gd name="connsiteX8996" fmla="*/ 2995938 w 3911893"/>
              <a:gd name="connsiteY8996" fmla="*/ 2422626 h 3797612"/>
              <a:gd name="connsiteX8997" fmla="*/ 2978171 w 3911893"/>
              <a:gd name="connsiteY8997" fmla="*/ 2448307 h 3797612"/>
              <a:gd name="connsiteX8998" fmla="*/ 2965922 w 3911893"/>
              <a:gd name="connsiteY8998" fmla="*/ 2455020 h 3797612"/>
              <a:gd name="connsiteX8999" fmla="*/ 2970508 w 3911893"/>
              <a:gd name="connsiteY8999" fmla="*/ 2445359 h 3797612"/>
              <a:gd name="connsiteX9000" fmla="*/ 2965207 w 3911893"/>
              <a:gd name="connsiteY9000" fmla="*/ 2447715 h 3797612"/>
              <a:gd name="connsiteX9001" fmla="*/ 2978389 w 3911893"/>
              <a:gd name="connsiteY9001" fmla="*/ 2431694 h 3797612"/>
              <a:gd name="connsiteX9002" fmla="*/ 2971083 w 3911893"/>
              <a:gd name="connsiteY9002" fmla="*/ 2432399 h 3797612"/>
              <a:gd name="connsiteX9003" fmla="*/ 2970725 w 3911893"/>
              <a:gd name="connsiteY9003" fmla="*/ 2428747 h 3797612"/>
              <a:gd name="connsiteX9004" fmla="*/ 2983689 w 3911893"/>
              <a:gd name="connsiteY9004" fmla="*/ 2429339 h 3797612"/>
              <a:gd name="connsiteX9005" fmla="*/ 2994865 w 3911893"/>
              <a:gd name="connsiteY9005" fmla="*/ 2411669 h 3797612"/>
              <a:gd name="connsiteX9006" fmla="*/ 2988849 w 3911893"/>
              <a:gd name="connsiteY9006" fmla="*/ 2406719 h 3797612"/>
              <a:gd name="connsiteX9007" fmla="*/ 2993793 w 3911893"/>
              <a:gd name="connsiteY9007" fmla="*/ 2400711 h 3797612"/>
              <a:gd name="connsiteX9008" fmla="*/ 2997803 w 3911893"/>
              <a:gd name="connsiteY9008" fmla="*/ 2404011 h 3797612"/>
              <a:gd name="connsiteX9009" fmla="*/ 3004968 w 3911893"/>
              <a:gd name="connsiteY9009" fmla="*/ 2383041 h 3797612"/>
              <a:gd name="connsiteX9010" fmla="*/ 3002963 w 3911893"/>
              <a:gd name="connsiteY9010" fmla="*/ 2381391 h 3797612"/>
              <a:gd name="connsiteX9011" fmla="*/ 2995953 w 3911893"/>
              <a:gd name="connsiteY9011" fmla="*/ 2382759 h 3797612"/>
              <a:gd name="connsiteX9012" fmla="*/ 2993999 w 3911893"/>
              <a:gd name="connsiteY9012" fmla="*/ 2381103 h 3797612"/>
              <a:gd name="connsiteX9013" fmla="*/ 2995551 w 3911893"/>
              <a:gd name="connsiteY9013" fmla="*/ 2378650 h 3797612"/>
              <a:gd name="connsiteX9014" fmla="*/ 2996948 w 3911893"/>
              <a:gd name="connsiteY9014" fmla="*/ 2376442 h 3797612"/>
              <a:gd name="connsiteX9015" fmla="*/ 2987636 w 3911893"/>
              <a:gd name="connsiteY9015" fmla="*/ 2375497 h 3797612"/>
              <a:gd name="connsiteX9016" fmla="*/ 2988666 w 3911893"/>
              <a:gd name="connsiteY9016" fmla="*/ 2374245 h 3797612"/>
              <a:gd name="connsiteX9017" fmla="*/ 2989284 w 3911893"/>
              <a:gd name="connsiteY9017" fmla="*/ 2373494 h 3797612"/>
              <a:gd name="connsiteX9018" fmla="*/ 2992580 w 3911893"/>
              <a:gd name="connsiteY9018" fmla="*/ 2369489 h 3797612"/>
              <a:gd name="connsiteX9019" fmla="*/ 3005186 w 3911893"/>
              <a:gd name="connsiteY9019" fmla="*/ 2366429 h 3797612"/>
              <a:gd name="connsiteX9020" fmla="*/ 3000305 w 3911893"/>
              <a:gd name="connsiteY9020" fmla="*/ 2362413 h 3797612"/>
              <a:gd name="connsiteX9021" fmla="*/ 3006239 w 3911893"/>
              <a:gd name="connsiteY9021" fmla="*/ 2358060 h 3797612"/>
              <a:gd name="connsiteX9022" fmla="*/ 3011777 w 3911893"/>
              <a:gd name="connsiteY9022" fmla="*/ 2358418 h 3797612"/>
              <a:gd name="connsiteX9023" fmla="*/ 3010362 w 3911893"/>
              <a:gd name="connsiteY9023" fmla="*/ 2358094 h 3797612"/>
              <a:gd name="connsiteX9024" fmla="*/ 3003376 w 3911893"/>
              <a:gd name="connsiteY9024" fmla="*/ 2356493 h 3797612"/>
              <a:gd name="connsiteX9025" fmla="*/ 3008025 w 3911893"/>
              <a:gd name="connsiteY9025" fmla="*/ 2350740 h 3797612"/>
              <a:gd name="connsiteX9026" fmla="*/ 3022237 w 3911893"/>
              <a:gd name="connsiteY9026" fmla="*/ 2333443 h 3797612"/>
              <a:gd name="connsiteX9027" fmla="*/ 3012569 w 3911893"/>
              <a:gd name="connsiteY9027" fmla="*/ 2328846 h 3797612"/>
              <a:gd name="connsiteX9028" fmla="*/ 3015507 w 3911893"/>
              <a:gd name="connsiteY9028" fmla="*/ 2321188 h 3797612"/>
              <a:gd name="connsiteX9029" fmla="*/ 3013501 w 3911893"/>
              <a:gd name="connsiteY9029" fmla="*/ 2319539 h 3797612"/>
              <a:gd name="connsiteX9030" fmla="*/ 3003398 w 3911893"/>
              <a:gd name="connsiteY9030" fmla="*/ 2348166 h 3797612"/>
              <a:gd name="connsiteX9031" fmla="*/ 3001750 w 3911893"/>
              <a:gd name="connsiteY9031" fmla="*/ 2350169 h 3797612"/>
              <a:gd name="connsiteX9032" fmla="*/ 2999387 w 3911893"/>
              <a:gd name="connsiteY9032" fmla="*/ 2344866 h 3797612"/>
              <a:gd name="connsiteX9033" fmla="*/ 2990434 w 3911893"/>
              <a:gd name="connsiteY9033" fmla="*/ 2347575 h 3797612"/>
              <a:gd name="connsiteX9034" fmla="*/ 2987496 w 3911893"/>
              <a:gd name="connsiteY9034" fmla="*/ 2355232 h 3797612"/>
              <a:gd name="connsiteX9035" fmla="*/ 2988211 w 3911893"/>
              <a:gd name="connsiteY9035" fmla="*/ 2362537 h 3797612"/>
              <a:gd name="connsiteX9036" fmla="*/ 2980905 w 3911893"/>
              <a:gd name="connsiteY9036" fmla="*/ 2363242 h 3797612"/>
              <a:gd name="connsiteX9037" fmla="*/ 2975452 w 3911893"/>
              <a:gd name="connsiteY9037" fmla="*/ 2373447 h 3797612"/>
              <a:gd name="connsiteX9038" fmla="*/ 2975359 w 3911893"/>
              <a:gd name="connsiteY9038" fmla="*/ 2373621 h 3797612"/>
              <a:gd name="connsiteX9039" fmla="*/ 2974154 w 3911893"/>
              <a:gd name="connsiteY9039" fmla="*/ 2371959 h 3797612"/>
              <a:gd name="connsiteX9040" fmla="*/ 2974673 w 3911893"/>
              <a:gd name="connsiteY9040" fmla="*/ 2374905 h 3797612"/>
              <a:gd name="connsiteX9041" fmla="*/ 2975359 w 3911893"/>
              <a:gd name="connsiteY9041" fmla="*/ 2373621 h 3797612"/>
              <a:gd name="connsiteX9042" fmla="*/ 2978683 w 3911893"/>
              <a:gd name="connsiteY9042" fmla="*/ 2378204 h 3797612"/>
              <a:gd name="connsiteX9043" fmla="*/ 2968797 w 3911893"/>
              <a:gd name="connsiteY9043" fmla="*/ 2390220 h 3797612"/>
              <a:gd name="connsiteX9044" fmla="*/ 2961711 w 3911893"/>
              <a:gd name="connsiteY9044" fmla="*/ 2416713 h 3797612"/>
              <a:gd name="connsiteX9045" fmla="*/ 2961494 w 3911893"/>
              <a:gd name="connsiteY9045" fmla="*/ 2417526 h 3797612"/>
              <a:gd name="connsiteX9046" fmla="*/ 2959914 w 3911893"/>
              <a:gd name="connsiteY9046" fmla="*/ 2415129 h 3797612"/>
              <a:gd name="connsiteX9047" fmla="*/ 2960699 w 3911893"/>
              <a:gd name="connsiteY9047" fmla="*/ 2420498 h 3797612"/>
              <a:gd name="connsiteX9048" fmla="*/ 2961494 w 3911893"/>
              <a:gd name="connsiteY9048" fmla="*/ 2417526 h 3797612"/>
              <a:gd name="connsiteX9049" fmla="*/ 2966714 w 3911893"/>
              <a:gd name="connsiteY9049" fmla="*/ 2425447 h 3797612"/>
              <a:gd name="connsiteX9050" fmla="*/ 2952818 w 3911893"/>
              <a:gd name="connsiteY9050" fmla="*/ 2434163 h 3797612"/>
              <a:gd name="connsiteX9051" fmla="*/ 2952243 w 3911893"/>
              <a:gd name="connsiteY9051" fmla="*/ 2447123 h 3797612"/>
              <a:gd name="connsiteX9052" fmla="*/ 2950238 w 3911893"/>
              <a:gd name="connsiteY9052" fmla="*/ 2445473 h 3797612"/>
              <a:gd name="connsiteX9053" fmla="*/ 2950595 w 3911893"/>
              <a:gd name="connsiteY9053" fmla="*/ 2449126 h 3797612"/>
              <a:gd name="connsiteX9054" fmla="*/ 2960264 w 3911893"/>
              <a:gd name="connsiteY9054" fmla="*/ 2453722 h 3797612"/>
              <a:gd name="connsiteX9055" fmla="*/ 2955321 w 3911893"/>
              <a:gd name="connsiteY9055" fmla="*/ 2459730 h 3797612"/>
              <a:gd name="connsiteX9056" fmla="*/ 2953673 w 3911893"/>
              <a:gd name="connsiteY9056" fmla="*/ 2461733 h 3797612"/>
              <a:gd name="connsiteX9057" fmla="*/ 2951311 w 3911893"/>
              <a:gd name="connsiteY9057" fmla="*/ 2456430 h 3797612"/>
              <a:gd name="connsiteX9058" fmla="*/ 2937414 w 3911893"/>
              <a:gd name="connsiteY9058" fmla="*/ 2465146 h 3797612"/>
              <a:gd name="connsiteX9059" fmla="*/ 2933761 w 3911893"/>
              <a:gd name="connsiteY9059" fmla="*/ 2465499 h 3797612"/>
              <a:gd name="connsiteX9060" fmla="*/ 2929176 w 3911893"/>
              <a:gd name="connsiteY9060" fmla="*/ 2475159 h 3797612"/>
              <a:gd name="connsiteX9061" fmla="*/ 2928958 w 3911893"/>
              <a:gd name="connsiteY9061" fmla="*/ 2491771 h 3797612"/>
              <a:gd name="connsiteX9062" fmla="*/ 2925663 w 3911893"/>
              <a:gd name="connsiteY9062" fmla="*/ 2495776 h 3797612"/>
              <a:gd name="connsiteX9063" fmla="*/ 2926378 w 3911893"/>
              <a:gd name="connsiteY9063" fmla="*/ 2503081 h 3797612"/>
              <a:gd name="connsiteX9064" fmla="*/ 2914130 w 3911893"/>
              <a:gd name="connsiteY9064" fmla="*/ 2509794 h 3797612"/>
              <a:gd name="connsiteX9065" fmla="*/ 2909186 w 3911893"/>
              <a:gd name="connsiteY9065" fmla="*/ 2515802 h 3797612"/>
              <a:gd name="connsiteX9066" fmla="*/ 2910617 w 3911893"/>
              <a:gd name="connsiteY9066" fmla="*/ 2530411 h 3797612"/>
              <a:gd name="connsiteX9067" fmla="*/ 2912622 w 3911893"/>
              <a:gd name="connsiteY9067" fmla="*/ 2532061 h 3797612"/>
              <a:gd name="connsiteX9068" fmla="*/ 2909684 w 3911893"/>
              <a:gd name="connsiteY9068" fmla="*/ 2539719 h 3797612"/>
              <a:gd name="connsiteX9069" fmla="*/ 2906837 w 3911893"/>
              <a:gd name="connsiteY9069" fmla="*/ 2539678 h 3797612"/>
              <a:gd name="connsiteX9070" fmla="*/ 2906038 w 3911893"/>
              <a:gd name="connsiteY9070" fmla="*/ 2539553 h 3797612"/>
              <a:gd name="connsiteX9071" fmla="*/ 2905530 w 3911893"/>
              <a:gd name="connsiteY9071" fmla="*/ 2539660 h 3797612"/>
              <a:gd name="connsiteX9072" fmla="*/ 2906837 w 3911893"/>
              <a:gd name="connsiteY9072" fmla="*/ 2539678 h 3797612"/>
              <a:gd name="connsiteX9073" fmla="*/ 2915343 w 3911893"/>
              <a:gd name="connsiteY9073" fmla="*/ 2541016 h 3797612"/>
              <a:gd name="connsiteX9074" fmla="*/ 2912405 w 3911893"/>
              <a:gd name="connsiteY9074" fmla="*/ 2548674 h 3797612"/>
              <a:gd name="connsiteX9075" fmla="*/ 2912187 w 3911893"/>
              <a:gd name="connsiteY9075" fmla="*/ 2565286 h 3797612"/>
              <a:gd name="connsiteX9076" fmla="*/ 2905955 w 3911893"/>
              <a:gd name="connsiteY9076" fmla="*/ 2576949 h 3797612"/>
              <a:gd name="connsiteX9077" fmla="*/ 2910680 w 3911893"/>
              <a:gd name="connsiteY9077" fmla="*/ 2587554 h 3797612"/>
              <a:gd name="connsiteX9078" fmla="*/ 2907742 w 3911893"/>
              <a:gd name="connsiteY9078" fmla="*/ 2595211 h 3797612"/>
              <a:gd name="connsiteX9079" fmla="*/ 2902479 w 3911893"/>
              <a:gd name="connsiteY9079" fmla="*/ 2590880 h 3797612"/>
              <a:gd name="connsiteX9080" fmla="*/ 2902659 w 3911893"/>
              <a:gd name="connsiteY9080" fmla="*/ 2580954 h 3797612"/>
              <a:gd name="connsiteX9081" fmla="*/ 2892058 w 3911893"/>
              <a:gd name="connsiteY9081" fmla="*/ 2585665 h 3797612"/>
              <a:gd name="connsiteX9082" fmla="*/ 2887830 w 3911893"/>
              <a:gd name="connsiteY9082" fmla="*/ 2598977 h 3797612"/>
              <a:gd name="connsiteX9083" fmla="*/ 2887472 w 3911893"/>
              <a:gd name="connsiteY9083" fmla="*/ 2595325 h 3797612"/>
              <a:gd name="connsiteX9084" fmla="*/ 2870855 w 3911893"/>
              <a:gd name="connsiteY9084" fmla="*/ 2595085 h 3797612"/>
              <a:gd name="connsiteX9085" fmla="*/ 2860254 w 3911893"/>
              <a:gd name="connsiteY9085" fmla="*/ 2599796 h 3797612"/>
              <a:gd name="connsiteX9086" fmla="*/ 2860612 w 3911893"/>
              <a:gd name="connsiteY9086" fmla="*/ 2603448 h 3797612"/>
              <a:gd name="connsiteX9087" fmla="*/ 2853306 w 3911893"/>
              <a:gd name="connsiteY9087" fmla="*/ 2604154 h 3797612"/>
              <a:gd name="connsiteX9088" fmla="*/ 2854379 w 3911893"/>
              <a:gd name="connsiteY9088" fmla="*/ 2615111 h 3797612"/>
              <a:gd name="connsiteX9089" fmla="*/ 2862400 w 3911893"/>
              <a:gd name="connsiteY9089" fmla="*/ 2621710 h 3797612"/>
              <a:gd name="connsiteX9090" fmla="*/ 2868991 w 3911893"/>
              <a:gd name="connsiteY9090" fmla="*/ 2613700 h 3797612"/>
              <a:gd name="connsiteX9091" fmla="*/ 2869706 w 3911893"/>
              <a:gd name="connsiteY9091" fmla="*/ 2621005 h 3797612"/>
              <a:gd name="connsiteX9092" fmla="*/ 2883245 w 3911893"/>
              <a:gd name="connsiteY9092" fmla="*/ 2608637 h 3797612"/>
              <a:gd name="connsiteX9093" fmla="*/ 2886898 w 3911893"/>
              <a:gd name="connsiteY9093" fmla="*/ 2608284 h 3797612"/>
              <a:gd name="connsiteX9094" fmla="*/ 2890908 w 3911893"/>
              <a:gd name="connsiteY9094" fmla="*/ 2611584 h 3797612"/>
              <a:gd name="connsiteX9095" fmla="*/ 2886680 w 3911893"/>
              <a:gd name="connsiteY9095" fmla="*/ 2624897 h 3797612"/>
              <a:gd name="connsiteX9096" fmla="*/ 2888053 w 3911893"/>
              <a:gd name="connsiteY9096" fmla="*/ 2627978 h 3797612"/>
              <a:gd name="connsiteX9097" fmla="*/ 2887423 w 3911893"/>
              <a:gd name="connsiteY9097" fmla="*/ 2630125 h 3797612"/>
              <a:gd name="connsiteX9098" fmla="*/ 2886318 w 3911893"/>
              <a:gd name="connsiteY9098" fmla="*/ 2636653 h 3797612"/>
              <a:gd name="connsiteX9099" fmla="*/ 2883743 w 3911893"/>
              <a:gd name="connsiteY9099" fmla="*/ 2632554 h 3797612"/>
              <a:gd name="connsiteX9100" fmla="*/ 2882095 w 3911893"/>
              <a:gd name="connsiteY9100" fmla="*/ 2634557 h 3797612"/>
              <a:gd name="connsiteX9101" fmla="*/ 2884788 w 3911893"/>
              <a:gd name="connsiteY9101" fmla="*/ 2645588 h 3797612"/>
              <a:gd name="connsiteX9102" fmla="*/ 2884799 w 3911893"/>
              <a:gd name="connsiteY9102" fmla="*/ 2645633 h 3797612"/>
              <a:gd name="connsiteX9103" fmla="*/ 2884594 w 3911893"/>
              <a:gd name="connsiteY9103" fmla="*/ 2646845 h 3797612"/>
              <a:gd name="connsiteX9104" fmla="*/ 2884077 w 3911893"/>
              <a:gd name="connsiteY9104" fmla="*/ 2648496 h 3797612"/>
              <a:gd name="connsiteX9105" fmla="*/ 2880848 w 3911893"/>
              <a:gd name="connsiteY9105" fmla="*/ 2652421 h 3797612"/>
              <a:gd name="connsiteX9106" fmla="*/ 2880230 w 3911893"/>
              <a:gd name="connsiteY9106" fmla="*/ 2653172 h 3797612"/>
              <a:gd name="connsiteX9107" fmla="*/ 2882588 w 3911893"/>
              <a:gd name="connsiteY9107" fmla="*/ 2653243 h 3797612"/>
              <a:gd name="connsiteX9108" fmla="*/ 2884077 w 3911893"/>
              <a:gd name="connsiteY9108" fmla="*/ 2648496 h 3797612"/>
              <a:gd name="connsiteX9109" fmla="*/ 2885173 w 3911893"/>
              <a:gd name="connsiteY9109" fmla="*/ 2647164 h 3797612"/>
              <a:gd name="connsiteX9110" fmla="*/ 2884799 w 3911893"/>
              <a:gd name="connsiteY9110" fmla="*/ 2645633 h 3797612"/>
              <a:gd name="connsiteX9111" fmla="*/ 2886318 w 3911893"/>
              <a:gd name="connsiteY9111" fmla="*/ 2636653 h 3797612"/>
              <a:gd name="connsiteX9112" fmla="*/ 2888111 w 3911893"/>
              <a:gd name="connsiteY9112" fmla="*/ 2639507 h 3797612"/>
              <a:gd name="connsiteX9113" fmla="*/ 2888400 w 3911893"/>
              <a:gd name="connsiteY9113" fmla="*/ 2639155 h 3797612"/>
              <a:gd name="connsiteX9114" fmla="*/ 2888231 w 3911893"/>
              <a:gd name="connsiteY9114" fmla="*/ 2653281 h 3797612"/>
              <a:gd name="connsiteX9115" fmla="*/ 2887459 w 3911893"/>
              <a:gd name="connsiteY9115" fmla="*/ 2689343 h 3797612"/>
              <a:gd name="connsiteX9116" fmla="*/ 2885019 w 3911893"/>
              <a:gd name="connsiteY9116" fmla="*/ 2720918 h 3797612"/>
              <a:gd name="connsiteX9117" fmla="*/ 2881366 w 3911893"/>
              <a:gd name="connsiteY9117" fmla="*/ 2721271 h 3797612"/>
              <a:gd name="connsiteX9118" fmla="*/ 2880293 w 3911893"/>
              <a:gd name="connsiteY9118" fmla="*/ 2710314 h 3797612"/>
              <a:gd name="connsiteX9119" fmla="*/ 2881583 w 3911893"/>
              <a:gd name="connsiteY9119" fmla="*/ 2704658 h 3797612"/>
              <a:gd name="connsiteX9120" fmla="*/ 2873345 w 3911893"/>
              <a:gd name="connsiteY9120" fmla="*/ 2714671 h 3797612"/>
              <a:gd name="connsiteX9121" fmla="*/ 2870049 w 3911893"/>
              <a:gd name="connsiteY9121" fmla="*/ 2718676 h 3797612"/>
              <a:gd name="connsiteX9122" fmla="*/ 2874060 w 3911893"/>
              <a:gd name="connsiteY9122" fmla="*/ 2721976 h 3797612"/>
              <a:gd name="connsiteX9123" fmla="*/ 2864174 w 3911893"/>
              <a:gd name="connsiteY9123" fmla="*/ 2733992 h 3797612"/>
              <a:gd name="connsiteX9124" fmla="*/ 2867827 w 3911893"/>
              <a:gd name="connsiteY9124" fmla="*/ 2733639 h 3797612"/>
              <a:gd name="connsiteX9125" fmla="*/ 2873485 w 3911893"/>
              <a:gd name="connsiteY9125" fmla="*/ 2734936 h 3797612"/>
              <a:gd name="connsiteX9126" fmla="*/ 2868682 w 3911893"/>
              <a:gd name="connsiteY9126" fmla="*/ 2761208 h 3797612"/>
              <a:gd name="connsiteX9127" fmla="*/ 2874698 w 3911893"/>
              <a:gd name="connsiteY9127" fmla="*/ 2766158 h 3797612"/>
              <a:gd name="connsiteX9128" fmla="*/ 2870470 w 3911893"/>
              <a:gd name="connsiteY9128" fmla="*/ 2779471 h 3797612"/>
              <a:gd name="connsiteX9129" fmla="*/ 2872833 w 3911893"/>
              <a:gd name="connsiteY9129" fmla="*/ 2784773 h 3797612"/>
              <a:gd name="connsiteX9130" fmla="*/ 2865808 w 3911893"/>
              <a:gd name="connsiteY9130" fmla="*/ 2826008 h 3797612"/>
              <a:gd name="connsiteX9131" fmla="*/ 2864160 w 3911893"/>
              <a:gd name="connsiteY9131" fmla="*/ 2828010 h 3797612"/>
              <a:gd name="connsiteX9132" fmla="*/ 2859357 w 3911893"/>
              <a:gd name="connsiteY9132" fmla="*/ 2854283 h 37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</a:cxnLst>
            <a:rect l="l" t="t" r="r" b="b"/>
            <a:pathLst>
              <a:path w="3911893" h="3797612">
                <a:moveTo>
                  <a:pt x="332987" y="1531239"/>
                </a:moveTo>
                <a:cubicBezTo>
                  <a:pt x="332987" y="1531239"/>
                  <a:pt x="332987" y="1531239"/>
                  <a:pt x="330982" y="1529589"/>
                </a:cubicBezTo>
                <a:lnTo>
                  <a:pt x="332868" y="1530021"/>
                </a:lnTo>
                <a:close/>
                <a:moveTo>
                  <a:pt x="336641" y="1530886"/>
                </a:moveTo>
                <a:lnTo>
                  <a:pt x="332868" y="1530021"/>
                </a:lnTo>
                <a:lnTo>
                  <a:pt x="332049" y="1521652"/>
                </a:lnTo>
                <a:cubicBezTo>
                  <a:pt x="331915" y="1520282"/>
                  <a:pt x="331915" y="1520282"/>
                  <a:pt x="331915" y="1520282"/>
                </a:cubicBezTo>
                <a:cubicBezTo>
                  <a:pt x="338505" y="1512271"/>
                  <a:pt x="338505" y="1512271"/>
                  <a:pt x="338505" y="1512271"/>
                </a:cubicBezTo>
                <a:cubicBezTo>
                  <a:pt x="341226" y="1521226"/>
                  <a:pt x="341226" y="1521226"/>
                  <a:pt x="341226" y="1521226"/>
                </a:cubicBezTo>
                <a:cubicBezTo>
                  <a:pt x="341941" y="1528531"/>
                  <a:pt x="333920" y="1521931"/>
                  <a:pt x="336641" y="1530886"/>
                </a:cubicBezTo>
                <a:close/>
                <a:moveTo>
                  <a:pt x="456882" y="1417442"/>
                </a:moveTo>
                <a:lnTo>
                  <a:pt x="456666" y="1417705"/>
                </a:lnTo>
                <a:lnTo>
                  <a:pt x="456396" y="1417011"/>
                </a:lnTo>
                <a:cubicBezTo>
                  <a:pt x="455806" y="1415685"/>
                  <a:pt x="454302" y="1414447"/>
                  <a:pt x="449180" y="1418629"/>
                </a:cubicBezTo>
                <a:cubicBezTo>
                  <a:pt x="453050" y="1401664"/>
                  <a:pt x="453050" y="1401664"/>
                  <a:pt x="453050" y="1401664"/>
                </a:cubicBezTo>
                <a:cubicBezTo>
                  <a:pt x="448682" y="1394712"/>
                  <a:pt x="448682" y="1394712"/>
                  <a:pt x="448682" y="1394712"/>
                </a:cubicBezTo>
                <a:cubicBezTo>
                  <a:pt x="450329" y="1392710"/>
                  <a:pt x="450329" y="1392710"/>
                  <a:pt x="450329" y="1392710"/>
                </a:cubicBezTo>
                <a:cubicBezTo>
                  <a:pt x="455163" y="1395009"/>
                  <a:pt x="454553" y="1402902"/>
                  <a:pt x="455018" y="1410000"/>
                </a:cubicBezTo>
                <a:close/>
                <a:moveTo>
                  <a:pt x="457058" y="1418146"/>
                </a:moveTo>
                <a:lnTo>
                  <a:pt x="456882" y="1417442"/>
                </a:lnTo>
                <a:lnTo>
                  <a:pt x="457309" y="1416923"/>
                </a:lnTo>
                <a:cubicBezTo>
                  <a:pt x="458133" y="1415921"/>
                  <a:pt x="458133" y="1415921"/>
                  <a:pt x="458133" y="1415921"/>
                </a:cubicBezTo>
                <a:close/>
                <a:moveTo>
                  <a:pt x="197449" y="1759321"/>
                </a:moveTo>
                <a:cubicBezTo>
                  <a:pt x="195828" y="1759247"/>
                  <a:pt x="192999" y="1758598"/>
                  <a:pt x="195005" y="1760248"/>
                </a:cubicBezTo>
                <a:cubicBezTo>
                  <a:pt x="195005" y="1760248"/>
                  <a:pt x="195005" y="1760248"/>
                  <a:pt x="195667" y="1759954"/>
                </a:cubicBezTo>
                <a:lnTo>
                  <a:pt x="197332" y="1759214"/>
                </a:lnTo>
                <a:close/>
                <a:moveTo>
                  <a:pt x="1686381" y="270517"/>
                </a:moveTo>
                <a:lnTo>
                  <a:pt x="1685598" y="271388"/>
                </a:lnTo>
                <a:lnTo>
                  <a:pt x="1684376" y="268867"/>
                </a:lnTo>
                <a:cubicBezTo>
                  <a:pt x="1684376" y="268867"/>
                  <a:pt x="1684376" y="268867"/>
                  <a:pt x="1686381" y="270517"/>
                </a:cubicBezTo>
                <a:close/>
                <a:moveTo>
                  <a:pt x="1573558" y="410271"/>
                </a:moveTo>
                <a:lnTo>
                  <a:pt x="1573534" y="410225"/>
                </a:lnTo>
                <a:cubicBezTo>
                  <a:pt x="1572692" y="408694"/>
                  <a:pt x="1572692" y="408694"/>
                  <a:pt x="1572692" y="408694"/>
                </a:cubicBezTo>
                <a:lnTo>
                  <a:pt x="1574525" y="408636"/>
                </a:lnTo>
                <a:close/>
                <a:moveTo>
                  <a:pt x="1573435" y="413922"/>
                </a:moveTo>
                <a:cubicBezTo>
                  <a:pt x="1571845" y="415343"/>
                  <a:pt x="1570675" y="415744"/>
                  <a:pt x="1571836" y="413183"/>
                </a:cubicBezTo>
                <a:lnTo>
                  <a:pt x="1573558" y="410271"/>
                </a:lnTo>
                <a:lnTo>
                  <a:pt x="1574674" y="412301"/>
                </a:lnTo>
                <a:close/>
                <a:moveTo>
                  <a:pt x="1519569" y="499314"/>
                </a:moveTo>
                <a:cubicBezTo>
                  <a:pt x="1519731" y="498607"/>
                  <a:pt x="1520465" y="496692"/>
                  <a:pt x="1520465" y="496692"/>
                </a:cubicBezTo>
                <a:cubicBezTo>
                  <a:pt x="1520465" y="496692"/>
                  <a:pt x="1520465" y="496692"/>
                  <a:pt x="1521083" y="495942"/>
                </a:cubicBezTo>
                <a:lnTo>
                  <a:pt x="1522113" y="494690"/>
                </a:lnTo>
                <a:cubicBezTo>
                  <a:pt x="1519820" y="499520"/>
                  <a:pt x="1519408" y="500020"/>
                  <a:pt x="1519569" y="499314"/>
                </a:cubicBezTo>
                <a:close/>
                <a:moveTo>
                  <a:pt x="1699039" y="286808"/>
                </a:moveTo>
                <a:cubicBezTo>
                  <a:pt x="1698215" y="287809"/>
                  <a:pt x="1694651" y="289075"/>
                  <a:pt x="1695475" y="288074"/>
                </a:cubicBezTo>
                <a:lnTo>
                  <a:pt x="1698477" y="286484"/>
                </a:lnTo>
                <a:close/>
                <a:moveTo>
                  <a:pt x="1813616" y="150460"/>
                </a:moveTo>
                <a:lnTo>
                  <a:pt x="1811169" y="151547"/>
                </a:lnTo>
                <a:lnTo>
                  <a:pt x="1809766" y="150392"/>
                </a:lnTo>
                <a:lnTo>
                  <a:pt x="1812638" y="147718"/>
                </a:lnTo>
                <a:close/>
                <a:moveTo>
                  <a:pt x="1536850" y="505365"/>
                </a:moveTo>
                <a:lnTo>
                  <a:pt x="1537212" y="502968"/>
                </a:lnTo>
                <a:lnTo>
                  <a:pt x="1538360" y="502675"/>
                </a:lnTo>
                <a:close/>
                <a:moveTo>
                  <a:pt x="1457419" y="606014"/>
                </a:moveTo>
                <a:cubicBezTo>
                  <a:pt x="1457061" y="602362"/>
                  <a:pt x="1452118" y="608370"/>
                  <a:pt x="1456704" y="598710"/>
                </a:cubicBezTo>
                <a:lnTo>
                  <a:pt x="1460016" y="601435"/>
                </a:lnTo>
                <a:close/>
                <a:moveTo>
                  <a:pt x="1460714" y="602010"/>
                </a:moveTo>
                <a:lnTo>
                  <a:pt x="1460016" y="601435"/>
                </a:lnTo>
                <a:lnTo>
                  <a:pt x="1460564" y="600468"/>
                </a:lnTo>
                <a:cubicBezTo>
                  <a:pt x="1462367" y="597702"/>
                  <a:pt x="1460714" y="602010"/>
                  <a:pt x="1460714" y="602010"/>
                </a:cubicBezTo>
                <a:close/>
                <a:moveTo>
                  <a:pt x="1836382" y="145426"/>
                </a:moveTo>
                <a:cubicBezTo>
                  <a:pt x="1832372" y="142126"/>
                  <a:pt x="1832372" y="142126"/>
                  <a:pt x="1832372" y="142126"/>
                </a:cubicBezTo>
                <a:cubicBezTo>
                  <a:pt x="1829791" y="153436"/>
                  <a:pt x="1829791" y="153436"/>
                  <a:pt x="1829791" y="153436"/>
                </a:cubicBezTo>
                <a:cubicBezTo>
                  <a:pt x="1828361" y="138826"/>
                  <a:pt x="1828361" y="138826"/>
                  <a:pt x="1828361" y="138826"/>
                </a:cubicBezTo>
                <a:cubicBezTo>
                  <a:pt x="1815180" y="154847"/>
                  <a:pt x="1815180" y="154847"/>
                  <a:pt x="1815180" y="154847"/>
                </a:cubicBezTo>
                <a:lnTo>
                  <a:pt x="1813616" y="150460"/>
                </a:lnTo>
                <a:lnTo>
                  <a:pt x="1815807" y="149486"/>
                </a:lnTo>
                <a:cubicBezTo>
                  <a:pt x="1816470" y="149192"/>
                  <a:pt x="1816470" y="149192"/>
                  <a:pt x="1816470" y="149192"/>
                </a:cubicBezTo>
                <a:cubicBezTo>
                  <a:pt x="1817045" y="136232"/>
                  <a:pt x="1817045" y="136232"/>
                  <a:pt x="1817045" y="136232"/>
                </a:cubicBezTo>
                <a:cubicBezTo>
                  <a:pt x="1823278" y="124569"/>
                  <a:pt x="1823278" y="124569"/>
                  <a:pt x="1823278" y="124569"/>
                </a:cubicBezTo>
                <a:cubicBezTo>
                  <a:pt x="1829294" y="129519"/>
                  <a:pt x="1829294" y="129519"/>
                  <a:pt x="1829294" y="129519"/>
                </a:cubicBezTo>
                <a:cubicBezTo>
                  <a:pt x="1838605" y="130463"/>
                  <a:pt x="1838605" y="130463"/>
                  <a:pt x="1838605" y="130463"/>
                </a:cubicBezTo>
                <a:cubicBezTo>
                  <a:pt x="1840967" y="135766"/>
                  <a:pt x="1840967" y="135766"/>
                  <a:pt x="1840967" y="135766"/>
                </a:cubicBezTo>
                <a:cubicBezTo>
                  <a:pt x="1836382" y="145426"/>
                  <a:pt x="1836382" y="145426"/>
                  <a:pt x="1836382" y="145426"/>
                </a:cubicBezTo>
                <a:close/>
                <a:moveTo>
                  <a:pt x="1381984" y="701785"/>
                </a:moveTo>
                <a:cubicBezTo>
                  <a:pt x="1379979" y="700135"/>
                  <a:pt x="1379979" y="700135"/>
                  <a:pt x="1379979" y="700135"/>
                </a:cubicBezTo>
                <a:lnTo>
                  <a:pt x="1381626" y="698133"/>
                </a:lnTo>
                <a:cubicBezTo>
                  <a:pt x="1383631" y="699783"/>
                  <a:pt x="1383631" y="699783"/>
                  <a:pt x="1381984" y="701785"/>
                </a:cubicBezTo>
                <a:close/>
                <a:moveTo>
                  <a:pt x="1533927" y="521202"/>
                </a:moveTo>
                <a:cubicBezTo>
                  <a:pt x="1530561" y="515075"/>
                  <a:pt x="1532120" y="512159"/>
                  <a:pt x="1535003" y="508655"/>
                </a:cubicBezTo>
                <a:lnTo>
                  <a:pt x="1536850" y="505365"/>
                </a:lnTo>
                <a:lnTo>
                  <a:pt x="1536372" y="508522"/>
                </a:lnTo>
                <a:lnTo>
                  <a:pt x="1538753" y="512170"/>
                </a:lnTo>
                <a:lnTo>
                  <a:pt x="1535485" y="518286"/>
                </a:lnTo>
                <a:cubicBezTo>
                  <a:pt x="1533927" y="521202"/>
                  <a:pt x="1533927" y="521202"/>
                  <a:pt x="1533927" y="521202"/>
                </a:cubicBezTo>
                <a:close/>
                <a:moveTo>
                  <a:pt x="1843688" y="144720"/>
                </a:moveTo>
                <a:cubicBezTo>
                  <a:pt x="1843688" y="144720"/>
                  <a:pt x="1843688" y="144720"/>
                  <a:pt x="1842775" y="144809"/>
                </a:cubicBezTo>
                <a:lnTo>
                  <a:pt x="1839803" y="145095"/>
                </a:lnTo>
                <a:lnTo>
                  <a:pt x="1839785" y="144867"/>
                </a:lnTo>
                <a:lnTo>
                  <a:pt x="1843623" y="144053"/>
                </a:lnTo>
                <a:close/>
                <a:moveTo>
                  <a:pt x="1846275" y="143491"/>
                </a:moveTo>
                <a:lnTo>
                  <a:pt x="1843623" y="144053"/>
                </a:lnTo>
                <a:lnTo>
                  <a:pt x="1843330" y="141068"/>
                </a:lnTo>
                <a:close/>
                <a:moveTo>
                  <a:pt x="1430451" y="650414"/>
                </a:moveTo>
                <a:cubicBezTo>
                  <a:pt x="1425068" y="658106"/>
                  <a:pt x="1434243" y="642356"/>
                  <a:pt x="1431772" y="645360"/>
                </a:cubicBezTo>
                <a:lnTo>
                  <a:pt x="1432579" y="647173"/>
                </a:lnTo>
                <a:close/>
                <a:moveTo>
                  <a:pt x="1392943" y="700727"/>
                </a:moveTo>
                <a:cubicBezTo>
                  <a:pt x="1381626" y="698133"/>
                  <a:pt x="1381626" y="698133"/>
                  <a:pt x="1381626" y="698133"/>
                </a:cubicBezTo>
                <a:lnTo>
                  <a:pt x="1384304" y="694878"/>
                </a:lnTo>
                <a:cubicBezTo>
                  <a:pt x="1384922" y="694127"/>
                  <a:pt x="1384922" y="694127"/>
                  <a:pt x="1384922" y="694127"/>
                </a:cubicBezTo>
                <a:cubicBezTo>
                  <a:pt x="1388574" y="693775"/>
                  <a:pt x="1388574" y="693775"/>
                  <a:pt x="1388574" y="693775"/>
                </a:cubicBezTo>
                <a:cubicBezTo>
                  <a:pt x="1391512" y="686117"/>
                  <a:pt x="1391512" y="686117"/>
                  <a:pt x="1391512" y="686117"/>
                </a:cubicBezTo>
                <a:cubicBezTo>
                  <a:pt x="1382559" y="688825"/>
                  <a:pt x="1382559" y="688825"/>
                  <a:pt x="1382559" y="688825"/>
                </a:cubicBezTo>
                <a:cubicBezTo>
                  <a:pt x="1382201" y="685172"/>
                  <a:pt x="1382201" y="685172"/>
                  <a:pt x="1382201" y="685172"/>
                </a:cubicBezTo>
                <a:cubicBezTo>
                  <a:pt x="1392445" y="676810"/>
                  <a:pt x="1392445" y="676810"/>
                  <a:pt x="1392445" y="676810"/>
                </a:cubicBezTo>
                <a:cubicBezTo>
                  <a:pt x="1393160" y="684115"/>
                  <a:pt x="1393160" y="684115"/>
                  <a:pt x="1393160" y="684115"/>
                </a:cubicBezTo>
                <a:cubicBezTo>
                  <a:pt x="1402113" y="681407"/>
                  <a:pt x="1402113" y="681407"/>
                  <a:pt x="1402113" y="681407"/>
                </a:cubicBezTo>
                <a:cubicBezTo>
                  <a:pt x="1390580" y="695425"/>
                  <a:pt x="1390580" y="695425"/>
                  <a:pt x="1390580" y="695425"/>
                </a:cubicBezTo>
                <a:cubicBezTo>
                  <a:pt x="1392943" y="700727"/>
                  <a:pt x="1392943" y="700727"/>
                  <a:pt x="1392943" y="700727"/>
                </a:cubicBezTo>
                <a:close/>
                <a:moveTo>
                  <a:pt x="1851351" y="147667"/>
                </a:moveTo>
                <a:cubicBezTo>
                  <a:pt x="1851351" y="147667"/>
                  <a:pt x="1851351" y="147667"/>
                  <a:pt x="1850349" y="146842"/>
                </a:cubicBezTo>
                <a:lnTo>
                  <a:pt x="1846275" y="143491"/>
                </a:lnTo>
                <a:lnTo>
                  <a:pt x="1849013" y="142910"/>
                </a:lnTo>
                <a:cubicBezTo>
                  <a:pt x="1852001" y="142535"/>
                  <a:pt x="1854056" y="142337"/>
                  <a:pt x="1852642" y="142012"/>
                </a:cubicBezTo>
                <a:cubicBezTo>
                  <a:pt x="1852642" y="142012"/>
                  <a:pt x="1852642" y="142012"/>
                  <a:pt x="1851351" y="147667"/>
                </a:cubicBezTo>
                <a:close/>
                <a:moveTo>
                  <a:pt x="1376569" y="733752"/>
                </a:moveTo>
                <a:lnTo>
                  <a:pt x="1376416" y="733777"/>
                </a:lnTo>
                <a:cubicBezTo>
                  <a:pt x="1376119" y="733690"/>
                  <a:pt x="1376303" y="733212"/>
                  <a:pt x="1377538" y="731710"/>
                </a:cubicBezTo>
                <a:cubicBezTo>
                  <a:pt x="1377538" y="731710"/>
                  <a:pt x="1377538" y="731710"/>
                  <a:pt x="1376965" y="732917"/>
                </a:cubicBezTo>
                <a:close/>
                <a:moveTo>
                  <a:pt x="1363256" y="757776"/>
                </a:moveTo>
                <a:lnTo>
                  <a:pt x="1362305" y="757376"/>
                </a:lnTo>
                <a:cubicBezTo>
                  <a:pt x="1362511" y="757126"/>
                  <a:pt x="1363425" y="757038"/>
                  <a:pt x="1363425" y="757038"/>
                </a:cubicBezTo>
                <a:close/>
                <a:moveTo>
                  <a:pt x="1353793" y="771651"/>
                </a:moveTo>
                <a:lnTo>
                  <a:pt x="1351191" y="774205"/>
                </a:lnTo>
                <a:cubicBezTo>
                  <a:pt x="1347803" y="777557"/>
                  <a:pt x="1355043" y="770291"/>
                  <a:pt x="1353539" y="769053"/>
                </a:cubicBezTo>
                <a:cubicBezTo>
                  <a:pt x="1353539" y="769053"/>
                  <a:pt x="1353539" y="769053"/>
                  <a:pt x="1353628" y="769966"/>
                </a:cubicBezTo>
                <a:close/>
                <a:moveTo>
                  <a:pt x="1365430" y="758688"/>
                </a:moveTo>
                <a:lnTo>
                  <a:pt x="1362730" y="760083"/>
                </a:lnTo>
                <a:lnTo>
                  <a:pt x="1363102" y="758452"/>
                </a:lnTo>
                <a:lnTo>
                  <a:pt x="1363256" y="757776"/>
                </a:lnTo>
                <a:close/>
                <a:moveTo>
                  <a:pt x="1361519" y="765391"/>
                </a:moveTo>
                <a:lnTo>
                  <a:pt x="1359251" y="766197"/>
                </a:lnTo>
                <a:cubicBezTo>
                  <a:pt x="1359574" y="764783"/>
                  <a:pt x="1360823" y="762243"/>
                  <a:pt x="1362139" y="760388"/>
                </a:cubicBezTo>
                <a:lnTo>
                  <a:pt x="1362730" y="760083"/>
                </a:lnTo>
                <a:close/>
                <a:moveTo>
                  <a:pt x="1408627" y="710273"/>
                </a:moveTo>
                <a:cubicBezTo>
                  <a:pt x="1408627" y="710273"/>
                  <a:pt x="1408627" y="710273"/>
                  <a:pt x="1406264" y="704971"/>
                </a:cubicBezTo>
                <a:lnTo>
                  <a:pt x="1407204" y="703341"/>
                </a:lnTo>
                <a:close/>
                <a:moveTo>
                  <a:pt x="1432553" y="686303"/>
                </a:moveTo>
                <a:lnTo>
                  <a:pt x="1431493" y="686657"/>
                </a:lnTo>
                <a:lnTo>
                  <a:pt x="1431345" y="685728"/>
                </a:lnTo>
                <a:lnTo>
                  <a:pt x="1433388" y="684982"/>
                </a:lnTo>
                <a:close/>
                <a:moveTo>
                  <a:pt x="1433125" y="696847"/>
                </a:moveTo>
                <a:cubicBezTo>
                  <a:pt x="1430762" y="691545"/>
                  <a:pt x="1430762" y="691545"/>
                  <a:pt x="1430762" y="691545"/>
                </a:cubicBezTo>
                <a:cubicBezTo>
                  <a:pt x="1427466" y="695550"/>
                  <a:pt x="1427466" y="695550"/>
                  <a:pt x="1427466" y="695550"/>
                </a:cubicBezTo>
                <a:cubicBezTo>
                  <a:pt x="1429829" y="700853"/>
                  <a:pt x="1429829" y="700853"/>
                  <a:pt x="1429829" y="700853"/>
                </a:cubicBezTo>
                <a:cubicBezTo>
                  <a:pt x="1426176" y="701205"/>
                  <a:pt x="1426176" y="701205"/>
                  <a:pt x="1426176" y="701205"/>
                </a:cubicBezTo>
                <a:cubicBezTo>
                  <a:pt x="1426751" y="688245"/>
                  <a:pt x="1426751" y="688245"/>
                  <a:pt x="1426751" y="688245"/>
                </a:cubicBezTo>
                <a:lnTo>
                  <a:pt x="1431493" y="686657"/>
                </a:lnTo>
                <a:close/>
                <a:moveTo>
                  <a:pt x="1914834" y="111956"/>
                </a:moveTo>
                <a:cubicBezTo>
                  <a:pt x="1914400" y="113697"/>
                  <a:pt x="1913598" y="114927"/>
                  <a:pt x="1912595" y="114102"/>
                </a:cubicBezTo>
                <a:cubicBezTo>
                  <a:pt x="1912595" y="114102"/>
                  <a:pt x="1912595" y="114102"/>
                  <a:pt x="1912506" y="113189"/>
                </a:cubicBezTo>
                <a:lnTo>
                  <a:pt x="1911961" y="107630"/>
                </a:lnTo>
                <a:lnTo>
                  <a:pt x="1914870" y="106739"/>
                </a:lnTo>
                <a:cubicBezTo>
                  <a:pt x="1915336" y="107961"/>
                  <a:pt x="1915269" y="110215"/>
                  <a:pt x="1914834" y="111956"/>
                </a:cubicBezTo>
                <a:close/>
                <a:moveTo>
                  <a:pt x="1924230" y="101121"/>
                </a:moveTo>
                <a:lnTo>
                  <a:pt x="1923933" y="101025"/>
                </a:lnTo>
                <a:cubicBezTo>
                  <a:pt x="1923434" y="99460"/>
                  <a:pt x="1924444" y="96827"/>
                  <a:pt x="1924392" y="99828"/>
                </a:cubicBezTo>
                <a:close/>
                <a:moveTo>
                  <a:pt x="1926134" y="101734"/>
                </a:moveTo>
                <a:cubicBezTo>
                  <a:pt x="1926134" y="101734"/>
                  <a:pt x="1926134" y="101734"/>
                  <a:pt x="1924263" y="101454"/>
                </a:cubicBezTo>
                <a:lnTo>
                  <a:pt x="1924190" y="101443"/>
                </a:lnTo>
                <a:lnTo>
                  <a:pt x="1924230" y="101121"/>
                </a:lnTo>
                <a:close/>
                <a:moveTo>
                  <a:pt x="1911663" y="123409"/>
                </a:moveTo>
                <a:cubicBezTo>
                  <a:pt x="1911663" y="123409"/>
                  <a:pt x="1911663" y="123409"/>
                  <a:pt x="1910750" y="123498"/>
                </a:cubicBezTo>
                <a:lnTo>
                  <a:pt x="1908746" y="123691"/>
                </a:lnTo>
                <a:lnTo>
                  <a:pt x="1909651" y="122167"/>
                </a:lnTo>
                <a:cubicBezTo>
                  <a:pt x="1923198" y="99108"/>
                  <a:pt x="1905583" y="127223"/>
                  <a:pt x="1911663" y="123409"/>
                </a:cubicBezTo>
                <a:close/>
                <a:moveTo>
                  <a:pt x="1300736" y="870012"/>
                </a:moveTo>
                <a:cubicBezTo>
                  <a:pt x="1300736" y="870012"/>
                  <a:pt x="1300736" y="870012"/>
                  <a:pt x="1299662" y="870807"/>
                </a:cubicBezTo>
                <a:lnTo>
                  <a:pt x="1299472" y="870948"/>
                </a:lnTo>
                <a:lnTo>
                  <a:pt x="1300456" y="869882"/>
                </a:lnTo>
                <a:close/>
                <a:moveTo>
                  <a:pt x="1860260" y="196902"/>
                </a:moveTo>
                <a:lnTo>
                  <a:pt x="1859949" y="196336"/>
                </a:lnTo>
                <a:lnTo>
                  <a:pt x="1860244" y="196122"/>
                </a:lnTo>
                <a:close/>
                <a:moveTo>
                  <a:pt x="1321939" y="860591"/>
                </a:moveTo>
                <a:cubicBezTo>
                  <a:pt x="1314991" y="864949"/>
                  <a:pt x="1311516" y="867128"/>
                  <a:pt x="1309779" y="868217"/>
                </a:cubicBezTo>
                <a:lnTo>
                  <a:pt x="1309076" y="868658"/>
                </a:lnTo>
                <a:lnTo>
                  <a:pt x="1304032" y="866007"/>
                </a:lnTo>
                <a:lnTo>
                  <a:pt x="1300456" y="869882"/>
                </a:lnTo>
                <a:lnTo>
                  <a:pt x="1293736" y="866771"/>
                </a:lnTo>
                <a:cubicBezTo>
                  <a:pt x="1290978" y="864502"/>
                  <a:pt x="1291534" y="860762"/>
                  <a:pt x="1306612" y="854697"/>
                </a:cubicBezTo>
                <a:cubicBezTo>
                  <a:pt x="1310840" y="841384"/>
                  <a:pt x="1310840" y="841384"/>
                  <a:pt x="1310840" y="841384"/>
                </a:cubicBezTo>
                <a:cubicBezTo>
                  <a:pt x="1314135" y="837379"/>
                  <a:pt x="1314135" y="837379"/>
                  <a:pt x="1314135" y="837379"/>
                </a:cubicBezTo>
                <a:cubicBezTo>
                  <a:pt x="1312487" y="839382"/>
                  <a:pt x="1312845" y="843034"/>
                  <a:pt x="1316498" y="842682"/>
                </a:cubicBezTo>
                <a:cubicBezTo>
                  <a:pt x="1328249" y="812051"/>
                  <a:pt x="1328249" y="812051"/>
                  <a:pt x="1328249" y="812051"/>
                </a:cubicBezTo>
                <a:cubicBezTo>
                  <a:pt x="1337777" y="796383"/>
                  <a:pt x="1337777" y="796383"/>
                  <a:pt x="1337777" y="796383"/>
                </a:cubicBezTo>
                <a:cubicBezTo>
                  <a:pt x="1341430" y="796031"/>
                  <a:pt x="1341430" y="796031"/>
                  <a:pt x="1341430" y="796031"/>
                </a:cubicBezTo>
                <a:cubicBezTo>
                  <a:pt x="1345658" y="782718"/>
                  <a:pt x="1345658" y="782718"/>
                  <a:pt x="1345658" y="782718"/>
                </a:cubicBezTo>
                <a:cubicBezTo>
                  <a:pt x="1354254" y="776358"/>
                  <a:pt x="1354254" y="776358"/>
                  <a:pt x="1354254" y="776358"/>
                </a:cubicBezTo>
                <a:lnTo>
                  <a:pt x="1353793" y="771651"/>
                </a:lnTo>
                <a:lnTo>
                  <a:pt x="1358839" y="766698"/>
                </a:lnTo>
                <a:cubicBezTo>
                  <a:pt x="1360845" y="768348"/>
                  <a:pt x="1360845" y="768348"/>
                  <a:pt x="1360845" y="768348"/>
                </a:cubicBezTo>
                <a:lnTo>
                  <a:pt x="1361519" y="765391"/>
                </a:lnTo>
                <a:lnTo>
                  <a:pt x="1361924" y="765248"/>
                </a:lnTo>
                <a:cubicBezTo>
                  <a:pt x="1364315" y="762597"/>
                  <a:pt x="1368492" y="757009"/>
                  <a:pt x="1375316" y="746672"/>
                </a:cubicBezTo>
                <a:cubicBezTo>
                  <a:pt x="1370016" y="749027"/>
                  <a:pt x="1370016" y="749027"/>
                  <a:pt x="1370016" y="749027"/>
                </a:cubicBezTo>
                <a:cubicBezTo>
                  <a:pt x="1367653" y="743725"/>
                  <a:pt x="1367653" y="743725"/>
                  <a:pt x="1367653" y="743725"/>
                </a:cubicBezTo>
                <a:cubicBezTo>
                  <a:pt x="1372953" y="741370"/>
                  <a:pt x="1372953" y="741370"/>
                  <a:pt x="1372953" y="741370"/>
                </a:cubicBezTo>
                <a:lnTo>
                  <a:pt x="1376569" y="733752"/>
                </a:lnTo>
                <a:lnTo>
                  <a:pt x="1378174" y="733492"/>
                </a:lnTo>
                <a:cubicBezTo>
                  <a:pt x="1379544" y="733359"/>
                  <a:pt x="1380547" y="734184"/>
                  <a:pt x="1376606" y="741017"/>
                </a:cubicBezTo>
                <a:cubicBezTo>
                  <a:pt x="1383554" y="736660"/>
                  <a:pt x="1383554" y="736660"/>
                  <a:pt x="1383554" y="736660"/>
                </a:cubicBezTo>
                <a:lnTo>
                  <a:pt x="1387138" y="725377"/>
                </a:lnTo>
                <a:lnTo>
                  <a:pt x="1389832" y="725453"/>
                </a:lnTo>
                <a:cubicBezTo>
                  <a:pt x="1388874" y="725085"/>
                  <a:pt x="1386958" y="724348"/>
                  <a:pt x="1387782" y="723347"/>
                </a:cubicBezTo>
                <a:cubicBezTo>
                  <a:pt x="1387782" y="723347"/>
                  <a:pt x="1387782" y="723347"/>
                  <a:pt x="1387254" y="725011"/>
                </a:cubicBezTo>
                <a:lnTo>
                  <a:pt x="1387138" y="725377"/>
                </a:lnTo>
                <a:lnTo>
                  <a:pt x="1386135" y="725349"/>
                </a:lnTo>
                <a:cubicBezTo>
                  <a:pt x="1383772" y="720047"/>
                  <a:pt x="1383772" y="720047"/>
                  <a:pt x="1383772" y="720047"/>
                </a:cubicBezTo>
                <a:cubicBezTo>
                  <a:pt x="1396953" y="704026"/>
                  <a:pt x="1396953" y="704026"/>
                  <a:pt x="1396953" y="704026"/>
                </a:cubicBezTo>
                <a:cubicBezTo>
                  <a:pt x="1398958" y="705676"/>
                  <a:pt x="1394590" y="698724"/>
                  <a:pt x="1402611" y="705324"/>
                </a:cubicBezTo>
                <a:cubicBezTo>
                  <a:pt x="1403186" y="692364"/>
                  <a:pt x="1405114" y="730891"/>
                  <a:pt x="1402829" y="688711"/>
                </a:cubicBezTo>
                <a:cubicBezTo>
                  <a:pt x="1402113" y="681407"/>
                  <a:pt x="1402113" y="681407"/>
                  <a:pt x="1402113" y="681407"/>
                </a:cubicBezTo>
                <a:cubicBezTo>
                  <a:pt x="1412140" y="689656"/>
                  <a:pt x="1412140" y="689656"/>
                  <a:pt x="1412140" y="689656"/>
                </a:cubicBezTo>
                <a:cubicBezTo>
                  <a:pt x="1434134" y="650663"/>
                  <a:pt x="1434134" y="650663"/>
                  <a:pt x="1434134" y="650663"/>
                </a:cubicBezTo>
                <a:lnTo>
                  <a:pt x="1432579" y="647173"/>
                </a:lnTo>
                <a:lnTo>
                  <a:pt x="1441657" y="633345"/>
                </a:lnTo>
                <a:cubicBezTo>
                  <a:pt x="1429409" y="640058"/>
                  <a:pt x="1429409" y="640058"/>
                  <a:pt x="1429409" y="640058"/>
                </a:cubicBezTo>
                <a:cubicBezTo>
                  <a:pt x="1435999" y="632048"/>
                  <a:pt x="1435999" y="632048"/>
                  <a:pt x="1435999" y="632048"/>
                </a:cubicBezTo>
                <a:cubicBezTo>
                  <a:pt x="1440584" y="622388"/>
                  <a:pt x="1440584" y="622388"/>
                  <a:pt x="1440584" y="622388"/>
                </a:cubicBezTo>
                <a:cubicBezTo>
                  <a:pt x="1451543" y="621330"/>
                  <a:pt x="1451543" y="621330"/>
                  <a:pt x="1451543" y="621330"/>
                </a:cubicBezTo>
                <a:cubicBezTo>
                  <a:pt x="1455912" y="628282"/>
                  <a:pt x="1455912" y="628282"/>
                  <a:pt x="1455912" y="628282"/>
                </a:cubicBezTo>
                <a:cubicBezTo>
                  <a:pt x="1462502" y="620272"/>
                  <a:pt x="1462502" y="620272"/>
                  <a:pt x="1462502" y="620272"/>
                </a:cubicBezTo>
                <a:cubicBezTo>
                  <a:pt x="1460497" y="618622"/>
                  <a:pt x="1460497" y="618622"/>
                  <a:pt x="1460497" y="618622"/>
                </a:cubicBezTo>
                <a:cubicBezTo>
                  <a:pt x="1453191" y="619327"/>
                  <a:pt x="1453191" y="619327"/>
                  <a:pt x="1453191" y="619327"/>
                </a:cubicBezTo>
                <a:cubicBezTo>
                  <a:pt x="1460714" y="602010"/>
                  <a:pt x="1460714" y="602010"/>
                  <a:pt x="1460714" y="602010"/>
                </a:cubicBezTo>
                <a:cubicBezTo>
                  <a:pt x="1462362" y="600007"/>
                  <a:pt x="1466015" y="599654"/>
                  <a:pt x="1461647" y="592702"/>
                </a:cubicBezTo>
                <a:cubicBezTo>
                  <a:pt x="1457994" y="593055"/>
                  <a:pt x="1457994" y="593055"/>
                  <a:pt x="1457994" y="593055"/>
                </a:cubicBezTo>
                <a:cubicBezTo>
                  <a:pt x="1453051" y="599062"/>
                  <a:pt x="1453051" y="599062"/>
                  <a:pt x="1453051" y="599062"/>
                </a:cubicBezTo>
                <a:cubicBezTo>
                  <a:pt x="1453983" y="589755"/>
                  <a:pt x="1453983" y="589755"/>
                  <a:pt x="1453983" y="589755"/>
                </a:cubicBezTo>
                <a:cubicBezTo>
                  <a:pt x="1469528" y="579037"/>
                  <a:pt x="1469528" y="579037"/>
                  <a:pt x="1469528" y="579037"/>
                </a:cubicBezTo>
                <a:cubicBezTo>
                  <a:pt x="1467165" y="573735"/>
                  <a:pt x="1467165" y="573735"/>
                  <a:pt x="1467165" y="573735"/>
                </a:cubicBezTo>
                <a:cubicBezTo>
                  <a:pt x="1470460" y="569729"/>
                  <a:pt x="1465734" y="559125"/>
                  <a:pt x="1477051" y="561719"/>
                </a:cubicBezTo>
                <a:cubicBezTo>
                  <a:pt x="1476335" y="554414"/>
                  <a:pt x="1476335" y="554414"/>
                  <a:pt x="1476335" y="554414"/>
                </a:cubicBezTo>
                <a:cubicBezTo>
                  <a:pt x="1469030" y="555120"/>
                  <a:pt x="1469030" y="555120"/>
                  <a:pt x="1469030" y="555120"/>
                </a:cubicBezTo>
                <a:cubicBezTo>
                  <a:pt x="1482926" y="546404"/>
                  <a:pt x="1482926" y="546404"/>
                  <a:pt x="1482926" y="546404"/>
                </a:cubicBezTo>
                <a:cubicBezTo>
                  <a:pt x="1484574" y="544401"/>
                  <a:pt x="1489874" y="542046"/>
                  <a:pt x="1487511" y="536744"/>
                </a:cubicBezTo>
                <a:cubicBezTo>
                  <a:pt x="1481853" y="535447"/>
                  <a:pt x="1481853" y="535447"/>
                  <a:pt x="1481853" y="535447"/>
                </a:cubicBezTo>
                <a:cubicBezTo>
                  <a:pt x="1494460" y="532386"/>
                  <a:pt x="1494460" y="532386"/>
                  <a:pt x="1494460" y="532386"/>
                </a:cubicBezTo>
                <a:cubicBezTo>
                  <a:pt x="1496682" y="517424"/>
                  <a:pt x="1496682" y="517424"/>
                  <a:pt x="1496682" y="517424"/>
                </a:cubicBezTo>
                <a:cubicBezTo>
                  <a:pt x="1502698" y="522373"/>
                  <a:pt x="1502698" y="522373"/>
                  <a:pt x="1502698" y="522373"/>
                </a:cubicBezTo>
                <a:cubicBezTo>
                  <a:pt x="1504167" y="518545"/>
                  <a:pt x="1504901" y="516630"/>
                  <a:pt x="1505268" y="515673"/>
                </a:cubicBezTo>
                <a:cubicBezTo>
                  <a:pt x="1505313" y="516130"/>
                  <a:pt x="1505815" y="516542"/>
                  <a:pt x="1507641" y="516366"/>
                </a:cubicBezTo>
                <a:cubicBezTo>
                  <a:pt x="1509646" y="518016"/>
                  <a:pt x="1509646" y="518016"/>
                  <a:pt x="1509646" y="518016"/>
                </a:cubicBezTo>
                <a:cubicBezTo>
                  <a:pt x="1509864" y="501403"/>
                  <a:pt x="1509864" y="501403"/>
                  <a:pt x="1509864" y="501403"/>
                </a:cubicBezTo>
                <a:cubicBezTo>
                  <a:pt x="1518102" y="491390"/>
                  <a:pt x="1518102" y="491390"/>
                  <a:pt x="1518102" y="491390"/>
                </a:cubicBezTo>
                <a:cubicBezTo>
                  <a:pt x="1512444" y="490093"/>
                  <a:pt x="1512444" y="490093"/>
                  <a:pt x="1512444" y="490093"/>
                </a:cubicBezTo>
                <a:cubicBezTo>
                  <a:pt x="1514092" y="488091"/>
                  <a:pt x="1514092" y="488091"/>
                  <a:pt x="1514092" y="488091"/>
                </a:cubicBezTo>
                <a:cubicBezTo>
                  <a:pt x="1506428" y="485143"/>
                  <a:pt x="1506428" y="485143"/>
                  <a:pt x="1506428" y="485143"/>
                </a:cubicBezTo>
                <a:cubicBezTo>
                  <a:pt x="1527490" y="455458"/>
                  <a:pt x="1527490" y="455458"/>
                  <a:pt x="1527490" y="455458"/>
                </a:cubicBezTo>
                <a:cubicBezTo>
                  <a:pt x="1543609" y="431780"/>
                  <a:pt x="1543609" y="431780"/>
                  <a:pt x="1543609" y="431780"/>
                </a:cubicBezTo>
                <a:cubicBezTo>
                  <a:pt x="1547262" y="431427"/>
                  <a:pt x="1547262" y="431427"/>
                  <a:pt x="1547262" y="431427"/>
                </a:cubicBezTo>
                <a:cubicBezTo>
                  <a:pt x="1531858" y="462410"/>
                  <a:pt x="1531858" y="462410"/>
                  <a:pt x="1531858" y="462410"/>
                </a:cubicBezTo>
                <a:cubicBezTo>
                  <a:pt x="1528921" y="470068"/>
                  <a:pt x="1528921" y="470068"/>
                  <a:pt x="1528921" y="470068"/>
                </a:cubicBezTo>
                <a:cubicBezTo>
                  <a:pt x="1529278" y="473720"/>
                  <a:pt x="1529278" y="473720"/>
                  <a:pt x="1529278" y="473720"/>
                </a:cubicBezTo>
                <a:cubicBezTo>
                  <a:pt x="1537516" y="463707"/>
                  <a:pt x="1537516" y="463707"/>
                  <a:pt x="1537516" y="463707"/>
                </a:cubicBezTo>
                <a:cubicBezTo>
                  <a:pt x="1543175" y="465004"/>
                  <a:pt x="1543175" y="465004"/>
                  <a:pt x="1543175" y="465004"/>
                </a:cubicBezTo>
                <a:cubicBezTo>
                  <a:pt x="1550698" y="447686"/>
                  <a:pt x="1550698" y="447686"/>
                  <a:pt x="1550698" y="447686"/>
                </a:cubicBezTo>
                <a:cubicBezTo>
                  <a:pt x="1553993" y="443682"/>
                  <a:pt x="1553993" y="443682"/>
                  <a:pt x="1553993" y="443682"/>
                </a:cubicBezTo>
                <a:cubicBezTo>
                  <a:pt x="1556216" y="428719"/>
                  <a:pt x="1556216" y="428719"/>
                  <a:pt x="1556216" y="428719"/>
                </a:cubicBezTo>
                <a:cubicBezTo>
                  <a:pt x="1559869" y="428366"/>
                  <a:pt x="1559869" y="428366"/>
                  <a:pt x="1559869" y="428366"/>
                </a:cubicBezTo>
                <a:cubicBezTo>
                  <a:pt x="1564454" y="418706"/>
                  <a:pt x="1564454" y="418706"/>
                  <a:pt x="1564454" y="418706"/>
                </a:cubicBezTo>
                <a:cubicBezTo>
                  <a:pt x="1564454" y="418706"/>
                  <a:pt x="1563879" y="431666"/>
                  <a:pt x="1569755" y="416351"/>
                </a:cubicBezTo>
                <a:cubicBezTo>
                  <a:pt x="1574838" y="430608"/>
                  <a:pt x="1574838" y="430608"/>
                  <a:pt x="1574838" y="430608"/>
                </a:cubicBezTo>
                <a:cubicBezTo>
                  <a:pt x="1579423" y="420948"/>
                  <a:pt x="1579423" y="420948"/>
                  <a:pt x="1579423" y="420948"/>
                </a:cubicBezTo>
                <a:lnTo>
                  <a:pt x="1574674" y="412301"/>
                </a:lnTo>
                <a:lnTo>
                  <a:pt x="1577546" y="408542"/>
                </a:lnTo>
                <a:lnTo>
                  <a:pt x="1574525" y="408636"/>
                </a:lnTo>
                <a:lnTo>
                  <a:pt x="1575565" y="406879"/>
                </a:lnTo>
                <a:cubicBezTo>
                  <a:pt x="1577550" y="403875"/>
                  <a:pt x="1580357" y="399888"/>
                  <a:pt x="1584226" y="394676"/>
                </a:cubicBezTo>
                <a:cubicBezTo>
                  <a:pt x="1596475" y="387963"/>
                  <a:pt x="1596475" y="387963"/>
                  <a:pt x="1596475" y="387963"/>
                </a:cubicBezTo>
                <a:cubicBezTo>
                  <a:pt x="1602133" y="389260"/>
                  <a:pt x="1602133" y="389260"/>
                  <a:pt x="1602133" y="389260"/>
                </a:cubicBezTo>
                <a:cubicBezTo>
                  <a:pt x="1614957" y="369587"/>
                  <a:pt x="1614957" y="369587"/>
                  <a:pt x="1614957" y="369587"/>
                </a:cubicBezTo>
                <a:cubicBezTo>
                  <a:pt x="1609657" y="371942"/>
                  <a:pt x="1609657" y="371942"/>
                  <a:pt x="1609657" y="371942"/>
                </a:cubicBezTo>
                <a:cubicBezTo>
                  <a:pt x="1598123" y="385960"/>
                  <a:pt x="1598123" y="385960"/>
                  <a:pt x="1598123" y="385960"/>
                </a:cubicBezTo>
                <a:cubicBezTo>
                  <a:pt x="1596692" y="371350"/>
                  <a:pt x="1596692" y="371350"/>
                  <a:pt x="1596692" y="371350"/>
                </a:cubicBezTo>
                <a:cubicBezTo>
                  <a:pt x="1606221" y="355682"/>
                  <a:pt x="1606221" y="355682"/>
                  <a:pt x="1606221" y="355682"/>
                </a:cubicBezTo>
                <a:cubicBezTo>
                  <a:pt x="1606578" y="359335"/>
                  <a:pt x="1606578" y="359335"/>
                  <a:pt x="1606578" y="359335"/>
                </a:cubicBezTo>
                <a:cubicBezTo>
                  <a:pt x="1613527" y="354977"/>
                  <a:pt x="1613527" y="354977"/>
                  <a:pt x="1613527" y="354977"/>
                </a:cubicBezTo>
                <a:cubicBezTo>
                  <a:pt x="1621407" y="341312"/>
                  <a:pt x="1621407" y="341312"/>
                  <a:pt x="1621407" y="341312"/>
                </a:cubicBezTo>
                <a:cubicBezTo>
                  <a:pt x="1634588" y="325291"/>
                  <a:pt x="1634588" y="325291"/>
                  <a:pt x="1634588" y="325291"/>
                </a:cubicBezTo>
                <a:cubicBezTo>
                  <a:pt x="1649775" y="310921"/>
                  <a:pt x="1649775" y="310921"/>
                  <a:pt x="1649775" y="310921"/>
                </a:cubicBezTo>
                <a:cubicBezTo>
                  <a:pt x="1662241" y="287595"/>
                  <a:pt x="1662241" y="287595"/>
                  <a:pt x="1662241" y="287595"/>
                </a:cubicBezTo>
                <a:cubicBezTo>
                  <a:pt x="1669190" y="283237"/>
                  <a:pt x="1669190" y="283237"/>
                  <a:pt x="1669190" y="283237"/>
                </a:cubicBezTo>
                <a:cubicBezTo>
                  <a:pt x="1670480" y="277582"/>
                  <a:pt x="1670480" y="277582"/>
                  <a:pt x="1670480" y="277582"/>
                </a:cubicBezTo>
                <a:cubicBezTo>
                  <a:pt x="1683661" y="261562"/>
                  <a:pt x="1683661" y="261562"/>
                  <a:pt x="1683661" y="261562"/>
                </a:cubicBezTo>
                <a:cubicBezTo>
                  <a:pt x="1678360" y="263917"/>
                  <a:pt x="1677070" y="269572"/>
                  <a:pt x="1677428" y="273225"/>
                </a:cubicBezTo>
                <a:cubicBezTo>
                  <a:pt x="1681403" y="271458"/>
                  <a:pt x="1676111" y="280956"/>
                  <a:pt x="1679472" y="278212"/>
                </a:cubicBezTo>
                <a:lnTo>
                  <a:pt x="1685598" y="271388"/>
                </a:lnTo>
                <a:lnTo>
                  <a:pt x="1685603" y="271399"/>
                </a:lnTo>
                <a:cubicBezTo>
                  <a:pt x="1685834" y="275524"/>
                  <a:pt x="1684625" y="280826"/>
                  <a:pt x="1695910" y="254849"/>
                </a:cubicBezTo>
                <a:cubicBezTo>
                  <a:pt x="1706153" y="246486"/>
                  <a:pt x="1706153" y="246486"/>
                  <a:pt x="1706153" y="246486"/>
                </a:cubicBezTo>
                <a:lnTo>
                  <a:pt x="1706094" y="247366"/>
                </a:lnTo>
                <a:lnTo>
                  <a:pt x="1705841" y="248590"/>
                </a:lnTo>
                <a:cubicBezTo>
                  <a:pt x="1705667" y="249759"/>
                  <a:pt x="1705781" y="249748"/>
                  <a:pt x="1705965" y="249270"/>
                </a:cubicBezTo>
                <a:lnTo>
                  <a:pt x="1706094" y="247366"/>
                </a:lnTo>
                <a:lnTo>
                  <a:pt x="1707444" y="240831"/>
                </a:lnTo>
                <a:cubicBezTo>
                  <a:pt x="1698132" y="239887"/>
                  <a:pt x="1698132" y="239887"/>
                  <a:pt x="1698132" y="239887"/>
                </a:cubicBezTo>
                <a:cubicBezTo>
                  <a:pt x="1699423" y="234231"/>
                  <a:pt x="1699423" y="234231"/>
                  <a:pt x="1699423" y="234231"/>
                </a:cubicBezTo>
                <a:cubicBezTo>
                  <a:pt x="1702718" y="230226"/>
                  <a:pt x="1702718" y="230226"/>
                  <a:pt x="1702718" y="230226"/>
                </a:cubicBezTo>
                <a:lnTo>
                  <a:pt x="1704129" y="230550"/>
                </a:lnTo>
                <a:lnTo>
                  <a:pt x="1702594" y="233378"/>
                </a:lnTo>
                <a:cubicBezTo>
                  <a:pt x="1698073" y="246345"/>
                  <a:pt x="1710416" y="238240"/>
                  <a:pt x="1708376" y="231524"/>
                </a:cubicBezTo>
                <a:lnTo>
                  <a:pt x="1704129" y="230550"/>
                </a:lnTo>
                <a:lnTo>
                  <a:pt x="1713894" y="212556"/>
                </a:lnTo>
                <a:cubicBezTo>
                  <a:pt x="1716832" y="204898"/>
                  <a:pt x="1716832" y="204898"/>
                  <a:pt x="1716832" y="204898"/>
                </a:cubicBezTo>
                <a:cubicBezTo>
                  <a:pt x="1721775" y="198891"/>
                  <a:pt x="1721775" y="198891"/>
                  <a:pt x="1721775" y="198891"/>
                </a:cubicBezTo>
                <a:cubicBezTo>
                  <a:pt x="1720484" y="204546"/>
                  <a:pt x="1720484" y="204546"/>
                  <a:pt x="1720484" y="204546"/>
                </a:cubicBezTo>
                <a:cubicBezTo>
                  <a:pt x="1738034" y="195478"/>
                  <a:pt x="1738034" y="195478"/>
                  <a:pt x="1738034" y="195478"/>
                </a:cubicBezTo>
                <a:cubicBezTo>
                  <a:pt x="1742977" y="189470"/>
                  <a:pt x="1742977" y="189470"/>
                  <a:pt x="1742977" y="189470"/>
                </a:cubicBezTo>
                <a:cubicBezTo>
                  <a:pt x="1744982" y="191120"/>
                  <a:pt x="1744982" y="191120"/>
                  <a:pt x="1744982" y="191120"/>
                </a:cubicBezTo>
                <a:cubicBezTo>
                  <a:pt x="1743692" y="196775"/>
                  <a:pt x="1743692" y="196775"/>
                  <a:pt x="1743692" y="196775"/>
                </a:cubicBezTo>
                <a:cubicBezTo>
                  <a:pt x="1750640" y="192417"/>
                  <a:pt x="1750640" y="192417"/>
                  <a:pt x="1750640" y="192417"/>
                </a:cubicBezTo>
                <a:cubicBezTo>
                  <a:pt x="1746272" y="185465"/>
                  <a:pt x="1746272" y="185465"/>
                  <a:pt x="1746272" y="185465"/>
                </a:cubicBezTo>
                <a:cubicBezTo>
                  <a:pt x="1747920" y="183462"/>
                  <a:pt x="1744982" y="191120"/>
                  <a:pt x="1751573" y="183109"/>
                </a:cubicBezTo>
                <a:cubicBezTo>
                  <a:pt x="1751930" y="186762"/>
                  <a:pt x="1751930" y="186762"/>
                  <a:pt x="1751930" y="186762"/>
                </a:cubicBezTo>
                <a:cubicBezTo>
                  <a:pt x="1753936" y="188412"/>
                  <a:pt x="1753936" y="188412"/>
                  <a:pt x="1753936" y="188412"/>
                </a:cubicBezTo>
                <a:cubicBezTo>
                  <a:pt x="1756516" y="177102"/>
                  <a:pt x="1756516" y="177102"/>
                  <a:pt x="1756516" y="177102"/>
                </a:cubicBezTo>
                <a:cubicBezTo>
                  <a:pt x="1758879" y="182404"/>
                  <a:pt x="1758879" y="182404"/>
                  <a:pt x="1758879" y="182404"/>
                </a:cubicBezTo>
                <a:cubicBezTo>
                  <a:pt x="1765112" y="170741"/>
                  <a:pt x="1765112" y="170741"/>
                  <a:pt x="1765112" y="170741"/>
                </a:cubicBezTo>
                <a:cubicBezTo>
                  <a:pt x="1762749" y="165439"/>
                  <a:pt x="1762749" y="165439"/>
                  <a:pt x="1762749" y="165439"/>
                </a:cubicBezTo>
                <a:cubicBezTo>
                  <a:pt x="1769697" y="161081"/>
                  <a:pt x="1762531" y="182052"/>
                  <a:pt x="1770055" y="164734"/>
                </a:cubicBezTo>
                <a:cubicBezTo>
                  <a:pt x="1767334" y="155779"/>
                  <a:pt x="1767334" y="155779"/>
                  <a:pt x="1767334" y="155779"/>
                </a:cubicBezTo>
                <a:cubicBezTo>
                  <a:pt x="1769340" y="157429"/>
                  <a:pt x="1769340" y="157429"/>
                  <a:pt x="1769340" y="157429"/>
                </a:cubicBezTo>
                <a:cubicBezTo>
                  <a:pt x="1768624" y="150124"/>
                  <a:pt x="1768624" y="150124"/>
                  <a:pt x="1768624" y="150124"/>
                </a:cubicBezTo>
                <a:cubicBezTo>
                  <a:pt x="1771345" y="159079"/>
                  <a:pt x="1771345" y="159079"/>
                  <a:pt x="1771345" y="159079"/>
                </a:cubicBezTo>
                <a:cubicBezTo>
                  <a:pt x="1782304" y="158021"/>
                  <a:pt x="1782304" y="158021"/>
                  <a:pt x="1782304" y="158021"/>
                </a:cubicBezTo>
                <a:cubicBezTo>
                  <a:pt x="1783236" y="148714"/>
                  <a:pt x="1783236" y="148714"/>
                  <a:pt x="1783236" y="148714"/>
                </a:cubicBezTo>
                <a:cubicBezTo>
                  <a:pt x="1782879" y="145061"/>
                  <a:pt x="1782879" y="145061"/>
                  <a:pt x="1779583" y="149066"/>
                </a:cubicBezTo>
                <a:cubicBezTo>
                  <a:pt x="1777578" y="147416"/>
                  <a:pt x="1777578" y="147416"/>
                  <a:pt x="1779225" y="145414"/>
                </a:cubicBezTo>
                <a:cubicBezTo>
                  <a:pt x="1784526" y="143058"/>
                  <a:pt x="1784526" y="143058"/>
                  <a:pt x="1784526" y="143058"/>
                </a:cubicBezTo>
                <a:cubicBezTo>
                  <a:pt x="1785816" y="137403"/>
                  <a:pt x="1785816" y="137403"/>
                  <a:pt x="1785816" y="137403"/>
                </a:cubicBezTo>
                <a:cubicBezTo>
                  <a:pt x="1781806" y="134103"/>
                  <a:pt x="1781806" y="134103"/>
                  <a:pt x="1781806" y="134103"/>
                </a:cubicBezTo>
                <a:cubicBezTo>
                  <a:pt x="1779801" y="132454"/>
                  <a:pt x="1779801" y="132454"/>
                  <a:pt x="1779801" y="132454"/>
                </a:cubicBezTo>
                <a:cubicBezTo>
                  <a:pt x="1783096" y="128448"/>
                  <a:pt x="1783096" y="128448"/>
                  <a:pt x="1783096" y="128448"/>
                </a:cubicBezTo>
                <a:cubicBezTo>
                  <a:pt x="1791117" y="135048"/>
                  <a:pt x="1791117" y="135048"/>
                  <a:pt x="1791117" y="135048"/>
                </a:cubicBezTo>
                <a:cubicBezTo>
                  <a:pt x="1799713" y="128688"/>
                  <a:pt x="1799713" y="128688"/>
                  <a:pt x="1799713" y="128688"/>
                </a:cubicBezTo>
                <a:cubicBezTo>
                  <a:pt x="1791832" y="142353"/>
                  <a:pt x="1791832" y="142353"/>
                  <a:pt x="1791832" y="142353"/>
                </a:cubicBezTo>
                <a:cubicBezTo>
                  <a:pt x="1797848" y="147302"/>
                  <a:pt x="1794987" y="118083"/>
                  <a:pt x="1796200" y="149305"/>
                </a:cubicBezTo>
                <a:cubicBezTo>
                  <a:pt x="1797848" y="147302"/>
                  <a:pt x="1797848" y="147302"/>
                  <a:pt x="1797848" y="147302"/>
                </a:cubicBezTo>
                <a:cubicBezTo>
                  <a:pt x="1807159" y="148247"/>
                  <a:pt x="1807159" y="148247"/>
                  <a:pt x="1807159" y="148247"/>
                </a:cubicBezTo>
                <a:lnTo>
                  <a:pt x="1809766" y="150392"/>
                </a:lnTo>
                <a:lnTo>
                  <a:pt x="1808150" y="151896"/>
                </a:lnTo>
                <a:cubicBezTo>
                  <a:pt x="1806267" y="154440"/>
                  <a:pt x="1803988" y="158232"/>
                  <a:pt x="1801283" y="163562"/>
                </a:cubicBezTo>
                <a:cubicBezTo>
                  <a:pt x="1797630" y="163915"/>
                  <a:pt x="1797630" y="163915"/>
                  <a:pt x="1797630" y="163915"/>
                </a:cubicBezTo>
                <a:cubicBezTo>
                  <a:pt x="1799993" y="169217"/>
                  <a:pt x="1799993" y="169217"/>
                  <a:pt x="1799993" y="169217"/>
                </a:cubicBezTo>
                <a:cubicBezTo>
                  <a:pt x="1786097" y="177933"/>
                  <a:pt x="1786097" y="177933"/>
                  <a:pt x="1786097" y="177933"/>
                </a:cubicBezTo>
                <a:cubicBezTo>
                  <a:pt x="1784091" y="176283"/>
                  <a:pt x="1784091" y="176283"/>
                  <a:pt x="1784091" y="176283"/>
                </a:cubicBezTo>
                <a:cubicBezTo>
                  <a:pt x="1780221" y="193248"/>
                  <a:pt x="1780221" y="193248"/>
                  <a:pt x="1780221" y="193248"/>
                </a:cubicBezTo>
                <a:cubicBezTo>
                  <a:pt x="1787885" y="196195"/>
                  <a:pt x="1787885" y="196195"/>
                  <a:pt x="1787885" y="196195"/>
                </a:cubicBezTo>
                <a:cubicBezTo>
                  <a:pt x="1777641" y="204558"/>
                  <a:pt x="1777641" y="204558"/>
                  <a:pt x="1777641" y="204558"/>
                </a:cubicBezTo>
                <a:cubicBezTo>
                  <a:pt x="1777999" y="208210"/>
                  <a:pt x="1777999" y="208210"/>
                  <a:pt x="1777999" y="208210"/>
                </a:cubicBezTo>
                <a:cubicBezTo>
                  <a:pt x="1778356" y="211863"/>
                  <a:pt x="1778356" y="211863"/>
                  <a:pt x="1778356" y="211863"/>
                </a:cubicBezTo>
                <a:cubicBezTo>
                  <a:pt x="1778356" y="211863"/>
                  <a:pt x="1773056" y="214218"/>
                  <a:pt x="1776351" y="210213"/>
                </a:cubicBezTo>
                <a:cubicBezTo>
                  <a:pt x="1771051" y="212568"/>
                  <a:pt x="1771051" y="212568"/>
                  <a:pt x="1771051" y="212568"/>
                </a:cubicBezTo>
                <a:cubicBezTo>
                  <a:pt x="1773056" y="214218"/>
                  <a:pt x="1773056" y="214218"/>
                  <a:pt x="1773056" y="214218"/>
                </a:cubicBezTo>
                <a:cubicBezTo>
                  <a:pt x="1763745" y="213273"/>
                  <a:pt x="1763745" y="213273"/>
                  <a:pt x="1763745" y="213273"/>
                </a:cubicBezTo>
                <a:cubicBezTo>
                  <a:pt x="1745045" y="248262"/>
                  <a:pt x="1745045" y="248262"/>
                  <a:pt x="1745045" y="248262"/>
                </a:cubicBezTo>
                <a:cubicBezTo>
                  <a:pt x="1744688" y="244609"/>
                  <a:pt x="1744688" y="244609"/>
                  <a:pt x="1744688" y="244609"/>
                </a:cubicBezTo>
                <a:cubicBezTo>
                  <a:pt x="1750563" y="229294"/>
                  <a:pt x="1750563" y="229294"/>
                  <a:pt x="1750563" y="229294"/>
                </a:cubicBezTo>
                <a:cubicBezTo>
                  <a:pt x="1756439" y="213979"/>
                  <a:pt x="1756439" y="213979"/>
                  <a:pt x="1756439" y="213979"/>
                </a:cubicBezTo>
                <a:cubicBezTo>
                  <a:pt x="1752428" y="210679"/>
                  <a:pt x="1752428" y="210679"/>
                  <a:pt x="1752428" y="210679"/>
                </a:cubicBezTo>
                <a:lnTo>
                  <a:pt x="1749073" y="213343"/>
                </a:lnTo>
                <a:lnTo>
                  <a:pt x="1749254" y="212961"/>
                </a:lnTo>
                <a:lnTo>
                  <a:pt x="1754076" y="208677"/>
                </a:lnTo>
                <a:cubicBezTo>
                  <a:pt x="1752071" y="207027"/>
                  <a:pt x="1752071" y="207027"/>
                  <a:pt x="1752071" y="207027"/>
                </a:cubicBezTo>
                <a:lnTo>
                  <a:pt x="1749254" y="212961"/>
                </a:lnTo>
                <a:lnTo>
                  <a:pt x="1748802" y="213363"/>
                </a:lnTo>
                <a:cubicBezTo>
                  <a:pt x="1748090" y="214036"/>
                  <a:pt x="1748256" y="213963"/>
                  <a:pt x="1748793" y="213565"/>
                </a:cubicBezTo>
                <a:lnTo>
                  <a:pt x="1749073" y="213343"/>
                </a:lnTo>
                <a:lnTo>
                  <a:pt x="1748058" y="215479"/>
                </a:lnTo>
                <a:cubicBezTo>
                  <a:pt x="1747485" y="216687"/>
                  <a:pt x="1747485" y="216687"/>
                  <a:pt x="1747485" y="216687"/>
                </a:cubicBezTo>
                <a:cubicBezTo>
                  <a:pt x="1733946" y="229055"/>
                  <a:pt x="1733946" y="229055"/>
                  <a:pt x="1733946" y="229055"/>
                </a:cubicBezTo>
                <a:cubicBezTo>
                  <a:pt x="1730076" y="246020"/>
                  <a:pt x="1730076" y="246020"/>
                  <a:pt x="1730076" y="246020"/>
                </a:cubicBezTo>
                <a:cubicBezTo>
                  <a:pt x="1725133" y="252028"/>
                  <a:pt x="1725133" y="252028"/>
                  <a:pt x="1725133" y="252028"/>
                </a:cubicBezTo>
                <a:cubicBezTo>
                  <a:pt x="1728211" y="264635"/>
                  <a:pt x="1728211" y="264635"/>
                  <a:pt x="1728211" y="264635"/>
                </a:cubicBezTo>
                <a:cubicBezTo>
                  <a:pt x="1722910" y="266990"/>
                  <a:pt x="1722910" y="266990"/>
                  <a:pt x="1722910" y="266990"/>
                </a:cubicBezTo>
                <a:cubicBezTo>
                  <a:pt x="1713382" y="282658"/>
                  <a:pt x="1713382" y="282658"/>
                  <a:pt x="1713382" y="282658"/>
                </a:cubicBezTo>
                <a:cubicBezTo>
                  <a:pt x="1709014" y="275706"/>
                  <a:pt x="1709014" y="275706"/>
                  <a:pt x="1709014" y="275706"/>
                </a:cubicBezTo>
                <a:cubicBezTo>
                  <a:pt x="1713024" y="279005"/>
                  <a:pt x="1713024" y="279005"/>
                  <a:pt x="1713024" y="279005"/>
                </a:cubicBezTo>
                <a:cubicBezTo>
                  <a:pt x="1717610" y="269345"/>
                  <a:pt x="1717610" y="269345"/>
                  <a:pt x="1717610" y="269345"/>
                </a:cubicBezTo>
                <a:cubicBezTo>
                  <a:pt x="1716537" y="258388"/>
                  <a:pt x="1716537" y="258388"/>
                  <a:pt x="1716537" y="258388"/>
                </a:cubicBezTo>
                <a:cubicBezTo>
                  <a:pt x="1716537" y="258388"/>
                  <a:pt x="1712527" y="255088"/>
                  <a:pt x="1720190" y="258035"/>
                </a:cubicBezTo>
                <a:cubicBezTo>
                  <a:pt x="1714174" y="253086"/>
                  <a:pt x="1714174" y="253086"/>
                  <a:pt x="1714174" y="253086"/>
                </a:cubicBezTo>
                <a:cubicBezTo>
                  <a:pt x="1707584" y="261096"/>
                  <a:pt x="1707584" y="261096"/>
                  <a:pt x="1707584" y="261096"/>
                </a:cubicBezTo>
                <a:cubicBezTo>
                  <a:pt x="1698630" y="263804"/>
                  <a:pt x="1698630" y="263804"/>
                  <a:pt x="1698630" y="263804"/>
                </a:cubicBezTo>
                <a:cubicBezTo>
                  <a:pt x="1692397" y="275466"/>
                  <a:pt x="1692397" y="275466"/>
                  <a:pt x="1692397" y="275466"/>
                </a:cubicBezTo>
                <a:cubicBezTo>
                  <a:pt x="1698413" y="280416"/>
                  <a:pt x="1698413" y="280416"/>
                  <a:pt x="1698413" y="280416"/>
                </a:cubicBezTo>
                <a:cubicBezTo>
                  <a:pt x="1696765" y="282418"/>
                  <a:pt x="1698359" y="284569"/>
                  <a:pt x="1699200" y="286101"/>
                </a:cubicBezTo>
                <a:lnTo>
                  <a:pt x="1698477" y="286484"/>
                </a:lnTo>
                <a:lnTo>
                  <a:pt x="1697329" y="285821"/>
                </a:lnTo>
                <a:cubicBezTo>
                  <a:pt x="1695480" y="285769"/>
                  <a:pt x="1692055" y="286100"/>
                  <a:pt x="1686164" y="287129"/>
                </a:cubicBezTo>
                <a:cubicBezTo>
                  <a:pt x="1686522" y="290782"/>
                  <a:pt x="1686522" y="290782"/>
                  <a:pt x="1686522" y="290782"/>
                </a:cubicBezTo>
                <a:cubicBezTo>
                  <a:pt x="1682511" y="287482"/>
                  <a:pt x="1682511" y="287482"/>
                  <a:pt x="1682511" y="287482"/>
                </a:cubicBezTo>
                <a:cubicBezTo>
                  <a:pt x="1682294" y="304094"/>
                  <a:pt x="1682294" y="304094"/>
                  <a:pt x="1682294" y="304094"/>
                </a:cubicBezTo>
                <a:cubicBezTo>
                  <a:pt x="1684299" y="305744"/>
                  <a:pt x="1684299" y="305744"/>
                  <a:pt x="1684299" y="305744"/>
                </a:cubicBezTo>
                <a:cubicBezTo>
                  <a:pt x="1689600" y="303389"/>
                  <a:pt x="1689600" y="303389"/>
                  <a:pt x="1689600" y="303389"/>
                </a:cubicBezTo>
                <a:cubicBezTo>
                  <a:pt x="1691605" y="305039"/>
                  <a:pt x="1691605" y="305039"/>
                  <a:pt x="1691605" y="305039"/>
                </a:cubicBezTo>
                <a:cubicBezTo>
                  <a:pt x="1688310" y="309044"/>
                  <a:pt x="1688310" y="309044"/>
                  <a:pt x="1688310" y="309044"/>
                </a:cubicBezTo>
                <a:cubicBezTo>
                  <a:pt x="1678998" y="308099"/>
                  <a:pt x="1678998" y="308099"/>
                  <a:pt x="1678998" y="308099"/>
                </a:cubicBezTo>
                <a:cubicBezTo>
                  <a:pt x="1677708" y="313754"/>
                  <a:pt x="1677708" y="313754"/>
                  <a:pt x="1677708" y="313754"/>
                </a:cubicBezTo>
                <a:cubicBezTo>
                  <a:pt x="1680071" y="319057"/>
                  <a:pt x="1666750" y="314812"/>
                  <a:pt x="1682076" y="320707"/>
                </a:cubicBezTo>
                <a:cubicBezTo>
                  <a:pt x="1672765" y="319762"/>
                  <a:pt x="1672765" y="319762"/>
                  <a:pt x="1672765" y="319762"/>
                </a:cubicBezTo>
                <a:cubicBezTo>
                  <a:pt x="1673480" y="327067"/>
                  <a:pt x="1673480" y="327067"/>
                  <a:pt x="1673480" y="327067"/>
                </a:cubicBezTo>
                <a:cubicBezTo>
                  <a:pt x="1665817" y="324120"/>
                  <a:pt x="1665817" y="324120"/>
                  <a:pt x="1665817" y="324120"/>
                </a:cubicBezTo>
                <a:cubicBezTo>
                  <a:pt x="1663454" y="318818"/>
                  <a:pt x="1663454" y="318818"/>
                  <a:pt x="1663454" y="318818"/>
                </a:cubicBezTo>
                <a:cubicBezTo>
                  <a:pt x="1659801" y="319170"/>
                  <a:pt x="1659801" y="319170"/>
                  <a:pt x="1659801" y="319170"/>
                </a:cubicBezTo>
                <a:cubicBezTo>
                  <a:pt x="1650273" y="334838"/>
                  <a:pt x="1650273" y="334838"/>
                  <a:pt x="1650273" y="334838"/>
                </a:cubicBezTo>
                <a:cubicBezTo>
                  <a:pt x="1652278" y="336488"/>
                  <a:pt x="1652278" y="336488"/>
                  <a:pt x="1652278" y="336488"/>
                </a:cubicBezTo>
                <a:cubicBezTo>
                  <a:pt x="1642035" y="344851"/>
                  <a:pt x="1642035" y="344851"/>
                  <a:pt x="1642035" y="344851"/>
                </a:cubicBezTo>
                <a:cubicBezTo>
                  <a:pt x="1639097" y="352509"/>
                  <a:pt x="1639097" y="352509"/>
                  <a:pt x="1639097" y="352509"/>
                </a:cubicBezTo>
                <a:cubicBezTo>
                  <a:pt x="1633796" y="354863"/>
                  <a:pt x="1633796" y="354863"/>
                  <a:pt x="1633796" y="354863"/>
                </a:cubicBezTo>
                <a:cubicBezTo>
                  <a:pt x="1628278" y="373831"/>
                  <a:pt x="1628278" y="373831"/>
                  <a:pt x="1628278" y="373831"/>
                </a:cubicBezTo>
                <a:cubicBezTo>
                  <a:pt x="1628993" y="381136"/>
                  <a:pt x="1628993" y="381136"/>
                  <a:pt x="1628993" y="381136"/>
                </a:cubicBezTo>
                <a:cubicBezTo>
                  <a:pt x="1632646" y="380783"/>
                  <a:pt x="1620398" y="387496"/>
                  <a:pt x="1634652" y="382433"/>
                </a:cubicBezTo>
                <a:cubicBezTo>
                  <a:pt x="1637014" y="387736"/>
                  <a:pt x="1637014" y="387736"/>
                  <a:pt x="1637014" y="387736"/>
                </a:cubicBezTo>
                <a:cubicBezTo>
                  <a:pt x="1623118" y="396451"/>
                  <a:pt x="1623118" y="396451"/>
                  <a:pt x="1623118" y="396451"/>
                </a:cubicBezTo>
                <a:cubicBezTo>
                  <a:pt x="1612159" y="397509"/>
                  <a:pt x="1612159" y="397509"/>
                  <a:pt x="1612159" y="397509"/>
                </a:cubicBezTo>
                <a:cubicBezTo>
                  <a:pt x="1610154" y="395859"/>
                  <a:pt x="1604853" y="398215"/>
                  <a:pt x="1598978" y="413530"/>
                </a:cubicBezTo>
                <a:cubicBezTo>
                  <a:pt x="1586729" y="420243"/>
                  <a:pt x="1586729" y="420243"/>
                  <a:pt x="1586729" y="420243"/>
                </a:cubicBezTo>
                <a:cubicBezTo>
                  <a:pt x="1575911" y="441565"/>
                  <a:pt x="1575911" y="441565"/>
                  <a:pt x="1575911" y="441565"/>
                </a:cubicBezTo>
                <a:cubicBezTo>
                  <a:pt x="1576983" y="452523"/>
                  <a:pt x="1576983" y="452523"/>
                  <a:pt x="1576983" y="452523"/>
                </a:cubicBezTo>
                <a:cubicBezTo>
                  <a:pt x="1564735" y="459236"/>
                  <a:pt x="1564735" y="459236"/>
                  <a:pt x="1564735" y="459236"/>
                </a:cubicBezTo>
                <a:cubicBezTo>
                  <a:pt x="1569460" y="469841"/>
                  <a:pt x="1569460" y="469841"/>
                  <a:pt x="1569460" y="469841"/>
                </a:cubicBezTo>
                <a:cubicBezTo>
                  <a:pt x="1566165" y="473846"/>
                  <a:pt x="1576766" y="469135"/>
                  <a:pt x="1568170" y="475496"/>
                </a:cubicBezTo>
                <a:cubicBezTo>
                  <a:pt x="1564875" y="479501"/>
                  <a:pt x="1560507" y="472548"/>
                  <a:pt x="1561222" y="479853"/>
                </a:cubicBezTo>
                <a:cubicBezTo>
                  <a:pt x="1563585" y="485156"/>
                  <a:pt x="1563585" y="485156"/>
                  <a:pt x="1563585" y="485156"/>
                </a:cubicBezTo>
                <a:cubicBezTo>
                  <a:pt x="1570533" y="480798"/>
                  <a:pt x="1570533" y="480798"/>
                  <a:pt x="1570533" y="480798"/>
                </a:cubicBezTo>
                <a:cubicBezTo>
                  <a:pt x="1546176" y="514489"/>
                  <a:pt x="1546176" y="514489"/>
                  <a:pt x="1546176" y="514489"/>
                </a:cubicBezTo>
                <a:cubicBezTo>
                  <a:pt x="1542880" y="518494"/>
                  <a:pt x="1542880" y="518494"/>
                  <a:pt x="1542880" y="518494"/>
                </a:cubicBezTo>
                <a:lnTo>
                  <a:pt x="1538753" y="512170"/>
                </a:lnTo>
                <a:lnTo>
                  <a:pt x="1539186" y="511361"/>
                </a:lnTo>
                <a:lnTo>
                  <a:pt x="1544694" y="501055"/>
                </a:lnTo>
                <a:lnTo>
                  <a:pt x="1552051" y="499174"/>
                </a:lnTo>
                <a:cubicBezTo>
                  <a:pt x="1552051" y="499174"/>
                  <a:pt x="1546393" y="497876"/>
                  <a:pt x="1554989" y="491516"/>
                </a:cubicBezTo>
                <a:cubicBezTo>
                  <a:pt x="1558642" y="491163"/>
                  <a:pt x="1558642" y="491163"/>
                  <a:pt x="1558642" y="491163"/>
                </a:cubicBezTo>
                <a:cubicBezTo>
                  <a:pt x="1554631" y="487863"/>
                  <a:pt x="1568310" y="495760"/>
                  <a:pt x="1559574" y="481856"/>
                </a:cubicBezTo>
                <a:cubicBezTo>
                  <a:pt x="1546393" y="497876"/>
                  <a:pt x="1546393" y="497876"/>
                  <a:pt x="1546393" y="497876"/>
                </a:cubicBezTo>
                <a:lnTo>
                  <a:pt x="1544694" y="501055"/>
                </a:lnTo>
                <a:lnTo>
                  <a:pt x="1538360" y="502675"/>
                </a:lnTo>
                <a:lnTo>
                  <a:pt x="1544030" y="492574"/>
                </a:lnTo>
                <a:cubicBezTo>
                  <a:pt x="1540377" y="492927"/>
                  <a:pt x="1552268" y="482561"/>
                  <a:pt x="1536724" y="493279"/>
                </a:cubicBezTo>
                <a:cubicBezTo>
                  <a:pt x="1530134" y="501290"/>
                  <a:pt x="1530134" y="501290"/>
                  <a:pt x="1530134" y="501290"/>
                </a:cubicBezTo>
                <a:cubicBezTo>
                  <a:pt x="1528486" y="503292"/>
                  <a:pt x="1528486" y="503292"/>
                  <a:pt x="1528486" y="503292"/>
                </a:cubicBezTo>
                <a:cubicBezTo>
                  <a:pt x="1525408" y="490685"/>
                  <a:pt x="1525408" y="490685"/>
                  <a:pt x="1525408" y="490685"/>
                </a:cubicBezTo>
                <a:lnTo>
                  <a:pt x="1522113" y="494690"/>
                </a:lnTo>
                <a:cubicBezTo>
                  <a:pt x="1524833" y="503645"/>
                  <a:pt x="1510439" y="488443"/>
                  <a:pt x="1513299" y="517663"/>
                </a:cubicBezTo>
                <a:cubicBezTo>
                  <a:pt x="1516952" y="517310"/>
                  <a:pt x="1516952" y="517310"/>
                  <a:pt x="1516952" y="517310"/>
                </a:cubicBezTo>
                <a:cubicBezTo>
                  <a:pt x="1518383" y="531920"/>
                  <a:pt x="1518383" y="531920"/>
                  <a:pt x="1518383" y="531920"/>
                </a:cubicBezTo>
                <a:cubicBezTo>
                  <a:pt x="1516735" y="533922"/>
                  <a:pt x="1516735" y="533922"/>
                  <a:pt x="1516735" y="533922"/>
                </a:cubicBezTo>
                <a:cubicBezTo>
                  <a:pt x="1524756" y="540522"/>
                  <a:pt x="1524756" y="540522"/>
                  <a:pt x="1524756" y="540522"/>
                </a:cubicBezTo>
                <a:cubicBezTo>
                  <a:pt x="1504269" y="557248"/>
                  <a:pt x="1504269" y="557248"/>
                  <a:pt x="1504269" y="557248"/>
                </a:cubicBezTo>
                <a:cubicBezTo>
                  <a:pt x="1503336" y="566555"/>
                  <a:pt x="1503336" y="566555"/>
                  <a:pt x="1503336" y="566555"/>
                </a:cubicBezTo>
                <a:cubicBezTo>
                  <a:pt x="1489440" y="575271"/>
                  <a:pt x="1489440" y="575271"/>
                  <a:pt x="1489440" y="575271"/>
                </a:cubicBezTo>
                <a:cubicBezTo>
                  <a:pt x="1482274" y="596241"/>
                  <a:pt x="1482274" y="596241"/>
                  <a:pt x="1482274" y="596241"/>
                </a:cubicBezTo>
                <a:cubicBezTo>
                  <a:pt x="1480269" y="594591"/>
                  <a:pt x="1480984" y="601896"/>
                  <a:pt x="1478264" y="592941"/>
                </a:cubicBezTo>
                <a:cubicBezTo>
                  <a:pt x="1476616" y="594944"/>
                  <a:pt x="1476616" y="594944"/>
                  <a:pt x="1476616" y="594944"/>
                </a:cubicBezTo>
                <a:cubicBezTo>
                  <a:pt x="1480984" y="601896"/>
                  <a:pt x="1480984" y="601896"/>
                  <a:pt x="1480984" y="601896"/>
                </a:cubicBezTo>
                <a:cubicBezTo>
                  <a:pt x="1477331" y="602249"/>
                  <a:pt x="1477331" y="602249"/>
                  <a:pt x="1477331" y="602249"/>
                </a:cubicBezTo>
                <a:cubicBezTo>
                  <a:pt x="1467445" y="614264"/>
                  <a:pt x="1467445" y="614264"/>
                  <a:pt x="1467445" y="614264"/>
                </a:cubicBezTo>
                <a:cubicBezTo>
                  <a:pt x="1467803" y="617916"/>
                  <a:pt x="1467803" y="617916"/>
                  <a:pt x="1467803" y="617916"/>
                </a:cubicBezTo>
                <a:cubicBezTo>
                  <a:pt x="1473103" y="615561"/>
                  <a:pt x="1473103" y="615561"/>
                  <a:pt x="1473103" y="615561"/>
                </a:cubicBezTo>
                <a:cubicBezTo>
                  <a:pt x="1470881" y="630524"/>
                  <a:pt x="1470881" y="630524"/>
                  <a:pt x="1470881" y="630524"/>
                </a:cubicBezTo>
                <a:cubicBezTo>
                  <a:pt x="1457342" y="642892"/>
                  <a:pt x="1457342" y="642892"/>
                  <a:pt x="1457342" y="642892"/>
                </a:cubicBezTo>
                <a:cubicBezTo>
                  <a:pt x="1437352" y="683535"/>
                  <a:pt x="1437352" y="683535"/>
                  <a:pt x="1437352" y="683535"/>
                </a:cubicBezTo>
                <a:lnTo>
                  <a:pt x="1433388" y="684982"/>
                </a:lnTo>
                <a:lnTo>
                  <a:pt x="1435347" y="681885"/>
                </a:lnTo>
                <a:cubicBezTo>
                  <a:pt x="1430047" y="684240"/>
                  <a:pt x="1430047" y="684240"/>
                  <a:pt x="1430047" y="684240"/>
                </a:cubicBezTo>
                <a:cubicBezTo>
                  <a:pt x="1429331" y="676935"/>
                  <a:pt x="1429331" y="676935"/>
                  <a:pt x="1429331" y="676935"/>
                </a:cubicBezTo>
                <a:cubicBezTo>
                  <a:pt x="1422026" y="677641"/>
                  <a:pt x="1422026" y="677641"/>
                  <a:pt x="1422026" y="677641"/>
                </a:cubicBezTo>
                <a:cubicBezTo>
                  <a:pt x="1414145" y="691306"/>
                  <a:pt x="1410205" y="698139"/>
                  <a:pt x="1408234" y="701555"/>
                </a:cubicBezTo>
                <a:lnTo>
                  <a:pt x="1407204" y="703341"/>
                </a:lnTo>
                <a:lnTo>
                  <a:pt x="1406865" y="701687"/>
                </a:lnTo>
                <a:cubicBezTo>
                  <a:pt x="1404904" y="700494"/>
                  <a:pt x="1402611" y="705324"/>
                  <a:pt x="1403109" y="729241"/>
                </a:cubicBezTo>
                <a:cubicBezTo>
                  <a:pt x="1413135" y="737490"/>
                  <a:pt x="1413135" y="737490"/>
                  <a:pt x="1413135" y="737490"/>
                </a:cubicBezTo>
                <a:cubicBezTo>
                  <a:pt x="1411845" y="743145"/>
                  <a:pt x="1411845" y="743145"/>
                  <a:pt x="1411845" y="743145"/>
                </a:cubicBezTo>
                <a:cubicBezTo>
                  <a:pt x="1408192" y="743498"/>
                  <a:pt x="1410772" y="732188"/>
                  <a:pt x="1406545" y="745501"/>
                </a:cubicBezTo>
                <a:cubicBezTo>
                  <a:pt x="1405472" y="734543"/>
                  <a:pt x="1405472" y="734543"/>
                  <a:pt x="1405472" y="734543"/>
                </a:cubicBezTo>
                <a:cubicBezTo>
                  <a:pt x="1396161" y="733599"/>
                  <a:pt x="1396161" y="733599"/>
                  <a:pt x="1396161" y="733599"/>
                </a:cubicBezTo>
                <a:cubicBezTo>
                  <a:pt x="1396518" y="737251"/>
                  <a:pt x="1396518" y="737251"/>
                  <a:pt x="1396518" y="737251"/>
                </a:cubicBezTo>
                <a:cubicBezTo>
                  <a:pt x="1398881" y="742553"/>
                  <a:pt x="1398881" y="742553"/>
                  <a:pt x="1398881" y="742553"/>
                </a:cubicBezTo>
                <a:cubicBezTo>
                  <a:pt x="1395943" y="750211"/>
                  <a:pt x="1395943" y="750211"/>
                  <a:pt x="1395943" y="750211"/>
                </a:cubicBezTo>
                <a:cubicBezTo>
                  <a:pt x="1392648" y="754216"/>
                  <a:pt x="1392648" y="754216"/>
                  <a:pt x="1392648" y="754216"/>
                </a:cubicBezTo>
                <a:cubicBezTo>
                  <a:pt x="1390285" y="748914"/>
                  <a:pt x="1390285" y="748914"/>
                  <a:pt x="1390285" y="748914"/>
                </a:cubicBezTo>
                <a:cubicBezTo>
                  <a:pt x="1391575" y="743259"/>
                  <a:pt x="1391575" y="743259"/>
                  <a:pt x="1391575" y="743259"/>
                </a:cubicBezTo>
                <a:cubicBezTo>
                  <a:pt x="1382622" y="745967"/>
                  <a:pt x="1382622" y="745967"/>
                  <a:pt x="1382622" y="745967"/>
                </a:cubicBezTo>
                <a:cubicBezTo>
                  <a:pt x="1370731" y="756332"/>
                  <a:pt x="1370731" y="756332"/>
                  <a:pt x="1370731" y="756332"/>
                </a:cubicBezTo>
                <a:cubicBezTo>
                  <a:pt x="1370373" y="752680"/>
                  <a:pt x="1384270" y="743964"/>
                  <a:pt x="1365213" y="775300"/>
                </a:cubicBezTo>
                <a:cubicBezTo>
                  <a:pt x="1359912" y="777655"/>
                  <a:pt x="1359912" y="777655"/>
                  <a:pt x="1359912" y="777655"/>
                </a:cubicBezTo>
                <a:cubicBezTo>
                  <a:pt x="1357690" y="792618"/>
                  <a:pt x="1357690" y="792618"/>
                  <a:pt x="1357690" y="792618"/>
                </a:cubicBezTo>
                <a:cubicBezTo>
                  <a:pt x="1352032" y="791320"/>
                  <a:pt x="1352032" y="791320"/>
                  <a:pt x="1352032" y="791320"/>
                </a:cubicBezTo>
                <a:cubicBezTo>
                  <a:pt x="1349809" y="806283"/>
                  <a:pt x="1349809" y="806283"/>
                  <a:pt x="1349809" y="806283"/>
                </a:cubicBezTo>
                <a:cubicBezTo>
                  <a:pt x="1321224" y="853286"/>
                  <a:pt x="1321224" y="853286"/>
                  <a:pt x="1321224" y="853286"/>
                </a:cubicBezTo>
                <a:cubicBezTo>
                  <a:pt x="1321939" y="860591"/>
                  <a:pt x="1321939" y="860591"/>
                  <a:pt x="1321939" y="860591"/>
                </a:cubicBezTo>
                <a:close/>
                <a:moveTo>
                  <a:pt x="1864328" y="204309"/>
                </a:moveTo>
                <a:lnTo>
                  <a:pt x="1863438" y="203735"/>
                </a:lnTo>
                <a:cubicBezTo>
                  <a:pt x="1862145" y="203773"/>
                  <a:pt x="1860135" y="204428"/>
                  <a:pt x="1857073" y="206106"/>
                </a:cubicBezTo>
                <a:cubicBezTo>
                  <a:pt x="1860368" y="202101"/>
                  <a:pt x="1860368" y="202101"/>
                  <a:pt x="1860368" y="202101"/>
                </a:cubicBezTo>
                <a:lnTo>
                  <a:pt x="1860260" y="196902"/>
                </a:lnTo>
                <a:close/>
                <a:moveTo>
                  <a:pt x="1865303" y="206083"/>
                </a:moveTo>
                <a:lnTo>
                  <a:pt x="1864328" y="204309"/>
                </a:lnTo>
                <a:lnTo>
                  <a:pt x="1865498" y="205063"/>
                </a:lnTo>
                <a:close/>
                <a:moveTo>
                  <a:pt x="238847" y="2189234"/>
                </a:moveTo>
                <a:cubicBezTo>
                  <a:pt x="238847" y="2189234"/>
                  <a:pt x="238847" y="2189234"/>
                  <a:pt x="231542" y="2189938"/>
                </a:cubicBezTo>
                <a:lnTo>
                  <a:pt x="238804" y="2189029"/>
                </a:lnTo>
                <a:close/>
                <a:moveTo>
                  <a:pt x="1218173" y="1000969"/>
                </a:moveTo>
                <a:lnTo>
                  <a:pt x="1218680" y="999374"/>
                </a:lnTo>
                <a:cubicBezTo>
                  <a:pt x="1219208" y="997710"/>
                  <a:pt x="1219208" y="997710"/>
                  <a:pt x="1219208" y="997710"/>
                </a:cubicBezTo>
                <a:cubicBezTo>
                  <a:pt x="1220122" y="997622"/>
                  <a:pt x="1219651" y="998704"/>
                  <a:pt x="1218778" y="1000085"/>
                </a:cubicBezTo>
                <a:close/>
                <a:moveTo>
                  <a:pt x="1217025" y="1004585"/>
                </a:moveTo>
                <a:lnTo>
                  <a:pt x="1216548" y="1004966"/>
                </a:lnTo>
                <a:cubicBezTo>
                  <a:pt x="1215111" y="1005882"/>
                  <a:pt x="1215232" y="1005352"/>
                  <a:pt x="1215931" y="1004248"/>
                </a:cubicBezTo>
                <a:lnTo>
                  <a:pt x="1218173" y="1000969"/>
                </a:lnTo>
                <a:close/>
                <a:moveTo>
                  <a:pt x="1239696" y="980984"/>
                </a:moveTo>
                <a:cubicBezTo>
                  <a:pt x="1239696" y="980984"/>
                  <a:pt x="1239696" y="980984"/>
                  <a:pt x="1237690" y="979334"/>
                </a:cubicBezTo>
                <a:cubicBezTo>
                  <a:pt x="1237690" y="979334"/>
                  <a:pt x="1237690" y="979334"/>
                  <a:pt x="1239499" y="976625"/>
                </a:cubicBezTo>
                <a:lnTo>
                  <a:pt x="1240765" y="974728"/>
                </a:lnTo>
                <a:close/>
                <a:moveTo>
                  <a:pt x="1839416" y="253376"/>
                </a:moveTo>
                <a:lnTo>
                  <a:pt x="1839404" y="253381"/>
                </a:lnTo>
                <a:cubicBezTo>
                  <a:pt x="1836988" y="254017"/>
                  <a:pt x="1837503" y="253391"/>
                  <a:pt x="1839034" y="252552"/>
                </a:cubicBezTo>
                <a:lnTo>
                  <a:pt x="1839730" y="252296"/>
                </a:lnTo>
                <a:close/>
                <a:moveTo>
                  <a:pt x="1838156" y="257707"/>
                </a:moveTo>
                <a:lnTo>
                  <a:pt x="1839416" y="253376"/>
                </a:lnTo>
                <a:lnTo>
                  <a:pt x="1841356" y="252647"/>
                </a:lnTo>
                <a:lnTo>
                  <a:pt x="1839553" y="255498"/>
                </a:lnTo>
                <a:cubicBezTo>
                  <a:pt x="1838156" y="257707"/>
                  <a:pt x="1838156" y="257707"/>
                  <a:pt x="1838156" y="257707"/>
                </a:cubicBezTo>
                <a:close/>
                <a:moveTo>
                  <a:pt x="1844866" y="251328"/>
                </a:moveTo>
                <a:lnTo>
                  <a:pt x="1841356" y="252647"/>
                </a:lnTo>
                <a:lnTo>
                  <a:pt x="1842139" y="251409"/>
                </a:lnTo>
                <a:lnTo>
                  <a:pt x="1844762" y="250444"/>
                </a:lnTo>
                <a:close/>
                <a:moveTo>
                  <a:pt x="1296431" y="920202"/>
                </a:moveTo>
                <a:lnTo>
                  <a:pt x="1295990" y="920101"/>
                </a:lnTo>
                <a:lnTo>
                  <a:pt x="1296663" y="919187"/>
                </a:lnTo>
                <a:close/>
                <a:moveTo>
                  <a:pt x="1869819" y="223310"/>
                </a:moveTo>
                <a:cubicBezTo>
                  <a:pt x="1868172" y="225313"/>
                  <a:pt x="1868172" y="225313"/>
                  <a:pt x="1868172" y="225313"/>
                </a:cubicBezTo>
                <a:cubicBezTo>
                  <a:pt x="1867814" y="221661"/>
                  <a:pt x="1867814" y="221661"/>
                  <a:pt x="1867814" y="221661"/>
                </a:cubicBezTo>
                <a:cubicBezTo>
                  <a:pt x="1868887" y="232618"/>
                  <a:pt x="1853777" y="210111"/>
                  <a:pt x="1858286" y="237328"/>
                </a:cubicBezTo>
                <a:cubicBezTo>
                  <a:pt x="1856996" y="242984"/>
                  <a:pt x="1850622" y="234381"/>
                  <a:pt x="1849690" y="243689"/>
                </a:cubicBezTo>
                <a:cubicBezTo>
                  <a:pt x="1849332" y="240036"/>
                  <a:pt x="1849332" y="240036"/>
                  <a:pt x="1849332" y="240036"/>
                </a:cubicBezTo>
                <a:cubicBezTo>
                  <a:pt x="1846538" y="244454"/>
                  <a:pt x="1844443" y="247767"/>
                  <a:pt x="1842871" y="250252"/>
                </a:cubicBezTo>
                <a:lnTo>
                  <a:pt x="1842139" y="251409"/>
                </a:lnTo>
                <a:lnTo>
                  <a:pt x="1839730" y="252296"/>
                </a:lnTo>
                <a:lnTo>
                  <a:pt x="1842984" y="241110"/>
                </a:lnTo>
                <a:cubicBezTo>
                  <a:pt x="1843674" y="238739"/>
                  <a:pt x="1843674" y="238739"/>
                  <a:pt x="1843674" y="238739"/>
                </a:cubicBezTo>
                <a:cubicBezTo>
                  <a:pt x="1848259" y="229079"/>
                  <a:pt x="1848259" y="229079"/>
                  <a:pt x="1848259" y="229079"/>
                </a:cubicBezTo>
                <a:cubicBezTo>
                  <a:pt x="1849192" y="219771"/>
                  <a:pt x="1849192" y="219771"/>
                  <a:pt x="1849192" y="219771"/>
                </a:cubicBezTo>
                <a:cubicBezTo>
                  <a:pt x="1856140" y="215414"/>
                  <a:pt x="1856140" y="215414"/>
                  <a:pt x="1856140" y="215414"/>
                </a:cubicBezTo>
                <a:cubicBezTo>
                  <a:pt x="1855783" y="211761"/>
                  <a:pt x="1855783" y="211761"/>
                  <a:pt x="1855783" y="211761"/>
                </a:cubicBezTo>
                <a:cubicBezTo>
                  <a:pt x="1861798" y="216711"/>
                  <a:pt x="1861798" y="216711"/>
                  <a:pt x="1861798" y="216711"/>
                </a:cubicBezTo>
                <a:cubicBezTo>
                  <a:pt x="1864736" y="209053"/>
                  <a:pt x="1864736" y="209053"/>
                  <a:pt x="1864736" y="209053"/>
                </a:cubicBezTo>
                <a:lnTo>
                  <a:pt x="1865303" y="206083"/>
                </a:lnTo>
                <a:lnTo>
                  <a:pt x="1867064" y="209290"/>
                </a:lnTo>
                <a:cubicBezTo>
                  <a:pt x="1868747" y="212353"/>
                  <a:pt x="1868747" y="212353"/>
                  <a:pt x="1868747" y="212353"/>
                </a:cubicBezTo>
                <a:cubicBezTo>
                  <a:pt x="1868747" y="212353"/>
                  <a:pt x="1867565" y="209702"/>
                  <a:pt x="1866607" y="209333"/>
                </a:cubicBezTo>
                <a:lnTo>
                  <a:pt x="1865892" y="218899"/>
                </a:lnTo>
                <a:lnTo>
                  <a:pt x="1864233" y="220393"/>
                </a:lnTo>
                <a:cubicBezTo>
                  <a:pt x="1864985" y="221012"/>
                  <a:pt x="1866811" y="220836"/>
                  <a:pt x="1865809" y="220011"/>
                </a:cubicBezTo>
                <a:lnTo>
                  <a:pt x="1865892" y="218899"/>
                </a:lnTo>
                <a:lnTo>
                  <a:pt x="1869104" y="216006"/>
                </a:lnTo>
                <a:cubicBezTo>
                  <a:pt x="1869819" y="223310"/>
                  <a:pt x="1869819" y="223310"/>
                  <a:pt x="1869819" y="223310"/>
                </a:cubicBezTo>
                <a:close/>
                <a:moveTo>
                  <a:pt x="1873472" y="222958"/>
                </a:moveTo>
                <a:cubicBezTo>
                  <a:pt x="1873939" y="218304"/>
                  <a:pt x="1874351" y="217804"/>
                  <a:pt x="1874852" y="218216"/>
                </a:cubicBezTo>
                <a:lnTo>
                  <a:pt x="1875589" y="218499"/>
                </a:lnTo>
                <a:close/>
                <a:moveTo>
                  <a:pt x="1832540" y="273604"/>
                </a:moveTo>
                <a:lnTo>
                  <a:pt x="1832281" y="273022"/>
                </a:lnTo>
                <a:lnTo>
                  <a:pt x="1832585" y="273536"/>
                </a:lnTo>
                <a:close/>
                <a:moveTo>
                  <a:pt x="1831752" y="275006"/>
                </a:moveTo>
                <a:lnTo>
                  <a:pt x="1828628" y="273375"/>
                </a:lnTo>
                <a:cubicBezTo>
                  <a:pt x="1832281" y="273022"/>
                  <a:pt x="1832281" y="273022"/>
                  <a:pt x="1832281" y="273022"/>
                </a:cubicBezTo>
                <a:lnTo>
                  <a:pt x="1832300" y="273966"/>
                </a:lnTo>
                <a:lnTo>
                  <a:pt x="1831686" y="274894"/>
                </a:lnTo>
                <a:close/>
                <a:moveTo>
                  <a:pt x="1832343" y="276011"/>
                </a:moveTo>
                <a:lnTo>
                  <a:pt x="1831752" y="275006"/>
                </a:lnTo>
                <a:lnTo>
                  <a:pt x="1832328" y="275307"/>
                </a:lnTo>
                <a:close/>
                <a:moveTo>
                  <a:pt x="1293851" y="931512"/>
                </a:moveTo>
                <a:cubicBezTo>
                  <a:pt x="1290198" y="931865"/>
                  <a:pt x="1290198" y="931865"/>
                  <a:pt x="1290198" y="931865"/>
                </a:cubicBezTo>
                <a:cubicBezTo>
                  <a:pt x="1290773" y="918904"/>
                  <a:pt x="1290773" y="918904"/>
                  <a:pt x="1290773" y="918904"/>
                </a:cubicBezTo>
                <a:lnTo>
                  <a:pt x="1295990" y="920101"/>
                </a:lnTo>
                <a:lnTo>
                  <a:pt x="1291489" y="926209"/>
                </a:lnTo>
                <a:cubicBezTo>
                  <a:pt x="1293851" y="931512"/>
                  <a:pt x="1293851" y="931512"/>
                  <a:pt x="1293851" y="931512"/>
                </a:cubicBezTo>
                <a:close/>
                <a:moveTo>
                  <a:pt x="1833593" y="275968"/>
                </a:moveTo>
                <a:lnTo>
                  <a:pt x="1832328" y="275307"/>
                </a:lnTo>
                <a:lnTo>
                  <a:pt x="1832300" y="273966"/>
                </a:lnTo>
                <a:lnTo>
                  <a:pt x="1832540" y="273604"/>
                </a:lnTo>
                <a:close/>
                <a:moveTo>
                  <a:pt x="1838297" y="277972"/>
                </a:moveTo>
                <a:cubicBezTo>
                  <a:pt x="1829701" y="284332"/>
                  <a:pt x="1829701" y="284332"/>
                  <a:pt x="1829701" y="284332"/>
                </a:cubicBezTo>
                <a:cubicBezTo>
                  <a:pt x="1834643" y="278324"/>
                  <a:pt x="1834643" y="278324"/>
                  <a:pt x="1834643" y="278324"/>
                </a:cubicBezTo>
                <a:lnTo>
                  <a:pt x="1833593" y="275968"/>
                </a:lnTo>
                <a:lnTo>
                  <a:pt x="1834214" y="276292"/>
                </a:lnTo>
                <a:lnTo>
                  <a:pt x="1832585" y="273536"/>
                </a:lnTo>
                <a:lnTo>
                  <a:pt x="1835576" y="269017"/>
                </a:lnTo>
                <a:cubicBezTo>
                  <a:pt x="1834286" y="274672"/>
                  <a:pt x="1843240" y="271964"/>
                  <a:pt x="1838297" y="277972"/>
                </a:cubicBezTo>
                <a:close/>
                <a:moveTo>
                  <a:pt x="1793767" y="334796"/>
                </a:moveTo>
                <a:lnTo>
                  <a:pt x="1793551" y="334987"/>
                </a:lnTo>
                <a:lnTo>
                  <a:pt x="1792869" y="334205"/>
                </a:lnTo>
                <a:lnTo>
                  <a:pt x="1792126" y="336249"/>
                </a:lnTo>
                <a:lnTo>
                  <a:pt x="1785571" y="342053"/>
                </a:lnTo>
                <a:cubicBezTo>
                  <a:pt x="1785214" y="338401"/>
                  <a:pt x="1785214" y="338401"/>
                  <a:pt x="1785214" y="338401"/>
                </a:cubicBezTo>
                <a:cubicBezTo>
                  <a:pt x="1788867" y="338048"/>
                  <a:pt x="1788867" y="338048"/>
                  <a:pt x="1788867" y="338048"/>
                </a:cubicBezTo>
                <a:cubicBezTo>
                  <a:pt x="1790514" y="336046"/>
                  <a:pt x="1792162" y="334043"/>
                  <a:pt x="1791804" y="330391"/>
                </a:cubicBezTo>
                <a:close/>
                <a:moveTo>
                  <a:pt x="1573380" y="604036"/>
                </a:moveTo>
                <a:lnTo>
                  <a:pt x="1572058" y="605015"/>
                </a:lnTo>
                <a:lnTo>
                  <a:pt x="1571804" y="604419"/>
                </a:lnTo>
                <a:cubicBezTo>
                  <a:pt x="1572377" y="603211"/>
                  <a:pt x="1574025" y="601209"/>
                  <a:pt x="1573022" y="600384"/>
                </a:cubicBezTo>
                <a:cubicBezTo>
                  <a:pt x="1573022" y="600384"/>
                  <a:pt x="1573022" y="600384"/>
                  <a:pt x="1573380" y="604036"/>
                </a:cubicBezTo>
                <a:close/>
                <a:moveTo>
                  <a:pt x="1808644" y="318779"/>
                </a:moveTo>
                <a:lnTo>
                  <a:pt x="1805343" y="318023"/>
                </a:lnTo>
                <a:lnTo>
                  <a:pt x="1809197" y="316448"/>
                </a:lnTo>
                <a:lnTo>
                  <a:pt x="1809441" y="316837"/>
                </a:lnTo>
                <a:lnTo>
                  <a:pt x="1808996" y="317670"/>
                </a:lnTo>
                <a:close/>
                <a:moveTo>
                  <a:pt x="1782740" y="350796"/>
                </a:moveTo>
                <a:lnTo>
                  <a:pt x="1782739" y="350795"/>
                </a:lnTo>
                <a:lnTo>
                  <a:pt x="1782740" y="350796"/>
                </a:lnTo>
                <a:close/>
                <a:moveTo>
                  <a:pt x="1796438" y="336207"/>
                </a:moveTo>
                <a:lnTo>
                  <a:pt x="1790872" y="339698"/>
                </a:lnTo>
                <a:lnTo>
                  <a:pt x="1792126" y="336249"/>
                </a:lnTo>
                <a:lnTo>
                  <a:pt x="1793551" y="334987"/>
                </a:lnTo>
                <a:lnTo>
                  <a:pt x="1794167" y="335693"/>
                </a:lnTo>
                <a:lnTo>
                  <a:pt x="1793767" y="334796"/>
                </a:lnTo>
                <a:lnTo>
                  <a:pt x="1798349" y="330738"/>
                </a:lnTo>
                <a:cubicBezTo>
                  <a:pt x="1800126" y="329472"/>
                  <a:pt x="1799862" y="330304"/>
                  <a:pt x="1798877" y="332013"/>
                </a:cubicBezTo>
                <a:close/>
                <a:moveTo>
                  <a:pt x="1782991" y="353363"/>
                </a:moveTo>
                <a:lnTo>
                  <a:pt x="1782068" y="353352"/>
                </a:lnTo>
                <a:lnTo>
                  <a:pt x="1782740" y="350796"/>
                </a:lnTo>
                <a:lnTo>
                  <a:pt x="1782902" y="352450"/>
                </a:lnTo>
                <a:cubicBezTo>
                  <a:pt x="1782991" y="353363"/>
                  <a:pt x="1782991" y="353363"/>
                  <a:pt x="1782991" y="353363"/>
                </a:cubicBezTo>
                <a:close/>
                <a:moveTo>
                  <a:pt x="1718174" y="432326"/>
                </a:moveTo>
                <a:lnTo>
                  <a:pt x="1716591" y="433427"/>
                </a:lnTo>
                <a:cubicBezTo>
                  <a:pt x="1711887" y="435696"/>
                  <a:pt x="1718375" y="427811"/>
                  <a:pt x="1718375" y="427811"/>
                </a:cubicBezTo>
                <a:cubicBezTo>
                  <a:pt x="1718375" y="427811"/>
                  <a:pt x="1718375" y="427811"/>
                  <a:pt x="1718303" y="429431"/>
                </a:cubicBezTo>
                <a:close/>
                <a:moveTo>
                  <a:pt x="1230309" y="1026993"/>
                </a:moveTo>
                <a:lnTo>
                  <a:pt x="1225506" y="1029075"/>
                </a:lnTo>
                <a:cubicBezTo>
                  <a:pt x="1223593" y="1029548"/>
                  <a:pt x="1223640" y="1028852"/>
                  <a:pt x="1224442" y="1027622"/>
                </a:cubicBezTo>
                <a:lnTo>
                  <a:pt x="1226960" y="1024237"/>
                </a:lnTo>
                <a:close/>
                <a:moveTo>
                  <a:pt x="1759673" y="386967"/>
                </a:moveTo>
                <a:lnTo>
                  <a:pt x="1754056" y="390319"/>
                </a:lnTo>
                <a:cubicBezTo>
                  <a:pt x="1745332" y="394791"/>
                  <a:pt x="1761249" y="380811"/>
                  <a:pt x="1760281" y="385052"/>
                </a:cubicBezTo>
                <a:cubicBezTo>
                  <a:pt x="1760281" y="385052"/>
                  <a:pt x="1760281" y="385052"/>
                  <a:pt x="1759753" y="386716"/>
                </a:cubicBezTo>
                <a:close/>
                <a:moveTo>
                  <a:pt x="1238329" y="1023516"/>
                </a:moveTo>
                <a:cubicBezTo>
                  <a:pt x="1234676" y="1023869"/>
                  <a:pt x="1235033" y="1027521"/>
                  <a:pt x="1233386" y="1029524"/>
                </a:cubicBezTo>
                <a:lnTo>
                  <a:pt x="1230309" y="1026993"/>
                </a:lnTo>
                <a:close/>
                <a:moveTo>
                  <a:pt x="1176877" y="1103926"/>
                </a:moveTo>
                <a:lnTo>
                  <a:pt x="1176075" y="1103266"/>
                </a:lnTo>
                <a:lnTo>
                  <a:pt x="1176882" y="1103585"/>
                </a:lnTo>
                <a:close/>
                <a:moveTo>
                  <a:pt x="1667795" y="513808"/>
                </a:moveTo>
                <a:cubicBezTo>
                  <a:pt x="1667795" y="513808"/>
                  <a:pt x="1667795" y="513808"/>
                  <a:pt x="1666469" y="514396"/>
                </a:cubicBezTo>
                <a:lnTo>
                  <a:pt x="1660107" y="517224"/>
                </a:lnTo>
                <a:lnTo>
                  <a:pt x="1659548" y="516677"/>
                </a:lnTo>
                <a:cubicBezTo>
                  <a:pt x="1662315" y="514336"/>
                  <a:pt x="1670266" y="510804"/>
                  <a:pt x="1667795" y="513808"/>
                </a:cubicBezTo>
                <a:close/>
                <a:moveTo>
                  <a:pt x="1182091" y="1108215"/>
                </a:moveTo>
                <a:cubicBezTo>
                  <a:pt x="1180443" y="1110218"/>
                  <a:pt x="1180443" y="1110218"/>
                  <a:pt x="1180443" y="1110218"/>
                </a:cubicBezTo>
                <a:cubicBezTo>
                  <a:pt x="1176790" y="1110571"/>
                  <a:pt x="1176790" y="1110571"/>
                  <a:pt x="1176790" y="1110571"/>
                </a:cubicBezTo>
                <a:lnTo>
                  <a:pt x="1176877" y="1103926"/>
                </a:lnTo>
                <a:close/>
                <a:moveTo>
                  <a:pt x="1175858" y="1119878"/>
                </a:moveTo>
                <a:lnTo>
                  <a:pt x="1174088" y="1118571"/>
                </a:lnTo>
                <a:lnTo>
                  <a:pt x="1173969" y="1117065"/>
                </a:lnTo>
                <a:cubicBezTo>
                  <a:pt x="1175410" y="1115313"/>
                  <a:pt x="1177327" y="1116049"/>
                  <a:pt x="1175858" y="1119878"/>
                </a:cubicBezTo>
                <a:close/>
                <a:moveTo>
                  <a:pt x="1500805" y="729026"/>
                </a:moveTo>
                <a:cubicBezTo>
                  <a:pt x="1498800" y="727376"/>
                  <a:pt x="1498800" y="727376"/>
                  <a:pt x="1498800" y="727376"/>
                </a:cubicBezTo>
                <a:cubicBezTo>
                  <a:pt x="1495505" y="731381"/>
                  <a:pt x="1495505" y="731381"/>
                  <a:pt x="1495505" y="731381"/>
                </a:cubicBezTo>
                <a:cubicBezTo>
                  <a:pt x="1496795" y="725726"/>
                  <a:pt x="1496795" y="725726"/>
                  <a:pt x="1496795" y="725726"/>
                </a:cubicBezTo>
                <a:lnTo>
                  <a:pt x="1502883" y="725139"/>
                </a:lnTo>
                <a:lnTo>
                  <a:pt x="1501584" y="727569"/>
                </a:lnTo>
                <a:cubicBezTo>
                  <a:pt x="1500805" y="729026"/>
                  <a:pt x="1500805" y="729026"/>
                  <a:pt x="1500805" y="729026"/>
                </a:cubicBezTo>
                <a:close/>
                <a:moveTo>
                  <a:pt x="1504101" y="725021"/>
                </a:moveTo>
                <a:cubicBezTo>
                  <a:pt x="1504101" y="725021"/>
                  <a:pt x="1504101" y="725021"/>
                  <a:pt x="1503187" y="725109"/>
                </a:cubicBezTo>
                <a:lnTo>
                  <a:pt x="1502883" y="725139"/>
                </a:lnTo>
                <a:lnTo>
                  <a:pt x="1504367" y="722362"/>
                </a:lnTo>
                <a:close/>
                <a:moveTo>
                  <a:pt x="1891302" y="254419"/>
                </a:moveTo>
                <a:lnTo>
                  <a:pt x="1889245" y="253947"/>
                </a:lnTo>
                <a:lnTo>
                  <a:pt x="1888339" y="252401"/>
                </a:lnTo>
                <a:cubicBezTo>
                  <a:pt x="1888885" y="253270"/>
                  <a:pt x="1890479" y="255420"/>
                  <a:pt x="1891302" y="254419"/>
                </a:cubicBezTo>
                <a:close/>
                <a:moveTo>
                  <a:pt x="1489031" y="750810"/>
                </a:moveTo>
                <a:lnTo>
                  <a:pt x="1487838" y="751939"/>
                </a:lnTo>
                <a:cubicBezTo>
                  <a:pt x="1487175" y="752234"/>
                  <a:pt x="1487050" y="752130"/>
                  <a:pt x="1488290" y="751262"/>
                </a:cubicBezTo>
                <a:close/>
                <a:moveTo>
                  <a:pt x="1499873" y="738333"/>
                </a:moveTo>
                <a:cubicBezTo>
                  <a:pt x="1499873" y="738333"/>
                  <a:pt x="1499873" y="738333"/>
                  <a:pt x="1499005" y="738878"/>
                </a:cubicBezTo>
                <a:lnTo>
                  <a:pt x="1498419" y="739246"/>
                </a:lnTo>
                <a:lnTo>
                  <a:pt x="1497796" y="738303"/>
                </a:lnTo>
                <a:cubicBezTo>
                  <a:pt x="1498458" y="738009"/>
                  <a:pt x="1499873" y="738333"/>
                  <a:pt x="1499873" y="738333"/>
                </a:cubicBezTo>
                <a:close/>
                <a:moveTo>
                  <a:pt x="1491716" y="749173"/>
                </a:moveTo>
                <a:lnTo>
                  <a:pt x="1489031" y="750810"/>
                </a:lnTo>
                <a:lnTo>
                  <a:pt x="1491635" y="748346"/>
                </a:lnTo>
                <a:close/>
                <a:moveTo>
                  <a:pt x="1614177" y="603571"/>
                </a:moveTo>
                <a:lnTo>
                  <a:pt x="1613919" y="603809"/>
                </a:lnTo>
                <a:lnTo>
                  <a:pt x="1614108" y="602983"/>
                </a:lnTo>
                <a:close/>
                <a:moveTo>
                  <a:pt x="1614922" y="604634"/>
                </a:moveTo>
                <a:cubicBezTo>
                  <a:pt x="1614806" y="605797"/>
                  <a:pt x="1614599" y="606048"/>
                  <a:pt x="1614222" y="603953"/>
                </a:cubicBezTo>
                <a:lnTo>
                  <a:pt x="1614177" y="603571"/>
                </a:lnTo>
                <a:lnTo>
                  <a:pt x="1614984" y="602822"/>
                </a:lnTo>
                <a:close/>
                <a:moveTo>
                  <a:pt x="1001345" y="1352415"/>
                </a:moveTo>
                <a:cubicBezTo>
                  <a:pt x="1001345" y="1352415"/>
                  <a:pt x="1001345" y="1352415"/>
                  <a:pt x="1000521" y="1353416"/>
                </a:cubicBezTo>
                <a:lnTo>
                  <a:pt x="999698" y="1354417"/>
                </a:lnTo>
                <a:cubicBezTo>
                  <a:pt x="998874" y="1355418"/>
                  <a:pt x="999138" y="1354586"/>
                  <a:pt x="999820" y="1353311"/>
                </a:cubicBezTo>
                <a:lnTo>
                  <a:pt x="1000994" y="1351627"/>
                </a:lnTo>
                <a:close/>
                <a:moveTo>
                  <a:pt x="1580607" y="651960"/>
                </a:moveTo>
                <a:cubicBezTo>
                  <a:pt x="1580678" y="650341"/>
                  <a:pt x="1581790" y="642859"/>
                  <a:pt x="1578961" y="642210"/>
                </a:cubicBezTo>
                <a:lnTo>
                  <a:pt x="1581974" y="648165"/>
                </a:lnTo>
                <a:lnTo>
                  <a:pt x="1581901" y="648408"/>
                </a:lnTo>
                <a:cubicBezTo>
                  <a:pt x="1580795" y="652115"/>
                  <a:pt x="1580571" y="652770"/>
                  <a:pt x="1580607" y="651960"/>
                </a:cubicBezTo>
                <a:close/>
                <a:moveTo>
                  <a:pt x="1583408" y="650999"/>
                </a:moveTo>
                <a:lnTo>
                  <a:pt x="1581681" y="651165"/>
                </a:lnTo>
                <a:lnTo>
                  <a:pt x="1583210" y="650609"/>
                </a:lnTo>
                <a:close/>
                <a:moveTo>
                  <a:pt x="1731581" y="473065"/>
                </a:moveTo>
                <a:lnTo>
                  <a:pt x="1727857" y="477591"/>
                </a:lnTo>
                <a:lnTo>
                  <a:pt x="1727215" y="478372"/>
                </a:lnTo>
                <a:lnTo>
                  <a:pt x="1731261" y="465280"/>
                </a:lnTo>
                <a:lnTo>
                  <a:pt x="1733348" y="469963"/>
                </a:lnTo>
                <a:lnTo>
                  <a:pt x="1731726" y="472379"/>
                </a:lnTo>
                <a:close/>
                <a:moveTo>
                  <a:pt x="1726076" y="482055"/>
                </a:moveTo>
                <a:cubicBezTo>
                  <a:pt x="1722627" y="490079"/>
                  <a:pt x="1724026" y="476117"/>
                  <a:pt x="1727034" y="478592"/>
                </a:cubicBezTo>
                <a:lnTo>
                  <a:pt x="1727215" y="478372"/>
                </a:lnTo>
                <a:close/>
                <a:moveTo>
                  <a:pt x="1585853" y="653758"/>
                </a:moveTo>
                <a:cubicBezTo>
                  <a:pt x="1586068" y="654774"/>
                  <a:pt x="1585821" y="655202"/>
                  <a:pt x="1584783" y="653717"/>
                </a:cubicBezTo>
                <a:lnTo>
                  <a:pt x="1583408" y="650999"/>
                </a:lnTo>
                <a:lnTo>
                  <a:pt x="1584464" y="650897"/>
                </a:lnTo>
                <a:close/>
                <a:moveTo>
                  <a:pt x="959326" y="1426985"/>
                </a:moveTo>
                <a:lnTo>
                  <a:pt x="957751" y="1427751"/>
                </a:lnTo>
                <a:lnTo>
                  <a:pt x="958832" y="1424744"/>
                </a:lnTo>
                <a:close/>
                <a:moveTo>
                  <a:pt x="951410" y="1445396"/>
                </a:moveTo>
                <a:lnTo>
                  <a:pt x="950237" y="1440075"/>
                </a:lnTo>
                <a:cubicBezTo>
                  <a:pt x="948939" y="1438588"/>
                  <a:pt x="947936" y="1437763"/>
                  <a:pt x="950765" y="1438411"/>
                </a:cubicBezTo>
                <a:cubicBezTo>
                  <a:pt x="950319" y="1433846"/>
                  <a:pt x="951796" y="1431283"/>
                  <a:pt x="953717" y="1429715"/>
                </a:cubicBezTo>
                <a:lnTo>
                  <a:pt x="957751" y="1427751"/>
                </a:lnTo>
                <a:lnTo>
                  <a:pt x="954044" y="1438066"/>
                </a:lnTo>
                <a:close/>
                <a:moveTo>
                  <a:pt x="951480" y="1445716"/>
                </a:moveTo>
                <a:lnTo>
                  <a:pt x="951323" y="1445637"/>
                </a:lnTo>
                <a:lnTo>
                  <a:pt x="951410" y="1445396"/>
                </a:lnTo>
                <a:close/>
                <a:moveTo>
                  <a:pt x="1009864" y="1382931"/>
                </a:moveTo>
                <a:cubicBezTo>
                  <a:pt x="1008433" y="1368322"/>
                  <a:pt x="1008433" y="1368322"/>
                  <a:pt x="1008433" y="1368322"/>
                </a:cubicBezTo>
                <a:cubicBezTo>
                  <a:pt x="1002775" y="1367024"/>
                  <a:pt x="1002775" y="1367024"/>
                  <a:pt x="1002775" y="1367024"/>
                </a:cubicBezTo>
                <a:cubicBezTo>
                  <a:pt x="1011014" y="1357011"/>
                  <a:pt x="1011014" y="1357011"/>
                  <a:pt x="1011014" y="1357011"/>
                </a:cubicBezTo>
                <a:cubicBezTo>
                  <a:pt x="1010656" y="1353359"/>
                  <a:pt x="1010656" y="1353359"/>
                  <a:pt x="1010656" y="1353359"/>
                </a:cubicBezTo>
                <a:cubicBezTo>
                  <a:pt x="1009009" y="1355361"/>
                  <a:pt x="1009009" y="1355361"/>
                  <a:pt x="1009009" y="1355361"/>
                </a:cubicBezTo>
                <a:lnTo>
                  <a:pt x="1002647" y="1354716"/>
                </a:lnTo>
                <a:lnTo>
                  <a:pt x="1003555" y="1351452"/>
                </a:lnTo>
                <a:cubicBezTo>
                  <a:pt x="1003886" y="1348943"/>
                  <a:pt x="1003293" y="1348770"/>
                  <a:pt x="1002447" y="1349543"/>
                </a:cubicBezTo>
                <a:lnTo>
                  <a:pt x="1000994" y="1351627"/>
                </a:lnTo>
                <a:lnTo>
                  <a:pt x="998982" y="1347112"/>
                </a:lnTo>
                <a:cubicBezTo>
                  <a:pt x="1002635" y="1346759"/>
                  <a:pt x="1002635" y="1346759"/>
                  <a:pt x="1002635" y="1346759"/>
                </a:cubicBezTo>
                <a:cubicBezTo>
                  <a:pt x="1003925" y="1341105"/>
                  <a:pt x="1001205" y="1332149"/>
                  <a:pt x="1012521" y="1334744"/>
                </a:cubicBezTo>
                <a:cubicBezTo>
                  <a:pt x="1008153" y="1327792"/>
                  <a:pt x="1008153" y="1327792"/>
                  <a:pt x="1008153" y="1327792"/>
                </a:cubicBezTo>
                <a:cubicBezTo>
                  <a:pt x="1026277" y="1305764"/>
                  <a:pt x="1026277" y="1305764"/>
                  <a:pt x="1026277" y="1305764"/>
                </a:cubicBezTo>
                <a:cubicBezTo>
                  <a:pt x="1042039" y="1278433"/>
                  <a:pt x="1042039" y="1278433"/>
                  <a:pt x="1042039" y="1278433"/>
                </a:cubicBezTo>
                <a:cubicBezTo>
                  <a:pt x="1055220" y="1262413"/>
                  <a:pt x="1055220" y="1262413"/>
                  <a:pt x="1055220" y="1262413"/>
                </a:cubicBezTo>
                <a:cubicBezTo>
                  <a:pt x="1054505" y="1255108"/>
                  <a:pt x="1054505" y="1255108"/>
                  <a:pt x="1054505" y="1255108"/>
                </a:cubicBezTo>
                <a:cubicBezTo>
                  <a:pt x="1078863" y="1221417"/>
                  <a:pt x="1078863" y="1221417"/>
                  <a:pt x="1078863" y="1221417"/>
                </a:cubicBezTo>
                <a:cubicBezTo>
                  <a:pt x="1079438" y="1208457"/>
                  <a:pt x="1079438" y="1208457"/>
                  <a:pt x="1079438" y="1208457"/>
                </a:cubicBezTo>
                <a:cubicBezTo>
                  <a:pt x="1075785" y="1208810"/>
                  <a:pt x="1075785" y="1208810"/>
                  <a:pt x="1075785" y="1208810"/>
                </a:cubicBezTo>
                <a:cubicBezTo>
                  <a:pt x="1069909" y="1224125"/>
                  <a:pt x="1069909" y="1224125"/>
                  <a:pt x="1069909" y="1224125"/>
                </a:cubicBezTo>
                <a:cubicBezTo>
                  <a:pt x="1061888" y="1217525"/>
                  <a:pt x="1061888" y="1217525"/>
                  <a:pt x="1061888" y="1217525"/>
                </a:cubicBezTo>
                <a:cubicBezTo>
                  <a:pt x="1082375" y="1200799"/>
                  <a:pt x="1082375" y="1200799"/>
                  <a:pt x="1082375" y="1200799"/>
                </a:cubicBezTo>
                <a:cubicBezTo>
                  <a:pt x="1092044" y="1205397"/>
                  <a:pt x="1092044" y="1205397"/>
                  <a:pt x="1092044" y="1205397"/>
                </a:cubicBezTo>
                <a:cubicBezTo>
                  <a:pt x="1101215" y="1186076"/>
                  <a:pt x="1101215" y="1186076"/>
                  <a:pt x="1101215" y="1186076"/>
                </a:cubicBezTo>
                <a:cubicBezTo>
                  <a:pt x="1111101" y="1174061"/>
                  <a:pt x="1111101" y="1174061"/>
                  <a:pt x="1111101" y="1174061"/>
                </a:cubicBezTo>
                <a:cubicBezTo>
                  <a:pt x="1111676" y="1161101"/>
                  <a:pt x="1111676" y="1161101"/>
                  <a:pt x="1111676" y="1161101"/>
                </a:cubicBezTo>
                <a:cubicBezTo>
                  <a:pt x="1124282" y="1158040"/>
                  <a:pt x="1124282" y="1158040"/>
                  <a:pt x="1124282" y="1158040"/>
                </a:cubicBezTo>
                <a:cubicBezTo>
                  <a:pt x="1121919" y="1152738"/>
                  <a:pt x="1121562" y="1149086"/>
                  <a:pt x="1133453" y="1138720"/>
                </a:cubicBezTo>
                <a:cubicBezTo>
                  <a:pt x="1134743" y="1133065"/>
                  <a:pt x="1134743" y="1133065"/>
                  <a:pt x="1134743" y="1133065"/>
                </a:cubicBezTo>
                <a:cubicBezTo>
                  <a:pt x="1144629" y="1121050"/>
                  <a:pt x="1144629" y="1121050"/>
                  <a:pt x="1144629" y="1121050"/>
                </a:cubicBezTo>
                <a:cubicBezTo>
                  <a:pt x="1144271" y="1117397"/>
                  <a:pt x="1144271" y="1117397"/>
                  <a:pt x="1144271" y="1117397"/>
                </a:cubicBezTo>
                <a:cubicBezTo>
                  <a:pt x="1147567" y="1113392"/>
                  <a:pt x="1147567" y="1113392"/>
                  <a:pt x="1147567" y="1113392"/>
                </a:cubicBezTo>
                <a:cubicBezTo>
                  <a:pt x="1151577" y="1116692"/>
                  <a:pt x="1151577" y="1116692"/>
                  <a:pt x="1151577" y="1116692"/>
                </a:cubicBezTo>
                <a:cubicBezTo>
                  <a:pt x="1151795" y="1100080"/>
                  <a:pt x="1151795" y="1100080"/>
                  <a:pt x="1151795" y="1100080"/>
                </a:cubicBezTo>
                <a:cubicBezTo>
                  <a:pt x="1154732" y="1092422"/>
                  <a:pt x="1154732" y="1092422"/>
                  <a:pt x="1154732" y="1092422"/>
                </a:cubicBezTo>
                <a:cubicBezTo>
                  <a:pt x="1167339" y="1089361"/>
                  <a:pt x="1167339" y="1089361"/>
                  <a:pt x="1167339" y="1089361"/>
                </a:cubicBezTo>
                <a:cubicBezTo>
                  <a:pt x="1173572" y="1077699"/>
                  <a:pt x="1173572" y="1077699"/>
                  <a:pt x="1173572" y="1077699"/>
                </a:cubicBezTo>
                <a:cubicBezTo>
                  <a:pt x="1167556" y="1072749"/>
                  <a:pt x="1167556" y="1072749"/>
                  <a:pt x="1167556" y="1072749"/>
                </a:cubicBezTo>
                <a:cubicBezTo>
                  <a:pt x="1172857" y="1070394"/>
                  <a:pt x="1172857" y="1070394"/>
                  <a:pt x="1172857" y="1070394"/>
                </a:cubicBezTo>
                <a:cubicBezTo>
                  <a:pt x="1176152" y="1066389"/>
                  <a:pt x="1176152" y="1066389"/>
                  <a:pt x="1176152" y="1066389"/>
                </a:cubicBezTo>
                <a:cubicBezTo>
                  <a:pt x="1175794" y="1062736"/>
                  <a:pt x="1175794" y="1062736"/>
                  <a:pt x="1175794" y="1062736"/>
                </a:cubicBezTo>
                <a:cubicBezTo>
                  <a:pt x="1181095" y="1060381"/>
                  <a:pt x="1181095" y="1060381"/>
                  <a:pt x="1181095" y="1060381"/>
                </a:cubicBezTo>
                <a:cubicBezTo>
                  <a:pt x="1193561" y="1037056"/>
                  <a:pt x="1193561" y="1037056"/>
                  <a:pt x="1193561" y="1037056"/>
                </a:cubicBezTo>
                <a:cubicBezTo>
                  <a:pt x="1198146" y="1027395"/>
                  <a:pt x="1198146" y="1027395"/>
                  <a:pt x="1198146" y="1027395"/>
                </a:cubicBezTo>
                <a:cubicBezTo>
                  <a:pt x="1211685" y="1015027"/>
                  <a:pt x="1211685" y="1015027"/>
                  <a:pt x="1211685" y="1015027"/>
                </a:cubicBezTo>
                <a:cubicBezTo>
                  <a:pt x="1209680" y="1013377"/>
                  <a:pt x="1220997" y="1015972"/>
                  <a:pt x="1207675" y="1011728"/>
                </a:cubicBezTo>
                <a:cubicBezTo>
                  <a:pt x="1209322" y="1009725"/>
                  <a:pt x="1209322" y="1009725"/>
                  <a:pt x="1209322" y="1009725"/>
                </a:cubicBezTo>
                <a:cubicBezTo>
                  <a:pt x="1211328" y="1011375"/>
                  <a:pt x="1211328" y="1011375"/>
                  <a:pt x="1211328" y="1011375"/>
                </a:cubicBezTo>
                <a:cubicBezTo>
                  <a:pt x="1214981" y="1011022"/>
                  <a:pt x="1214981" y="1011022"/>
                  <a:pt x="1214981" y="1011022"/>
                </a:cubicBezTo>
                <a:lnTo>
                  <a:pt x="1217025" y="1004585"/>
                </a:lnTo>
                <a:lnTo>
                  <a:pt x="1226514" y="997004"/>
                </a:lnTo>
                <a:cubicBezTo>
                  <a:pt x="1218136" y="986753"/>
                  <a:pt x="1218136" y="986753"/>
                  <a:pt x="1218136" y="986753"/>
                </a:cubicBezTo>
                <a:cubicBezTo>
                  <a:pt x="1221074" y="979095"/>
                  <a:pt x="1221074" y="979095"/>
                  <a:pt x="1221074" y="979095"/>
                </a:cubicBezTo>
                <a:cubicBezTo>
                  <a:pt x="1246861" y="960014"/>
                  <a:pt x="1246861" y="960014"/>
                  <a:pt x="1246861" y="960014"/>
                </a:cubicBezTo>
                <a:cubicBezTo>
                  <a:pt x="1244856" y="958364"/>
                  <a:pt x="1244856" y="958364"/>
                  <a:pt x="1244856" y="958364"/>
                </a:cubicBezTo>
                <a:cubicBezTo>
                  <a:pt x="1239555" y="960719"/>
                  <a:pt x="1239555" y="960719"/>
                  <a:pt x="1239555" y="960719"/>
                </a:cubicBezTo>
                <a:cubicBezTo>
                  <a:pt x="1246721" y="939749"/>
                  <a:pt x="1246721" y="939749"/>
                  <a:pt x="1246721" y="939749"/>
                </a:cubicBezTo>
                <a:cubicBezTo>
                  <a:pt x="1252022" y="937394"/>
                  <a:pt x="1252022" y="937394"/>
                  <a:pt x="1252022" y="937394"/>
                </a:cubicBezTo>
                <a:cubicBezTo>
                  <a:pt x="1253312" y="931739"/>
                  <a:pt x="1253312" y="931739"/>
                  <a:pt x="1253312" y="931739"/>
                </a:cubicBezTo>
                <a:cubicBezTo>
                  <a:pt x="1263913" y="927028"/>
                  <a:pt x="1263913" y="927028"/>
                  <a:pt x="1263913" y="927028"/>
                </a:cubicBezTo>
                <a:cubicBezTo>
                  <a:pt x="1267783" y="910063"/>
                  <a:pt x="1267783" y="910063"/>
                  <a:pt x="1267783" y="910063"/>
                </a:cubicBezTo>
                <a:cubicBezTo>
                  <a:pt x="1278027" y="901700"/>
                  <a:pt x="1278027" y="901700"/>
                  <a:pt x="1278027" y="901700"/>
                </a:cubicBezTo>
                <a:lnTo>
                  <a:pt x="1279713" y="903822"/>
                </a:lnTo>
                <a:lnTo>
                  <a:pt x="1280090" y="909537"/>
                </a:lnTo>
                <a:cubicBezTo>
                  <a:pt x="1280611" y="914269"/>
                  <a:pt x="1280619" y="907874"/>
                  <a:pt x="1279834" y="903974"/>
                </a:cubicBezTo>
                <a:lnTo>
                  <a:pt x="1279713" y="903822"/>
                </a:lnTo>
                <a:lnTo>
                  <a:pt x="1278959" y="892393"/>
                </a:lnTo>
                <a:cubicBezTo>
                  <a:pt x="1286840" y="878728"/>
                  <a:pt x="1286840" y="878728"/>
                  <a:pt x="1286840" y="878728"/>
                </a:cubicBezTo>
                <a:cubicBezTo>
                  <a:pt x="1291425" y="869068"/>
                  <a:pt x="1291425" y="869068"/>
                  <a:pt x="1291425" y="869068"/>
                </a:cubicBezTo>
                <a:cubicBezTo>
                  <a:pt x="1292141" y="876372"/>
                  <a:pt x="1292141" y="876372"/>
                  <a:pt x="1292141" y="876372"/>
                </a:cubicBezTo>
                <a:lnTo>
                  <a:pt x="1299472" y="870948"/>
                </a:lnTo>
                <a:lnTo>
                  <a:pt x="1299187" y="871256"/>
                </a:lnTo>
                <a:cubicBezTo>
                  <a:pt x="1298184" y="873369"/>
                  <a:pt x="1298032" y="875343"/>
                  <a:pt x="1299446" y="875667"/>
                </a:cubicBezTo>
                <a:cubicBezTo>
                  <a:pt x="1299446" y="875667"/>
                  <a:pt x="1299446" y="875667"/>
                  <a:pt x="1308042" y="869307"/>
                </a:cubicBezTo>
                <a:lnTo>
                  <a:pt x="1309076" y="868658"/>
                </a:lnTo>
                <a:lnTo>
                  <a:pt x="1309681" y="868975"/>
                </a:lnTo>
                <a:lnTo>
                  <a:pt x="1311127" y="882566"/>
                </a:lnTo>
                <a:lnTo>
                  <a:pt x="1308202" y="880352"/>
                </a:lnTo>
                <a:cubicBezTo>
                  <a:pt x="1306053" y="881942"/>
                  <a:pt x="1304351" y="888098"/>
                  <a:pt x="1306177" y="887922"/>
                </a:cubicBezTo>
                <a:cubicBezTo>
                  <a:pt x="1311478" y="885566"/>
                  <a:pt x="1309830" y="887569"/>
                  <a:pt x="1311835" y="889219"/>
                </a:cubicBezTo>
                <a:lnTo>
                  <a:pt x="1311127" y="882566"/>
                </a:lnTo>
                <a:lnTo>
                  <a:pt x="1311375" y="882753"/>
                </a:lnTo>
                <a:cubicBezTo>
                  <a:pt x="1312288" y="885603"/>
                  <a:pt x="1312927" y="890957"/>
                  <a:pt x="1312908" y="900176"/>
                </a:cubicBezTo>
                <a:cubicBezTo>
                  <a:pt x="1304312" y="906537"/>
                  <a:pt x="1304312" y="906537"/>
                  <a:pt x="1304312" y="906537"/>
                </a:cubicBezTo>
                <a:cubicBezTo>
                  <a:pt x="1298437" y="921852"/>
                  <a:pt x="1298437" y="921852"/>
                  <a:pt x="1298437" y="921852"/>
                </a:cubicBezTo>
                <a:cubicBezTo>
                  <a:pt x="1297201" y="923353"/>
                  <a:pt x="1302978" y="911735"/>
                  <a:pt x="1299143" y="915821"/>
                </a:cubicBezTo>
                <a:lnTo>
                  <a:pt x="1296663" y="919187"/>
                </a:lnTo>
                <a:lnTo>
                  <a:pt x="1298206" y="912426"/>
                </a:lnTo>
                <a:cubicBezTo>
                  <a:pt x="1299191" y="910718"/>
                  <a:pt x="1300014" y="909716"/>
                  <a:pt x="1299012" y="908891"/>
                </a:cubicBezTo>
                <a:cubicBezTo>
                  <a:pt x="1298871" y="888627"/>
                  <a:pt x="1298871" y="888627"/>
                  <a:pt x="1298871" y="888627"/>
                </a:cubicBezTo>
                <a:cubicBezTo>
                  <a:pt x="1293213" y="887330"/>
                  <a:pt x="1293213" y="887330"/>
                  <a:pt x="1293213" y="887330"/>
                </a:cubicBezTo>
                <a:cubicBezTo>
                  <a:pt x="1282037" y="905000"/>
                  <a:pt x="1282037" y="905000"/>
                  <a:pt x="1282037" y="905000"/>
                </a:cubicBezTo>
                <a:cubicBezTo>
                  <a:pt x="1281105" y="914308"/>
                  <a:pt x="1281105" y="914308"/>
                  <a:pt x="1281105" y="914308"/>
                </a:cubicBezTo>
                <a:cubicBezTo>
                  <a:pt x="1267923" y="930328"/>
                  <a:pt x="1267923" y="930328"/>
                  <a:pt x="1267923" y="930328"/>
                </a:cubicBezTo>
                <a:cubicBezTo>
                  <a:pt x="1262405" y="949296"/>
                  <a:pt x="1262405" y="949296"/>
                  <a:pt x="1262405" y="949296"/>
                </a:cubicBezTo>
                <a:cubicBezTo>
                  <a:pt x="1252162" y="957658"/>
                  <a:pt x="1252162" y="957658"/>
                  <a:pt x="1252162" y="957658"/>
                </a:cubicBezTo>
                <a:cubicBezTo>
                  <a:pt x="1248544" y="963077"/>
                  <a:pt x="1245831" y="967141"/>
                  <a:pt x="1243796" y="970190"/>
                </a:cubicBezTo>
                <a:lnTo>
                  <a:pt x="1240765" y="974728"/>
                </a:lnTo>
                <a:lnTo>
                  <a:pt x="1240978" y="973486"/>
                </a:lnTo>
                <a:cubicBezTo>
                  <a:pt x="1238659" y="969217"/>
                  <a:pt x="1228612" y="976063"/>
                  <a:pt x="1238546" y="1006904"/>
                </a:cubicBezTo>
                <a:cubicBezTo>
                  <a:pt x="1240551" y="1008554"/>
                  <a:pt x="1240551" y="1008554"/>
                  <a:pt x="1240551" y="1008554"/>
                </a:cubicBezTo>
                <a:cubicBezTo>
                  <a:pt x="1237256" y="1012559"/>
                  <a:pt x="1237256" y="1012559"/>
                  <a:pt x="1237256" y="1012559"/>
                </a:cubicBezTo>
                <a:cubicBezTo>
                  <a:pt x="1239619" y="1017861"/>
                  <a:pt x="1239619" y="1017861"/>
                  <a:pt x="1239619" y="1017861"/>
                </a:cubicBezTo>
                <a:cubicBezTo>
                  <a:pt x="1228660" y="1018919"/>
                  <a:pt x="1228660" y="1018919"/>
                  <a:pt x="1228660" y="1018919"/>
                </a:cubicBezTo>
                <a:cubicBezTo>
                  <a:pt x="1229663" y="1019744"/>
                  <a:pt x="1229009" y="1021305"/>
                  <a:pt x="1227904" y="1022967"/>
                </a:cubicBezTo>
                <a:lnTo>
                  <a:pt x="1226960" y="1024237"/>
                </a:lnTo>
                <a:lnTo>
                  <a:pt x="1222858" y="1020862"/>
                </a:lnTo>
                <a:cubicBezTo>
                  <a:pt x="1221354" y="1019625"/>
                  <a:pt x="1221354" y="1019625"/>
                  <a:pt x="1221354" y="1019625"/>
                </a:cubicBezTo>
                <a:cubicBezTo>
                  <a:pt x="1227587" y="1007962"/>
                  <a:pt x="1227587" y="1007962"/>
                  <a:pt x="1227587" y="1007962"/>
                </a:cubicBezTo>
                <a:cubicBezTo>
                  <a:pt x="1225582" y="1006312"/>
                  <a:pt x="1225582" y="1006312"/>
                  <a:pt x="1225582" y="1006312"/>
                </a:cubicBezTo>
                <a:cubicBezTo>
                  <a:pt x="1188043" y="1056023"/>
                  <a:pt x="1188043" y="1056023"/>
                  <a:pt x="1188043" y="1056023"/>
                </a:cubicBezTo>
                <a:cubicBezTo>
                  <a:pt x="1187111" y="1065331"/>
                  <a:pt x="1187111" y="1065331"/>
                  <a:pt x="1187111" y="1065331"/>
                </a:cubicBezTo>
                <a:cubicBezTo>
                  <a:pt x="1194416" y="1064626"/>
                  <a:pt x="1194416" y="1064626"/>
                  <a:pt x="1194416" y="1064626"/>
                </a:cubicBezTo>
                <a:cubicBezTo>
                  <a:pt x="1201007" y="1056615"/>
                  <a:pt x="1201007" y="1056615"/>
                  <a:pt x="1201007" y="1056615"/>
                </a:cubicBezTo>
                <a:cubicBezTo>
                  <a:pt x="1201723" y="1063920"/>
                  <a:pt x="1201723" y="1063920"/>
                  <a:pt x="1201723" y="1063920"/>
                </a:cubicBezTo>
                <a:cubicBezTo>
                  <a:pt x="1191479" y="1072283"/>
                  <a:pt x="1191479" y="1072283"/>
                  <a:pt x="1191479" y="1072283"/>
                </a:cubicBezTo>
                <a:cubicBezTo>
                  <a:pt x="1191836" y="1075935"/>
                  <a:pt x="1191836" y="1075935"/>
                  <a:pt x="1191836" y="1075935"/>
                </a:cubicBezTo>
                <a:cubicBezTo>
                  <a:pt x="1195489" y="1075583"/>
                  <a:pt x="1195489" y="1075583"/>
                  <a:pt x="1195489" y="1075583"/>
                </a:cubicBezTo>
                <a:cubicBezTo>
                  <a:pt x="1201505" y="1080532"/>
                  <a:pt x="1201505" y="1080532"/>
                  <a:pt x="1201505" y="1080532"/>
                </a:cubicBezTo>
                <a:cubicBezTo>
                  <a:pt x="1197277" y="1093845"/>
                  <a:pt x="1197277" y="1093845"/>
                  <a:pt x="1197277" y="1093845"/>
                </a:cubicBezTo>
                <a:cubicBezTo>
                  <a:pt x="1191044" y="1105507"/>
                  <a:pt x="1199857" y="1082535"/>
                  <a:pt x="1188681" y="1100205"/>
                </a:cubicBezTo>
                <a:cubicBezTo>
                  <a:pt x="1190687" y="1101855"/>
                  <a:pt x="1190687" y="1101855"/>
                  <a:pt x="1190687" y="1101855"/>
                </a:cubicBezTo>
                <a:cubicBezTo>
                  <a:pt x="1187034" y="1102208"/>
                  <a:pt x="1186890" y="1105448"/>
                  <a:pt x="1185905" y="1107156"/>
                </a:cubicBezTo>
                <a:lnTo>
                  <a:pt x="1176882" y="1103585"/>
                </a:lnTo>
                <a:lnTo>
                  <a:pt x="1176980" y="1096035"/>
                </a:lnTo>
                <a:cubicBezTo>
                  <a:pt x="1177008" y="1093958"/>
                  <a:pt x="1177008" y="1093958"/>
                  <a:pt x="1177008" y="1093958"/>
                </a:cubicBezTo>
                <a:cubicBezTo>
                  <a:pt x="1171349" y="1092661"/>
                  <a:pt x="1171349" y="1092661"/>
                  <a:pt x="1171349" y="1092661"/>
                </a:cubicBezTo>
                <a:cubicBezTo>
                  <a:pt x="1166406" y="1098669"/>
                  <a:pt x="1166406" y="1098669"/>
                  <a:pt x="1166406" y="1098669"/>
                </a:cubicBezTo>
                <a:cubicBezTo>
                  <a:pt x="1164401" y="1097019"/>
                  <a:pt x="1164401" y="1097019"/>
                  <a:pt x="1164401" y="1097019"/>
                </a:cubicBezTo>
                <a:cubicBezTo>
                  <a:pt x="1156163" y="1107032"/>
                  <a:pt x="1156163" y="1107032"/>
                  <a:pt x="1156163" y="1107032"/>
                </a:cubicBezTo>
                <a:cubicBezTo>
                  <a:pt x="1154515" y="1109034"/>
                  <a:pt x="1154515" y="1109034"/>
                  <a:pt x="1154515" y="1109034"/>
                </a:cubicBezTo>
                <a:cubicBezTo>
                  <a:pt x="1165116" y="1104324"/>
                  <a:pt x="1165116" y="1104324"/>
                  <a:pt x="1165116" y="1104324"/>
                </a:cubicBezTo>
                <a:cubicBezTo>
                  <a:pt x="1165831" y="1111629"/>
                  <a:pt x="1165831" y="1111629"/>
                  <a:pt x="1165831" y="1111629"/>
                </a:cubicBezTo>
                <a:cubicBezTo>
                  <a:pt x="1164596" y="1113131"/>
                  <a:pt x="1172829" y="1105423"/>
                  <a:pt x="1169226" y="1109227"/>
                </a:cubicBezTo>
                <a:lnTo>
                  <a:pt x="1165934" y="1112548"/>
                </a:lnTo>
                <a:lnTo>
                  <a:pt x="1162753" y="1110198"/>
                </a:lnTo>
                <a:cubicBezTo>
                  <a:pt x="1161317" y="1109069"/>
                  <a:pt x="1162183" y="1109677"/>
                  <a:pt x="1163459" y="1110936"/>
                </a:cubicBezTo>
                <a:lnTo>
                  <a:pt x="1165116" y="1113372"/>
                </a:lnTo>
                <a:lnTo>
                  <a:pt x="1160889" y="1117636"/>
                </a:lnTo>
                <a:cubicBezTo>
                  <a:pt x="1165544" y="1118108"/>
                  <a:pt x="1166824" y="1117063"/>
                  <a:pt x="1166622" y="1115585"/>
                </a:cubicBezTo>
                <a:lnTo>
                  <a:pt x="1165116" y="1113372"/>
                </a:lnTo>
                <a:lnTo>
                  <a:pt x="1165934" y="1112548"/>
                </a:lnTo>
                <a:lnTo>
                  <a:pt x="1174088" y="1118571"/>
                </a:lnTo>
                <a:lnTo>
                  <a:pt x="1174925" y="1129185"/>
                </a:lnTo>
                <a:cubicBezTo>
                  <a:pt x="1163966" y="1130244"/>
                  <a:pt x="1176215" y="1123531"/>
                  <a:pt x="1170199" y="1118581"/>
                </a:cubicBezTo>
                <a:cubicBezTo>
                  <a:pt x="1166904" y="1122586"/>
                  <a:pt x="1166904" y="1122586"/>
                  <a:pt x="1166904" y="1122586"/>
                </a:cubicBezTo>
                <a:cubicBezTo>
                  <a:pt x="1161246" y="1121289"/>
                  <a:pt x="1161246" y="1121289"/>
                  <a:pt x="1161246" y="1121289"/>
                </a:cubicBezTo>
                <a:cubicBezTo>
                  <a:pt x="1155728" y="1140257"/>
                  <a:pt x="1155728" y="1140257"/>
                  <a:pt x="1155728" y="1140257"/>
                </a:cubicBezTo>
                <a:cubicBezTo>
                  <a:pt x="1155728" y="1140257"/>
                  <a:pt x="1159241" y="1119639"/>
                  <a:pt x="1148780" y="1144614"/>
                </a:cubicBezTo>
                <a:cubicBezTo>
                  <a:pt x="1152790" y="1147914"/>
                  <a:pt x="1152790" y="1147914"/>
                  <a:pt x="1152790" y="1147914"/>
                </a:cubicBezTo>
                <a:cubicBezTo>
                  <a:pt x="1147490" y="1150269"/>
                  <a:pt x="1147490" y="1150269"/>
                  <a:pt x="1147490" y="1150269"/>
                </a:cubicBezTo>
                <a:cubicBezTo>
                  <a:pt x="1141972" y="1169237"/>
                  <a:pt x="1141972" y="1169237"/>
                  <a:pt x="1141972" y="1169237"/>
                </a:cubicBezTo>
                <a:cubicBezTo>
                  <a:pt x="1142329" y="1172889"/>
                  <a:pt x="1142329" y="1172889"/>
                  <a:pt x="1142329" y="1172889"/>
                </a:cubicBezTo>
                <a:cubicBezTo>
                  <a:pt x="1133733" y="1179250"/>
                  <a:pt x="1133733" y="1179250"/>
                  <a:pt x="1133733" y="1179250"/>
                </a:cubicBezTo>
                <a:cubicBezTo>
                  <a:pt x="1135956" y="1164287"/>
                  <a:pt x="1135956" y="1164287"/>
                  <a:pt x="1135956" y="1164287"/>
                </a:cubicBezTo>
                <a:cubicBezTo>
                  <a:pt x="1121344" y="1165698"/>
                  <a:pt x="1121344" y="1165698"/>
                  <a:pt x="1121344" y="1165698"/>
                </a:cubicBezTo>
                <a:cubicBezTo>
                  <a:pt x="1105225" y="1189376"/>
                  <a:pt x="1105225" y="1189376"/>
                  <a:pt x="1105225" y="1189376"/>
                </a:cubicBezTo>
                <a:cubicBezTo>
                  <a:pt x="1105583" y="1193028"/>
                  <a:pt x="1105583" y="1193028"/>
                  <a:pt x="1105583" y="1193028"/>
                </a:cubicBezTo>
                <a:cubicBezTo>
                  <a:pt x="1107588" y="1194678"/>
                  <a:pt x="1107588" y="1194678"/>
                  <a:pt x="1107588" y="1194678"/>
                </a:cubicBezTo>
                <a:lnTo>
                  <a:pt x="1098039" y="1199912"/>
                </a:lnTo>
                <a:lnTo>
                  <a:pt x="1098039" y="1199835"/>
                </a:lnTo>
                <a:cubicBezTo>
                  <a:pt x="1097099" y="1194654"/>
                  <a:pt x="1094103" y="1202893"/>
                  <a:pt x="1095339" y="1201391"/>
                </a:cubicBezTo>
                <a:cubicBezTo>
                  <a:pt x="1095339" y="1201391"/>
                  <a:pt x="1095339" y="1201391"/>
                  <a:pt x="1096870" y="1200553"/>
                </a:cubicBezTo>
                <a:lnTo>
                  <a:pt x="1098039" y="1199912"/>
                </a:lnTo>
                <a:lnTo>
                  <a:pt x="1098060" y="1210346"/>
                </a:lnTo>
                <a:cubicBezTo>
                  <a:pt x="1092759" y="1212701"/>
                  <a:pt x="1092759" y="1212701"/>
                  <a:pt x="1092759" y="1212701"/>
                </a:cubicBezTo>
                <a:cubicBezTo>
                  <a:pt x="1086884" y="1228016"/>
                  <a:pt x="1086884" y="1228016"/>
                  <a:pt x="1086884" y="1228016"/>
                </a:cubicBezTo>
                <a:cubicBezTo>
                  <a:pt x="1085236" y="1230019"/>
                  <a:pt x="1077930" y="1230724"/>
                  <a:pt x="1080293" y="1236027"/>
                </a:cubicBezTo>
                <a:cubicBezTo>
                  <a:pt x="1088314" y="1242626"/>
                  <a:pt x="1067329" y="1235435"/>
                  <a:pt x="1081366" y="1246984"/>
                </a:cubicBezTo>
                <a:cubicBezTo>
                  <a:pt x="1073702" y="1244037"/>
                  <a:pt x="1073702" y="1244037"/>
                  <a:pt x="1073702" y="1244037"/>
                </a:cubicBezTo>
                <a:cubicBezTo>
                  <a:pt x="1068759" y="1250045"/>
                  <a:pt x="1078070" y="1250989"/>
                  <a:pt x="1074775" y="1254994"/>
                </a:cubicBezTo>
                <a:cubicBezTo>
                  <a:pt x="1071837" y="1262652"/>
                  <a:pt x="1071837" y="1262652"/>
                  <a:pt x="1071837" y="1262652"/>
                </a:cubicBezTo>
                <a:cubicBezTo>
                  <a:pt x="1076563" y="1273257"/>
                  <a:pt x="1076563" y="1273257"/>
                  <a:pt x="1076563" y="1273257"/>
                </a:cubicBezTo>
                <a:cubicBezTo>
                  <a:pt x="1064672" y="1283622"/>
                  <a:pt x="1064672" y="1283622"/>
                  <a:pt x="1064672" y="1283622"/>
                </a:cubicBezTo>
                <a:cubicBezTo>
                  <a:pt x="1068465" y="1303534"/>
                  <a:pt x="1068465" y="1303534"/>
                  <a:pt x="1068465" y="1303534"/>
                </a:cubicBezTo>
                <a:cubicBezTo>
                  <a:pt x="1060444" y="1296935"/>
                  <a:pt x="1060444" y="1296935"/>
                  <a:pt x="1060444" y="1296935"/>
                </a:cubicBezTo>
                <a:cubicBezTo>
                  <a:pt x="1051490" y="1299642"/>
                  <a:pt x="1051490" y="1299642"/>
                  <a:pt x="1051490" y="1299642"/>
                </a:cubicBezTo>
                <a:cubicBezTo>
                  <a:pt x="1054568" y="1312250"/>
                  <a:pt x="1054568" y="1312250"/>
                  <a:pt x="1054568" y="1312250"/>
                </a:cubicBezTo>
                <a:cubicBezTo>
                  <a:pt x="1049268" y="1314605"/>
                  <a:pt x="1049268" y="1314605"/>
                  <a:pt x="1049268" y="1314605"/>
                </a:cubicBezTo>
                <a:cubicBezTo>
                  <a:pt x="1049485" y="1297992"/>
                  <a:pt x="1049485" y="1297992"/>
                  <a:pt x="1049485" y="1297992"/>
                </a:cubicBezTo>
                <a:cubicBezTo>
                  <a:pt x="1042895" y="1306003"/>
                  <a:pt x="1042895" y="1306003"/>
                  <a:pt x="1042895" y="1306003"/>
                </a:cubicBezTo>
                <a:cubicBezTo>
                  <a:pt x="1040532" y="1300700"/>
                  <a:pt x="1049485" y="1297992"/>
                  <a:pt x="1045475" y="1294693"/>
                </a:cubicBezTo>
                <a:cubicBezTo>
                  <a:pt x="1039816" y="1293396"/>
                  <a:pt x="1039816" y="1293396"/>
                  <a:pt x="1039816" y="1293396"/>
                </a:cubicBezTo>
                <a:cubicBezTo>
                  <a:pt x="1040174" y="1297048"/>
                  <a:pt x="1040174" y="1297048"/>
                  <a:pt x="1040174" y="1297048"/>
                </a:cubicBezTo>
                <a:cubicBezTo>
                  <a:pt x="1033226" y="1301406"/>
                  <a:pt x="1045334" y="1274428"/>
                  <a:pt x="1033583" y="1305058"/>
                </a:cubicBezTo>
                <a:cubicBezTo>
                  <a:pt x="1043609" y="1313308"/>
                  <a:pt x="1043609" y="1313308"/>
                  <a:pt x="1043609" y="1313308"/>
                </a:cubicBezTo>
                <a:cubicBezTo>
                  <a:pt x="1045257" y="1311305"/>
                  <a:pt x="1045257" y="1311305"/>
                  <a:pt x="1045257" y="1311305"/>
                </a:cubicBezTo>
                <a:cubicBezTo>
                  <a:pt x="1040672" y="1320965"/>
                  <a:pt x="1040672" y="1320965"/>
                  <a:pt x="1040672" y="1320965"/>
                </a:cubicBezTo>
                <a:cubicBezTo>
                  <a:pt x="1043035" y="1326268"/>
                  <a:pt x="1043035" y="1326268"/>
                  <a:pt x="1043035" y="1326268"/>
                </a:cubicBezTo>
                <a:cubicBezTo>
                  <a:pt x="1033149" y="1338283"/>
                  <a:pt x="1033149" y="1338283"/>
                  <a:pt x="1033149" y="1338283"/>
                </a:cubicBezTo>
                <a:cubicBezTo>
                  <a:pt x="1037159" y="1341583"/>
                  <a:pt x="1037159" y="1341583"/>
                  <a:pt x="1037159" y="1341583"/>
                </a:cubicBezTo>
                <a:cubicBezTo>
                  <a:pt x="1032216" y="1347590"/>
                  <a:pt x="1032216" y="1347590"/>
                  <a:pt x="1032216" y="1347590"/>
                </a:cubicBezTo>
                <a:cubicBezTo>
                  <a:pt x="1026558" y="1346293"/>
                  <a:pt x="1026558" y="1346293"/>
                  <a:pt x="1026558" y="1346293"/>
                </a:cubicBezTo>
                <a:cubicBezTo>
                  <a:pt x="1025983" y="1359253"/>
                  <a:pt x="1025983" y="1359253"/>
                  <a:pt x="1025983" y="1359253"/>
                </a:cubicBezTo>
                <a:cubicBezTo>
                  <a:pt x="1009864" y="1382931"/>
                  <a:pt x="1009864" y="1382931"/>
                  <a:pt x="1009864" y="1382931"/>
                </a:cubicBezTo>
                <a:close/>
                <a:moveTo>
                  <a:pt x="936077" y="1476699"/>
                </a:moveTo>
                <a:cubicBezTo>
                  <a:pt x="931351" y="1466094"/>
                  <a:pt x="931351" y="1466094"/>
                  <a:pt x="931351" y="1466094"/>
                </a:cubicBezTo>
                <a:cubicBezTo>
                  <a:pt x="940537" y="1461059"/>
                  <a:pt x="934860" y="1441905"/>
                  <a:pt x="940752" y="1440300"/>
                </a:cubicBezTo>
                <a:lnTo>
                  <a:pt x="951323" y="1445637"/>
                </a:lnTo>
                <a:lnTo>
                  <a:pt x="950173" y="1448838"/>
                </a:lnTo>
                <a:cubicBezTo>
                  <a:pt x="948543" y="1453373"/>
                  <a:pt x="948543" y="1453373"/>
                  <a:pt x="948543" y="1453373"/>
                </a:cubicBezTo>
                <a:cubicBezTo>
                  <a:pt x="939014" y="1469041"/>
                  <a:pt x="939014" y="1469041"/>
                  <a:pt x="939014" y="1469041"/>
                </a:cubicBezTo>
                <a:lnTo>
                  <a:pt x="939240" y="1471343"/>
                </a:lnTo>
                <a:close/>
                <a:moveTo>
                  <a:pt x="939372" y="1472694"/>
                </a:moveTo>
                <a:lnTo>
                  <a:pt x="939240" y="1471343"/>
                </a:lnTo>
                <a:lnTo>
                  <a:pt x="939684" y="1470589"/>
                </a:lnTo>
                <a:lnTo>
                  <a:pt x="939884" y="1470448"/>
                </a:lnTo>
                <a:close/>
                <a:moveTo>
                  <a:pt x="2002117" y="181042"/>
                </a:moveTo>
                <a:lnTo>
                  <a:pt x="1999187" y="178632"/>
                </a:lnTo>
                <a:lnTo>
                  <a:pt x="2000797" y="174471"/>
                </a:lnTo>
                <a:lnTo>
                  <a:pt x="2001402" y="173737"/>
                </a:lnTo>
                <a:lnTo>
                  <a:pt x="2000919" y="174158"/>
                </a:lnTo>
                <a:lnTo>
                  <a:pt x="2001544" y="172542"/>
                </a:lnTo>
                <a:cubicBezTo>
                  <a:pt x="2006229" y="163016"/>
                  <a:pt x="2003889" y="185019"/>
                  <a:pt x="2002117" y="181042"/>
                </a:cubicBezTo>
                <a:close/>
                <a:moveTo>
                  <a:pt x="945387" y="1477644"/>
                </a:moveTo>
                <a:cubicBezTo>
                  <a:pt x="939372" y="1472694"/>
                  <a:pt x="939372" y="1472694"/>
                  <a:pt x="939372" y="1472694"/>
                </a:cubicBezTo>
                <a:cubicBezTo>
                  <a:pt x="938548" y="1473695"/>
                  <a:pt x="939694" y="1471280"/>
                  <a:pt x="940062" y="1470323"/>
                </a:cubicBezTo>
                <a:lnTo>
                  <a:pt x="939884" y="1470448"/>
                </a:lnTo>
                <a:lnTo>
                  <a:pt x="940339" y="1468452"/>
                </a:lnTo>
                <a:cubicBezTo>
                  <a:pt x="941575" y="1466951"/>
                  <a:pt x="943491" y="1467687"/>
                  <a:pt x="945387" y="1477644"/>
                </a:cubicBezTo>
                <a:close/>
                <a:moveTo>
                  <a:pt x="999760" y="1411559"/>
                </a:moveTo>
                <a:cubicBezTo>
                  <a:pt x="992097" y="1408612"/>
                  <a:pt x="992097" y="1408612"/>
                  <a:pt x="992097" y="1408612"/>
                </a:cubicBezTo>
                <a:cubicBezTo>
                  <a:pt x="990807" y="1414267"/>
                  <a:pt x="990807" y="1414267"/>
                  <a:pt x="990807" y="1414267"/>
                </a:cubicBezTo>
                <a:cubicBezTo>
                  <a:pt x="979849" y="1415324"/>
                  <a:pt x="979849" y="1415324"/>
                  <a:pt x="979849" y="1415324"/>
                </a:cubicBezTo>
                <a:cubicBezTo>
                  <a:pt x="979849" y="1415324"/>
                  <a:pt x="978201" y="1417327"/>
                  <a:pt x="978558" y="1420980"/>
                </a:cubicBezTo>
                <a:cubicBezTo>
                  <a:pt x="981138" y="1409670"/>
                  <a:pt x="981138" y="1409670"/>
                  <a:pt x="981138" y="1409670"/>
                </a:cubicBezTo>
                <a:cubicBezTo>
                  <a:pt x="990092" y="1406962"/>
                  <a:pt x="998688" y="1400602"/>
                  <a:pt x="995610" y="1387994"/>
                </a:cubicBezTo>
                <a:cubicBezTo>
                  <a:pt x="995252" y="1384342"/>
                  <a:pt x="995252" y="1384342"/>
                  <a:pt x="995252" y="1384342"/>
                </a:cubicBezTo>
                <a:cubicBezTo>
                  <a:pt x="989952" y="1386697"/>
                  <a:pt x="989952" y="1386697"/>
                  <a:pt x="989952" y="1386697"/>
                </a:cubicBezTo>
                <a:cubicBezTo>
                  <a:pt x="988662" y="1392352"/>
                  <a:pt x="988662" y="1392352"/>
                  <a:pt x="988662" y="1392352"/>
                </a:cubicBezTo>
                <a:cubicBezTo>
                  <a:pt x="983718" y="1398360"/>
                  <a:pt x="983718" y="1398360"/>
                  <a:pt x="983718" y="1398360"/>
                </a:cubicBezTo>
                <a:cubicBezTo>
                  <a:pt x="967459" y="1401773"/>
                  <a:pt x="967459" y="1401773"/>
                  <a:pt x="967459" y="1401773"/>
                </a:cubicBezTo>
                <a:cubicBezTo>
                  <a:pt x="965237" y="1416736"/>
                  <a:pt x="965237" y="1416736"/>
                  <a:pt x="965237" y="1416736"/>
                </a:cubicBezTo>
                <a:cubicBezTo>
                  <a:pt x="961584" y="1417088"/>
                  <a:pt x="961584" y="1417088"/>
                  <a:pt x="961584" y="1417088"/>
                </a:cubicBezTo>
                <a:lnTo>
                  <a:pt x="958832" y="1424744"/>
                </a:lnTo>
                <a:lnTo>
                  <a:pt x="958704" y="1424164"/>
                </a:lnTo>
                <a:cubicBezTo>
                  <a:pt x="956471" y="1422536"/>
                  <a:pt x="951717" y="1419884"/>
                  <a:pt x="942962" y="1415199"/>
                </a:cubicBezTo>
                <a:cubicBezTo>
                  <a:pt x="938951" y="1411900"/>
                  <a:pt x="949910" y="1410841"/>
                  <a:pt x="940599" y="1409897"/>
                </a:cubicBezTo>
                <a:cubicBezTo>
                  <a:pt x="953205" y="1406836"/>
                  <a:pt x="953205" y="1406836"/>
                  <a:pt x="953205" y="1406836"/>
                </a:cubicBezTo>
                <a:cubicBezTo>
                  <a:pt x="955926" y="1415791"/>
                  <a:pt x="967677" y="1385161"/>
                  <a:pt x="954278" y="1417793"/>
                </a:cubicBezTo>
                <a:cubicBezTo>
                  <a:pt x="961226" y="1413436"/>
                  <a:pt x="961226" y="1413436"/>
                  <a:pt x="961226" y="1413436"/>
                </a:cubicBezTo>
                <a:cubicBezTo>
                  <a:pt x="960511" y="1406131"/>
                  <a:pt x="960511" y="1406131"/>
                  <a:pt x="960511" y="1406131"/>
                </a:cubicBezTo>
                <a:cubicBezTo>
                  <a:pt x="965812" y="1403775"/>
                  <a:pt x="965812" y="1403775"/>
                  <a:pt x="965812" y="1403775"/>
                </a:cubicBezTo>
                <a:cubicBezTo>
                  <a:pt x="968749" y="1396118"/>
                  <a:pt x="968749" y="1396118"/>
                  <a:pt x="968749" y="1396118"/>
                </a:cubicBezTo>
                <a:cubicBezTo>
                  <a:pt x="980641" y="1385753"/>
                  <a:pt x="980641" y="1385753"/>
                  <a:pt x="980641" y="1385753"/>
                </a:cubicBezTo>
                <a:cubicBezTo>
                  <a:pt x="976272" y="1378801"/>
                  <a:pt x="976272" y="1378801"/>
                  <a:pt x="976272" y="1378801"/>
                </a:cubicBezTo>
                <a:cubicBezTo>
                  <a:pt x="981931" y="1380097"/>
                  <a:pt x="981931" y="1380097"/>
                  <a:pt x="981931" y="1380097"/>
                </a:cubicBezTo>
                <a:cubicBezTo>
                  <a:pt x="994754" y="1360425"/>
                  <a:pt x="994754" y="1360425"/>
                  <a:pt x="994754" y="1360425"/>
                </a:cubicBezTo>
                <a:lnTo>
                  <a:pt x="999698" y="1354417"/>
                </a:lnTo>
                <a:cubicBezTo>
                  <a:pt x="999698" y="1354417"/>
                  <a:pt x="999698" y="1354417"/>
                  <a:pt x="1000862" y="1354535"/>
                </a:cubicBezTo>
                <a:lnTo>
                  <a:pt x="1002647" y="1354716"/>
                </a:lnTo>
                <a:lnTo>
                  <a:pt x="999123" y="1367377"/>
                </a:lnTo>
                <a:cubicBezTo>
                  <a:pt x="995470" y="1367730"/>
                  <a:pt x="995470" y="1367730"/>
                  <a:pt x="995470" y="1367730"/>
                </a:cubicBezTo>
                <a:cubicBezTo>
                  <a:pt x="1003631" y="1394594"/>
                  <a:pt x="1003631" y="1394594"/>
                  <a:pt x="1003631" y="1394594"/>
                </a:cubicBezTo>
                <a:cubicBezTo>
                  <a:pt x="998688" y="1400602"/>
                  <a:pt x="1006709" y="1407201"/>
                  <a:pt x="999760" y="1411559"/>
                </a:cubicBezTo>
                <a:close/>
                <a:moveTo>
                  <a:pt x="1521592" y="784797"/>
                </a:moveTo>
                <a:lnTo>
                  <a:pt x="1533179" y="762208"/>
                </a:lnTo>
                <a:lnTo>
                  <a:pt x="1540290" y="748543"/>
                </a:lnTo>
                <a:lnTo>
                  <a:pt x="1551077" y="731487"/>
                </a:lnTo>
                <a:lnTo>
                  <a:pt x="1547083" y="741797"/>
                </a:lnTo>
                <a:lnTo>
                  <a:pt x="1543121" y="753208"/>
                </a:lnTo>
                <a:lnTo>
                  <a:pt x="1541843" y="752716"/>
                </a:lnTo>
                <a:cubicBezTo>
                  <a:pt x="1531133" y="765733"/>
                  <a:pt x="1527371" y="774392"/>
                  <a:pt x="1524756" y="780636"/>
                </a:cubicBezTo>
                <a:close/>
                <a:moveTo>
                  <a:pt x="1554232" y="766268"/>
                </a:moveTo>
                <a:cubicBezTo>
                  <a:pt x="1550221" y="762968"/>
                  <a:pt x="1550221" y="762968"/>
                  <a:pt x="1550221" y="762968"/>
                </a:cubicBezTo>
                <a:cubicBezTo>
                  <a:pt x="1546926" y="766973"/>
                  <a:pt x="1546926" y="766973"/>
                  <a:pt x="1546926" y="766973"/>
                </a:cubicBezTo>
                <a:cubicBezTo>
                  <a:pt x="1547859" y="757666"/>
                  <a:pt x="1547859" y="757666"/>
                  <a:pt x="1547859" y="757666"/>
                </a:cubicBezTo>
                <a:cubicBezTo>
                  <a:pt x="1540444" y="766678"/>
                  <a:pt x="1540189" y="762900"/>
                  <a:pt x="1542431" y="755194"/>
                </a:cubicBezTo>
                <a:lnTo>
                  <a:pt x="1543121" y="753208"/>
                </a:lnTo>
                <a:lnTo>
                  <a:pt x="1549506" y="755663"/>
                </a:lnTo>
                <a:cubicBezTo>
                  <a:pt x="1547143" y="750361"/>
                  <a:pt x="1547143" y="750361"/>
                  <a:pt x="1547143" y="750361"/>
                </a:cubicBezTo>
                <a:cubicBezTo>
                  <a:pt x="1555164" y="756960"/>
                  <a:pt x="1555164" y="756960"/>
                  <a:pt x="1555164" y="756960"/>
                </a:cubicBezTo>
                <a:cubicBezTo>
                  <a:pt x="1554232" y="766268"/>
                  <a:pt x="1554232" y="766268"/>
                  <a:pt x="1554232" y="766268"/>
                </a:cubicBezTo>
                <a:close/>
                <a:moveTo>
                  <a:pt x="1999663" y="250144"/>
                </a:moveTo>
                <a:lnTo>
                  <a:pt x="1999600" y="249494"/>
                </a:lnTo>
                <a:cubicBezTo>
                  <a:pt x="2001247" y="247491"/>
                  <a:pt x="2001247" y="247491"/>
                  <a:pt x="2001247" y="247491"/>
                </a:cubicBezTo>
                <a:close/>
                <a:moveTo>
                  <a:pt x="1999906" y="252625"/>
                </a:moveTo>
                <a:lnTo>
                  <a:pt x="1998136" y="253322"/>
                </a:lnTo>
                <a:lnTo>
                  <a:pt x="1994642" y="253659"/>
                </a:lnTo>
                <a:lnTo>
                  <a:pt x="1999441" y="250517"/>
                </a:lnTo>
                <a:lnTo>
                  <a:pt x="1999663" y="250144"/>
                </a:lnTo>
                <a:close/>
                <a:moveTo>
                  <a:pt x="2052108" y="202024"/>
                </a:moveTo>
                <a:cubicBezTo>
                  <a:pt x="2052108" y="202024"/>
                  <a:pt x="2052108" y="202024"/>
                  <a:pt x="2051490" y="202775"/>
                </a:cubicBezTo>
                <a:lnTo>
                  <a:pt x="2049028" y="205766"/>
                </a:lnTo>
                <a:lnTo>
                  <a:pt x="2048836" y="205681"/>
                </a:lnTo>
                <a:cubicBezTo>
                  <a:pt x="2048723" y="205116"/>
                  <a:pt x="2049547" y="204114"/>
                  <a:pt x="2052108" y="202024"/>
                </a:cubicBezTo>
                <a:close/>
                <a:moveTo>
                  <a:pt x="1498849" y="878537"/>
                </a:moveTo>
                <a:lnTo>
                  <a:pt x="1498492" y="874884"/>
                </a:lnTo>
                <a:cubicBezTo>
                  <a:pt x="1498492" y="874884"/>
                  <a:pt x="1498492" y="874884"/>
                  <a:pt x="1498849" y="878537"/>
                </a:cubicBezTo>
                <a:close/>
                <a:moveTo>
                  <a:pt x="1487901" y="895292"/>
                </a:moveTo>
                <a:cubicBezTo>
                  <a:pt x="1482981" y="902421"/>
                  <a:pt x="1493082" y="885546"/>
                  <a:pt x="1490611" y="888550"/>
                </a:cubicBezTo>
                <a:cubicBezTo>
                  <a:pt x="1490611" y="888550"/>
                  <a:pt x="1490611" y="888550"/>
                  <a:pt x="1490539" y="890170"/>
                </a:cubicBezTo>
                <a:lnTo>
                  <a:pt x="1490484" y="891411"/>
                </a:lnTo>
                <a:close/>
                <a:moveTo>
                  <a:pt x="1512592" y="910127"/>
                </a:moveTo>
                <a:lnTo>
                  <a:pt x="1513788" y="906360"/>
                </a:lnTo>
                <a:cubicBezTo>
                  <a:pt x="1514317" y="904696"/>
                  <a:pt x="1514317" y="904696"/>
                  <a:pt x="1514317" y="904696"/>
                </a:cubicBezTo>
                <a:cubicBezTo>
                  <a:pt x="1515552" y="903194"/>
                  <a:pt x="1514634" y="905587"/>
                  <a:pt x="1513147" y="908928"/>
                </a:cubicBezTo>
                <a:close/>
                <a:moveTo>
                  <a:pt x="2060363" y="248681"/>
                </a:moveTo>
                <a:lnTo>
                  <a:pt x="2059783" y="242762"/>
                </a:lnTo>
                <a:cubicBezTo>
                  <a:pt x="2059694" y="241848"/>
                  <a:pt x="2059694" y="241848"/>
                  <a:pt x="2059694" y="241848"/>
                </a:cubicBezTo>
                <a:cubicBezTo>
                  <a:pt x="2062989" y="237843"/>
                  <a:pt x="2062989" y="237843"/>
                  <a:pt x="2062989" y="237843"/>
                </a:cubicBezTo>
                <a:cubicBezTo>
                  <a:pt x="2064816" y="237667"/>
                  <a:pt x="2064435" y="239662"/>
                  <a:pt x="2063388" y="242212"/>
                </a:cubicBezTo>
                <a:close/>
                <a:moveTo>
                  <a:pt x="1507951" y="920415"/>
                </a:moveTo>
                <a:cubicBezTo>
                  <a:pt x="1507768" y="920638"/>
                  <a:pt x="1508036" y="919992"/>
                  <a:pt x="1508558" y="918848"/>
                </a:cubicBezTo>
                <a:lnTo>
                  <a:pt x="1512592" y="910127"/>
                </a:lnTo>
                <a:lnTo>
                  <a:pt x="1511083" y="914877"/>
                </a:lnTo>
                <a:lnTo>
                  <a:pt x="1510054" y="916773"/>
                </a:lnTo>
                <a:cubicBezTo>
                  <a:pt x="1508770" y="919101"/>
                  <a:pt x="1508135" y="920192"/>
                  <a:pt x="1507951" y="920415"/>
                </a:cubicBezTo>
                <a:close/>
                <a:moveTo>
                  <a:pt x="2060409" y="249153"/>
                </a:moveTo>
                <a:lnTo>
                  <a:pt x="2059959" y="249545"/>
                </a:lnTo>
                <a:lnTo>
                  <a:pt x="2060363" y="248681"/>
                </a:lnTo>
                <a:close/>
                <a:moveTo>
                  <a:pt x="2068191" y="245430"/>
                </a:moveTo>
                <a:lnTo>
                  <a:pt x="2067134" y="246441"/>
                </a:lnTo>
                <a:lnTo>
                  <a:pt x="2063968" y="249097"/>
                </a:lnTo>
                <a:lnTo>
                  <a:pt x="2064062" y="248800"/>
                </a:lnTo>
                <a:cubicBezTo>
                  <a:pt x="2064062" y="248800"/>
                  <a:pt x="2064062" y="248800"/>
                  <a:pt x="2065343" y="247755"/>
                </a:cubicBezTo>
                <a:close/>
                <a:moveTo>
                  <a:pt x="763247" y="1832356"/>
                </a:moveTo>
                <a:cubicBezTo>
                  <a:pt x="762907" y="1831236"/>
                  <a:pt x="761224" y="1828173"/>
                  <a:pt x="760401" y="1829174"/>
                </a:cubicBezTo>
                <a:lnTo>
                  <a:pt x="760912" y="1828553"/>
                </a:lnTo>
                <a:close/>
                <a:moveTo>
                  <a:pt x="773007" y="1826113"/>
                </a:moveTo>
                <a:cubicBezTo>
                  <a:pt x="773007" y="1826113"/>
                  <a:pt x="773007" y="1826113"/>
                  <a:pt x="773375" y="1825155"/>
                </a:cubicBezTo>
                <a:lnTo>
                  <a:pt x="775080" y="1820710"/>
                </a:lnTo>
                <a:lnTo>
                  <a:pt x="775757" y="1821239"/>
                </a:lnTo>
                <a:cubicBezTo>
                  <a:pt x="774978" y="1822697"/>
                  <a:pt x="772005" y="1825288"/>
                  <a:pt x="773007" y="1826113"/>
                </a:cubicBezTo>
                <a:close/>
                <a:moveTo>
                  <a:pt x="2075021" y="247743"/>
                </a:moveTo>
                <a:cubicBezTo>
                  <a:pt x="2074306" y="240438"/>
                  <a:pt x="2074306" y="240438"/>
                  <a:pt x="2074306" y="240438"/>
                </a:cubicBezTo>
                <a:lnTo>
                  <a:pt x="2068191" y="245430"/>
                </a:lnTo>
                <a:lnTo>
                  <a:pt x="2077601" y="236432"/>
                </a:lnTo>
                <a:cubicBezTo>
                  <a:pt x="2075021" y="247743"/>
                  <a:pt x="2075021" y="247743"/>
                  <a:pt x="2075021" y="247743"/>
                </a:cubicBezTo>
                <a:close/>
                <a:moveTo>
                  <a:pt x="938655" y="1661506"/>
                </a:moveTo>
                <a:lnTo>
                  <a:pt x="938987" y="1657079"/>
                </a:lnTo>
                <a:lnTo>
                  <a:pt x="940692" y="1657734"/>
                </a:lnTo>
                <a:close/>
                <a:moveTo>
                  <a:pt x="938097" y="1668932"/>
                </a:moveTo>
                <a:lnTo>
                  <a:pt x="935967" y="1670967"/>
                </a:lnTo>
                <a:lnTo>
                  <a:pt x="935834" y="1670928"/>
                </a:lnTo>
                <a:lnTo>
                  <a:pt x="934759" y="1670392"/>
                </a:lnTo>
                <a:lnTo>
                  <a:pt x="934736" y="1670618"/>
                </a:lnTo>
                <a:lnTo>
                  <a:pt x="934667" y="1670599"/>
                </a:lnTo>
                <a:cubicBezTo>
                  <a:pt x="934691" y="1669772"/>
                  <a:pt x="935244" y="1668142"/>
                  <a:pt x="936547" y="1665409"/>
                </a:cubicBezTo>
                <a:lnTo>
                  <a:pt x="938655" y="1661506"/>
                </a:lnTo>
                <a:close/>
                <a:moveTo>
                  <a:pt x="2092146" y="274281"/>
                </a:moveTo>
                <a:lnTo>
                  <a:pt x="2090488" y="273901"/>
                </a:lnTo>
                <a:cubicBezTo>
                  <a:pt x="2090488" y="273901"/>
                  <a:pt x="2090488" y="273901"/>
                  <a:pt x="2092136" y="271899"/>
                </a:cubicBezTo>
                <a:close/>
                <a:moveTo>
                  <a:pt x="2059076" y="315666"/>
                </a:moveTo>
                <a:lnTo>
                  <a:pt x="2059387" y="312389"/>
                </a:lnTo>
                <a:lnTo>
                  <a:pt x="2059681" y="310026"/>
                </a:lnTo>
                <a:lnTo>
                  <a:pt x="2060395" y="309369"/>
                </a:lnTo>
                <a:lnTo>
                  <a:pt x="2059854" y="314391"/>
                </a:lnTo>
                <a:close/>
                <a:moveTo>
                  <a:pt x="2058810" y="317045"/>
                </a:moveTo>
                <a:lnTo>
                  <a:pt x="2058957" y="315861"/>
                </a:lnTo>
                <a:lnTo>
                  <a:pt x="2059076" y="315666"/>
                </a:lnTo>
                <a:lnTo>
                  <a:pt x="2058967" y="316810"/>
                </a:lnTo>
                <a:close/>
                <a:moveTo>
                  <a:pt x="758831" y="1902604"/>
                </a:moveTo>
                <a:cubicBezTo>
                  <a:pt x="758008" y="1903605"/>
                  <a:pt x="754946" y="1905283"/>
                  <a:pt x="754946" y="1905283"/>
                </a:cubicBezTo>
                <a:cubicBezTo>
                  <a:pt x="754946" y="1905283"/>
                  <a:pt x="754946" y="1905283"/>
                  <a:pt x="755357" y="1904783"/>
                </a:cubicBezTo>
                <a:lnTo>
                  <a:pt x="757726" y="1901904"/>
                </a:lnTo>
                <a:cubicBezTo>
                  <a:pt x="759096" y="1901771"/>
                  <a:pt x="759243" y="1902103"/>
                  <a:pt x="758831" y="1902604"/>
                </a:cubicBezTo>
                <a:close/>
                <a:moveTo>
                  <a:pt x="2097577" y="289808"/>
                </a:moveTo>
                <a:cubicBezTo>
                  <a:pt x="2088623" y="292516"/>
                  <a:pt x="2088623" y="292516"/>
                  <a:pt x="2088623" y="292516"/>
                </a:cubicBezTo>
                <a:cubicBezTo>
                  <a:pt x="2091918" y="288511"/>
                  <a:pt x="2091918" y="288511"/>
                  <a:pt x="2091918" y="288511"/>
                </a:cubicBezTo>
                <a:lnTo>
                  <a:pt x="2092419" y="288626"/>
                </a:lnTo>
                <a:lnTo>
                  <a:pt x="2092464" y="289380"/>
                </a:lnTo>
                <a:lnTo>
                  <a:pt x="2093176" y="288799"/>
                </a:lnTo>
                <a:close/>
                <a:moveTo>
                  <a:pt x="2092059" y="308776"/>
                </a:moveTo>
                <a:cubicBezTo>
                  <a:pt x="2086758" y="311131"/>
                  <a:pt x="2086758" y="311131"/>
                  <a:pt x="2086758" y="311131"/>
                </a:cubicBezTo>
                <a:cubicBezTo>
                  <a:pt x="2082748" y="307831"/>
                  <a:pt x="2082748" y="307831"/>
                  <a:pt x="2082748" y="307831"/>
                </a:cubicBezTo>
                <a:cubicBezTo>
                  <a:pt x="2082748" y="307831"/>
                  <a:pt x="2082390" y="304179"/>
                  <a:pt x="2086043" y="303826"/>
                </a:cubicBezTo>
                <a:cubicBezTo>
                  <a:pt x="2092059" y="308776"/>
                  <a:pt x="2092059" y="308776"/>
                  <a:pt x="2092059" y="308776"/>
                </a:cubicBezTo>
                <a:close/>
                <a:moveTo>
                  <a:pt x="750283" y="1951820"/>
                </a:moveTo>
                <a:cubicBezTo>
                  <a:pt x="750283" y="1951820"/>
                  <a:pt x="750283" y="1951820"/>
                  <a:pt x="750561" y="1949950"/>
                </a:cubicBezTo>
                <a:lnTo>
                  <a:pt x="751023" y="1946841"/>
                </a:lnTo>
                <a:lnTo>
                  <a:pt x="751090" y="1946817"/>
                </a:lnTo>
                <a:cubicBezTo>
                  <a:pt x="753239" y="1946696"/>
                  <a:pt x="748779" y="1950583"/>
                  <a:pt x="750283" y="1951820"/>
                </a:cubicBezTo>
                <a:close/>
                <a:moveTo>
                  <a:pt x="2118204" y="293347"/>
                </a:moveTo>
                <a:lnTo>
                  <a:pt x="2116467" y="294436"/>
                </a:lnTo>
                <a:cubicBezTo>
                  <a:pt x="2116422" y="293980"/>
                  <a:pt x="2116789" y="293023"/>
                  <a:pt x="2117201" y="292522"/>
                </a:cubicBezTo>
                <a:close/>
                <a:moveTo>
                  <a:pt x="2118204" y="293347"/>
                </a:moveTo>
                <a:lnTo>
                  <a:pt x="2118204" y="293347"/>
                </a:lnTo>
                <a:lnTo>
                  <a:pt x="2118204" y="293347"/>
                </a:lnTo>
                <a:close/>
                <a:moveTo>
                  <a:pt x="2127438" y="331169"/>
                </a:moveTo>
                <a:cubicBezTo>
                  <a:pt x="2127438" y="331169"/>
                  <a:pt x="2127438" y="331169"/>
                  <a:pt x="2116837" y="335879"/>
                </a:cubicBezTo>
                <a:lnTo>
                  <a:pt x="2121103" y="329315"/>
                </a:lnTo>
                <a:lnTo>
                  <a:pt x="2121780" y="329872"/>
                </a:lnTo>
                <a:lnTo>
                  <a:pt x="2121269" y="329058"/>
                </a:lnTo>
                <a:lnTo>
                  <a:pt x="2125324" y="322818"/>
                </a:lnTo>
                <a:cubicBezTo>
                  <a:pt x="2129898" y="317451"/>
                  <a:pt x="2124698" y="331433"/>
                  <a:pt x="2127438" y="331169"/>
                </a:cubicBezTo>
                <a:close/>
                <a:moveTo>
                  <a:pt x="2118816" y="349822"/>
                </a:moveTo>
                <a:lnTo>
                  <a:pt x="2118267" y="350489"/>
                </a:lnTo>
                <a:lnTo>
                  <a:pt x="2117437" y="350569"/>
                </a:lnTo>
                <a:lnTo>
                  <a:pt x="2117503" y="350332"/>
                </a:lnTo>
                <a:cubicBezTo>
                  <a:pt x="2118019" y="349131"/>
                  <a:pt x="2118361" y="349097"/>
                  <a:pt x="2118634" y="349532"/>
                </a:cubicBezTo>
                <a:close/>
                <a:moveTo>
                  <a:pt x="2120272" y="352139"/>
                </a:moveTo>
                <a:lnTo>
                  <a:pt x="2118816" y="349822"/>
                </a:lnTo>
                <a:lnTo>
                  <a:pt x="2121563" y="346484"/>
                </a:lnTo>
                <a:cubicBezTo>
                  <a:pt x="2120272" y="352139"/>
                  <a:pt x="2120272" y="352139"/>
                  <a:pt x="2120272" y="352139"/>
                </a:cubicBezTo>
                <a:close/>
                <a:moveTo>
                  <a:pt x="2117740" y="360887"/>
                </a:moveTo>
                <a:lnTo>
                  <a:pt x="2116359" y="361500"/>
                </a:lnTo>
                <a:lnTo>
                  <a:pt x="2115994" y="361107"/>
                </a:lnTo>
                <a:cubicBezTo>
                  <a:pt x="2116455" y="355820"/>
                  <a:pt x="2120973" y="348413"/>
                  <a:pt x="2118711" y="357676"/>
                </a:cubicBezTo>
                <a:close/>
                <a:moveTo>
                  <a:pt x="2122499" y="366598"/>
                </a:moveTo>
                <a:lnTo>
                  <a:pt x="2119697" y="365099"/>
                </a:lnTo>
                <a:lnTo>
                  <a:pt x="2117260" y="362472"/>
                </a:lnTo>
                <a:lnTo>
                  <a:pt x="2117740" y="360887"/>
                </a:lnTo>
                <a:lnTo>
                  <a:pt x="2120325" y="359738"/>
                </a:lnTo>
                <a:cubicBezTo>
                  <a:pt x="2120987" y="359444"/>
                  <a:pt x="2120987" y="359444"/>
                  <a:pt x="2120987" y="359444"/>
                </a:cubicBezTo>
                <a:close/>
                <a:moveTo>
                  <a:pt x="2122616" y="366660"/>
                </a:moveTo>
                <a:lnTo>
                  <a:pt x="2122527" y="366733"/>
                </a:lnTo>
                <a:lnTo>
                  <a:pt x="2122499" y="366598"/>
                </a:lnTo>
                <a:close/>
                <a:moveTo>
                  <a:pt x="2123338" y="370568"/>
                </a:moveTo>
                <a:lnTo>
                  <a:pt x="2120055" y="368751"/>
                </a:lnTo>
                <a:lnTo>
                  <a:pt x="2122527" y="366733"/>
                </a:lnTo>
                <a:close/>
                <a:moveTo>
                  <a:pt x="2103003" y="401737"/>
                </a:moveTo>
                <a:lnTo>
                  <a:pt x="2101486" y="402859"/>
                </a:lnTo>
                <a:lnTo>
                  <a:pt x="2101016" y="402620"/>
                </a:lnTo>
                <a:cubicBezTo>
                  <a:pt x="2101087" y="401000"/>
                  <a:pt x="2102825" y="399911"/>
                  <a:pt x="2103003" y="401737"/>
                </a:cubicBezTo>
                <a:close/>
                <a:moveTo>
                  <a:pt x="2127852" y="373068"/>
                </a:moveTo>
                <a:cubicBezTo>
                  <a:pt x="2127986" y="374438"/>
                  <a:pt x="2126249" y="375527"/>
                  <a:pt x="2124423" y="375703"/>
                </a:cubicBezTo>
                <a:cubicBezTo>
                  <a:pt x="2124423" y="375703"/>
                  <a:pt x="2124423" y="375703"/>
                  <a:pt x="2123993" y="373671"/>
                </a:cubicBezTo>
                <a:lnTo>
                  <a:pt x="2123338" y="370568"/>
                </a:lnTo>
                <a:close/>
                <a:moveTo>
                  <a:pt x="2135551" y="381081"/>
                </a:moveTo>
                <a:cubicBezTo>
                  <a:pt x="2136420" y="380537"/>
                  <a:pt x="2135094" y="381125"/>
                  <a:pt x="2125496" y="386661"/>
                </a:cubicBezTo>
                <a:cubicBezTo>
                  <a:pt x="2124423" y="375703"/>
                  <a:pt x="2124423" y="375703"/>
                  <a:pt x="2124423" y="375703"/>
                </a:cubicBezTo>
                <a:cubicBezTo>
                  <a:pt x="2135382" y="374645"/>
                  <a:pt x="2135382" y="374645"/>
                  <a:pt x="2135382" y="374645"/>
                </a:cubicBezTo>
                <a:cubicBezTo>
                  <a:pt x="2132444" y="382303"/>
                  <a:pt x="2132444" y="382303"/>
                  <a:pt x="2132444" y="382303"/>
                </a:cubicBezTo>
                <a:cubicBezTo>
                  <a:pt x="2131620" y="383304"/>
                  <a:pt x="2134683" y="381626"/>
                  <a:pt x="2135551" y="381081"/>
                </a:cubicBezTo>
                <a:close/>
                <a:moveTo>
                  <a:pt x="2187783" y="322222"/>
                </a:moveTo>
                <a:lnTo>
                  <a:pt x="2186886" y="321627"/>
                </a:lnTo>
                <a:cubicBezTo>
                  <a:pt x="2186705" y="320954"/>
                  <a:pt x="2187175" y="319871"/>
                  <a:pt x="2188822" y="317868"/>
                </a:cubicBezTo>
                <a:close/>
                <a:moveTo>
                  <a:pt x="2185937" y="333125"/>
                </a:moveTo>
                <a:lnTo>
                  <a:pt x="2185581" y="332077"/>
                </a:lnTo>
                <a:lnTo>
                  <a:pt x="2186242" y="329178"/>
                </a:lnTo>
                <a:lnTo>
                  <a:pt x="2187458" y="329457"/>
                </a:lnTo>
                <a:close/>
                <a:moveTo>
                  <a:pt x="2148704" y="378890"/>
                </a:moveTo>
                <a:lnTo>
                  <a:pt x="2145050" y="379242"/>
                </a:lnTo>
                <a:lnTo>
                  <a:pt x="2144988" y="379863"/>
                </a:lnTo>
                <a:lnTo>
                  <a:pt x="2142688" y="373940"/>
                </a:lnTo>
                <a:cubicBezTo>
                  <a:pt x="2147631" y="367932"/>
                  <a:pt x="2147631" y="367932"/>
                  <a:pt x="2147631" y="367932"/>
                </a:cubicBezTo>
                <a:cubicBezTo>
                  <a:pt x="2151284" y="367580"/>
                  <a:pt x="2149636" y="369582"/>
                  <a:pt x="2149636" y="369582"/>
                </a:cubicBezTo>
                <a:cubicBezTo>
                  <a:pt x="2148704" y="378890"/>
                  <a:pt x="2148704" y="378890"/>
                  <a:pt x="2148704" y="378890"/>
                </a:cubicBezTo>
                <a:close/>
                <a:moveTo>
                  <a:pt x="2191901" y="330475"/>
                </a:moveTo>
                <a:lnTo>
                  <a:pt x="2187458" y="329457"/>
                </a:lnTo>
                <a:lnTo>
                  <a:pt x="2187592" y="329134"/>
                </a:lnTo>
                <a:cubicBezTo>
                  <a:pt x="2188060" y="327736"/>
                  <a:pt x="2188302" y="326675"/>
                  <a:pt x="2187890" y="327176"/>
                </a:cubicBezTo>
                <a:lnTo>
                  <a:pt x="2186223" y="328753"/>
                </a:lnTo>
                <a:lnTo>
                  <a:pt x="2187783" y="322222"/>
                </a:lnTo>
                <a:lnTo>
                  <a:pt x="2188858" y="322934"/>
                </a:lnTo>
                <a:cubicBezTo>
                  <a:pt x="2190773" y="323671"/>
                  <a:pt x="2193191" y="324820"/>
                  <a:pt x="2191901" y="330475"/>
                </a:cubicBezTo>
                <a:close/>
                <a:moveTo>
                  <a:pt x="264998" y="2684679"/>
                </a:moveTo>
                <a:cubicBezTo>
                  <a:pt x="263432" y="2680452"/>
                  <a:pt x="261768" y="2668169"/>
                  <a:pt x="265779" y="2671469"/>
                </a:cubicBezTo>
                <a:cubicBezTo>
                  <a:pt x="265779" y="2671469"/>
                  <a:pt x="265779" y="2671469"/>
                  <a:pt x="265751" y="2673546"/>
                </a:cubicBezTo>
                <a:lnTo>
                  <a:pt x="265620" y="2683616"/>
                </a:lnTo>
                <a:close/>
                <a:moveTo>
                  <a:pt x="2194317" y="352508"/>
                </a:moveTo>
                <a:lnTo>
                  <a:pt x="2193557" y="352383"/>
                </a:lnTo>
                <a:lnTo>
                  <a:pt x="2200279" y="340727"/>
                </a:lnTo>
                <a:cubicBezTo>
                  <a:pt x="2197252" y="347472"/>
                  <a:pt x="2195407" y="350991"/>
                  <a:pt x="2194317" y="352508"/>
                </a:cubicBezTo>
                <a:close/>
                <a:moveTo>
                  <a:pt x="2429215" y="181515"/>
                </a:moveTo>
                <a:cubicBezTo>
                  <a:pt x="2429207" y="180249"/>
                  <a:pt x="2429377" y="177870"/>
                  <a:pt x="2429697" y="176140"/>
                </a:cubicBezTo>
                <a:lnTo>
                  <a:pt x="2430277" y="175515"/>
                </a:lnTo>
                <a:lnTo>
                  <a:pt x="2429809" y="180219"/>
                </a:lnTo>
                <a:cubicBezTo>
                  <a:pt x="2429412" y="182936"/>
                  <a:pt x="2429224" y="182782"/>
                  <a:pt x="2429215" y="181515"/>
                </a:cubicBezTo>
                <a:close/>
                <a:moveTo>
                  <a:pt x="2297604" y="430879"/>
                </a:moveTo>
                <a:lnTo>
                  <a:pt x="2297228" y="430570"/>
                </a:lnTo>
                <a:lnTo>
                  <a:pt x="2298499" y="428258"/>
                </a:lnTo>
                <a:cubicBezTo>
                  <a:pt x="2298338" y="428965"/>
                  <a:pt x="2297604" y="430879"/>
                  <a:pt x="2297604" y="430879"/>
                </a:cubicBezTo>
                <a:close/>
                <a:moveTo>
                  <a:pt x="2520310" y="167793"/>
                </a:moveTo>
                <a:lnTo>
                  <a:pt x="2518104" y="169016"/>
                </a:lnTo>
                <a:cubicBezTo>
                  <a:pt x="2517244" y="164951"/>
                  <a:pt x="2518500" y="154229"/>
                  <a:pt x="2521686" y="158531"/>
                </a:cubicBezTo>
                <a:cubicBezTo>
                  <a:pt x="2521686" y="158531"/>
                  <a:pt x="2521686" y="158531"/>
                  <a:pt x="2521409" y="160401"/>
                </a:cubicBezTo>
                <a:close/>
                <a:moveTo>
                  <a:pt x="2384776" y="398497"/>
                </a:moveTo>
                <a:cubicBezTo>
                  <a:pt x="2382771" y="396848"/>
                  <a:pt x="2382771" y="396848"/>
                  <a:pt x="2382771" y="396848"/>
                </a:cubicBezTo>
                <a:cubicBezTo>
                  <a:pt x="2387714" y="390840"/>
                  <a:pt x="2387714" y="390840"/>
                  <a:pt x="2387714" y="390840"/>
                </a:cubicBezTo>
                <a:cubicBezTo>
                  <a:pt x="2384776" y="398497"/>
                  <a:pt x="2384776" y="398497"/>
                  <a:pt x="2384776" y="398497"/>
                </a:cubicBezTo>
                <a:close/>
                <a:moveTo>
                  <a:pt x="2727758" y="49349"/>
                </a:moveTo>
                <a:lnTo>
                  <a:pt x="2723659" y="52589"/>
                </a:lnTo>
                <a:cubicBezTo>
                  <a:pt x="2720375" y="55239"/>
                  <a:pt x="2729361" y="48149"/>
                  <a:pt x="2726621" y="48414"/>
                </a:cubicBezTo>
                <a:close/>
                <a:moveTo>
                  <a:pt x="2723397" y="63444"/>
                </a:moveTo>
                <a:cubicBezTo>
                  <a:pt x="2721205" y="66364"/>
                  <a:pt x="2721419" y="59718"/>
                  <a:pt x="2722935" y="58131"/>
                </a:cubicBezTo>
                <a:lnTo>
                  <a:pt x="2724739" y="60011"/>
                </a:lnTo>
                <a:close/>
                <a:moveTo>
                  <a:pt x="2714513" y="75392"/>
                </a:moveTo>
                <a:lnTo>
                  <a:pt x="2711622" y="73632"/>
                </a:lnTo>
                <a:lnTo>
                  <a:pt x="2713163" y="69560"/>
                </a:lnTo>
                <a:cubicBezTo>
                  <a:pt x="2715428" y="63552"/>
                  <a:pt x="2710537" y="77158"/>
                  <a:pt x="2714513" y="75392"/>
                </a:cubicBezTo>
                <a:close/>
                <a:moveTo>
                  <a:pt x="55320" y="3327790"/>
                </a:moveTo>
                <a:lnTo>
                  <a:pt x="54939" y="3328253"/>
                </a:lnTo>
                <a:lnTo>
                  <a:pt x="53448" y="3327510"/>
                </a:lnTo>
                <a:cubicBezTo>
                  <a:pt x="53905" y="3327465"/>
                  <a:pt x="55320" y="3327790"/>
                  <a:pt x="55320" y="3327790"/>
                </a:cubicBezTo>
                <a:close/>
                <a:moveTo>
                  <a:pt x="219264" y="3137576"/>
                </a:moveTo>
                <a:lnTo>
                  <a:pt x="218503" y="3138143"/>
                </a:lnTo>
                <a:cubicBezTo>
                  <a:pt x="217454" y="3138906"/>
                  <a:pt x="217609" y="3138719"/>
                  <a:pt x="218123" y="3138093"/>
                </a:cubicBezTo>
                <a:lnTo>
                  <a:pt x="218518" y="3137500"/>
                </a:lnTo>
                <a:close/>
                <a:moveTo>
                  <a:pt x="199492" y="3161999"/>
                </a:moveTo>
                <a:lnTo>
                  <a:pt x="199146" y="3158462"/>
                </a:lnTo>
                <a:lnTo>
                  <a:pt x="199924" y="3159063"/>
                </a:lnTo>
                <a:close/>
                <a:moveTo>
                  <a:pt x="199667" y="3163794"/>
                </a:moveTo>
                <a:lnTo>
                  <a:pt x="199207" y="3163933"/>
                </a:lnTo>
                <a:lnTo>
                  <a:pt x="199492" y="3161999"/>
                </a:lnTo>
                <a:lnTo>
                  <a:pt x="199605" y="3163155"/>
                </a:lnTo>
                <a:close/>
                <a:moveTo>
                  <a:pt x="199739" y="3164524"/>
                </a:moveTo>
                <a:lnTo>
                  <a:pt x="199667" y="3163794"/>
                </a:lnTo>
                <a:lnTo>
                  <a:pt x="200130" y="3163654"/>
                </a:lnTo>
                <a:close/>
                <a:moveTo>
                  <a:pt x="205040" y="3162170"/>
                </a:moveTo>
                <a:lnTo>
                  <a:pt x="200130" y="3163654"/>
                </a:lnTo>
                <a:lnTo>
                  <a:pt x="201253" y="3161153"/>
                </a:lnTo>
                <a:cubicBezTo>
                  <a:pt x="201119" y="3159783"/>
                  <a:pt x="201029" y="3158870"/>
                  <a:pt x="203034" y="3160520"/>
                </a:cubicBezTo>
                <a:cubicBezTo>
                  <a:pt x="205040" y="3162170"/>
                  <a:pt x="206330" y="3156514"/>
                  <a:pt x="205040" y="3162170"/>
                </a:cubicBezTo>
                <a:close/>
                <a:moveTo>
                  <a:pt x="224812" y="3138139"/>
                </a:moveTo>
                <a:lnTo>
                  <a:pt x="219264" y="3137576"/>
                </a:lnTo>
                <a:lnTo>
                  <a:pt x="226102" y="3132484"/>
                </a:lnTo>
                <a:cubicBezTo>
                  <a:pt x="224812" y="3138139"/>
                  <a:pt x="224812" y="3138139"/>
                  <a:pt x="224812" y="3138139"/>
                </a:cubicBezTo>
                <a:close/>
                <a:moveTo>
                  <a:pt x="308573" y="3060267"/>
                </a:moveTo>
                <a:lnTo>
                  <a:pt x="306564" y="3061159"/>
                </a:lnTo>
                <a:lnTo>
                  <a:pt x="306920" y="3060505"/>
                </a:lnTo>
                <a:lnTo>
                  <a:pt x="308692" y="3060081"/>
                </a:lnTo>
                <a:close/>
                <a:moveTo>
                  <a:pt x="2741653" y="107798"/>
                </a:moveTo>
                <a:cubicBezTo>
                  <a:pt x="2741653" y="107798"/>
                  <a:pt x="2741653" y="107798"/>
                  <a:pt x="2741313" y="106678"/>
                </a:cubicBezTo>
                <a:lnTo>
                  <a:pt x="2741071" y="105879"/>
                </a:lnTo>
                <a:lnTo>
                  <a:pt x="2742299" y="104970"/>
                </a:lnTo>
                <a:cubicBezTo>
                  <a:pt x="2742388" y="105883"/>
                  <a:pt x="2741653" y="107798"/>
                  <a:pt x="2741653" y="107798"/>
                </a:cubicBezTo>
                <a:close/>
                <a:moveTo>
                  <a:pt x="280879" y="3112908"/>
                </a:moveTo>
                <a:lnTo>
                  <a:pt x="278758" y="3112421"/>
                </a:lnTo>
                <a:cubicBezTo>
                  <a:pt x="277961" y="3111346"/>
                  <a:pt x="278283" y="3109933"/>
                  <a:pt x="279107" y="3108931"/>
                </a:cubicBezTo>
                <a:close/>
                <a:moveTo>
                  <a:pt x="207727" y="3233561"/>
                </a:moveTo>
                <a:lnTo>
                  <a:pt x="206533" y="3233921"/>
                </a:lnTo>
                <a:cubicBezTo>
                  <a:pt x="206533" y="3233921"/>
                  <a:pt x="206533" y="3233921"/>
                  <a:pt x="209829" y="3229916"/>
                </a:cubicBezTo>
                <a:cubicBezTo>
                  <a:pt x="209829" y="3229916"/>
                  <a:pt x="209829" y="3229916"/>
                  <a:pt x="208843" y="3231624"/>
                </a:cubicBezTo>
                <a:close/>
                <a:moveTo>
                  <a:pt x="144608" y="3422505"/>
                </a:moveTo>
                <a:lnTo>
                  <a:pt x="144105" y="3422600"/>
                </a:lnTo>
                <a:lnTo>
                  <a:pt x="144170" y="3422302"/>
                </a:lnTo>
                <a:lnTo>
                  <a:pt x="144652" y="3422302"/>
                </a:lnTo>
                <a:close/>
                <a:moveTo>
                  <a:pt x="2918532" y="80604"/>
                </a:moveTo>
                <a:lnTo>
                  <a:pt x="2920026" y="76303"/>
                </a:lnTo>
                <a:cubicBezTo>
                  <a:pt x="2921321" y="72391"/>
                  <a:pt x="2922978" y="67248"/>
                  <a:pt x="2925092" y="60591"/>
                </a:cubicBezTo>
                <a:cubicBezTo>
                  <a:pt x="2921081" y="57292"/>
                  <a:pt x="2921081" y="57292"/>
                  <a:pt x="2921081" y="57292"/>
                </a:cubicBezTo>
                <a:cubicBezTo>
                  <a:pt x="2922729" y="55289"/>
                  <a:pt x="2922729" y="55289"/>
                  <a:pt x="2922729" y="55289"/>
                </a:cubicBezTo>
                <a:cubicBezTo>
                  <a:pt x="2929102" y="63891"/>
                  <a:pt x="2929102" y="63891"/>
                  <a:pt x="2929102" y="63891"/>
                </a:cubicBezTo>
                <a:cubicBezTo>
                  <a:pt x="2923514" y="72726"/>
                  <a:pt x="2920720" y="77144"/>
                  <a:pt x="2919323" y="79352"/>
                </a:cubicBezTo>
                <a:close/>
                <a:moveTo>
                  <a:pt x="2917986" y="82174"/>
                </a:moveTo>
                <a:lnTo>
                  <a:pt x="2917926" y="81562"/>
                </a:lnTo>
                <a:lnTo>
                  <a:pt x="2918532" y="80604"/>
                </a:lnTo>
                <a:close/>
                <a:moveTo>
                  <a:pt x="2960800" y="83352"/>
                </a:moveTo>
                <a:lnTo>
                  <a:pt x="2958823" y="84987"/>
                </a:lnTo>
                <a:cubicBezTo>
                  <a:pt x="2958108" y="77682"/>
                  <a:pt x="2958376" y="80421"/>
                  <a:pt x="2959262" y="82410"/>
                </a:cubicBezTo>
                <a:close/>
                <a:moveTo>
                  <a:pt x="2961009" y="83480"/>
                </a:moveTo>
                <a:lnTo>
                  <a:pt x="2960800" y="83352"/>
                </a:lnTo>
                <a:lnTo>
                  <a:pt x="2961126" y="83082"/>
                </a:lnTo>
                <a:close/>
                <a:moveTo>
                  <a:pt x="2965988" y="79061"/>
                </a:moveTo>
                <a:lnTo>
                  <a:pt x="2961126" y="83082"/>
                </a:lnTo>
                <a:lnTo>
                  <a:pt x="2963409" y="75327"/>
                </a:lnTo>
                <a:cubicBezTo>
                  <a:pt x="2962263" y="77742"/>
                  <a:pt x="2962683" y="78508"/>
                  <a:pt x="2963639" y="78559"/>
                </a:cubicBezTo>
                <a:lnTo>
                  <a:pt x="2965292" y="78053"/>
                </a:lnTo>
                <a:close/>
                <a:moveTo>
                  <a:pt x="244017" y="3394986"/>
                </a:moveTo>
                <a:lnTo>
                  <a:pt x="243461" y="3395398"/>
                </a:lnTo>
                <a:lnTo>
                  <a:pt x="243420" y="3395293"/>
                </a:lnTo>
                <a:cubicBezTo>
                  <a:pt x="243041" y="3393774"/>
                  <a:pt x="243383" y="3393741"/>
                  <a:pt x="243907" y="3394382"/>
                </a:cubicBezTo>
                <a:close/>
                <a:moveTo>
                  <a:pt x="245043" y="3399444"/>
                </a:moveTo>
                <a:lnTo>
                  <a:pt x="244646" y="3398431"/>
                </a:lnTo>
                <a:lnTo>
                  <a:pt x="244017" y="3394986"/>
                </a:lnTo>
                <a:lnTo>
                  <a:pt x="246763" y="3392955"/>
                </a:lnTo>
                <a:cubicBezTo>
                  <a:pt x="247838" y="3392159"/>
                  <a:pt x="247838" y="3392159"/>
                  <a:pt x="247838" y="3392159"/>
                </a:cubicBezTo>
                <a:cubicBezTo>
                  <a:pt x="246369" y="3395988"/>
                  <a:pt x="245634" y="3397902"/>
                  <a:pt x="245267" y="3398860"/>
                </a:cubicBezTo>
                <a:close/>
                <a:moveTo>
                  <a:pt x="2983244" y="108438"/>
                </a:moveTo>
                <a:lnTo>
                  <a:pt x="2982640" y="108817"/>
                </a:lnTo>
                <a:lnTo>
                  <a:pt x="2981239" y="106788"/>
                </a:lnTo>
                <a:cubicBezTo>
                  <a:pt x="2981239" y="106788"/>
                  <a:pt x="2981239" y="106788"/>
                  <a:pt x="2983244" y="108438"/>
                </a:cubicBezTo>
                <a:close/>
                <a:moveTo>
                  <a:pt x="3002395" y="88962"/>
                </a:moveTo>
                <a:lnTo>
                  <a:pt x="3002147" y="84952"/>
                </a:lnTo>
                <a:cubicBezTo>
                  <a:pt x="3004574" y="81491"/>
                  <a:pt x="3010788" y="79048"/>
                  <a:pt x="3011254" y="74394"/>
                </a:cubicBezTo>
                <a:cubicBezTo>
                  <a:pt x="3011254" y="74394"/>
                  <a:pt x="3011254" y="74394"/>
                  <a:pt x="3010063" y="76352"/>
                </a:cubicBezTo>
                <a:close/>
                <a:moveTo>
                  <a:pt x="245904" y="3463088"/>
                </a:moveTo>
                <a:lnTo>
                  <a:pt x="242579" y="3465859"/>
                </a:lnTo>
                <a:lnTo>
                  <a:pt x="242142" y="3465807"/>
                </a:lnTo>
                <a:lnTo>
                  <a:pt x="242124" y="3465635"/>
                </a:lnTo>
                <a:close/>
                <a:moveTo>
                  <a:pt x="252604" y="3488357"/>
                </a:moveTo>
                <a:lnTo>
                  <a:pt x="251950" y="3488315"/>
                </a:lnTo>
                <a:cubicBezTo>
                  <a:pt x="250420" y="3489154"/>
                  <a:pt x="250008" y="3489655"/>
                  <a:pt x="251476" y="3485826"/>
                </a:cubicBezTo>
                <a:close/>
                <a:moveTo>
                  <a:pt x="3017442" y="183124"/>
                </a:moveTo>
                <a:lnTo>
                  <a:pt x="3013540" y="179540"/>
                </a:lnTo>
                <a:lnTo>
                  <a:pt x="3013934" y="178388"/>
                </a:lnTo>
                <a:close/>
                <a:moveTo>
                  <a:pt x="3034371" y="197519"/>
                </a:moveTo>
                <a:cubicBezTo>
                  <a:pt x="3031076" y="201524"/>
                  <a:pt x="3031076" y="201524"/>
                  <a:pt x="3031076" y="201524"/>
                </a:cubicBezTo>
                <a:cubicBezTo>
                  <a:pt x="3025417" y="200227"/>
                  <a:pt x="3025417" y="200227"/>
                  <a:pt x="3025417" y="200227"/>
                </a:cubicBezTo>
                <a:cubicBezTo>
                  <a:pt x="3023770" y="202230"/>
                  <a:pt x="3023770" y="202230"/>
                  <a:pt x="3023770" y="202230"/>
                </a:cubicBezTo>
                <a:cubicBezTo>
                  <a:pt x="3019760" y="198930"/>
                  <a:pt x="3019760" y="198930"/>
                  <a:pt x="3019760" y="198930"/>
                </a:cubicBezTo>
                <a:cubicBezTo>
                  <a:pt x="3013169" y="206940"/>
                  <a:pt x="3013169" y="206940"/>
                  <a:pt x="3013169" y="206940"/>
                </a:cubicBezTo>
                <a:cubicBezTo>
                  <a:pt x="3018329" y="184320"/>
                  <a:pt x="3018329" y="184320"/>
                  <a:pt x="3018329" y="184320"/>
                </a:cubicBezTo>
                <a:lnTo>
                  <a:pt x="3017442" y="183124"/>
                </a:lnTo>
                <a:lnTo>
                  <a:pt x="3022340" y="187620"/>
                </a:lnTo>
                <a:cubicBezTo>
                  <a:pt x="3033656" y="190214"/>
                  <a:pt x="3033656" y="190214"/>
                  <a:pt x="3033656" y="190214"/>
                </a:cubicBezTo>
                <a:cubicBezTo>
                  <a:pt x="3028713" y="196222"/>
                  <a:pt x="3028713" y="196222"/>
                  <a:pt x="3028713" y="196222"/>
                </a:cubicBezTo>
                <a:cubicBezTo>
                  <a:pt x="3034371" y="197519"/>
                  <a:pt x="3034371" y="197519"/>
                  <a:pt x="3034371" y="197519"/>
                </a:cubicBezTo>
                <a:close/>
                <a:moveTo>
                  <a:pt x="3019202" y="222518"/>
                </a:moveTo>
                <a:lnTo>
                  <a:pt x="3017896" y="223592"/>
                </a:lnTo>
                <a:lnTo>
                  <a:pt x="3017974" y="223068"/>
                </a:lnTo>
                <a:cubicBezTo>
                  <a:pt x="3018252" y="221197"/>
                  <a:pt x="3018252" y="221197"/>
                  <a:pt x="3018252" y="221197"/>
                </a:cubicBezTo>
                <a:close/>
                <a:moveTo>
                  <a:pt x="3017547" y="225938"/>
                </a:moveTo>
                <a:lnTo>
                  <a:pt x="3014974" y="227735"/>
                </a:lnTo>
                <a:cubicBezTo>
                  <a:pt x="3013317" y="228472"/>
                  <a:pt x="3012445" y="228383"/>
                  <a:pt x="3014363" y="226498"/>
                </a:cubicBezTo>
                <a:lnTo>
                  <a:pt x="3017896" y="223592"/>
                </a:lnTo>
                <a:close/>
                <a:moveTo>
                  <a:pt x="242584" y="3607398"/>
                </a:moveTo>
                <a:lnTo>
                  <a:pt x="239711" y="3610475"/>
                </a:lnTo>
                <a:lnTo>
                  <a:pt x="238029" y="3609091"/>
                </a:lnTo>
                <a:close/>
                <a:moveTo>
                  <a:pt x="242774" y="3607327"/>
                </a:moveTo>
                <a:lnTo>
                  <a:pt x="242584" y="3607398"/>
                </a:lnTo>
                <a:lnTo>
                  <a:pt x="243258" y="3606676"/>
                </a:lnTo>
                <a:cubicBezTo>
                  <a:pt x="244045" y="3606485"/>
                  <a:pt x="244233" y="3606640"/>
                  <a:pt x="242774" y="3607327"/>
                </a:cubicBezTo>
                <a:close/>
                <a:moveTo>
                  <a:pt x="3019185" y="247135"/>
                </a:moveTo>
                <a:lnTo>
                  <a:pt x="3016238" y="245357"/>
                </a:lnTo>
                <a:cubicBezTo>
                  <a:pt x="3014734" y="244120"/>
                  <a:pt x="3014918" y="243641"/>
                  <a:pt x="3015831" y="243553"/>
                </a:cubicBezTo>
                <a:lnTo>
                  <a:pt x="3020479" y="244408"/>
                </a:lnTo>
                <a:close/>
                <a:moveTo>
                  <a:pt x="3035941" y="232394"/>
                </a:moveTo>
                <a:cubicBezTo>
                  <a:pt x="3026055" y="244409"/>
                  <a:pt x="3026055" y="244409"/>
                  <a:pt x="3026055" y="244409"/>
                </a:cubicBezTo>
                <a:cubicBezTo>
                  <a:pt x="3022403" y="244762"/>
                  <a:pt x="3022403" y="244762"/>
                  <a:pt x="3022403" y="244762"/>
                </a:cubicBezTo>
                <a:lnTo>
                  <a:pt x="3020479" y="244408"/>
                </a:lnTo>
                <a:lnTo>
                  <a:pt x="3020899" y="243525"/>
                </a:lnTo>
                <a:cubicBezTo>
                  <a:pt x="3022045" y="241109"/>
                  <a:pt x="3022045" y="241109"/>
                  <a:pt x="3022045" y="241109"/>
                </a:cubicBezTo>
                <a:cubicBezTo>
                  <a:pt x="3012376" y="236512"/>
                  <a:pt x="3012376" y="236512"/>
                  <a:pt x="3012376" y="236512"/>
                </a:cubicBezTo>
                <a:cubicBezTo>
                  <a:pt x="3016029" y="236160"/>
                  <a:pt x="3016029" y="236160"/>
                  <a:pt x="3016029" y="236160"/>
                </a:cubicBezTo>
                <a:lnTo>
                  <a:pt x="3017547" y="225938"/>
                </a:lnTo>
                <a:lnTo>
                  <a:pt x="3020286" y="224025"/>
                </a:lnTo>
                <a:lnTo>
                  <a:pt x="3019202" y="222518"/>
                </a:lnTo>
                <a:lnTo>
                  <a:pt x="3019585" y="222202"/>
                </a:lnTo>
                <a:cubicBezTo>
                  <a:pt x="3022191" y="220241"/>
                  <a:pt x="3025746" y="217708"/>
                  <a:pt x="3030501" y="214484"/>
                </a:cubicBezTo>
                <a:cubicBezTo>
                  <a:pt x="3026273" y="227797"/>
                  <a:pt x="3026273" y="227797"/>
                  <a:pt x="3026273" y="227797"/>
                </a:cubicBezTo>
                <a:cubicBezTo>
                  <a:pt x="3028655" y="223880"/>
                  <a:pt x="3030517" y="222894"/>
                  <a:pt x="3032192" y="223222"/>
                </a:cubicBezTo>
                <a:lnTo>
                  <a:pt x="3036815" y="226417"/>
                </a:lnTo>
                <a:lnTo>
                  <a:pt x="3033462" y="228255"/>
                </a:lnTo>
                <a:cubicBezTo>
                  <a:pt x="3031931" y="229094"/>
                  <a:pt x="3031931" y="229094"/>
                  <a:pt x="3031931" y="229094"/>
                </a:cubicBezTo>
                <a:cubicBezTo>
                  <a:pt x="3035941" y="232394"/>
                  <a:pt x="3035941" y="232394"/>
                  <a:pt x="3035941" y="232394"/>
                </a:cubicBezTo>
                <a:close/>
                <a:moveTo>
                  <a:pt x="3045893" y="224190"/>
                </a:moveTo>
                <a:lnTo>
                  <a:pt x="3042630" y="228032"/>
                </a:lnTo>
                <a:cubicBezTo>
                  <a:pt x="3040383" y="228912"/>
                  <a:pt x="3038610" y="227873"/>
                  <a:pt x="3036981" y="226532"/>
                </a:cubicBezTo>
                <a:lnTo>
                  <a:pt x="3036815" y="226417"/>
                </a:lnTo>
                <a:lnTo>
                  <a:pt x="3044180" y="222381"/>
                </a:lnTo>
                <a:close/>
                <a:moveTo>
                  <a:pt x="358266" y="3503168"/>
                </a:moveTo>
                <a:lnTo>
                  <a:pt x="357909" y="3499515"/>
                </a:lnTo>
                <a:cubicBezTo>
                  <a:pt x="357909" y="3499515"/>
                  <a:pt x="357909" y="3499515"/>
                  <a:pt x="358266" y="3503167"/>
                </a:cubicBezTo>
                <a:close/>
                <a:moveTo>
                  <a:pt x="3061870" y="233577"/>
                </a:moveTo>
                <a:cubicBezTo>
                  <a:pt x="3062227" y="237230"/>
                  <a:pt x="3062585" y="240882"/>
                  <a:pt x="3058574" y="237582"/>
                </a:cubicBezTo>
                <a:cubicBezTo>
                  <a:pt x="3051377" y="229982"/>
                  <a:pt x="3047778" y="226181"/>
                  <a:pt x="3045979" y="224281"/>
                </a:cubicBezTo>
                <a:lnTo>
                  <a:pt x="3045893" y="224190"/>
                </a:lnTo>
                <a:lnTo>
                  <a:pt x="3051128" y="218023"/>
                </a:lnTo>
                <a:cubicBezTo>
                  <a:pt x="3049480" y="220026"/>
                  <a:pt x="3043247" y="231688"/>
                  <a:pt x="3057144" y="222973"/>
                </a:cubicBezTo>
                <a:cubicBezTo>
                  <a:pt x="3060439" y="218967"/>
                  <a:pt x="3060439" y="218967"/>
                  <a:pt x="3060439" y="218967"/>
                </a:cubicBezTo>
                <a:cubicBezTo>
                  <a:pt x="3061870" y="233577"/>
                  <a:pt x="3061870" y="233577"/>
                  <a:pt x="3061870" y="233577"/>
                </a:cubicBezTo>
                <a:close/>
                <a:moveTo>
                  <a:pt x="821767" y="2971508"/>
                </a:moveTo>
                <a:cubicBezTo>
                  <a:pt x="819000" y="2973849"/>
                  <a:pt x="812696" y="2975379"/>
                  <a:pt x="813878" y="2978031"/>
                </a:cubicBezTo>
                <a:cubicBezTo>
                  <a:pt x="813878" y="2978031"/>
                  <a:pt x="813878" y="2978031"/>
                  <a:pt x="817173" y="2974025"/>
                </a:cubicBezTo>
                <a:cubicBezTo>
                  <a:pt x="817173" y="2974025"/>
                  <a:pt x="817173" y="2974025"/>
                  <a:pt x="813520" y="2974378"/>
                </a:cubicBezTo>
                <a:cubicBezTo>
                  <a:pt x="813520" y="2974378"/>
                  <a:pt x="813520" y="2974378"/>
                  <a:pt x="814810" y="2968723"/>
                </a:cubicBezTo>
                <a:cubicBezTo>
                  <a:pt x="814810" y="2968723"/>
                  <a:pt x="814810" y="2968723"/>
                  <a:pt x="818464" y="2968370"/>
                </a:cubicBezTo>
                <a:lnTo>
                  <a:pt x="819468" y="2965882"/>
                </a:lnTo>
                <a:lnTo>
                  <a:pt x="821887" y="2967147"/>
                </a:lnTo>
                <a:cubicBezTo>
                  <a:pt x="823649" y="2968964"/>
                  <a:pt x="823150" y="2970337"/>
                  <a:pt x="821767" y="2971508"/>
                </a:cubicBezTo>
                <a:close/>
                <a:moveTo>
                  <a:pt x="804533" y="3034670"/>
                </a:moveTo>
                <a:lnTo>
                  <a:pt x="804630" y="3034228"/>
                </a:lnTo>
                <a:lnTo>
                  <a:pt x="804662" y="3034325"/>
                </a:lnTo>
                <a:close/>
                <a:moveTo>
                  <a:pt x="802310" y="3041134"/>
                </a:moveTo>
                <a:cubicBezTo>
                  <a:pt x="801840" y="3042216"/>
                  <a:pt x="801685" y="3042405"/>
                  <a:pt x="802383" y="3040407"/>
                </a:cubicBezTo>
                <a:lnTo>
                  <a:pt x="804533" y="3034670"/>
                </a:lnTo>
                <a:lnTo>
                  <a:pt x="804132" y="3036494"/>
                </a:lnTo>
                <a:cubicBezTo>
                  <a:pt x="803566" y="3038075"/>
                  <a:pt x="802781" y="3040052"/>
                  <a:pt x="802310" y="3041134"/>
                </a:cubicBezTo>
                <a:close/>
                <a:moveTo>
                  <a:pt x="787719" y="3087478"/>
                </a:moveTo>
                <a:lnTo>
                  <a:pt x="782239" y="3088007"/>
                </a:lnTo>
                <a:cubicBezTo>
                  <a:pt x="780412" y="3088184"/>
                  <a:pt x="780412" y="3088184"/>
                  <a:pt x="780412" y="3088184"/>
                </a:cubicBezTo>
                <a:cubicBezTo>
                  <a:pt x="780056" y="3084531"/>
                  <a:pt x="780056" y="3084531"/>
                  <a:pt x="780056" y="3084531"/>
                </a:cubicBezTo>
                <a:close/>
                <a:moveTo>
                  <a:pt x="787719" y="3087478"/>
                </a:moveTo>
                <a:lnTo>
                  <a:pt x="787719" y="3087478"/>
                </a:lnTo>
                <a:lnTo>
                  <a:pt x="787719" y="3087478"/>
                </a:lnTo>
                <a:close/>
                <a:moveTo>
                  <a:pt x="716121" y="3184779"/>
                </a:moveTo>
                <a:cubicBezTo>
                  <a:pt x="714342" y="3186621"/>
                  <a:pt x="712731" y="3187813"/>
                  <a:pt x="712641" y="3186901"/>
                </a:cubicBezTo>
                <a:cubicBezTo>
                  <a:pt x="712641" y="3186901"/>
                  <a:pt x="712641" y="3186901"/>
                  <a:pt x="713376" y="3184986"/>
                </a:cubicBezTo>
                <a:lnTo>
                  <a:pt x="715697" y="3178935"/>
                </a:lnTo>
                <a:lnTo>
                  <a:pt x="717951" y="3177574"/>
                </a:lnTo>
                <a:cubicBezTo>
                  <a:pt x="723903" y="3174810"/>
                  <a:pt x="719678" y="3181094"/>
                  <a:pt x="716121" y="3184779"/>
                </a:cubicBezTo>
                <a:close/>
                <a:moveTo>
                  <a:pt x="770741" y="3120140"/>
                </a:moveTo>
                <a:lnTo>
                  <a:pt x="766656" y="3117164"/>
                </a:lnTo>
                <a:cubicBezTo>
                  <a:pt x="768662" y="3118814"/>
                  <a:pt x="768304" y="3115162"/>
                  <a:pt x="771957" y="3114808"/>
                </a:cubicBezTo>
                <a:cubicBezTo>
                  <a:pt x="771312" y="3117635"/>
                  <a:pt x="770990" y="3119050"/>
                  <a:pt x="770828" y="3119757"/>
                </a:cubicBezTo>
                <a:close/>
                <a:moveTo>
                  <a:pt x="771124" y="3120420"/>
                </a:moveTo>
                <a:lnTo>
                  <a:pt x="771010" y="3120543"/>
                </a:lnTo>
                <a:lnTo>
                  <a:pt x="770667" y="3120464"/>
                </a:lnTo>
                <a:lnTo>
                  <a:pt x="770741" y="3120140"/>
                </a:lnTo>
                <a:close/>
                <a:moveTo>
                  <a:pt x="703610" y="3226486"/>
                </a:moveTo>
                <a:lnTo>
                  <a:pt x="700315" y="3230491"/>
                </a:lnTo>
                <a:cubicBezTo>
                  <a:pt x="699600" y="3223186"/>
                  <a:pt x="699600" y="3223186"/>
                  <a:pt x="699600" y="3223186"/>
                </a:cubicBezTo>
                <a:cubicBezTo>
                  <a:pt x="703610" y="3226486"/>
                  <a:pt x="703610" y="3226486"/>
                  <a:pt x="703610" y="3226486"/>
                </a:cubicBezTo>
                <a:close/>
                <a:moveTo>
                  <a:pt x="631367" y="3328812"/>
                </a:moveTo>
                <a:lnTo>
                  <a:pt x="628891" y="3329561"/>
                </a:lnTo>
                <a:lnTo>
                  <a:pt x="629639" y="3328240"/>
                </a:lnTo>
                <a:lnTo>
                  <a:pt x="631588" y="3327688"/>
                </a:lnTo>
                <a:close/>
                <a:moveTo>
                  <a:pt x="632901" y="3332861"/>
                </a:moveTo>
                <a:cubicBezTo>
                  <a:pt x="630896" y="3331211"/>
                  <a:pt x="630896" y="3331211"/>
                  <a:pt x="630896" y="3331211"/>
                </a:cubicBezTo>
                <a:lnTo>
                  <a:pt x="631367" y="3328812"/>
                </a:lnTo>
                <a:lnTo>
                  <a:pt x="633367" y="3328208"/>
                </a:lnTo>
                <a:cubicBezTo>
                  <a:pt x="634370" y="3329032"/>
                  <a:pt x="634549" y="3330858"/>
                  <a:pt x="632901" y="3332861"/>
                </a:cubicBezTo>
                <a:close/>
                <a:moveTo>
                  <a:pt x="692262" y="3261225"/>
                </a:moveTo>
                <a:cubicBezTo>
                  <a:pt x="691483" y="3262683"/>
                  <a:pt x="688922" y="3264774"/>
                  <a:pt x="688922" y="3264774"/>
                </a:cubicBezTo>
                <a:lnTo>
                  <a:pt x="689302" y="3260403"/>
                </a:lnTo>
                <a:lnTo>
                  <a:pt x="691551" y="3259854"/>
                </a:lnTo>
                <a:cubicBezTo>
                  <a:pt x="692596" y="3259925"/>
                  <a:pt x="692652" y="3260496"/>
                  <a:pt x="692262" y="3261225"/>
                </a:cubicBezTo>
                <a:close/>
                <a:moveTo>
                  <a:pt x="628826" y="3421182"/>
                </a:moveTo>
                <a:lnTo>
                  <a:pt x="628520" y="3419927"/>
                </a:lnTo>
                <a:cubicBezTo>
                  <a:pt x="629048" y="3418263"/>
                  <a:pt x="629179" y="3418423"/>
                  <a:pt x="629053" y="3419710"/>
                </a:cubicBezTo>
                <a:close/>
                <a:moveTo>
                  <a:pt x="627227" y="3426174"/>
                </a:moveTo>
                <a:lnTo>
                  <a:pt x="624145" y="3424095"/>
                </a:lnTo>
                <a:cubicBezTo>
                  <a:pt x="623801" y="3422342"/>
                  <a:pt x="625117" y="3420487"/>
                  <a:pt x="627015" y="3418690"/>
                </a:cubicBezTo>
                <a:lnTo>
                  <a:pt x="628783" y="3417287"/>
                </a:lnTo>
                <a:close/>
                <a:moveTo>
                  <a:pt x="542481" y="3532161"/>
                </a:moveTo>
                <a:lnTo>
                  <a:pt x="541583" y="3532983"/>
                </a:lnTo>
                <a:lnTo>
                  <a:pt x="542590" y="3529696"/>
                </a:lnTo>
                <a:close/>
                <a:moveTo>
                  <a:pt x="536965" y="3539376"/>
                </a:moveTo>
                <a:cubicBezTo>
                  <a:pt x="533312" y="3539729"/>
                  <a:pt x="533312" y="3539729"/>
                  <a:pt x="533312" y="3539729"/>
                </a:cubicBezTo>
                <a:cubicBezTo>
                  <a:pt x="537898" y="3530068"/>
                  <a:pt x="537898" y="3530068"/>
                  <a:pt x="537898" y="3530068"/>
                </a:cubicBezTo>
                <a:cubicBezTo>
                  <a:pt x="537754" y="3533308"/>
                  <a:pt x="538367" y="3534862"/>
                  <a:pt x="539282" y="3535091"/>
                </a:cubicBezTo>
                <a:lnTo>
                  <a:pt x="541583" y="3532983"/>
                </a:lnTo>
                <a:lnTo>
                  <a:pt x="541451" y="3533413"/>
                </a:lnTo>
                <a:cubicBezTo>
                  <a:pt x="539759" y="3534958"/>
                  <a:pt x="537610" y="3536548"/>
                  <a:pt x="536965" y="3539376"/>
                </a:cubicBezTo>
                <a:close/>
                <a:moveTo>
                  <a:pt x="630600" y="3428451"/>
                </a:moveTo>
                <a:lnTo>
                  <a:pt x="627962" y="3426670"/>
                </a:lnTo>
                <a:lnTo>
                  <a:pt x="628044" y="3426253"/>
                </a:lnTo>
                <a:lnTo>
                  <a:pt x="628826" y="3421182"/>
                </a:lnTo>
                <a:lnTo>
                  <a:pt x="628904" y="3421503"/>
                </a:lnTo>
                <a:close/>
                <a:moveTo>
                  <a:pt x="631084" y="3430433"/>
                </a:moveTo>
                <a:lnTo>
                  <a:pt x="630600" y="3428451"/>
                </a:lnTo>
                <a:lnTo>
                  <a:pt x="631240" y="3428882"/>
                </a:lnTo>
                <a:close/>
                <a:moveTo>
                  <a:pt x="625769" y="3437814"/>
                </a:moveTo>
                <a:lnTo>
                  <a:pt x="625285" y="3437416"/>
                </a:lnTo>
                <a:lnTo>
                  <a:pt x="625454" y="3436296"/>
                </a:lnTo>
                <a:lnTo>
                  <a:pt x="627227" y="3426174"/>
                </a:lnTo>
                <a:lnTo>
                  <a:pt x="627962" y="3426670"/>
                </a:lnTo>
                <a:close/>
                <a:moveTo>
                  <a:pt x="630747" y="3433803"/>
                </a:moveTo>
                <a:lnTo>
                  <a:pt x="631084" y="3430433"/>
                </a:lnTo>
                <a:lnTo>
                  <a:pt x="631597" y="3432534"/>
                </a:lnTo>
                <a:close/>
                <a:moveTo>
                  <a:pt x="624789" y="3457157"/>
                </a:moveTo>
                <a:cubicBezTo>
                  <a:pt x="620779" y="3453858"/>
                  <a:pt x="620779" y="3453858"/>
                  <a:pt x="620779" y="3453858"/>
                </a:cubicBezTo>
                <a:cubicBezTo>
                  <a:pt x="624649" y="3436892"/>
                  <a:pt x="624649" y="3436892"/>
                  <a:pt x="624649" y="3436892"/>
                </a:cubicBezTo>
                <a:lnTo>
                  <a:pt x="625285" y="3437416"/>
                </a:lnTo>
                <a:lnTo>
                  <a:pt x="624198" y="3444576"/>
                </a:lnTo>
                <a:cubicBezTo>
                  <a:pt x="624132" y="3445440"/>
                  <a:pt x="624370" y="3444639"/>
                  <a:pt x="624774" y="3442872"/>
                </a:cubicBezTo>
                <a:lnTo>
                  <a:pt x="625769" y="3437814"/>
                </a:lnTo>
                <a:lnTo>
                  <a:pt x="626403" y="3438336"/>
                </a:lnTo>
                <a:cubicBezTo>
                  <a:pt x="626574" y="3438896"/>
                  <a:pt x="626887" y="3439153"/>
                  <a:pt x="627650" y="3438418"/>
                </a:cubicBezTo>
                <a:lnTo>
                  <a:pt x="630747" y="3433803"/>
                </a:lnTo>
                <a:lnTo>
                  <a:pt x="630423" y="3437027"/>
                </a:lnTo>
                <a:cubicBezTo>
                  <a:pt x="630307" y="3438190"/>
                  <a:pt x="630307" y="3438190"/>
                  <a:pt x="630307" y="3438190"/>
                </a:cubicBezTo>
                <a:cubicBezTo>
                  <a:pt x="624789" y="3457157"/>
                  <a:pt x="624789" y="3457157"/>
                  <a:pt x="624789" y="3457157"/>
                </a:cubicBezTo>
                <a:close/>
                <a:moveTo>
                  <a:pt x="630448" y="3458454"/>
                </a:moveTo>
                <a:cubicBezTo>
                  <a:pt x="627152" y="3462459"/>
                  <a:pt x="627152" y="3462459"/>
                  <a:pt x="627152" y="3462459"/>
                </a:cubicBezTo>
                <a:cubicBezTo>
                  <a:pt x="624789" y="3457157"/>
                  <a:pt x="624789" y="3457157"/>
                  <a:pt x="624789" y="3457157"/>
                </a:cubicBezTo>
                <a:cubicBezTo>
                  <a:pt x="630448" y="3458454"/>
                  <a:pt x="630448" y="3458454"/>
                  <a:pt x="630448" y="3458454"/>
                </a:cubicBezTo>
                <a:close/>
                <a:moveTo>
                  <a:pt x="741397" y="3454476"/>
                </a:moveTo>
                <a:lnTo>
                  <a:pt x="741542" y="3451790"/>
                </a:lnTo>
                <a:cubicBezTo>
                  <a:pt x="741732" y="3449899"/>
                  <a:pt x="741951" y="3448611"/>
                  <a:pt x="742040" y="3449524"/>
                </a:cubicBezTo>
                <a:cubicBezTo>
                  <a:pt x="742040" y="3449524"/>
                  <a:pt x="742040" y="3449524"/>
                  <a:pt x="741646" y="3452557"/>
                </a:cubicBezTo>
                <a:close/>
                <a:moveTo>
                  <a:pt x="650486" y="3568972"/>
                </a:moveTo>
                <a:cubicBezTo>
                  <a:pt x="651061" y="3556012"/>
                  <a:pt x="651061" y="3556012"/>
                  <a:pt x="651061" y="3556012"/>
                </a:cubicBezTo>
                <a:lnTo>
                  <a:pt x="656214" y="3547077"/>
                </a:lnTo>
                <a:lnTo>
                  <a:pt x="657038" y="3547917"/>
                </a:lnTo>
                <a:cubicBezTo>
                  <a:pt x="657938" y="3547398"/>
                  <a:pt x="658798" y="3545586"/>
                  <a:pt x="658942" y="3542347"/>
                </a:cubicBezTo>
                <a:cubicBezTo>
                  <a:pt x="658942" y="3542347"/>
                  <a:pt x="658942" y="3542347"/>
                  <a:pt x="657957" y="3544055"/>
                </a:cubicBezTo>
                <a:lnTo>
                  <a:pt x="656214" y="3547077"/>
                </a:lnTo>
                <a:lnTo>
                  <a:pt x="654895" y="3545733"/>
                </a:lnTo>
                <a:cubicBezTo>
                  <a:pt x="654286" y="3541874"/>
                  <a:pt x="656221" y="3533392"/>
                  <a:pt x="666107" y="3521377"/>
                </a:cubicBezTo>
                <a:cubicBezTo>
                  <a:pt x="665392" y="3514072"/>
                  <a:pt x="665392" y="3514072"/>
                  <a:pt x="665392" y="3514072"/>
                </a:cubicBezTo>
                <a:cubicBezTo>
                  <a:pt x="669620" y="3500759"/>
                  <a:pt x="669620" y="3500759"/>
                  <a:pt x="669620" y="3500759"/>
                </a:cubicBezTo>
                <a:lnTo>
                  <a:pt x="671248" y="3501965"/>
                </a:lnTo>
                <a:lnTo>
                  <a:pt x="671080" y="3502433"/>
                </a:lnTo>
                <a:cubicBezTo>
                  <a:pt x="670231" y="3507297"/>
                  <a:pt x="672968" y="3505247"/>
                  <a:pt x="672819" y="3503130"/>
                </a:cubicBezTo>
                <a:lnTo>
                  <a:pt x="671248" y="3501965"/>
                </a:lnTo>
                <a:lnTo>
                  <a:pt x="675853" y="3489097"/>
                </a:lnTo>
                <a:cubicBezTo>
                  <a:pt x="682226" y="3497699"/>
                  <a:pt x="663604" y="3495810"/>
                  <a:pt x="673988" y="3507712"/>
                </a:cubicBezTo>
                <a:cubicBezTo>
                  <a:pt x="676351" y="3513014"/>
                  <a:pt x="663387" y="3512422"/>
                  <a:pt x="667755" y="3519374"/>
                </a:cubicBezTo>
                <a:cubicBezTo>
                  <a:pt x="669760" y="3521024"/>
                  <a:pt x="669760" y="3521024"/>
                  <a:pt x="669760" y="3521024"/>
                </a:cubicBezTo>
                <a:cubicBezTo>
                  <a:pt x="684372" y="3519614"/>
                  <a:pt x="663744" y="3516075"/>
                  <a:pt x="662237" y="3538342"/>
                </a:cubicBezTo>
                <a:cubicBezTo>
                  <a:pt x="661305" y="3547649"/>
                  <a:pt x="661305" y="3547649"/>
                  <a:pt x="661305" y="3547649"/>
                </a:cubicBezTo>
                <a:cubicBezTo>
                  <a:pt x="650486" y="3568972"/>
                  <a:pt x="650486" y="3568972"/>
                  <a:pt x="650486" y="3568972"/>
                </a:cubicBezTo>
                <a:close/>
                <a:moveTo>
                  <a:pt x="613449" y="3615739"/>
                </a:moveTo>
                <a:lnTo>
                  <a:pt x="608579" y="3611732"/>
                </a:lnTo>
                <a:cubicBezTo>
                  <a:pt x="610227" y="3609729"/>
                  <a:pt x="610227" y="3609729"/>
                  <a:pt x="610227" y="3609729"/>
                </a:cubicBezTo>
                <a:cubicBezTo>
                  <a:pt x="613880" y="3609376"/>
                  <a:pt x="613880" y="3609376"/>
                  <a:pt x="613880" y="3609376"/>
                </a:cubicBezTo>
                <a:close/>
                <a:moveTo>
                  <a:pt x="613125" y="3620510"/>
                </a:moveTo>
                <a:lnTo>
                  <a:pt x="613449" y="3615739"/>
                </a:lnTo>
                <a:lnTo>
                  <a:pt x="614594" y="3616681"/>
                </a:lnTo>
                <a:cubicBezTo>
                  <a:pt x="614594" y="3616681"/>
                  <a:pt x="614594" y="3616681"/>
                  <a:pt x="614227" y="3617638"/>
                </a:cubicBezTo>
                <a:close/>
                <a:moveTo>
                  <a:pt x="3197278" y="506682"/>
                </a:moveTo>
                <a:lnTo>
                  <a:pt x="3197344" y="506237"/>
                </a:lnTo>
                <a:lnTo>
                  <a:pt x="3197294" y="506661"/>
                </a:lnTo>
                <a:close/>
                <a:moveTo>
                  <a:pt x="3197032" y="508335"/>
                </a:moveTo>
                <a:lnTo>
                  <a:pt x="3194388" y="511362"/>
                </a:lnTo>
                <a:cubicBezTo>
                  <a:pt x="3193645" y="512010"/>
                  <a:pt x="3193354" y="511980"/>
                  <a:pt x="3194381" y="510412"/>
                </a:cubicBezTo>
                <a:lnTo>
                  <a:pt x="3197278" y="506682"/>
                </a:lnTo>
                <a:lnTo>
                  <a:pt x="3197066" y="508108"/>
                </a:lnTo>
                <a:close/>
                <a:moveTo>
                  <a:pt x="622056" y="3652570"/>
                </a:moveTo>
                <a:lnTo>
                  <a:pt x="616530" y="3659287"/>
                </a:lnTo>
                <a:lnTo>
                  <a:pt x="617184" y="3657110"/>
                </a:lnTo>
                <a:cubicBezTo>
                  <a:pt x="620625" y="3645911"/>
                  <a:pt x="621097" y="3645433"/>
                  <a:pt x="621332" y="3647830"/>
                </a:cubicBezTo>
                <a:close/>
                <a:moveTo>
                  <a:pt x="3185592" y="536868"/>
                </a:moveTo>
                <a:cubicBezTo>
                  <a:pt x="3182297" y="540873"/>
                  <a:pt x="3182297" y="540873"/>
                  <a:pt x="3182297" y="540873"/>
                </a:cubicBezTo>
                <a:cubicBezTo>
                  <a:pt x="3175706" y="548883"/>
                  <a:pt x="3175706" y="548883"/>
                  <a:pt x="3175706" y="548883"/>
                </a:cubicBezTo>
                <a:cubicBezTo>
                  <a:pt x="3170048" y="547586"/>
                  <a:pt x="3170048" y="547586"/>
                  <a:pt x="3170048" y="547586"/>
                </a:cubicBezTo>
                <a:cubicBezTo>
                  <a:pt x="3155794" y="552649"/>
                  <a:pt x="3155794" y="552649"/>
                  <a:pt x="3155794" y="552649"/>
                </a:cubicBezTo>
                <a:cubicBezTo>
                  <a:pt x="3159090" y="548644"/>
                  <a:pt x="3159090" y="548644"/>
                  <a:pt x="3159090" y="548644"/>
                </a:cubicBezTo>
                <a:cubicBezTo>
                  <a:pt x="3173344" y="543581"/>
                  <a:pt x="3173344" y="543581"/>
                  <a:pt x="3173344" y="543581"/>
                </a:cubicBezTo>
                <a:cubicBezTo>
                  <a:pt x="3172986" y="539928"/>
                  <a:pt x="3172986" y="539928"/>
                  <a:pt x="3172986" y="539928"/>
                </a:cubicBezTo>
                <a:cubicBezTo>
                  <a:pt x="3170981" y="538278"/>
                  <a:pt x="3170981" y="538278"/>
                  <a:pt x="3170981" y="538278"/>
                </a:cubicBezTo>
                <a:cubicBezTo>
                  <a:pt x="3176639" y="539576"/>
                  <a:pt x="3176639" y="539576"/>
                  <a:pt x="3176639" y="539576"/>
                </a:cubicBezTo>
                <a:lnTo>
                  <a:pt x="3178287" y="537573"/>
                </a:lnTo>
                <a:cubicBezTo>
                  <a:pt x="3185592" y="536868"/>
                  <a:pt x="3185592" y="536868"/>
                  <a:pt x="3185592" y="536868"/>
                </a:cubicBezTo>
                <a:close/>
                <a:moveTo>
                  <a:pt x="3354012" y="336259"/>
                </a:moveTo>
                <a:cubicBezTo>
                  <a:pt x="3339400" y="337669"/>
                  <a:pt x="3339400" y="337669"/>
                  <a:pt x="3339400" y="337669"/>
                </a:cubicBezTo>
                <a:cubicBezTo>
                  <a:pt x="3342696" y="333664"/>
                  <a:pt x="3342696" y="333664"/>
                  <a:pt x="3342696" y="333664"/>
                </a:cubicBezTo>
                <a:cubicBezTo>
                  <a:pt x="3348354" y="334962"/>
                  <a:pt x="3347281" y="324004"/>
                  <a:pt x="3352007" y="334609"/>
                </a:cubicBezTo>
                <a:cubicBezTo>
                  <a:pt x="3354012" y="336259"/>
                  <a:pt x="3354012" y="336259"/>
                  <a:pt x="3354012" y="336259"/>
                </a:cubicBezTo>
                <a:close/>
                <a:moveTo>
                  <a:pt x="627482" y="3654150"/>
                </a:moveTo>
                <a:cubicBezTo>
                  <a:pt x="624509" y="3656742"/>
                  <a:pt x="623050" y="3655961"/>
                  <a:pt x="622294" y="3654132"/>
                </a:cubicBezTo>
                <a:lnTo>
                  <a:pt x="622056" y="3652570"/>
                </a:lnTo>
                <a:lnTo>
                  <a:pt x="623677" y="3650599"/>
                </a:lnTo>
                <a:cubicBezTo>
                  <a:pt x="625119" y="3648847"/>
                  <a:pt x="625119" y="3648847"/>
                  <a:pt x="625119" y="3648847"/>
                </a:cubicBezTo>
                <a:cubicBezTo>
                  <a:pt x="625119" y="3648847"/>
                  <a:pt x="623114" y="3647197"/>
                  <a:pt x="626767" y="3646845"/>
                </a:cubicBezTo>
                <a:cubicBezTo>
                  <a:pt x="627482" y="3654150"/>
                  <a:pt x="627482" y="3654150"/>
                  <a:pt x="627482" y="3654150"/>
                </a:cubicBezTo>
                <a:close/>
                <a:moveTo>
                  <a:pt x="3241362" y="478974"/>
                </a:moveTo>
                <a:lnTo>
                  <a:pt x="3240842" y="477381"/>
                </a:lnTo>
                <a:cubicBezTo>
                  <a:pt x="3240376" y="476159"/>
                  <a:pt x="3240291" y="475879"/>
                  <a:pt x="3241437" y="477871"/>
                </a:cubicBezTo>
                <a:lnTo>
                  <a:pt x="3241701" y="478339"/>
                </a:lnTo>
                <a:close/>
                <a:moveTo>
                  <a:pt x="634296" y="3648422"/>
                </a:moveTo>
                <a:cubicBezTo>
                  <a:pt x="633983" y="3645226"/>
                  <a:pt x="634826" y="3635006"/>
                  <a:pt x="635005" y="3636832"/>
                </a:cubicBezTo>
                <a:cubicBezTo>
                  <a:pt x="635005" y="3636832"/>
                  <a:pt x="635005" y="3636832"/>
                  <a:pt x="634933" y="3638452"/>
                </a:cubicBezTo>
                <a:lnTo>
                  <a:pt x="634508" y="3648035"/>
                </a:lnTo>
                <a:close/>
                <a:moveTo>
                  <a:pt x="3102992" y="653608"/>
                </a:moveTo>
                <a:cubicBezTo>
                  <a:pt x="3097046" y="658791"/>
                  <a:pt x="3094279" y="661132"/>
                  <a:pt x="3093219" y="661782"/>
                </a:cubicBezTo>
                <a:lnTo>
                  <a:pt x="3093277" y="661539"/>
                </a:lnTo>
                <a:lnTo>
                  <a:pt x="3094029" y="660926"/>
                </a:lnTo>
                <a:cubicBezTo>
                  <a:pt x="3095309" y="659880"/>
                  <a:pt x="3097870" y="657790"/>
                  <a:pt x="3102992" y="653608"/>
                </a:cubicBezTo>
                <a:close/>
                <a:moveTo>
                  <a:pt x="3246339" y="479385"/>
                </a:moveTo>
                <a:lnTo>
                  <a:pt x="3243940" y="482301"/>
                </a:lnTo>
                <a:lnTo>
                  <a:pt x="3241701" y="478339"/>
                </a:lnTo>
                <a:lnTo>
                  <a:pt x="3243197" y="475541"/>
                </a:lnTo>
                <a:cubicBezTo>
                  <a:pt x="3243976" y="474083"/>
                  <a:pt x="3243976" y="474083"/>
                  <a:pt x="3243976" y="474083"/>
                </a:cubicBezTo>
                <a:cubicBezTo>
                  <a:pt x="3246339" y="479385"/>
                  <a:pt x="3246339" y="479385"/>
                  <a:pt x="3246339" y="479385"/>
                </a:cubicBezTo>
                <a:close/>
                <a:moveTo>
                  <a:pt x="3240463" y="494700"/>
                </a:moveTo>
                <a:cubicBezTo>
                  <a:pt x="3240463" y="494700"/>
                  <a:pt x="3240463" y="494700"/>
                  <a:pt x="3238458" y="493051"/>
                </a:cubicBezTo>
                <a:lnTo>
                  <a:pt x="3239512" y="492015"/>
                </a:lnTo>
                <a:lnTo>
                  <a:pt x="3239564" y="492281"/>
                </a:lnTo>
                <a:cubicBezTo>
                  <a:pt x="3239814" y="493957"/>
                  <a:pt x="3240051" y="495201"/>
                  <a:pt x="3240463" y="494700"/>
                </a:cubicBezTo>
                <a:close/>
                <a:moveTo>
                  <a:pt x="3301163" y="423953"/>
                </a:moveTo>
                <a:lnTo>
                  <a:pt x="3299613" y="421789"/>
                </a:lnTo>
                <a:cubicBezTo>
                  <a:pt x="3298265" y="418319"/>
                  <a:pt x="3299346" y="417004"/>
                  <a:pt x="3301275" y="416703"/>
                </a:cubicBezTo>
                <a:lnTo>
                  <a:pt x="3303191" y="416984"/>
                </a:lnTo>
                <a:close/>
                <a:moveTo>
                  <a:pt x="3317329" y="413540"/>
                </a:moveTo>
                <a:lnTo>
                  <a:pt x="3314654" y="414728"/>
                </a:lnTo>
                <a:lnTo>
                  <a:pt x="3315091" y="412748"/>
                </a:lnTo>
                <a:cubicBezTo>
                  <a:pt x="3315359" y="411080"/>
                  <a:pt x="3313532" y="417133"/>
                  <a:pt x="3312028" y="415895"/>
                </a:cubicBezTo>
                <a:cubicBezTo>
                  <a:pt x="3312028" y="415895"/>
                  <a:pt x="3312028" y="415895"/>
                  <a:pt x="3312691" y="415601"/>
                </a:cubicBezTo>
                <a:lnTo>
                  <a:pt x="3314654" y="414728"/>
                </a:lnTo>
                <a:lnTo>
                  <a:pt x="3314033" y="417545"/>
                </a:lnTo>
                <a:cubicBezTo>
                  <a:pt x="3310738" y="421550"/>
                  <a:pt x="3310738" y="421550"/>
                  <a:pt x="3310738" y="421550"/>
                </a:cubicBezTo>
                <a:cubicBezTo>
                  <a:pt x="3310380" y="417898"/>
                  <a:pt x="3310380" y="417898"/>
                  <a:pt x="3310380" y="417898"/>
                </a:cubicBezTo>
                <a:cubicBezTo>
                  <a:pt x="3311383" y="418723"/>
                  <a:pt x="3310071" y="418273"/>
                  <a:pt x="3308027" y="417693"/>
                </a:cubicBezTo>
                <a:lnTo>
                  <a:pt x="3303191" y="416984"/>
                </a:lnTo>
                <a:lnTo>
                  <a:pt x="3303675" y="415319"/>
                </a:lnTo>
                <a:cubicBezTo>
                  <a:pt x="3304365" y="412948"/>
                  <a:pt x="3304365" y="412948"/>
                  <a:pt x="3304365" y="412948"/>
                </a:cubicBezTo>
                <a:cubicBezTo>
                  <a:pt x="3310955" y="404938"/>
                  <a:pt x="3310955" y="404938"/>
                  <a:pt x="3310955" y="404938"/>
                </a:cubicBezTo>
                <a:cubicBezTo>
                  <a:pt x="3307520" y="388678"/>
                  <a:pt x="3307520" y="388678"/>
                  <a:pt x="3307520" y="388678"/>
                </a:cubicBezTo>
                <a:cubicBezTo>
                  <a:pt x="3303292" y="401991"/>
                  <a:pt x="3303292" y="401991"/>
                  <a:pt x="3303292" y="401991"/>
                </a:cubicBezTo>
                <a:cubicBezTo>
                  <a:pt x="3298349" y="407998"/>
                  <a:pt x="3298349" y="407998"/>
                  <a:pt x="3298349" y="407998"/>
                </a:cubicBezTo>
                <a:cubicBezTo>
                  <a:pt x="3295846" y="382431"/>
                  <a:pt x="3295846" y="382431"/>
                  <a:pt x="3295846" y="382431"/>
                </a:cubicBezTo>
                <a:cubicBezTo>
                  <a:pt x="3289830" y="377482"/>
                  <a:pt x="3289830" y="377482"/>
                  <a:pt x="3289830" y="377482"/>
                </a:cubicBezTo>
                <a:cubicBezTo>
                  <a:pt x="3288182" y="379484"/>
                  <a:pt x="3287250" y="388791"/>
                  <a:pt x="3280877" y="380190"/>
                </a:cubicBezTo>
                <a:cubicBezTo>
                  <a:pt x="3283099" y="365227"/>
                  <a:pt x="3283099" y="365227"/>
                  <a:pt x="3283099" y="365227"/>
                </a:cubicBezTo>
                <a:cubicBezTo>
                  <a:pt x="3286752" y="364875"/>
                  <a:pt x="3286752" y="364875"/>
                  <a:pt x="3286752" y="364875"/>
                </a:cubicBezTo>
                <a:cubicBezTo>
                  <a:pt x="3289690" y="357217"/>
                  <a:pt x="3289690" y="357217"/>
                  <a:pt x="3289690" y="357217"/>
                </a:cubicBezTo>
                <a:cubicBezTo>
                  <a:pt x="3303586" y="348501"/>
                  <a:pt x="3303586" y="348501"/>
                  <a:pt x="3303586" y="348501"/>
                </a:cubicBezTo>
                <a:cubicBezTo>
                  <a:pt x="3305591" y="350151"/>
                  <a:pt x="3305591" y="350151"/>
                  <a:pt x="3305591" y="350151"/>
                </a:cubicBezTo>
                <a:cubicBezTo>
                  <a:pt x="3300291" y="352506"/>
                  <a:pt x="3300291" y="352506"/>
                  <a:pt x="3300291" y="352506"/>
                </a:cubicBezTo>
                <a:cubicBezTo>
                  <a:pt x="3307954" y="355453"/>
                  <a:pt x="3307954" y="355453"/>
                  <a:pt x="3307954" y="355453"/>
                </a:cubicBezTo>
                <a:cubicBezTo>
                  <a:pt x="3327151" y="344383"/>
                  <a:pt x="3327151" y="344383"/>
                  <a:pt x="3327151" y="344383"/>
                </a:cubicBezTo>
                <a:cubicBezTo>
                  <a:pt x="3328084" y="335075"/>
                  <a:pt x="3328084" y="335075"/>
                  <a:pt x="3328084" y="335075"/>
                </a:cubicBezTo>
                <a:cubicBezTo>
                  <a:pt x="3339400" y="337669"/>
                  <a:pt x="3339400" y="337669"/>
                  <a:pt x="3339400" y="337669"/>
                </a:cubicBezTo>
                <a:cubicBezTo>
                  <a:pt x="3337753" y="339672"/>
                  <a:pt x="3337753" y="339672"/>
                  <a:pt x="3337753" y="339672"/>
                </a:cubicBezTo>
                <a:cubicBezTo>
                  <a:pt x="3343768" y="344622"/>
                  <a:pt x="3343768" y="344622"/>
                  <a:pt x="3343768" y="344622"/>
                </a:cubicBezTo>
                <a:cubicBezTo>
                  <a:pt x="3331162" y="347682"/>
                  <a:pt x="3331162" y="347682"/>
                  <a:pt x="3331162" y="347682"/>
                </a:cubicBezTo>
                <a:cubicBezTo>
                  <a:pt x="3331660" y="371600"/>
                  <a:pt x="3331660" y="371600"/>
                  <a:pt x="3331660" y="371600"/>
                </a:cubicBezTo>
                <a:cubicBezTo>
                  <a:pt x="3319769" y="381965"/>
                  <a:pt x="3319769" y="381965"/>
                  <a:pt x="3319769" y="381965"/>
                </a:cubicBezTo>
                <a:cubicBezTo>
                  <a:pt x="3320841" y="392923"/>
                  <a:pt x="3320841" y="392923"/>
                  <a:pt x="3320841" y="392923"/>
                </a:cubicBezTo>
                <a:cubicBezTo>
                  <a:pt x="3318836" y="391273"/>
                  <a:pt x="3330152" y="393867"/>
                  <a:pt x="3315541" y="395278"/>
                </a:cubicBezTo>
                <a:cubicBezTo>
                  <a:pt x="3315898" y="398930"/>
                  <a:pt x="3315898" y="398930"/>
                  <a:pt x="3315898" y="398930"/>
                </a:cubicBezTo>
                <a:cubicBezTo>
                  <a:pt x="3321199" y="396575"/>
                  <a:pt x="3321199" y="396575"/>
                  <a:pt x="3321199" y="396575"/>
                </a:cubicBezTo>
                <a:cubicBezTo>
                  <a:pt x="3317329" y="413540"/>
                  <a:pt x="3317329" y="413540"/>
                  <a:pt x="3317329" y="413540"/>
                </a:cubicBezTo>
                <a:close/>
                <a:moveTo>
                  <a:pt x="613774" y="3699597"/>
                </a:moveTo>
                <a:lnTo>
                  <a:pt x="613518" y="3699844"/>
                </a:lnTo>
                <a:lnTo>
                  <a:pt x="613508" y="3699743"/>
                </a:lnTo>
                <a:close/>
                <a:moveTo>
                  <a:pt x="599614" y="3717675"/>
                </a:moveTo>
                <a:lnTo>
                  <a:pt x="598680" y="3717765"/>
                </a:lnTo>
                <a:cubicBezTo>
                  <a:pt x="601975" y="3713761"/>
                  <a:pt x="596674" y="3716115"/>
                  <a:pt x="598322" y="3714113"/>
                </a:cubicBezTo>
                <a:lnTo>
                  <a:pt x="599954" y="3712349"/>
                </a:lnTo>
                <a:close/>
                <a:moveTo>
                  <a:pt x="3232327" y="520157"/>
                </a:moveTo>
                <a:lnTo>
                  <a:pt x="3231936" y="520593"/>
                </a:lnTo>
                <a:lnTo>
                  <a:pt x="3231784" y="519043"/>
                </a:lnTo>
                <a:cubicBezTo>
                  <a:pt x="3231968" y="518564"/>
                  <a:pt x="3232185" y="518428"/>
                  <a:pt x="3232320" y="519222"/>
                </a:cubicBezTo>
                <a:close/>
                <a:moveTo>
                  <a:pt x="3234975" y="517208"/>
                </a:moveTo>
                <a:lnTo>
                  <a:pt x="3232552" y="519907"/>
                </a:lnTo>
                <a:lnTo>
                  <a:pt x="3232742" y="519411"/>
                </a:lnTo>
                <a:lnTo>
                  <a:pt x="3234237" y="515514"/>
                </a:lnTo>
                <a:lnTo>
                  <a:pt x="3234417" y="515332"/>
                </a:lnTo>
                <a:cubicBezTo>
                  <a:pt x="3236051" y="514368"/>
                  <a:pt x="3236935" y="514570"/>
                  <a:pt x="3234975" y="517208"/>
                </a:cubicBezTo>
                <a:close/>
                <a:moveTo>
                  <a:pt x="3232330" y="520485"/>
                </a:moveTo>
                <a:lnTo>
                  <a:pt x="3232327" y="520157"/>
                </a:lnTo>
                <a:lnTo>
                  <a:pt x="3232552" y="519907"/>
                </a:lnTo>
                <a:close/>
                <a:moveTo>
                  <a:pt x="614223" y="3707048"/>
                </a:moveTo>
                <a:lnTo>
                  <a:pt x="610059" y="3701427"/>
                </a:lnTo>
                <a:lnTo>
                  <a:pt x="610719" y="3700714"/>
                </a:lnTo>
                <a:lnTo>
                  <a:pt x="611486" y="3699975"/>
                </a:lnTo>
                <a:lnTo>
                  <a:pt x="612807" y="3700531"/>
                </a:lnTo>
                <a:lnTo>
                  <a:pt x="613518" y="3699844"/>
                </a:lnTo>
                <a:lnTo>
                  <a:pt x="614134" y="3706135"/>
                </a:lnTo>
                <a:cubicBezTo>
                  <a:pt x="614223" y="3707048"/>
                  <a:pt x="614223" y="3707048"/>
                  <a:pt x="614223" y="3707048"/>
                </a:cubicBezTo>
                <a:close/>
                <a:moveTo>
                  <a:pt x="3232365" y="524978"/>
                </a:moveTo>
                <a:lnTo>
                  <a:pt x="3230507" y="522184"/>
                </a:lnTo>
                <a:lnTo>
                  <a:pt x="3231936" y="520593"/>
                </a:lnTo>
                <a:lnTo>
                  <a:pt x="3232008" y="521325"/>
                </a:lnTo>
                <a:lnTo>
                  <a:pt x="3232330" y="520485"/>
                </a:lnTo>
                <a:close/>
                <a:moveTo>
                  <a:pt x="3309486" y="435569"/>
                </a:moveTo>
                <a:lnTo>
                  <a:pt x="3298847" y="431916"/>
                </a:lnTo>
                <a:lnTo>
                  <a:pt x="3301163" y="423953"/>
                </a:lnTo>
                <a:close/>
                <a:moveTo>
                  <a:pt x="3231973" y="533239"/>
                </a:moveTo>
                <a:lnTo>
                  <a:pt x="3231400" y="533535"/>
                </a:lnTo>
                <a:lnTo>
                  <a:pt x="3231576" y="531046"/>
                </a:lnTo>
                <a:cubicBezTo>
                  <a:pt x="3231899" y="529632"/>
                  <a:pt x="3232230" y="529484"/>
                  <a:pt x="3232064" y="532496"/>
                </a:cubicBezTo>
                <a:close/>
                <a:moveTo>
                  <a:pt x="596814" y="3736380"/>
                </a:moveTo>
                <a:cubicBezTo>
                  <a:pt x="593519" y="3740385"/>
                  <a:pt x="593519" y="3740385"/>
                  <a:pt x="593519" y="3740385"/>
                </a:cubicBezTo>
                <a:cubicBezTo>
                  <a:pt x="585498" y="3733786"/>
                  <a:pt x="585498" y="3733786"/>
                  <a:pt x="585498" y="3733786"/>
                </a:cubicBezTo>
                <a:cubicBezTo>
                  <a:pt x="597389" y="3723421"/>
                  <a:pt x="597389" y="3723421"/>
                  <a:pt x="597389" y="3723421"/>
                </a:cubicBezTo>
                <a:cubicBezTo>
                  <a:pt x="593379" y="3720121"/>
                  <a:pt x="593379" y="3720121"/>
                  <a:pt x="593379" y="3720121"/>
                </a:cubicBezTo>
                <a:cubicBezTo>
                  <a:pt x="595582" y="3714377"/>
                  <a:pt x="598266" y="3724142"/>
                  <a:pt x="599412" y="3720835"/>
                </a:cubicBezTo>
                <a:lnTo>
                  <a:pt x="599614" y="3717675"/>
                </a:lnTo>
                <a:lnTo>
                  <a:pt x="605072" y="3717148"/>
                </a:lnTo>
                <a:cubicBezTo>
                  <a:pt x="605985" y="3717060"/>
                  <a:pt x="605985" y="3717060"/>
                  <a:pt x="605985" y="3717060"/>
                </a:cubicBezTo>
                <a:cubicBezTo>
                  <a:pt x="596814" y="3736380"/>
                  <a:pt x="596814" y="3736380"/>
                  <a:pt x="596814" y="3736380"/>
                </a:cubicBezTo>
                <a:close/>
                <a:moveTo>
                  <a:pt x="3313261" y="437898"/>
                </a:moveTo>
                <a:lnTo>
                  <a:pt x="3311535" y="438429"/>
                </a:lnTo>
                <a:lnTo>
                  <a:pt x="3309486" y="435569"/>
                </a:lnTo>
                <a:lnTo>
                  <a:pt x="3313514" y="436952"/>
                </a:lnTo>
                <a:cubicBezTo>
                  <a:pt x="3315315" y="437700"/>
                  <a:pt x="3314630" y="437766"/>
                  <a:pt x="3313261" y="437898"/>
                </a:cubicBezTo>
                <a:close/>
                <a:moveTo>
                  <a:pt x="3280453" y="486968"/>
                </a:moveTo>
                <a:lnTo>
                  <a:pt x="3276993" y="491173"/>
                </a:lnTo>
                <a:cubicBezTo>
                  <a:pt x="3279285" y="486343"/>
                  <a:pt x="3279697" y="485843"/>
                  <a:pt x="3279992" y="486506"/>
                </a:cubicBezTo>
                <a:close/>
                <a:moveTo>
                  <a:pt x="3238435" y="548960"/>
                </a:moveTo>
                <a:lnTo>
                  <a:pt x="3236631" y="549762"/>
                </a:lnTo>
                <a:lnTo>
                  <a:pt x="3237761" y="547731"/>
                </a:lnTo>
                <a:cubicBezTo>
                  <a:pt x="3238712" y="546256"/>
                  <a:pt x="3238848" y="546474"/>
                  <a:pt x="3238709" y="547409"/>
                </a:cubicBezTo>
                <a:close/>
                <a:moveTo>
                  <a:pt x="3243464" y="544184"/>
                </a:moveTo>
                <a:cubicBezTo>
                  <a:pt x="3233795" y="539588"/>
                  <a:pt x="3233795" y="539588"/>
                  <a:pt x="3233795" y="539588"/>
                </a:cubicBezTo>
                <a:lnTo>
                  <a:pt x="3231455" y="537477"/>
                </a:lnTo>
                <a:lnTo>
                  <a:pt x="3231973" y="533239"/>
                </a:lnTo>
                <a:lnTo>
                  <a:pt x="3236187" y="531061"/>
                </a:lnTo>
                <a:cubicBezTo>
                  <a:pt x="3238381" y="529928"/>
                  <a:pt x="3238381" y="529928"/>
                  <a:pt x="3238381" y="529928"/>
                </a:cubicBezTo>
                <a:cubicBezTo>
                  <a:pt x="3242391" y="533227"/>
                  <a:pt x="3242391" y="533227"/>
                  <a:pt x="3242391" y="533227"/>
                </a:cubicBezTo>
                <a:cubicBezTo>
                  <a:pt x="3246044" y="532874"/>
                  <a:pt x="3246044" y="532874"/>
                  <a:pt x="3246044" y="532874"/>
                </a:cubicBezTo>
                <a:cubicBezTo>
                  <a:pt x="3243464" y="544184"/>
                  <a:pt x="3243464" y="544184"/>
                  <a:pt x="3243464" y="544184"/>
                </a:cubicBezTo>
                <a:close/>
                <a:moveTo>
                  <a:pt x="3238879" y="553845"/>
                </a:moveTo>
                <a:cubicBezTo>
                  <a:pt x="3237965" y="553933"/>
                  <a:pt x="3237854" y="552792"/>
                  <a:pt x="3238005" y="551394"/>
                </a:cubicBezTo>
                <a:lnTo>
                  <a:pt x="3238435" y="548960"/>
                </a:lnTo>
                <a:lnTo>
                  <a:pt x="3238843" y="548779"/>
                </a:lnTo>
                <a:cubicBezTo>
                  <a:pt x="3240169" y="548189"/>
                  <a:pt x="3240169" y="548189"/>
                  <a:pt x="3240169" y="548189"/>
                </a:cubicBezTo>
                <a:cubicBezTo>
                  <a:pt x="3238879" y="553845"/>
                  <a:pt x="3238879" y="553845"/>
                  <a:pt x="3238879" y="553845"/>
                </a:cubicBezTo>
                <a:close/>
                <a:moveTo>
                  <a:pt x="702778" y="3707612"/>
                </a:moveTo>
                <a:lnTo>
                  <a:pt x="702609" y="3705888"/>
                </a:lnTo>
                <a:cubicBezTo>
                  <a:pt x="703522" y="3705800"/>
                  <a:pt x="703360" y="3706507"/>
                  <a:pt x="702925" y="3707355"/>
                </a:cubicBezTo>
                <a:close/>
                <a:moveTo>
                  <a:pt x="702926" y="3709125"/>
                </a:moveTo>
                <a:lnTo>
                  <a:pt x="701597" y="3709672"/>
                </a:lnTo>
                <a:lnTo>
                  <a:pt x="702778" y="3707612"/>
                </a:lnTo>
                <a:lnTo>
                  <a:pt x="702787" y="3707715"/>
                </a:lnTo>
                <a:close/>
                <a:moveTo>
                  <a:pt x="3393341" y="441119"/>
                </a:moveTo>
                <a:lnTo>
                  <a:pt x="3391958" y="441361"/>
                </a:lnTo>
                <a:cubicBezTo>
                  <a:pt x="3391958" y="441361"/>
                  <a:pt x="3391958" y="441361"/>
                  <a:pt x="3393605" y="439358"/>
                </a:cubicBezTo>
                <a:close/>
                <a:moveTo>
                  <a:pt x="698008" y="3724400"/>
                </a:moveTo>
                <a:lnTo>
                  <a:pt x="697091" y="3724855"/>
                </a:lnTo>
                <a:cubicBezTo>
                  <a:pt x="699383" y="3720025"/>
                  <a:pt x="698237" y="3722440"/>
                  <a:pt x="697959" y="3724311"/>
                </a:cubicBezTo>
                <a:close/>
                <a:moveTo>
                  <a:pt x="702182" y="3722330"/>
                </a:moveTo>
                <a:lnTo>
                  <a:pt x="698732" y="3725734"/>
                </a:lnTo>
                <a:lnTo>
                  <a:pt x="698008" y="3724400"/>
                </a:lnTo>
                <a:close/>
                <a:moveTo>
                  <a:pt x="3253442" y="630497"/>
                </a:moveTo>
                <a:lnTo>
                  <a:pt x="3252718" y="626939"/>
                </a:lnTo>
                <a:cubicBezTo>
                  <a:pt x="3253014" y="627602"/>
                  <a:pt x="3253694" y="629841"/>
                  <a:pt x="3253694" y="629841"/>
                </a:cubicBezTo>
                <a:close/>
                <a:moveTo>
                  <a:pt x="3233202" y="676377"/>
                </a:moveTo>
                <a:lnTo>
                  <a:pt x="3234313" y="667573"/>
                </a:lnTo>
                <a:cubicBezTo>
                  <a:pt x="3235010" y="665576"/>
                  <a:pt x="3235850" y="665322"/>
                  <a:pt x="3236705" y="665816"/>
                </a:cubicBezTo>
                <a:lnTo>
                  <a:pt x="3237111" y="666189"/>
                </a:lnTo>
                <a:lnTo>
                  <a:pt x="3236220" y="668513"/>
                </a:lnTo>
                <a:close/>
                <a:moveTo>
                  <a:pt x="3232772" y="679791"/>
                </a:moveTo>
                <a:cubicBezTo>
                  <a:pt x="3231125" y="681794"/>
                  <a:pt x="3231125" y="681794"/>
                  <a:pt x="3231125" y="681794"/>
                </a:cubicBezTo>
                <a:lnTo>
                  <a:pt x="3233202" y="676377"/>
                </a:lnTo>
                <a:close/>
                <a:moveTo>
                  <a:pt x="3447684" y="426763"/>
                </a:moveTo>
                <a:cubicBezTo>
                  <a:pt x="3444389" y="430768"/>
                  <a:pt x="3444389" y="430768"/>
                  <a:pt x="3444389" y="430768"/>
                </a:cubicBezTo>
                <a:cubicBezTo>
                  <a:pt x="3445679" y="425113"/>
                  <a:pt x="3445679" y="425113"/>
                  <a:pt x="3445679" y="425113"/>
                </a:cubicBezTo>
                <a:lnTo>
                  <a:pt x="3446180" y="425526"/>
                </a:lnTo>
                <a:cubicBezTo>
                  <a:pt x="3447684" y="426763"/>
                  <a:pt x="3447684" y="426763"/>
                  <a:pt x="3447684" y="426763"/>
                </a:cubicBezTo>
                <a:close/>
                <a:moveTo>
                  <a:pt x="826216" y="3638419"/>
                </a:moveTo>
                <a:cubicBezTo>
                  <a:pt x="826010" y="3638669"/>
                  <a:pt x="825097" y="3638757"/>
                  <a:pt x="825097" y="3638757"/>
                </a:cubicBezTo>
                <a:lnTo>
                  <a:pt x="825591" y="3638157"/>
                </a:lnTo>
                <a:close/>
                <a:moveTo>
                  <a:pt x="3237063" y="723620"/>
                </a:moveTo>
                <a:lnTo>
                  <a:pt x="3236441" y="723108"/>
                </a:lnTo>
                <a:lnTo>
                  <a:pt x="3237738" y="719926"/>
                </a:lnTo>
                <a:cubicBezTo>
                  <a:pt x="3239267" y="717877"/>
                  <a:pt x="3238567" y="724858"/>
                  <a:pt x="3237063" y="723620"/>
                </a:cubicBezTo>
                <a:close/>
                <a:moveTo>
                  <a:pt x="3473535" y="464824"/>
                </a:moveTo>
                <a:cubicBezTo>
                  <a:pt x="3468234" y="467179"/>
                  <a:pt x="3468234" y="467179"/>
                  <a:pt x="3468234" y="467179"/>
                </a:cubicBezTo>
                <a:cubicBezTo>
                  <a:pt x="3461861" y="458577"/>
                  <a:pt x="3461861" y="458577"/>
                  <a:pt x="3461861" y="458577"/>
                </a:cubicBezTo>
                <a:cubicBezTo>
                  <a:pt x="3444886" y="454685"/>
                  <a:pt x="3444886" y="454685"/>
                  <a:pt x="3444886" y="454685"/>
                </a:cubicBezTo>
                <a:cubicBezTo>
                  <a:pt x="3432855" y="444786"/>
                  <a:pt x="3432855" y="444786"/>
                  <a:pt x="3432855" y="444786"/>
                </a:cubicBezTo>
                <a:cubicBezTo>
                  <a:pt x="3461363" y="434660"/>
                  <a:pt x="3461363" y="434660"/>
                  <a:pt x="3461363" y="434660"/>
                </a:cubicBezTo>
                <a:cubicBezTo>
                  <a:pt x="3477405" y="447859"/>
                  <a:pt x="3477405" y="447859"/>
                  <a:pt x="3477405" y="447859"/>
                </a:cubicBezTo>
                <a:cubicBezTo>
                  <a:pt x="3476115" y="453514"/>
                  <a:pt x="3476115" y="453514"/>
                  <a:pt x="3476115" y="453514"/>
                </a:cubicBezTo>
                <a:cubicBezTo>
                  <a:pt x="3470457" y="452217"/>
                  <a:pt x="3470457" y="452217"/>
                  <a:pt x="3470457" y="452217"/>
                </a:cubicBezTo>
                <a:cubicBezTo>
                  <a:pt x="3467162" y="456222"/>
                  <a:pt x="3467162" y="456222"/>
                  <a:pt x="3467162" y="456222"/>
                </a:cubicBezTo>
                <a:cubicBezTo>
                  <a:pt x="3469524" y="461524"/>
                  <a:pt x="3469524" y="461524"/>
                  <a:pt x="3469524" y="461524"/>
                </a:cubicBezTo>
                <a:cubicBezTo>
                  <a:pt x="3473535" y="464824"/>
                  <a:pt x="3473535" y="464824"/>
                  <a:pt x="3473535" y="464824"/>
                </a:cubicBezTo>
                <a:close/>
                <a:moveTo>
                  <a:pt x="836633" y="3689491"/>
                </a:moveTo>
                <a:lnTo>
                  <a:pt x="836632" y="3689492"/>
                </a:lnTo>
                <a:cubicBezTo>
                  <a:pt x="834369" y="3691093"/>
                  <a:pt x="836640" y="3686034"/>
                  <a:pt x="835404" y="3687536"/>
                </a:cubicBezTo>
                <a:close/>
                <a:moveTo>
                  <a:pt x="3338618" y="722803"/>
                </a:moveTo>
                <a:cubicBezTo>
                  <a:pt x="3336908" y="721816"/>
                  <a:pt x="3334223" y="717927"/>
                  <a:pt x="3336049" y="717750"/>
                </a:cubicBezTo>
                <a:lnTo>
                  <a:pt x="3337567" y="715905"/>
                </a:lnTo>
                <a:lnTo>
                  <a:pt x="3339766" y="721280"/>
                </a:lnTo>
                <a:cubicBezTo>
                  <a:pt x="3340084" y="723064"/>
                  <a:pt x="3339473" y="723296"/>
                  <a:pt x="3338618" y="722803"/>
                </a:cubicBezTo>
                <a:close/>
                <a:moveTo>
                  <a:pt x="3383972" y="679941"/>
                </a:moveTo>
                <a:cubicBezTo>
                  <a:pt x="3383972" y="679941"/>
                  <a:pt x="3383972" y="679941"/>
                  <a:pt x="3383309" y="680236"/>
                </a:cubicBezTo>
                <a:lnTo>
                  <a:pt x="3380405" y="681526"/>
                </a:lnTo>
                <a:lnTo>
                  <a:pt x="3380203" y="681457"/>
                </a:lnTo>
                <a:cubicBezTo>
                  <a:pt x="3379728" y="678968"/>
                  <a:pt x="3381609" y="674639"/>
                  <a:pt x="3383972" y="679941"/>
                </a:cubicBezTo>
                <a:close/>
                <a:moveTo>
                  <a:pt x="3381315" y="728128"/>
                </a:moveTo>
                <a:lnTo>
                  <a:pt x="3381003" y="724947"/>
                </a:lnTo>
                <a:lnTo>
                  <a:pt x="3381708" y="724202"/>
                </a:lnTo>
                <a:cubicBezTo>
                  <a:pt x="3383894" y="722694"/>
                  <a:pt x="3381315" y="728128"/>
                  <a:pt x="3381315" y="728128"/>
                </a:cubicBezTo>
                <a:close/>
                <a:moveTo>
                  <a:pt x="924712" y="3757442"/>
                </a:moveTo>
                <a:lnTo>
                  <a:pt x="917619" y="3755181"/>
                </a:lnTo>
                <a:cubicBezTo>
                  <a:pt x="921272" y="3754829"/>
                  <a:pt x="923246" y="3754983"/>
                  <a:pt x="924215" y="3755466"/>
                </a:cubicBezTo>
                <a:close/>
                <a:moveTo>
                  <a:pt x="3367406" y="819111"/>
                </a:moveTo>
                <a:cubicBezTo>
                  <a:pt x="3366936" y="820193"/>
                  <a:pt x="3366421" y="820819"/>
                  <a:pt x="3366331" y="819905"/>
                </a:cubicBezTo>
                <a:cubicBezTo>
                  <a:pt x="3366331" y="819905"/>
                  <a:pt x="3366331" y="819905"/>
                  <a:pt x="3366699" y="818948"/>
                </a:cubicBezTo>
                <a:lnTo>
                  <a:pt x="3367984" y="815598"/>
                </a:lnTo>
                <a:lnTo>
                  <a:pt x="3368212" y="815576"/>
                </a:lnTo>
                <a:cubicBezTo>
                  <a:pt x="3368302" y="816489"/>
                  <a:pt x="3367876" y="818028"/>
                  <a:pt x="3367406" y="819111"/>
                </a:cubicBezTo>
                <a:close/>
                <a:moveTo>
                  <a:pt x="3362513" y="872265"/>
                </a:moveTo>
                <a:lnTo>
                  <a:pt x="3361910" y="871258"/>
                </a:lnTo>
                <a:cubicBezTo>
                  <a:pt x="3361718" y="870470"/>
                  <a:pt x="3361747" y="870179"/>
                  <a:pt x="3362164" y="871205"/>
                </a:cubicBezTo>
                <a:close/>
                <a:moveTo>
                  <a:pt x="3364389" y="875397"/>
                </a:moveTo>
                <a:cubicBezTo>
                  <a:pt x="3364389" y="875397"/>
                  <a:pt x="3364389" y="875397"/>
                  <a:pt x="3363977" y="875898"/>
                </a:cubicBezTo>
                <a:lnTo>
                  <a:pt x="3363786" y="876131"/>
                </a:lnTo>
                <a:lnTo>
                  <a:pt x="3362513" y="872265"/>
                </a:lnTo>
                <a:close/>
                <a:moveTo>
                  <a:pt x="3381954" y="907594"/>
                </a:moveTo>
                <a:lnTo>
                  <a:pt x="3378227" y="906092"/>
                </a:lnTo>
                <a:cubicBezTo>
                  <a:pt x="3379390" y="906210"/>
                  <a:pt x="3382220" y="906858"/>
                  <a:pt x="3382220" y="906858"/>
                </a:cubicBezTo>
                <a:close/>
                <a:moveTo>
                  <a:pt x="3362573" y="936625"/>
                </a:moveTo>
                <a:lnTo>
                  <a:pt x="3361687" y="936980"/>
                </a:lnTo>
                <a:lnTo>
                  <a:pt x="3361157" y="936544"/>
                </a:lnTo>
                <a:cubicBezTo>
                  <a:pt x="3361157" y="936544"/>
                  <a:pt x="3361157" y="936544"/>
                  <a:pt x="3361775" y="935793"/>
                </a:cubicBezTo>
                <a:lnTo>
                  <a:pt x="3362198" y="935279"/>
                </a:lnTo>
                <a:lnTo>
                  <a:pt x="3362306" y="935915"/>
                </a:lnTo>
                <a:close/>
                <a:moveTo>
                  <a:pt x="2400424" y="2196720"/>
                </a:moveTo>
                <a:lnTo>
                  <a:pt x="2400196" y="2194404"/>
                </a:lnTo>
                <a:lnTo>
                  <a:pt x="2401186" y="2194277"/>
                </a:lnTo>
                <a:close/>
                <a:moveTo>
                  <a:pt x="2402956" y="2194051"/>
                </a:moveTo>
                <a:lnTo>
                  <a:pt x="2401186" y="2194277"/>
                </a:lnTo>
                <a:lnTo>
                  <a:pt x="2401727" y="2192544"/>
                </a:lnTo>
                <a:lnTo>
                  <a:pt x="2403492" y="2190399"/>
                </a:lnTo>
                <a:lnTo>
                  <a:pt x="2402926" y="2189636"/>
                </a:lnTo>
                <a:lnTo>
                  <a:pt x="2404065" y="2189191"/>
                </a:lnTo>
                <a:cubicBezTo>
                  <a:pt x="2404074" y="2190458"/>
                  <a:pt x="2403653" y="2192630"/>
                  <a:pt x="2402956" y="2194051"/>
                </a:cubicBezTo>
                <a:close/>
                <a:moveTo>
                  <a:pt x="2400554" y="2198056"/>
                </a:moveTo>
                <a:lnTo>
                  <a:pt x="2399989" y="2198111"/>
                </a:lnTo>
                <a:lnTo>
                  <a:pt x="2400424" y="2196720"/>
                </a:lnTo>
                <a:close/>
                <a:moveTo>
                  <a:pt x="2400983" y="2200089"/>
                </a:moveTo>
                <a:lnTo>
                  <a:pt x="2400849" y="2200188"/>
                </a:lnTo>
                <a:cubicBezTo>
                  <a:pt x="2399309" y="2201230"/>
                  <a:pt x="2399784" y="2200781"/>
                  <a:pt x="2400983" y="2200089"/>
                </a:cubicBezTo>
                <a:close/>
                <a:moveTo>
                  <a:pt x="1112577" y="3787976"/>
                </a:moveTo>
                <a:cubicBezTo>
                  <a:pt x="1103981" y="3794337"/>
                  <a:pt x="1103981" y="3794337"/>
                  <a:pt x="1103981" y="3794337"/>
                </a:cubicBezTo>
                <a:cubicBezTo>
                  <a:pt x="1101976" y="3792687"/>
                  <a:pt x="1101976" y="3792687"/>
                  <a:pt x="1101976" y="3792687"/>
                </a:cubicBezTo>
                <a:cubicBezTo>
                  <a:pt x="1112577" y="3787976"/>
                  <a:pt x="1112577" y="3787976"/>
                  <a:pt x="1112577" y="3787976"/>
                </a:cubicBezTo>
                <a:close/>
                <a:moveTo>
                  <a:pt x="1130521" y="3775874"/>
                </a:moveTo>
                <a:cubicBezTo>
                  <a:pt x="1130593" y="3774254"/>
                  <a:pt x="1131059" y="3769600"/>
                  <a:pt x="1131059" y="3769600"/>
                </a:cubicBezTo>
                <a:lnTo>
                  <a:pt x="1131271" y="3771766"/>
                </a:lnTo>
                <a:lnTo>
                  <a:pt x="1130816" y="3775068"/>
                </a:lnTo>
                <a:cubicBezTo>
                  <a:pt x="1130548" y="3776736"/>
                  <a:pt x="1130485" y="3776684"/>
                  <a:pt x="1130521" y="3775874"/>
                </a:cubicBezTo>
                <a:close/>
                <a:moveTo>
                  <a:pt x="1151376" y="3788943"/>
                </a:moveTo>
                <a:lnTo>
                  <a:pt x="1146196" y="3790030"/>
                </a:lnTo>
                <a:cubicBezTo>
                  <a:pt x="1144163" y="3790457"/>
                  <a:pt x="1144163" y="3790457"/>
                  <a:pt x="1144163" y="3790457"/>
                </a:cubicBezTo>
                <a:cubicBezTo>
                  <a:pt x="1152759" y="3784097"/>
                  <a:pt x="1152759" y="3784097"/>
                  <a:pt x="1152759" y="3784097"/>
                </a:cubicBezTo>
                <a:lnTo>
                  <a:pt x="1152573" y="3785477"/>
                </a:lnTo>
                <a:close/>
                <a:moveTo>
                  <a:pt x="1151057" y="3790252"/>
                </a:moveTo>
                <a:cubicBezTo>
                  <a:pt x="1150690" y="3791209"/>
                  <a:pt x="1150587" y="3791334"/>
                  <a:pt x="1151207" y="3789431"/>
                </a:cubicBezTo>
                <a:lnTo>
                  <a:pt x="1151376" y="3788943"/>
                </a:lnTo>
                <a:lnTo>
                  <a:pt x="1151518" y="3788913"/>
                </a:lnTo>
                <a:close/>
                <a:moveTo>
                  <a:pt x="1291132" y="3641463"/>
                </a:moveTo>
                <a:cubicBezTo>
                  <a:pt x="1290926" y="3641713"/>
                  <a:pt x="1290013" y="3641801"/>
                  <a:pt x="1290013" y="3641801"/>
                </a:cubicBezTo>
                <a:cubicBezTo>
                  <a:pt x="1290013" y="3641801"/>
                  <a:pt x="1290013" y="3641801"/>
                  <a:pt x="1290174" y="3641094"/>
                </a:cubicBezTo>
                <a:lnTo>
                  <a:pt x="1290182" y="3641063"/>
                </a:lnTo>
                <a:close/>
                <a:moveTo>
                  <a:pt x="2144269" y="2642883"/>
                </a:moveTo>
                <a:cubicBezTo>
                  <a:pt x="2143606" y="2643178"/>
                  <a:pt x="2141780" y="2643354"/>
                  <a:pt x="2141780" y="2643354"/>
                </a:cubicBezTo>
                <a:cubicBezTo>
                  <a:pt x="2141780" y="2643354"/>
                  <a:pt x="2141780" y="2643354"/>
                  <a:pt x="2142191" y="2642854"/>
                </a:cubicBezTo>
                <a:lnTo>
                  <a:pt x="2142540" y="2642430"/>
                </a:lnTo>
                <a:close/>
                <a:moveTo>
                  <a:pt x="3476997" y="1052986"/>
                </a:moveTo>
                <a:lnTo>
                  <a:pt x="3475239" y="1047200"/>
                </a:lnTo>
                <a:cubicBezTo>
                  <a:pt x="3475239" y="1047200"/>
                  <a:pt x="3475239" y="1047200"/>
                  <a:pt x="3480540" y="1044845"/>
                </a:cubicBezTo>
                <a:cubicBezTo>
                  <a:pt x="3480540" y="1044845"/>
                  <a:pt x="3480540" y="1044845"/>
                  <a:pt x="3482071" y="1044005"/>
                </a:cubicBezTo>
                <a:lnTo>
                  <a:pt x="3482536" y="1043751"/>
                </a:lnTo>
                <a:close/>
                <a:moveTo>
                  <a:pt x="3489727" y="1039810"/>
                </a:moveTo>
                <a:lnTo>
                  <a:pt x="3482536" y="1043751"/>
                </a:lnTo>
                <a:lnTo>
                  <a:pt x="3485483" y="1038837"/>
                </a:lnTo>
                <a:close/>
                <a:moveTo>
                  <a:pt x="2477826" y="2271709"/>
                </a:moveTo>
                <a:lnTo>
                  <a:pt x="2474185" y="2268713"/>
                </a:lnTo>
                <a:lnTo>
                  <a:pt x="2475043" y="2265511"/>
                </a:lnTo>
                <a:lnTo>
                  <a:pt x="2477652" y="2266751"/>
                </a:lnTo>
                <a:close/>
                <a:moveTo>
                  <a:pt x="3491141" y="1040134"/>
                </a:moveTo>
                <a:lnTo>
                  <a:pt x="3489727" y="1039810"/>
                </a:lnTo>
                <a:lnTo>
                  <a:pt x="3491191" y="1039007"/>
                </a:lnTo>
                <a:close/>
                <a:moveTo>
                  <a:pt x="1717110" y="3202056"/>
                </a:moveTo>
                <a:lnTo>
                  <a:pt x="1716783" y="3198718"/>
                </a:lnTo>
                <a:cubicBezTo>
                  <a:pt x="1716605" y="3196892"/>
                  <a:pt x="1716605" y="3196892"/>
                  <a:pt x="1716605" y="3196892"/>
                </a:cubicBezTo>
                <a:cubicBezTo>
                  <a:pt x="1717428" y="3195891"/>
                  <a:pt x="1717424" y="3198195"/>
                  <a:pt x="1717180" y="3201301"/>
                </a:cubicBezTo>
                <a:close/>
                <a:moveTo>
                  <a:pt x="2144066" y="2685533"/>
                </a:moveTo>
                <a:lnTo>
                  <a:pt x="2143865" y="2684710"/>
                </a:lnTo>
                <a:lnTo>
                  <a:pt x="2145768" y="2681740"/>
                </a:lnTo>
                <a:cubicBezTo>
                  <a:pt x="2147880" y="2678598"/>
                  <a:pt x="2142829" y="2687036"/>
                  <a:pt x="2144066" y="2685533"/>
                </a:cubicBezTo>
                <a:close/>
                <a:moveTo>
                  <a:pt x="3497157" y="1045083"/>
                </a:moveTo>
                <a:cubicBezTo>
                  <a:pt x="3496442" y="1037779"/>
                  <a:pt x="3496442" y="1037779"/>
                  <a:pt x="3496442" y="1037779"/>
                </a:cubicBezTo>
                <a:cubicBezTo>
                  <a:pt x="3492789" y="1038131"/>
                  <a:pt x="3492789" y="1038131"/>
                  <a:pt x="3492789" y="1038131"/>
                </a:cubicBezTo>
                <a:lnTo>
                  <a:pt x="3491191" y="1039007"/>
                </a:lnTo>
                <a:lnTo>
                  <a:pt x="3491644" y="1028794"/>
                </a:lnTo>
                <a:cubicBezTo>
                  <a:pt x="3491716" y="1027174"/>
                  <a:pt x="3491716" y="1027174"/>
                  <a:pt x="3491716" y="1027174"/>
                </a:cubicBezTo>
                <a:cubicBezTo>
                  <a:pt x="3495369" y="1026821"/>
                  <a:pt x="3495369" y="1026821"/>
                  <a:pt x="3495369" y="1026821"/>
                </a:cubicBezTo>
                <a:cubicBezTo>
                  <a:pt x="3496302" y="1017514"/>
                  <a:pt x="3496302" y="1017514"/>
                  <a:pt x="3496302" y="1017514"/>
                </a:cubicBezTo>
                <a:cubicBezTo>
                  <a:pt x="3497157" y="1045083"/>
                  <a:pt x="3497157" y="1045083"/>
                  <a:pt x="3497157" y="1045083"/>
                </a:cubicBezTo>
                <a:close/>
                <a:moveTo>
                  <a:pt x="1717580" y="3209501"/>
                </a:moveTo>
                <a:cubicBezTo>
                  <a:pt x="1716417" y="3213213"/>
                  <a:pt x="1716195" y="3212716"/>
                  <a:pt x="1716325" y="3210515"/>
                </a:cubicBezTo>
                <a:lnTo>
                  <a:pt x="1717110" y="3202056"/>
                </a:lnTo>
                <a:lnTo>
                  <a:pt x="1717772" y="3208813"/>
                </a:lnTo>
                <a:close/>
                <a:moveTo>
                  <a:pt x="2522096" y="2234252"/>
                </a:moveTo>
                <a:cubicBezTo>
                  <a:pt x="2522096" y="2234252"/>
                  <a:pt x="2522096" y="2234252"/>
                  <a:pt x="2522078" y="2231719"/>
                </a:cubicBezTo>
                <a:lnTo>
                  <a:pt x="2522029" y="2224625"/>
                </a:lnTo>
                <a:lnTo>
                  <a:pt x="2522070" y="2224576"/>
                </a:lnTo>
                <a:cubicBezTo>
                  <a:pt x="2522795" y="2227271"/>
                  <a:pt x="2523099" y="2235077"/>
                  <a:pt x="2522096" y="2234252"/>
                </a:cubicBezTo>
                <a:close/>
                <a:moveTo>
                  <a:pt x="3472995" y="1083710"/>
                </a:moveTo>
                <a:lnTo>
                  <a:pt x="3471465" y="1083973"/>
                </a:lnTo>
                <a:cubicBezTo>
                  <a:pt x="3470919" y="1083104"/>
                  <a:pt x="3471152" y="1080777"/>
                  <a:pt x="3471152" y="1080777"/>
                </a:cubicBezTo>
                <a:close/>
                <a:moveTo>
                  <a:pt x="1661440" y="3292548"/>
                </a:moveTo>
                <a:cubicBezTo>
                  <a:pt x="1661440" y="3292548"/>
                  <a:pt x="1661440" y="3292548"/>
                  <a:pt x="1661028" y="3293049"/>
                </a:cubicBezTo>
                <a:lnTo>
                  <a:pt x="1660675" y="3293478"/>
                </a:lnTo>
                <a:lnTo>
                  <a:pt x="1660308" y="3293349"/>
                </a:lnTo>
                <a:cubicBezTo>
                  <a:pt x="1658895" y="3292449"/>
                  <a:pt x="1659295" y="3291834"/>
                  <a:pt x="1660392" y="3291267"/>
                </a:cubicBezTo>
                <a:lnTo>
                  <a:pt x="1662333" y="3289736"/>
                </a:lnTo>
                <a:close/>
                <a:moveTo>
                  <a:pt x="2517886" y="2254227"/>
                </a:moveTo>
                <a:lnTo>
                  <a:pt x="2518004" y="2249251"/>
                </a:lnTo>
                <a:cubicBezTo>
                  <a:pt x="2518225" y="2245024"/>
                  <a:pt x="2518345" y="2250370"/>
                  <a:pt x="2517955" y="2254037"/>
                </a:cubicBezTo>
                <a:close/>
                <a:moveTo>
                  <a:pt x="1676983" y="3281831"/>
                </a:moveTo>
                <a:cubicBezTo>
                  <a:pt x="1666382" y="3286541"/>
                  <a:pt x="1666382" y="3286541"/>
                  <a:pt x="1666382" y="3286541"/>
                </a:cubicBezTo>
                <a:lnTo>
                  <a:pt x="1662333" y="3289736"/>
                </a:lnTo>
                <a:lnTo>
                  <a:pt x="1665139" y="3280900"/>
                </a:lnTo>
                <a:cubicBezTo>
                  <a:pt x="1665667" y="3279236"/>
                  <a:pt x="1665667" y="3279236"/>
                  <a:pt x="1665667" y="3279236"/>
                </a:cubicBezTo>
                <a:cubicBezTo>
                  <a:pt x="1670610" y="3273228"/>
                  <a:pt x="1670610" y="3273228"/>
                  <a:pt x="1670610" y="3273228"/>
                </a:cubicBezTo>
                <a:cubicBezTo>
                  <a:pt x="1674978" y="3280181"/>
                  <a:pt x="1674978" y="3280181"/>
                  <a:pt x="1674978" y="3280181"/>
                </a:cubicBezTo>
                <a:cubicBezTo>
                  <a:pt x="1676983" y="3281831"/>
                  <a:pt x="1676983" y="3281831"/>
                  <a:pt x="1676983" y="3281831"/>
                </a:cubicBezTo>
                <a:close/>
                <a:moveTo>
                  <a:pt x="1671108" y="3297146"/>
                </a:moveTo>
                <a:cubicBezTo>
                  <a:pt x="1658144" y="3296554"/>
                  <a:pt x="1658144" y="3296554"/>
                  <a:pt x="1658144" y="3296554"/>
                </a:cubicBezTo>
                <a:lnTo>
                  <a:pt x="1660675" y="3293478"/>
                </a:lnTo>
                <a:close/>
                <a:moveTo>
                  <a:pt x="2460459" y="2340377"/>
                </a:moveTo>
                <a:lnTo>
                  <a:pt x="2458209" y="2342043"/>
                </a:lnTo>
                <a:cubicBezTo>
                  <a:pt x="2456955" y="2341011"/>
                  <a:pt x="2456509" y="2336446"/>
                  <a:pt x="2456330" y="2334619"/>
                </a:cubicBezTo>
                <a:close/>
                <a:moveTo>
                  <a:pt x="2461031" y="2341176"/>
                </a:moveTo>
                <a:lnTo>
                  <a:pt x="2460608" y="2340659"/>
                </a:lnTo>
                <a:lnTo>
                  <a:pt x="2460640" y="2340630"/>
                </a:lnTo>
                <a:close/>
                <a:moveTo>
                  <a:pt x="2462202" y="2342809"/>
                </a:moveTo>
                <a:lnTo>
                  <a:pt x="2461031" y="2341176"/>
                </a:lnTo>
                <a:lnTo>
                  <a:pt x="2462250" y="2342668"/>
                </a:lnTo>
                <a:close/>
                <a:moveTo>
                  <a:pt x="2459315" y="2358263"/>
                </a:moveTo>
                <a:lnTo>
                  <a:pt x="2456109" y="2361198"/>
                </a:lnTo>
                <a:cubicBezTo>
                  <a:pt x="2453857" y="2362914"/>
                  <a:pt x="2456431" y="2359785"/>
                  <a:pt x="2458477" y="2358320"/>
                </a:cubicBezTo>
                <a:close/>
                <a:moveTo>
                  <a:pt x="2159255" y="2752470"/>
                </a:moveTo>
                <a:lnTo>
                  <a:pt x="2158488" y="2752811"/>
                </a:lnTo>
                <a:lnTo>
                  <a:pt x="2157073" y="2753440"/>
                </a:lnTo>
                <a:lnTo>
                  <a:pt x="2158399" y="2751898"/>
                </a:lnTo>
                <a:close/>
                <a:moveTo>
                  <a:pt x="3637423" y="956208"/>
                </a:moveTo>
                <a:lnTo>
                  <a:pt x="3636838" y="956685"/>
                </a:lnTo>
                <a:lnTo>
                  <a:pt x="3637116" y="954548"/>
                </a:lnTo>
                <a:cubicBezTo>
                  <a:pt x="3637551" y="951337"/>
                  <a:pt x="3637573" y="951566"/>
                  <a:pt x="3637501" y="953186"/>
                </a:cubicBezTo>
                <a:close/>
                <a:moveTo>
                  <a:pt x="2163823" y="2755522"/>
                </a:moveTo>
                <a:lnTo>
                  <a:pt x="2159255" y="2752470"/>
                </a:lnTo>
                <a:lnTo>
                  <a:pt x="2159813" y="2752222"/>
                </a:lnTo>
                <a:cubicBezTo>
                  <a:pt x="2163823" y="2755522"/>
                  <a:pt x="2163823" y="2755522"/>
                  <a:pt x="2163823" y="2755522"/>
                </a:cubicBezTo>
                <a:close/>
                <a:moveTo>
                  <a:pt x="3638485" y="963230"/>
                </a:moveTo>
                <a:cubicBezTo>
                  <a:pt x="3637661" y="964231"/>
                  <a:pt x="3637379" y="962530"/>
                  <a:pt x="3637321" y="960174"/>
                </a:cubicBezTo>
                <a:lnTo>
                  <a:pt x="3637423" y="956208"/>
                </a:lnTo>
                <a:lnTo>
                  <a:pt x="3637770" y="955925"/>
                </a:lnTo>
                <a:cubicBezTo>
                  <a:pt x="3638485" y="963230"/>
                  <a:pt x="3638485" y="963230"/>
                  <a:pt x="3638485" y="963230"/>
                </a:cubicBezTo>
                <a:close/>
                <a:moveTo>
                  <a:pt x="2167194" y="2766258"/>
                </a:moveTo>
                <a:lnTo>
                  <a:pt x="2167179" y="2766259"/>
                </a:lnTo>
                <a:cubicBezTo>
                  <a:pt x="2165809" y="2766392"/>
                  <a:pt x="2163070" y="2766655"/>
                  <a:pt x="2157590" y="2767184"/>
                </a:cubicBezTo>
                <a:lnTo>
                  <a:pt x="2157393" y="2765665"/>
                </a:lnTo>
                <a:lnTo>
                  <a:pt x="2164562" y="2763948"/>
                </a:lnTo>
                <a:close/>
                <a:moveTo>
                  <a:pt x="2168549" y="2766127"/>
                </a:moveTo>
                <a:cubicBezTo>
                  <a:pt x="2160311" y="2776140"/>
                  <a:pt x="2160311" y="2776140"/>
                  <a:pt x="2160311" y="2776140"/>
                </a:cubicBezTo>
                <a:cubicBezTo>
                  <a:pt x="2159596" y="2768834"/>
                  <a:pt x="2159596" y="2768834"/>
                  <a:pt x="2159596" y="2768834"/>
                </a:cubicBezTo>
                <a:cubicBezTo>
                  <a:pt x="2159953" y="2772487"/>
                  <a:pt x="2166078" y="2769130"/>
                  <a:pt x="2167430" y="2766465"/>
                </a:cubicBezTo>
                <a:lnTo>
                  <a:pt x="2167194" y="2766258"/>
                </a:lnTo>
                <a:close/>
                <a:moveTo>
                  <a:pt x="2512130" y="2360801"/>
                </a:moveTo>
                <a:lnTo>
                  <a:pt x="2511307" y="2361803"/>
                </a:lnTo>
                <a:cubicBezTo>
                  <a:pt x="2510689" y="2362554"/>
                  <a:pt x="2510689" y="2362554"/>
                  <a:pt x="2510689" y="2362554"/>
                </a:cubicBezTo>
                <a:lnTo>
                  <a:pt x="2510471" y="2360330"/>
                </a:lnTo>
                <a:close/>
                <a:moveTo>
                  <a:pt x="2465825" y="2422190"/>
                </a:moveTo>
                <a:cubicBezTo>
                  <a:pt x="2465681" y="2425429"/>
                  <a:pt x="2465091" y="2424104"/>
                  <a:pt x="2459471" y="2404368"/>
                </a:cubicBezTo>
                <a:cubicBezTo>
                  <a:pt x="2457823" y="2406371"/>
                  <a:pt x="2457823" y="2406371"/>
                  <a:pt x="2457823" y="2406371"/>
                </a:cubicBezTo>
                <a:cubicBezTo>
                  <a:pt x="2455460" y="2401069"/>
                  <a:pt x="2455460" y="2401069"/>
                  <a:pt x="2455460" y="2401069"/>
                </a:cubicBezTo>
                <a:cubicBezTo>
                  <a:pt x="2458398" y="2393411"/>
                  <a:pt x="2458398" y="2393411"/>
                  <a:pt x="2458398" y="2393411"/>
                </a:cubicBezTo>
                <a:cubicBezTo>
                  <a:pt x="2468641" y="2385048"/>
                  <a:pt x="2468641" y="2385048"/>
                  <a:pt x="2468641" y="2385048"/>
                </a:cubicBezTo>
                <a:cubicBezTo>
                  <a:pt x="2473368" y="2395653"/>
                  <a:pt x="2473368" y="2395653"/>
                  <a:pt x="2473368" y="2395653"/>
                </a:cubicBezTo>
                <a:cubicBezTo>
                  <a:pt x="2469497" y="2412618"/>
                  <a:pt x="2469497" y="2412618"/>
                  <a:pt x="2469497" y="2412618"/>
                </a:cubicBezTo>
                <a:cubicBezTo>
                  <a:pt x="2465665" y="2411144"/>
                  <a:pt x="2465969" y="2418949"/>
                  <a:pt x="2465825" y="2422190"/>
                </a:cubicBezTo>
                <a:close/>
                <a:moveTo>
                  <a:pt x="2179323" y="2804376"/>
                </a:moveTo>
                <a:lnTo>
                  <a:pt x="2178786" y="2804773"/>
                </a:lnTo>
                <a:cubicBezTo>
                  <a:pt x="2178696" y="2803860"/>
                  <a:pt x="2179431" y="2801946"/>
                  <a:pt x="2179431" y="2801946"/>
                </a:cubicBezTo>
                <a:cubicBezTo>
                  <a:pt x="2179431" y="2801946"/>
                  <a:pt x="2179431" y="2801946"/>
                  <a:pt x="2179358" y="2803566"/>
                </a:cubicBezTo>
                <a:close/>
                <a:moveTo>
                  <a:pt x="2182294" y="2802177"/>
                </a:moveTo>
                <a:lnTo>
                  <a:pt x="2180872" y="2803229"/>
                </a:lnTo>
                <a:lnTo>
                  <a:pt x="2181117" y="2801812"/>
                </a:lnTo>
                <a:close/>
                <a:moveTo>
                  <a:pt x="2464270" y="2463589"/>
                </a:moveTo>
                <a:lnTo>
                  <a:pt x="2463837" y="2463582"/>
                </a:lnTo>
                <a:lnTo>
                  <a:pt x="2464132" y="2463278"/>
                </a:lnTo>
                <a:close/>
                <a:moveTo>
                  <a:pt x="2468487" y="2458803"/>
                </a:moveTo>
                <a:lnTo>
                  <a:pt x="2464132" y="2463278"/>
                </a:lnTo>
                <a:lnTo>
                  <a:pt x="2463326" y="2461470"/>
                </a:lnTo>
                <a:close/>
                <a:moveTo>
                  <a:pt x="2178855" y="2814906"/>
                </a:moveTo>
                <a:lnTo>
                  <a:pt x="2179323" y="2804376"/>
                </a:lnTo>
                <a:lnTo>
                  <a:pt x="2180872" y="2803229"/>
                </a:lnTo>
                <a:close/>
                <a:moveTo>
                  <a:pt x="1535507" y="3604010"/>
                </a:moveTo>
                <a:lnTo>
                  <a:pt x="1530965" y="3598260"/>
                </a:lnTo>
                <a:cubicBezTo>
                  <a:pt x="1530965" y="3598260"/>
                  <a:pt x="1530965" y="3598260"/>
                  <a:pt x="1536623" y="3599557"/>
                </a:cubicBezTo>
                <a:close/>
                <a:moveTo>
                  <a:pt x="1537582" y="3602287"/>
                </a:moveTo>
                <a:lnTo>
                  <a:pt x="1537298" y="3602584"/>
                </a:lnTo>
                <a:lnTo>
                  <a:pt x="1537552" y="3602084"/>
                </a:lnTo>
                <a:close/>
                <a:moveTo>
                  <a:pt x="1534966" y="3606169"/>
                </a:moveTo>
                <a:cubicBezTo>
                  <a:pt x="1533184" y="3606802"/>
                  <a:pt x="1530856" y="3606566"/>
                  <a:pt x="1530033" y="3607567"/>
                </a:cubicBezTo>
                <a:lnTo>
                  <a:pt x="1535042" y="3605865"/>
                </a:lnTo>
                <a:close/>
                <a:moveTo>
                  <a:pt x="1537616" y="3604992"/>
                </a:moveTo>
                <a:lnTo>
                  <a:pt x="1535042" y="3605865"/>
                </a:lnTo>
                <a:lnTo>
                  <a:pt x="1535507" y="3604010"/>
                </a:lnTo>
                <a:lnTo>
                  <a:pt x="1535701" y="3604255"/>
                </a:lnTo>
                <a:lnTo>
                  <a:pt x="1537298" y="3602584"/>
                </a:lnTo>
                <a:lnTo>
                  <a:pt x="1536981" y="3603209"/>
                </a:lnTo>
                <a:cubicBezTo>
                  <a:pt x="1537984" y="3604034"/>
                  <a:pt x="1538485" y="3604447"/>
                  <a:pt x="1537616" y="3604992"/>
                </a:cubicBezTo>
                <a:close/>
                <a:moveTo>
                  <a:pt x="1530748" y="3614872"/>
                </a:moveTo>
                <a:cubicBezTo>
                  <a:pt x="1528743" y="3613222"/>
                  <a:pt x="1528743" y="3613222"/>
                  <a:pt x="1528743" y="3613222"/>
                </a:cubicBezTo>
                <a:cubicBezTo>
                  <a:pt x="1530033" y="3607567"/>
                  <a:pt x="1530033" y="3607567"/>
                  <a:pt x="1530033" y="3607567"/>
                </a:cubicBezTo>
                <a:cubicBezTo>
                  <a:pt x="1530748" y="3614872"/>
                  <a:pt x="1530748" y="3614872"/>
                  <a:pt x="1530748" y="3614872"/>
                </a:cubicBezTo>
                <a:close/>
                <a:moveTo>
                  <a:pt x="3687450" y="996999"/>
                </a:moveTo>
                <a:lnTo>
                  <a:pt x="3683096" y="1000794"/>
                </a:lnTo>
                <a:lnTo>
                  <a:pt x="3683265" y="999549"/>
                </a:lnTo>
                <a:cubicBezTo>
                  <a:pt x="3684427" y="996413"/>
                  <a:pt x="3685815" y="995876"/>
                  <a:pt x="3687149" y="996553"/>
                </a:cubicBezTo>
                <a:close/>
                <a:moveTo>
                  <a:pt x="1971390" y="3087493"/>
                </a:moveTo>
                <a:cubicBezTo>
                  <a:pt x="1971390" y="3087493"/>
                  <a:pt x="1971390" y="3087493"/>
                  <a:pt x="1971212" y="3085666"/>
                </a:cubicBezTo>
                <a:lnTo>
                  <a:pt x="1971012" y="3083625"/>
                </a:lnTo>
                <a:lnTo>
                  <a:pt x="1971444" y="3083340"/>
                </a:lnTo>
                <a:cubicBezTo>
                  <a:pt x="1972035" y="3084665"/>
                  <a:pt x="1972393" y="3088317"/>
                  <a:pt x="1971390" y="3087493"/>
                </a:cubicBezTo>
                <a:close/>
                <a:moveTo>
                  <a:pt x="2171945" y="2844953"/>
                </a:moveTo>
                <a:cubicBezTo>
                  <a:pt x="2170183" y="2846967"/>
                  <a:pt x="2166868" y="2849591"/>
                  <a:pt x="2170139" y="2846510"/>
                </a:cubicBezTo>
                <a:lnTo>
                  <a:pt x="2171964" y="2844882"/>
                </a:lnTo>
                <a:close/>
                <a:moveTo>
                  <a:pt x="2172674" y="2844249"/>
                </a:moveTo>
                <a:lnTo>
                  <a:pt x="2171964" y="2844882"/>
                </a:lnTo>
                <a:lnTo>
                  <a:pt x="2172405" y="2843181"/>
                </a:lnTo>
                <a:cubicBezTo>
                  <a:pt x="2172405" y="2843181"/>
                  <a:pt x="2172405" y="2843181"/>
                  <a:pt x="2174053" y="2841178"/>
                </a:cubicBezTo>
                <a:close/>
                <a:moveTo>
                  <a:pt x="3692269" y="1004124"/>
                </a:moveTo>
                <a:lnTo>
                  <a:pt x="3687450" y="996999"/>
                </a:lnTo>
                <a:lnTo>
                  <a:pt x="3688062" y="996465"/>
                </a:lnTo>
                <a:cubicBezTo>
                  <a:pt x="3689548" y="995169"/>
                  <a:pt x="3689548" y="995169"/>
                  <a:pt x="3689548" y="995169"/>
                </a:cubicBezTo>
                <a:cubicBezTo>
                  <a:pt x="3691196" y="993167"/>
                  <a:pt x="3688616" y="1004477"/>
                  <a:pt x="3692844" y="991164"/>
                </a:cubicBezTo>
                <a:cubicBezTo>
                  <a:pt x="3692269" y="1004124"/>
                  <a:pt x="3692269" y="1004124"/>
                  <a:pt x="3692269" y="1004124"/>
                </a:cubicBezTo>
                <a:close/>
                <a:moveTo>
                  <a:pt x="2171364" y="2870205"/>
                </a:moveTo>
                <a:lnTo>
                  <a:pt x="2170988" y="2866361"/>
                </a:lnTo>
                <a:cubicBezTo>
                  <a:pt x="2170898" y="2865448"/>
                  <a:pt x="2170898" y="2865448"/>
                  <a:pt x="2170898" y="2865448"/>
                </a:cubicBezTo>
                <a:cubicBezTo>
                  <a:pt x="2172313" y="2865772"/>
                  <a:pt x="2172425" y="2866913"/>
                  <a:pt x="2172117" y="2868182"/>
                </a:cubicBezTo>
                <a:close/>
                <a:moveTo>
                  <a:pt x="2171513" y="2871732"/>
                </a:moveTo>
                <a:lnTo>
                  <a:pt x="2170816" y="2871678"/>
                </a:lnTo>
                <a:lnTo>
                  <a:pt x="2171364" y="2870205"/>
                </a:lnTo>
                <a:close/>
                <a:moveTo>
                  <a:pt x="1995313" y="3087027"/>
                </a:moveTo>
                <a:cubicBezTo>
                  <a:pt x="1995313" y="3087027"/>
                  <a:pt x="1995313" y="3087027"/>
                  <a:pt x="1993308" y="3085377"/>
                </a:cubicBezTo>
                <a:lnTo>
                  <a:pt x="1993308" y="3085358"/>
                </a:lnTo>
                <a:close/>
                <a:moveTo>
                  <a:pt x="3654513" y="1070448"/>
                </a:moveTo>
                <a:cubicBezTo>
                  <a:pt x="3654513" y="1070448"/>
                  <a:pt x="3654513" y="1070448"/>
                  <a:pt x="3654379" y="1069078"/>
                </a:cubicBezTo>
                <a:lnTo>
                  <a:pt x="3653854" y="1063717"/>
                </a:lnTo>
                <a:lnTo>
                  <a:pt x="3654222" y="1062180"/>
                </a:lnTo>
                <a:cubicBezTo>
                  <a:pt x="3656396" y="1054366"/>
                  <a:pt x="3653277" y="1071949"/>
                  <a:pt x="3654513" y="1070448"/>
                </a:cubicBezTo>
                <a:close/>
                <a:moveTo>
                  <a:pt x="2167422" y="2879379"/>
                </a:moveTo>
                <a:lnTo>
                  <a:pt x="2164954" y="2881444"/>
                </a:lnTo>
                <a:lnTo>
                  <a:pt x="2165022" y="2880763"/>
                </a:lnTo>
                <a:cubicBezTo>
                  <a:pt x="2165022" y="2880763"/>
                  <a:pt x="2166760" y="2879674"/>
                  <a:pt x="2167422" y="2879379"/>
                </a:cubicBezTo>
                <a:close/>
                <a:moveTo>
                  <a:pt x="2164789" y="2883090"/>
                </a:moveTo>
                <a:lnTo>
                  <a:pt x="2163375" y="2882765"/>
                </a:lnTo>
                <a:lnTo>
                  <a:pt x="2164954" y="2881444"/>
                </a:lnTo>
                <a:lnTo>
                  <a:pt x="2164906" y="2881926"/>
                </a:lnTo>
                <a:close/>
                <a:moveTo>
                  <a:pt x="2446487" y="2545726"/>
                </a:moveTo>
                <a:lnTo>
                  <a:pt x="2443836" y="2545982"/>
                </a:lnTo>
                <a:lnTo>
                  <a:pt x="2443836" y="2545982"/>
                </a:lnTo>
                <a:cubicBezTo>
                  <a:pt x="2443836" y="2545982"/>
                  <a:pt x="2443836" y="2545982"/>
                  <a:pt x="2444749" y="2545894"/>
                </a:cubicBezTo>
                <a:close/>
                <a:moveTo>
                  <a:pt x="3696360" y="1041267"/>
                </a:moveTo>
                <a:lnTo>
                  <a:pt x="3695927" y="1041188"/>
                </a:lnTo>
                <a:cubicBezTo>
                  <a:pt x="3694173" y="1040637"/>
                  <a:pt x="3694077" y="1040243"/>
                  <a:pt x="3694636" y="1040074"/>
                </a:cubicBezTo>
                <a:close/>
                <a:moveTo>
                  <a:pt x="3678624" y="1065729"/>
                </a:moveTo>
                <a:cubicBezTo>
                  <a:pt x="3677796" y="1067566"/>
                  <a:pt x="3677791" y="1066933"/>
                  <a:pt x="3678239" y="1065622"/>
                </a:cubicBezTo>
                <a:lnTo>
                  <a:pt x="3679446" y="1063461"/>
                </a:lnTo>
                <a:close/>
                <a:moveTo>
                  <a:pt x="2174116" y="2898320"/>
                </a:moveTo>
                <a:lnTo>
                  <a:pt x="2170656" y="2891695"/>
                </a:lnTo>
                <a:lnTo>
                  <a:pt x="2171396" y="2889365"/>
                </a:lnTo>
                <a:cubicBezTo>
                  <a:pt x="2171396" y="2889365"/>
                  <a:pt x="2171396" y="2889365"/>
                  <a:pt x="2174116" y="2898320"/>
                </a:cubicBezTo>
                <a:close/>
                <a:moveTo>
                  <a:pt x="2450924" y="2561889"/>
                </a:moveTo>
                <a:cubicBezTo>
                  <a:pt x="2438675" y="2568603"/>
                  <a:pt x="2438675" y="2568603"/>
                  <a:pt x="2438675" y="2568603"/>
                </a:cubicBezTo>
                <a:cubicBezTo>
                  <a:pt x="2435955" y="2559648"/>
                  <a:pt x="2435955" y="2559648"/>
                  <a:pt x="2435955" y="2559648"/>
                </a:cubicBezTo>
                <a:lnTo>
                  <a:pt x="2442710" y="2551438"/>
                </a:lnTo>
                <a:lnTo>
                  <a:pt x="2443342" y="2552713"/>
                </a:lnTo>
                <a:cubicBezTo>
                  <a:pt x="2443459" y="2551550"/>
                  <a:pt x="2443190" y="2548810"/>
                  <a:pt x="2444193" y="2549635"/>
                </a:cubicBezTo>
                <a:cubicBezTo>
                  <a:pt x="2444193" y="2549635"/>
                  <a:pt x="2444193" y="2549635"/>
                  <a:pt x="2443163" y="2550887"/>
                </a:cubicBezTo>
                <a:lnTo>
                  <a:pt x="2442710" y="2551438"/>
                </a:lnTo>
                <a:lnTo>
                  <a:pt x="2440183" y="2546336"/>
                </a:lnTo>
                <a:lnTo>
                  <a:pt x="2443836" y="2545982"/>
                </a:lnTo>
                <a:lnTo>
                  <a:pt x="2450038" y="2559901"/>
                </a:lnTo>
                <a:cubicBezTo>
                  <a:pt x="2450924" y="2561889"/>
                  <a:pt x="2450924" y="2561889"/>
                  <a:pt x="2450924" y="2561889"/>
                </a:cubicBezTo>
                <a:close/>
                <a:moveTo>
                  <a:pt x="1791857" y="3365852"/>
                </a:moveTo>
                <a:lnTo>
                  <a:pt x="1790081" y="3367377"/>
                </a:lnTo>
                <a:lnTo>
                  <a:pt x="1789768" y="3366612"/>
                </a:lnTo>
                <a:lnTo>
                  <a:pt x="1792037" y="3364740"/>
                </a:lnTo>
                <a:cubicBezTo>
                  <a:pt x="1792699" y="3364446"/>
                  <a:pt x="1792950" y="3364652"/>
                  <a:pt x="1791857" y="3365852"/>
                </a:cubicBezTo>
                <a:close/>
                <a:moveTo>
                  <a:pt x="1790568" y="3368569"/>
                </a:moveTo>
                <a:lnTo>
                  <a:pt x="1790066" y="3367390"/>
                </a:lnTo>
                <a:lnTo>
                  <a:pt x="1790081" y="3367377"/>
                </a:lnTo>
                <a:close/>
                <a:moveTo>
                  <a:pt x="1672791" y="3540323"/>
                </a:moveTo>
                <a:cubicBezTo>
                  <a:pt x="1672791" y="3540323"/>
                  <a:pt x="1672791" y="3540323"/>
                  <a:pt x="1671144" y="3542326"/>
                </a:cubicBezTo>
                <a:cubicBezTo>
                  <a:pt x="1671144" y="3542326"/>
                  <a:pt x="1671144" y="3542326"/>
                  <a:pt x="1671923" y="3540868"/>
                </a:cubicBezTo>
                <a:lnTo>
                  <a:pt x="1672390" y="3539993"/>
                </a:lnTo>
                <a:close/>
                <a:moveTo>
                  <a:pt x="1999029" y="3143816"/>
                </a:moveTo>
                <a:lnTo>
                  <a:pt x="1998714" y="3140593"/>
                </a:lnTo>
                <a:lnTo>
                  <a:pt x="1998922" y="3140370"/>
                </a:lnTo>
                <a:cubicBezTo>
                  <a:pt x="1998761" y="3141076"/>
                  <a:pt x="1998027" y="3142991"/>
                  <a:pt x="1999029" y="3143816"/>
                </a:cubicBezTo>
                <a:close/>
                <a:moveTo>
                  <a:pt x="2179340" y="2932841"/>
                </a:moveTo>
                <a:cubicBezTo>
                  <a:pt x="2179340" y="2932841"/>
                  <a:pt x="2179340" y="2932841"/>
                  <a:pt x="2175687" y="2933194"/>
                </a:cubicBezTo>
                <a:lnTo>
                  <a:pt x="2176305" y="2932444"/>
                </a:lnTo>
                <a:cubicBezTo>
                  <a:pt x="2177335" y="2931192"/>
                  <a:pt x="2177335" y="2931192"/>
                  <a:pt x="2177335" y="2931192"/>
                </a:cubicBezTo>
                <a:cubicBezTo>
                  <a:pt x="2179340" y="2932841"/>
                  <a:pt x="2179340" y="2932841"/>
                  <a:pt x="2179340" y="2932841"/>
                </a:cubicBezTo>
                <a:close/>
                <a:moveTo>
                  <a:pt x="2087884" y="3048594"/>
                </a:moveTo>
                <a:lnTo>
                  <a:pt x="2086906" y="3048688"/>
                </a:lnTo>
                <a:lnTo>
                  <a:pt x="2088718" y="3042982"/>
                </a:lnTo>
                <a:cubicBezTo>
                  <a:pt x="2090079" y="3047460"/>
                  <a:pt x="2089255" y="3048461"/>
                  <a:pt x="2087884" y="3048594"/>
                </a:cubicBezTo>
                <a:close/>
                <a:moveTo>
                  <a:pt x="2629439" y="2450637"/>
                </a:moveTo>
                <a:lnTo>
                  <a:pt x="2627922" y="2450783"/>
                </a:lnTo>
                <a:lnTo>
                  <a:pt x="2629430" y="2450177"/>
                </a:lnTo>
                <a:close/>
                <a:moveTo>
                  <a:pt x="2561790" y="2533238"/>
                </a:moveTo>
                <a:lnTo>
                  <a:pt x="2561156" y="2532581"/>
                </a:lnTo>
                <a:cubicBezTo>
                  <a:pt x="2559322" y="2530915"/>
                  <a:pt x="2559230" y="2531155"/>
                  <a:pt x="2560004" y="2532002"/>
                </a:cubicBezTo>
                <a:lnTo>
                  <a:pt x="2561529" y="2532379"/>
                </a:lnTo>
                <a:close/>
                <a:moveTo>
                  <a:pt x="1796837" y="3470952"/>
                </a:moveTo>
                <a:lnTo>
                  <a:pt x="1795507" y="3467420"/>
                </a:lnTo>
                <a:lnTo>
                  <a:pt x="1796830" y="3463134"/>
                </a:lnTo>
                <a:cubicBezTo>
                  <a:pt x="1797667" y="3461095"/>
                  <a:pt x="1798175" y="3460988"/>
                  <a:pt x="1797632" y="3465735"/>
                </a:cubicBezTo>
                <a:close/>
                <a:moveTo>
                  <a:pt x="1796927" y="3471190"/>
                </a:moveTo>
                <a:lnTo>
                  <a:pt x="1796773" y="3471378"/>
                </a:lnTo>
                <a:lnTo>
                  <a:pt x="1796837" y="3470952"/>
                </a:lnTo>
                <a:close/>
                <a:moveTo>
                  <a:pt x="2638885" y="2447881"/>
                </a:moveTo>
                <a:cubicBezTo>
                  <a:pt x="2630646" y="2457894"/>
                  <a:pt x="2630646" y="2457894"/>
                  <a:pt x="2630646" y="2457894"/>
                </a:cubicBezTo>
                <a:cubicBezTo>
                  <a:pt x="2628999" y="2459897"/>
                  <a:pt x="2628999" y="2459897"/>
                  <a:pt x="2628999" y="2459897"/>
                </a:cubicBezTo>
                <a:cubicBezTo>
                  <a:pt x="2629088" y="2460810"/>
                  <a:pt x="2629388" y="2459168"/>
                  <a:pt x="2629570" y="2456904"/>
                </a:cubicBezTo>
                <a:lnTo>
                  <a:pt x="2629439" y="2450637"/>
                </a:lnTo>
                <a:lnTo>
                  <a:pt x="2632214" y="2450369"/>
                </a:lnTo>
                <a:cubicBezTo>
                  <a:pt x="2633584" y="2450236"/>
                  <a:pt x="2633584" y="2450236"/>
                  <a:pt x="2633584" y="2450236"/>
                </a:cubicBezTo>
                <a:cubicBezTo>
                  <a:pt x="2631221" y="2444934"/>
                  <a:pt x="2631221" y="2444934"/>
                  <a:pt x="2631221" y="2444934"/>
                </a:cubicBezTo>
                <a:cubicBezTo>
                  <a:pt x="2638885" y="2447881"/>
                  <a:pt x="2638885" y="2447881"/>
                  <a:pt x="2638885" y="2447881"/>
                </a:cubicBezTo>
                <a:close/>
                <a:moveTo>
                  <a:pt x="3710972" y="1146024"/>
                </a:moveTo>
                <a:lnTo>
                  <a:pt x="3706524" y="1146534"/>
                </a:lnTo>
                <a:lnTo>
                  <a:pt x="3709126" y="1141881"/>
                </a:lnTo>
                <a:cubicBezTo>
                  <a:pt x="3713113" y="1137291"/>
                  <a:pt x="3713164" y="1143104"/>
                  <a:pt x="3710972" y="1146024"/>
                </a:cubicBezTo>
                <a:close/>
                <a:moveTo>
                  <a:pt x="2651173" y="2443930"/>
                </a:moveTo>
                <a:cubicBezTo>
                  <a:pt x="2652873" y="2449527"/>
                  <a:pt x="2646106" y="2443958"/>
                  <a:pt x="2645910" y="2439599"/>
                </a:cubicBezTo>
                <a:lnTo>
                  <a:pt x="2647892" y="2438355"/>
                </a:lnTo>
                <a:close/>
                <a:moveTo>
                  <a:pt x="2652965" y="2446744"/>
                </a:moveTo>
                <a:lnTo>
                  <a:pt x="2652834" y="2446765"/>
                </a:lnTo>
                <a:cubicBezTo>
                  <a:pt x="2653407" y="2445557"/>
                  <a:pt x="2654965" y="2442642"/>
                  <a:pt x="2653139" y="2442818"/>
                </a:cubicBezTo>
                <a:cubicBezTo>
                  <a:pt x="2653139" y="2442818"/>
                  <a:pt x="2653139" y="2442818"/>
                  <a:pt x="2653067" y="2444438"/>
                </a:cubicBezTo>
                <a:close/>
                <a:moveTo>
                  <a:pt x="2572760" y="2544596"/>
                </a:moveTo>
                <a:cubicBezTo>
                  <a:pt x="2565455" y="2545301"/>
                  <a:pt x="2565455" y="2545301"/>
                  <a:pt x="2565455" y="2545301"/>
                </a:cubicBezTo>
                <a:lnTo>
                  <a:pt x="2561790" y="2533238"/>
                </a:lnTo>
                <a:close/>
                <a:moveTo>
                  <a:pt x="2265071" y="2954277"/>
                </a:moveTo>
                <a:lnTo>
                  <a:pt x="2264257" y="2952756"/>
                </a:lnTo>
                <a:cubicBezTo>
                  <a:pt x="2263644" y="2951202"/>
                  <a:pt x="2263588" y="2950632"/>
                  <a:pt x="2264638" y="2953123"/>
                </a:cubicBezTo>
                <a:close/>
                <a:moveTo>
                  <a:pt x="2265416" y="2954923"/>
                </a:moveTo>
                <a:lnTo>
                  <a:pt x="2265394" y="2954951"/>
                </a:lnTo>
                <a:lnTo>
                  <a:pt x="2265345" y="2955010"/>
                </a:lnTo>
                <a:lnTo>
                  <a:pt x="2265071" y="2954277"/>
                </a:lnTo>
                <a:close/>
                <a:moveTo>
                  <a:pt x="2186618" y="3054276"/>
                </a:moveTo>
                <a:lnTo>
                  <a:pt x="2186619" y="3054270"/>
                </a:lnTo>
                <a:lnTo>
                  <a:pt x="2186644" y="3053969"/>
                </a:lnTo>
                <a:lnTo>
                  <a:pt x="2186722" y="3054145"/>
                </a:lnTo>
                <a:close/>
                <a:moveTo>
                  <a:pt x="2186197" y="3059380"/>
                </a:moveTo>
                <a:cubicBezTo>
                  <a:pt x="2183959" y="3060057"/>
                  <a:pt x="2183641" y="3059166"/>
                  <a:pt x="2184089" y="3057855"/>
                </a:cubicBezTo>
                <a:lnTo>
                  <a:pt x="2185111" y="3056192"/>
                </a:lnTo>
                <a:lnTo>
                  <a:pt x="2186618" y="3054276"/>
                </a:lnTo>
                <a:close/>
                <a:moveTo>
                  <a:pt x="2270228" y="2957249"/>
                </a:moveTo>
                <a:cubicBezTo>
                  <a:pt x="2269583" y="2960076"/>
                  <a:pt x="2268397" y="2959731"/>
                  <a:pt x="2267218" y="2958289"/>
                </a:cubicBezTo>
                <a:lnTo>
                  <a:pt x="2265416" y="2954923"/>
                </a:lnTo>
                <a:lnTo>
                  <a:pt x="2266218" y="2953949"/>
                </a:lnTo>
                <a:cubicBezTo>
                  <a:pt x="2270228" y="2957249"/>
                  <a:pt x="2270228" y="2957249"/>
                  <a:pt x="2270228" y="2957249"/>
                </a:cubicBezTo>
                <a:close/>
                <a:moveTo>
                  <a:pt x="2018493" y="3267294"/>
                </a:moveTo>
                <a:cubicBezTo>
                  <a:pt x="2018493" y="3267294"/>
                  <a:pt x="2018493" y="3267294"/>
                  <a:pt x="2017669" y="3268295"/>
                </a:cubicBezTo>
                <a:lnTo>
                  <a:pt x="2017472" y="3268534"/>
                </a:lnTo>
                <a:lnTo>
                  <a:pt x="2016810" y="3267168"/>
                </a:lnTo>
                <a:lnTo>
                  <a:pt x="2018730" y="3264923"/>
                </a:lnTo>
                <a:close/>
                <a:moveTo>
                  <a:pt x="1794768" y="3543294"/>
                </a:moveTo>
                <a:cubicBezTo>
                  <a:pt x="1794768" y="3543294"/>
                  <a:pt x="1794768" y="3543294"/>
                  <a:pt x="1794840" y="3541674"/>
                </a:cubicBezTo>
                <a:lnTo>
                  <a:pt x="1794919" y="3539885"/>
                </a:lnTo>
                <a:lnTo>
                  <a:pt x="1795528" y="3542065"/>
                </a:lnTo>
                <a:close/>
                <a:moveTo>
                  <a:pt x="2027446" y="3264586"/>
                </a:moveTo>
                <a:cubicBezTo>
                  <a:pt x="2027446" y="3264586"/>
                  <a:pt x="2022701" y="3263200"/>
                  <a:pt x="2019550" y="3263965"/>
                </a:cubicBezTo>
                <a:lnTo>
                  <a:pt x="2018730" y="3264923"/>
                </a:lnTo>
                <a:lnTo>
                  <a:pt x="2019308" y="3259150"/>
                </a:lnTo>
                <a:cubicBezTo>
                  <a:pt x="2019425" y="3257986"/>
                  <a:pt x="2019425" y="3257986"/>
                  <a:pt x="2019425" y="3257986"/>
                </a:cubicBezTo>
                <a:cubicBezTo>
                  <a:pt x="2017420" y="3256336"/>
                  <a:pt x="2021073" y="3255984"/>
                  <a:pt x="2024725" y="3255631"/>
                </a:cubicBezTo>
                <a:cubicBezTo>
                  <a:pt x="2027446" y="3264586"/>
                  <a:pt x="2027446" y="3264586"/>
                  <a:pt x="2027446" y="3264586"/>
                </a:cubicBezTo>
                <a:close/>
                <a:moveTo>
                  <a:pt x="2175108" y="3088284"/>
                </a:moveTo>
                <a:lnTo>
                  <a:pt x="2172477" y="3081674"/>
                </a:lnTo>
                <a:lnTo>
                  <a:pt x="2175755" y="3081012"/>
                </a:lnTo>
                <a:lnTo>
                  <a:pt x="2177384" y="3082352"/>
                </a:lnTo>
                <a:cubicBezTo>
                  <a:pt x="2177384" y="3082352"/>
                  <a:pt x="2177384" y="3082352"/>
                  <a:pt x="2177017" y="3083309"/>
                </a:cubicBezTo>
                <a:close/>
                <a:moveTo>
                  <a:pt x="2794317" y="2337014"/>
                </a:moveTo>
                <a:lnTo>
                  <a:pt x="2791686" y="2337268"/>
                </a:lnTo>
                <a:cubicBezTo>
                  <a:pt x="2790316" y="2337400"/>
                  <a:pt x="2790316" y="2337400"/>
                  <a:pt x="2790316" y="2337400"/>
                </a:cubicBezTo>
                <a:cubicBezTo>
                  <a:pt x="2791606" y="2331745"/>
                  <a:pt x="2791606" y="2331745"/>
                  <a:pt x="2791606" y="2331745"/>
                </a:cubicBezTo>
                <a:cubicBezTo>
                  <a:pt x="2793844" y="2331068"/>
                  <a:pt x="2794744" y="2332018"/>
                  <a:pt x="2794972" y="2333465"/>
                </a:cubicBezTo>
                <a:lnTo>
                  <a:pt x="2794581" y="2336237"/>
                </a:lnTo>
                <a:close/>
                <a:moveTo>
                  <a:pt x="2793619" y="2339069"/>
                </a:moveTo>
                <a:lnTo>
                  <a:pt x="2794317" y="2337014"/>
                </a:lnTo>
                <a:lnTo>
                  <a:pt x="2794473" y="2336999"/>
                </a:lnTo>
                <a:lnTo>
                  <a:pt x="2794309" y="2338166"/>
                </a:lnTo>
                <a:cubicBezTo>
                  <a:pt x="2793861" y="2339477"/>
                  <a:pt x="2793409" y="2340154"/>
                  <a:pt x="2793619" y="2339069"/>
                </a:cubicBezTo>
                <a:close/>
                <a:moveTo>
                  <a:pt x="2176451" y="3091660"/>
                </a:moveTo>
                <a:cubicBezTo>
                  <a:pt x="2174446" y="3090010"/>
                  <a:pt x="2174446" y="3090010"/>
                  <a:pt x="2174446" y="3090010"/>
                </a:cubicBezTo>
                <a:lnTo>
                  <a:pt x="2175108" y="3088284"/>
                </a:lnTo>
                <a:close/>
                <a:moveTo>
                  <a:pt x="2026871" y="3277545"/>
                </a:moveTo>
                <a:cubicBezTo>
                  <a:pt x="2023219" y="3277898"/>
                  <a:pt x="2023219" y="3277898"/>
                  <a:pt x="2023219" y="3277898"/>
                </a:cubicBezTo>
                <a:cubicBezTo>
                  <a:pt x="2026514" y="3273893"/>
                  <a:pt x="2026514" y="3273893"/>
                  <a:pt x="2026514" y="3273893"/>
                </a:cubicBezTo>
                <a:cubicBezTo>
                  <a:pt x="2026871" y="3277545"/>
                  <a:pt x="2026871" y="3277545"/>
                  <a:pt x="2026871" y="3277545"/>
                </a:cubicBezTo>
                <a:close/>
                <a:moveTo>
                  <a:pt x="2022488" y="3285185"/>
                </a:moveTo>
                <a:lnTo>
                  <a:pt x="2016627" y="3285909"/>
                </a:lnTo>
                <a:lnTo>
                  <a:pt x="2022536" y="3284715"/>
                </a:lnTo>
                <a:close/>
                <a:moveTo>
                  <a:pt x="2023181" y="3284584"/>
                </a:moveTo>
                <a:lnTo>
                  <a:pt x="2022536" y="3284715"/>
                </a:lnTo>
                <a:lnTo>
                  <a:pt x="2022762" y="3282461"/>
                </a:lnTo>
                <a:lnTo>
                  <a:pt x="2022772" y="3282463"/>
                </a:lnTo>
                <a:cubicBezTo>
                  <a:pt x="2024023" y="3283178"/>
                  <a:pt x="2023924" y="3283937"/>
                  <a:pt x="2023181" y="3284584"/>
                </a:cubicBezTo>
                <a:close/>
                <a:moveTo>
                  <a:pt x="1799851" y="3557552"/>
                </a:moveTo>
                <a:lnTo>
                  <a:pt x="1795528" y="3542065"/>
                </a:lnTo>
                <a:lnTo>
                  <a:pt x="1796832" y="3539955"/>
                </a:lnTo>
                <a:cubicBezTo>
                  <a:pt x="1798122" y="3532831"/>
                  <a:pt x="1797600" y="3520438"/>
                  <a:pt x="1799851" y="3557552"/>
                </a:cubicBezTo>
                <a:close/>
                <a:moveTo>
                  <a:pt x="2026172" y="3284526"/>
                </a:moveTo>
                <a:cubicBezTo>
                  <a:pt x="2025259" y="3284614"/>
                  <a:pt x="2022107" y="3285379"/>
                  <a:pt x="2022286" y="3287205"/>
                </a:cubicBezTo>
                <a:cubicBezTo>
                  <a:pt x="2022286" y="3287205"/>
                  <a:pt x="2022286" y="3287205"/>
                  <a:pt x="2022402" y="3286042"/>
                </a:cubicBezTo>
                <a:lnTo>
                  <a:pt x="2022488" y="3285185"/>
                </a:lnTo>
                <a:lnTo>
                  <a:pt x="2025166" y="3284854"/>
                </a:lnTo>
                <a:cubicBezTo>
                  <a:pt x="2026526" y="3284607"/>
                  <a:pt x="2026628" y="3284482"/>
                  <a:pt x="2026172" y="3284526"/>
                </a:cubicBezTo>
                <a:close/>
                <a:moveTo>
                  <a:pt x="2021530" y="3295218"/>
                </a:moveTo>
                <a:lnTo>
                  <a:pt x="2021175" y="3294687"/>
                </a:lnTo>
                <a:cubicBezTo>
                  <a:pt x="2019994" y="3292035"/>
                  <a:pt x="2019609" y="3290460"/>
                  <a:pt x="2020960" y="3293671"/>
                </a:cubicBezTo>
                <a:close/>
                <a:moveTo>
                  <a:pt x="2266855" y="2998132"/>
                </a:moveTo>
                <a:lnTo>
                  <a:pt x="2268406" y="2993928"/>
                </a:lnTo>
                <a:lnTo>
                  <a:pt x="2270267" y="2992963"/>
                </a:lnTo>
                <a:cubicBezTo>
                  <a:pt x="2271565" y="2994451"/>
                  <a:pt x="2270687" y="2999605"/>
                  <a:pt x="2266855" y="2998132"/>
                </a:cubicBezTo>
                <a:close/>
                <a:moveTo>
                  <a:pt x="2022221" y="3296250"/>
                </a:moveTo>
                <a:lnTo>
                  <a:pt x="2021941" y="3296335"/>
                </a:lnTo>
                <a:lnTo>
                  <a:pt x="2021530" y="3295218"/>
                </a:lnTo>
                <a:close/>
                <a:moveTo>
                  <a:pt x="3778123" y="1165436"/>
                </a:moveTo>
                <a:lnTo>
                  <a:pt x="3776757" y="1165567"/>
                </a:lnTo>
                <a:lnTo>
                  <a:pt x="3776099" y="1163298"/>
                </a:lnTo>
                <a:cubicBezTo>
                  <a:pt x="3775707" y="1158410"/>
                  <a:pt x="3780863" y="1165171"/>
                  <a:pt x="3778123" y="1165436"/>
                </a:cubicBezTo>
                <a:close/>
                <a:moveTo>
                  <a:pt x="2659285" y="2530712"/>
                </a:moveTo>
                <a:lnTo>
                  <a:pt x="2658730" y="2530535"/>
                </a:lnTo>
                <a:cubicBezTo>
                  <a:pt x="2658390" y="2529416"/>
                  <a:pt x="2658713" y="2528002"/>
                  <a:pt x="2657710" y="2527177"/>
                </a:cubicBezTo>
                <a:cubicBezTo>
                  <a:pt x="2657710" y="2527177"/>
                  <a:pt x="2657710" y="2527177"/>
                  <a:pt x="2658301" y="2528503"/>
                </a:cubicBezTo>
                <a:close/>
                <a:moveTo>
                  <a:pt x="2026169" y="3302155"/>
                </a:moveTo>
                <a:lnTo>
                  <a:pt x="2022221" y="3296250"/>
                </a:lnTo>
                <a:lnTo>
                  <a:pt x="2029188" y="3294144"/>
                </a:lnTo>
                <a:cubicBezTo>
                  <a:pt x="2030307" y="3293805"/>
                  <a:pt x="2030307" y="3293805"/>
                  <a:pt x="2030307" y="3293805"/>
                </a:cubicBezTo>
                <a:cubicBezTo>
                  <a:pt x="2029697" y="3301699"/>
                  <a:pt x="2028005" y="3303245"/>
                  <a:pt x="2026169" y="3302155"/>
                </a:cubicBezTo>
                <a:close/>
                <a:moveTo>
                  <a:pt x="3754313" y="1210668"/>
                </a:moveTo>
                <a:lnTo>
                  <a:pt x="3753649" y="1211466"/>
                </a:lnTo>
                <a:cubicBezTo>
                  <a:pt x="3752974" y="1212222"/>
                  <a:pt x="3752962" y="1212108"/>
                  <a:pt x="3753146" y="1211630"/>
                </a:cubicBezTo>
                <a:lnTo>
                  <a:pt x="3753111" y="1211275"/>
                </a:lnTo>
                <a:close/>
                <a:moveTo>
                  <a:pt x="3760139" y="1207728"/>
                </a:moveTo>
                <a:lnTo>
                  <a:pt x="3754313" y="1210668"/>
                </a:lnTo>
                <a:lnTo>
                  <a:pt x="3758134" y="1206079"/>
                </a:lnTo>
                <a:cubicBezTo>
                  <a:pt x="3760139" y="1207728"/>
                  <a:pt x="3754481" y="1206431"/>
                  <a:pt x="3760139" y="1207728"/>
                </a:cubicBezTo>
                <a:close/>
                <a:moveTo>
                  <a:pt x="2622560" y="2620118"/>
                </a:moveTo>
                <a:lnTo>
                  <a:pt x="2622490" y="2619405"/>
                </a:lnTo>
                <a:lnTo>
                  <a:pt x="2623289" y="2616971"/>
                </a:lnTo>
                <a:cubicBezTo>
                  <a:pt x="2623996" y="2614771"/>
                  <a:pt x="2623904" y="2615011"/>
                  <a:pt x="2623559" y="2616196"/>
                </a:cubicBezTo>
                <a:close/>
                <a:moveTo>
                  <a:pt x="2622815" y="2622720"/>
                </a:moveTo>
                <a:cubicBezTo>
                  <a:pt x="2621991" y="2623722"/>
                  <a:pt x="2622004" y="2622683"/>
                  <a:pt x="2622310" y="2621098"/>
                </a:cubicBezTo>
                <a:lnTo>
                  <a:pt x="2622560" y="2620118"/>
                </a:lnTo>
                <a:lnTo>
                  <a:pt x="2622681" y="2621351"/>
                </a:lnTo>
                <a:cubicBezTo>
                  <a:pt x="2622815" y="2622720"/>
                  <a:pt x="2622815" y="2622720"/>
                  <a:pt x="2622815" y="2622720"/>
                </a:cubicBezTo>
                <a:close/>
                <a:moveTo>
                  <a:pt x="2187954" y="3154855"/>
                </a:moveTo>
                <a:lnTo>
                  <a:pt x="2185060" y="3155986"/>
                </a:lnTo>
                <a:lnTo>
                  <a:pt x="2186184" y="3153398"/>
                </a:lnTo>
                <a:close/>
                <a:moveTo>
                  <a:pt x="2177294" y="3183024"/>
                </a:moveTo>
                <a:lnTo>
                  <a:pt x="2177015" y="3182795"/>
                </a:lnTo>
                <a:lnTo>
                  <a:pt x="2176900" y="3181030"/>
                </a:lnTo>
                <a:lnTo>
                  <a:pt x="2177142" y="3180736"/>
                </a:lnTo>
                <a:close/>
                <a:moveTo>
                  <a:pt x="2192409" y="3165501"/>
                </a:moveTo>
                <a:cubicBezTo>
                  <a:pt x="2191759" y="3166802"/>
                  <a:pt x="2189941" y="3168245"/>
                  <a:pt x="2185966" y="3170011"/>
                </a:cubicBezTo>
                <a:cubicBezTo>
                  <a:pt x="2190194" y="3156698"/>
                  <a:pt x="2190194" y="3156698"/>
                  <a:pt x="2190194" y="3156698"/>
                </a:cubicBezTo>
                <a:lnTo>
                  <a:pt x="2187954" y="3154855"/>
                </a:lnTo>
                <a:lnTo>
                  <a:pt x="2193489" y="3152693"/>
                </a:lnTo>
                <a:cubicBezTo>
                  <a:pt x="2185806" y="3158966"/>
                  <a:pt x="2194361" y="3161596"/>
                  <a:pt x="2192409" y="3165501"/>
                </a:cubicBezTo>
                <a:close/>
                <a:moveTo>
                  <a:pt x="3770716" y="1247494"/>
                </a:moveTo>
                <a:cubicBezTo>
                  <a:pt x="3770680" y="1248304"/>
                  <a:pt x="3770434" y="1248731"/>
                  <a:pt x="3769856" y="1247836"/>
                </a:cubicBezTo>
                <a:lnTo>
                  <a:pt x="3769695" y="1247406"/>
                </a:lnTo>
                <a:lnTo>
                  <a:pt x="3770101" y="1246605"/>
                </a:lnTo>
                <a:close/>
                <a:moveTo>
                  <a:pt x="2180091" y="3185326"/>
                </a:moveTo>
                <a:lnTo>
                  <a:pt x="2177392" y="3188606"/>
                </a:lnTo>
                <a:lnTo>
                  <a:pt x="2177264" y="3186640"/>
                </a:lnTo>
                <a:lnTo>
                  <a:pt x="2177459" y="3185523"/>
                </a:lnTo>
                <a:lnTo>
                  <a:pt x="2177294" y="3183024"/>
                </a:lnTo>
                <a:close/>
                <a:moveTo>
                  <a:pt x="3761850" y="1262868"/>
                </a:moveTo>
                <a:cubicBezTo>
                  <a:pt x="3758197" y="1263220"/>
                  <a:pt x="3758197" y="1263220"/>
                  <a:pt x="3758197" y="1263220"/>
                </a:cubicBezTo>
                <a:cubicBezTo>
                  <a:pt x="3756192" y="1261570"/>
                  <a:pt x="3756192" y="1261570"/>
                  <a:pt x="3756192" y="1261570"/>
                </a:cubicBezTo>
                <a:cubicBezTo>
                  <a:pt x="3762782" y="1253560"/>
                  <a:pt x="3766078" y="1249555"/>
                  <a:pt x="3767726" y="1247552"/>
                </a:cubicBezTo>
                <a:lnTo>
                  <a:pt x="3769116" y="1245862"/>
                </a:lnTo>
                <a:lnTo>
                  <a:pt x="3769695" y="1247406"/>
                </a:lnTo>
                <a:lnTo>
                  <a:pt x="3766414" y="1253872"/>
                </a:lnTo>
                <a:cubicBezTo>
                  <a:pt x="3761850" y="1262868"/>
                  <a:pt x="3761850" y="1262868"/>
                  <a:pt x="3761850" y="1262868"/>
                </a:cubicBezTo>
                <a:close/>
                <a:moveTo>
                  <a:pt x="1969118" y="3444953"/>
                </a:moveTo>
                <a:lnTo>
                  <a:pt x="1967542" y="3443656"/>
                </a:lnTo>
                <a:lnTo>
                  <a:pt x="1969017" y="3443514"/>
                </a:lnTo>
                <a:close/>
                <a:moveTo>
                  <a:pt x="1969547" y="3445306"/>
                </a:moveTo>
                <a:lnTo>
                  <a:pt x="1969174" y="3445759"/>
                </a:lnTo>
                <a:lnTo>
                  <a:pt x="1969118" y="3444953"/>
                </a:lnTo>
                <a:close/>
                <a:moveTo>
                  <a:pt x="2277660" y="3070828"/>
                </a:moveTo>
                <a:cubicBezTo>
                  <a:pt x="2277660" y="3070828"/>
                  <a:pt x="2277660" y="3070828"/>
                  <a:pt x="2276496" y="3070709"/>
                </a:cubicBezTo>
                <a:lnTo>
                  <a:pt x="2273894" y="3070446"/>
                </a:lnTo>
                <a:lnTo>
                  <a:pt x="2275979" y="3064249"/>
                </a:lnTo>
                <a:cubicBezTo>
                  <a:pt x="2278817" y="3057926"/>
                  <a:pt x="2276424" y="3072330"/>
                  <a:pt x="2277660" y="3070828"/>
                </a:cubicBezTo>
                <a:close/>
                <a:moveTo>
                  <a:pt x="3785275" y="1238484"/>
                </a:moveTo>
                <a:cubicBezTo>
                  <a:pt x="3772668" y="1241545"/>
                  <a:pt x="3772668" y="1241545"/>
                  <a:pt x="3772668" y="1241545"/>
                </a:cubicBezTo>
                <a:lnTo>
                  <a:pt x="3770101" y="1246605"/>
                </a:lnTo>
                <a:lnTo>
                  <a:pt x="3769373" y="1245550"/>
                </a:lnTo>
                <a:lnTo>
                  <a:pt x="3769116" y="1245862"/>
                </a:lnTo>
                <a:lnTo>
                  <a:pt x="3767010" y="1240248"/>
                </a:lnTo>
                <a:cubicBezTo>
                  <a:pt x="3779259" y="1233534"/>
                  <a:pt x="3779259" y="1233534"/>
                  <a:pt x="3779259" y="1233534"/>
                </a:cubicBezTo>
                <a:cubicBezTo>
                  <a:pt x="3784202" y="1227527"/>
                  <a:pt x="3784202" y="1227527"/>
                  <a:pt x="3784202" y="1227527"/>
                </a:cubicBezTo>
                <a:cubicBezTo>
                  <a:pt x="3785275" y="1238484"/>
                  <a:pt x="3785275" y="1238484"/>
                  <a:pt x="3785275" y="1238484"/>
                </a:cubicBezTo>
                <a:close/>
                <a:moveTo>
                  <a:pt x="2207014" y="3164420"/>
                </a:moveTo>
                <a:lnTo>
                  <a:pt x="2205358" y="3166238"/>
                </a:lnTo>
                <a:cubicBezTo>
                  <a:pt x="2202632" y="3168402"/>
                  <a:pt x="2206756" y="3161091"/>
                  <a:pt x="2205521" y="3162593"/>
                </a:cubicBezTo>
                <a:close/>
                <a:moveTo>
                  <a:pt x="2140453" y="3255980"/>
                </a:moveTo>
                <a:cubicBezTo>
                  <a:pt x="2139773" y="3253741"/>
                  <a:pt x="2139972" y="3246348"/>
                  <a:pt x="2141977" y="3247997"/>
                </a:cubicBezTo>
                <a:cubicBezTo>
                  <a:pt x="2141977" y="3247997"/>
                  <a:pt x="2141977" y="3247997"/>
                  <a:pt x="2142111" y="3249367"/>
                </a:cubicBezTo>
                <a:lnTo>
                  <a:pt x="2142285" y="3251148"/>
                </a:lnTo>
                <a:lnTo>
                  <a:pt x="2142016" y="3253698"/>
                </a:lnTo>
                <a:cubicBezTo>
                  <a:pt x="2141353" y="3256930"/>
                  <a:pt x="2140793" y="3257099"/>
                  <a:pt x="2140453" y="3255980"/>
                </a:cubicBezTo>
                <a:close/>
                <a:moveTo>
                  <a:pt x="3722838" y="1334684"/>
                </a:moveTo>
                <a:lnTo>
                  <a:pt x="3722553" y="1334640"/>
                </a:lnTo>
                <a:lnTo>
                  <a:pt x="3723157" y="1333150"/>
                </a:lnTo>
                <a:close/>
                <a:moveTo>
                  <a:pt x="3722926" y="1334698"/>
                </a:moveTo>
                <a:lnTo>
                  <a:pt x="3722804" y="1334846"/>
                </a:lnTo>
                <a:lnTo>
                  <a:pt x="3722838" y="1334684"/>
                </a:lnTo>
                <a:close/>
                <a:moveTo>
                  <a:pt x="3825842" y="1212245"/>
                </a:moveTo>
                <a:lnTo>
                  <a:pt x="3823288" y="1214507"/>
                </a:lnTo>
                <a:cubicBezTo>
                  <a:pt x="3821190" y="1216035"/>
                  <a:pt x="3823404" y="1213344"/>
                  <a:pt x="3825193" y="1212192"/>
                </a:cubicBezTo>
                <a:close/>
                <a:moveTo>
                  <a:pt x="3729752" y="1330489"/>
                </a:moveTo>
                <a:cubicBezTo>
                  <a:pt x="3728069" y="1327425"/>
                  <a:pt x="3726243" y="1327601"/>
                  <a:pt x="3724850" y="1328974"/>
                </a:cubicBezTo>
                <a:lnTo>
                  <a:pt x="3723157" y="1333150"/>
                </a:lnTo>
                <a:lnTo>
                  <a:pt x="3724372" y="1327321"/>
                </a:lnTo>
                <a:cubicBezTo>
                  <a:pt x="3725473" y="1324450"/>
                  <a:pt x="3727032" y="1321534"/>
                  <a:pt x="3728679" y="1319531"/>
                </a:cubicBezTo>
                <a:cubicBezTo>
                  <a:pt x="3732332" y="1319179"/>
                  <a:pt x="3732332" y="1319179"/>
                  <a:pt x="3732332" y="1319179"/>
                </a:cubicBezTo>
                <a:cubicBezTo>
                  <a:pt x="3729752" y="1330489"/>
                  <a:pt x="3729752" y="1330489"/>
                  <a:pt x="3729752" y="1330489"/>
                </a:cubicBezTo>
                <a:close/>
                <a:moveTo>
                  <a:pt x="3727857" y="1333639"/>
                </a:moveTo>
                <a:lnTo>
                  <a:pt x="3726327" y="1335226"/>
                </a:lnTo>
                <a:lnTo>
                  <a:pt x="3722926" y="1334698"/>
                </a:lnTo>
                <a:lnTo>
                  <a:pt x="3723216" y="1334345"/>
                </a:lnTo>
                <a:cubicBezTo>
                  <a:pt x="3723628" y="1333845"/>
                  <a:pt x="3724451" y="1332844"/>
                  <a:pt x="3726099" y="1330841"/>
                </a:cubicBezTo>
                <a:close/>
                <a:moveTo>
                  <a:pt x="3894876" y="1133885"/>
                </a:moveTo>
                <a:cubicBezTo>
                  <a:pt x="3894876" y="1133885"/>
                  <a:pt x="3894876" y="1133885"/>
                  <a:pt x="3892772" y="1135932"/>
                </a:cubicBezTo>
                <a:lnTo>
                  <a:pt x="3891712" y="1136962"/>
                </a:lnTo>
                <a:lnTo>
                  <a:pt x="3891895" y="1135210"/>
                </a:lnTo>
                <a:cubicBezTo>
                  <a:pt x="3893413" y="1129532"/>
                  <a:pt x="3895413" y="1139364"/>
                  <a:pt x="3894876" y="1133885"/>
                </a:cubicBezTo>
                <a:close/>
                <a:moveTo>
                  <a:pt x="3896075" y="1152863"/>
                </a:moveTo>
                <a:lnTo>
                  <a:pt x="3894398" y="1154901"/>
                </a:lnTo>
                <a:cubicBezTo>
                  <a:pt x="3893369" y="1156152"/>
                  <a:pt x="3893369" y="1156152"/>
                  <a:pt x="3893369" y="1156152"/>
                </a:cubicBezTo>
                <a:lnTo>
                  <a:pt x="3893535" y="1154170"/>
                </a:lnTo>
                <a:close/>
                <a:moveTo>
                  <a:pt x="3896895" y="1152442"/>
                </a:moveTo>
                <a:lnTo>
                  <a:pt x="3896075" y="1152863"/>
                </a:lnTo>
                <a:lnTo>
                  <a:pt x="3896508" y="1152337"/>
                </a:lnTo>
                <a:lnTo>
                  <a:pt x="3897327" y="1151853"/>
                </a:lnTo>
                <a:cubicBezTo>
                  <a:pt x="3898321" y="1151411"/>
                  <a:pt x="3898612" y="1151441"/>
                  <a:pt x="3896895" y="1152442"/>
                </a:cubicBezTo>
                <a:close/>
                <a:moveTo>
                  <a:pt x="2600299" y="2736425"/>
                </a:moveTo>
                <a:lnTo>
                  <a:pt x="2599556" y="2737050"/>
                </a:lnTo>
                <a:lnTo>
                  <a:pt x="2599562" y="2736914"/>
                </a:lnTo>
                <a:close/>
                <a:moveTo>
                  <a:pt x="2599376" y="2741123"/>
                </a:moveTo>
                <a:cubicBezTo>
                  <a:pt x="2594899" y="2742477"/>
                  <a:pt x="2594375" y="2741836"/>
                  <a:pt x="2595348" y="2740590"/>
                </a:cubicBezTo>
                <a:lnTo>
                  <a:pt x="2599556" y="2737050"/>
                </a:lnTo>
                <a:lnTo>
                  <a:pt x="2599448" y="2739503"/>
                </a:lnTo>
                <a:cubicBezTo>
                  <a:pt x="2599376" y="2741123"/>
                  <a:pt x="2599376" y="2741123"/>
                  <a:pt x="2599376" y="2741123"/>
                </a:cubicBezTo>
                <a:close/>
                <a:moveTo>
                  <a:pt x="2282061" y="3160503"/>
                </a:moveTo>
                <a:cubicBezTo>
                  <a:pt x="2281354" y="3160340"/>
                  <a:pt x="2279939" y="3160017"/>
                  <a:pt x="2280942" y="3160842"/>
                </a:cubicBezTo>
                <a:lnTo>
                  <a:pt x="2281294" y="3160181"/>
                </a:lnTo>
                <a:close/>
                <a:moveTo>
                  <a:pt x="3799738" y="1345853"/>
                </a:moveTo>
                <a:lnTo>
                  <a:pt x="3800417" y="1343714"/>
                </a:lnTo>
                <a:cubicBezTo>
                  <a:pt x="3800945" y="1342050"/>
                  <a:pt x="3800945" y="1342050"/>
                  <a:pt x="3800945" y="1342050"/>
                </a:cubicBezTo>
                <a:lnTo>
                  <a:pt x="3802593" y="1340047"/>
                </a:lnTo>
                <a:close/>
                <a:moveTo>
                  <a:pt x="3796718" y="1355362"/>
                </a:moveTo>
                <a:cubicBezTo>
                  <a:pt x="3796718" y="1355362"/>
                  <a:pt x="3796718" y="1355362"/>
                  <a:pt x="3794730" y="1356246"/>
                </a:cubicBezTo>
                <a:lnTo>
                  <a:pt x="3794597" y="1356304"/>
                </a:lnTo>
                <a:lnTo>
                  <a:pt x="3799738" y="1345853"/>
                </a:lnTo>
                <a:close/>
                <a:moveTo>
                  <a:pt x="3769423" y="1396711"/>
                </a:moveTo>
                <a:cubicBezTo>
                  <a:pt x="3769423" y="1396711"/>
                  <a:pt x="3769423" y="1396711"/>
                  <a:pt x="3768214" y="1396136"/>
                </a:cubicBezTo>
                <a:lnTo>
                  <a:pt x="3763286" y="1393794"/>
                </a:lnTo>
                <a:lnTo>
                  <a:pt x="3766596" y="1388141"/>
                </a:lnTo>
                <a:cubicBezTo>
                  <a:pt x="3769060" y="1385656"/>
                  <a:pt x="3767338" y="1393369"/>
                  <a:pt x="3768925" y="1396039"/>
                </a:cubicBezTo>
                <a:lnTo>
                  <a:pt x="3769622" y="1395836"/>
                </a:lnTo>
                <a:close/>
                <a:moveTo>
                  <a:pt x="3313493" y="1953909"/>
                </a:moveTo>
                <a:lnTo>
                  <a:pt x="3310191" y="1956595"/>
                </a:lnTo>
                <a:lnTo>
                  <a:pt x="3310234" y="1955623"/>
                </a:lnTo>
                <a:lnTo>
                  <a:pt x="3313456" y="1953826"/>
                </a:lnTo>
                <a:cubicBezTo>
                  <a:pt x="3314847" y="1953029"/>
                  <a:pt x="3314464" y="1953239"/>
                  <a:pt x="3313493" y="1953909"/>
                </a:cubicBezTo>
                <a:close/>
                <a:moveTo>
                  <a:pt x="3310081" y="1959078"/>
                </a:moveTo>
                <a:cubicBezTo>
                  <a:pt x="3308666" y="1958754"/>
                  <a:pt x="3309034" y="1957796"/>
                  <a:pt x="3309998" y="1956753"/>
                </a:cubicBezTo>
                <a:lnTo>
                  <a:pt x="3310191" y="1956595"/>
                </a:lnTo>
                <a:lnTo>
                  <a:pt x="3310153" y="1957458"/>
                </a:lnTo>
                <a:cubicBezTo>
                  <a:pt x="3310081" y="1959078"/>
                  <a:pt x="3310081" y="1959078"/>
                  <a:pt x="3310081" y="1959078"/>
                </a:cubicBezTo>
                <a:close/>
                <a:moveTo>
                  <a:pt x="3774723" y="1394356"/>
                </a:moveTo>
                <a:lnTo>
                  <a:pt x="3769622" y="1395836"/>
                </a:lnTo>
                <a:lnTo>
                  <a:pt x="3770551" y="1391763"/>
                </a:lnTo>
                <a:cubicBezTo>
                  <a:pt x="3770713" y="1391056"/>
                  <a:pt x="3770713" y="1391056"/>
                  <a:pt x="3770713" y="1391056"/>
                </a:cubicBezTo>
                <a:cubicBezTo>
                  <a:pt x="3774723" y="1394356"/>
                  <a:pt x="3774723" y="1394356"/>
                  <a:pt x="3774723" y="1394356"/>
                </a:cubicBezTo>
                <a:close/>
                <a:moveTo>
                  <a:pt x="2122829" y="3410229"/>
                </a:moveTo>
                <a:cubicBezTo>
                  <a:pt x="2122829" y="3410229"/>
                  <a:pt x="2122829" y="3410229"/>
                  <a:pt x="2117528" y="3412584"/>
                </a:cubicBezTo>
                <a:cubicBezTo>
                  <a:pt x="2117528" y="3412584"/>
                  <a:pt x="2117528" y="3412584"/>
                  <a:pt x="2122829" y="3410229"/>
                </a:cubicBezTo>
                <a:close/>
                <a:moveTo>
                  <a:pt x="2290752" y="3206903"/>
                </a:moveTo>
                <a:lnTo>
                  <a:pt x="2289538" y="3208084"/>
                </a:lnTo>
                <a:lnTo>
                  <a:pt x="2286992" y="3203809"/>
                </a:lnTo>
                <a:cubicBezTo>
                  <a:pt x="2285972" y="3200451"/>
                  <a:pt x="2290233" y="3203957"/>
                  <a:pt x="2290752" y="3206903"/>
                </a:cubicBezTo>
                <a:close/>
                <a:moveTo>
                  <a:pt x="2999344" y="2361622"/>
                </a:moveTo>
                <a:lnTo>
                  <a:pt x="2996413" y="2359210"/>
                </a:lnTo>
                <a:cubicBezTo>
                  <a:pt x="2995160" y="2358179"/>
                  <a:pt x="2995160" y="2358179"/>
                  <a:pt x="2995160" y="2358179"/>
                </a:cubicBezTo>
                <a:cubicBezTo>
                  <a:pt x="3000460" y="2355824"/>
                  <a:pt x="3000460" y="2355824"/>
                  <a:pt x="3000460" y="2355824"/>
                </a:cubicBezTo>
                <a:lnTo>
                  <a:pt x="3003376" y="2356493"/>
                </a:lnTo>
                <a:lnTo>
                  <a:pt x="3000294" y="2360305"/>
                </a:lnTo>
                <a:close/>
                <a:moveTo>
                  <a:pt x="3000305" y="2362413"/>
                </a:moveTo>
                <a:lnTo>
                  <a:pt x="2998686" y="2363600"/>
                </a:lnTo>
                <a:cubicBezTo>
                  <a:pt x="2997880" y="2364196"/>
                  <a:pt x="2997456" y="2364424"/>
                  <a:pt x="2997646" y="2363977"/>
                </a:cubicBezTo>
                <a:lnTo>
                  <a:pt x="2999344" y="2361622"/>
                </a:lnTo>
                <a:close/>
                <a:moveTo>
                  <a:pt x="2990098" y="2377103"/>
                </a:moveTo>
                <a:cubicBezTo>
                  <a:pt x="2989642" y="2377147"/>
                  <a:pt x="2987815" y="2377323"/>
                  <a:pt x="2984341" y="2379502"/>
                </a:cubicBezTo>
                <a:lnTo>
                  <a:pt x="2987636" y="2375497"/>
                </a:lnTo>
                <a:cubicBezTo>
                  <a:pt x="2989642" y="2377147"/>
                  <a:pt x="2990555" y="2377058"/>
                  <a:pt x="2990098" y="2377103"/>
                </a:cubicBezTo>
                <a:close/>
                <a:moveTo>
                  <a:pt x="2985771" y="2394112"/>
                </a:moveTo>
                <a:cubicBezTo>
                  <a:pt x="2990034" y="2385865"/>
                  <a:pt x="2992439" y="2382177"/>
                  <a:pt x="2993848" y="2380975"/>
                </a:cubicBezTo>
                <a:lnTo>
                  <a:pt x="2993999" y="2381103"/>
                </a:lnTo>
                <a:lnTo>
                  <a:pt x="2992233" y="2383896"/>
                </a:lnTo>
                <a:cubicBezTo>
                  <a:pt x="2990661" y="2386381"/>
                  <a:pt x="2988565" y="2389694"/>
                  <a:pt x="2985771" y="2394112"/>
                </a:cubicBezTo>
                <a:close/>
                <a:moveTo>
                  <a:pt x="2076219" y="3519979"/>
                </a:moveTo>
                <a:lnTo>
                  <a:pt x="2076162" y="3520015"/>
                </a:lnTo>
                <a:cubicBezTo>
                  <a:pt x="2072778" y="3521638"/>
                  <a:pt x="2078782" y="3515873"/>
                  <a:pt x="2076042" y="3516138"/>
                </a:cubicBezTo>
                <a:close/>
                <a:moveTo>
                  <a:pt x="3009566" y="2436528"/>
                </a:moveTo>
                <a:lnTo>
                  <a:pt x="3007758" y="2438018"/>
                </a:lnTo>
                <a:cubicBezTo>
                  <a:pt x="3003662" y="2440315"/>
                  <a:pt x="3008471" y="2432938"/>
                  <a:pt x="3009974" y="2434175"/>
                </a:cubicBezTo>
                <a:close/>
                <a:moveTo>
                  <a:pt x="3250892" y="2145454"/>
                </a:moveTo>
                <a:cubicBezTo>
                  <a:pt x="3250569" y="2146867"/>
                  <a:pt x="3248599" y="2150284"/>
                  <a:pt x="3247596" y="2149459"/>
                </a:cubicBezTo>
                <a:lnTo>
                  <a:pt x="3247828" y="2148441"/>
                </a:lnTo>
                <a:lnTo>
                  <a:pt x="3249813" y="2145616"/>
                </a:lnTo>
                <a:cubicBezTo>
                  <a:pt x="3250802" y="2144540"/>
                  <a:pt x="3251053" y="2144747"/>
                  <a:pt x="3250892" y="2145454"/>
                </a:cubicBezTo>
                <a:close/>
                <a:moveTo>
                  <a:pt x="3007206" y="2448269"/>
                </a:moveTo>
                <a:lnTo>
                  <a:pt x="3007864" y="2446320"/>
                </a:lnTo>
                <a:lnTo>
                  <a:pt x="3007653" y="2447534"/>
                </a:lnTo>
                <a:cubicBezTo>
                  <a:pt x="3007204" y="2449421"/>
                  <a:pt x="3007067" y="2449204"/>
                  <a:pt x="3007206" y="2448269"/>
                </a:cubicBezTo>
                <a:close/>
                <a:moveTo>
                  <a:pt x="3724845" y="1581676"/>
                </a:moveTo>
                <a:cubicBezTo>
                  <a:pt x="3724845" y="1581676"/>
                  <a:pt x="3724845" y="1581676"/>
                  <a:pt x="3724487" y="1578023"/>
                </a:cubicBezTo>
                <a:cubicBezTo>
                  <a:pt x="3724487" y="1578023"/>
                  <a:pt x="3724487" y="1578023"/>
                  <a:pt x="3728221" y="1571441"/>
                </a:cubicBezTo>
                <a:lnTo>
                  <a:pt x="3728608" y="1570760"/>
                </a:lnTo>
                <a:lnTo>
                  <a:pt x="3727550" y="1577238"/>
                </a:lnTo>
                <a:cubicBezTo>
                  <a:pt x="3726582" y="1580587"/>
                  <a:pt x="3725435" y="1583002"/>
                  <a:pt x="3724845" y="1581676"/>
                </a:cubicBezTo>
                <a:close/>
                <a:moveTo>
                  <a:pt x="3702396" y="1611604"/>
                </a:moveTo>
                <a:lnTo>
                  <a:pt x="3702206" y="1611744"/>
                </a:lnTo>
                <a:cubicBezTo>
                  <a:pt x="3701374" y="1611479"/>
                  <a:pt x="3701061" y="1611221"/>
                  <a:pt x="3702267" y="1611479"/>
                </a:cubicBezTo>
                <a:lnTo>
                  <a:pt x="3702315" y="1611494"/>
                </a:lnTo>
                <a:close/>
                <a:moveTo>
                  <a:pt x="3579147" y="1770574"/>
                </a:moveTo>
                <a:lnTo>
                  <a:pt x="3578113" y="1768253"/>
                </a:lnTo>
                <a:lnTo>
                  <a:pt x="3579329" y="1766708"/>
                </a:lnTo>
                <a:cubicBezTo>
                  <a:pt x="3580198" y="1766163"/>
                  <a:pt x="3580802" y="1766450"/>
                  <a:pt x="3580101" y="1768707"/>
                </a:cubicBezTo>
                <a:close/>
                <a:moveTo>
                  <a:pt x="3579275" y="1770861"/>
                </a:moveTo>
                <a:lnTo>
                  <a:pt x="3579057" y="1770751"/>
                </a:lnTo>
                <a:lnTo>
                  <a:pt x="3579147" y="1770574"/>
                </a:lnTo>
                <a:close/>
                <a:moveTo>
                  <a:pt x="3711446" y="1614309"/>
                </a:moveTo>
                <a:cubicBezTo>
                  <a:pt x="3709798" y="1616311"/>
                  <a:pt x="3709798" y="1616311"/>
                  <a:pt x="3709798" y="1616311"/>
                </a:cubicBezTo>
                <a:cubicBezTo>
                  <a:pt x="3706145" y="1616664"/>
                  <a:pt x="3706145" y="1616664"/>
                  <a:pt x="3706145" y="1616664"/>
                </a:cubicBezTo>
                <a:lnTo>
                  <a:pt x="3702396" y="1611604"/>
                </a:lnTo>
                <a:lnTo>
                  <a:pt x="3702477" y="1611544"/>
                </a:lnTo>
                <a:close/>
                <a:moveTo>
                  <a:pt x="3587593" y="1766371"/>
                </a:moveTo>
                <a:cubicBezTo>
                  <a:pt x="3586635" y="1766003"/>
                  <a:pt x="3583394" y="1765855"/>
                  <a:pt x="3584575" y="1768506"/>
                </a:cubicBezTo>
                <a:cubicBezTo>
                  <a:pt x="3584575" y="1768506"/>
                  <a:pt x="3584575" y="1768506"/>
                  <a:pt x="3584987" y="1768005"/>
                </a:cubicBezTo>
                <a:lnTo>
                  <a:pt x="3586051" y="1766713"/>
                </a:lnTo>
                <a:lnTo>
                  <a:pt x="3586480" y="1766767"/>
                </a:lnTo>
                <a:cubicBezTo>
                  <a:pt x="3587980" y="1766795"/>
                  <a:pt x="3588072" y="1766555"/>
                  <a:pt x="3587593" y="1766371"/>
                </a:cubicBezTo>
                <a:close/>
                <a:moveTo>
                  <a:pt x="3665374" y="1673370"/>
                </a:moveTo>
                <a:cubicBezTo>
                  <a:pt x="3664344" y="1674622"/>
                  <a:pt x="3663019" y="1675210"/>
                  <a:pt x="3662016" y="1674385"/>
                </a:cubicBezTo>
                <a:lnTo>
                  <a:pt x="3665550" y="1672815"/>
                </a:lnTo>
                <a:close/>
                <a:moveTo>
                  <a:pt x="3668716" y="1671408"/>
                </a:moveTo>
                <a:lnTo>
                  <a:pt x="3665550" y="1672815"/>
                </a:lnTo>
                <a:lnTo>
                  <a:pt x="3666793" y="1668900"/>
                </a:lnTo>
                <a:lnTo>
                  <a:pt x="3668033" y="1667583"/>
                </a:lnTo>
                <a:close/>
                <a:moveTo>
                  <a:pt x="2888217" y="2628344"/>
                </a:moveTo>
                <a:lnTo>
                  <a:pt x="2888053" y="2627978"/>
                </a:lnTo>
                <a:lnTo>
                  <a:pt x="2888182" y="2627542"/>
                </a:lnTo>
                <a:close/>
                <a:moveTo>
                  <a:pt x="3673332" y="1676980"/>
                </a:moveTo>
                <a:lnTo>
                  <a:pt x="3671067" y="1679734"/>
                </a:lnTo>
                <a:cubicBezTo>
                  <a:pt x="3670037" y="1680985"/>
                  <a:pt x="3670037" y="1680985"/>
                  <a:pt x="3670037" y="1680985"/>
                </a:cubicBezTo>
                <a:cubicBezTo>
                  <a:pt x="3666027" y="1677685"/>
                  <a:pt x="3666027" y="1677685"/>
                  <a:pt x="3666027" y="1677685"/>
                </a:cubicBezTo>
                <a:cubicBezTo>
                  <a:pt x="3667262" y="1676183"/>
                  <a:pt x="3668283" y="1673665"/>
                  <a:pt x="3668736" y="1671519"/>
                </a:cubicBezTo>
                <a:lnTo>
                  <a:pt x="3668716" y="1671408"/>
                </a:lnTo>
                <a:lnTo>
                  <a:pt x="3671292" y="1670264"/>
                </a:lnTo>
                <a:cubicBezTo>
                  <a:pt x="3672617" y="1669675"/>
                  <a:pt x="3672617" y="1669675"/>
                  <a:pt x="3672617" y="1669675"/>
                </a:cubicBezTo>
                <a:cubicBezTo>
                  <a:pt x="3670969" y="1671678"/>
                  <a:pt x="3672975" y="1673328"/>
                  <a:pt x="3671327" y="1675330"/>
                </a:cubicBezTo>
                <a:cubicBezTo>
                  <a:pt x="3673332" y="1676980"/>
                  <a:pt x="3673332" y="1676980"/>
                  <a:pt x="3673332" y="1676980"/>
                </a:cubicBezTo>
                <a:close/>
                <a:moveTo>
                  <a:pt x="2103822" y="3592725"/>
                </a:moveTo>
                <a:cubicBezTo>
                  <a:pt x="2103822" y="3592725"/>
                  <a:pt x="2103822" y="3592725"/>
                  <a:pt x="2107692" y="3575761"/>
                </a:cubicBezTo>
                <a:cubicBezTo>
                  <a:pt x="2107692" y="3575761"/>
                  <a:pt x="2107692" y="3575761"/>
                  <a:pt x="2108354" y="3575466"/>
                </a:cubicBezTo>
                <a:lnTo>
                  <a:pt x="2112006" y="3573843"/>
                </a:lnTo>
                <a:lnTo>
                  <a:pt x="2111424" y="3580931"/>
                </a:lnTo>
                <a:cubicBezTo>
                  <a:pt x="2108764" y="3586718"/>
                  <a:pt x="2103464" y="3589073"/>
                  <a:pt x="2103822" y="3592725"/>
                </a:cubicBezTo>
                <a:close/>
                <a:moveTo>
                  <a:pt x="2891406" y="2635501"/>
                </a:moveTo>
                <a:cubicBezTo>
                  <a:pt x="2889758" y="2637504"/>
                  <a:pt x="2888934" y="2638505"/>
                  <a:pt x="2888523" y="2639006"/>
                </a:cubicBezTo>
                <a:lnTo>
                  <a:pt x="2888400" y="2639155"/>
                </a:lnTo>
                <a:lnTo>
                  <a:pt x="2888462" y="2633971"/>
                </a:lnTo>
                <a:lnTo>
                  <a:pt x="2888217" y="2628344"/>
                </a:lnTo>
                <a:lnTo>
                  <a:pt x="2890815" y="2634176"/>
                </a:lnTo>
                <a:cubicBezTo>
                  <a:pt x="2891406" y="2635501"/>
                  <a:pt x="2891406" y="2635501"/>
                  <a:pt x="2891406" y="2635501"/>
                </a:cubicBezTo>
                <a:close/>
                <a:moveTo>
                  <a:pt x="2817725" y="2740910"/>
                </a:moveTo>
                <a:lnTo>
                  <a:pt x="2814323" y="2733274"/>
                </a:lnTo>
                <a:cubicBezTo>
                  <a:pt x="2818155" y="2734748"/>
                  <a:pt x="2819247" y="2736486"/>
                  <a:pt x="2819175" y="2738106"/>
                </a:cubicBezTo>
                <a:close/>
                <a:moveTo>
                  <a:pt x="3024808" y="2545080"/>
                </a:moveTo>
                <a:cubicBezTo>
                  <a:pt x="3019828" y="2552474"/>
                  <a:pt x="3025377" y="2535002"/>
                  <a:pt x="3025645" y="2537740"/>
                </a:cubicBezTo>
                <a:cubicBezTo>
                  <a:pt x="3025645" y="2537740"/>
                  <a:pt x="3025645" y="2537740"/>
                  <a:pt x="3024355" y="2543396"/>
                </a:cubicBezTo>
                <a:cubicBezTo>
                  <a:pt x="3024355" y="2543396"/>
                  <a:pt x="3024355" y="2543396"/>
                  <a:pt x="3025018" y="2543101"/>
                </a:cubicBezTo>
                <a:lnTo>
                  <a:pt x="3026093" y="2542623"/>
                </a:lnTo>
                <a:close/>
                <a:moveTo>
                  <a:pt x="3066620" y="2504289"/>
                </a:moveTo>
                <a:lnTo>
                  <a:pt x="3066620" y="2504289"/>
                </a:lnTo>
                <a:lnTo>
                  <a:pt x="3066396" y="2502006"/>
                </a:lnTo>
                <a:cubicBezTo>
                  <a:pt x="3066441" y="2502463"/>
                  <a:pt x="3066620" y="2504289"/>
                  <a:pt x="3066620" y="2504289"/>
                </a:cubicBezTo>
                <a:close/>
                <a:moveTo>
                  <a:pt x="2231737" y="3543369"/>
                </a:moveTo>
                <a:lnTo>
                  <a:pt x="2231617" y="3542135"/>
                </a:lnTo>
                <a:lnTo>
                  <a:pt x="2231450" y="3540440"/>
                </a:lnTo>
                <a:lnTo>
                  <a:pt x="2234170" y="3532901"/>
                </a:lnTo>
                <a:cubicBezTo>
                  <a:pt x="2234985" y="3530634"/>
                  <a:pt x="2235231" y="3530207"/>
                  <a:pt x="2233997" y="3534963"/>
                </a:cubicBezTo>
                <a:close/>
                <a:moveTo>
                  <a:pt x="2231751" y="3543505"/>
                </a:moveTo>
                <a:lnTo>
                  <a:pt x="2231710" y="3543471"/>
                </a:lnTo>
                <a:lnTo>
                  <a:pt x="2231737" y="3543369"/>
                </a:lnTo>
                <a:close/>
                <a:moveTo>
                  <a:pt x="2842048" y="2816953"/>
                </a:moveTo>
                <a:cubicBezTo>
                  <a:pt x="2840113" y="2819559"/>
                  <a:pt x="2841045" y="2816128"/>
                  <a:pt x="2842406" y="2814729"/>
                </a:cubicBezTo>
                <a:lnTo>
                  <a:pt x="2843212" y="2814900"/>
                </a:lnTo>
                <a:close/>
                <a:moveTo>
                  <a:pt x="2251305" y="3536086"/>
                </a:moveTo>
                <a:cubicBezTo>
                  <a:pt x="2249658" y="3538088"/>
                  <a:pt x="2248010" y="3540092"/>
                  <a:pt x="2246362" y="3542094"/>
                </a:cubicBezTo>
                <a:cubicBezTo>
                  <a:pt x="2241994" y="3535142"/>
                  <a:pt x="2241994" y="3535142"/>
                  <a:pt x="2241994" y="3535142"/>
                </a:cubicBezTo>
                <a:cubicBezTo>
                  <a:pt x="2243284" y="3529487"/>
                  <a:pt x="2243284" y="3529487"/>
                  <a:pt x="2243284" y="3529487"/>
                </a:cubicBezTo>
                <a:cubicBezTo>
                  <a:pt x="2243642" y="3533139"/>
                  <a:pt x="2243642" y="3533139"/>
                  <a:pt x="2243642" y="3533139"/>
                </a:cubicBezTo>
                <a:cubicBezTo>
                  <a:pt x="2246937" y="3529134"/>
                  <a:pt x="2243642" y="3533139"/>
                  <a:pt x="2251305" y="3536086"/>
                </a:cubicBezTo>
                <a:close/>
                <a:moveTo>
                  <a:pt x="2859357" y="2854283"/>
                </a:moveTo>
                <a:cubicBezTo>
                  <a:pt x="2849331" y="2846034"/>
                  <a:pt x="2849331" y="2846034"/>
                  <a:pt x="2849331" y="2846034"/>
                </a:cubicBezTo>
                <a:lnTo>
                  <a:pt x="2836367" y="2845442"/>
                </a:lnTo>
                <a:cubicBezTo>
                  <a:pt x="2840952" y="2835782"/>
                  <a:pt x="2840952" y="2835782"/>
                  <a:pt x="2840952" y="2835782"/>
                </a:cubicBezTo>
                <a:cubicBezTo>
                  <a:pt x="2840595" y="2832129"/>
                  <a:pt x="2840595" y="2832129"/>
                  <a:pt x="2840595" y="2832129"/>
                </a:cubicBezTo>
                <a:cubicBezTo>
                  <a:pt x="2845895" y="2829774"/>
                  <a:pt x="2845895" y="2829774"/>
                  <a:pt x="2845895" y="2829774"/>
                </a:cubicBezTo>
                <a:cubicBezTo>
                  <a:pt x="2844465" y="2815164"/>
                  <a:pt x="2844465" y="2815164"/>
                  <a:pt x="2844465" y="2815164"/>
                </a:cubicBezTo>
                <a:lnTo>
                  <a:pt x="2843212" y="2814900"/>
                </a:lnTo>
                <a:lnTo>
                  <a:pt x="2847403" y="2807507"/>
                </a:lnTo>
                <a:cubicBezTo>
                  <a:pt x="2835154" y="2814220"/>
                  <a:pt x="2835154" y="2814220"/>
                  <a:pt x="2835154" y="2814220"/>
                </a:cubicBezTo>
                <a:cubicBezTo>
                  <a:pt x="2840314" y="2791600"/>
                  <a:pt x="2840314" y="2791600"/>
                  <a:pt x="2840314" y="2791600"/>
                </a:cubicBezTo>
                <a:cubicBezTo>
                  <a:pt x="2843035" y="2800555"/>
                  <a:pt x="2843035" y="2800555"/>
                  <a:pt x="2843035" y="2800555"/>
                </a:cubicBezTo>
                <a:lnTo>
                  <a:pt x="2842367" y="2802107"/>
                </a:lnTo>
                <a:lnTo>
                  <a:pt x="2838431" y="2803850"/>
                </a:lnTo>
                <a:cubicBezTo>
                  <a:pt x="2834552" y="2806011"/>
                  <a:pt x="2839228" y="2804926"/>
                  <a:pt x="2841885" y="2803229"/>
                </a:cubicBezTo>
                <a:lnTo>
                  <a:pt x="2842367" y="2802107"/>
                </a:lnTo>
                <a:lnTo>
                  <a:pt x="2851988" y="2797846"/>
                </a:lnTo>
                <a:cubicBezTo>
                  <a:pt x="2849268" y="2788892"/>
                  <a:pt x="2849268" y="2788892"/>
                  <a:pt x="2849268" y="2788892"/>
                </a:cubicBezTo>
                <a:cubicBezTo>
                  <a:pt x="2850915" y="2786889"/>
                  <a:pt x="2841247" y="2782292"/>
                  <a:pt x="2854569" y="2786537"/>
                </a:cubicBezTo>
                <a:cubicBezTo>
                  <a:pt x="2854211" y="2782884"/>
                  <a:pt x="2854211" y="2782884"/>
                  <a:pt x="2854211" y="2782884"/>
                </a:cubicBezTo>
                <a:cubicBezTo>
                  <a:pt x="2843252" y="2783942"/>
                  <a:pt x="2843252" y="2783942"/>
                  <a:pt x="2843252" y="2783942"/>
                </a:cubicBezTo>
                <a:cubicBezTo>
                  <a:pt x="2841822" y="2769332"/>
                  <a:pt x="2841822" y="2769332"/>
                  <a:pt x="2841822" y="2769332"/>
                </a:cubicBezTo>
                <a:cubicBezTo>
                  <a:pt x="2826277" y="2780051"/>
                  <a:pt x="2826277" y="2780051"/>
                  <a:pt x="2826277" y="2780051"/>
                </a:cubicBezTo>
                <a:cubicBezTo>
                  <a:pt x="2822982" y="2784056"/>
                  <a:pt x="2822982" y="2784056"/>
                  <a:pt x="2822982" y="2784056"/>
                </a:cubicBezTo>
                <a:cubicBezTo>
                  <a:pt x="2819329" y="2784409"/>
                  <a:pt x="2821194" y="2765793"/>
                  <a:pt x="2815676" y="2784761"/>
                </a:cubicBezTo>
                <a:cubicBezTo>
                  <a:pt x="2817324" y="2782759"/>
                  <a:pt x="2818614" y="2777103"/>
                  <a:pt x="2807655" y="2778162"/>
                </a:cubicBezTo>
                <a:cubicBezTo>
                  <a:pt x="2809303" y="2776159"/>
                  <a:pt x="2812241" y="2768501"/>
                  <a:pt x="2799634" y="2771562"/>
                </a:cubicBezTo>
                <a:cubicBezTo>
                  <a:pt x="2797629" y="2769912"/>
                  <a:pt x="2797629" y="2769912"/>
                  <a:pt x="2797629" y="2769912"/>
                </a:cubicBezTo>
                <a:cubicBezTo>
                  <a:pt x="2797271" y="2766260"/>
                  <a:pt x="2797271" y="2766260"/>
                  <a:pt x="2797271" y="2766260"/>
                </a:cubicBezTo>
                <a:cubicBezTo>
                  <a:pt x="2804935" y="2769207"/>
                  <a:pt x="2804935" y="2769207"/>
                  <a:pt x="2804935" y="2769207"/>
                </a:cubicBezTo>
                <a:cubicBezTo>
                  <a:pt x="2815179" y="2760844"/>
                  <a:pt x="2815179" y="2760844"/>
                  <a:pt x="2815179" y="2760844"/>
                </a:cubicBezTo>
                <a:cubicBezTo>
                  <a:pt x="2817043" y="2742229"/>
                  <a:pt x="2817043" y="2742229"/>
                  <a:pt x="2817043" y="2742229"/>
                </a:cubicBezTo>
                <a:lnTo>
                  <a:pt x="2817725" y="2740910"/>
                </a:lnTo>
                <a:lnTo>
                  <a:pt x="2822593" y="2751832"/>
                </a:lnTo>
                <a:cubicBezTo>
                  <a:pt x="2823774" y="2754483"/>
                  <a:pt x="2823774" y="2754483"/>
                  <a:pt x="2823774" y="2754483"/>
                </a:cubicBezTo>
                <a:cubicBezTo>
                  <a:pt x="2831298" y="2737166"/>
                  <a:pt x="2831298" y="2737166"/>
                  <a:pt x="2831298" y="2737166"/>
                </a:cubicBezTo>
                <a:cubicBezTo>
                  <a:pt x="2828577" y="2728211"/>
                  <a:pt x="2828577" y="2728211"/>
                  <a:pt x="2828577" y="2728211"/>
                </a:cubicBezTo>
                <a:cubicBezTo>
                  <a:pt x="2830225" y="2726208"/>
                  <a:pt x="2825857" y="2719256"/>
                  <a:pt x="2831515" y="2720554"/>
                </a:cubicBezTo>
                <a:cubicBezTo>
                  <a:pt x="2823136" y="2710302"/>
                  <a:pt x="2823136" y="2710302"/>
                  <a:pt x="2823136" y="2710302"/>
                </a:cubicBezTo>
                <a:cubicBezTo>
                  <a:pt x="2835245" y="2683324"/>
                  <a:pt x="2835245" y="2683324"/>
                  <a:pt x="2835245" y="2683324"/>
                </a:cubicBezTo>
                <a:cubicBezTo>
                  <a:pt x="2828156" y="2667417"/>
                  <a:pt x="2828156" y="2667417"/>
                  <a:pt x="2828156" y="2667417"/>
                </a:cubicBezTo>
                <a:cubicBezTo>
                  <a:pt x="2836970" y="2644444"/>
                  <a:pt x="2836970" y="2644444"/>
                  <a:pt x="2836970" y="2644444"/>
                </a:cubicBezTo>
                <a:cubicBezTo>
                  <a:pt x="2830239" y="2632190"/>
                  <a:pt x="2830239" y="2632190"/>
                  <a:pt x="2830239" y="2632190"/>
                </a:cubicBezTo>
                <a:cubicBezTo>
                  <a:pt x="2832462" y="2617227"/>
                  <a:pt x="2832462" y="2617227"/>
                  <a:pt x="2832462" y="2617227"/>
                </a:cubicBezTo>
                <a:cubicBezTo>
                  <a:pt x="2837762" y="2614872"/>
                  <a:pt x="2837762" y="2614872"/>
                  <a:pt x="2837762" y="2614872"/>
                </a:cubicBezTo>
                <a:cubicBezTo>
                  <a:pt x="2837404" y="2611219"/>
                  <a:pt x="2837404" y="2611219"/>
                  <a:pt x="2837404" y="2611219"/>
                </a:cubicBezTo>
                <a:cubicBezTo>
                  <a:pt x="2829026" y="2600967"/>
                  <a:pt x="2829026" y="2600967"/>
                  <a:pt x="2829026" y="2600967"/>
                </a:cubicBezTo>
                <a:cubicBezTo>
                  <a:pt x="2829958" y="2591660"/>
                  <a:pt x="2829958" y="2591660"/>
                  <a:pt x="2829958" y="2591660"/>
                </a:cubicBezTo>
                <a:cubicBezTo>
                  <a:pt x="2838197" y="2581647"/>
                  <a:pt x="2838197" y="2581647"/>
                  <a:pt x="2838197" y="2581647"/>
                </a:cubicBezTo>
                <a:cubicBezTo>
                  <a:pt x="2839487" y="2575992"/>
                  <a:pt x="2833828" y="2574695"/>
                  <a:pt x="2836766" y="2567037"/>
                </a:cubicBezTo>
                <a:cubicBezTo>
                  <a:pt x="2827098" y="2562440"/>
                  <a:pt x="2827098" y="2562440"/>
                  <a:pt x="2827098" y="2562440"/>
                </a:cubicBezTo>
                <a:cubicBezTo>
                  <a:pt x="2829678" y="2551130"/>
                  <a:pt x="2829678" y="2551130"/>
                  <a:pt x="2829678" y="2551130"/>
                </a:cubicBezTo>
                <a:cubicBezTo>
                  <a:pt x="2825170" y="2523913"/>
                  <a:pt x="2825170" y="2523913"/>
                  <a:pt x="2825170" y="2523913"/>
                </a:cubicBezTo>
                <a:cubicBezTo>
                  <a:pt x="2828107" y="2516256"/>
                  <a:pt x="2828107" y="2516256"/>
                  <a:pt x="2828107" y="2516256"/>
                </a:cubicBezTo>
                <a:cubicBezTo>
                  <a:pt x="2823739" y="2509304"/>
                  <a:pt x="2823739" y="2509304"/>
                  <a:pt x="2823739" y="2509304"/>
                </a:cubicBezTo>
                <a:cubicBezTo>
                  <a:pt x="2820086" y="2509656"/>
                  <a:pt x="2828107" y="2516256"/>
                  <a:pt x="2818438" y="2511659"/>
                </a:cubicBezTo>
                <a:cubicBezTo>
                  <a:pt x="2814786" y="2512012"/>
                  <a:pt x="2819154" y="2518964"/>
                  <a:pt x="2811490" y="2516017"/>
                </a:cubicBezTo>
                <a:cubicBezTo>
                  <a:pt x="2812423" y="2506710"/>
                  <a:pt x="2812423" y="2506710"/>
                  <a:pt x="2812423" y="2506710"/>
                </a:cubicBezTo>
                <a:cubicBezTo>
                  <a:pt x="2813713" y="2501054"/>
                  <a:pt x="2807620" y="2532982"/>
                  <a:pt x="2809702" y="2497754"/>
                </a:cubicBezTo>
                <a:cubicBezTo>
                  <a:pt x="2806982" y="2488800"/>
                  <a:pt x="2806982" y="2488800"/>
                  <a:pt x="2806982" y="2488800"/>
                </a:cubicBezTo>
                <a:lnTo>
                  <a:pt x="2809875" y="2489248"/>
                </a:lnTo>
                <a:lnTo>
                  <a:pt x="2810436" y="2494947"/>
                </a:lnTo>
                <a:cubicBezTo>
                  <a:pt x="2811534" y="2502042"/>
                  <a:pt x="2812379" y="2493607"/>
                  <a:pt x="2810990" y="2489421"/>
                </a:cubicBezTo>
                <a:lnTo>
                  <a:pt x="2809875" y="2489248"/>
                </a:lnTo>
                <a:lnTo>
                  <a:pt x="2809596" y="2486405"/>
                </a:lnTo>
                <a:cubicBezTo>
                  <a:pt x="2809321" y="2482381"/>
                  <a:pt x="2809061" y="2477077"/>
                  <a:pt x="2808847" y="2470185"/>
                </a:cubicBezTo>
                <a:cubicBezTo>
                  <a:pt x="2815795" y="2465827"/>
                  <a:pt x="2815795" y="2465827"/>
                  <a:pt x="2815795" y="2465827"/>
                </a:cubicBezTo>
                <a:cubicBezTo>
                  <a:pt x="2819448" y="2465475"/>
                  <a:pt x="2809205" y="2473837"/>
                  <a:pt x="2821096" y="2463472"/>
                </a:cubicBezTo>
                <a:cubicBezTo>
                  <a:pt x="2812717" y="2453220"/>
                  <a:pt x="2812717" y="2453220"/>
                  <a:pt x="2812717" y="2453220"/>
                </a:cubicBezTo>
                <a:cubicBezTo>
                  <a:pt x="2810137" y="2464530"/>
                  <a:pt x="2810137" y="2464530"/>
                  <a:pt x="2810137" y="2464530"/>
                </a:cubicBezTo>
                <a:cubicBezTo>
                  <a:pt x="2806126" y="2461230"/>
                  <a:pt x="2806126" y="2461230"/>
                  <a:pt x="2806126" y="2461230"/>
                </a:cubicBezTo>
                <a:cubicBezTo>
                  <a:pt x="2802473" y="2461583"/>
                  <a:pt x="2802473" y="2461583"/>
                  <a:pt x="2802473" y="2461583"/>
                </a:cubicBezTo>
                <a:cubicBezTo>
                  <a:pt x="2803764" y="2455928"/>
                  <a:pt x="2803764" y="2455928"/>
                  <a:pt x="2803764" y="2455928"/>
                </a:cubicBezTo>
                <a:cubicBezTo>
                  <a:pt x="2796458" y="2456633"/>
                  <a:pt x="2796458" y="2456633"/>
                  <a:pt x="2796458" y="2456633"/>
                </a:cubicBezTo>
                <a:cubicBezTo>
                  <a:pt x="2796100" y="2452981"/>
                  <a:pt x="2796100" y="2452981"/>
                  <a:pt x="2796100" y="2452981"/>
                </a:cubicBezTo>
                <a:cubicBezTo>
                  <a:pt x="2791515" y="2462641"/>
                  <a:pt x="2791515" y="2462641"/>
                  <a:pt x="2791515" y="2462641"/>
                </a:cubicBezTo>
                <a:cubicBezTo>
                  <a:pt x="2791872" y="2466293"/>
                  <a:pt x="2791872" y="2466293"/>
                  <a:pt x="2791872" y="2466293"/>
                </a:cubicBezTo>
                <a:cubicBezTo>
                  <a:pt x="2788220" y="2466646"/>
                  <a:pt x="2788220" y="2466646"/>
                  <a:pt x="2788220" y="2466646"/>
                </a:cubicBezTo>
                <a:cubicBezTo>
                  <a:pt x="2789152" y="2457338"/>
                  <a:pt x="2789152" y="2457338"/>
                  <a:pt x="2789152" y="2457338"/>
                </a:cubicBezTo>
                <a:cubicBezTo>
                  <a:pt x="2783851" y="2459694"/>
                  <a:pt x="2783851" y="2459694"/>
                  <a:pt x="2783851" y="2459694"/>
                </a:cubicBezTo>
                <a:cubicBezTo>
                  <a:pt x="2784318" y="2455040"/>
                  <a:pt x="2784551" y="2452713"/>
                  <a:pt x="2784667" y="2451550"/>
                </a:cubicBezTo>
                <a:lnTo>
                  <a:pt x="2784699" y="2451232"/>
                </a:lnTo>
                <a:lnTo>
                  <a:pt x="2785419" y="2452169"/>
                </a:lnTo>
                <a:cubicBezTo>
                  <a:pt x="2785375" y="2451712"/>
                  <a:pt x="2784784" y="2450386"/>
                  <a:pt x="2784784" y="2450386"/>
                </a:cubicBezTo>
                <a:lnTo>
                  <a:pt x="2784699" y="2451232"/>
                </a:lnTo>
                <a:lnTo>
                  <a:pt x="2782779" y="2448736"/>
                </a:lnTo>
                <a:cubicBezTo>
                  <a:pt x="2790084" y="2448031"/>
                  <a:pt x="2790084" y="2448031"/>
                  <a:pt x="2790084" y="2448031"/>
                </a:cubicBezTo>
                <a:cubicBezTo>
                  <a:pt x="2782063" y="2441432"/>
                  <a:pt x="2782063" y="2441432"/>
                  <a:pt x="2782063" y="2441432"/>
                </a:cubicBezTo>
                <a:cubicBezTo>
                  <a:pt x="2786292" y="2428119"/>
                  <a:pt x="2786292" y="2428119"/>
                  <a:pt x="2786292" y="2428119"/>
                </a:cubicBezTo>
                <a:cubicBezTo>
                  <a:pt x="2791235" y="2422111"/>
                  <a:pt x="2791235" y="2422111"/>
                  <a:pt x="2791235" y="2422111"/>
                </a:cubicBezTo>
                <a:cubicBezTo>
                  <a:pt x="2791452" y="2405499"/>
                  <a:pt x="2791452" y="2405499"/>
                  <a:pt x="2791452" y="2405499"/>
                </a:cubicBezTo>
                <a:cubicBezTo>
                  <a:pt x="2787441" y="2402199"/>
                  <a:pt x="2787441" y="2402199"/>
                  <a:pt x="2787441" y="2402199"/>
                </a:cubicBezTo>
                <a:cubicBezTo>
                  <a:pt x="2795322" y="2388534"/>
                  <a:pt x="2795322" y="2388534"/>
                  <a:pt x="2795322" y="2388534"/>
                </a:cubicBezTo>
                <a:cubicBezTo>
                  <a:pt x="2792601" y="2379579"/>
                  <a:pt x="2792601" y="2379579"/>
                  <a:pt x="2792601" y="2379579"/>
                </a:cubicBezTo>
                <a:cubicBezTo>
                  <a:pt x="2787301" y="2381935"/>
                  <a:pt x="2787301" y="2381935"/>
                  <a:pt x="2787301" y="2381935"/>
                </a:cubicBezTo>
                <a:cubicBezTo>
                  <a:pt x="2790456" y="2357664"/>
                  <a:pt x="2790456" y="2357664"/>
                  <a:pt x="2790456" y="2357664"/>
                </a:cubicBezTo>
                <a:cubicBezTo>
                  <a:pt x="2803062" y="2354604"/>
                  <a:pt x="2803062" y="2354604"/>
                  <a:pt x="2803062" y="2354604"/>
                </a:cubicBezTo>
                <a:cubicBezTo>
                  <a:pt x="2801274" y="2336342"/>
                  <a:pt x="2801274" y="2336342"/>
                  <a:pt x="2801274" y="2336342"/>
                </a:cubicBezTo>
                <a:lnTo>
                  <a:pt x="2794473" y="2336999"/>
                </a:lnTo>
                <a:lnTo>
                  <a:pt x="2794581" y="2336237"/>
                </a:lnTo>
                <a:lnTo>
                  <a:pt x="2796906" y="2329390"/>
                </a:lnTo>
                <a:cubicBezTo>
                  <a:pt x="2796906" y="2329390"/>
                  <a:pt x="2798911" y="2331039"/>
                  <a:pt x="2797264" y="2333042"/>
                </a:cubicBezTo>
                <a:cubicBezTo>
                  <a:pt x="2800917" y="2332689"/>
                  <a:pt x="2800917" y="2332689"/>
                  <a:pt x="2800917" y="2332689"/>
                </a:cubicBezTo>
                <a:cubicBezTo>
                  <a:pt x="2801849" y="2323382"/>
                  <a:pt x="2801849" y="2323382"/>
                  <a:pt x="2801849" y="2323382"/>
                </a:cubicBezTo>
                <a:cubicBezTo>
                  <a:pt x="2799844" y="2321732"/>
                  <a:pt x="2799844" y="2321732"/>
                  <a:pt x="2799844" y="2321732"/>
                </a:cubicBezTo>
                <a:cubicBezTo>
                  <a:pt x="2792896" y="2326090"/>
                  <a:pt x="2792896" y="2326090"/>
                  <a:pt x="2792896" y="2326090"/>
                </a:cubicBezTo>
                <a:cubicBezTo>
                  <a:pt x="2797839" y="2320082"/>
                  <a:pt x="2797839" y="2320082"/>
                  <a:pt x="2797839" y="2320082"/>
                </a:cubicBezTo>
                <a:cubicBezTo>
                  <a:pt x="2792181" y="2318785"/>
                  <a:pt x="2792181" y="2318785"/>
                  <a:pt x="2792181" y="2318785"/>
                </a:cubicBezTo>
                <a:cubicBezTo>
                  <a:pt x="2795119" y="2311127"/>
                  <a:pt x="2795119" y="2311127"/>
                  <a:pt x="2795119" y="2311127"/>
                </a:cubicBezTo>
                <a:cubicBezTo>
                  <a:pt x="2793113" y="2309477"/>
                  <a:pt x="2793113" y="2309477"/>
                  <a:pt x="2793113" y="2309477"/>
                </a:cubicBezTo>
                <a:cubicBezTo>
                  <a:pt x="2786523" y="2317488"/>
                  <a:pt x="2786523" y="2317488"/>
                  <a:pt x="2786523" y="2317488"/>
                </a:cubicBezTo>
                <a:cubicBezTo>
                  <a:pt x="2786663" y="2337753"/>
                  <a:pt x="2786663" y="2337753"/>
                  <a:pt x="2786663" y="2337753"/>
                </a:cubicBezTo>
                <a:cubicBezTo>
                  <a:pt x="2778425" y="2347765"/>
                  <a:pt x="2778425" y="2347765"/>
                  <a:pt x="2778425" y="2347765"/>
                </a:cubicBezTo>
                <a:cubicBezTo>
                  <a:pt x="2775627" y="2375688"/>
                  <a:pt x="2775627" y="2375688"/>
                  <a:pt x="2775627" y="2375688"/>
                </a:cubicBezTo>
                <a:cubicBezTo>
                  <a:pt x="2766673" y="2378396"/>
                  <a:pt x="2766673" y="2378396"/>
                  <a:pt x="2766673" y="2378396"/>
                </a:cubicBezTo>
                <a:cubicBezTo>
                  <a:pt x="2766456" y="2395008"/>
                  <a:pt x="2766456" y="2395008"/>
                  <a:pt x="2766456" y="2395008"/>
                </a:cubicBezTo>
                <a:cubicBezTo>
                  <a:pt x="2754565" y="2405373"/>
                  <a:pt x="2754565" y="2405373"/>
                  <a:pt x="2754565" y="2405373"/>
                </a:cubicBezTo>
                <a:cubicBezTo>
                  <a:pt x="2752917" y="2407376"/>
                  <a:pt x="2749979" y="2415034"/>
                  <a:pt x="2760581" y="2410323"/>
                </a:cubicBezTo>
                <a:cubicBezTo>
                  <a:pt x="2762586" y="2411973"/>
                  <a:pt x="2762586" y="2411973"/>
                  <a:pt x="2762586" y="2411973"/>
                </a:cubicBezTo>
                <a:cubicBezTo>
                  <a:pt x="2758498" y="2445550"/>
                  <a:pt x="2758498" y="2445550"/>
                  <a:pt x="2758498" y="2445550"/>
                </a:cubicBezTo>
                <a:cubicBezTo>
                  <a:pt x="2751908" y="2453560"/>
                  <a:pt x="2771820" y="2449795"/>
                  <a:pt x="2756633" y="2464165"/>
                </a:cubicBezTo>
                <a:cubicBezTo>
                  <a:pt x="2755343" y="2469820"/>
                  <a:pt x="2755343" y="2469820"/>
                  <a:pt x="2755343" y="2469820"/>
                </a:cubicBezTo>
                <a:cubicBezTo>
                  <a:pt x="2760644" y="2467465"/>
                  <a:pt x="2760644" y="2467465"/>
                  <a:pt x="2760644" y="2467465"/>
                </a:cubicBezTo>
                <a:cubicBezTo>
                  <a:pt x="2761717" y="2478422"/>
                  <a:pt x="2761717" y="2478422"/>
                  <a:pt x="2761717" y="2478422"/>
                </a:cubicBezTo>
                <a:cubicBezTo>
                  <a:pt x="2755126" y="2486433"/>
                  <a:pt x="2755126" y="2486433"/>
                  <a:pt x="2755126" y="2486433"/>
                </a:cubicBezTo>
                <a:cubicBezTo>
                  <a:pt x="2758204" y="2499040"/>
                  <a:pt x="2758204" y="2499040"/>
                  <a:pt x="2758204" y="2499040"/>
                </a:cubicBezTo>
                <a:cubicBezTo>
                  <a:pt x="2758127" y="2535917"/>
                  <a:pt x="2758127" y="2535917"/>
                  <a:pt x="2758127" y="2535917"/>
                </a:cubicBezTo>
                <a:cubicBezTo>
                  <a:pt x="2756837" y="2541572"/>
                  <a:pt x="2756837" y="2541572"/>
                  <a:pt x="2756837" y="2541572"/>
                </a:cubicBezTo>
                <a:cubicBezTo>
                  <a:pt x="2762635" y="2563134"/>
                  <a:pt x="2762635" y="2563134"/>
                  <a:pt x="2762635" y="2563134"/>
                </a:cubicBezTo>
                <a:cubicBezTo>
                  <a:pt x="2759697" y="2570791"/>
                  <a:pt x="2759697" y="2570791"/>
                  <a:pt x="2759697" y="2570791"/>
                </a:cubicBezTo>
                <a:cubicBezTo>
                  <a:pt x="2760413" y="2578096"/>
                  <a:pt x="2760413" y="2578096"/>
                  <a:pt x="2760413" y="2578096"/>
                </a:cubicBezTo>
                <a:cubicBezTo>
                  <a:pt x="2769366" y="2575388"/>
                  <a:pt x="2769366" y="2575388"/>
                  <a:pt x="2769366" y="2575388"/>
                </a:cubicBezTo>
                <a:cubicBezTo>
                  <a:pt x="2773734" y="2582341"/>
                  <a:pt x="2765713" y="2575741"/>
                  <a:pt x="2764781" y="2585048"/>
                </a:cubicBezTo>
                <a:cubicBezTo>
                  <a:pt x="2772444" y="2587996"/>
                  <a:pt x="2772444" y="2587996"/>
                  <a:pt x="2772444" y="2587996"/>
                </a:cubicBezTo>
                <a:cubicBezTo>
                  <a:pt x="2775164" y="2596950"/>
                  <a:pt x="2775164" y="2596950"/>
                  <a:pt x="2775164" y="2596950"/>
                </a:cubicBezTo>
                <a:cubicBezTo>
                  <a:pt x="2761983" y="2612971"/>
                  <a:pt x="2761983" y="2612971"/>
                  <a:pt x="2761983" y="2612971"/>
                </a:cubicBezTo>
                <a:cubicBezTo>
                  <a:pt x="2762341" y="2616623"/>
                  <a:pt x="2762341" y="2616623"/>
                  <a:pt x="2762341" y="2616623"/>
                </a:cubicBezTo>
                <a:cubicBezTo>
                  <a:pt x="2765994" y="2616271"/>
                  <a:pt x="2765994" y="2616271"/>
                  <a:pt x="2765994" y="2616271"/>
                </a:cubicBezTo>
                <a:cubicBezTo>
                  <a:pt x="2757398" y="2622631"/>
                  <a:pt x="2757398" y="2622631"/>
                  <a:pt x="2757398" y="2622631"/>
                </a:cubicBezTo>
                <a:cubicBezTo>
                  <a:pt x="2756108" y="2628286"/>
                  <a:pt x="2756108" y="2628286"/>
                  <a:pt x="2756108" y="2628286"/>
                </a:cubicBezTo>
                <a:cubicBezTo>
                  <a:pt x="2750450" y="2626989"/>
                  <a:pt x="2766709" y="2623575"/>
                  <a:pt x="2749160" y="2632644"/>
                </a:cubicBezTo>
                <a:cubicBezTo>
                  <a:pt x="2762838" y="2640540"/>
                  <a:pt x="2762838" y="2640540"/>
                  <a:pt x="2762838" y="2640540"/>
                </a:cubicBezTo>
                <a:cubicBezTo>
                  <a:pt x="2764486" y="2638538"/>
                  <a:pt x="2760258" y="2651850"/>
                  <a:pt x="2766134" y="2636535"/>
                </a:cubicBezTo>
                <a:cubicBezTo>
                  <a:pt x="2766274" y="2656800"/>
                  <a:pt x="2766274" y="2656800"/>
                  <a:pt x="2766274" y="2656800"/>
                </a:cubicBezTo>
                <a:cubicBezTo>
                  <a:pt x="2758891" y="2694382"/>
                  <a:pt x="2758891" y="2694382"/>
                  <a:pt x="2758891" y="2694382"/>
                </a:cubicBezTo>
                <a:cubicBezTo>
                  <a:pt x="2749938" y="2697090"/>
                  <a:pt x="2749938" y="2697090"/>
                  <a:pt x="2749938" y="2697090"/>
                </a:cubicBezTo>
                <a:cubicBezTo>
                  <a:pt x="2733321" y="2696851"/>
                  <a:pt x="2733321" y="2696851"/>
                  <a:pt x="2733321" y="2696851"/>
                </a:cubicBezTo>
                <a:cubicBezTo>
                  <a:pt x="2731673" y="2698854"/>
                  <a:pt x="2731673" y="2698854"/>
                  <a:pt x="2731673" y="2698854"/>
                </a:cubicBezTo>
                <a:cubicBezTo>
                  <a:pt x="2741700" y="2707103"/>
                  <a:pt x="2727088" y="2708514"/>
                  <a:pt x="2730523" y="2724774"/>
                </a:cubicBezTo>
                <a:cubicBezTo>
                  <a:pt x="2725223" y="2727129"/>
                  <a:pt x="2725223" y="2727129"/>
                  <a:pt x="2725223" y="2727129"/>
                </a:cubicBezTo>
                <a:cubicBezTo>
                  <a:pt x="2722502" y="2718174"/>
                  <a:pt x="2722502" y="2718174"/>
                  <a:pt x="2722502" y="2718174"/>
                </a:cubicBezTo>
                <a:cubicBezTo>
                  <a:pt x="2714979" y="2735492"/>
                  <a:pt x="2714979" y="2735492"/>
                  <a:pt x="2714979" y="2735492"/>
                </a:cubicBezTo>
                <a:cubicBezTo>
                  <a:pt x="2716984" y="2737142"/>
                  <a:pt x="2716984" y="2737142"/>
                  <a:pt x="2716984" y="2737142"/>
                </a:cubicBezTo>
                <a:cubicBezTo>
                  <a:pt x="2713472" y="2757759"/>
                  <a:pt x="2713472" y="2757759"/>
                  <a:pt x="2713472" y="2757759"/>
                </a:cubicBezTo>
                <a:cubicBezTo>
                  <a:pt x="2714685" y="2788981"/>
                  <a:pt x="2714685" y="2788981"/>
                  <a:pt x="2714685" y="2788981"/>
                </a:cubicBezTo>
                <a:cubicBezTo>
                  <a:pt x="2703866" y="2810304"/>
                  <a:pt x="2703866" y="2810304"/>
                  <a:pt x="2703866" y="2810304"/>
                </a:cubicBezTo>
                <a:cubicBezTo>
                  <a:pt x="2689037" y="2828327"/>
                  <a:pt x="2689037" y="2828327"/>
                  <a:pt x="2689037" y="2828327"/>
                </a:cubicBezTo>
                <a:cubicBezTo>
                  <a:pt x="2685384" y="2828679"/>
                  <a:pt x="2685384" y="2828679"/>
                  <a:pt x="2685384" y="2828679"/>
                </a:cubicBezTo>
                <a:cubicBezTo>
                  <a:pt x="2688540" y="2804410"/>
                  <a:pt x="2688540" y="2804410"/>
                  <a:pt x="2688540" y="2804410"/>
                </a:cubicBezTo>
                <a:cubicBezTo>
                  <a:pt x="2678654" y="2816425"/>
                  <a:pt x="2678654" y="2816425"/>
                  <a:pt x="2678654" y="2816425"/>
                </a:cubicBezTo>
                <a:cubicBezTo>
                  <a:pt x="2679944" y="2810770"/>
                  <a:pt x="2679944" y="2810770"/>
                  <a:pt x="2679944" y="2810770"/>
                </a:cubicBezTo>
                <a:cubicBezTo>
                  <a:pt x="2666047" y="2819486"/>
                  <a:pt x="2666047" y="2819486"/>
                  <a:pt x="2666047" y="2819486"/>
                </a:cubicBezTo>
                <a:cubicBezTo>
                  <a:pt x="2660031" y="2814536"/>
                  <a:pt x="2660031" y="2814536"/>
                  <a:pt x="2660031" y="2814536"/>
                </a:cubicBezTo>
                <a:cubicBezTo>
                  <a:pt x="2665907" y="2799221"/>
                  <a:pt x="2665907" y="2799221"/>
                  <a:pt x="2665907" y="2799221"/>
                </a:cubicBezTo>
                <a:cubicBezTo>
                  <a:pt x="2662829" y="2786614"/>
                  <a:pt x="2662829" y="2786614"/>
                  <a:pt x="2662829" y="2786614"/>
                </a:cubicBezTo>
                <a:cubicBezTo>
                  <a:pt x="2668487" y="2787911"/>
                  <a:pt x="2668487" y="2787911"/>
                  <a:pt x="2668487" y="2787911"/>
                </a:cubicBezTo>
                <a:cubicBezTo>
                  <a:pt x="2672358" y="2770946"/>
                  <a:pt x="2672358" y="2770946"/>
                  <a:pt x="2672358" y="2770946"/>
                </a:cubicBezTo>
                <a:cubicBezTo>
                  <a:pt x="2670352" y="2769296"/>
                  <a:pt x="2668704" y="2771299"/>
                  <a:pt x="2668347" y="2767646"/>
                </a:cubicBezTo>
                <a:cubicBezTo>
                  <a:pt x="2677875" y="2751978"/>
                  <a:pt x="2677875" y="2751978"/>
                  <a:pt x="2677875" y="2751978"/>
                </a:cubicBezTo>
                <a:cubicBezTo>
                  <a:pt x="2679880" y="2753628"/>
                  <a:pt x="2683176" y="2749623"/>
                  <a:pt x="2675512" y="2746676"/>
                </a:cubicBezTo>
                <a:cubicBezTo>
                  <a:pt x="2670569" y="2752684"/>
                  <a:pt x="2670569" y="2752684"/>
                  <a:pt x="2670569" y="2752684"/>
                </a:cubicBezTo>
                <a:cubicBezTo>
                  <a:pt x="2671859" y="2747029"/>
                  <a:pt x="2671859" y="2747029"/>
                  <a:pt x="2671859" y="2747029"/>
                </a:cubicBezTo>
                <a:cubicBezTo>
                  <a:pt x="2676802" y="2741021"/>
                  <a:pt x="2676802" y="2741021"/>
                  <a:pt x="2676802" y="2741021"/>
                </a:cubicBezTo>
                <a:cubicBezTo>
                  <a:pt x="2679600" y="2713099"/>
                  <a:pt x="2679600" y="2713099"/>
                  <a:pt x="2679600" y="2713099"/>
                </a:cubicBezTo>
                <a:cubicBezTo>
                  <a:pt x="2681325" y="2674219"/>
                  <a:pt x="2681325" y="2674219"/>
                  <a:pt x="2681325" y="2674219"/>
                </a:cubicBezTo>
                <a:cubicBezTo>
                  <a:pt x="2674376" y="2678577"/>
                  <a:pt x="2674376" y="2678577"/>
                  <a:pt x="2674376" y="2678577"/>
                </a:cubicBezTo>
                <a:cubicBezTo>
                  <a:pt x="2674734" y="2682229"/>
                  <a:pt x="2674734" y="2682229"/>
                  <a:pt x="2674734" y="2682229"/>
                </a:cubicBezTo>
                <a:cubicBezTo>
                  <a:pt x="2670941" y="2662317"/>
                  <a:pt x="2670941" y="2662317"/>
                  <a:pt x="2670941" y="2662317"/>
                </a:cubicBezTo>
                <a:cubicBezTo>
                  <a:pt x="2668935" y="2660668"/>
                  <a:pt x="2668935" y="2660668"/>
                  <a:pt x="2668935" y="2660668"/>
                </a:cubicBezTo>
                <a:cubicBezTo>
                  <a:pt x="2683547" y="2659257"/>
                  <a:pt x="2683547" y="2659257"/>
                  <a:pt x="2683547" y="2659257"/>
                </a:cubicBezTo>
                <a:cubicBezTo>
                  <a:pt x="2682474" y="2648299"/>
                  <a:pt x="2682474" y="2648299"/>
                  <a:pt x="2682474" y="2648299"/>
                </a:cubicBezTo>
                <a:cubicBezTo>
                  <a:pt x="2673521" y="2651007"/>
                  <a:pt x="2673521" y="2651007"/>
                  <a:pt x="2673521" y="2651007"/>
                </a:cubicBezTo>
                <a:cubicBezTo>
                  <a:pt x="2673521" y="2651007"/>
                  <a:pt x="2675169" y="2649004"/>
                  <a:pt x="2671158" y="2645705"/>
                </a:cubicBezTo>
                <a:cubicBezTo>
                  <a:pt x="2660199" y="2646763"/>
                  <a:pt x="2660199" y="2646763"/>
                  <a:pt x="2660199" y="2646763"/>
                </a:cubicBezTo>
                <a:cubicBezTo>
                  <a:pt x="2656764" y="2630503"/>
                  <a:pt x="2660634" y="2613538"/>
                  <a:pt x="2662857" y="2598576"/>
                </a:cubicBezTo>
                <a:cubicBezTo>
                  <a:pt x="2664939" y="2563349"/>
                  <a:pt x="2664939" y="2563349"/>
                  <a:pt x="2664939" y="2563349"/>
                </a:cubicBezTo>
                <a:cubicBezTo>
                  <a:pt x="2666152" y="2594571"/>
                  <a:pt x="2666152" y="2594571"/>
                  <a:pt x="2666152" y="2594571"/>
                </a:cubicBezTo>
                <a:cubicBezTo>
                  <a:pt x="2668515" y="2599873"/>
                  <a:pt x="2652613" y="2606939"/>
                  <a:pt x="2670878" y="2605175"/>
                </a:cubicBezTo>
                <a:cubicBezTo>
                  <a:pt x="2673675" y="2577253"/>
                  <a:pt x="2673675" y="2577253"/>
                  <a:pt x="2673675" y="2577253"/>
                </a:cubicBezTo>
                <a:cubicBezTo>
                  <a:pt x="2665514" y="2550389"/>
                  <a:pt x="2665514" y="2550389"/>
                  <a:pt x="2665514" y="2550389"/>
                </a:cubicBezTo>
                <a:cubicBezTo>
                  <a:pt x="2662219" y="2554394"/>
                  <a:pt x="2662219" y="2554394"/>
                  <a:pt x="2662219" y="2554394"/>
                </a:cubicBezTo>
                <a:cubicBezTo>
                  <a:pt x="2665514" y="2550389"/>
                  <a:pt x="2651540" y="2595981"/>
                  <a:pt x="2661146" y="2543437"/>
                </a:cubicBezTo>
                <a:cubicBezTo>
                  <a:pt x="2668809" y="2546384"/>
                  <a:pt x="2668809" y="2546384"/>
                  <a:pt x="2668809" y="2546384"/>
                </a:cubicBezTo>
                <a:cubicBezTo>
                  <a:pt x="2665731" y="2533777"/>
                  <a:pt x="2665731" y="2533777"/>
                  <a:pt x="2665731" y="2533777"/>
                </a:cubicBezTo>
                <a:cubicBezTo>
                  <a:pt x="2662078" y="2534129"/>
                  <a:pt x="2662078" y="2534129"/>
                  <a:pt x="2662078" y="2534129"/>
                </a:cubicBezTo>
                <a:cubicBezTo>
                  <a:pt x="2662436" y="2537781"/>
                  <a:pt x="2662436" y="2537781"/>
                  <a:pt x="2662436" y="2537781"/>
                </a:cubicBezTo>
                <a:lnTo>
                  <a:pt x="2659285" y="2530712"/>
                </a:lnTo>
                <a:lnTo>
                  <a:pt x="2663726" y="2532127"/>
                </a:lnTo>
                <a:cubicBezTo>
                  <a:pt x="2667021" y="2528121"/>
                  <a:pt x="2667021" y="2528121"/>
                  <a:pt x="2667021" y="2528121"/>
                </a:cubicBezTo>
                <a:cubicBezTo>
                  <a:pt x="2661006" y="2523172"/>
                  <a:pt x="2661006" y="2523172"/>
                  <a:pt x="2661006" y="2523172"/>
                </a:cubicBezTo>
                <a:cubicBezTo>
                  <a:pt x="2653994" y="2470388"/>
                  <a:pt x="2653994" y="2470388"/>
                  <a:pt x="2653994" y="2470388"/>
                </a:cubicBezTo>
                <a:cubicBezTo>
                  <a:pt x="2656574" y="2459078"/>
                  <a:pt x="2656574" y="2459078"/>
                  <a:pt x="2656574" y="2459078"/>
                </a:cubicBezTo>
                <a:cubicBezTo>
                  <a:pt x="2652564" y="2455778"/>
                  <a:pt x="2652564" y="2455778"/>
                  <a:pt x="2652564" y="2455778"/>
                </a:cubicBezTo>
                <a:lnTo>
                  <a:pt x="2652965" y="2446744"/>
                </a:lnTo>
                <a:lnTo>
                  <a:pt x="2653259" y="2446695"/>
                </a:lnTo>
                <a:cubicBezTo>
                  <a:pt x="2654011" y="2445845"/>
                  <a:pt x="2655556" y="2443967"/>
                  <a:pt x="2658439" y="2440463"/>
                </a:cubicBezTo>
                <a:cubicBezTo>
                  <a:pt x="2652423" y="2435513"/>
                  <a:pt x="2652423" y="2435513"/>
                  <a:pt x="2652423" y="2435513"/>
                </a:cubicBezTo>
                <a:lnTo>
                  <a:pt x="2647892" y="2438355"/>
                </a:lnTo>
                <a:lnTo>
                  <a:pt x="2640392" y="2425614"/>
                </a:lnTo>
                <a:cubicBezTo>
                  <a:pt x="2653573" y="2409594"/>
                  <a:pt x="2653573" y="2409594"/>
                  <a:pt x="2653573" y="2409594"/>
                </a:cubicBezTo>
                <a:cubicBezTo>
                  <a:pt x="2658516" y="2403586"/>
                  <a:pt x="2658516" y="2403586"/>
                  <a:pt x="2658516" y="2403586"/>
                </a:cubicBezTo>
                <a:cubicBezTo>
                  <a:pt x="2654148" y="2396634"/>
                  <a:pt x="2654148" y="2396634"/>
                  <a:pt x="2654148" y="2396634"/>
                </a:cubicBezTo>
                <a:cubicBezTo>
                  <a:pt x="2659449" y="2394279"/>
                  <a:pt x="2659449" y="2394279"/>
                  <a:pt x="2659449" y="2394279"/>
                </a:cubicBezTo>
                <a:cubicBezTo>
                  <a:pt x="2656729" y="2385323"/>
                  <a:pt x="2656729" y="2385323"/>
                  <a:pt x="2656729" y="2385323"/>
                </a:cubicBezTo>
                <a:cubicBezTo>
                  <a:pt x="2638464" y="2387087"/>
                  <a:pt x="2638464" y="2387087"/>
                  <a:pt x="2638464" y="2387087"/>
                </a:cubicBezTo>
                <a:cubicBezTo>
                  <a:pt x="2637889" y="2400047"/>
                  <a:pt x="2637889" y="2400047"/>
                  <a:pt x="2637889" y="2400047"/>
                </a:cubicBezTo>
                <a:cubicBezTo>
                  <a:pt x="2629868" y="2393448"/>
                  <a:pt x="2629868" y="2393448"/>
                  <a:pt x="2629868" y="2393448"/>
                </a:cubicBezTo>
                <a:cubicBezTo>
                  <a:pt x="2630800" y="2384140"/>
                  <a:pt x="2630800" y="2384140"/>
                  <a:pt x="2630800" y="2384140"/>
                </a:cubicBezTo>
                <a:cubicBezTo>
                  <a:pt x="2623495" y="2384845"/>
                  <a:pt x="2623495" y="2384845"/>
                  <a:pt x="2623495" y="2384845"/>
                </a:cubicBezTo>
                <a:cubicBezTo>
                  <a:pt x="2625500" y="2386495"/>
                  <a:pt x="2622205" y="2390500"/>
                  <a:pt x="2628578" y="2399102"/>
                </a:cubicBezTo>
                <a:cubicBezTo>
                  <a:pt x="2624925" y="2399455"/>
                  <a:pt x="2624925" y="2399455"/>
                  <a:pt x="2624925" y="2399455"/>
                </a:cubicBezTo>
                <a:cubicBezTo>
                  <a:pt x="2621629" y="2403460"/>
                  <a:pt x="2621629" y="2403460"/>
                  <a:pt x="2621629" y="2403460"/>
                </a:cubicBezTo>
                <a:cubicBezTo>
                  <a:pt x="2627645" y="2408410"/>
                  <a:pt x="2627645" y="2408410"/>
                  <a:pt x="2627645" y="2408410"/>
                </a:cubicBezTo>
                <a:cubicBezTo>
                  <a:pt x="2634951" y="2407704"/>
                  <a:pt x="2634951" y="2407704"/>
                  <a:pt x="2634951" y="2407704"/>
                </a:cubicBezTo>
                <a:cubicBezTo>
                  <a:pt x="2641324" y="2416307"/>
                  <a:pt x="2641324" y="2416307"/>
                  <a:pt x="2641324" y="2416307"/>
                </a:cubicBezTo>
                <a:cubicBezTo>
                  <a:pt x="2631081" y="2424669"/>
                  <a:pt x="2631081" y="2424669"/>
                  <a:pt x="2631081" y="2424669"/>
                </a:cubicBezTo>
                <a:cubicBezTo>
                  <a:pt x="2625998" y="2410413"/>
                  <a:pt x="2625998" y="2410413"/>
                  <a:pt x="2625998" y="2410413"/>
                </a:cubicBezTo>
                <a:cubicBezTo>
                  <a:pt x="2623060" y="2418070"/>
                  <a:pt x="2623060" y="2418070"/>
                  <a:pt x="2623060" y="2418070"/>
                </a:cubicBezTo>
                <a:cubicBezTo>
                  <a:pt x="2625065" y="2419720"/>
                  <a:pt x="2619190" y="2435035"/>
                  <a:pt x="2631438" y="2428322"/>
                </a:cubicBezTo>
                <a:cubicBezTo>
                  <a:pt x="2625921" y="2447289"/>
                  <a:pt x="2625921" y="2447289"/>
                  <a:pt x="2625921" y="2447289"/>
                </a:cubicBezTo>
                <a:cubicBezTo>
                  <a:pt x="2624273" y="2449292"/>
                  <a:pt x="2628858" y="2439632"/>
                  <a:pt x="2622268" y="2447642"/>
                </a:cubicBezTo>
                <a:cubicBezTo>
                  <a:pt x="2622625" y="2451295"/>
                  <a:pt x="2622625" y="2451295"/>
                  <a:pt x="2622625" y="2451295"/>
                </a:cubicBezTo>
                <a:lnTo>
                  <a:pt x="2627922" y="2450783"/>
                </a:lnTo>
                <a:lnTo>
                  <a:pt x="2626603" y="2451314"/>
                </a:lnTo>
                <a:cubicBezTo>
                  <a:pt x="2624993" y="2454292"/>
                  <a:pt x="2622606" y="2460514"/>
                  <a:pt x="2619112" y="2471912"/>
                </a:cubicBezTo>
                <a:cubicBezTo>
                  <a:pt x="2625486" y="2480514"/>
                  <a:pt x="2625486" y="2480514"/>
                  <a:pt x="2625486" y="2480514"/>
                </a:cubicBezTo>
                <a:cubicBezTo>
                  <a:pt x="2624196" y="2486169"/>
                  <a:pt x="2624196" y="2486169"/>
                  <a:pt x="2624196" y="2486169"/>
                </a:cubicBezTo>
                <a:cubicBezTo>
                  <a:pt x="2621258" y="2493827"/>
                  <a:pt x="2621258" y="2493827"/>
                  <a:pt x="2621258" y="2493827"/>
                </a:cubicBezTo>
                <a:cubicBezTo>
                  <a:pt x="2625626" y="2500779"/>
                  <a:pt x="2625626" y="2500779"/>
                  <a:pt x="2625626" y="2500779"/>
                </a:cubicBezTo>
                <a:cubicBezTo>
                  <a:pt x="2619393" y="2512442"/>
                  <a:pt x="2619393" y="2512442"/>
                  <a:pt x="2619393" y="2512442"/>
                </a:cubicBezTo>
                <a:cubicBezTo>
                  <a:pt x="2624119" y="2523046"/>
                  <a:pt x="2624119" y="2523046"/>
                  <a:pt x="2624119" y="2523046"/>
                </a:cubicBezTo>
                <a:cubicBezTo>
                  <a:pt x="2622829" y="2528701"/>
                  <a:pt x="2622829" y="2528701"/>
                  <a:pt x="2622829" y="2528701"/>
                </a:cubicBezTo>
                <a:cubicBezTo>
                  <a:pt x="2627197" y="2535653"/>
                  <a:pt x="2627197" y="2535653"/>
                  <a:pt x="2627197" y="2535653"/>
                </a:cubicBezTo>
                <a:cubicBezTo>
                  <a:pt x="2623544" y="2536006"/>
                  <a:pt x="2623544" y="2536006"/>
                  <a:pt x="2623544" y="2536006"/>
                </a:cubicBezTo>
                <a:cubicBezTo>
                  <a:pt x="2623435" y="2544312"/>
                  <a:pt x="2623381" y="2548465"/>
                  <a:pt x="2623354" y="2550542"/>
                </a:cubicBezTo>
                <a:lnTo>
                  <a:pt x="2623337" y="2551827"/>
                </a:lnTo>
                <a:lnTo>
                  <a:pt x="2622602" y="2549923"/>
                </a:lnTo>
                <a:cubicBezTo>
                  <a:pt x="2623148" y="2550792"/>
                  <a:pt x="2624329" y="2553443"/>
                  <a:pt x="2623327" y="2552618"/>
                </a:cubicBezTo>
                <a:lnTo>
                  <a:pt x="2623337" y="2551827"/>
                </a:lnTo>
                <a:lnTo>
                  <a:pt x="2625689" y="2557921"/>
                </a:lnTo>
                <a:cubicBezTo>
                  <a:pt x="2620389" y="2560276"/>
                  <a:pt x="2620389" y="2560276"/>
                  <a:pt x="2620389" y="2560276"/>
                </a:cubicBezTo>
                <a:cubicBezTo>
                  <a:pt x="2628767" y="2570528"/>
                  <a:pt x="2628767" y="2570528"/>
                  <a:pt x="2628767" y="2570528"/>
                </a:cubicBezTo>
                <a:cubicBezTo>
                  <a:pt x="2625830" y="2578186"/>
                  <a:pt x="2625830" y="2578186"/>
                  <a:pt x="2625830" y="2578186"/>
                </a:cubicBezTo>
                <a:cubicBezTo>
                  <a:pt x="2628550" y="2587140"/>
                  <a:pt x="2628550" y="2587140"/>
                  <a:pt x="2628550" y="2587140"/>
                </a:cubicBezTo>
                <a:cubicBezTo>
                  <a:pt x="2623965" y="2596800"/>
                  <a:pt x="2623965" y="2596800"/>
                  <a:pt x="2623965" y="2596800"/>
                </a:cubicBezTo>
                <a:cubicBezTo>
                  <a:pt x="2628332" y="2603753"/>
                  <a:pt x="2628332" y="2603753"/>
                  <a:pt x="2628332" y="2603753"/>
                </a:cubicBezTo>
                <a:cubicBezTo>
                  <a:pt x="2621742" y="2611763"/>
                  <a:pt x="2621742" y="2611763"/>
                  <a:pt x="2621742" y="2611763"/>
                </a:cubicBezTo>
                <a:lnTo>
                  <a:pt x="2622490" y="2619405"/>
                </a:lnTo>
                <a:lnTo>
                  <a:pt x="2618229" y="2632381"/>
                </a:lnTo>
                <a:cubicBezTo>
                  <a:pt x="2618229" y="2632381"/>
                  <a:pt x="2614934" y="2636385"/>
                  <a:pt x="2621882" y="2632028"/>
                </a:cubicBezTo>
                <a:cubicBezTo>
                  <a:pt x="2626608" y="2642632"/>
                  <a:pt x="2626608" y="2642632"/>
                  <a:pt x="2626608" y="2642632"/>
                </a:cubicBezTo>
                <a:cubicBezTo>
                  <a:pt x="2622023" y="2652292"/>
                  <a:pt x="2622023" y="2652292"/>
                  <a:pt x="2622023" y="2652292"/>
                </a:cubicBezTo>
                <a:cubicBezTo>
                  <a:pt x="2623453" y="2666902"/>
                  <a:pt x="2623453" y="2666902"/>
                  <a:pt x="2623453" y="2666902"/>
                </a:cubicBezTo>
                <a:cubicBezTo>
                  <a:pt x="2625816" y="2672205"/>
                  <a:pt x="2625816" y="2672205"/>
                  <a:pt x="2625816" y="2672205"/>
                </a:cubicBezTo>
                <a:cubicBezTo>
                  <a:pt x="2621945" y="2689169"/>
                  <a:pt x="2621945" y="2689169"/>
                  <a:pt x="2621945" y="2689169"/>
                </a:cubicBezTo>
                <a:cubicBezTo>
                  <a:pt x="2626671" y="2699774"/>
                  <a:pt x="2626671" y="2699774"/>
                  <a:pt x="2626671" y="2699774"/>
                </a:cubicBezTo>
                <a:cubicBezTo>
                  <a:pt x="2623158" y="2720391"/>
                  <a:pt x="2623158" y="2720391"/>
                  <a:pt x="2623158" y="2720391"/>
                </a:cubicBezTo>
                <a:cubicBezTo>
                  <a:pt x="2629174" y="2725341"/>
                  <a:pt x="2629174" y="2725341"/>
                  <a:pt x="2629174" y="2725341"/>
                </a:cubicBezTo>
                <a:cubicBezTo>
                  <a:pt x="2624231" y="2731349"/>
                  <a:pt x="2624231" y="2731349"/>
                  <a:pt x="2624231" y="2731349"/>
                </a:cubicBezTo>
                <a:cubicBezTo>
                  <a:pt x="2625661" y="2745959"/>
                  <a:pt x="2625661" y="2745959"/>
                  <a:pt x="2625661" y="2745959"/>
                </a:cubicBezTo>
                <a:lnTo>
                  <a:pt x="2622366" y="2749964"/>
                </a:lnTo>
                <a:cubicBezTo>
                  <a:pt x="2626377" y="2753264"/>
                  <a:pt x="2626377" y="2753264"/>
                  <a:pt x="2626377" y="2753264"/>
                </a:cubicBezTo>
                <a:cubicBezTo>
                  <a:pt x="2624729" y="2755266"/>
                  <a:pt x="2624729" y="2755266"/>
                  <a:pt x="2624729" y="2755266"/>
                </a:cubicBezTo>
                <a:cubicBezTo>
                  <a:pt x="2622724" y="2753616"/>
                  <a:pt x="2625087" y="2758918"/>
                  <a:pt x="2622724" y="2753616"/>
                </a:cubicBezTo>
                <a:cubicBezTo>
                  <a:pt x="2621434" y="2759271"/>
                  <a:pt x="2621434" y="2759271"/>
                  <a:pt x="2621434" y="2759271"/>
                </a:cubicBezTo>
                <a:cubicBezTo>
                  <a:pt x="2626734" y="2756916"/>
                  <a:pt x="2626734" y="2756916"/>
                  <a:pt x="2626734" y="2756916"/>
                </a:cubicBezTo>
                <a:cubicBezTo>
                  <a:pt x="2621216" y="2775883"/>
                  <a:pt x="2621216" y="2775883"/>
                  <a:pt x="2621216" y="2775883"/>
                </a:cubicBezTo>
                <a:cubicBezTo>
                  <a:pt x="2617921" y="2779889"/>
                  <a:pt x="2617921" y="2779889"/>
                  <a:pt x="2617921" y="2779889"/>
                </a:cubicBezTo>
                <a:cubicBezTo>
                  <a:pt x="2609900" y="2773289"/>
                  <a:pt x="2619351" y="2794499"/>
                  <a:pt x="2609900" y="2773289"/>
                </a:cubicBezTo>
                <a:cubicBezTo>
                  <a:pt x="2596936" y="2772697"/>
                  <a:pt x="2596936" y="2772697"/>
                  <a:pt x="2596936" y="2772697"/>
                </a:cubicBezTo>
                <a:cubicBezTo>
                  <a:pt x="2598584" y="2770694"/>
                  <a:pt x="2598584" y="2770694"/>
                  <a:pt x="2598584" y="2770694"/>
                </a:cubicBezTo>
                <a:cubicBezTo>
                  <a:pt x="2594573" y="2767395"/>
                  <a:pt x="2594573" y="2767395"/>
                  <a:pt x="2594573" y="2767395"/>
                </a:cubicBezTo>
                <a:cubicBezTo>
                  <a:pt x="2603169" y="2761034"/>
                  <a:pt x="2603169" y="2761034"/>
                  <a:pt x="2603169" y="2761034"/>
                </a:cubicBezTo>
                <a:cubicBezTo>
                  <a:pt x="2603029" y="2740770"/>
                  <a:pt x="2603029" y="2740770"/>
                  <a:pt x="2603029" y="2740770"/>
                </a:cubicBezTo>
                <a:cubicBezTo>
                  <a:pt x="2611982" y="2738062"/>
                  <a:pt x="2611982" y="2738062"/>
                  <a:pt x="2611982" y="2738062"/>
                </a:cubicBezTo>
                <a:cubicBezTo>
                  <a:pt x="2605966" y="2733112"/>
                  <a:pt x="2605966" y="2733112"/>
                  <a:pt x="2605966" y="2733112"/>
                </a:cubicBezTo>
                <a:cubicBezTo>
                  <a:pt x="2607614" y="2731110"/>
                  <a:pt x="2612915" y="2728755"/>
                  <a:pt x="2612557" y="2725102"/>
                </a:cubicBezTo>
                <a:cubicBezTo>
                  <a:pt x="2599951" y="2728163"/>
                  <a:pt x="2599951" y="2728163"/>
                  <a:pt x="2599951" y="2728163"/>
                </a:cubicBezTo>
                <a:lnTo>
                  <a:pt x="2599562" y="2736914"/>
                </a:lnTo>
                <a:lnTo>
                  <a:pt x="2599488" y="2736964"/>
                </a:lnTo>
                <a:cubicBezTo>
                  <a:pt x="2596619" y="2738854"/>
                  <a:pt x="2590333" y="2742917"/>
                  <a:pt x="2578174" y="2750544"/>
                </a:cubicBezTo>
                <a:cubicBezTo>
                  <a:pt x="2584905" y="2762798"/>
                  <a:pt x="2584905" y="2762798"/>
                  <a:pt x="2584905" y="2762798"/>
                </a:cubicBezTo>
                <a:cubicBezTo>
                  <a:pt x="2571583" y="2758554"/>
                  <a:pt x="2571583" y="2758554"/>
                  <a:pt x="2571583" y="2758554"/>
                </a:cubicBezTo>
                <a:cubicBezTo>
                  <a:pt x="2564852" y="2746299"/>
                  <a:pt x="2576884" y="2756198"/>
                  <a:pt x="2585339" y="2729573"/>
                </a:cubicBezTo>
                <a:cubicBezTo>
                  <a:pt x="2585416" y="2692696"/>
                  <a:pt x="2585416" y="2692696"/>
                  <a:pt x="2585416" y="2692696"/>
                </a:cubicBezTo>
                <a:cubicBezTo>
                  <a:pt x="2584701" y="2685391"/>
                  <a:pt x="2584701" y="2685391"/>
                  <a:pt x="2584701" y="2685391"/>
                </a:cubicBezTo>
                <a:cubicBezTo>
                  <a:pt x="2585276" y="2672431"/>
                  <a:pt x="2585276" y="2672431"/>
                  <a:pt x="2585276" y="2672431"/>
                </a:cubicBezTo>
                <a:cubicBezTo>
                  <a:pt x="2580908" y="2665479"/>
                  <a:pt x="2580908" y="2665479"/>
                  <a:pt x="2580908" y="2665479"/>
                </a:cubicBezTo>
                <a:cubicBezTo>
                  <a:pt x="2584778" y="2648514"/>
                  <a:pt x="2584778" y="2648514"/>
                  <a:pt x="2584778" y="2648514"/>
                </a:cubicBezTo>
                <a:cubicBezTo>
                  <a:pt x="2578047" y="2636260"/>
                  <a:pt x="2578047" y="2636260"/>
                  <a:pt x="2578047" y="2636260"/>
                </a:cubicBezTo>
                <a:cubicBezTo>
                  <a:pt x="2583208" y="2613640"/>
                  <a:pt x="2583208" y="2613640"/>
                  <a:pt x="2583208" y="2613640"/>
                </a:cubicBezTo>
                <a:cubicBezTo>
                  <a:pt x="2578840" y="2606687"/>
                  <a:pt x="2578840" y="2606687"/>
                  <a:pt x="2578840" y="2606687"/>
                </a:cubicBezTo>
                <a:cubicBezTo>
                  <a:pt x="2582492" y="2606335"/>
                  <a:pt x="2582492" y="2606335"/>
                  <a:pt x="2582492" y="2606335"/>
                </a:cubicBezTo>
                <a:cubicBezTo>
                  <a:pt x="2582927" y="2573110"/>
                  <a:pt x="2582927" y="2573110"/>
                  <a:pt x="2582927" y="2573110"/>
                </a:cubicBezTo>
                <a:cubicBezTo>
                  <a:pt x="2586222" y="2569105"/>
                  <a:pt x="2586222" y="2569105"/>
                  <a:pt x="2586222" y="2569105"/>
                </a:cubicBezTo>
                <a:cubicBezTo>
                  <a:pt x="2582212" y="2565805"/>
                  <a:pt x="2582212" y="2565805"/>
                  <a:pt x="2582212" y="2565805"/>
                </a:cubicBezTo>
                <a:cubicBezTo>
                  <a:pt x="2581854" y="2562153"/>
                  <a:pt x="2586082" y="2548840"/>
                  <a:pt x="2580781" y="2551196"/>
                </a:cubicBezTo>
                <a:cubicBezTo>
                  <a:pt x="2583937" y="2526926"/>
                  <a:pt x="2583937" y="2526926"/>
                  <a:pt x="2583937" y="2526926"/>
                </a:cubicBezTo>
                <a:cubicBezTo>
                  <a:pt x="2582864" y="2515969"/>
                  <a:pt x="2584511" y="2513966"/>
                  <a:pt x="2579428" y="2499709"/>
                </a:cubicBezTo>
                <a:cubicBezTo>
                  <a:pt x="2571190" y="2509722"/>
                  <a:pt x="2571190" y="2509722"/>
                  <a:pt x="2571190" y="2509722"/>
                </a:cubicBezTo>
                <a:cubicBezTo>
                  <a:pt x="2568035" y="2533991"/>
                  <a:pt x="2568035" y="2533991"/>
                  <a:pt x="2568035" y="2533991"/>
                </a:cubicBezTo>
                <a:lnTo>
                  <a:pt x="2561529" y="2532379"/>
                </a:lnTo>
                <a:lnTo>
                  <a:pt x="2560694" y="2529630"/>
                </a:lnTo>
                <a:cubicBezTo>
                  <a:pt x="2560014" y="2527392"/>
                  <a:pt x="2560014" y="2527392"/>
                  <a:pt x="2560014" y="2527392"/>
                </a:cubicBezTo>
                <a:cubicBezTo>
                  <a:pt x="2564599" y="2517732"/>
                  <a:pt x="2564599" y="2517732"/>
                  <a:pt x="2564599" y="2517732"/>
                </a:cubicBezTo>
                <a:cubicBezTo>
                  <a:pt x="2552210" y="2504180"/>
                  <a:pt x="2552210" y="2504180"/>
                  <a:pt x="2552210" y="2504180"/>
                </a:cubicBezTo>
                <a:cubicBezTo>
                  <a:pt x="2556795" y="2494520"/>
                  <a:pt x="2556795" y="2494520"/>
                  <a:pt x="2556795" y="2494520"/>
                </a:cubicBezTo>
                <a:cubicBezTo>
                  <a:pt x="2551292" y="2419469"/>
                  <a:pt x="2551292" y="2419469"/>
                  <a:pt x="2551292" y="2419469"/>
                </a:cubicBezTo>
                <a:cubicBezTo>
                  <a:pt x="2552582" y="2413813"/>
                  <a:pt x="2552582" y="2413813"/>
                  <a:pt x="2552582" y="2413813"/>
                </a:cubicBezTo>
                <a:cubicBezTo>
                  <a:pt x="2550576" y="2412164"/>
                  <a:pt x="2550576" y="2412164"/>
                  <a:pt x="2550576" y="2412164"/>
                </a:cubicBezTo>
                <a:cubicBezTo>
                  <a:pt x="2546923" y="2412517"/>
                  <a:pt x="2546923" y="2412517"/>
                  <a:pt x="2546923" y="2412517"/>
                </a:cubicBezTo>
                <a:cubicBezTo>
                  <a:pt x="2541763" y="2435137"/>
                  <a:pt x="2541763" y="2435137"/>
                  <a:pt x="2541763" y="2435137"/>
                </a:cubicBezTo>
                <a:cubicBezTo>
                  <a:pt x="2546489" y="2445741"/>
                  <a:pt x="2546489" y="2445741"/>
                  <a:pt x="2546489" y="2445741"/>
                </a:cubicBezTo>
                <a:cubicBezTo>
                  <a:pt x="2544624" y="2464356"/>
                  <a:pt x="2544624" y="2464356"/>
                  <a:pt x="2544624" y="2464356"/>
                </a:cubicBezTo>
                <a:cubicBezTo>
                  <a:pt x="2547702" y="2476963"/>
                  <a:pt x="2547702" y="2476963"/>
                  <a:pt x="2547702" y="2476963"/>
                </a:cubicBezTo>
                <a:cubicBezTo>
                  <a:pt x="2546054" y="2478966"/>
                  <a:pt x="2544764" y="2484621"/>
                  <a:pt x="2541111" y="2484973"/>
                </a:cubicBezTo>
                <a:cubicBezTo>
                  <a:pt x="2539681" y="2470364"/>
                  <a:pt x="2539681" y="2470364"/>
                  <a:pt x="2539681" y="2470364"/>
                </a:cubicBezTo>
                <a:cubicBezTo>
                  <a:pt x="2539681" y="2470364"/>
                  <a:pt x="2550282" y="2465653"/>
                  <a:pt x="2538966" y="2463058"/>
                </a:cubicBezTo>
                <a:cubicBezTo>
                  <a:pt x="2541546" y="2451748"/>
                  <a:pt x="2541546" y="2451748"/>
                  <a:pt x="2541546" y="2451748"/>
                </a:cubicBezTo>
                <a:cubicBezTo>
                  <a:pt x="2540761" y="2434311"/>
                  <a:pt x="2540368" y="2425593"/>
                  <a:pt x="2540172" y="2421233"/>
                </a:cubicBezTo>
                <a:lnTo>
                  <a:pt x="2540073" y="2419034"/>
                </a:lnTo>
                <a:lnTo>
                  <a:pt x="2540077" y="2418794"/>
                </a:lnTo>
                <a:cubicBezTo>
                  <a:pt x="2539998" y="2417102"/>
                  <a:pt x="2539886" y="2415961"/>
                  <a:pt x="2539975" y="2416874"/>
                </a:cubicBezTo>
                <a:lnTo>
                  <a:pt x="2540073" y="2419034"/>
                </a:lnTo>
                <a:lnTo>
                  <a:pt x="2539983" y="2424017"/>
                </a:lnTo>
                <a:cubicBezTo>
                  <a:pt x="2539544" y="2426594"/>
                  <a:pt x="2538040" y="2425356"/>
                  <a:pt x="2533602" y="2408272"/>
                </a:cubicBezTo>
                <a:cubicBezTo>
                  <a:pt x="2542556" y="2405564"/>
                  <a:pt x="2542556" y="2405564"/>
                  <a:pt x="2542556" y="2405564"/>
                </a:cubicBezTo>
                <a:cubicBezTo>
                  <a:pt x="2545135" y="2394254"/>
                  <a:pt x="2545135" y="2394254"/>
                  <a:pt x="2545135" y="2394254"/>
                </a:cubicBezTo>
                <a:cubicBezTo>
                  <a:pt x="2539477" y="2392957"/>
                  <a:pt x="2539477" y="2392957"/>
                  <a:pt x="2539477" y="2392957"/>
                </a:cubicBezTo>
                <a:cubicBezTo>
                  <a:pt x="2543348" y="2375992"/>
                  <a:pt x="2543348" y="2375992"/>
                  <a:pt x="2543348" y="2375992"/>
                </a:cubicBezTo>
                <a:cubicBezTo>
                  <a:pt x="2534394" y="2378700"/>
                  <a:pt x="2545851" y="2401559"/>
                  <a:pt x="2551586" y="2365979"/>
                </a:cubicBezTo>
                <a:cubicBezTo>
                  <a:pt x="2545213" y="2357377"/>
                  <a:pt x="2545213" y="2357377"/>
                  <a:pt x="2545213" y="2357377"/>
                </a:cubicBezTo>
                <a:cubicBezTo>
                  <a:pt x="2548725" y="2336760"/>
                  <a:pt x="2548725" y="2336760"/>
                  <a:pt x="2548725" y="2336760"/>
                </a:cubicBezTo>
                <a:cubicBezTo>
                  <a:pt x="2553465" y="2253345"/>
                  <a:pt x="2553465" y="2253345"/>
                  <a:pt x="2553465" y="2253345"/>
                </a:cubicBezTo>
                <a:cubicBezTo>
                  <a:pt x="2554257" y="2223773"/>
                  <a:pt x="2554257" y="2223773"/>
                  <a:pt x="2554257" y="2223773"/>
                </a:cubicBezTo>
                <a:cubicBezTo>
                  <a:pt x="2557847" y="2166278"/>
                  <a:pt x="2557847" y="2166278"/>
                  <a:pt x="2557847" y="2166278"/>
                </a:cubicBezTo>
                <a:cubicBezTo>
                  <a:pt x="2562075" y="2152966"/>
                  <a:pt x="2562075" y="2152966"/>
                  <a:pt x="2562075" y="2152966"/>
                </a:cubicBezTo>
                <a:cubicBezTo>
                  <a:pt x="2562863" y="2146899"/>
                  <a:pt x="2563455" y="2142348"/>
                  <a:pt x="2563899" y="2138935"/>
                </a:cubicBezTo>
                <a:lnTo>
                  <a:pt x="2563989" y="2138236"/>
                </a:lnTo>
                <a:lnTo>
                  <a:pt x="2565773" y="2133655"/>
                </a:lnTo>
                <a:cubicBezTo>
                  <a:pt x="2566205" y="2131598"/>
                  <a:pt x="2566232" y="2129521"/>
                  <a:pt x="2565230" y="2128696"/>
                </a:cubicBezTo>
                <a:cubicBezTo>
                  <a:pt x="2565230" y="2128696"/>
                  <a:pt x="2565230" y="2128696"/>
                  <a:pt x="2564836" y="2131730"/>
                </a:cubicBezTo>
                <a:lnTo>
                  <a:pt x="2563989" y="2138236"/>
                </a:lnTo>
                <a:lnTo>
                  <a:pt x="2563885" y="2138504"/>
                </a:lnTo>
                <a:cubicBezTo>
                  <a:pt x="2562650" y="2140006"/>
                  <a:pt x="2562292" y="2136354"/>
                  <a:pt x="2567810" y="2117386"/>
                </a:cubicBezTo>
                <a:cubicBezTo>
                  <a:pt x="2566737" y="2106429"/>
                  <a:pt x="2566737" y="2106429"/>
                  <a:pt x="2566737" y="2106429"/>
                </a:cubicBezTo>
                <a:cubicBezTo>
                  <a:pt x="2559789" y="2110787"/>
                  <a:pt x="2559789" y="2110787"/>
                  <a:pt x="2559789" y="2110787"/>
                </a:cubicBezTo>
                <a:cubicBezTo>
                  <a:pt x="2567095" y="2110081"/>
                  <a:pt x="2559431" y="2107134"/>
                  <a:pt x="2562369" y="2099477"/>
                </a:cubicBezTo>
                <a:cubicBezTo>
                  <a:pt x="2566022" y="2099124"/>
                  <a:pt x="2566022" y="2099124"/>
                  <a:pt x="2566022" y="2099124"/>
                </a:cubicBezTo>
                <a:cubicBezTo>
                  <a:pt x="2565882" y="2078859"/>
                  <a:pt x="2565882" y="2078859"/>
                  <a:pt x="2565882" y="2078859"/>
                </a:cubicBezTo>
                <a:cubicBezTo>
                  <a:pt x="2567172" y="2073204"/>
                  <a:pt x="2575551" y="2083456"/>
                  <a:pt x="2566099" y="2062247"/>
                </a:cubicBezTo>
                <a:cubicBezTo>
                  <a:pt x="2560441" y="2060950"/>
                  <a:pt x="2560441" y="2060950"/>
                  <a:pt x="2560441" y="2060950"/>
                </a:cubicBezTo>
                <a:cubicBezTo>
                  <a:pt x="2561016" y="2047990"/>
                  <a:pt x="2561016" y="2047990"/>
                  <a:pt x="2561016" y="2047990"/>
                </a:cubicBezTo>
                <a:cubicBezTo>
                  <a:pt x="2569394" y="2058242"/>
                  <a:pt x="2569394" y="2058242"/>
                  <a:pt x="2569394" y="2058242"/>
                </a:cubicBezTo>
                <a:cubicBezTo>
                  <a:pt x="2570684" y="2052587"/>
                  <a:pt x="2570684" y="2052587"/>
                  <a:pt x="2570684" y="2052587"/>
                </a:cubicBezTo>
                <a:cubicBezTo>
                  <a:pt x="2567607" y="2039979"/>
                  <a:pt x="2567607" y="2039979"/>
                  <a:pt x="2567607" y="2039979"/>
                </a:cubicBezTo>
                <a:cubicBezTo>
                  <a:pt x="2558295" y="2039035"/>
                  <a:pt x="2558295" y="2039035"/>
                  <a:pt x="2558295" y="2039035"/>
                </a:cubicBezTo>
                <a:cubicBezTo>
                  <a:pt x="2560875" y="2027725"/>
                  <a:pt x="2560875" y="2027725"/>
                  <a:pt x="2560875" y="2027725"/>
                </a:cubicBezTo>
                <a:cubicBezTo>
                  <a:pt x="2563813" y="2020068"/>
                  <a:pt x="2563813" y="2020068"/>
                  <a:pt x="2563813" y="2020068"/>
                </a:cubicBezTo>
                <a:cubicBezTo>
                  <a:pt x="2568476" y="1973530"/>
                  <a:pt x="2568476" y="1973530"/>
                  <a:pt x="2568476" y="1973530"/>
                </a:cubicBezTo>
                <a:cubicBezTo>
                  <a:pt x="2567761" y="1966226"/>
                  <a:pt x="2567761" y="1966226"/>
                  <a:pt x="2567761" y="1966226"/>
                </a:cubicBezTo>
                <a:cubicBezTo>
                  <a:pt x="2561527" y="1977888"/>
                  <a:pt x="2561527" y="1977888"/>
                  <a:pt x="2561527" y="1977888"/>
                </a:cubicBezTo>
                <a:cubicBezTo>
                  <a:pt x="2555435" y="2009815"/>
                  <a:pt x="2555435" y="2009815"/>
                  <a:pt x="2555435" y="2009815"/>
                </a:cubicBezTo>
                <a:cubicBezTo>
                  <a:pt x="2557798" y="2015118"/>
                  <a:pt x="2557798" y="2015118"/>
                  <a:pt x="2557798" y="2015118"/>
                </a:cubicBezTo>
                <a:cubicBezTo>
                  <a:pt x="2553927" y="2032083"/>
                  <a:pt x="2553927" y="2032083"/>
                  <a:pt x="2553927" y="2032083"/>
                </a:cubicBezTo>
                <a:cubicBezTo>
                  <a:pt x="2545689" y="2042096"/>
                  <a:pt x="2545689" y="2042096"/>
                  <a:pt x="2545689" y="2042096"/>
                </a:cubicBezTo>
                <a:cubicBezTo>
                  <a:pt x="2544181" y="2064363"/>
                  <a:pt x="2544181" y="2064363"/>
                  <a:pt x="2544181" y="2064363"/>
                </a:cubicBezTo>
                <a:cubicBezTo>
                  <a:pt x="2537591" y="2072373"/>
                  <a:pt x="2537591" y="2072373"/>
                  <a:pt x="2537591" y="2072373"/>
                </a:cubicBezTo>
                <a:cubicBezTo>
                  <a:pt x="2543964" y="2080975"/>
                  <a:pt x="2543964" y="2080975"/>
                  <a:pt x="2543964" y="2080975"/>
                </a:cubicBezTo>
                <a:cubicBezTo>
                  <a:pt x="2536799" y="2101946"/>
                  <a:pt x="2536799" y="2101946"/>
                  <a:pt x="2536799" y="2101946"/>
                </a:cubicBezTo>
                <a:cubicBezTo>
                  <a:pt x="2536224" y="2114905"/>
                  <a:pt x="2536224" y="2114905"/>
                  <a:pt x="2536224" y="2114905"/>
                </a:cubicBezTo>
                <a:cubicBezTo>
                  <a:pt x="2538229" y="2116555"/>
                  <a:pt x="2538089" y="2096291"/>
                  <a:pt x="2538586" y="2120208"/>
                </a:cubicBezTo>
                <a:cubicBezTo>
                  <a:pt x="2529633" y="2122915"/>
                  <a:pt x="2529633" y="2122915"/>
                  <a:pt x="2529633" y="2122915"/>
                </a:cubicBezTo>
                <a:cubicBezTo>
                  <a:pt x="2530348" y="2130220"/>
                  <a:pt x="2530348" y="2130220"/>
                  <a:pt x="2530348" y="2130220"/>
                </a:cubicBezTo>
                <a:cubicBezTo>
                  <a:pt x="2537297" y="2125862"/>
                  <a:pt x="2537297" y="2125862"/>
                  <a:pt x="2537297" y="2125862"/>
                </a:cubicBezTo>
                <a:cubicBezTo>
                  <a:pt x="2538011" y="2133168"/>
                  <a:pt x="2538011" y="2133168"/>
                  <a:pt x="2538011" y="2133168"/>
                </a:cubicBezTo>
                <a:cubicBezTo>
                  <a:pt x="2532354" y="2131870"/>
                  <a:pt x="2532354" y="2131870"/>
                  <a:pt x="2532354" y="2131870"/>
                </a:cubicBezTo>
                <a:cubicBezTo>
                  <a:pt x="2528126" y="2145183"/>
                  <a:pt x="2528126" y="2145183"/>
                  <a:pt x="2528126" y="2145183"/>
                </a:cubicBezTo>
                <a:cubicBezTo>
                  <a:pt x="2531204" y="2157790"/>
                  <a:pt x="2531204" y="2157790"/>
                  <a:pt x="2531204" y="2157790"/>
                </a:cubicBezTo>
                <a:cubicBezTo>
                  <a:pt x="2526261" y="2163798"/>
                  <a:pt x="2526261" y="2163798"/>
                  <a:pt x="2526261" y="2163798"/>
                </a:cubicBezTo>
                <a:cubicBezTo>
                  <a:pt x="2530986" y="2174402"/>
                  <a:pt x="2530986" y="2174402"/>
                  <a:pt x="2530986" y="2174402"/>
                </a:cubicBezTo>
                <a:cubicBezTo>
                  <a:pt x="2524753" y="2186065"/>
                  <a:pt x="2524753" y="2186065"/>
                  <a:pt x="2524753" y="2186065"/>
                </a:cubicBezTo>
                <a:cubicBezTo>
                  <a:pt x="2529122" y="2193017"/>
                  <a:pt x="2529122" y="2193017"/>
                  <a:pt x="2529122" y="2193017"/>
                </a:cubicBezTo>
                <a:cubicBezTo>
                  <a:pt x="2521956" y="2213987"/>
                  <a:pt x="2521956" y="2213987"/>
                  <a:pt x="2521956" y="2213987"/>
                </a:cubicBezTo>
                <a:lnTo>
                  <a:pt x="2522029" y="2224625"/>
                </a:lnTo>
                <a:lnTo>
                  <a:pt x="2520778" y="2226084"/>
                </a:lnTo>
                <a:cubicBezTo>
                  <a:pt x="2520315" y="2229009"/>
                  <a:pt x="2519858" y="2234929"/>
                  <a:pt x="2519516" y="2245562"/>
                </a:cubicBezTo>
                <a:cubicBezTo>
                  <a:pt x="2515148" y="2238610"/>
                  <a:pt x="2515148" y="2238610"/>
                  <a:pt x="2515148" y="2238610"/>
                </a:cubicBezTo>
                <a:cubicBezTo>
                  <a:pt x="2511495" y="2238963"/>
                  <a:pt x="2511495" y="2238963"/>
                  <a:pt x="2511495" y="2238963"/>
                </a:cubicBezTo>
                <a:cubicBezTo>
                  <a:pt x="2513858" y="2244265"/>
                  <a:pt x="2513858" y="2244265"/>
                  <a:pt x="2513858" y="2244265"/>
                </a:cubicBezTo>
                <a:cubicBezTo>
                  <a:pt x="2501609" y="2250978"/>
                  <a:pt x="2501609" y="2250978"/>
                  <a:pt x="2501609" y="2250978"/>
                </a:cubicBezTo>
                <a:cubicBezTo>
                  <a:pt x="2509630" y="2257578"/>
                  <a:pt x="2509630" y="2257578"/>
                  <a:pt x="2509630" y="2257578"/>
                </a:cubicBezTo>
                <a:cubicBezTo>
                  <a:pt x="2516936" y="2256872"/>
                  <a:pt x="2516936" y="2256872"/>
                  <a:pt x="2516936" y="2256872"/>
                </a:cubicBezTo>
                <a:lnTo>
                  <a:pt x="2517886" y="2254227"/>
                </a:lnTo>
                <a:lnTo>
                  <a:pt x="2517651" y="2264177"/>
                </a:lnTo>
                <a:cubicBezTo>
                  <a:pt x="2517216" y="2297402"/>
                  <a:pt x="2517216" y="2297402"/>
                  <a:pt x="2517216" y="2297402"/>
                </a:cubicBezTo>
                <a:cubicBezTo>
                  <a:pt x="2512631" y="2307062"/>
                  <a:pt x="2512631" y="2307062"/>
                  <a:pt x="2512631" y="2307062"/>
                </a:cubicBezTo>
                <a:cubicBezTo>
                  <a:pt x="2515709" y="2319669"/>
                  <a:pt x="2515709" y="2319669"/>
                  <a:pt x="2515709" y="2319669"/>
                </a:cubicBezTo>
                <a:cubicBezTo>
                  <a:pt x="2510766" y="2325677"/>
                  <a:pt x="2510766" y="2325677"/>
                  <a:pt x="2510766" y="2325677"/>
                </a:cubicBezTo>
                <a:cubicBezTo>
                  <a:pt x="2514776" y="2328976"/>
                  <a:pt x="2514776" y="2328976"/>
                  <a:pt x="2514776" y="2328976"/>
                </a:cubicBezTo>
                <a:cubicBezTo>
                  <a:pt x="2523155" y="2339228"/>
                  <a:pt x="2495222" y="2336395"/>
                  <a:pt x="2511264" y="2349594"/>
                </a:cubicBezTo>
                <a:cubicBezTo>
                  <a:pt x="2515632" y="2356546"/>
                  <a:pt x="2515632" y="2356546"/>
                  <a:pt x="2515632" y="2356546"/>
                </a:cubicBezTo>
                <a:lnTo>
                  <a:pt x="2512130" y="2360801"/>
                </a:lnTo>
                <a:cubicBezTo>
                  <a:pt x="2511423" y="2360639"/>
                  <a:pt x="2509507" y="2359903"/>
                  <a:pt x="2510331" y="2358902"/>
                </a:cubicBezTo>
                <a:lnTo>
                  <a:pt x="2510471" y="2360330"/>
                </a:lnTo>
                <a:lnTo>
                  <a:pt x="2506678" y="2359254"/>
                </a:lnTo>
                <a:cubicBezTo>
                  <a:pt x="2507393" y="2366559"/>
                  <a:pt x="2507393" y="2366559"/>
                  <a:pt x="2507393" y="2366559"/>
                </a:cubicBezTo>
                <a:cubicBezTo>
                  <a:pt x="2511046" y="2366206"/>
                  <a:pt x="2511046" y="2366206"/>
                  <a:pt x="2511046" y="2366206"/>
                </a:cubicBezTo>
                <a:cubicBezTo>
                  <a:pt x="2511902" y="2393776"/>
                  <a:pt x="2511902" y="2393776"/>
                  <a:pt x="2511902" y="2393776"/>
                </a:cubicBezTo>
                <a:cubicBezTo>
                  <a:pt x="2508964" y="2401434"/>
                  <a:pt x="2508964" y="2401434"/>
                  <a:pt x="2508964" y="2401434"/>
                </a:cubicBezTo>
                <a:cubicBezTo>
                  <a:pt x="2511684" y="2410388"/>
                  <a:pt x="2511684" y="2410388"/>
                  <a:pt x="2511684" y="2410388"/>
                </a:cubicBezTo>
                <a:cubicBezTo>
                  <a:pt x="2506384" y="2412743"/>
                  <a:pt x="2511467" y="2427000"/>
                  <a:pt x="2500150" y="2424406"/>
                </a:cubicBezTo>
                <a:cubicBezTo>
                  <a:pt x="2512182" y="2434305"/>
                  <a:pt x="2512182" y="2434305"/>
                  <a:pt x="2512182" y="2434305"/>
                </a:cubicBezTo>
                <a:cubicBezTo>
                  <a:pt x="2516550" y="2441258"/>
                  <a:pt x="2498861" y="2430061"/>
                  <a:pt x="2508312" y="2451270"/>
                </a:cubicBezTo>
                <a:cubicBezTo>
                  <a:pt x="2505017" y="2455276"/>
                  <a:pt x="2505017" y="2455276"/>
                  <a:pt x="2505017" y="2455276"/>
                </a:cubicBezTo>
                <a:cubicBezTo>
                  <a:pt x="2503012" y="2453626"/>
                  <a:pt x="2503012" y="2453626"/>
                  <a:pt x="2503012" y="2453626"/>
                </a:cubicBezTo>
                <a:cubicBezTo>
                  <a:pt x="2501721" y="2459281"/>
                  <a:pt x="2501721" y="2459281"/>
                  <a:pt x="2501721" y="2459281"/>
                </a:cubicBezTo>
                <a:cubicBezTo>
                  <a:pt x="2509027" y="2458575"/>
                  <a:pt x="2509027" y="2458575"/>
                  <a:pt x="2509027" y="2458575"/>
                </a:cubicBezTo>
                <a:cubicBezTo>
                  <a:pt x="2513038" y="2461875"/>
                  <a:pt x="2513038" y="2461875"/>
                  <a:pt x="2513038" y="2461875"/>
                </a:cubicBezTo>
                <a:cubicBezTo>
                  <a:pt x="2506805" y="2473537"/>
                  <a:pt x="2506805" y="2473537"/>
                  <a:pt x="2506805" y="2473537"/>
                </a:cubicBezTo>
                <a:cubicBezTo>
                  <a:pt x="2510815" y="2476837"/>
                  <a:pt x="2510815" y="2476837"/>
                  <a:pt x="2510815" y="2476837"/>
                </a:cubicBezTo>
                <a:cubicBezTo>
                  <a:pt x="2498566" y="2483551"/>
                  <a:pt x="2498566" y="2483551"/>
                  <a:pt x="2498566" y="2483551"/>
                </a:cubicBezTo>
                <a:cubicBezTo>
                  <a:pt x="2498924" y="2487203"/>
                  <a:pt x="2497493" y="2472593"/>
                  <a:pt x="2497276" y="2489205"/>
                </a:cubicBezTo>
                <a:cubicBezTo>
                  <a:pt x="2508235" y="2488147"/>
                  <a:pt x="2508235" y="2488147"/>
                  <a:pt x="2508235" y="2488147"/>
                </a:cubicBezTo>
                <a:cubicBezTo>
                  <a:pt x="2503432" y="2514420"/>
                  <a:pt x="2503432" y="2514420"/>
                  <a:pt x="2503432" y="2514420"/>
                </a:cubicBezTo>
                <a:cubicBezTo>
                  <a:pt x="2511453" y="2521020"/>
                  <a:pt x="2511453" y="2521020"/>
                  <a:pt x="2511453" y="2521020"/>
                </a:cubicBezTo>
                <a:cubicBezTo>
                  <a:pt x="2505578" y="2536335"/>
                  <a:pt x="2505578" y="2536335"/>
                  <a:pt x="2505578" y="2536335"/>
                </a:cubicBezTo>
                <a:cubicBezTo>
                  <a:pt x="2509946" y="2543287"/>
                  <a:pt x="2509946" y="2543287"/>
                  <a:pt x="2509946" y="2543287"/>
                </a:cubicBezTo>
                <a:cubicBezTo>
                  <a:pt x="2506076" y="2560252"/>
                  <a:pt x="2506076" y="2560252"/>
                  <a:pt x="2506076" y="2560252"/>
                </a:cubicBezTo>
                <a:cubicBezTo>
                  <a:pt x="2492537" y="2572620"/>
                  <a:pt x="2492537" y="2572620"/>
                  <a:pt x="2492537" y="2572620"/>
                </a:cubicBezTo>
                <a:cubicBezTo>
                  <a:pt x="2490889" y="2574622"/>
                  <a:pt x="2490889" y="2574622"/>
                  <a:pt x="2490889" y="2574622"/>
                </a:cubicBezTo>
                <a:cubicBezTo>
                  <a:pt x="2486521" y="2567670"/>
                  <a:pt x="2486521" y="2567670"/>
                  <a:pt x="2486521" y="2567670"/>
                </a:cubicBezTo>
                <a:cubicBezTo>
                  <a:pt x="2495117" y="2561310"/>
                  <a:pt x="2495117" y="2561310"/>
                  <a:pt x="2495117" y="2561310"/>
                </a:cubicBezTo>
                <a:cubicBezTo>
                  <a:pt x="2496049" y="2552002"/>
                  <a:pt x="2496049" y="2552002"/>
                  <a:pt x="2496049" y="2552002"/>
                </a:cubicBezTo>
                <a:cubicBezTo>
                  <a:pt x="2480722" y="2546108"/>
                  <a:pt x="2501708" y="2553300"/>
                  <a:pt x="2482511" y="2564370"/>
                </a:cubicBezTo>
                <a:cubicBezTo>
                  <a:pt x="2480505" y="2562720"/>
                  <a:pt x="2480505" y="2562720"/>
                  <a:pt x="2480505" y="2562720"/>
                </a:cubicBezTo>
                <a:cubicBezTo>
                  <a:pt x="2476852" y="2563073"/>
                  <a:pt x="2476852" y="2563073"/>
                  <a:pt x="2476852" y="2563073"/>
                </a:cubicBezTo>
                <a:cubicBezTo>
                  <a:pt x="2475204" y="2565076"/>
                  <a:pt x="2455292" y="2568842"/>
                  <a:pt x="2479573" y="2572028"/>
                </a:cubicBezTo>
                <a:cubicBezTo>
                  <a:pt x="2471334" y="2582041"/>
                  <a:pt x="2471334" y="2582041"/>
                  <a:pt x="2471334" y="2582041"/>
                </a:cubicBezTo>
                <a:cubicBezTo>
                  <a:pt x="2472624" y="2576386"/>
                  <a:pt x="2472624" y="2576386"/>
                  <a:pt x="2472624" y="2576386"/>
                </a:cubicBezTo>
                <a:cubicBezTo>
                  <a:pt x="2466251" y="2567784"/>
                  <a:pt x="2466251" y="2567784"/>
                  <a:pt x="2466251" y="2567784"/>
                </a:cubicBezTo>
                <a:cubicBezTo>
                  <a:pt x="2467899" y="2565781"/>
                  <a:pt x="2460951" y="2570139"/>
                  <a:pt x="2469546" y="2563779"/>
                </a:cubicBezTo>
                <a:cubicBezTo>
                  <a:pt x="2469189" y="2560126"/>
                  <a:pt x="2469189" y="2560126"/>
                  <a:pt x="2469189" y="2560126"/>
                </a:cubicBezTo>
                <a:cubicBezTo>
                  <a:pt x="2461525" y="2557179"/>
                  <a:pt x="2461525" y="2557179"/>
                  <a:pt x="2461525" y="2557179"/>
                </a:cubicBezTo>
                <a:cubicBezTo>
                  <a:pt x="2455510" y="2552229"/>
                  <a:pt x="2455510" y="2552229"/>
                  <a:pt x="2455510" y="2552229"/>
                </a:cubicBezTo>
                <a:cubicBezTo>
                  <a:pt x="2457157" y="2550227"/>
                  <a:pt x="2457157" y="2550227"/>
                  <a:pt x="2457157" y="2550227"/>
                </a:cubicBezTo>
                <a:cubicBezTo>
                  <a:pt x="2451142" y="2545277"/>
                  <a:pt x="2451142" y="2545277"/>
                  <a:pt x="2451142" y="2545277"/>
                </a:cubicBezTo>
                <a:lnTo>
                  <a:pt x="2446487" y="2545726"/>
                </a:lnTo>
                <a:lnTo>
                  <a:pt x="2446575" y="2545718"/>
                </a:lnTo>
                <a:cubicBezTo>
                  <a:pt x="2447489" y="2545630"/>
                  <a:pt x="2447489" y="2545630"/>
                  <a:pt x="2447489" y="2545630"/>
                </a:cubicBezTo>
                <a:cubicBezTo>
                  <a:pt x="2451359" y="2528665"/>
                  <a:pt x="2451359" y="2528665"/>
                  <a:pt x="2451359" y="2528665"/>
                </a:cubicBezTo>
                <a:cubicBezTo>
                  <a:pt x="2456302" y="2522657"/>
                  <a:pt x="2456302" y="2522657"/>
                  <a:pt x="2456302" y="2522657"/>
                </a:cubicBezTo>
                <a:cubicBezTo>
                  <a:pt x="2448281" y="2516058"/>
                  <a:pt x="2448281" y="2516058"/>
                  <a:pt x="2448281" y="2516058"/>
                </a:cubicBezTo>
                <a:cubicBezTo>
                  <a:pt x="2452866" y="2506397"/>
                  <a:pt x="2452866" y="2506397"/>
                  <a:pt x="2452866" y="2506397"/>
                </a:cubicBezTo>
                <a:cubicBezTo>
                  <a:pt x="2452151" y="2499093"/>
                  <a:pt x="2452151" y="2499093"/>
                  <a:pt x="2452151" y="2499093"/>
                </a:cubicBezTo>
                <a:cubicBezTo>
                  <a:pt x="2460032" y="2485427"/>
                  <a:pt x="2460032" y="2485427"/>
                  <a:pt x="2460032" y="2485427"/>
                </a:cubicBezTo>
                <a:cubicBezTo>
                  <a:pt x="2456021" y="2482128"/>
                  <a:pt x="2456021" y="2482128"/>
                  <a:pt x="2456021" y="2482128"/>
                </a:cubicBezTo>
                <a:cubicBezTo>
                  <a:pt x="2460824" y="2455855"/>
                  <a:pt x="2460824" y="2455855"/>
                  <a:pt x="2460824" y="2455855"/>
                </a:cubicBezTo>
                <a:lnTo>
                  <a:pt x="2463326" y="2461470"/>
                </a:lnTo>
                <a:lnTo>
                  <a:pt x="2461907" y="2462203"/>
                </a:lnTo>
                <a:cubicBezTo>
                  <a:pt x="2460810" y="2462770"/>
                  <a:pt x="2460512" y="2463259"/>
                  <a:pt x="2462212" y="2463556"/>
                </a:cubicBezTo>
                <a:lnTo>
                  <a:pt x="2463837" y="2463582"/>
                </a:lnTo>
                <a:lnTo>
                  <a:pt x="2463043" y="2464397"/>
                </a:lnTo>
                <a:cubicBezTo>
                  <a:pt x="2463222" y="2466224"/>
                  <a:pt x="2464726" y="2467461"/>
                  <a:pt x="2465550" y="2466460"/>
                </a:cubicBezTo>
                <a:cubicBezTo>
                  <a:pt x="2465550" y="2466460"/>
                  <a:pt x="2465550" y="2466460"/>
                  <a:pt x="2464959" y="2465134"/>
                </a:cubicBezTo>
                <a:lnTo>
                  <a:pt x="2464270" y="2463589"/>
                </a:lnTo>
                <a:lnTo>
                  <a:pt x="2474503" y="2463752"/>
                </a:lnTo>
                <a:cubicBezTo>
                  <a:pt x="2478731" y="2450439"/>
                  <a:pt x="2478731" y="2450439"/>
                  <a:pt x="2478731" y="2450439"/>
                </a:cubicBezTo>
                <a:cubicBezTo>
                  <a:pt x="2478374" y="2446787"/>
                  <a:pt x="2478374" y="2446787"/>
                  <a:pt x="2478374" y="2446787"/>
                </a:cubicBezTo>
                <a:cubicBezTo>
                  <a:pt x="2466482" y="2457153"/>
                  <a:pt x="2466482" y="2457153"/>
                  <a:pt x="2466482" y="2457153"/>
                </a:cubicBezTo>
                <a:cubicBezTo>
                  <a:pt x="2463047" y="2440893"/>
                  <a:pt x="2463047" y="2440893"/>
                  <a:pt x="2463047" y="2440893"/>
                </a:cubicBezTo>
                <a:cubicBezTo>
                  <a:pt x="2459036" y="2437593"/>
                  <a:pt x="2459036" y="2437593"/>
                  <a:pt x="2459036" y="2437593"/>
                </a:cubicBezTo>
                <a:cubicBezTo>
                  <a:pt x="2454451" y="2447253"/>
                  <a:pt x="2454451" y="2447253"/>
                  <a:pt x="2454451" y="2447253"/>
                </a:cubicBezTo>
                <a:cubicBezTo>
                  <a:pt x="2453378" y="2436296"/>
                  <a:pt x="2453378" y="2436296"/>
                  <a:pt x="2453378" y="2436296"/>
                </a:cubicBezTo>
                <a:cubicBezTo>
                  <a:pt x="2457963" y="2426636"/>
                  <a:pt x="2457963" y="2426636"/>
                  <a:pt x="2457963" y="2426636"/>
                </a:cubicBezTo>
                <a:cubicBezTo>
                  <a:pt x="2470212" y="2419923"/>
                  <a:pt x="2470212" y="2419923"/>
                  <a:pt x="2470212" y="2419923"/>
                </a:cubicBezTo>
                <a:cubicBezTo>
                  <a:pt x="2470927" y="2427228"/>
                  <a:pt x="2470927" y="2427228"/>
                  <a:pt x="2470927" y="2427228"/>
                </a:cubicBezTo>
                <a:cubicBezTo>
                  <a:pt x="2471643" y="2434532"/>
                  <a:pt x="2471643" y="2434532"/>
                  <a:pt x="2471643" y="2434532"/>
                </a:cubicBezTo>
                <a:cubicBezTo>
                  <a:pt x="2474938" y="2430527"/>
                  <a:pt x="2474938" y="2430527"/>
                  <a:pt x="2474938" y="2430527"/>
                </a:cubicBezTo>
                <a:cubicBezTo>
                  <a:pt x="2477378" y="2398952"/>
                  <a:pt x="2477378" y="2398952"/>
                  <a:pt x="2477378" y="2398952"/>
                </a:cubicBezTo>
                <a:cubicBezTo>
                  <a:pt x="2480673" y="2394948"/>
                  <a:pt x="2463264" y="2424280"/>
                  <a:pt x="2479958" y="2387642"/>
                </a:cubicBezTo>
                <a:cubicBezTo>
                  <a:pt x="2475807" y="2364078"/>
                  <a:pt x="2475807" y="2364078"/>
                  <a:pt x="2475807" y="2364078"/>
                </a:cubicBezTo>
                <a:cubicBezTo>
                  <a:pt x="2481185" y="2324846"/>
                  <a:pt x="2481185" y="2324846"/>
                  <a:pt x="2481185" y="2324846"/>
                </a:cubicBezTo>
                <a:cubicBezTo>
                  <a:pt x="2480827" y="2321193"/>
                  <a:pt x="2480827" y="2321193"/>
                  <a:pt x="2480827" y="2321193"/>
                </a:cubicBezTo>
                <a:cubicBezTo>
                  <a:pt x="2481185" y="2324846"/>
                  <a:pt x="2477175" y="2321546"/>
                  <a:pt x="2477532" y="2325198"/>
                </a:cubicBezTo>
                <a:cubicBezTo>
                  <a:pt x="2481837" y="2275009"/>
                  <a:pt x="2481837" y="2275009"/>
                  <a:pt x="2481837" y="2275009"/>
                </a:cubicBezTo>
                <a:cubicBezTo>
                  <a:pt x="2483127" y="2269354"/>
                  <a:pt x="2483127" y="2269354"/>
                  <a:pt x="2483127" y="2269354"/>
                </a:cubicBezTo>
                <a:lnTo>
                  <a:pt x="2477652" y="2266751"/>
                </a:lnTo>
                <a:lnTo>
                  <a:pt x="2477568" y="2264360"/>
                </a:lnTo>
                <a:cubicBezTo>
                  <a:pt x="2477000" y="2263263"/>
                  <a:pt x="2476178" y="2263111"/>
                  <a:pt x="2475118" y="2265230"/>
                </a:cubicBezTo>
                <a:lnTo>
                  <a:pt x="2475043" y="2265511"/>
                </a:lnTo>
                <a:lnTo>
                  <a:pt x="2474666" y="2265332"/>
                </a:lnTo>
                <a:lnTo>
                  <a:pt x="2474395" y="2265202"/>
                </a:lnTo>
                <a:lnTo>
                  <a:pt x="2475161" y="2260963"/>
                </a:lnTo>
                <a:cubicBezTo>
                  <a:pt x="2475219" y="2258019"/>
                  <a:pt x="2472223" y="2266258"/>
                  <a:pt x="2473458" y="2264757"/>
                </a:cubicBezTo>
                <a:lnTo>
                  <a:pt x="2474395" y="2265202"/>
                </a:lnTo>
                <a:lnTo>
                  <a:pt x="2473816" y="2268409"/>
                </a:lnTo>
                <a:lnTo>
                  <a:pt x="2474185" y="2268713"/>
                </a:lnTo>
                <a:lnTo>
                  <a:pt x="2471236" y="2279719"/>
                </a:lnTo>
                <a:cubicBezTo>
                  <a:pt x="2475246" y="2283019"/>
                  <a:pt x="2475246" y="2283019"/>
                  <a:pt x="2475246" y="2283019"/>
                </a:cubicBezTo>
                <a:cubicBezTo>
                  <a:pt x="2468438" y="2307642"/>
                  <a:pt x="2468438" y="2307642"/>
                  <a:pt x="2468438" y="2307642"/>
                </a:cubicBezTo>
                <a:cubicBezTo>
                  <a:pt x="2474594" y="2332856"/>
                  <a:pt x="2474594" y="2332856"/>
                  <a:pt x="2474594" y="2332856"/>
                </a:cubicBezTo>
                <a:cubicBezTo>
                  <a:pt x="2470864" y="2370086"/>
                  <a:pt x="2470864" y="2370086"/>
                  <a:pt x="2470864" y="2370086"/>
                </a:cubicBezTo>
                <a:cubicBezTo>
                  <a:pt x="2472512" y="2368083"/>
                  <a:pt x="2472512" y="2368083"/>
                  <a:pt x="2472512" y="2368083"/>
                </a:cubicBezTo>
                <a:cubicBezTo>
                  <a:pt x="2468641" y="2385048"/>
                  <a:pt x="2468641" y="2385048"/>
                  <a:pt x="2468641" y="2385048"/>
                </a:cubicBezTo>
                <a:cubicBezTo>
                  <a:pt x="2467927" y="2377743"/>
                  <a:pt x="2467927" y="2377743"/>
                  <a:pt x="2467927" y="2377743"/>
                </a:cubicBezTo>
                <a:cubicBezTo>
                  <a:pt x="2458973" y="2380451"/>
                  <a:pt x="2458973" y="2380451"/>
                  <a:pt x="2458973" y="2380451"/>
                </a:cubicBezTo>
                <a:cubicBezTo>
                  <a:pt x="2454030" y="2386459"/>
                  <a:pt x="2454030" y="2386459"/>
                  <a:pt x="2454030" y="2386459"/>
                </a:cubicBezTo>
                <a:cubicBezTo>
                  <a:pt x="2464491" y="2361484"/>
                  <a:pt x="2464491" y="2361484"/>
                  <a:pt x="2464491" y="2361484"/>
                </a:cubicBezTo>
                <a:cubicBezTo>
                  <a:pt x="2460481" y="2358184"/>
                  <a:pt x="2460481" y="2358184"/>
                  <a:pt x="2460481" y="2358184"/>
                </a:cubicBezTo>
                <a:lnTo>
                  <a:pt x="2459315" y="2358263"/>
                </a:lnTo>
                <a:lnTo>
                  <a:pt x="2463776" y="2354179"/>
                </a:lnTo>
                <a:cubicBezTo>
                  <a:pt x="2471299" y="2336861"/>
                  <a:pt x="2471299" y="2336861"/>
                  <a:pt x="2471299" y="2336861"/>
                </a:cubicBezTo>
                <a:cubicBezTo>
                  <a:pt x="2462703" y="2343222"/>
                  <a:pt x="2462703" y="2343222"/>
                  <a:pt x="2462703" y="2343222"/>
                </a:cubicBezTo>
                <a:lnTo>
                  <a:pt x="2462250" y="2342668"/>
                </a:lnTo>
                <a:lnTo>
                  <a:pt x="2463993" y="2337566"/>
                </a:lnTo>
                <a:lnTo>
                  <a:pt x="2460640" y="2340630"/>
                </a:lnTo>
                <a:lnTo>
                  <a:pt x="2460459" y="2340377"/>
                </a:lnTo>
                <a:lnTo>
                  <a:pt x="2460760" y="2340154"/>
                </a:lnTo>
                <a:cubicBezTo>
                  <a:pt x="2461858" y="2338118"/>
                  <a:pt x="2463223" y="2334415"/>
                  <a:pt x="2464925" y="2328259"/>
                </a:cubicBezTo>
                <a:cubicBezTo>
                  <a:pt x="2466573" y="2326256"/>
                  <a:pt x="2466573" y="2326256"/>
                  <a:pt x="2466573" y="2326256"/>
                </a:cubicBezTo>
                <a:cubicBezTo>
                  <a:pt x="2457620" y="2328964"/>
                  <a:pt x="2457620" y="2328964"/>
                  <a:pt x="2457620" y="2328964"/>
                </a:cubicBezTo>
                <a:cubicBezTo>
                  <a:pt x="2465858" y="2318952"/>
                  <a:pt x="2465858" y="2318952"/>
                  <a:pt x="2465858" y="2318952"/>
                </a:cubicBezTo>
                <a:cubicBezTo>
                  <a:pt x="2465360" y="2295034"/>
                  <a:pt x="2465360" y="2295034"/>
                  <a:pt x="2465360" y="2295034"/>
                </a:cubicBezTo>
                <a:cubicBezTo>
                  <a:pt x="2463355" y="2293384"/>
                  <a:pt x="2463355" y="2293384"/>
                  <a:pt x="2463355" y="2293384"/>
                </a:cubicBezTo>
                <a:cubicBezTo>
                  <a:pt x="2465003" y="2291382"/>
                  <a:pt x="2465003" y="2291382"/>
                  <a:pt x="2465003" y="2291382"/>
                </a:cubicBezTo>
                <a:cubicBezTo>
                  <a:pt x="2466293" y="2285727"/>
                  <a:pt x="2476536" y="2277364"/>
                  <a:pt x="2463572" y="2276772"/>
                </a:cubicBezTo>
                <a:cubicBezTo>
                  <a:pt x="2464505" y="2267465"/>
                  <a:pt x="2464505" y="2267465"/>
                  <a:pt x="2464505" y="2267465"/>
                </a:cubicBezTo>
                <a:cubicBezTo>
                  <a:pt x="2460494" y="2264165"/>
                  <a:pt x="2460494" y="2264165"/>
                  <a:pt x="2460494" y="2264165"/>
                </a:cubicBezTo>
                <a:cubicBezTo>
                  <a:pt x="2465437" y="2258157"/>
                  <a:pt x="2465437" y="2258157"/>
                  <a:pt x="2465437" y="2258157"/>
                </a:cubicBezTo>
                <a:cubicBezTo>
                  <a:pt x="2463432" y="2256508"/>
                  <a:pt x="2463432" y="2256508"/>
                  <a:pt x="2463432" y="2256508"/>
                </a:cubicBezTo>
                <a:cubicBezTo>
                  <a:pt x="2464939" y="2234240"/>
                  <a:pt x="2464939" y="2234240"/>
                  <a:pt x="2464939" y="2234240"/>
                </a:cubicBezTo>
                <a:cubicBezTo>
                  <a:pt x="2460571" y="2227288"/>
                  <a:pt x="2460571" y="2227288"/>
                  <a:pt x="2460571" y="2227288"/>
                </a:cubicBezTo>
                <a:cubicBezTo>
                  <a:pt x="2465732" y="2204668"/>
                  <a:pt x="2465732" y="2204668"/>
                  <a:pt x="2465732" y="2204668"/>
                </a:cubicBezTo>
                <a:cubicBezTo>
                  <a:pt x="2465374" y="2201015"/>
                  <a:pt x="2465374" y="2201015"/>
                  <a:pt x="2465374" y="2201015"/>
                </a:cubicBezTo>
                <a:cubicBezTo>
                  <a:pt x="2460074" y="2203371"/>
                  <a:pt x="2460074" y="2203371"/>
                  <a:pt x="2460074" y="2203371"/>
                </a:cubicBezTo>
                <a:cubicBezTo>
                  <a:pt x="2463369" y="2199366"/>
                  <a:pt x="2463369" y="2199366"/>
                  <a:pt x="2463369" y="2199366"/>
                </a:cubicBezTo>
                <a:cubicBezTo>
                  <a:pt x="2467316" y="2145524"/>
                  <a:pt x="2467316" y="2145524"/>
                  <a:pt x="2467316" y="2145524"/>
                </a:cubicBezTo>
                <a:cubicBezTo>
                  <a:pt x="2465886" y="2130914"/>
                  <a:pt x="2465886" y="2130914"/>
                  <a:pt x="2465886" y="2130914"/>
                </a:cubicBezTo>
                <a:cubicBezTo>
                  <a:pt x="2469399" y="2110296"/>
                  <a:pt x="2469399" y="2110296"/>
                  <a:pt x="2469399" y="2110296"/>
                </a:cubicBezTo>
                <a:cubicBezTo>
                  <a:pt x="2468683" y="2102991"/>
                  <a:pt x="2468683" y="2102991"/>
                  <a:pt x="2468683" y="2102991"/>
                </a:cubicBezTo>
                <a:cubicBezTo>
                  <a:pt x="2465031" y="2103344"/>
                  <a:pt x="2465031" y="2103344"/>
                  <a:pt x="2465031" y="2103344"/>
                </a:cubicBezTo>
                <a:cubicBezTo>
                  <a:pt x="2465388" y="2106997"/>
                  <a:pt x="2465388" y="2106997"/>
                  <a:pt x="2465388" y="2106997"/>
                </a:cubicBezTo>
                <a:cubicBezTo>
                  <a:pt x="2461735" y="2107349"/>
                  <a:pt x="2461735" y="2107349"/>
                  <a:pt x="2461735" y="2107349"/>
                </a:cubicBezTo>
                <a:cubicBezTo>
                  <a:pt x="2453062" y="2150587"/>
                  <a:pt x="2453062" y="2150587"/>
                  <a:pt x="2453062" y="2150587"/>
                </a:cubicBezTo>
                <a:cubicBezTo>
                  <a:pt x="2448119" y="2156594"/>
                  <a:pt x="2448119" y="2156594"/>
                  <a:pt x="2448119" y="2156594"/>
                </a:cubicBezTo>
                <a:cubicBezTo>
                  <a:pt x="2442524" y="2212439"/>
                  <a:pt x="2442524" y="2212439"/>
                  <a:pt x="2442524" y="2212439"/>
                </a:cubicBezTo>
                <a:cubicBezTo>
                  <a:pt x="2448540" y="2217389"/>
                  <a:pt x="2431565" y="2213497"/>
                  <a:pt x="2439586" y="2220097"/>
                </a:cubicBezTo>
                <a:cubicBezTo>
                  <a:pt x="2432919" y="2264984"/>
                  <a:pt x="2432919" y="2264984"/>
                  <a:pt x="2432919" y="2264984"/>
                </a:cubicBezTo>
                <a:cubicBezTo>
                  <a:pt x="2429700" y="2232112"/>
                  <a:pt x="2429700" y="2232112"/>
                  <a:pt x="2429700" y="2232112"/>
                </a:cubicBezTo>
                <a:cubicBezTo>
                  <a:pt x="2428628" y="2221154"/>
                  <a:pt x="2428628" y="2221154"/>
                  <a:pt x="2428628" y="2221154"/>
                </a:cubicBezTo>
                <a:cubicBezTo>
                  <a:pt x="2415804" y="2240827"/>
                  <a:pt x="2415804" y="2240827"/>
                  <a:pt x="2415804" y="2240827"/>
                </a:cubicBezTo>
                <a:cubicBezTo>
                  <a:pt x="2416161" y="2244480"/>
                  <a:pt x="2402482" y="2236583"/>
                  <a:pt x="2416877" y="2251785"/>
                </a:cubicBezTo>
                <a:cubicBezTo>
                  <a:pt x="2407923" y="2254493"/>
                  <a:pt x="2407923" y="2254493"/>
                  <a:pt x="2407923" y="2254493"/>
                </a:cubicBezTo>
                <a:cubicBezTo>
                  <a:pt x="2411078" y="2230223"/>
                  <a:pt x="2411078" y="2230223"/>
                  <a:pt x="2411078" y="2230223"/>
                </a:cubicBezTo>
                <a:cubicBezTo>
                  <a:pt x="2409073" y="2228573"/>
                  <a:pt x="2409073" y="2228573"/>
                  <a:pt x="2409073" y="2228573"/>
                </a:cubicBezTo>
                <a:cubicBezTo>
                  <a:pt x="2409648" y="2215613"/>
                  <a:pt x="2409648" y="2215613"/>
                  <a:pt x="2409648" y="2215613"/>
                </a:cubicBezTo>
                <a:cubicBezTo>
                  <a:pt x="2407643" y="2213963"/>
                  <a:pt x="2407643" y="2213963"/>
                  <a:pt x="2407643" y="2213963"/>
                </a:cubicBezTo>
                <a:cubicBezTo>
                  <a:pt x="2411295" y="2213611"/>
                  <a:pt x="2411295" y="2213611"/>
                  <a:pt x="2411295" y="2213611"/>
                </a:cubicBezTo>
                <a:cubicBezTo>
                  <a:pt x="2414591" y="2209605"/>
                  <a:pt x="2414591" y="2209605"/>
                  <a:pt x="2414591" y="2209605"/>
                </a:cubicBezTo>
                <a:cubicBezTo>
                  <a:pt x="2412228" y="2204303"/>
                  <a:pt x="2412228" y="2204303"/>
                  <a:pt x="2412228" y="2204303"/>
                </a:cubicBezTo>
                <a:cubicBezTo>
                  <a:pt x="2410581" y="2206306"/>
                  <a:pt x="2410581" y="2206306"/>
                  <a:pt x="2410581" y="2206306"/>
                </a:cubicBezTo>
                <a:cubicBezTo>
                  <a:pt x="2406570" y="2203006"/>
                  <a:pt x="2406570" y="2203006"/>
                  <a:pt x="2406570" y="2203006"/>
                </a:cubicBezTo>
                <a:cubicBezTo>
                  <a:pt x="2407627" y="2199678"/>
                  <a:pt x="2406830" y="2198603"/>
                  <a:pt x="2405469" y="2198532"/>
                </a:cubicBezTo>
                <a:lnTo>
                  <a:pt x="2400983" y="2200089"/>
                </a:lnTo>
                <a:lnTo>
                  <a:pt x="2412803" y="2191343"/>
                </a:lnTo>
                <a:cubicBezTo>
                  <a:pt x="2408077" y="2180738"/>
                  <a:pt x="2408077" y="2180738"/>
                  <a:pt x="2408077" y="2180738"/>
                </a:cubicBezTo>
                <a:cubicBezTo>
                  <a:pt x="2402419" y="2179441"/>
                  <a:pt x="2402419" y="2179441"/>
                  <a:pt x="2402419" y="2179441"/>
                </a:cubicBezTo>
                <a:cubicBezTo>
                  <a:pt x="2401595" y="2180443"/>
                  <a:pt x="2399446" y="2182033"/>
                  <a:pt x="2398712" y="2183947"/>
                </a:cubicBezTo>
                <a:lnTo>
                  <a:pt x="2402926" y="2189636"/>
                </a:lnTo>
                <a:lnTo>
                  <a:pt x="2402594" y="2189765"/>
                </a:lnTo>
                <a:lnTo>
                  <a:pt x="2401727" y="2192544"/>
                </a:lnTo>
                <a:lnTo>
                  <a:pt x="2400196" y="2194404"/>
                </a:lnTo>
                <a:lnTo>
                  <a:pt x="2396901" y="2198409"/>
                </a:lnTo>
                <a:lnTo>
                  <a:pt x="2399989" y="2198111"/>
                </a:lnTo>
                <a:lnTo>
                  <a:pt x="2397616" y="2205714"/>
                </a:lnTo>
                <a:cubicBezTo>
                  <a:pt x="2390885" y="2193459"/>
                  <a:pt x="2390885" y="2193459"/>
                  <a:pt x="2390885" y="2193459"/>
                </a:cubicBezTo>
                <a:cubicBezTo>
                  <a:pt x="2377347" y="2205828"/>
                  <a:pt x="2377347" y="2205828"/>
                  <a:pt x="2377347" y="2205828"/>
                </a:cubicBezTo>
                <a:cubicBezTo>
                  <a:pt x="2385943" y="2199467"/>
                  <a:pt x="2362020" y="2199933"/>
                  <a:pt x="2383362" y="2210777"/>
                </a:cubicBezTo>
                <a:cubicBezTo>
                  <a:pt x="2388305" y="2204769"/>
                  <a:pt x="2388305" y="2204769"/>
                  <a:pt x="2388305" y="2204769"/>
                </a:cubicBezTo>
                <a:cubicBezTo>
                  <a:pt x="2390668" y="2210072"/>
                  <a:pt x="2386083" y="2219732"/>
                  <a:pt x="2376414" y="2215135"/>
                </a:cubicBezTo>
                <a:cubicBezTo>
                  <a:pt x="2367243" y="2234455"/>
                  <a:pt x="2367243" y="2234455"/>
                  <a:pt x="2367243" y="2234455"/>
                </a:cubicBezTo>
                <a:cubicBezTo>
                  <a:pt x="2373616" y="2243057"/>
                  <a:pt x="2373616" y="2243057"/>
                  <a:pt x="2373616" y="2243057"/>
                </a:cubicBezTo>
                <a:cubicBezTo>
                  <a:pt x="2369606" y="2239757"/>
                  <a:pt x="2369606" y="2239757"/>
                  <a:pt x="2369606" y="2239757"/>
                </a:cubicBezTo>
                <a:cubicBezTo>
                  <a:pt x="2352772" y="2256131"/>
                  <a:pt x="2352772" y="2256131"/>
                  <a:pt x="2352772" y="2256131"/>
                </a:cubicBezTo>
                <a:cubicBezTo>
                  <a:pt x="2355135" y="2261433"/>
                  <a:pt x="2355135" y="2261433"/>
                  <a:pt x="2355135" y="2261433"/>
                </a:cubicBezTo>
                <a:cubicBezTo>
                  <a:pt x="2348544" y="2269443"/>
                  <a:pt x="2348544" y="2269443"/>
                  <a:pt x="2348544" y="2269443"/>
                </a:cubicBezTo>
                <a:cubicBezTo>
                  <a:pt x="2354560" y="2274393"/>
                  <a:pt x="2354560" y="2274393"/>
                  <a:pt x="2354560" y="2274393"/>
                </a:cubicBezTo>
                <a:cubicBezTo>
                  <a:pt x="2355633" y="2285350"/>
                  <a:pt x="2346896" y="2271446"/>
                  <a:pt x="2343601" y="2275451"/>
                </a:cubicBezTo>
                <a:cubicBezTo>
                  <a:pt x="2342311" y="2281106"/>
                  <a:pt x="2342311" y="2281106"/>
                  <a:pt x="2342311" y="2281106"/>
                </a:cubicBezTo>
                <a:cubicBezTo>
                  <a:pt x="2337011" y="2283461"/>
                  <a:pt x="2337011" y="2283461"/>
                  <a:pt x="2337011" y="2283461"/>
                </a:cubicBezTo>
                <a:cubicBezTo>
                  <a:pt x="2339731" y="2292416"/>
                  <a:pt x="2339731" y="2292416"/>
                  <a:pt x="2339731" y="2292416"/>
                </a:cubicBezTo>
                <a:cubicBezTo>
                  <a:pt x="2323611" y="2316094"/>
                  <a:pt x="2323611" y="2316094"/>
                  <a:pt x="2323611" y="2316094"/>
                </a:cubicBezTo>
                <a:cubicBezTo>
                  <a:pt x="2325617" y="2317744"/>
                  <a:pt x="2325617" y="2317744"/>
                  <a:pt x="2325617" y="2317744"/>
                </a:cubicBezTo>
                <a:cubicBezTo>
                  <a:pt x="2318669" y="2322101"/>
                  <a:pt x="2318669" y="2322101"/>
                  <a:pt x="2318669" y="2322101"/>
                </a:cubicBezTo>
                <a:cubicBezTo>
                  <a:pt x="2316088" y="2333412"/>
                  <a:pt x="2316088" y="2333412"/>
                  <a:pt x="2316088" y="2333412"/>
                </a:cubicBezTo>
                <a:cubicBezTo>
                  <a:pt x="2303265" y="2353084"/>
                  <a:pt x="2303265" y="2353084"/>
                  <a:pt x="2303265" y="2353084"/>
                </a:cubicBezTo>
                <a:cubicBezTo>
                  <a:pt x="2303980" y="2360390"/>
                  <a:pt x="2303980" y="2360390"/>
                  <a:pt x="2303980" y="2360390"/>
                </a:cubicBezTo>
                <a:cubicBezTo>
                  <a:pt x="2305627" y="2358387"/>
                  <a:pt x="2302907" y="2349432"/>
                  <a:pt x="2297032" y="2364747"/>
                </a:cubicBezTo>
                <a:cubicBezTo>
                  <a:pt x="2297389" y="2368400"/>
                  <a:pt x="2297389" y="2368400"/>
                  <a:pt x="2297389" y="2368400"/>
                </a:cubicBezTo>
                <a:cubicBezTo>
                  <a:pt x="2293736" y="2368752"/>
                  <a:pt x="2293736" y="2368752"/>
                  <a:pt x="2293736" y="2368752"/>
                </a:cubicBezTo>
                <a:cubicBezTo>
                  <a:pt x="2296316" y="2357442"/>
                  <a:pt x="2296316" y="2357442"/>
                  <a:pt x="2296316" y="2357442"/>
                </a:cubicBezTo>
                <a:cubicBezTo>
                  <a:pt x="2292306" y="2354143"/>
                  <a:pt x="2292306" y="2354143"/>
                  <a:pt x="2292306" y="2354143"/>
                </a:cubicBezTo>
                <a:cubicBezTo>
                  <a:pt x="2284068" y="2364155"/>
                  <a:pt x="2284068" y="2364155"/>
                  <a:pt x="2284068" y="2364155"/>
                </a:cubicBezTo>
                <a:cubicBezTo>
                  <a:pt x="2287146" y="2376762"/>
                  <a:pt x="2287146" y="2376762"/>
                  <a:pt x="2287146" y="2376762"/>
                </a:cubicBezTo>
                <a:cubicBezTo>
                  <a:pt x="2292446" y="2374407"/>
                  <a:pt x="2292446" y="2374407"/>
                  <a:pt x="2292446" y="2374407"/>
                </a:cubicBezTo>
                <a:cubicBezTo>
                  <a:pt x="2280338" y="2401385"/>
                  <a:pt x="2280338" y="2401385"/>
                  <a:pt x="2280338" y="2401385"/>
                </a:cubicBezTo>
                <a:cubicBezTo>
                  <a:pt x="2281053" y="2408690"/>
                  <a:pt x="2281053" y="2408690"/>
                  <a:pt x="2281053" y="2408690"/>
                </a:cubicBezTo>
                <a:cubicBezTo>
                  <a:pt x="2275752" y="2411045"/>
                  <a:pt x="2275752" y="2411045"/>
                  <a:pt x="2275752" y="2411045"/>
                </a:cubicBezTo>
                <a:cubicBezTo>
                  <a:pt x="2268446" y="2411750"/>
                  <a:pt x="2271167" y="2420705"/>
                  <a:pt x="2265866" y="2423060"/>
                </a:cubicBezTo>
                <a:cubicBezTo>
                  <a:pt x="2263861" y="2421410"/>
                  <a:pt x="2264576" y="2428716"/>
                  <a:pt x="2263861" y="2421410"/>
                </a:cubicBezTo>
                <a:cubicBezTo>
                  <a:pt x="2263861" y="2421410"/>
                  <a:pt x="2262213" y="2423413"/>
                  <a:pt x="2262213" y="2423413"/>
                </a:cubicBezTo>
                <a:cubicBezTo>
                  <a:pt x="2266581" y="2430366"/>
                  <a:pt x="2266581" y="2430366"/>
                  <a:pt x="2266581" y="2430366"/>
                </a:cubicBezTo>
                <a:cubicBezTo>
                  <a:pt x="2257053" y="2446033"/>
                  <a:pt x="2257053" y="2446033"/>
                  <a:pt x="2257053" y="2446033"/>
                </a:cubicBezTo>
                <a:cubicBezTo>
                  <a:pt x="2265074" y="2452633"/>
                  <a:pt x="2265074" y="2452633"/>
                  <a:pt x="2265074" y="2452633"/>
                </a:cubicBezTo>
                <a:cubicBezTo>
                  <a:pt x="2250820" y="2457696"/>
                  <a:pt x="2250820" y="2457696"/>
                  <a:pt x="2250820" y="2457696"/>
                </a:cubicBezTo>
                <a:cubicBezTo>
                  <a:pt x="2244587" y="2469359"/>
                  <a:pt x="2244587" y="2469359"/>
                  <a:pt x="2244587" y="2469359"/>
                </a:cubicBezTo>
                <a:cubicBezTo>
                  <a:pt x="2250245" y="2470656"/>
                  <a:pt x="2250245" y="2470656"/>
                  <a:pt x="2250245" y="2470656"/>
                </a:cubicBezTo>
                <a:cubicBezTo>
                  <a:pt x="2253323" y="2483263"/>
                  <a:pt x="2253323" y="2483263"/>
                  <a:pt x="2253323" y="2483263"/>
                </a:cubicBezTo>
                <a:cubicBezTo>
                  <a:pt x="2250028" y="2487268"/>
                  <a:pt x="2250028" y="2487268"/>
                  <a:pt x="2250028" y="2487268"/>
                </a:cubicBezTo>
                <a:cubicBezTo>
                  <a:pt x="2245085" y="2493275"/>
                  <a:pt x="2245085" y="2493275"/>
                  <a:pt x="2245085" y="2493275"/>
                </a:cubicBezTo>
                <a:cubicBezTo>
                  <a:pt x="2244510" y="2506236"/>
                  <a:pt x="2244510" y="2506236"/>
                  <a:pt x="2244510" y="2506236"/>
                </a:cubicBezTo>
                <a:cubicBezTo>
                  <a:pt x="2236846" y="2503289"/>
                  <a:pt x="2236846" y="2503289"/>
                  <a:pt x="2236846" y="2503289"/>
                </a:cubicBezTo>
                <a:lnTo>
                  <a:pt x="2233401" y="2507476"/>
                </a:lnTo>
                <a:lnTo>
                  <a:pt x="2231635" y="2506557"/>
                </a:lnTo>
                <a:cubicBezTo>
                  <a:pt x="2229898" y="2507646"/>
                  <a:pt x="2228429" y="2511475"/>
                  <a:pt x="2230255" y="2511299"/>
                </a:cubicBezTo>
                <a:cubicBezTo>
                  <a:pt x="2230255" y="2511299"/>
                  <a:pt x="2230255" y="2511299"/>
                  <a:pt x="2231079" y="2510298"/>
                </a:cubicBezTo>
                <a:lnTo>
                  <a:pt x="2233401" y="2507476"/>
                </a:lnTo>
                <a:lnTo>
                  <a:pt x="2234064" y="2507820"/>
                </a:lnTo>
                <a:cubicBezTo>
                  <a:pt x="2234688" y="2509488"/>
                  <a:pt x="2235001" y="2512684"/>
                  <a:pt x="2234624" y="2518251"/>
                </a:cubicBezTo>
                <a:cubicBezTo>
                  <a:pt x="2241572" y="2513893"/>
                  <a:pt x="2241572" y="2513893"/>
                  <a:pt x="2241572" y="2513893"/>
                </a:cubicBezTo>
                <a:cubicBezTo>
                  <a:pt x="2241572" y="2513893"/>
                  <a:pt x="2244510" y="2506236"/>
                  <a:pt x="2241930" y="2517546"/>
                </a:cubicBezTo>
                <a:cubicBezTo>
                  <a:pt x="2248520" y="2509536"/>
                  <a:pt x="2248520" y="2509536"/>
                  <a:pt x="2248520" y="2509536"/>
                </a:cubicBezTo>
                <a:cubicBezTo>
                  <a:pt x="2256541" y="2516135"/>
                  <a:pt x="2256541" y="2516135"/>
                  <a:pt x="2256541" y="2516135"/>
                </a:cubicBezTo>
                <a:cubicBezTo>
                  <a:pt x="2257256" y="2523440"/>
                  <a:pt x="2257256" y="2523440"/>
                  <a:pt x="2257256" y="2523440"/>
                </a:cubicBezTo>
                <a:cubicBezTo>
                  <a:pt x="2245365" y="2533805"/>
                  <a:pt x="2245365" y="2533805"/>
                  <a:pt x="2245365" y="2533805"/>
                </a:cubicBezTo>
                <a:cubicBezTo>
                  <a:pt x="2243500" y="2552420"/>
                  <a:pt x="2243500" y="2552420"/>
                  <a:pt x="2243500" y="2552420"/>
                </a:cubicBezTo>
                <a:cubicBezTo>
                  <a:pt x="2239847" y="2552773"/>
                  <a:pt x="2240562" y="2560078"/>
                  <a:pt x="2239272" y="2565733"/>
                </a:cubicBezTo>
                <a:cubicBezTo>
                  <a:pt x="2235619" y="2566086"/>
                  <a:pt x="2235619" y="2566086"/>
                  <a:pt x="2235619" y="2566086"/>
                </a:cubicBezTo>
                <a:cubicBezTo>
                  <a:pt x="2237050" y="2580695"/>
                  <a:pt x="2237050" y="2580695"/>
                  <a:pt x="2237050" y="2580695"/>
                </a:cubicBezTo>
                <a:cubicBezTo>
                  <a:pt x="2239413" y="2585997"/>
                  <a:pt x="2239413" y="2585997"/>
                  <a:pt x="2239413" y="2585997"/>
                </a:cubicBezTo>
                <a:cubicBezTo>
                  <a:pt x="2240128" y="2593303"/>
                  <a:pt x="2240128" y="2593303"/>
                  <a:pt x="2240128" y="2593303"/>
                </a:cubicBezTo>
                <a:cubicBezTo>
                  <a:pt x="2230957" y="2612623"/>
                  <a:pt x="2230957" y="2612623"/>
                  <a:pt x="2230957" y="2612623"/>
                </a:cubicBezTo>
                <a:cubicBezTo>
                  <a:pt x="2234610" y="2612270"/>
                  <a:pt x="2235683" y="2623227"/>
                  <a:pt x="2241916" y="2611565"/>
                </a:cubicBezTo>
                <a:cubicBezTo>
                  <a:pt x="2237688" y="2624877"/>
                  <a:pt x="2237688" y="2624877"/>
                  <a:pt x="2237688" y="2624877"/>
                </a:cubicBezTo>
                <a:cubicBezTo>
                  <a:pt x="2241341" y="2624524"/>
                  <a:pt x="2241341" y="2624524"/>
                  <a:pt x="2241341" y="2624524"/>
                </a:cubicBezTo>
                <a:cubicBezTo>
                  <a:pt x="2238403" y="2632182"/>
                  <a:pt x="2238403" y="2632182"/>
                  <a:pt x="2238403" y="2632182"/>
                </a:cubicBezTo>
                <a:cubicBezTo>
                  <a:pt x="2241622" y="2665054"/>
                  <a:pt x="2241622" y="2665054"/>
                  <a:pt x="2241622" y="2665054"/>
                </a:cubicBezTo>
                <a:cubicBezTo>
                  <a:pt x="2243627" y="2666703"/>
                  <a:pt x="2244559" y="2657396"/>
                  <a:pt x="2247637" y="2670003"/>
                </a:cubicBezTo>
                <a:cubicBezTo>
                  <a:pt x="2235388" y="2676717"/>
                  <a:pt x="2235388" y="2676717"/>
                  <a:pt x="2235388" y="2676717"/>
                </a:cubicBezTo>
                <a:cubicBezTo>
                  <a:pt x="2240829" y="2694626"/>
                  <a:pt x="2240829" y="2694626"/>
                  <a:pt x="2240829" y="2694626"/>
                </a:cubicBezTo>
                <a:cubicBezTo>
                  <a:pt x="2249425" y="2688266"/>
                  <a:pt x="2249425" y="2688266"/>
                  <a:pt x="2249425" y="2688266"/>
                </a:cubicBezTo>
                <a:cubicBezTo>
                  <a:pt x="2249425" y="2688266"/>
                  <a:pt x="2242834" y="2696276"/>
                  <a:pt x="2255083" y="2689563"/>
                </a:cubicBezTo>
                <a:cubicBezTo>
                  <a:pt x="2256296" y="2720785"/>
                  <a:pt x="2256296" y="2720785"/>
                  <a:pt x="2256296" y="2720785"/>
                </a:cubicBezTo>
                <a:cubicBezTo>
                  <a:pt x="2250280" y="2715836"/>
                  <a:pt x="2250280" y="2715836"/>
                  <a:pt x="2250280" y="2715836"/>
                </a:cubicBezTo>
                <a:cubicBezTo>
                  <a:pt x="2240752" y="2731503"/>
                  <a:pt x="2240752" y="2731503"/>
                  <a:pt x="2240752" y="2731503"/>
                </a:cubicBezTo>
                <a:cubicBezTo>
                  <a:pt x="2237099" y="2731856"/>
                  <a:pt x="2244622" y="2714538"/>
                  <a:pt x="2233804" y="2735861"/>
                </a:cubicBezTo>
                <a:cubicBezTo>
                  <a:pt x="2247125" y="2740105"/>
                  <a:pt x="2247125" y="2740105"/>
                  <a:pt x="2247125" y="2740105"/>
                </a:cubicBezTo>
                <a:cubicBezTo>
                  <a:pt x="2248416" y="2734450"/>
                  <a:pt x="2248416" y="2734450"/>
                  <a:pt x="2248416" y="2734450"/>
                </a:cubicBezTo>
                <a:cubicBezTo>
                  <a:pt x="2250063" y="2732448"/>
                  <a:pt x="2250063" y="2732448"/>
                  <a:pt x="2250063" y="2732448"/>
                </a:cubicBezTo>
                <a:cubicBezTo>
                  <a:pt x="2253141" y="2745055"/>
                  <a:pt x="2253141" y="2745055"/>
                  <a:pt x="2253141" y="2745055"/>
                </a:cubicBezTo>
                <a:cubicBezTo>
                  <a:pt x="2246193" y="2749413"/>
                  <a:pt x="2246193" y="2749413"/>
                  <a:pt x="2246193" y="2749413"/>
                </a:cubicBezTo>
                <a:cubicBezTo>
                  <a:pt x="2233944" y="2756126"/>
                  <a:pt x="2233944" y="2756126"/>
                  <a:pt x="2233944" y="2756126"/>
                </a:cubicBezTo>
                <a:cubicBezTo>
                  <a:pt x="2234302" y="2759778"/>
                  <a:pt x="2234302" y="2759778"/>
                  <a:pt x="2234302" y="2759778"/>
                </a:cubicBezTo>
                <a:cubicBezTo>
                  <a:pt x="2246908" y="2756718"/>
                  <a:pt x="2246908" y="2756718"/>
                  <a:pt x="2246908" y="2756718"/>
                </a:cubicBezTo>
                <a:cubicBezTo>
                  <a:pt x="2245758" y="2782638"/>
                  <a:pt x="2245758" y="2782638"/>
                  <a:pt x="2245758" y="2782638"/>
                </a:cubicBezTo>
                <a:cubicBezTo>
                  <a:pt x="2251417" y="2783934"/>
                  <a:pt x="2251417" y="2783934"/>
                  <a:pt x="2251417" y="2783934"/>
                </a:cubicBezTo>
                <a:cubicBezTo>
                  <a:pt x="2256360" y="2777927"/>
                  <a:pt x="2256360" y="2777927"/>
                  <a:pt x="2256360" y="2777927"/>
                </a:cubicBezTo>
                <a:cubicBezTo>
                  <a:pt x="2258007" y="2775924"/>
                  <a:pt x="2258007" y="2775924"/>
                  <a:pt x="2258007" y="2775924"/>
                </a:cubicBezTo>
                <a:cubicBezTo>
                  <a:pt x="2257789" y="2792537"/>
                  <a:pt x="2257789" y="2792537"/>
                  <a:pt x="2257789" y="2792537"/>
                </a:cubicBezTo>
                <a:cubicBezTo>
                  <a:pt x="2250484" y="2793242"/>
                  <a:pt x="2264023" y="2780874"/>
                  <a:pt x="2248479" y="2791592"/>
                </a:cubicBezTo>
                <a:cubicBezTo>
                  <a:pt x="2244608" y="2808557"/>
                  <a:pt x="2244608" y="2808557"/>
                  <a:pt x="2244608" y="2808557"/>
                </a:cubicBezTo>
                <a:cubicBezTo>
                  <a:pt x="2255925" y="2811151"/>
                  <a:pt x="2255925" y="2811151"/>
                  <a:pt x="2255925" y="2811151"/>
                </a:cubicBezTo>
                <a:cubicBezTo>
                  <a:pt x="2256998" y="2822109"/>
                  <a:pt x="2256998" y="2822109"/>
                  <a:pt x="2256998" y="2822109"/>
                </a:cubicBezTo>
                <a:cubicBezTo>
                  <a:pt x="2266309" y="2823053"/>
                  <a:pt x="2266309" y="2823053"/>
                  <a:pt x="2266309" y="2823053"/>
                </a:cubicBezTo>
                <a:cubicBezTo>
                  <a:pt x="2270319" y="2826353"/>
                  <a:pt x="2270319" y="2826353"/>
                  <a:pt x="2270319" y="2826353"/>
                </a:cubicBezTo>
                <a:cubicBezTo>
                  <a:pt x="2264661" y="2825056"/>
                  <a:pt x="2264661" y="2825056"/>
                  <a:pt x="2264661" y="2825056"/>
                </a:cubicBezTo>
                <a:cubicBezTo>
                  <a:pt x="2271749" y="2840963"/>
                  <a:pt x="2250049" y="2826467"/>
                  <a:pt x="2250905" y="2854036"/>
                </a:cubicBezTo>
                <a:cubicBezTo>
                  <a:pt x="2251262" y="2857689"/>
                  <a:pt x="2251262" y="2857689"/>
                  <a:pt x="2251262" y="2857689"/>
                </a:cubicBezTo>
                <a:cubicBezTo>
                  <a:pt x="2262221" y="2856630"/>
                  <a:pt x="2262221" y="2856630"/>
                  <a:pt x="2262221" y="2856630"/>
                </a:cubicBezTo>
                <a:cubicBezTo>
                  <a:pt x="2259501" y="2847676"/>
                  <a:pt x="2259501" y="2847676"/>
                  <a:pt x="2259501" y="2847676"/>
                </a:cubicBezTo>
                <a:cubicBezTo>
                  <a:pt x="2265516" y="2852626"/>
                  <a:pt x="2265516" y="2852626"/>
                  <a:pt x="2265516" y="2852626"/>
                </a:cubicBezTo>
                <a:cubicBezTo>
                  <a:pt x="2261646" y="2869591"/>
                  <a:pt x="2261646" y="2869591"/>
                  <a:pt x="2261646" y="2869591"/>
                </a:cubicBezTo>
                <a:cubicBezTo>
                  <a:pt x="2257993" y="2869943"/>
                  <a:pt x="2257993" y="2869943"/>
                  <a:pt x="2257993" y="2869943"/>
                </a:cubicBezTo>
                <a:cubicBezTo>
                  <a:pt x="2264009" y="2874893"/>
                  <a:pt x="2264009" y="2874893"/>
                  <a:pt x="2264009" y="2874893"/>
                </a:cubicBezTo>
                <a:cubicBezTo>
                  <a:pt x="2252118" y="2885258"/>
                  <a:pt x="2252118" y="2885258"/>
                  <a:pt x="2252118" y="2885258"/>
                </a:cubicBezTo>
                <a:cubicBezTo>
                  <a:pt x="2259563" y="2904818"/>
                  <a:pt x="2240444" y="2879012"/>
                  <a:pt x="2260279" y="2912123"/>
                </a:cubicBezTo>
                <a:cubicBezTo>
                  <a:pt x="2262284" y="2913773"/>
                  <a:pt x="2262284" y="2913773"/>
                  <a:pt x="2262284" y="2913773"/>
                </a:cubicBezTo>
                <a:cubicBezTo>
                  <a:pt x="2253688" y="2920133"/>
                  <a:pt x="2253688" y="2920133"/>
                  <a:pt x="2253688" y="2920133"/>
                </a:cubicBezTo>
                <a:cubicBezTo>
                  <a:pt x="2251683" y="2918483"/>
                  <a:pt x="2251683" y="2918483"/>
                  <a:pt x="2251683" y="2918483"/>
                </a:cubicBezTo>
                <a:cubicBezTo>
                  <a:pt x="2248030" y="2918835"/>
                  <a:pt x="2248030" y="2918835"/>
                  <a:pt x="2248030" y="2918835"/>
                </a:cubicBezTo>
                <a:cubicBezTo>
                  <a:pt x="2246382" y="2920839"/>
                  <a:pt x="2246382" y="2920839"/>
                  <a:pt x="2246382" y="2920839"/>
                </a:cubicBezTo>
                <a:cubicBezTo>
                  <a:pt x="2260419" y="2932388"/>
                  <a:pt x="2260419" y="2932388"/>
                  <a:pt x="2260419" y="2932388"/>
                </a:cubicBezTo>
                <a:cubicBezTo>
                  <a:pt x="2267009" y="2924377"/>
                  <a:pt x="2267009" y="2924377"/>
                  <a:pt x="2267009" y="2924377"/>
                </a:cubicBezTo>
                <a:cubicBezTo>
                  <a:pt x="2274673" y="2927325"/>
                  <a:pt x="2274673" y="2927325"/>
                  <a:pt x="2274673" y="2927325"/>
                </a:cubicBezTo>
                <a:cubicBezTo>
                  <a:pt x="2272093" y="2938634"/>
                  <a:pt x="2272093" y="2938634"/>
                  <a:pt x="2272093" y="2938634"/>
                </a:cubicBezTo>
                <a:cubicBezTo>
                  <a:pt x="2268798" y="2942639"/>
                  <a:pt x="2267725" y="2931682"/>
                  <a:pt x="2263140" y="2941342"/>
                </a:cubicBezTo>
                <a:cubicBezTo>
                  <a:pt x="2261849" y="2946997"/>
                  <a:pt x="2285989" y="2929919"/>
                  <a:pt x="2256906" y="2953005"/>
                </a:cubicBezTo>
                <a:cubicBezTo>
                  <a:pt x="2259627" y="2961960"/>
                  <a:pt x="2259627" y="2961960"/>
                  <a:pt x="2259627" y="2961960"/>
                </a:cubicBezTo>
                <a:lnTo>
                  <a:pt x="2265345" y="2955010"/>
                </a:lnTo>
                <a:lnTo>
                  <a:pt x="2271658" y="2971859"/>
                </a:lnTo>
                <a:lnTo>
                  <a:pt x="2270487" y="2974912"/>
                </a:lnTo>
                <a:lnTo>
                  <a:pt x="2269804" y="2974112"/>
                </a:lnTo>
                <a:cubicBezTo>
                  <a:pt x="2266447" y="2975127"/>
                  <a:pt x="2262418" y="2981046"/>
                  <a:pt x="2268721" y="2979517"/>
                </a:cubicBezTo>
                <a:cubicBezTo>
                  <a:pt x="2268721" y="2979517"/>
                  <a:pt x="2268721" y="2979517"/>
                  <a:pt x="2269088" y="2978560"/>
                </a:cubicBezTo>
                <a:lnTo>
                  <a:pt x="2270487" y="2974912"/>
                </a:lnTo>
                <a:lnTo>
                  <a:pt x="2272961" y="2977811"/>
                </a:lnTo>
                <a:cubicBezTo>
                  <a:pt x="2272945" y="2979555"/>
                  <a:pt x="2272542" y="2981993"/>
                  <a:pt x="2271582" y="2985314"/>
                </a:cubicBezTo>
                <a:lnTo>
                  <a:pt x="2268406" y="2993928"/>
                </a:lnTo>
                <a:lnTo>
                  <a:pt x="2266786" y="2994768"/>
                </a:lnTo>
                <a:cubicBezTo>
                  <a:pt x="2265146" y="2997145"/>
                  <a:pt x="2263059" y="3001724"/>
                  <a:pt x="2260623" y="3009794"/>
                </a:cubicBezTo>
                <a:cubicBezTo>
                  <a:pt x="2269934" y="3010738"/>
                  <a:pt x="2269934" y="3010738"/>
                  <a:pt x="2269934" y="3010738"/>
                </a:cubicBezTo>
                <a:cubicBezTo>
                  <a:pt x="2275234" y="3008383"/>
                  <a:pt x="2275234" y="3008383"/>
                  <a:pt x="2275234" y="3008383"/>
                </a:cubicBezTo>
                <a:cubicBezTo>
                  <a:pt x="2281608" y="3016985"/>
                  <a:pt x="2281608" y="3016985"/>
                  <a:pt x="2281608" y="3016985"/>
                </a:cubicBezTo>
                <a:cubicBezTo>
                  <a:pt x="2272437" y="3036305"/>
                  <a:pt x="2272437" y="3036305"/>
                  <a:pt x="2272437" y="3036305"/>
                </a:cubicBezTo>
                <a:cubicBezTo>
                  <a:pt x="2273152" y="3043611"/>
                  <a:pt x="2273152" y="3043611"/>
                  <a:pt x="2273152" y="3043611"/>
                </a:cubicBezTo>
                <a:cubicBezTo>
                  <a:pt x="2278453" y="3041255"/>
                  <a:pt x="2278453" y="3041255"/>
                  <a:pt x="2278453" y="3041255"/>
                </a:cubicBezTo>
                <a:cubicBezTo>
                  <a:pt x="2275515" y="3048913"/>
                  <a:pt x="2269499" y="3043963"/>
                  <a:pt x="2279883" y="3055865"/>
                </a:cubicBezTo>
                <a:cubicBezTo>
                  <a:pt x="2274940" y="3061873"/>
                  <a:pt x="2274940" y="3061873"/>
                  <a:pt x="2274940" y="3061873"/>
                </a:cubicBezTo>
                <a:lnTo>
                  <a:pt x="2271912" y="3062968"/>
                </a:lnTo>
                <a:lnTo>
                  <a:pt x="2273893" y="3059122"/>
                </a:lnTo>
                <a:cubicBezTo>
                  <a:pt x="2274851" y="3056552"/>
                  <a:pt x="2271583" y="3061419"/>
                  <a:pt x="2271574" y="3063090"/>
                </a:cubicBezTo>
                <a:lnTo>
                  <a:pt x="2271912" y="3062968"/>
                </a:lnTo>
                <a:lnTo>
                  <a:pt x="2268349" y="3069883"/>
                </a:lnTo>
                <a:lnTo>
                  <a:pt x="2273894" y="3070446"/>
                </a:lnTo>
                <a:lnTo>
                  <a:pt x="2271070" y="3078838"/>
                </a:lnTo>
                <a:cubicBezTo>
                  <a:pt x="2275080" y="3082138"/>
                  <a:pt x="2275080" y="3082138"/>
                  <a:pt x="2275080" y="3082138"/>
                </a:cubicBezTo>
                <a:cubicBezTo>
                  <a:pt x="2268847" y="3093800"/>
                  <a:pt x="2268847" y="3093800"/>
                  <a:pt x="2268847" y="3093800"/>
                </a:cubicBezTo>
                <a:cubicBezTo>
                  <a:pt x="2277801" y="3091092"/>
                  <a:pt x="2277801" y="3091092"/>
                  <a:pt x="2277801" y="3091092"/>
                </a:cubicBezTo>
                <a:cubicBezTo>
                  <a:pt x="2284174" y="3099695"/>
                  <a:pt x="2284174" y="3099695"/>
                  <a:pt x="2284174" y="3099695"/>
                </a:cubicBezTo>
                <a:cubicBezTo>
                  <a:pt x="2281236" y="3107352"/>
                  <a:pt x="2266625" y="3108762"/>
                  <a:pt x="2268987" y="3114065"/>
                </a:cubicBezTo>
                <a:cubicBezTo>
                  <a:pt x="2273713" y="3124669"/>
                  <a:pt x="2273713" y="3124669"/>
                  <a:pt x="2273713" y="3124669"/>
                </a:cubicBezTo>
                <a:cubicBezTo>
                  <a:pt x="2277366" y="3124317"/>
                  <a:pt x="2277366" y="3124317"/>
                  <a:pt x="2277366" y="3124317"/>
                </a:cubicBezTo>
                <a:cubicBezTo>
                  <a:pt x="2275501" y="3142932"/>
                  <a:pt x="2275501" y="3142932"/>
                  <a:pt x="2275501" y="3142932"/>
                </a:cubicBezTo>
                <a:cubicBezTo>
                  <a:pt x="2281159" y="3144230"/>
                  <a:pt x="2281159" y="3144230"/>
                  <a:pt x="2281159" y="3144230"/>
                </a:cubicBezTo>
                <a:cubicBezTo>
                  <a:pt x="2287174" y="3149179"/>
                  <a:pt x="2287174" y="3149179"/>
                  <a:pt x="2287174" y="3149179"/>
                </a:cubicBezTo>
                <a:cubicBezTo>
                  <a:pt x="2284058" y="3155010"/>
                  <a:pt x="2282500" y="3157926"/>
                  <a:pt x="2281721" y="3159384"/>
                </a:cubicBezTo>
                <a:lnTo>
                  <a:pt x="2281294" y="3160181"/>
                </a:lnTo>
                <a:lnTo>
                  <a:pt x="2278936" y="3159192"/>
                </a:lnTo>
                <a:cubicBezTo>
                  <a:pt x="2275284" y="3159544"/>
                  <a:pt x="2275284" y="3159544"/>
                  <a:pt x="2275284" y="3159544"/>
                </a:cubicBezTo>
                <a:cubicBezTo>
                  <a:pt x="2275999" y="3166849"/>
                  <a:pt x="2275999" y="3166849"/>
                  <a:pt x="2275999" y="3166849"/>
                </a:cubicBezTo>
                <a:cubicBezTo>
                  <a:pt x="2281082" y="3181107"/>
                  <a:pt x="2281082" y="3181107"/>
                  <a:pt x="2281082" y="3181107"/>
                </a:cubicBezTo>
                <a:cubicBezTo>
                  <a:pt x="2279434" y="3183109"/>
                  <a:pt x="2273776" y="3181812"/>
                  <a:pt x="2276139" y="3187114"/>
                </a:cubicBezTo>
                <a:cubicBezTo>
                  <a:pt x="2283445" y="3186409"/>
                  <a:pt x="2283445" y="3186409"/>
                  <a:pt x="2283445" y="3186409"/>
                </a:cubicBezTo>
                <a:cubicBezTo>
                  <a:pt x="2286383" y="3178751"/>
                  <a:pt x="2286383" y="3178751"/>
                  <a:pt x="2286383" y="3178751"/>
                </a:cubicBezTo>
                <a:cubicBezTo>
                  <a:pt x="2294046" y="3181698"/>
                  <a:pt x="2294046" y="3181698"/>
                  <a:pt x="2294046" y="3181698"/>
                </a:cubicBezTo>
                <a:cubicBezTo>
                  <a:pt x="2297341" y="3177693"/>
                  <a:pt x="2297341" y="3177693"/>
                  <a:pt x="2297341" y="3177693"/>
                </a:cubicBezTo>
                <a:cubicBezTo>
                  <a:pt x="2288528" y="3200665"/>
                  <a:pt x="2288528" y="3200665"/>
                  <a:pt x="2288528" y="3200665"/>
                </a:cubicBezTo>
                <a:cubicBezTo>
                  <a:pt x="2281580" y="3205023"/>
                  <a:pt x="2281580" y="3205023"/>
                  <a:pt x="2281580" y="3205023"/>
                </a:cubicBezTo>
                <a:cubicBezTo>
                  <a:pt x="2282295" y="3212328"/>
                  <a:pt x="2282295" y="3212328"/>
                  <a:pt x="2282295" y="3212328"/>
                </a:cubicBezTo>
                <a:cubicBezTo>
                  <a:pt x="2287596" y="3209973"/>
                  <a:pt x="2287596" y="3209973"/>
                  <a:pt x="2287596" y="3209973"/>
                </a:cubicBezTo>
                <a:lnTo>
                  <a:pt x="2289538" y="3208084"/>
                </a:lnTo>
                <a:lnTo>
                  <a:pt x="2293612" y="3214922"/>
                </a:lnTo>
                <a:cubicBezTo>
                  <a:pt x="2287020" y="3222933"/>
                  <a:pt x="2287020" y="3222933"/>
                  <a:pt x="2287020" y="3222933"/>
                </a:cubicBezTo>
                <a:cubicBezTo>
                  <a:pt x="2287876" y="3250503"/>
                  <a:pt x="2287876" y="3250503"/>
                  <a:pt x="2287876" y="3250503"/>
                </a:cubicBezTo>
                <a:cubicBezTo>
                  <a:pt x="2285404" y="3253507"/>
                  <a:pt x="2292122" y="3233847"/>
                  <a:pt x="2290435" y="3242219"/>
                </a:cubicBezTo>
                <a:lnTo>
                  <a:pt x="2285694" y="3260295"/>
                </a:lnTo>
                <a:lnTo>
                  <a:pt x="2285116" y="3259987"/>
                </a:lnTo>
                <a:cubicBezTo>
                  <a:pt x="2285206" y="3260900"/>
                  <a:pt x="2286298" y="3262638"/>
                  <a:pt x="2285296" y="3261813"/>
                </a:cubicBezTo>
                <a:lnTo>
                  <a:pt x="2285694" y="3260295"/>
                </a:lnTo>
                <a:lnTo>
                  <a:pt x="2290954" y="3263110"/>
                </a:lnTo>
                <a:cubicBezTo>
                  <a:pt x="2288016" y="3270767"/>
                  <a:pt x="2288016" y="3270767"/>
                  <a:pt x="2288016" y="3270767"/>
                </a:cubicBezTo>
                <a:cubicBezTo>
                  <a:pt x="2275767" y="3277481"/>
                  <a:pt x="2275767" y="3277481"/>
                  <a:pt x="2275767" y="3277481"/>
                </a:cubicBezTo>
                <a:cubicBezTo>
                  <a:pt x="2276125" y="3281133"/>
                  <a:pt x="2276125" y="3281133"/>
                  <a:pt x="2276125" y="3281133"/>
                </a:cubicBezTo>
                <a:cubicBezTo>
                  <a:pt x="2291452" y="3287027"/>
                  <a:pt x="2291452" y="3287027"/>
                  <a:pt x="2291452" y="3287027"/>
                </a:cubicBezTo>
                <a:cubicBezTo>
                  <a:pt x="2287365" y="3320604"/>
                  <a:pt x="2287365" y="3320604"/>
                  <a:pt x="2287365" y="3320604"/>
                </a:cubicBezTo>
                <a:cubicBezTo>
                  <a:pt x="2291732" y="3327557"/>
                  <a:pt x="2291732" y="3327557"/>
                  <a:pt x="2291732" y="3327557"/>
                </a:cubicBezTo>
                <a:cubicBezTo>
                  <a:pt x="2285141" y="3335567"/>
                  <a:pt x="2285141" y="3335567"/>
                  <a:pt x="2285141" y="3335567"/>
                </a:cubicBezTo>
                <a:cubicBezTo>
                  <a:pt x="2292805" y="3338514"/>
                  <a:pt x="2292805" y="3338514"/>
                  <a:pt x="2292805" y="3338514"/>
                </a:cubicBezTo>
                <a:cubicBezTo>
                  <a:pt x="2285499" y="3339219"/>
                  <a:pt x="2285499" y="3339219"/>
                  <a:pt x="2285499" y="3339219"/>
                </a:cubicBezTo>
                <a:cubicBezTo>
                  <a:pt x="2277976" y="3356537"/>
                  <a:pt x="2277976" y="3356537"/>
                  <a:pt x="2277976" y="3356537"/>
                </a:cubicBezTo>
                <a:cubicBezTo>
                  <a:pt x="2287287" y="3357481"/>
                  <a:pt x="2287287" y="3357481"/>
                  <a:pt x="2287287" y="3357481"/>
                </a:cubicBezTo>
                <a:cubicBezTo>
                  <a:pt x="2285639" y="3359484"/>
                  <a:pt x="2287645" y="3361134"/>
                  <a:pt x="2283992" y="3361487"/>
                </a:cubicBezTo>
                <a:cubicBezTo>
                  <a:pt x="2296598" y="3358426"/>
                  <a:pt x="2296598" y="3358426"/>
                  <a:pt x="2296598" y="3358426"/>
                </a:cubicBezTo>
                <a:cubicBezTo>
                  <a:pt x="2298603" y="3360076"/>
                  <a:pt x="2298603" y="3360076"/>
                  <a:pt x="2298603" y="3360076"/>
                </a:cubicBezTo>
                <a:cubicBezTo>
                  <a:pt x="2287070" y="3374094"/>
                  <a:pt x="2287070" y="3374094"/>
                  <a:pt x="2287070" y="3374094"/>
                </a:cubicBezTo>
                <a:cubicBezTo>
                  <a:pt x="2281552" y="3393062"/>
                  <a:pt x="2281552" y="3393062"/>
                  <a:pt x="2281552" y="3393062"/>
                </a:cubicBezTo>
                <a:cubicBezTo>
                  <a:pt x="2285562" y="3396361"/>
                  <a:pt x="2285562" y="3396361"/>
                  <a:pt x="2285562" y="3396361"/>
                </a:cubicBezTo>
                <a:cubicBezTo>
                  <a:pt x="2284056" y="3418628"/>
                  <a:pt x="2284056" y="3418628"/>
                  <a:pt x="2284056" y="3418628"/>
                </a:cubicBezTo>
                <a:cubicBezTo>
                  <a:pt x="2289713" y="3419925"/>
                  <a:pt x="2269801" y="3423692"/>
                  <a:pt x="2285485" y="3433238"/>
                </a:cubicBezTo>
                <a:cubicBezTo>
                  <a:pt x="2280185" y="3435593"/>
                  <a:pt x="2280185" y="3435593"/>
                  <a:pt x="2280185" y="3435593"/>
                </a:cubicBezTo>
                <a:cubicBezTo>
                  <a:pt x="2283620" y="3451853"/>
                  <a:pt x="2283620" y="3451853"/>
                  <a:pt x="2283620" y="3451853"/>
                </a:cubicBezTo>
                <a:cubicBezTo>
                  <a:pt x="2281973" y="3453855"/>
                  <a:pt x="2281973" y="3453855"/>
                  <a:pt x="2281973" y="3453855"/>
                </a:cubicBezTo>
                <a:cubicBezTo>
                  <a:pt x="2287989" y="3458805"/>
                  <a:pt x="2287989" y="3458805"/>
                  <a:pt x="2287989" y="3458805"/>
                </a:cubicBezTo>
                <a:cubicBezTo>
                  <a:pt x="2282688" y="3461160"/>
                  <a:pt x="2285408" y="3470116"/>
                  <a:pt x="2285766" y="3473768"/>
                </a:cubicBezTo>
                <a:cubicBezTo>
                  <a:pt x="2288129" y="3479070"/>
                  <a:pt x="2277886" y="3487433"/>
                  <a:pt x="2290492" y="3484372"/>
                </a:cubicBezTo>
                <a:cubicBezTo>
                  <a:pt x="2283544" y="3488730"/>
                  <a:pt x="2293927" y="3500632"/>
                  <a:pt x="2278958" y="3498390"/>
                </a:cubicBezTo>
                <a:cubicBezTo>
                  <a:pt x="2276020" y="3506048"/>
                  <a:pt x="2276020" y="3506048"/>
                  <a:pt x="2276020" y="3506048"/>
                </a:cubicBezTo>
                <a:cubicBezTo>
                  <a:pt x="2287694" y="3512295"/>
                  <a:pt x="2287694" y="3512295"/>
                  <a:pt x="2287694" y="3512295"/>
                </a:cubicBezTo>
                <a:cubicBezTo>
                  <a:pt x="2286047" y="3514297"/>
                  <a:pt x="2282752" y="3518302"/>
                  <a:pt x="2290415" y="3521249"/>
                </a:cubicBezTo>
                <a:cubicBezTo>
                  <a:pt x="2279456" y="3522307"/>
                  <a:pt x="2279456" y="3522307"/>
                  <a:pt x="2279456" y="3522307"/>
                </a:cubicBezTo>
                <a:cubicBezTo>
                  <a:pt x="2281819" y="3527609"/>
                  <a:pt x="2281819" y="3527609"/>
                  <a:pt x="2281819" y="3527609"/>
                </a:cubicBezTo>
                <a:cubicBezTo>
                  <a:pt x="2273222" y="3533970"/>
                  <a:pt x="2273222" y="3533970"/>
                  <a:pt x="2273222" y="3533970"/>
                </a:cubicBezTo>
                <a:cubicBezTo>
                  <a:pt x="2268855" y="3527018"/>
                  <a:pt x="2268855" y="3527018"/>
                  <a:pt x="2268855" y="3527018"/>
                </a:cubicBezTo>
                <a:cubicBezTo>
                  <a:pt x="2266990" y="3545633"/>
                  <a:pt x="2266990" y="3545633"/>
                  <a:pt x="2266990" y="3545633"/>
                </a:cubicBezTo>
                <a:cubicBezTo>
                  <a:pt x="2268995" y="3547283"/>
                  <a:pt x="2264052" y="3553291"/>
                  <a:pt x="2260041" y="3549991"/>
                </a:cubicBezTo>
                <a:cubicBezTo>
                  <a:pt x="2260399" y="3553643"/>
                  <a:pt x="2259109" y="3559298"/>
                  <a:pt x="2253808" y="3561653"/>
                </a:cubicBezTo>
                <a:cubicBezTo>
                  <a:pt x="2252736" y="3550696"/>
                  <a:pt x="2243922" y="3573669"/>
                  <a:pt x="2247435" y="3553051"/>
                </a:cubicBezTo>
                <a:cubicBezTo>
                  <a:pt x="2251087" y="3552699"/>
                  <a:pt x="2251087" y="3552699"/>
                  <a:pt x="2251087" y="3552699"/>
                </a:cubicBezTo>
                <a:lnTo>
                  <a:pt x="2255804" y="3544944"/>
                </a:lnTo>
                <a:lnTo>
                  <a:pt x="2258682" y="3545513"/>
                </a:lnTo>
                <a:cubicBezTo>
                  <a:pt x="2260240" y="3542597"/>
                  <a:pt x="2260438" y="3535204"/>
                  <a:pt x="2260617" y="3537030"/>
                </a:cubicBezTo>
                <a:cubicBezTo>
                  <a:pt x="2260617" y="3537030"/>
                  <a:pt x="2260617" y="3537030"/>
                  <a:pt x="2259426" y="3538989"/>
                </a:cubicBezTo>
                <a:lnTo>
                  <a:pt x="2255804" y="3544944"/>
                </a:lnTo>
                <a:lnTo>
                  <a:pt x="2255156" y="3544816"/>
                </a:lnTo>
                <a:cubicBezTo>
                  <a:pt x="2253530" y="3542323"/>
                  <a:pt x="2251395" y="3536999"/>
                  <a:pt x="2248585" y="3527131"/>
                </a:cubicBezTo>
                <a:cubicBezTo>
                  <a:pt x="2244932" y="3527484"/>
                  <a:pt x="2244932" y="3527484"/>
                  <a:pt x="2244932" y="3527484"/>
                </a:cubicBezTo>
                <a:cubicBezTo>
                  <a:pt x="2243284" y="3529487"/>
                  <a:pt x="2243284" y="3529487"/>
                  <a:pt x="2243284" y="3529487"/>
                </a:cubicBezTo>
                <a:cubicBezTo>
                  <a:pt x="2230678" y="3532547"/>
                  <a:pt x="2230678" y="3532547"/>
                  <a:pt x="2230678" y="3532547"/>
                </a:cubicBezTo>
                <a:lnTo>
                  <a:pt x="2231450" y="3540440"/>
                </a:lnTo>
                <a:lnTo>
                  <a:pt x="2230930" y="3541884"/>
                </a:lnTo>
                <a:cubicBezTo>
                  <a:pt x="2229888" y="3544491"/>
                  <a:pt x="2229190" y="3545595"/>
                  <a:pt x="2229745" y="3541855"/>
                </a:cubicBezTo>
                <a:lnTo>
                  <a:pt x="2231710" y="3543471"/>
                </a:lnTo>
                <a:lnTo>
                  <a:pt x="2230921" y="3546404"/>
                </a:lnTo>
                <a:cubicBezTo>
                  <a:pt x="2229451" y="3551792"/>
                  <a:pt x="2227495" y="3558894"/>
                  <a:pt x="2224942" y="3568128"/>
                </a:cubicBezTo>
                <a:cubicBezTo>
                  <a:pt x="2221289" y="3568480"/>
                  <a:pt x="2221289" y="3568480"/>
                  <a:pt x="2221289" y="3568480"/>
                </a:cubicBezTo>
                <a:cubicBezTo>
                  <a:pt x="2223870" y="3557170"/>
                  <a:pt x="2223870" y="3557170"/>
                  <a:pt x="2223870" y="3557170"/>
                </a:cubicBezTo>
                <a:cubicBezTo>
                  <a:pt x="2222440" y="3542560"/>
                  <a:pt x="2222440" y="3542560"/>
                  <a:pt x="2222440" y="3542560"/>
                </a:cubicBezTo>
                <a:cubicBezTo>
                  <a:pt x="2225735" y="3538555"/>
                  <a:pt x="2225735" y="3538555"/>
                  <a:pt x="2225735" y="3538555"/>
                </a:cubicBezTo>
                <a:cubicBezTo>
                  <a:pt x="2223730" y="3536905"/>
                  <a:pt x="2233973" y="3528542"/>
                  <a:pt x="2221724" y="3535255"/>
                </a:cubicBezTo>
                <a:cubicBezTo>
                  <a:pt x="2219361" y="3529953"/>
                  <a:pt x="2219361" y="3529953"/>
                  <a:pt x="2219361" y="3529953"/>
                </a:cubicBezTo>
                <a:cubicBezTo>
                  <a:pt x="2228890" y="3514285"/>
                  <a:pt x="2228890" y="3514285"/>
                  <a:pt x="2228890" y="3514285"/>
                </a:cubicBezTo>
                <a:cubicBezTo>
                  <a:pt x="2230397" y="3492018"/>
                  <a:pt x="2230397" y="3492018"/>
                  <a:pt x="2230397" y="3492018"/>
                </a:cubicBezTo>
                <a:cubicBezTo>
                  <a:pt x="2237703" y="3491312"/>
                  <a:pt x="2223309" y="3476111"/>
                  <a:pt x="2240641" y="3483654"/>
                </a:cubicBezTo>
                <a:cubicBezTo>
                  <a:pt x="2239926" y="3476350"/>
                  <a:pt x="2239926" y="3476350"/>
                  <a:pt x="2239926" y="3476350"/>
                </a:cubicBezTo>
                <a:cubicBezTo>
                  <a:pt x="2237921" y="3474700"/>
                  <a:pt x="2237921" y="3474700"/>
                  <a:pt x="2237921" y="3474700"/>
                </a:cubicBezTo>
                <a:cubicBezTo>
                  <a:pt x="2235915" y="3473050"/>
                  <a:pt x="2235915" y="3473050"/>
                  <a:pt x="2235915" y="3473050"/>
                </a:cubicBezTo>
                <a:cubicBezTo>
                  <a:pt x="2236631" y="3480355"/>
                  <a:pt x="2236631" y="3480355"/>
                  <a:pt x="2236631" y="3480355"/>
                </a:cubicBezTo>
                <a:cubicBezTo>
                  <a:pt x="2230832" y="3458793"/>
                  <a:pt x="2230832" y="3458793"/>
                  <a:pt x="2230832" y="3458793"/>
                </a:cubicBezTo>
                <a:cubicBezTo>
                  <a:pt x="2232480" y="3456791"/>
                  <a:pt x="2232480" y="3456791"/>
                  <a:pt x="2232480" y="3456791"/>
                </a:cubicBezTo>
                <a:cubicBezTo>
                  <a:pt x="2237780" y="3454435"/>
                  <a:pt x="2237780" y="3454435"/>
                  <a:pt x="2237780" y="3454435"/>
                </a:cubicBezTo>
                <a:cubicBezTo>
                  <a:pt x="2231049" y="3442181"/>
                  <a:pt x="2231049" y="3442181"/>
                  <a:pt x="2231049" y="3442181"/>
                </a:cubicBezTo>
                <a:cubicBezTo>
                  <a:pt x="2231266" y="3425569"/>
                  <a:pt x="2231266" y="3425569"/>
                  <a:pt x="2231266" y="3425569"/>
                </a:cubicBezTo>
                <a:cubicBezTo>
                  <a:pt x="2225826" y="3407659"/>
                  <a:pt x="2225826" y="3407659"/>
                  <a:pt x="2225826" y="3407659"/>
                </a:cubicBezTo>
                <a:cubicBezTo>
                  <a:pt x="2239147" y="3411903"/>
                  <a:pt x="2239147" y="3411903"/>
                  <a:pt x="2239147" y="3411903"/>
                </a:cubicBezTo>
                <a:cubicBezTo>
                  <a:pt x="2242085" y="3404246"/>
                  <a:pt x="2242085" y="3404246"/>
                  <a:pt x="2242085" y="3404246"/>
                </a:cubicBezTo>
                <a:cubicBezTo>
                  <a:pt x="2237717" y="3397294"/>
                  <a:pt x="2237717" y="3397294"/>
                  <a:pt x="2237717" y="3397294"/>
                </a:cubicBezTo>
                <a:cubicBezTo>
                  <a:pt x="2228406" y="3396349"/>
                  <a:pt x="2228406" y="3396349"/>
                  <a:pt x="2228406" y="3396349"/>
                </a:cubicBezTo>
                <a:cubicBezTo>
                  <a:pt x="2225328" y="3383742"/>
                  <a:pt x="2225328" y="3383742"/>
                  <a:pt x="2225328" y="3383742"/>
                </a:cubicBezTo>
                <a:cubicBezTo>
                  <a:pt x="2226618" y="3378087"/>
                  <a:pt x="2226618" y="3378087"/>
                  <a:pt x="2226618" y="3378087"/>
                </a:cubicBezTo>
                <a:cubicBezTo>
                  <a:pt x="2223540" y="3365479"/>
                  <a:pt x="2223540" y="3365479"/>
                  <a:pt x="2223540" y="3365479"/>
                </a:cubicBezTo>
                <a:cubicBezTo>
                  <a:pt x="2222825" y="3358174"/>
                  <a:pt x="2234857" y="3368073"/>
                  <a:pt x="2226120" y="3354170"/>
                </a:cubicBezTo>
                <a:lnTo>
                  <a:pt x="2228294" y="3354958"/>
                </a:lnTo>
                <a:lnTo>
                  <a:pt x="2227550" y="3358179"/>
                </a:lnTo>
                <a:cubicBezTo>
                  <a:pt x="2227016" y="3362148"/>
                  <a:pt x="2228875" y="3357590"/>
                  <a:pt x="2228629" y="3355080"/>
                </a:cubicBezTo>
                <a:lnTo>
                  <a:pt x="2228294" y="3354958"/>
                </a:lnTo>
                <a:lnTo>
                  <a:pt x="2230706" y="3344509"/>
                </a:lnTo>
                <a:cubicBezTo>
                  <a:pt x="2227053" y="3344862"/>
                  <a:pt x="2227053" y="3344862"/>
                  <a:pt x="2227053" y="3344862"/>
                </a:cubicBezTo>
                <a:cubicBezTo>
                  <a:pt x="2224332" y="3335908"/>
                  <a:pt x="2224332" y="3335908"/>
                  <a:pt x="2224332" y="3335908"/>
                </a:cubicBezTo>
                <a:cubicBezTo>
                  <a:pt x="2228917" y="3326247"/>
                  <a:pt x="2228917" y="3326247"/>
                  <a:pt x="2228917" y="3326247"/>
                </a:cubicBezTo>
                <a:cubicBezTo>
                  <a:pt x="2222545" y="3317645"/>
                  <a:pt x="2222545" y="3317645"/>
                  <a:pt x="2222545" y="3317645"/>
                </a:cubicBezTo>
                <a:cubicBezTo>
                  <a:pt x="2217679" y="3286776"/>
                  <a:pt x="2217679" y="3286776"/>
                  <a:pt x="2217679" y="3286776"/>
                </a:cubicBezTo>
                <a:cubicBezTo>
                  <a:pt x="2216963" y="3279471"/>
                  <a:pt x="2216963" y="3279471"/>
                  <a:pt x="2216963" y="3279471"/>
                </a:cubicBezTo>
                <a:cubicBezTo>
                  <a:pt x="2214958" y="3277821"/>
                  <a:pt x="2214958" y="3277821"/>
                  <a:pt x="2214958" y="3277821"/>
                </a:cubicBezTo>
                <a:cubicBezTo>
                  <a:pt x="2214243" y="3270516"/>
                  <a:pt x="2214243" y="3270516"/>
                  <a:pt x="2214243" y="3270516"/>
                </a:cubicBezTo>
                <a:cubicBezTo>
                  <a:pt x="2215533" y="3264861"/>
                  <a:pt x="2220833" y="3262506"/>
                  <a:pt x="2216465" y="3255554"/>
                </a:cubicBezTo>
                <a:cubicBezTo>
                  <a:pt x="2225061" y="3249194"/>
                  <a:pt x="2225061" y="3249194"/>
                  <a:pt x="2225061" y="3249194"/>
                </a:cubicBezTo>
                <a:cubicBezTo>
                  <a:pt x="2218331" y="3236939"/>
                  <a:pt x="2218331" y="3236939"/>
                  <a:pt x="2218331" y="3236939"/>
                </a:cubicBezTo>
                <a:cubicBezTo>
                  <a:pt x="2213387" y="3242946"/>
                  <a:pt x="2213387" y="3242946"/>
                  <a:pt x="2213387" y="3242946"/>
                </a:cubicBezTo>
                <a:cubicBezTo>
                  <a:pt x="2212672" y="3235642"/>
                  <a:pt x="2212672" y="3235642"/>
                  <a:pt x="2212672" y="3235642"/>
                </a:cubicBezTo>
                <a:cubicBezTo>
                  <a:pt x="2215610" y="3227984"/>
                  <a:pt x="2215610" y="3227984"/>
                  <a:pt x="2215610" y="3227984"/>
                </a:cubicBezTo>
                <a:cubicBezTo>
                  <a:pt x="2210527" y="3213727"/>
                  <a:pt x="2210527" y="3213727"/>
                  <a:pt x="2210527" y="3213727"/>
                </a:cubicBezTo>
                <a:cubicBezTo>
                  <a:pt x="2212175" y="3211724"/>
                  <a:pt x="2212175" y="3211724"/>
                  <a:pt x="2212175" y="3211724"/>
                </a:cubicBezTo>
                <a:cubicBezTo>
                  <a:pt x="2207806" y="3204772"/>
                  <a:pt x="2207806" y="3204772"/>
                  <a:pt x="2207806" y="3204772"/>
                </a:cubicBezTo>
                <a:cubicBezTo>
                  <a:pt x="2203438" y="3197820"/>
                  <a:pt x="2218765" y="3203715"/>
                  <a:pt x="2212392" y="3195112"/>
                </a:cubicBezTo>
                <a:cubicBezTo>
                  <a:pt x="2205303" y="3179205"/>
                  <a:pt x="2205303" y="3179205"/>
                  <a:pt x="2205303" y="3179205"/>
                </a:cubicBezTo>
                <a:cubicBezTo>
                  <a:pt x="2208778" y="3177026"/>
                  <a:pt x="2210658" y="3172697"/>
                  <a:pt x="2210757" y="3169000"/>
                </a:cubicBezTo>
                <a:lnTo>
                  <a:pt x="2207014" y="3164420"/>
                </a:lnTo>
                <a:lnTo>
                  <a:pt x="2210821" y="3160238"/>
                </a:lnTo>
                <a:cubicBezTo>
                  <a:pt x="2210106" y="3152933"/>
                  <a:pt x="2210106" y="3152933"/>
                  <a:pt x="2210106" y="3152933"/>
                </a:cubicBezTo>
                <a:cubicBezTo>
                  <a:pt x="2204805" y="3155288"/>
                  <a:pt x="2204805" y="3155288"/>
                  <a:pt x="2204805" y="3155288"/>
                </a:cubicBezTo>
                <a:cubicBezTo>
                  <a:pt x="2211039" y="3143625"/>
                  <a:pt x="2211039" y="3143625"/>
                  <a:pt x="2211039" y="3143625"/>
                </a:cubicBezTo>
                <a:cubicBezTo>
                  <a:pt x="2214691" y="3143273"/>
                  <a:pt x="2214691" y="3143273"/>
                  <a:pt x="2214691" y="3143273"/>
                </a:cubicBezTo>
                <a:cubicBezTo>
                  <a:pt x="2213976" y="3135967"/>
                  <a:pt x="2213976" y="3135967"/>
                  <a:pt x="2213976" y="3135967"/>
                </a:cubicBezTo>
                <a:cubicBezTo>
                  <a:pt x="2205381" y="3142328"/>
                  <a:pt x="2205381" y="3142328"/>
                  <a:pt x="2205381" y="3142328"/>
                </a:cubicBezTo>
                <a:cubicBezTo>
                  <a:pt x="2202660" y="3133373"/>
                  <a:pt x="2202660" y="3133373"/>
                  <a:pt x="2202660" y="3133373"/>
                </a:cubicBezTo>
                <a:cubicBezTo>
                  <a:pt x="2199224" y="3117114"/>
                  <a:pt x="2199224" y="3117114"/>
                  <a:pt x="2199224" y="3117114"/>
                </a:cubicBezTo>
                <a:cubicBezTo>
                  <a:pt x="2202520" y="3113108"/>
                  <a:pt x="2201447" y="3102151"/>
                  <a:pt x="2204742" y="3098146"/>
                </a:cubicBezTo>
                <a:cubicBezTo>
                  <a:pt x="2197654" y="3082239"/>
                  <a:pt x="2197654" y="3082239"/>
                  <a:pt x="2197654" y="3082239"/>
                </a:cubicBezTo>
                <a:cubicBezTo>
                  <a:pt x="2196798" y="3054670"/>
                  <a:pt x="2196798" y="3054670"/>
                  <a:pt x="2196798" y="3054670"/>
                </a:cubicBezTo>
                <a:cubicBezTo>
                  <a:pt x="2208690" y="3044304"/>
                  <a:pt x="2208690" y="3044304"/>
                  <a:pt x="2208690" y="3044304"/>
                </a:cubicBezTo>
                <a:cubicBezTo>
                  <a:pt x="2207974" y="3036999"/>
                  <a:pt x="2207974" y="3036999"/>
                  <a:pt x="2207974" y="3036999"/>
                </a:cubicBezTo>
                <a:cubicBezTo>
                  <a:pt x="2201958" y="3032050"/>
                  <a:pt x="2201958" y="3032050"/>
                  <a:pt x="2201958" y="3032050"/>
                </a:cubicBezTo>
                <a:cubicBezTo>
                  <a:pt x="2207119" y="3009430"/>
                  <a:pt x="2207119" y="3009430"/>
                  <a:pt x="2207119" y="3009430"/>
                </a:cubicBezTo>
                <a:cubicBezTo>
                  <a:pt x="2201103" y="3004480"/>
                  <a:pt x="2201103" y="3004480"/>
                  <a:pt x="2201103" y="3004480"/>
                </a:cubicBezTo>
                <a:cubicBezTo>
                  <a:pt x="2203684" y="2993169"/>
                  <a:pt x="2203684" y="2993169"/>
                  <a:pt x="2203684" y="2993169"/>
                </a:cubicBezTo>
                <a:cubicBezTo>
                  <a:pt x="2202253" y="2978560"/>
                  <a:pt x="2202253" y="2978560"/>
                  <a:pt x="2202253" y="2978560"/>
                </a:cubicBezTo>
                <a:cubicBezTo>
                  <a:pt x="2203543" y="2972905"/>
                  <a:pt x="2203543" y="2972905"/>
                  <a:pt x="2203543" y="2972905"/>
                </a:cubicBezTo>
                <a:cubicBezTo>
                  <a:pt x="2200823" y="2963950"/>
                  <a:pt x="2200823" y="2963950"/>
                  <a:pt x="2200823" y="2963950"/>
                </a:cubicBezTo>
                <a:cubicBezTo>
                  <a:pt x="2208486" y="2966897"/>
                  <a:pt x="2193019" y="2940738"/>
                  <a:pt x="2210491" y="2968547"/>
                </a:cubicBezTo>
                <a:cubicBezTo>
                  <a:pt x="2214144" y="2968195"/>
                  <a:pt x="2211782" y="2962892"/>
                  <a:pt x="2213787" y="2964542"/>
                </a:cubicBezTo>
                <a:cubicBezTo>
                  <a:pt x="2215077" y="2958887"/>
                  <a:pt x="2215077" y="2958887"/>
                  <a:pt x="2215077" y="2958887"/>
                </a:cubicBezTo>
                <a:cubicBezTo>
                  <a:pt x="2211424" y="2959240"/>
                  <a:pt x="2211424" y="2959240"/>
                  <a:pt x="2211424" y="2959240"/>
                </a:cubicBezTo>
                <a:cubicBezTo>
                  <a:pt x="2216724" y="2956885"/>
                  <a:pt x="2216724" y="2956885"/>
                  <a:pt x="2216724" y="2956885"/>
                </a:cubicBezTo>
                <a:cubicBezTo>
                  <a:pt x="2212714" y="2953585"/>
                  <a:pt x="2212714" y="2953585"/>
                  <a:pt x="2212714" y="2953585"/>
                </a:cubicBezTo>
                <a:cubicBezTo>
                  <a:pt x="2203761" y="2956292"/>
                  <a:pt x="2203761" y="2956292"/>
                  <a:pt x="2203761" y="2956292"/>
                </a:cubicBezTo>
                <a:cubicBezTo>
                  <a:pt x="2201398" y="2950990"/>
                  <a:pt x="2201398" y="2950990"/>
                  <a:pt x="2201398" y="2950990"/>
                </a:cubicBezTo>
                <a:cubicBezTo>
                  <a:pt x="2197745" y="2951343"/>
                  <a:pt x="2197745" y="2951343"/>
                  <a:pt x="2197745" y="2951343"/>
                </a:cubicBezTo>
                <a:cubicBezTo>
                  <a:pt x="2203045" y="2948988"/>
                  <a:pt x="2203978" y="2939680"/>
                  <a:pt x="2198320" y="2938383"/>
                </a:cubicBezTo>
                <a:cubicBezTo>
                  <a:pt x="2201973" y="2938030"/>
                  <a:pt x="2201973" y="2938030"/>
                  <a:pt x="2201973" y="2938030"/>
                </a:cubicBezTo>
                <a:cubicBezTo>
                  <a:pt x="2197247" y="2927426"/>
                  <a:pt x="2197247" y="2927426"/>
                  <a:pt x="2197247" y="2927426"/>
                </a:cubicBezTo>
                <a:cubicBezTo>
                  <a:pt x="2201833" y="2917765"/>
                  <a:pt x="2201833" y="2917765"/>
                  <a:pt x="2201833" y="2917765"/>
                </a:cubicBezTo>
                <a:lnTo>
                  <a:pt x="2198537" y="2921771"/>
                </a:lnTo>
                <a:cubicBezTo>
                  <a:pt x="2191449" y="2905864"/>
                  <a:pt x="2208205" y="2926368"/>
                  <a:pt x="2197681" y="2894201"/>
                </a:cubicBezTo>
                <a:cubicBezTo>
                  <a:pt x="2200619" y="2886544"/>
                  <a:pt x="2208500" y="2872879"/>
                  <a:pt x="2198831" y="2868282"/>
                </a:cubicBezTo>
                <a:cubicBezTo>
                  <a:pt x="2200121" y="2862626"/>
                  <a:pt x="2200121" y="2862626"/>
                  <a:pt x="2200121" y="2862626"/>
                </a:cubicBezTo>
                <a:cubicBezTo>
                  <a:pt x="2192458" y="2859680"/>
                  <a:pt x="2192458" y="2859680"/>
                  <a:pt x="2192458" y="2859680"/>
                </a:cubicBezTo>
                <a:cubicBezTo>
                  <a:pt x="2197401" y="2853672"/>
                  <a:pt x="2197401" y="2853672"/>
                  <a:pt x="2197401" y="2853672"/>
                </a:cubicBezTo>
                <a:cubicBezTo>
                  <a:pt x="2191028" y="2845069"/>
                  <a:pt x="2191028" y="2845069"/>
                  <a:pt x="2191028" y="2845069"/>
                </a:cubicBezTo>
                <a:cubicBezTo>
                  <a:pt x="2185012" y="2840120"/>
                  <a:pt x="2202919" y="2834704"/>
                  <a:pt x="2189597" y="2830460"/>
                </a:cubicBezTo>
                <a:cubicBezTo>
                  <a:pt x="2192535" y="2822803"/>
                  <a:pt x="2192535" y="2822803"/>
                  <a:pt x="2192535" y="2822803"/>
                </a:cubicBezTo>
                <a:cubicBezTo>
                  <a:pt x="2193467" y="2813495"/>
                  <a:pt x="2193467" y="2813495"/>
                  <a:pt x="2193467" y="2813495"/>
                </a:cubicBezTo>
                <a:cubicBezTo>
                  <a:pt x="2196048" y="2802184"/>
                  <a:pt x="2198627" y="2790875"/>
                  <a:pt x="2194260" y="2783922"/>
                </a:cubicBezTo>
                <a:cubicBezTo>
                  <a:pt x="2192472" y="2765661"/>
                  <a:pt x="2192472" y="2765661"/>
                  <a:pt x="2192472" y="2765661"/>
                </a:cubicBezTo>
                <a:cubicBezTo>
                  <a:pt x="2184808" y="2762713"/>
                  <a:pt x="2184808" y="2762713"/>
                  <a:pt x="2184808" y="2762713"/>
                </a:cubicBezTo>
                <a:cubicBezTo>
                  <a:pt x="2182088" y="2753758"/>
                  <a:pt x="2182088" y="2753758"/>
                  <a:pt x="2182088" y="2753758"/>
                </a:cubicBezTo>
                <a:cubicBezTo>
                  <a:pt x="2191041" y="2751051"/>
                  <a:pt x="2191041" y="2751051"/>
                  <a:pt x="2191041" y="2751051"/>
                </a:cubicBezTo>
                <a:cubicBezTo>
                  <a:pt x="2193621" y="2739741"/>
                  <a:pt x="2193621" y="2739741"/>
                  <a:pt x="2193621" y="2739741"/>
                </a:cubicBezTo>
                <a:cubicBezTo>
                  <a:pt x="2188538" y="2725484"/>
                  <a:pt x="2188538" y="2725484"/>
                  <a:pt x="2188538" y="2725484"/>
                </a:cubicBezTo>
                <a:cubicBezTo>
                  <a:pt x="2189113" y="2712524"/>
                  <a:pt x="2198999" y="2700508"/>
                  <a:pt x="2187326" y="2694261"/>
                </a:cubicBezTo>
                <a:cubicBezTo>
                  <a:pt x="2190264" y="2686603"/>
                  <a:pt x="2190264" y="2686603"/>
                  <a:pt x="2190264" y="2686603"/>
                </a:cubicBezTo>
                <a:cubicBezTo>
                  <a:pt x="2182243" y="2680004"/>
                  <a:pt x="2182243" y="2680004"/>
                  <a:pt x="2182243" y="2680004"/>
                </a:cubicBezTo>
                <a:cubicBezTo>
                  <a:pt x="2175651" y="2688015"/>
                  <a:pt x="2175651" y="2688015"/>
                  <a:pt x="2175651" y="2688015"/>
                </a:cubicBezTo>
                <a:cubicBezTo>
                  <a:pt x="2175434" y="2704627"/>
                  <a:pt x="2175434" y="2704627"/>
                  <a:pt x="2175434" y="2704627"/>
                </a:cubicBezTo>
                <a:cubicBezTo>
                  <a:pt x="2181450" y="2709577"/>
                  <a:pt x="2181450" y="2709577"/>
                  <a:pt x="2181450" y="2709577"/>
                </a:cubicBezTo>
                <a:cubicBezTo>
                  <a:pt x="2174502" y="2713935"/>
                  <a:pt x="2174502" y="2713935"/>
                  <a:pt x="2174502" y="2713935"/>
                </a:cubicBezTo>
                <a:cubicBezTo>
                  <a:pt x="2174284" y="2730546"/>
                  <a:pt x="2174284" y="2730546"/>
                  <a:pt x="2174284" y="2730546"/>
                </a:cubicBezTo>
                <a:cubicBezTo>
                  <a:pt x="2180300" y="2735496"/>
                  <a:pt x="2180300" y="2735496"/>
                  <a:pt x="2180300" y="2735496"/>
                </a:cubicBezTo>
                <a:cubicBezTo>
                  <a:pt x="2176647" y="2735850"/>
                  <a:pt x="2176647" y="2735850"/>
                  <a:pt x="2176647" y="2735850"/>
                </a:cubicBezTo>
                <a:cubicBezTo>
                  <a:pt x="2170989" y="2734552"/>
                  <a:pt x="2170989" y="2734552"/>
                  <a:pt x="2170989" y="2734552"/>
                </a:cubicBezTo>
                <a:cubicBezTo>
                  <a:pt x="2166263" y="2723947"/>
                  <a:pt x="2166263" y="2723947"/>
                  <a:pt x="2166263" y="2723947"/>
                </a:cubicBezTo>
                <a:cubicBezTo>
                  <a:pt x="2167911" y="2721945"/>
                  <a:pt x="2185243" y="2729488"/>
                  <a:pt x="2164833" y="2709337"/>
                </a:cubicBezTo>
                <a:cubicBezTo>
                  <a:pt x="2170134" y="2706982"/>
                  <a:pt x="2175792" y="2708279"/>
                  <a:pt x="2165408" y="2696378"/>
                </a:cubicBezTo>
                <a:cubicBezTo>
                  <a:pt x="2167055" y="2694375"/>
                  <a:pt x="2163045" y="2691075"/>
                  <a:pt x="2168703" y="2692373"/>
                </a:cubicBezTo>
                <a:cubicBezTo>
                  <a:pt x="2162330" y="2683770"/>
                  <a:pt x="2162330" y="2683770"/>
                  <a:pt x="2162330" y="2683770"/>
                </a:cubicBezTo>
                <a:cubicBezTo>
                  <a:pt x="2163620" y="2678116"/>
                  <a:pt x="2163620" y="2678116"/>
                  <a:pt x="2163620" y="2678116"/>
                </a:cubicBezTo>
                <a:lnTo>
                  <a:pt x="2156887" y="2680152"/>
                </a:lnTo>
                <a:lnTo>
                  <a:pt x="2155281" y="2674683"/>
                </a:lnTo>
                <a:lnTo>
                  <a:pt x="2155482" y="2672680"/>
                </a:lnTo>
                <a:cubicBezTo>
                  <a:pt x="2155599" y="2671516"/>
                  <a:pt x="2155599" y="2671516"/>
                  <a:pt x="2155599" y="2671516"/>
                </a:cubicBezTo>
                <a:cubicBezTo>
                  <a:pt x="2159609" y="2674816"/>
                  <a:pt x="2159609" y="2674816"/>
                  <a:pt x="2159609" y="2674816"/>
                </a:cubicBezTo>
                <a:cubicBezTo>
                  <a:pt x="2154526" y="2660559"/>
                  <a:pt x="2169636" y="2683065"/>
                  <a:pt x="2161832" y="2659853"/>
                </a:cubicBezTo>
                <a:cubicBezTo>
                  <a:pt x="2154169" y="2656906"/>
                  <a:pt x="2154169" y="2656906"/>
                  <a:pt x="2154169" y="2656906"/>
                </a:cubicBezTo>
                <a:cubicBezTo>
                  <a:pt x="2151806" y="2651604"/>
                  <a:pt x="2151806" y="2651604"/>
                  <a:pt x="2151806" y="2651604"/>
                </a:cubicBezTo>
                <a:cubicBezTo>
                  <a:pt x="2157681" y="2636289"/>
                  <a:pt x="2157681" y="2636289"/>
                  <a:pt x="2157681" y="2636289"/>
                </a:cubicBezTo>
                <a:cubicBezTo>
                  <a:pt x="2159546" y="2617674"/>
                  <a:pt x="2159546" y="2617674"/>
                  <a:pt x="2159546" y="2617674"/>
                </a:cubicBezTo>
                <a:cubicBezTo>
                  <a:pt x="2153888" y="2616376"/>
                  <a:pt x="2153888" y="2616376"/>
                  <a:pt x="2153888" y="2616376"/>
                </a:cubicBezTo>
                <a:cubicBezTo>
                  <a:pt x="2144360" y="2632044"/>
                  <a:pt x="2144360" y="2632044"/>
                  <a:pt x="2144360" y="2632044"/>
                </a:cubicBezTo>
                <a:cubicBezTo>
                  <a:pt x="2145075" y="2639349"/>
                  <a:pt x="2145075" y="2639349"/>
                  <a:pt x="2145075" y="2639349"/>
                </a:cubicBezTo>
                <a:lnTo>
                  <a:pt x="2142540" y="2642430"/>
                </a:lnTo>
                <a:lnTo>
                  <a:pt x="2139774" y="2641704"/>
                </a:lnTo>
                <a:cubicBezTo>
                  <a:pt x="2136479" y="2645710"/>
                  <a:pt x="2136479" y="2645710"/>
                  <a:pt x="2136479" y="2645710"/>
                </a:cubicBezTo>
                <a:cubicBezTo>
                  <a:pt x="2145215" y="2659614"/>
                  <a:pt x="2145215" y="2659614"/>
                  <a:pt x="2145215" y="2659614"/>
                </a:cubicBezTo>
                <a:cubicBezTo>
                  <a:pt x="2140987" y="2672927"/>
                  <a:pt x="2140987" y="2672927"/>
                  <a:pt x="2140987" y="2672927"/>
                </a:cubicBezTo>
                <a:cubicBezTo>
                  <a:pt x="2142527" y="2679230"/>
                  <a:pt x="2143296" y="2682381"/>
                  <a:pt x="2143681" y="2683958"/>
                </a:cubicBezTo>
                <a:lnTo>
                  <a:pt x="2143865" y="2684710"/>
                </a:lnTo>
                <a:lnTo>
                  <a:pt x="2140770" y="2689539"/>
                </a:lnTo>
                <a:cubicBezTo>
                  <a:pt x="2146428" y="2690836"/>
                  <a:pt x="2146428" y="2690836"/>
                  <a:pt x="2146428" y="2690836"/>
                </a:cubicBezTo>
                <a:cubicBezTo>
                  <a:pt x="2144780" y="2692838"/>
                  <a:pt x="2144780" y="2692838"/>
                  <a:pt x="2144780" y="2692838"/>
                </a:cubicBezTo>
                <a:cubicBezTo>
                  <a:pt x="2148791" y="2696138"/>
                  <a:pt x="2148791" y="2696138"/>
                  <a:pt x="2148791" y="2696138"/>
                </a:cubicBezTo>
                <a:cubicBezTo>
                  <a:pt x="2154092" y="2693783"/>
                  <a:pt x="2154092" y="2693783"/>
                  <a:pt x="2154092" y="2693783"/>
                </a:cubicBezTo>
                <a:cubicBezTo>
                  <a:pt x="2148433" y="2692486"/>
                  <a:pt x="2152802" y="2699438"/>
                  <a:pt x="2153376" y="2686478"/>
                </a:cubicBezTo>
                <a:cubicBezTo>
                  <a:pt x="2156384" y="2688953"/>
                  <a:pt x="2151540" y="2664188"/>
                  <a:pt x="2154970" y="2673621"/>
                </a:cubicBezTo>
                <a:lnTo>
                  <a:pt x="2155281" y="2674683"/>
                </a:lnTo>
                <a:lnTo>
                  <a:pt x="2154666" y="2680824"/>
                </a:lnTo>
                <a:cubicBezTo>
                  <a:pt x="2154666" y="2680824"/>
                  <a:pt x="2154666" y="2680824"/>
                  <a:pt x="2155786" y="2680485"/>
                </a:cubicBezTo>
                <a:lnTo>
                  <a:pt x="2156887" y="2680152"/>
                </a:lnTo>
                <a:lnTo>
                  <a:pt x="2161755" y="2696730"/>
                </a:lnTo>
                <a:cubicBezTo>
                  <a:pt x="2157170" y="2706390"/>
                  <a:pt x="2157170" y="2706390"/>
                  <a:pt x="2157170" y="2706390"/>
                </a:cubicBezTo>
                <a:cubicBezTo>
                  <a:pt x="2142557" y="2707801"/>
                  <a:pt x="2142557" y="2707801"/>
                  <a:pt x="2142557" y="2707801"/>
                </a:cubicBezTo>
                <a:cubicBezTo>
                  <a:pt x="2143631" y="2718758"/>
                  <a:pt x="2143631" y="2718758"/>
                  <a:pt x="2143631" y="2718758"/>
                </a:cubicBezTo>
                <a:cubicBezTo>
                  <a:pt x="2138330" y="2721114"/>
                  <a:pt x="2143989" y="2722410"/>
                  <a:pt x="2142698" y="2728066"/>
                </a:cubicBezTo>
                <a:cubicBezTo>
                  <a:pt x="2148356" y="2729363"/>
                  <a:pt x="2148356" y="2729363"/>
                  <a:pt x="2148356" y="2729363"/>
                </a:cubicBezTo>
                <a:cubicBezTo>
                  <a:pt x="2145061" y="2733368"/>
                  <a:pt x="2146134" y="2744325"/>
                  <a:pt x="2144843" y="2749981"/>
                </a:cubicBezTo>
                <a:cubicBezTo>
                  <a:pt x="2141906" y="2757638"/>
                  <a:pt x="2150144" y="2747625"/>
                  <a:pt x="2149212" y="2756933"/>
                </a:cubicBezTo>
                <a:lnTo>
                  <a:pt x="2157073" y="2753440"/>
                </a:lnTo>
                <a:lnTo>
                  <a:pt x="2155967" y="2754725"/>
                </a:lnTo>
                <a:lnTo>
                  <a:pt x="2157393" y="2765665"/>
                </a:lnTo>
                <a:lnTo>
                  <a:pt x="2146632" y="2768243"/>
                </a:lnTo>
                <a:cubicBezTo>
                  <a:pt x="2157016" y="2780144"/>
                  <a:pt x="2157016" y="2780144"/>
                  <a:pt x="2157016" y="2780144"/>
                </a:cubicBezTo>
                <a:cubicBezTo>
                  <a:pt x="2157016" y="2780144"/>
                  <a:pt x="2155725" y="2785800"/>
                  <a:pt x="2161026" y="2783444"/>
                </a:cubicBezTo>
                <a:cubicBezTo>
                  <a:pt x="2155725" y="2785800"/>
                  <a:pt x="2155725" y="2785800"/>
                  <a:pt x="2155725" y="2785800"/>
                </a:cubicBezTo>
                <a:cubicBezTo>
                  <a:pt x="2149709" y="2780850"/>
                  <a:pt x="2149709" y="2780850"/>
                  <a:pt x="2149709" y="2780850"/>
                </a:cubicBezTo>
                <a:cubicBezTo>
                  <a:pt x="2150782" y="2791807"/>
                  <a:pt x="2150782" y="2791807"/>
                  <a:pt x="2150782" y="2791807"/>
                </a:cubicBezTo>
                <a:cubicBezTo>
                  <a:pt x="2149135" y="2793810"/>
                  <a:pt x="2149135" y="2793810"/>
                  <a:pt x="2149135" y="2793810"/>
                </a:cubicBezTo>
                <a:cubicBezTo>
                  <a:pt x="2165394" y="2790397"/>
                  <a:pt x="2165394" y="2790397"/>
                  <a:pt x="2165394" y="2790397"/>
                </a:cubicBezTo>
                <a:cubicBezTo>
                  <a:pt x="2173632" y="2780383"/>
                  <a:pt x="2173632" y="2780383"/>
                  <a:pt x="2173632" y="2780383"/>
                </a:cubicBezTo>
                <a:cubicBezTo>
                  <a:pt x="2171269" y="2775081"/>
                  <a:pt x="2171269" y="2775081"/>
                  <a:pt x="2171269" y="2775081"/>
                </a:cubicBezTo>
                <a:cubicBezTo>
                  <a:pt x="2174207" y="2767424"/>
                  <a:pt x="2174207" y="2767424"/>
                  <a:pt x="2174207" y="2767424"/>
                </a:cubicBezTo>
                <a:cubicBezTo>
                  <a:pt x="2165829" y="2757172"/>
                  <a:pt x="2165829" y="2757172"/>
                  <a:pt x="2165829" y="2757172"/>
                </a:cubicBezTo>
                <a:cubicBezTo>
                  <a:pt x="2175140" y="2758116"/>
                  <a:pt x="2175140" y="2758116"/>
                  <a:pt x="2175140" y="2758116"/>
                </a:cubicBezTo>
                <a:cubicBezTo>
                  <a:pt x="2179865" y="2768721"/>
                  <a:pt x="2179865" y="2768721"/>
                  <a:pt x="2179865" y="2768721"/>
                </a:cubicBezTo>
                <a:cubicBezTo>
                  <a:pt x="2180006" y="2788985"/>
                  <a:pt x="2180006" y="2788985"/>
                  <a:pt x="2180006" y="2788985"/>
                </a:cubicBezTo>
                <a:cubicBezTo>
                  <a:pt x="2190964" y="2787928"/>
                  <a:pt x="2168114" y="2799351"/>
                  <a:pt x="2188742" y="2802890"/>
                </a:cubicBezTo>
                <a:cubicBezTo>
                  <a:pt x="2187630" y="2810372"/>
                  <a:pt x="2185769" y="2805481"/>
                  <a:pt x="2183880" y="2802668"/>
                </a:cubicBezTo>
                <a:lnTo>
                  <a:pt x="2182294" y="2802177"/>
                </a:lnTo>
                <a:lnTo>
                  <a:pt x="2183084" y="2801593"/>
                </a:lnTo>
                <a:cubicBezTo>
                  <a:pt x="2177425" y="2800296"/>
                  <a:pt x="2177425" y="2800296"/>
                  <a:pt x="2177425" y="2800296"/>
                </a:cubicBezTo>
                <a:cubicBezTo>
                  <a:pt x="2174130" y="2804301"/>
                  <a:pt x="2174130" y="2804301"/>
                  <a:pt x="2174130" y="2804301"/>
                </a:cubicBezTo>
                <a:cubicBezTo>
                  <a:pt x="2170835" y="2808306"/>
                  <a:pt x="2170835" y="2808306"/>
                  <a:pt x="2170835" y="2808306"/>
                </a:cubicBezTo>
                <a:cubicBezTo>
                  <a:pt x="2168472" y="2803004"/>
                  <a:pt x="2168472" y="2803004"/>
                  <a:pt x="2168472" y="2803004"/>
                </a:cubicBezTo>
                <a:cubicBezTo>
                  <a:pt x="2170477" y="2804654"/>
                  <a:pt x="2165177" y="2807009"/>
                  <a:pt x="2163171" y="2805359"/>
                </a:cubicBezTo>
                <a:cubicBezTo>
                  <a:pt x="2161166" y="2803709"/>
                  <a:pt x="2161166" y="2803709"/>
                  <a:pt x="2161166" y="2803709"/>
                </a:cubicBezTo>
                <a:lnTo>
                  <a:pt x="2166779" y="2796887"/>
                </a:lnTo>
                <a:lnTo>
                  <a:pt x="2166518" y="2798929"/>
                </a:lnTo>
                <a:cubicBezTo>
                  <a:pt x="2166305" y="2802061"/>
                  <a:pt x="2167757" y="2795699"/>
                  <a:pt x="2167757" y="2795699"/>
                </a:cubicBezTo>
                <a:cubicBezTo>
                  <a:pt x="2167757" y="2795699"/>
                  <a:pt x="2167757" y="2795699"/>
                  <a:pt x="2166933" y="2796701"/>
                </a:cubicBezTo>
                <a:lnTo>
                  <a:pt x="2166779" y="2796887"/>
                </a:lnTo>
                <a:lnTo>
                  <a:pt x="2167399" y="2792047"/>
                </a:lnTo>
                <a:cubicBezTo>
                  <a:pt x="2162456" y="2798054"/>
                  <a:pt x="2162456" y="2798054"/>
                  <a:pt x="2162456" y="2798054"/>
                </a:cubicBezTo>
                <a:cubicBezTo>
                  <a:pt x="2160093" y="2792752"/>
                  <a:pt x="2160093" y="2792752"/>
                  <a:pt x="2160093" y="2792752"/>
                </a:cubicBezTo>
                <a:cubicBezTo>
                  <a:pt x="2146197" y="2801468"/>
                  <a:pt x="2146197" y="2801468"/>
                  <a:pt x="2146197" y="2801468"/>
                </a:cubicBezTo>
                <a:lnTo>
                  <a:pt x="2146495" y="2804511"/>
                </a:lnTo>
                <a:lnTo>
                  <a:pt x="2143636" y="2803559"/>
                </a:lnTo>
                <a:cubicBezTo>
                  <a:pt x="2144549" y="2803470"/>
                  <a:pt x="2147378" y="2804119"/>
                  <a:pt x="2146554" y="2805120"/>
                </a:cubicBezTo>
                <a:lnTo>
                  <a:pt x="2146495" y="2804511"/>
                </a:lnTo>
                <a:lnTo>
                  <a:pt x="2152212" y="2806417"/>
                </a:lnTo>
                <a:cubicBezTo>
                  <a:pt x="2147627" y="2816077"/>
                  <a:pt x="2147627" y="2816077"/>
                  <a:pt x="2147627" y="2816077"/>
                </a:cubicBezTo>
                <a:cubicBezTo>
                  <a:pt x="2151280" y="2815725"/>
                  <a:pt x="2151280" y="2815725"/>
                  <a:pt x="2151280" y="2815725"/>
                </a:cubicBezTo>
                <a:cubicBezTo>
                  <a:pt x="2148342" y="2823382"/>
                  <a:pt x="2148342" y="2823382"/>
                  <a:pt x="2148342" y="2823382"/>
                </a:cubicBezTo>
                <a:cubicBezTo>
                  <a:pt x="2154358" y="2828332"/>
                  <a:pt x="2154358" y="2828332"/>
                  <a:pt x="2154358" y="2828332"/>
                </a:cubicBezTo>
                <a:cubicBezTo>
                  <a:pt x="2154716" y="2831984"/>
                  <a:pt x="2154716" y="2831984"/>
                  <a:pt x="2154716" y="2831984"/>
                </a:cubicBezTo>
                <a:cubicBezTo>
                  <a:pt x="2154716" y="2831984"/>
                  <a:pt x="2148483" y="2843647"/>
                  <a:pt x="2158368" y="2831632"/>
                </a:cubicBezTo>
                <a:cubicBezTo>
                  <a:pt x="2158726" y="2835284"/>
                  <a:pt x="2158726" y="2835284"/>
                  <a:pt x="2158726" y="2835284"/>
                </a:cubicBezTo>
                <a:cubicBezTo>
                  <a:pt x="2146477" y="2841997"/>
                  <a:pt x="2146477" y="2841997"/>
                  <a:pt x="2146477" y="2841997"/>
                </a:cubicBezTo>
                <a:cubicBezTo>
                  <a:pt x="2155213" y="2855902"/>
                  <a:pt x="2155213" y="2855902"/>
                  <a:pt x="2155213" y="2855902"/>
                </a:cubicBezTo>
                <a:cubicBezTo>
                  <a:pt x="2158867" y="2855548"/>
                  <a:pt x="2158867" y="2855548"/>
                  <a:pt x="2158867" y="2855548"/>
                </a:cubicBezTo>
                <a:cubicBezTo>
                  <a:pt x="2161804" y="2847891"/>
                  <a:pt x="2161804" y="2847891"/>
                  <a:pt x="2161804" y="2847891"/>
                </a:cubicBezTo>
                <a:cubicBezTo>
                  <a:pt x="2164544" y="2847626"/>
                  <a:pt x="2166034" y="2855778"/>
                  <a:pt x="2169630" y="2851024"/>
                </a:cubicBezTo>
                <a:lnTo>
                  <a:pt x="2172674" y="2844249"/>
                </a:lnTo>
                <a:lnTo>
                  <a:pt x="2181001" y="2836820"/>
                </a:lnTo>
                <a:cubicBezTo>
                  <a:pt x="2183007" y="2838470"/>
                  <a:pt x="2183007" y="2838470"/>
                  <a:pt x="2183007" y="2838470"/>
                </a:cubicBezTo>
                <a:cubicBezTo>
                  <a:pt x="2152633" y="2867211"/>
                  <a:pt x="2152633" y="2867211"/>
                  <a:pt x="2152633" y="2867211"/>
                </a:cubicBezTo>
                <a:cubicBezTo>
                  <a:pt x="2165955" y="2871456"/>
                  <a:pt x="2140385" y="2873924"/>
                  <a:pt x="2158074" y="2885121"/>
                </a:cubicBezTo>
                <a:cubicBezTo>
                  <a:pt x="2157141" y="2894428"/>
                  <a:pt x="2157141" y="2894428"/>
                  <a:pt x="2157141" y="2894428"/>
                </a:cubicBezTo>
                <a:cubicBezTo>
                  <a:pt x="2164090" y="2890071"/>
                  <a:pt x="2164090" y="2890071"/>
                  <a:pt x="2164090" y="2890071"/>
                </a:cubicBezTo>
                <a:lnTo>
                  <a:pt x="2164789" y="2883090"/>
                </a:lnTo>
                <a:lnTo>
                  <a:pt x="2167535" y="2883719"/>
                </a:lnTo>
                <a:lnTo>
                  <a:pt x="2166847" y="2885570"/>
                </a:lnTo>
                <a:cubicBezTo>
                  <a:pt x="2164734" y="2893119"/>
                  <a:pt x="2169301" y="2886802"/>
                  <a:pt x="2169033" y="2884063"/>
                </a:cubicBezTo>
                <a:lnTo>
                  <a:pt x="2167535" y="2883719"/>
                </a:lnTo>
                <a:lnTo>
                  <a:pt x="2171613" y="2872753"/>
                </a:lnTo>
                <a:lnTo>
                  <a:pt x="2171513" y="2871732"/>
                </a:lnTo>
                <a:lnTo>
                  <a:pt x="2172297" y="2871794"/>
                </a:lnTo>
                <a:cubicBezTo>
                  <a:pt x="2173843" y="2870809"/>
                  <a:pt x="2176735" y="2868571"/>
                  <a:pt x="2181857" y="2864389"/>
                </a:cubicBezTo>
                <a:cubicBezTo>
                  <a:pt x="2178919" y="2872047"/>
                  <a:pt x="2178919" y="2872047"/>
                  <a:pt x="2178919" y="2872047"/>
                </a:cubicBezTo>
                <a:cubicBezTo>
                  <a:pt x="2184935" y="2876997"/>
                  <a:pt x="2165022" y="2880763"/>
                  <a:pt x="2185650" y="2884302"/>
                </a:cubicBezTo>
                <a:cubicBezTo>
                  <a:pt x="2181997" y="2884654"/>
                  <a:pt x="2181997" y="2884654"/>
                  <a:pt x="2178344" y="2885007"/>
                </a:cubicBezTo>
                <a:cubicBezTo>
                  <a:pt x="2177645" y="2891988"/>
                  <a:pt x="2168245" y="2884254"/>
                  <a:pt x="2169117" y="2888750"/>
                </a:cubicBezTo>
                <a:lnTo>
                  <a:pt x="2170656" y="2891695"/>
                </a:lnTo>
                <a:lnTo>
                  <a:pt x="2167696" y="2901014"/>
                </a:lnTo>
                <a:cubicBezTo>
                  <a:pt x="2167168" y="2902678"/>
                  <a:pt x="2167168" y="2902678"/>
                  <a:pt x="2167168" y="2902678"/>
                </a:cubicBezTo>
                <a:cubicBezTo>
                  <a:pt x="2154204" y="2902085"/>
                  <a:pt x="2154204" y="2902085"/>
                  <a:pt x="2154204" y="2902085"/>
                </a:cubicBezTo>
                <a:cubicBezTo>
                  <a:pt x="2150909" y="2906091"/>
                  <a:pt x="2156567" y="2907388"/>
                  <a:pt x="2151624" y="2913395"/>
                </a:cubicBezTo>
                <a:cubicBezTo>
                  <a:pt x="2155277" y="2913043"/>
                  <a:pt x="2155277" y="2913043"/>
                  <a:pt x="2155277" y="2913043"/>
                </a:cubicBezTo>
                <a:cubicBezTo>
                  <a:pt x="2157640" y="2918345"/>
                  <a:pt x="2157640" y="2918345"/>
                  <a:pt x="2157640" y="2918345"/>
                </a:cubicBezTo>
                <a:cubicBezTo>
                  <a:pt x="2159645" y="2919995"/>
                  <a:pt x="2149401" y="2928358"/>
                  <a:pt x="2151189" y="2946620"/>
                </a:cubicBezTo>
                <a:cubicBezTo>
                  <a:pt x="2160501" y="2947565"/>
                  <a:pt x="2160501" y="2947565"/>
                  <a:pt x="2160501" y="2947565"/>
                </a:cubicBezTo>
                <a:cubicBezTo>
                  <a:pt x="2162506" y="2949214"/>
                  <a:pt x="2162506" y="2949214"/>
                  <a:pt x="2162506" y="2949214"/>
                </a:cubicBezTo>
                <a:cubicBezTo>
                  <a:pt x="2155558" y="2953572"/>
                  <a:pt x="2155558" y="2953572"/>
                  <a:pt x="2155558" y="2953572"/>
                </a:cubicBezTo>
                <a:cubicBezTo>
                  <a:pt x="2161573" y="2958522"/>
                  <a:pt x="2161573" y="2958522"/>
                  <a:pt x="2161573" y="2958522"/>
                </a:cubicBezTo>
                <a:cubicBezTo>
                  <a:pt x="2173822" y="2951809"/>
                  <a:pt x="2173822" y="2951809"/>
                  <a:pt x="2173822" y="2951809"/>
                </a:cubicBezTo>
                <a:cubicBezTo>
                  <a:pt x="2170744" y="2939202"/>
                  <a:pt x="2170744" y="2939202"/>
                  <a:pt x="2170744" y="2939202"/>
                </a:cubicBezTo>
                <a:lnTo>
                  <a:pt x="2175687" y="2933194"/>
                </a:lnTo>
                <a:cubicBezTo>
                  <a:pt x="2184065" y="2943447"/>
                  <a:pt x="2184065" y="2943447"/>
                  <a:pt x="2184065" y="2943447"/>
                </a:cubicBezTo>
                <a:cubicBezTo>
                  <a:pt x="2186071" y="2945096"/>
                  <a:pt x="2189366" y="2941091"/>
                  <a:pt x="2189724" y="2944743"/>
                </a:cubicBezTo>
                <a:cubicBezTo>
                  <a:pt x="2179838" y="2956759"/>
                  <a:pt x="2179838" y="2956759"/>
                  <a:pt x="2179838" y="2956759"/>
                </a:cubicBezTo>
                <a:cubicBezTo>
                  <a:pt x="2179621" y="2973371"/>
                  <a:pt x="2179621" y="2973371"/>
                  <a:pt x="2179621" y="2973371"/>
                </a:cubicBezTo>
                <a:cubicBezTo>
                  <a:pt x="2177972" y="2975374"/>
                  <a:pt x="2177972" y="2975374"/>
                  <a:pt x="2177972" y="2975374"/>
                </a:cubicBezTo>
                <a:cubicBezTo>
                  <a:pt x="2185636" y="2978320"/>
                  <a:pt x="2185636" y="2978320"/>
                  <a:pt x="2185636" y="2978320"/>
                </a:cubicBezTo>
                <a:cubicBezTo>
                  <a:pt x="2183771" y="2996936"/>
                  <a:pt x="2183771" y="2996936"/>
                  <a:pt x="2183771" y="2996936"/>
                </a:cubicBezTo>
                <a:cubicBezTo>
                  <a:pt x="2188497" y="3007540"/>
                  <a:pt x="2188497" y="3007540"/>
                  <a:pt x="2188497" y="3007540"/>
                </a:cubicBezTo>
                <a:cubicBezTo>
                  <a:pt x="2181906" y="3015551"/>
                  <a:pt x="2181906" y="3015551"/>
                  <a:pt x="2181906" y="3015551"/>
                </a:cubicBezTo>
                <a:cubicBezTo>
                  <a:pt x="2182264" y="3019203"/>
                  <a:pt x="2182264" y="3019203"/>
                  <a:pt x="2182264" y="3019203"/>
                </a:cubicBezTo>
                <a:cubicBezTo>
                  <a:pt x="2189570" y="3018497"/>
                  <a:pt x="2189570" y="3018497"/>
                  <a:pt x="2189570" y="3018497"/>
                </a:cubicBezTo>
                <a:cubicBezTo>
                  <a:pt x="2188727" y="3028718"/>
                  <a:pt x="2188094" y="3036383"/>
                  <a:pt x="2187620" y="3042132"/>
                </a:cubicBezTo>
                <a:lnTo>
                  <a:pt x="2186644" y="3053969"/>
                </a:lnTo>
                <a:lnTo>
                  <a:pt x="2186574" y="3053813"/>
                </a:lnTo>
                <a:lnTo>
                  <a:pt x="2185111" y="3056192"/>
                </a:lnTo>
                <a:lnTo>
                  <a:pt x="2177601" y="3065740"/>
                </a:lnTo>
                <a:cubicBezTo>
                  <a:pt x="2183617" y="3070690"/>
                  <a:pt x="2183617" y="3070690"/>
                  <a:pt x="2183617" y="3070690"/>
                </a:cubicBezTo>
                <a:cubicBezTo>
                  <a:pt x="2181969" y="3072692"/>
                  <a:pt x="2181969" y="3072692"/>
                  <a:pt x="2181969" y="3072692"/>
                </a:cubicBezTo>
                <a:cubicBezTo>
                  <a:pt x="2187627" y="3073990"/>
                  <a:pt x="2187627" y="3073990"/>
                  <a:pt x="2187627" y="3073990"/>
                </a:cubicBezTo>
                <a:cubicBezTo>
                  <a:pt x="2182684" y="3079997"/>
                  <a:pt x="2182684" y="3079997"/>
                  <a:pt x="2182684" y="3079997"/>
                </a:cubicBezTo>
                <a:cubicBezTo>
                  <a:pt x="2179032" y="3080350"/>
                  <a:pt x="2179032" y="3080350"/>
                  <a:pt x="2179032" y="3080350"/>
                </a:cubicBezTo>
                <a:lnTo>
                  <a:pt x="2175755" y="3081012"/>
                </a:lnTo>
                <a:lnTo>
                  <a:pt x="2173374" y="3079053"/>
                </a:lnTo>
                <a:cubicBezTo>
                  <a:pt x="2177026" y="3078700"/>
                  <a:pt x="2157472" y="3086119"/>
                  <a:pt x="2170219" y="3103322"/>
                </a:cubicBezTo>
                <a:cubicBezTo>
                  <a:pt x="2186120" y="3096257"/>
                  <a:pt x="2186120" y="3096257"/>
                  <a:pt x="2186120" y="3096257"/>
                </a:cubicBezTo>
                <a:cubicBezTo>
                  <a:pt x="2185762" y="3092605"/>
                  <a:pt x="2185762" y="3092605"/>
                  <a:pt x="2185762" y="3092605"/>
                </a:cubicBezTo>
                <a:cubicBezTo>
                  <a:pt x="2187767" y="3094255"/>
                  <a:pt x="2187767" y="3094255"/>
                  <a:pt x="2187767" y="3094255"/>
                </a:cubicBezTo>
                <a:cubicBezTo>
                  <a:pt x="2192710" y="3088247"/>
                  <a:pt x="2192710" y="3088247"/>
                  <a:pt x="2192710" y="3088247"/>
                </a:cubicBezTo>
                <a:cubicBezTo>
                  <a:pt x="2200374" y="3091193"/>
                  <a:pt x="2197437" y="3098851"/>
                  <a:pt x="2188840" y="3105212"/>
                </a:cubicBezTo>
                <a:cubicBezTo>
                  <a:pt x="2195789" y="3100854"/>
                  <a:pt x="2195789" y="3100854"/>
                  <a:pt x="2195789" y="3100854"/>
                </a:cubicBezTo>
                <a:cubicBezTo>
                  <a:pt x="2196861" y="3111812"/>
                  <a:pt x="2196861" y="3111812"/>
                  <a:pt x="2196861" y="3111812"/>
                </a:cubicBezTo>
                <a:cubicBezTo>
                  <a:pt x="2190986" y="3127126"/>
                  <a:pt x="2193783" y="3099204"/>
                  <a:pt x="2190628" y="3123474"/>
                </a:cubicBezTo>
                <a:cubicBezTo>
                  <a:pt x="2178022" y="3126535"/>
                  <a:pt x="2178022" y="3126535"/>
                  <a:pt x="2178022" y="3126535"/>
                </a:cubicBezTo>
                <a:cubicBezTo>
                  <a:pt x="2179669" y="3124532"/>
                  <a:pt x="2182747" y="3137140"/>
                  <a:pt x="2176017" y="3124885"/>
                </a:cubicBezTo>
                <a:cubicBezTo>
                  <a:pt x="2167779" y="3134897"/>
                  <a:pt x="2167779" y="3134897"/>
                  <a:pt x="2167779" y="3134897"/>
                </a:cubicBezTo>
                <a:cubicBezTo>
                  <a:pt x="2157534" y="3143261"/>
                  <a:pt x="2157534" y="3143261"/>
                  <a:pt x="2157534" y="3143261"/>
                </a:cubicBezTo>
                <a:cubicBezTo>
                  <a:pt x="2156245" y="3148915"/>
                  <a:pt x="2156245" y="3148915"/>
                  <a:pt x="2156245" y="3148915"/>
                </a:cubicBezTo>
                <a:cubicBezTo>
                  <a:pt x="2154597" y="3150918"/>
                  <a:pt x="2147866" y="3138664"/>
                  <a:pt x="2156602" y="3152568"/>
                </a:cubicBezTo>
                <a:cubicBezTo>
                  <a:pt x="2162260" y="3153865"/>
                  <a:pt x="2162260" y="3153865"/>
                  <a:pt x="2162260" y="3153865"/>
                </a:cubicBezTo>
                <a:cubicBezTo>
                  <a:pt x="2160255" y="3152215"/>
                  <a:pt x="2162260" y="3153865"/>
                  <a:pt x="2162618" y="3157518"/>
                </a:cubicBezTo>
                <a:cubicBezTo>
                  <a:pt x="2172862" y="3149155"/>
                  <a:pt x="2172862" y="3149155"/>
                  <a:pt x="2172862" y="3149155"/>
                </a:cubicBezTo>
                <a:cubicBezTo>
                  <a:pt x="2176872" y="3152454"/>
                  <a:pt x="2176872" y="3152454"/>
                  <a:pt x="2176872" y="3152454"/>
                </a:cubicBezTo>
                <a:cubicBezTo>
                  <a:pt x="2180168" y="3148449"/>
                  <a:pt x="2180168" y="3148449"/>
                  <a:pt x="2180168" y="3148449"/>
                </a:cubicBezTo>
                <a:cubicBezTo>
                  <a:pt x="2185647" y="3147920"/>
                  <a:pt x="2174566" y="3158323"/>
                  <a:pt x="2180559" y="3157744"/>
                </a:cubicBezTo>
                <a:lnTo>
                  <a:pt x="2185060" y="3155986"/>
                </a:lnTo>
                <a:lnTo>
                  <a:pt x="2179600" y="3168552"/>
                </a:lnTo>
                <a:cubicBezTo>
                  <a:pt x="2178660" y="3170717"/>
                  <a:pt x="2178660" y="3170717"/>
                  <a:pt x="2178660" y="3170717"/>
                </a:cubicBezTo>
                <a:cubicBezTo>
                  <a:pt x="2181023" y="3176019"/>
                  <a:pt x="2181023" y="3176019"/>
                  <a:pt x="2181023" y="3176019"/>
                </a:cubicBezTo>
                <a:lnTo>
                  <a:pt x="2177142" y="3180736"/>
                </a:lnTo>
                <a:lnTo>
                  <a:pt x="2176734" y="3174590"/>
                </a:lnTo>
                <a:cubicBezTo>
                  <a:pt x="2176488" y="3172079"/>
                  <a:pt x="2176352" y="3171861"/>
                  <a:pt x="2176666" y="3177419"/>
                </a:cubicBezTo>
                <a:lnTo>
                  <a:pt x="2176900" y="3181030"/>
                </a:lnTo>
                <a:lnTo>
                  <a:pt x="2176698" y="3181275"/>
                </a:lnTo>
                <a:cubicBezTo>
                  <a:pt x="2176080" y="3182026"/>
                  <a:pt x="2176080" y="3182026"/>
                  <a:pt x="2176080" y="3182026"/>
                </a:cubicBezTo>
                <a:lnTo>
                  <a:pt x="2177015" y="3182795"/>
                </a:lnTo>
                <a:lnTo>
                  <a:pt x="2177264" y="3186640"/>
                </a:lnTo>
                <a:lnTo>
                  <a:pt x="2176795" y="3189331"/>
                </a:lnTo>
                <a:cubicBezTo>
                  <a:pt x="2176795" y="3189331"/>
                  <a:pt x="2176795" y="3189331"/>
                  <a:pt x="2177207" y="3188831"/>
                </a:cubicBezTo>
                <a:lnTo>
                  <a:pt x="2177392" y="3188606"/>
                </a:lnTo>
                <a:lnTo>
                  <a:pt x="2177516" y="3190522"/>
                </a:lnTo>
                <a:cubicBezTo>
                  <a:pt x="2177941" y="3196624"/>
                  <a:pt x="2178521" y="3204604"/>
                  <a:pt x="2179298" y="3214899"/>
                </a:cubicBezTo>
                <a:cubicBezTo>
                  <a:pt x="2181661" y="3220201"/>
                  <a:pt x="2181661" y="3220201"/>
                  <a:pt x="2181661" y="3220201"/>
                </a:cubicBezTo>
                <a:cubicBezTo>
                  <a:pt x="2188609" y="3215843"/>
                  <a:pt x="2188609" y="3215843"/>
                  <a:pt x="2188609" y="3215843"/>
                </a:cubicBezTo>
                <a:cubicBezTo>
                  <a:pt x="2190257" y="3213840"/>
                  <a:pt x="2185531" y="3203236"/>
                  <a:pt x="2196847" y="3205830"/>
                </a:cubicBezTo>
                <a:lnTo>
                  <a:pt x="2194726" y="3210300"/>
                </a:lnTo>
                <a:lnTo>
                  <a:pt x="2194791" y="3209543"/>
                </a:lnTo>
                <a:cubicBezTo>
                  <a:pt x="2195097" y="3202082"/>
                  <a:pt x="2192530" y="3218230"/>
                  <a:pt x="2192262" y="3215490"/>
                </a:cubicBezTo>
                <a:cubicBezTo>
                  <a:pt x="2192262" y="3215490"/>
                  <a:pt x="2192262" y="3215490"/>
                  <a:pt x="2192836" y="3214282"/>
                </a:cubicBezTo>
                <a:lnTo>
                  <a:pt x="2194726" y="3210300"/>
                </a:lnTo>
                <a:lnTo>
                  <a:pt x="2193335" y="3226448"/>
                </a:lnTo>
                <a:cubicBezTo>
                  <a:pt x="2182019" y="3223853"/>
                  <a:pt x="2182019" y="3223853"/>
                  <a:pt x="2182019" y="3223853"/>
                </a:cubicBezTo>
                <a:cubicBezTo>
                  <a:pt x="2182516" y="3247771"/>
                  <a:pt x="2182516" y="3247771"/>
                  <a:pt x="2182516" y="3247771"/>
                </a:cubicBezTo>
                <a:cubicBezTo>
                  <a:pt x="2177931" y="3257430"/>
                  <a:pt x="2177931" y="3257430"/>
                  <a:pt x="2177931" y="3257430"/>
                </a:cubicBezTo>
                <a:cubicBezTo>
                  <a:pt x="2184445" y="3286297"/>
                  <a:pt x="2184445" y="3286297"/>
                  <a:pt x="2184445" y="3286297"/>
                </a:cubicBezTo>
                <a:cubicBezTo>
                  <a:pt x="2178927" y="3305265"/>
                  <a:pt x="2178927" y="3305265"/>
                  <a:pt x="2178927" y="3305265"/>
                </a:cubicBezTo>
                <a:cubicBezTo>
                  <a:pt x="2184585" y="3306562"/>
                  <a:pt x="2184585" y="3306562"/>
                  <a:pt x="2184585" y="3306562"/>
                </a:cubicBezTo>
                <a:cubicBezTo>
                  <a:pt x="2184010" y="3319522"/>
                  <a:pt x="2184010" y="3319522"/>
                  <a:pt x="2184010" y="3319522"/>
                </a:cubicBezTo>
                <a:cubicBezTo>
                  <a:pt x="2182720" y="3325177"/>
                  <a:pt x="2177777" y="3331184"/>
                  <a:pt x="2179782" y="3332834"/>
                </a:cubicBezTo>
                <a:cubicBezTo>
                  <a:pt x="2174482" y="3335190"/>
                  <a:pt x="2174482" y="3335190"/>
                  <a:pt x="2174482" y="3335190"/>
                </a:cubicBezTo>
                <a:cubicBezTo>
                  <a:pt x="2180000" y="3316222"/>
                  <a:pt x="2180000" y="3316222"/>
                  <a:pt x="2180000" y="3316222"/>
                </a:cubicBezTo>
                <a:cubicBezTo>
                  <a:pt x="2174699" y="3318577"/>
                  <a:pt x="2174699" y="3318577"/>
                  <a:pt x="2174699" y="3318577"/>
                </a:cubicBezTo>
                <a:cubicBezTo>
                  <a:pt x="2173984" y="3311273"/>
                  <a:pt x="2173984" y="3311273"/>
                  <a:pt x="2173984" y="3311273"/>
                </a:cubicBezTo>
                <a:cubicBezTo>
                  <a:pt x="2171621" y="3305971"/>
                  <a:pt x="2171621" y="3305971"/>
                  <a:pt x="2171621" y="3305971"/>
                </a:cubicBezTo>
                <a:cubicBezTo>
                  <a:pt x="2167610" y="3302671"/>
                  <a:pt x="2167610" y="3302671"/>
                  <a:pt x="2167610" y="3302671"/>
                </a:cubicBezTo>
                <a:cubicBezTo>
                  <a:pt x="2163957" y="3303023"/>
                  <a:pt x="2163957" y="3303023"/>
                  <a:pt x="2163957" y="3303023"/>
                </a:cubicBezTo>
                <a:cubicBezTo>
                  <a:pt x="2164673" y="3310328"/>
                  <a:pt x="2164673" y="3310328"/>
                  <a:pt x="2164673" y="3310328"/>
                </a:cubicBezTo>
                <a:cubicBezTo>
                  <a:pt x="2165746" y="3321285"/>
                  <a:pt x="2165746" y="3321285"/>
                  <a:pt x="2165746" y="3321285"/>
                </a:cubicBezTo>
                <a:cubicBezTo>
                  <a:pt x="2162808" y="3328943"/>
                  <a:pt x="2151491" y="3326349"/>
                  <a:pt x="2157865" y="3334951"/>
                </a:cubicBezTo>
                <a:cubicBezTo>
                  <a:pt x="2165528" y="3337898"/>
                  <a:pt x="2165528" y="3337898"/>
                  <a:pt x="2165528" y="3337898"/>
                </a:cubicBezTo>
                <a:cubicBezTo>
                  <a:pt x="2164596" y="3347205"/>
                  <a:pt x="2164596" y="3347205"/>
                  <a:pt x="2164596" y="3347205"/>
                </a:cubicBezTo>
                <a:cubicBezTo>
                  <a:pt x="2154710" y="3359220"/>
                  <a:pt x="2154710" y="3359220"/>
                  <a:pt x="2154710" y="3359220"/>
                </a:cubicBezTo>
                <a:cubicBezTo>
                  <a:pt x="2162233" y="3341903"/>
                  <a:pt x="2137518" y="3371941"/>
                  <a:pt x="2155285" y="3346261"/>
                </a:cubicBezTo>
                <a:cubicBezTo>
                  <a:pt x="2150201" y="3332003"/>
                  <a:pt x="2150201" y="3332003"/>
                  <a:pt x="2150201" y="3332003"/>
                </a:cubicBezTo>
                <a:cubicBezTo>
                  <a:pt x="2150418" y="3315391"/>
                  <a:pt x="2150418" y="3315391"/>
                  <a:pt x="2150418" y="3315391"/>
                </a:cubicBezTo>
                <a:cubicBezTo>
                  <a:pt x="2147698" y="3306436"/>
                  <a:pt x="2147698" y="3306436"/>
                  <a:pt x="2147698" y="3306436"/>
                </a:cubicBezTo>
                <a:cubicBezTo>
                  <a:pt x="2155937" y="3296424"/>
                  <a:pt x="2155937" y="3296424"/>
                  <a:pt x="2155937" y="3296424"/>
                </a:cubicBezTo>
                <a:cubicBezTo>
                  <a:pt x="2144978" y="3297482"/>
                  <a:pt x="2144978" y="3297482"/>
                  <a:pt x="2144978" y="3297482"/>
                </a:cubicBezTo>
                <a:cubicBezTo>
                  <a:pt x="2141900" y="3284874"/>
                  <a:pt x="2141900" y="3284874"/>
                  <a:pt x="2141900" y="3284874"/>
                </a:cubicBezTo>
                <a:cubicBezTo>
                  <a:pt x="2145770" y="3267909"/>
                  <a:pt x="2145770" y="3267909"/>
                  <a:pt x="2145770" y="3267909"/>
                </a:cubicBezTo>
                <a:cubicBezTo>
                  <a:pt x="2146127" y="3271562"/>
                  <a:pt x="2146127" y="3271562"/>
                  <a:pt x="2146127" y="3271562"/>
                </a:cubicBezTo>
                <a:cubicBezTo>
                  <a:pt x="2156728" y="3266852"/>
                  <a:pt x="2156728" y="3266852"/>
                  <a:pt x="2156728" y="3266852"/>
                </a:cubicBezTo>
                <a:cubicBezTo>
                  <a:pt x="2157661" y="3257544"/>
                  <a:pt x="2157661" y="3257544"/>
                  <a:pt x="2157661" y="3257544"/>
                </a:cubicBezTo>
                <a:cubicBezTo>
                  <a:pt x="2143049" y="3258955"/>
                  <a:pt x="2143049" y="3258955"/>
                  <a:pt x="2143049" y="3258955"/>
                </a:cubicBezTo>
                <a:lnTo>
                  <a:pt x="2142285" y="3251148"/>
                </a:lnTo>
                <a:lnTo>
                  <a:pt x="2144199" y="3233035"/>
                </a:lnTo>
                <a:cubicBezTo>
                  <a:pt x="2140189" y="3229736"/>
                  <a:pt x="2140189" y="3229736"/>
                  <a:pt x="2140189" y="3229736"/>
                </a:cubicBezTo>
                <a:cubicBezTo>
                  <a:pt x="2151148" y="3228677"/>
                  <a:pt x="2151148" y="3228677"/>
                  <a:pt x="2151148" y="3228677"/>
                </a:cubicBezTo>
                <a:cubicBezTo>
                  <a:pt x="2149717" y="3214068"/>
                  <a:pt x="2149717" y="3214068"/>
                  <a:pt x="2149717" y="3214068"/>
                </a:cubicBezTo>
                <a:cubicBezTo>
                  <a:pt x="2144059" y="3212770"/>
                  <a:pt x="2144059" y="3212770"/>
                  <a:pt x="2144059" y="3212770"/>
                </a:cubicBezTo>
                <a:cubicBezTo>
                  <a:pt x="2140764" y="3216776"/>
                  <a:pt x="2140764" y="3216776"/>
                  <a:pt x="2140764" y="3216776"/>
                </a:cubicBezTo>
                <a:cubicBezTo>
                  <a:pt x="2140049" y="3209470"/>
                  <a:pt x="2140049" y="3209470"/>
                  <a:pt x="2140049" y="3209470"/>
                </a:cubicBezTo>
                <a:cubicBezTo>
                  <a:pt x="2148645" y="3203110"/>
                  <a:pt x="2148645" y="3203110"/>
                  <a:pt x="2148645" y="3203110"/>
                </a:cubicBezTo>
                <a:lnTo>
                  <a:pt x="2150362" y="3191549"/>
                </a:lnTo>
                <a:lnTo>
                  <a:pt x="2153051" y="3191624"/>
                </a:lnTo>
                <a:cubicBezTo>
                  <a:pt x="2153964" y="3191536"/>
                  <a:pt x="2152049" y="3190799"/>
                  <a:pt x="2150867" y="3188148"/>
                </a:cubicBezTo>
                <a:cubicBezTo>
                  <a:pt x="2150867" y="3188148"/>
                  <a:pt x="2150867" y="3188148"/>
                  <a:pt x="2150589" y="3190019"/>
                </a:cubicBezTo>
                <a:lnTo>
                  <a:pt x="2150362" y="3191549"/>
                </a:lnTo>
                <a:lnTo>
                  <a:pt x="2138261" y="3191209"/>
                </a:lnTo>
                <a:cubicBezTo>
                  <a:pt x="2137545" y="3183903"/>
                  <a:pt x="2137545" y="3183903"/>
                  <a:pt x="2137545" y="3183903"/>
                </a:cubicBezTo>
                <a:cubicBezTo>
                  <a:pt x="2147431" y="3171888"/>
                  <a:pt x="2147431" y="3171888"/>
                  <a:pt x="2147431" y="3171888"/>
                </a:cubicBezTo>
                <a:cubicBezTo>
                  <a:pt x="2146716" y="3164583"/>
                  <a:pt x="2146716" y="3164583"/>
                  <a:pt x="2146716" y="3164583"/>
                </a:cubicBezTo>
                <a:cubicBezTo>
                  <a:pt x="2143064" y="3164936"/>
                  <a:pt x="2143064" y="3164936"/>
                  <a:pt x="2143064" y="3164936"/>
                </a:cubicBezTo>
                <a:cubicBezTo>
                  <a:pt x="2137048" y="3159986"/>
                  <a:pt x="2151659" y="3158575"/>
                  <a:pt x="2141991" y="3153978"/>
                </a:cubicBezTo>
                <a:cubicBezTo>
                  <a:pt x="2143281" y="3148323"/>
                  <a:pt x="2150944" y="3151271"/>
                  <a:pt x="2140918" y="3143021"/>
                </a:cubicBezTo>
                <a:cubicBezTo>
                  <a:pt x="2145503" y="3133361"/>
                  <a:pt x="2145503" y="3133361"/>
                  <a:pt x="2145503" y="3133361"/>
                </a:cubicBezTo>
                <a:cubicBezTo>
                  <a:pt x="2143141" y="3128058"/>
                  <a:pt x="2132680" y="3153034"/>
                  <a:pt x="2144430" y="3122404"/>
                </a:cubicBezTo>
                <a:cubicBezTo>
                  <a:pt x="2137700" y="3110149"/>
                  <a:pt x="2137700" y="3110149"/>
                  <a:pt x="2137700" y="3110149"/>
                </a:cubicBezTo>
                <a:cubicBezTo>
                  <a:pt x="2141927" y="3096837"/>
                  <a:pt x="2141927" y="3096837"/>
                  <a:pt x="2141927" y="3096837"/>
                </a:cubicBezTo>
                <a:cubicBezTo>
                  <a:pt x="2135197" y="3084582"/>
                  <a:pt x="2135197" y="3084582"/>
                  <a:pt x="2135197" y="3084582"/>
                </a:cubicBezTo>
                <a:cubicBezTo>
                  <a:pt x="2142719" y="3067265"/>
                  <a:pt x="2142719" y="3067265"/>
                  <a:pt x="2142719" y="3067265"/>
                </a:cubicBezTo>
                <a:cubicBezTo>
                  <a:pt x="2137419" y="3069620"/>
                  <a:pt x="2137419" y="3069620"/>
                  <a:pt x="2137419" y="3069620"/>
                </a:cubicBezTo>
                <a:cubicBezTo>
                  <a:pt x="2139641" y="3054658"/>
                  <a:pt x="2139641" y="3054658"/>
                  <a:pt x="2139641" y="3054658"/>
                </a:cubicBezTo>
                <a:cubicBezTo>
                  <a:pt x="2133486" y="3029443"/>
                  <a:pt x="2133486" y="3029443"/>
                  <a:pt x="2133486" y="3029443"/>
                </a:cubicBezTo>
                <a:cubicBezTo>
                  <a:pt x="2134635" y="3003523"/>
                  <a:pt x="2134635" y="3003523"/>
                  <a:pt x="2134635" y="3003523"/>
                </a:cubicBezTo>
                <a:cubicBezTo>
                  <a:pt x="2129195" y="2985614"/>
                  <a:pt x="2129195" y="2985614"/>
                  <a:pt x="2129195" y="2985614"/>
                </a:cubicBezTo>
                <a:cubicBezTo>
                  <a:pt x="2124126" y="2877337"/>
                  <a:pt x="2124126" y="2877337"/>
                  <a:pt x="2124126" y="2877337"/>
                </a:cubicBezTo>
                <a:cubicBezTo>
                  <a:pt x="2121623" y="2851770"/>
                  <a:pt x="2121623" y="2851770"/>
                  <a:pt x="2121623" y="2851770"/>
                </a:cubicBezTo>
                <a:cubicBezTo>
                  <a:pt x="2127855" y="2840108"/>
                  <a:pt x="2127855" y="2840108"/>
                  <a:pt x="2127855" y="2840108"/>
                </a:cubicBezTo>
                <a:cubicBezTo>
                  <a:pt x="2122197" y="2838810"/>
                  <a:pt x="2122197" y="2838810"/>
                  <a:pt x="2122197" y="2838810"/>
                </a:cubicBezTo>
                <a:cubicBezTo>
                  <a:pt x="2118123" y="2778369"/>
                  <a:pt x="2118123" y="2778369"/>
                  <a:pt x="2118123" y="2778369"/>
                </a:cubicBezTo>
                <a:cubicBezTo>
                  <a:pt x="2121278" y="2754100"/>
                  <a:pt x="2121278" y="2754100"/>
                  <a:pt x="2121278" y="2754100"/>
                </a:cubicBezTo>
                <a:cubicBezTo>
                  <a:pt x="2116195" y="2739842"/>
                  <a:pt x="2116195" y="2739842"/>
                  <a:pt x="2116195" y="2739842"/>
                </a:cubicBezTo>
                <a:cubicBezTo>
                  <a:pt x="2117843" y="2737839"/>
                  <a:pt x="2117843" y="2737839"/>
                  <a:pt x="2117843" y="2737839"/>
                </a:cubicBezTo>
                <a:cubicBezTo>
                  <a:pt x="2113475" y="2730887"/>
                  <a:pt x="2113475" y="2730887"/>
                  <a:pt x="2113475" y="2730887"/>
                </a:cubicBezTo>
                <a:cubicBezTo>
                  <a:pt x="2115697" y="2715925"/>
                  <a:pt x="2115697" y="2715925"/>
                  <a:pt x="2115697" y="2715925"/>
                </a:cubicBezTo>
                <a:cubicBezTo>
                  <a:pt x="2116988" y="2710270"/>
                  <a:pt x="2116988" y="2710270"/>
                  <a:pt x="2116988" y="2710270"/>
                </a:cubicBezTo>
                <a:cubicBezTo>
                  <a:pt x="2103091" y="2718985"/>
                  <a:pt x="2103091" y="2718985"/>
                  <a:pt x="2103091" y="2718985"/>
                </a:cubicBezTo>
                <a:cubicBezTo>
                  <a:pt x="2103806" y="2726290"/>
                  <a:pt x="2103806" y="2726290"/>
                  <a:pt x="2103806" y="2726290"/>
                </a:cubicBezTo>
                <a:cubicBezTo>
                  <a:pt x="2102158" y="2728293"/>
                  <a:pt x="2102516" y="2731945"/>
                  <a:pt x="2096500" y="2726996"/>
                </a:cubicBezTo>
                <a:cubicBezTo>
                  <a:pt x="2097573" y="2737953"/>
                  <a:pt x="2097573" y="2737953"/>
                  <a:pt x="2097573" y="2737953"/>
                </a:cubicBezTo>
                <a:cubicBezTo>
                  <a:pt x="2095568" y="2736303"/>
                  <a:pt x="2094277" y="2741959"/>
                  <a:pt x="2097215" y="2734301"/>
                </a:cubicBezTo>
                <a:cubicBezTo>
                  <a:pt x="2095926" y="2739956"/>
                  <a:pt x="2083319" y="2743016"/>
                  <a:pt x="2092988" y="2747613"/>
                </a:cubicBezTo>
                <a:cubicBezTo>
                  <a:pt x="2085464" y="2764931"/>
                  <a:pt x="2085464" y="2764931"/>
                  <a:pt x="2085464" y="2764931"/>
                </a:cubicBezTo>
                <a:cubicBezTo>
                  <a:pt x="2080304" y="2787551"/>
                  <a:pt x="2080304" y="2787551"/>
                  <a:pt x="2080304" y="2787551"/>
                </a:cubicBezTo>
                <a:cubicBezTo>
                  <a:pt x="2083382" y="2800158"/>
                  <a:pt x="2083382" y="2800158"/>
                  <a:pt x="2083382" y="2800158"/>
                </a:cubicBezTo>
                <a:cubicBezTo>
                  <a:pt x="2082092" y="2805813"/>
                  <a:pt x="2073497" y="2812173"/>
                  <a:pt x="2079512" y="2817123"/>
                </a:cubicBezTo>
                <a:cubicBezTo>
                  <a:pt x="2074211" y="2819478"/>
                  <a:pt x="2074211" y="2819478"/>
                  <a:pt x="2074211" y="2819478"/>
                </a:cubicBezTo>
                <a:cubicBezTo>
                  <a:pt x="2071631" y="2830788"/>
                  <a:pt x="2071631" y="2830788"/>
                  <a:pt x="2071631" y="2830788"/>
                </a:cubicBezTo>
                <a:cubicBezTo>
                  <a:pt x="2076000" y="2837740"/>
                  <a:pt x="2076000" y="2837740"/>
                  <a:pt x="2076000" y="2837740"/>
                </a:cubicBezTo>
                <a:cubicBezTo>
                  <a:pt x="2081083" y="2851998"/>
                  <a:pt x="2058667" y="2830197"/>
                  <a:pt x="2077430" y="2852350"/>
                </a:cubicBezTo>
                <a:cubicBezTo>
                  <a:pt x="2072129" y="2854705"/>
                  <a:pt x="2072129" y="2854705"/>
                  <a:pt x="2072129" y="2854705"/>
                </a:cubicBezTo>
                <a:cubicBezTo>
                  <a:pt x="2075565" y="2870965"/>
                  <a:pt x="2075565" y="2870965"/>
                  <a:pt x="2075565" y="2870965"/>
                </a:cubicBezTo>
                <a:cubicBezTo>
                  <a:pt x="2068974" y="2878975"/>
                  <a:pt x="2068974" y="2878975"/>
                  <a:pt x="2068974" y="2878975"/>
                </a:cubicBezTo>
                <a:cubicBezTo>
                  <a:pt x="2074990" y="2883925"/>
                  <a:pt x="2074990" y="2883925"/>
                  <a:pt x="2074990" y="2883925"/>
                </a:cubicBezTo>
                <a:cubicBezTo>
                  <a:pt x="2078068" y="2896532"/>
                  <a:pt x="2078068" y="2896532"/>
                  <a:pt x="2078068" y="2896532"/>
                </a:cubicBezTo>
                <a:cubicBezTo>
                  <a:pt x="2080073" y="2898182"/>
                  <a:pt x="2080073" y="2898182"/>
                  <a:pt x="2080073" y="2898182"/>
                </a:cubicBezTo>
                <a:cubicBezTo>
                  <a:pt x="2082078" y="2899832"/>
                  <a:pt x="2082078" y="2899832"/>
                  <a:pt x="2082078" y="2899832"/>
                </a:cubicBezTo>
                <a:cubicBezTo>
                  <a:pt x="2073840" y="2909845"/>
                  <a:pt x="2073840" y="2909845"/>
                  <a:pt x="2073840" y="2909845"/>
                </a:cubicBezTo>
                <a:cubicBezTo>
                  <a:pt x="2078208" y="2916796"/>
                  <a:pt x="2078208" y="2916796"/>
                  <a:pt x="2078208" y="2916796"/>
                </a:cubicBezTo>
                <a:cubicBezTo>
                  <a:pt x="2077276" y="2926104"/>
                  <a:pt x="2077276" y="2926104"/>
                  <a:pt x="2077276" y="2926104"/>
                </a:cubicBezTo>
                <a:cubicBezTo>
                  <a:pt x="2072333" y="2932112"/>
                  <a:pt x="2072333" y="2932112"/>
                  <a:pt x="2072333" y="2932112"/>
                </a:cubicBezTo>
                <a:cubicBezTo>
                  <a:pt x="2077416" y="2946369"/>
                  <a:pt x="2077416" y="2946369"/>
                  <a:pt x="2077416" y="2946369"/>
                </a:cubicBezTo>
                <a:cubicBezTo>
                  <a:pt x="2079421" y="2948019"/>
                  <a:pt x="2079421" y="2948019"/>
                  <a:pt x="2079421" y="2948019"/>
                </a:cubicBezTo>
                <a:cubicBezTo>
                  <a:pt x="2082716" y="2944014"/>
                  <a:pt x="2082716" y="2944014"/>
                  <a:pt x="2082716" y="2944014"/>
                </a:cubicBezTo>
                <a:cubicBezTo>
                  <a:pt x="2090022" y="2943309"/>
                  <a:pt x="2090022" y="2943309"/>
                  <a:pt x="2090022" y="2943309"/>
                </a:cubicBezTo>
                <a:cubicBezTo>
                  <a:pt x="2089089" y="2952616"/>
                  <a:pt x="2089089" y="2952616"/>
                  <a:pt x="2089089" y="2952616"/>
                </a:cubicBezTo>
                <a:cubicBezTo>
                  <a:pt x="2081784" y="2953321"/>
                  <a:pt x="2081784" y="2953321"/>
                  <a:pt x="2081784" y="2953321"/>
                </a:cubicBezTo>
                <a:cubicBezTo>
                  <a:pt x="2070607" y="2970992"/>
                  <a:pt x="2070607" y="2970992"/>
                  <a:pt x="2070607" y="2970992"/>
                </a:cubicBezTo>
                <a:cubicBezTo>
                  <a:pt x="2078054" y="2990551"/>
                  <a:pt x="2078054" y="2990551"/>
                  <a:pt x="2078054" y="2990551"/>
                </a:cubicBezTo>
                <a:cubicBezTo>
                  <a:pt x="2073468" y="3000212"/>
                  <a:pt x="2073468" y="3000212"/>
                  <a:pt x="2073468" y="3000212"/>
                </a:cubicBezTo>
                <a:cubicBezTo>
                  <a:pt x="2075473" y="3001861"/>
                  <a:pt x="2084287" y="2978888"/>
                  <a:pt x="2078194" y="3010816"/>
                </a:cubicBezTo>
                <a:cubicBezTo>
                  <a:pt x="2074541" y="3011169"/>
                  <a:pt x="2074541" y="3011169"/>
                  <a:pt x="2074541" y="3011169"/>
                </a:cubicBezTo>
                <a:cubicBezTo>
                  <a:pt x="2073609" y="3020476"/>
                  <a:pt x="2073609" y="3020476"/>
                  <a:pt x="2073609" y="3020476"/>
                </a:cubicBezTo>
                <a:cubicBezTo>
                  <a:pt x="2077262" y="3020123"/>
                  <a:pt x="2077262" y="3020123"/>
                  <a:pt x="2077262" y="3020123"/>
                </a:cubicBezTo>
                <a:cubicBezTo>
                  <a:pt x="2079050" y="3038385"/>
                  <a:pt x="2079050" y="3038385"/>
                  <a:pt x="2079050" y="3038385"/>
                </a:cubicBezTo>
                <a:cubicBezTo>
                  <a:pt x="2077402" y="3040388"/>
                  <a:pt x="2077402" y="3040388"/>
                  <a:pt x="2077402" y="3040388"/>
                </a:cubicBezTo>
                <a:cubicBezTo>
                  <a:pt x="2083775" y="3048990"/>
                  <a:pt x="2083775" y="3048990"/>
                  <a:pt x="2083775" y="3048990"/>
                </a:cubicBezTo>
                <a:lnTo>
                  <a:pt x="2086906" y="3048688"/>
                </a:lnTo>
                <a:lnTo>
                  <a:pt x="2085018" y="3054631"/>
                </a:lnTo>
                <a:cubicBezTo>
                  <a:pt x="2084490" y="3056295"/>
                  <a:pt x="2084490" y="3056295"/>
                  <a:pt x="2084490" y="3056295"/>
                </a:cubicBezTo>
                <a:cubicBezTo>
                  <a:pt x="2081553" y="3063952"/>
                  <a:pt x="2081553" y="3063952"/>
                  <a:pt x="2081553" y="3063952"/>
                </a:cubicBezTo>
                <a:cubicBezTo>
                  <a:pt x="2085563" y="3067252"/>
                  <a:pt x="2085563" y="3067252"/>
                  <a:pt x="2085563" y="3067252"/>
                </a:cubicBezTo>
                <a:cubicBezTo>
                  <a:pt x="2082983" y="3078562"/>
                  <a:pt x="2082983" y="3078562"/>
                  <a:pt x="2082983" y="3078562"/>
                </a:cubicBezTo>
                <a:cubicBezTo>
                  <a:pt x="2082190" y="3108135"/>
                  <a:pt x="2082190" y="3108135"/>
                  <a:pt x="2082190" y="3108135"/>
                </a:cubicBezTo>
                <a:lnTo>
                  <a:pt x="2086189" y="3113531"/>
                </a:lnTo>
                <a:lnTo>
                  <a:pt x="2085672" y="3113099"/>
                </a:lnTo>
                <a:cubicBezTo>
                  <a:pt x="2082995" y="3116353"/>
                  <a:pt x="2080326" y="3126749"/>
                  <a:pt x="2081973" y="3124747"/>
                </a:cubicBezTo>
                <a:cubicBezTo>
                  <a:pt x="2081973" y="3124747"/>
                  <a:pt x="2081973" y="3124747"/>
                  <a:pt x="2088564" y="3116737"/>
                </a:cubicBezTo>
                <a:cubicBezTo>
                  <a:pt x="2088564" y="3116737"/>
                  <a:pt x="2088564" y="3116737"/>
                  <a:pt x="2087767" y="3115662"/>
                </a:cubicBezTo>
                <a:lnTo>
                  <a:pt x="2086189" y="3113531"/>
                </a:lnTo>
                <a:lnTo>
                  <a:pt x="2089156" y="3116017"/>
                </a:lnTo>
                <a:cubicBezTo>
                  <a:pt x="2089960" y="3120404"/>
                  <a:pt x="2090228" y="3129019"/>
                  <a:pt x="2089420" y="3144306"/>
                </a:cubicBezTo>
                <a:cubicBezTo>
                  <a:pt x="2089330" y="3143393"/>
                  <a:pt x="2090243" y="3143305"/>
                  <a:pt x="2095077" y="3145604"/>
                </a:cubicBezTo>
                <a:lnTo>
                  <a:pt x="2088158" y="3154014"/>
                </a:lnTo>
                <a:lnTo>
                  <a:pt x="2087484" y="3152789"/>
                </a:lnTo>
                <a:cubicBezTo>
                  <a:pt x="2087663" y="3154615"/>
                  <a:pt x="2088021" y="3158267"/>
                  <a:pt x="2085191" y="3157619"/>
                </a:cubicBezTo>
                <a:cubicBezTo>
                  <a:pt x="2085191" y="3157619"/>
                  <a:pt x="2085191" y="3157619"/>
                  <a:pt x="2086427" y="3156117"/>
                </a:cubicBezTo>
                <a:lnTo>
                  <a:pt x="2088158" y="3154014"/>
                </a:lnTo>
                <a:lnTo>
                  <a:pt x="2090850" y="3158916"/>
                </a:lnTo>
                <a:cubicBezTo>
                  <a:pt x="2086264" y="3168577"/>
                  <a:pt x="2086264" y="3168577"/>
                  <a:pt x="2086264" y="3168577"/>
                </a:cubicBezTo>
                <a:cubicBezTo>
                  <a:pt x="2090275" y="3171877"/>
                  <a:pt x="2090275" y="3171877"/>
                  <a:pt x="2090275" y="3171877"/>
                </a:cubicBezTo>
                <a:cubicBezTo>
                  <a:pt x="2092638" y="3177179"/>
                  <a:pt x="2092638" y="3177179"/>
                  <a:pt x="2092638" y="3177179"/>
                </a:cubicBezTo>
                <a:cubicBezTo>
                  <a:pt x="2089343" y="3181183"/>
                  <a:pt x="2089343" y="3181183"/>
                  <a:pt x="2089343" y="3181183"/>
                </a:cubicBezTo>
                <a:cubicBezTo>
                  <a:pt x="2093493" y="3204748"/>
                  <a:pt x="2093493" y="3204748"/>
                  <a:pt x="2093493" y="3204748"/>
                </a:cubicBezTo>
                <a:cubicBezTo>
                  <a:pt x="2090555" y="3212406"/>
                  <a:pt x="2090555" y="3212406"/>
                  <a:pt x="2090555" y="3212406"/>
                </a:cubicBezTo>
                <a:cubicBezTo>
                  <a:pt x="2099292" y="3226310"/>
                  <a:pt x="2099292" y="3226310"/>
                  <a:pt x="2099292" y="3226310"/>
                </a:cubicBezTo>
                <a:cubicBezTo>
                  <a:pt x="2085395" y="3235026"/>
                  <a:pt x="2085395" y="3235026"/>
                  <a:pt x="2085395" y="3235026"/>
                </a:cubicBezTo>
                <a:cubicBezTo>
                  <a:pt x="2084820" y="3247985"/>
                  <a:pt x="2084820" y="3247985"/>
                  <a:pt x="2084820" y="3247985"/>
                </a:cubicBezTo>
                <a:cubicBezTo>
                  <a:pt x="2092484" y="3250932"/>
                  <a:pt x="2092484" y="3250932"/>
                  <a:pt x="2092484" y="3250932"/>
                </a:cubicBezTo>
                <a:cubicBezTo>
                  <a:pt x="2094846" y="3256235"/>
                  <a:pt x="2094846" y="3256235"/>
                  <a:pt x="2094846" y="3256235"/>
                </a:cubicBezTo>
                <a:cubicBezTo>
                  <a:pt x="2105805" y="3255177"/>
                  <a:pt x="2105805" y="3255177"/>
                  <a:pt x="2105805" y="3255177"/>
                </a:cubicBezTo>
                <a:cubicBezTo>
                  <a:pt x="2103800" y="3253527"/>
                  <a:pt x="2102152" y="3255529"/>
                  <a:pt x="2106163" y="3258829"/>
                </a:cubicBezTo>
                <a:cubicBezTo>
                  <a:pt x="2104158" y="3257179"/>
                  <a:pt x="2104158" y="3257179"/>
                  <a:pt x="2104158" y="3257179"/>
                </a:cubicBezTo>
                <a:cubicBezTo>
                  <a:pt x="2098857" y="3259535"/>
                  <a:pt x="2098857" y="3259535"/>
                  <a:pt x="2098857" y="3259535"/>
                </a:cubicBezTo>
                <a:cubicBezTo>
                  <a:pt x="2097209" y="3261537"/>
                  <a:pt x="2093557" y="3261889"/>
                  <a:pt x="2095919" y="3267192"/>
                </a:cubicBezTo>
                <a:cubicBezTo>
                  <a:pt x="2111821" y="3260126"/>
                  <a:pt x="2111821" y="3260126"/>
                  <a:pt x="2111821" y="3260126"/>
                </a:cubicBezTo>
                <a:cubicBezTo>
                  <a:pt x="2114542" y="3269081"/>
                  <a:pt x="2114542" y="3269081"/>
                  <a:pt x="2114542" y="3269081"/>
                </a:cubicBezTo>
                <a:cubicBezTo>
                  <a:pt x="2097924" y="3268842"/>
                  <a:pt x="2097924" y="3268842"/>
                  <a:pt x="2097924" y="3268842"/>
                </a:cubicBezTo>
                <a:cubicBezTo>
                  <a:pt x="2091831" y="3300770"/>
                  <a:pt x="2091831" y="3300770"/>
                  <a:pt x="2091831" y="3300770"/>
                </a:cubicBezTo>
                <a:cubicBezTo>
                  <a:pt x="2097490" y="3302066"/>
                  <a:pt x="2097490" y="3302066"/>
                  <a:pt x="2097490" y="3302066"/>
                </a:cubicBezTo>
                <a:cubicBezTo>
                  <a:pt x="2100848" y="3355204"/>
                  <a:pt x="2100848" y="3355204"/>
                  <a:pt x="2100848" y="3355204"/>
                </a:cubicBezTo>
                <a:cubicBezTo>
                  <a:pt x="2095905" y="3361211"/>
                  <a:pt x="2095905" y="3361211"/>
                  <a:pt x="2095905" y="3361211"/>
                </a:cubicBezTo>
                <a:cubicBezTo>
                  <a:pt x="2096263" y="3364863"/>
                  <a:pt x="2096263" y="3364863"/>
                  <a:pt x="2096263" y="3364863"/>
                </a:cubicBezTo>
                <a:cubicBezTo>
                  <a:pt x="2106864" y="3360153"/>
                  <a:pt x="2106864" y="3360153"/>
                  <a:pt x="2106864" y="3360153"/>
                </a:cubicBezTo>
                <a:cubicBezTo>
                  <a:pt x="2108512" y="3358150"/>
                  <a:pt x="2100133" y="3347898"/>
                  <a:pt x="2113097" y="3348490"/>
                </a:cubicBezTo>
                <a:cubicBezTo>
                  <a:pt x="2109802" y="3352496"/>
                  <a:pt x="2109802" y="3352496"/>
                  <a:pt x="2109802" y="3352496"/>
                </a:cubicBezTo>
                <a:cubicBezTo>
                  <a:pt x="2114528" y="3363100"/>
                  <a:pt x="2114528" y="3363100"/>
                  <a:pt x="2114528" y="3363100"/>
                </a:cubicBezTo>
                <a:cubicBezTo>
                  <a:pt x="2111947" y="3374410"/>
                  <a:pt x="2111947" y="3374410"/>
                  <a:pt x="2111947" y="3374410"/>
                </a:cubicBezTo>
                <a:cubicBezTo>
                  <a:pt x="2118321" y="3383012"/>
                  <a:pt x="2118321" y="3383012"/>
                  <a:pt x="2118321" y="3383012"/>
                </a:cubicBezTo>
                <a:cubicBezTo>
                  <a:pt x="2113020" y="3385367"/>
                  <a:pt x="2113020" y="3385367"/>
                  <a:pt x="2113020" y="3385367"/>
                </a:cubicBezTo>
                <a:cubicBezTo>
                  <a:pt x="2117745" y="3395972"/>
                  <a:pt x="2117745" y="3395972"/>
                  <a:pt x="2117745" y="3395972"/>
                </a:cubicBezTo>
                <a:cubicBezTo>
                  <a:pt x="2114450" y="3399977"/>
                  <a:pt x="2114450" y="3399977"/>
                  <a:pt x="2114450" y="3399977"/>
                </a:cubicBezTo>
                <a:cubicBezTo>
                  <a:pt x="2117528" y="3412584"/>
                  <a:pt x="2117528" y="3412584"/>
                  <a:pt x="2117528" y="3412584"/>
                </a:cubicBezTo>
                <a:cubicBezTo>
                  <a:pt x="2114590" y="3420242"/>
                  <a:pt x="2114590" y="3420242"/>
                  <a:pt x="2114590" y="3420242"/>
                </a:cubicBezTo>
                <a:cubicBezTo>
                  <a:pt x="2118959" y="3427194"/>
                  <a:pt x="2118959" y="3427194"/>
                  <a:pt x="2118959" y="3427194"/>
                </a:cubicBezTo>
                <a:cubicBezTo>
                  <a:pt x="2120529" y="3462069"/>
                  <a:pt x="2120529" y="3462069"/>
                  <a:pt x="2120529" y="3462069"/>
                </a:cubicBezTo>
                <a:cubicBezTo>
                  <a:pt x="2120529" y="3462069"/>
                  <a:pt x="2120172" y="3458416"/>
                  <a:pt x="2116876" y="3462421"/>
                </a:cubicBezTo>
                <a:cubicBezTo>
                  <a:pt x="2116876" y="3462421"/>
                  <a:pt x="2113224" y="3462774"/>
                  <a:pt x="2115586" y="3468077"/>
                </a:cubicBezTo>
                <a:cubicBezTo>
                  <a:pt x="2122892" y="3467371"/>
                  <a:pt x="2122892" y="3467371"/>
                  <a:pt x="2122892" y="3467371"/>
                </a:cubicBezTo>
                <a:cubicBezTo>
                  <a:pt x="2126903" y="3470671"/>
                  <a:pt x="2126903" y="3470671"/>
                  <a:pt x="2126903" y="3470671"/>
                </a:cubicBezTo>
                <a:cubicBezTo>
                  <a:pt x="2122317" y="3480331"/>
                  <a:pt x="2122317" y="3480331"/>
                  <a:pt x="2122317" y="3480331"/>
                </a:cubicBezTo>
                <a:cubicBezTo>
                  <a:pt x="2126966" y="3527813"/>
                  <a:pt x="2126966" y="3527813"/>
                  <a:pt x="2126966" y="3527813"/>
                </a:cubicBezTo>
                <a:cubicBezTo>
                  <a:pt x="2124386" y="3539123"/>
                  <a:pt x="2124386" y="3539123"/>
                  <a:pt x="2124386" y="3539123"/>
                </a:cubicBezTo>
                <a:cubicBezTo>
                  <a:pt x="2131117" y="3551377"/>
                  <a:pt x="2128256" y="3522158"/>
                  <a:pt x="2129112" y="3549727"/>
                </a:cubicBezTo>
                <a:cubicBezTo>
                  <a:pt x="2123811" y="3552083"/>
                  <a:pt x="2123811" y="3552083"/>
                  <a:pt x="2123811" y="3552083"/>
                </a:cubicBezTo>
                <a:cubicBezTo>
                  <a:pt x="2121665" y="3530168"/>
                  <a:pt x="2121665" y="3530168"/>
                  <a:pt x="2121665" y="3530168"/>
                </a:cubicBezTo>
                <a:cubicBezTo>
                  <a:pt x="2113069" y="3536528"/>
                  <a:pt x="2113069" y="3536528"/>
                  <a:pt x="2113069" y="3536528"/>
                </a:cubicBezTo>
                <a:cubicBezTo>
                  <a:pt x="2111064" y="3534878"/>
                  <a:pt x="2111064" y="3534878"/>
                  <a:pt x="2111064" y="3534878"/>
                </a:cubicBezTo>
                <a:cubicBezTo>
                  <a:pt x="2116007" y="3528870"/>
                  <a:pt x="2110924" y="3514614"/>
                  <a:pt x="2116582" y="3515911"/>
                </a:cubicBezTo>
                <a:cubicBezTo>
                  <a:pt x="2114653" y="3477384"/>
                  <a:pt x="2114653" y="3477384"/>
                  <a:pt x="2114653" y="3477384"/>
                </a:cubicBezTo>
                <a:cubicBezTo>
                  <a:pt x="2108638" y="3472435"/>
                  <a:pt x="2108638" y="3472435"/>
                  <a:pt x="2108638" y="3472435"/>
                </a:cubicBezTo>
                <a:cubicBezTo>
                  <a:pt x="2100757" y="3486099"/>
                  <a:pt x="2100757" y="3486099"/>
                  <a:pt x="2100757" y="3486099"/>
                </a:cubicBezTo>
                <a:cubicBezTo>
                  <a:pt x="2107488" y="3498354"/>
                  <a:pt x="2107488" y="3498354"/>
                  <a:pt x="2107488" y="3498354"/>
                </a:cubicBezTo>
                <a:cubicBezTo>
                  <a:pt x="2099965" y="3515671"/>
                  <a:pt x="2099965" y="3515671"/>
                  <a:pt x="2099965" y="3515671"/>
                </a:cubicBezTo>
                <a:cubicBezTo>
                  <a:pt x="2107551" y="3555496"/>
                  <a:pt x="2107551" y="3555496"/>
                  <a:pt x="2107551" y="3555496"/>
                </a:cubicBezTo>
                <a:cubicBezTo>
                  <a:pt x="2112494" y="3549489"/>
                  <a:pt x="2112494" y="3549489"/>
                  <a:pt x="2112494" y="3549489"/>
                </a:cubicBezTo>
                <a:cubicBezTo>
                  <a:pt x="2112992" y="3573405"/>
                  <a:pt x="2112992" y="3573405"/>
                  <a:pt x="2112992" y="3573405"/>
                </a:cubicBezTo>
                <a:lnTo>
                  <a:pt x="2112006" y="3573843"/>
                </a:lnTo>
                <a:lnTo>
                  <a:pt x="2112397" y="3569084"/>
                </a:lnTo>
                <a:cubicBezTo>
                  <a:pt x="2111369" y="3563884"/>
                  <a:pt x="2108643" y="3557234"/>
                  <a:pt x="2103183" y="3548544"/>
                </a:cubicBezTo>
                <a:cubicBezTo>
                  <a:pt x="2096235" y="3552902"/>
                  <a:pt x="2096235" y="3552902"/>
                  <a:pt x="2096235" y="3552902"/>
                </a:cubicBezTo>
                <a:cubicBezTo>
                  <a:pt x="2093872" y="3547599"/>
                  <a:pt x="2093872" y="3547599"/>
                  <a:pt x="2093872" y="3547599"/>
                </a:cubicBezTo>
                <a:cubicBezTo>
                  <a:pt x="2086209" y="3544652"/>
                  <a:pt x="2094587" y="3554904"/>
                  <a:pt x="2081623" y="3554312"/>
                </a:cubicBezTo>
                <a:cubicBezTo>
                  <a:pt x="2082198" y="3541352"/>
                  <a:pt x="2082198" y="3541352"/>
                  <a:pt x="2082198" y="3541352"/>
                </a:cubicBezTo>
                <a:cubicBezTo>
                  <a:pt x="2082415" y="3524740"/>
                  <a:pt x="2082415" y="3524740"/>
                  <a:pt x="2082415" y="3524740"/>
                </a:cubicBezTo>
                <a:cubicBezTo>
                  <a:pt x="2082148" y="3522000"/>
                  <a:pt x="2078251" y="3535166"/>
                  <a:pt x="2076654" y="3529444"/>
                </a:cubicBezTo>
                <a:lnTo>
                  <a:pt x="2076219" y="3519979"/>
                </a:lnTo>
                <a:lnTo>
                  <a:pt x="2083348" y="3515433"/>
                </a:lnTo>
                <a:cubicBezTo>
                  <a:pt x="2078622" y="3504828"/>
                  <a:pt x="2078622" y="3504828"/>
                  <a:pt x="2078622" y="3504828"/>
                </a:cubicBezTo>
                <a:cubicBezTo>
                  <a:pt x="2073322" y="3507183"/>
                  <a:pt x="2074970" y="3505180"/>
                  <a:pt x="2079197" y="3491868"/>
                </a:cubicBezTo>
                <a:cubicBezTo>
                  <a:pt x="2066233" y="3491276"/>
                  <a:pt x="2066233" y="3491276"/>
                  <a:pt x="2066233" y="3491276"/>
                </a:cubicBezTo>
                <a:cubicBezTo>
                  <a:pt x="2062006" y="3504588"/>
                  <a:pt x="2062006" y="3504588"/>
                  <a:pt x="2062006" y="3504588"/>
                </a:cubicBezTo>
                <a:cubicBezTo>
                  <a:pt x="2062721" y="3511894"/>
                  <a:pt x="2062721" y="3511894"/>
                  <a:pt x="2062721" y="3511894"/>
                </a:cubicBezTo>
                <a:cubicBezTo>
                  <a:pt x="2068379" y="3513191"/>
                  <a:pt x="2068379" y="3513191"/>
                  <a:pt x="2068379" y="3513191"/>
                </a:cubicBezTo>
                <a:cubicBezTo>
                  <a:pt x="2057420" y="3514249"/>
                  <a:pt x="2057420" y="3514249"/>
                  <a:pt x="2057420" y="3514249"/>
                </a:cubicBezTo>
                <a:cubicBezTo>
                  <a:pt x="2044954" y="3537574"/>
                  <a:pt x="2044954" y="3537574"/>
                  <a:pt x="2044954" y="3537574"/>
                </a:cubicBezTo>
                <a:cubicBezTo>
                  <a:pt x="2047675" y="3546529"/>
                  <a:pt x="2047675" y="3546529"/>
                  <a:pt x="2047675" y="3546529"/>
                </a:cubicBezTo>
                <a:cubicBezTo>
                  <a:pt x="2056628" y="3543821"/>
                  <a:pt x="2056628" y="3543821"/>
                  <a:pt x="2056628" y="3543821"/>
                </a:cubicBezTo>
                <a:cubicBezTo>
                  <a:pt x="2058276" y="3541818"/>
                  <a:pt x="2042872" y="3572801"/>
                  <a:pt x="2062861" y="3532158"/>
                </a:cubicBezTo>
                <a:cubicBezTo>
                  <a:pt x="2065581" y="3541113"/>
                  <a:pt x="2065581" y="3541113"/>
                  <a:pt x="2065581" y="3541113"/>
                </a:cubicBezTo>
                <a:cubicBezTo>
                  <a:pt x="2072887" y="3540408"/>
                  <a:pt x="2072887" y="3540408"/>
                  <a:pt x="2072887" y="3540408"/>
                </a:cubicBezTo>
                <a:cubicBezTo>
                  <a:pt x="2067944" y="3546415"/>
                  <a:pt x="2067944" y="3546415"/>
                  <a:pt x="2067944" y="3546415"/>
                </a:cubicBezTo>
                <a:cubicBezTo>
                  <a:pt x="2067370" y="3559375"/>
                  <a:pt x="2067370" y="3559375"/>
                  <a:pt x="2067370" y="3559375"/>
                </a:cubicBezTo>
                <a:cubicBezTo>
                  <a:pt x="2065722" y="3561378"/>
                  <a:pt x="2065722" y="3561378"/>
                  <a:pt x="2065722" y="3561378"/>
                </a:cubicBezTo>
                <a:cubicBezTo>
                  <a:pt x="2057343" y="3551126"/>
                  <a:pt x="2057343" y="3551126"/>
                  <a:pt x="2057343" y="3551126"/>
                </a:cubicBezTo>
                <a:cubicBezTo>
                  <a:pt x="2046742" y="3555836"/>
                  <a:pt x="2046742" y="3555836"/>
                  <a:pt x="2046742" y="3555836"/>
                </a:cubicBezTo>
                <a:cubicBezTo>
                  <a:pt x="2038861" y="3569502"/>
                  <a:pt x="2038861" y="3569502"/>
                  <a:pt x="2038861" y="3569502"/>
                </a:cubicBezTo>
                <a:cubicBezTo>
                  <a:pt x="2040151" y="3563846"/>
                  <a:pt x="2040151" y="3563846"/>
                  <a:pt x="2040151" y="3563846"/>
                </a:cubicBezTo>
                <a:cubicBezTo>
                  <a:pt x="2038146" y="3562197"/>
                  <a:pt x="2038146" y="3562197"/>
                  <a:pt x="2038146" y="3562197"/>
                </a:cubicBezTo>
                <a:cubicBezTo>
                  <a:pt x="2029922" y="3478191"/>
                  <a:pt x="2029922" y="3478191"/>
                  <a:pt x="2029922" y="3478191"/>
                </a:cubicBezTo>
                <a:cubicBezTo>
                  <a:pt x="2027916" y="3476541"/>
                  <a:pt x="2027916" y="3476541"/>
                  <a:pt x="2027916" y="3476541"/>
                </a:cubicBezTo>
                <a:cubicBezTo>
                  <a:pt x="2034507" y="3468530"/>
                  <a:pt x="2034507" y="3468530"/>
                  <a:pt x="2034507" y="3468530"/>
                </a:cubicBezTo>
                <a:cubicBezTo>
                  <a:pt x="2032502" y="3466880"/>
                  <a:pt x="2032502" y="3466880"/>
                  <a:pt x="2032502" y="3466880"/>
                </a:cubicBezTo>
                <a:cubicBezTo>
                  <a:pt x="2028849" y="3467233"/>
                  <a:pt x="2029206" y="3470886"/>
                  <a:pt x="2027201" y="3469236"/>
                </a:cubicBezTo>
                <a:cubicBezTo>
                  <a:pt x="2028491" y="3463581"/>
                  <a:pt x="2028491" y="3463581"/>
                  <a:pt x="2028491" y="3463581"/>
                </a:cubicBezTo>
                <a:cubicBezTo>
                  <a:pt x="2026844" y="3465583"/>
                  <a:pt x="2026844" y="3465583"/>
                  <a:pt x="2026844" y="3465583"/>
                </a:cubicBezTo>
                <a:cubicBezTo>
                  <a:pt x="2027419" y="3452623"/>
                  <a:pt x="2027419" y="3452623"/>
                  <a:pt x="2027419" y="3452623"/>
                </a:cubicBezTo>
                <a:cubicBezTo>
                  <a:pt x="2014812" y="3455684"/>
                  <a:pt x="2014812" y="3455684"/>
                  <a:pt x="2014812" y="3455684"/>
                </a:cubicBezTo>
                <a:cubicBezTo>
                  <a:pt x="2013522" y="3461339"/>
                  <a:pt x="2007864" y="3460042"/>
                  <a:pt x="2004568" y="3464047"/>
                </a:cubicBezTo>
                <a:cubicBezTo>
                  <a:pt x="1997838" y="3451792"/>
                  <a:pt x="1997838" y="3451792"/>
                  <a:pt x="1997838" y="3451792"/>
                </a:cubicBezTo>
                <a:cubicBezTo>
                  <a:pt x="1990174" y="3448846"/>
                  <a:pt x="1990174" y="3448846"/>
                  <a:pt x="1990174" y="3448846"/>
                </a:cubicBezTo>
                <a:cubicBezTo>
                  <a:pt x="1993827" y="3448493"/>
                  <a:pt x="1994542" y="3455798"/>
                  <a:pt x="1981936" y="3458858"/>
                </a:cubicBezTo>
                <a:cubicBezTo>
                  <a:pt x="1982293" y="3462511"/>
                  <a:pt x="1982293" y="3462511"/>
                  <a:pt x="1982293" y="3462511"/>
                </a:cubicBezTo>
                <a:cubicBezTo>
                  <a:pt x="1970977" y="3459917"/>
                  <a:pt x="1970977" y="3459917"/>
                  <a:pt x="1970977" y="3459917"/>
                </a:cubicBezTo>
                <a:cubicBezTo>
                  <a:pt x="1967682" y="3463921"/>
                  <a:pt x="1967682" y="3463921"/>
                  <a:pt x="1967682" y="3463921"/>
                </a:cubicBezTo>
                <a:cubicBezTo>
                  <a:pt x="1966251" y="3449312"/>
                  <a:pt x="1966251" y="3449312"/>
                  <a:pt x="1966251" y="3449312"/>
                </a:cubicBezTo>
                <a:cubicBezTo>
                  <a:pt x="1967899" y="3447309"/>
                  <a:pt x="1968723" y="3446308"/>
                  <a:pt x="1969135" y="3445807"/>
                </a:cubicBezTo>
                <a:lnTo>
                  <a:pt x="1969174" y="3445759"/>
                </a:lnTo>
                <a:lnTo>
                  <a:pt x="1969360" y="3448407"/>
                </a:lnTo>
                <a:cubicBezTo>
                  <a:pt x="1970414" y="3456514"/>
                  <a:pt x="1970926" y="3440564"/>
                  <a:pt x="1971194" y="3443304"/>
                </a:cubicBezTo>
                <a:lnTo>
                  <a:pt x="1969017" y="3443514"/>
                </a:lnTo>
                <a:lnTo>
                  <a:pt x="1968116" y="3430697"/>
                </a:lnTo>
                <a:cubicBezTo>
                  <a:pt x="1977070" y="3427989"/>
                  <a:pt x="1977070" y="3427989"/>
                  <a:pt x="1977070" y="3427989"/>
                </a:cubicBezTo>
                <a:cubicBezTo>
                  <a:pt x="1980007" y="3420331"/>
                  <a:pt x="1965396" y="3421742"/>
                  <a:pt x="1975997" y="3417032"/>
                </a:cubicBezTo>
                <a:cubicBezTo>
                  <a:pt x="1973992" y="3415382"/>
                  <a:pt x="1973992" y="3415382"/>
                  <a:pt x="1973992" y="3415382"/>
                </a:cubicBezTo>
                <a:cubicBezTo>
                  <a:pt x="1972344" y="3417384"/>
                  <a:pt x="1971272" y="3406427"/>
                  <a:pt x="1968691" y="3417737"/>
                </a:cubicBezTo>
                <a:cubicBezTo>
                  <a:pt x="1963608" y="3403479"/>
                  <a:pt x="1963608" y="3403479"/>
                  <a:pt x="1963608" y="3403479"/>
                </a:cubicBezTo>
                <a:cubicBezTo>
                  <a:pt x="1966763" y="3379210"/>
                  <a:pt x="1966763" y="3379210"/>
                  <a:pt x="1966763" y="3379210"/>
                </a:cubicBezTo>
                <a:cubicBezTo>
                  <a:pt x="1969266" y="3404777"/>
                  <a:pt x="1969266" y="3404777"/>
                  <a:pt x="1969266" y="3404777"/>
                </a:cubicBezTo>
                <a:cubicBezTo>
                  <a:pt x="1975499" y="3393115"/>
                  <a:pt x="1975499" y="3393115"/>
                  <a:pt x="1975499" y="3393115"/>
                </a:cubicBezTo>
                <a:cubicBezTo>
                  <a:pt x="1970416" y="3378857"/>
                  <a:pt x="1970416" y="3378857"/>
                  <a:pt x="1970416" y="3378857"/>
                </a:cubicBezTo>
                <a:cubicBezTo>
                  <a:pt x="1976649" y="3367195"/>
                  <a:pt x="1976649" y="3367195"/>
                  <a:pt x="1976649" y="3367195"/>
                </a:cubicBezTo>
                <a:cubicBezTo>
                  <a:pt x="1985960" y="3368139"/>
                  <a:pt x="1985960" y="3368139"/>
                  <a:pt x="1985960" y="3368139"/>
                </a:cubicBezTo>
                <a:cubicBezTo>
                  <a:pt x="1980085" y="3383454"/>
                  <a:pt x="1980085" y="3383454"/>
                  <a:pt x="1980085" y="3383454"/>
                </a:cubicBezTo>
                <a:cubicBezTo>
                  <a:pt x="1981873" y="3401716"/>
                  <a:pt x="1981873" y="3401716"/>
                  <a:pt x="1981873" y="3401716"/>
                </a:cubicBezTo>
                <a:lnTo>
                  <a:pt x="1981696" y="3403486"/>
                </a:lnTo>
                <a:lnTo>
                  <a:pt x="1979400" y="3409128"/>
                </a:lnTo>
                <a:cubicBezTo>
                  <a:pt x="1978348" y="3411620"/>
                  <a:pt x="1977466" y="3413203"/>
                  <a:pt x="1977287" y="3411376"/>
                </a:cubicBezTo>
                <a:cubicBezTo>
                  <a:pt x="1977287" y="3411376"/>
                  <a:pt x="1977287" y="3411376"/>
                  <a:pt x="1980940" y="3411024"/>
                </a:cubicBezTo>
                <a:cubicBezTo>
                  <a:pt x="1980940" y="3411024"/>
                  <a:pt x="1980940" y="3411024"/>
                  <a:pt x="1981057" y="3409860"/>
                </a:cubicBezTo>
                <a:lnTo>
                  <a:pt x="1981696" y="3403486"/>
                </a:lnTo>
                <a:lnTo>
                  <a:pt x="1982535" y="3401422"/>
                </a:lnTo>
                <a:cubicBezTo>
                  <a:pt x="1984255" y="3397800"/>
                  <a:pt x="1984523" y="3400539"/>
                  <a:pt x="1979075" y="3429639"/>
                </a:cubicBezTo>
                <a:cubicBezTo>
                  <a:pt x="1992039" y="3430231"/>
                  <a:pt x="1992039" y="3430231"/>
                  <a:pt x="1992039" y="3430231"/>
                </a:cubicBezTo>
                <a:cubicBezTo>
                  <a:pt x="1995692" y="3429878"/>
                  <a:pt x="1995692" y="3429878"/>
                  <a:pt x="1995692" y="3429878"/>
                </a:cubicBezTo>
                <a:cubicBezTo>
                  <a:pt x="2000277" y="3420218"/>
                  <a:pt x="2000277" y="3420218"/>
                  <a:pt x="2000277" y="3420218"/>
                </a:cubicBezTo>
                <a:cubicBezTo>
                  <a:pt x="1990966" y="3419273"/>
                  <a:pt x="1990966" y="3419273"/>
                  <a:pt x="1990966" y="3419273"/>
                </a:cubicBezTo>
                <a:cubicBezTo>
                  <a:pt x="1990251" y="3411969"/>
                  <a:pt x="1994837" y="3402308"/>
                  <a:pt x="1996842" y="3403958"/>
                </a:cubicBezTo>
                <a:cubicBezTo>
                  <a:pt x="1996484" y="3400306"/>
                  <a:pt x="1996305" y="3398480"/>
                  <a:pt x="1996216" y="3397566"/>
                </a:cubicBezTo>
                <a:lnTo>
                  <a:pt x="1996209" y="3397497"/>
                </a:lnTo>
                <a:lnTo>
                  <a:pt x="1997514" y="3399054"/>
                </a:lnTo>
                <a:cubicBezTo>
                  <a:pt x="1996305" y="3398480"/>
                  <a:pt x="1994300" y="3396830"/>
                  <a:pt x="1996127" y="3396653"/>
                </a:cubicBezTo>
                <a:lnTo>
                  <a:pt x="1996209" y="3397497"/>
                </a:lnTo>
                <a:lnTo>
                  <a:pt x="1994121" y="3395004"/>
                </a:lnTo>
                <a:cubicBezTo>
                  <a:pt x="1997775" y="3394650"/>
                  <a:pt x="1997775" y="3394650"/>
                  <a:pt x="1997775" y="3394650"/>
                </a:cubicBezTo>
                <a:cubicBezTo>
                  <a:pt x="1993266" y="3367434"/>
                  <a:pt x="1993266" y="3367434"/>
                  <a:pt x="1993266" y="3367434"/>
                </a:cubicBezTo>
                <a:cubicBezTo>
                  <a:pt x="1994914" y="3365431"/>
                  <a:pt x="1989255" y="3364134"/>
                  <a:pt x="1994914" y="3365431"/>
                </a:cubicBezTo>
                <a:cubicBezTo>
                  <a:pt x="1990903" y="3362131"/>
                  <a:pt x="1990903" y="3362131"/>
                  <a:pt x="1990903" y="3362131"/>
                </a:cubicBezTo>
                <a:cubicBezTo>
                  <a:pt x="1995846" y="3356123"/>
                  <a:pt x="1995846" y="3356123"/>
                  <a:pt x="1995846" y="3356123"/>
                </a:cubicBezTo>
                <a:cubicBezTo>
                  <a:pt x="1994415" y="3341514"/>
                  <a:pt x="1994415" y="3341514"/>
                  <a:pt x="1994415" y="3341514"/>
                </a:cubicBezTo>
                <a:cubicBezTo>
                  <a:pt x="1994633" y="3324902"/>
                  <a:pt x="1994633" y="3324902"/>
                  <a:pt x="1994633" y="3324902"/>
                </a:cubicBezTo>
                <a:cubicBezTo>
                  <a:pt x="2002514" y="3311237"/>
                  <a:pt x="2002514" y="3311237"/>
                  <a:pt x="2002514" y="3311237"/>
                </a:cubicBezTo>
                <a:cubicBezTo>
                  <a:pt x="2002157" y="3307584"/>
                  <a:pt x="2002157" y="3307584"/>
                  <a:pt x="2002157" y="3307584"/>
                </a:cubicBezTo>
                <a:cubicBezTo>
                  <a:pt x="2020779" y="3309473"/>
                  <a:pt x="2020779" y="3309473"/>
                  <a:pt x="2020779" y="3309473"/>
                </a:cubicBezTo>
                <a:cubicBezTo>
                  <a:pt x="2021353" y="3296513"/>
                  <a:pt x="2021353" y="3296513"/>
                  <a:pt x="2021353" y="3296513"/>
                </a:cubicBezTo>
                <a:lnTo>
                  <a:pt x="2021941" y="3296335"/>
                </a:lnTo>
                <a:lnTo>
                  <a:pt x="2031163" y="3321375"/>
                </a:lnTo>
                <a:cubicBezTo>
                  <a:pt x="2029655" y="3343642"/>
                  <a:pt x="2029655" y="3343642"/>
                  <a:pt x="2029655" y="3343642"/>
                </a:cubicBezTo>
                <a:cubicBezTo>
                  <a:pt x="2016116" y="3356010"/>
                  <a:pt x="2016116" y="3356010"/>
                  <a:pt x="2016116" y="3356010"/>
                </a:cubicBezTo>
                <a:cubicBezTo>
                  <a:pt x="2011889" y="3369322"/>
                  <a:pt x="2011889" y="3369322"/>
                  <a:pt x="2011889" y="3369322"/>
                </a:cubicBezTo>
                <a:cubicBezTo>
                  <a:pt x="2019910" y="3375922"/>
                  <a:pt x="2019910" y="3375922"/>
                  <a:pt x="2019910" y="3375922"/>
                </a:cubicBezTo>
                <a:cubicBezTo>
                  <a:pt x="2016972" y="3383580"/>
                  <a:pt x="2016972" y="3383580"/>
                  <a:pt x="2016972" y="3383580"/>
                </a:cubicBezTo>
                <a:cubicBezTo>
                  <a:pt x="2024635" y="3386527"/>
                  <a:pt x="2024635" y="3386527"/>
                  <a:pt x="2024635" y="3386527"/>
                </a:cubicBezTo>
                <a:cubicBezTo>
                  <a:pt x="2026640" y="3388177"/>
                  <a:pt x="2026640" y="3388177"/>
                  <a:pt x="2026640" y="3388177"/>
                </a:cubicBezTo>
                <a:cubicBezTo>
                  <a:pt x="2028645" y="3389827"/>
                  <a:pt x="2028645" y="3389827"/>
                  <a:pt x="2028645" y="3389827"/>
                </a:cubicBezTo>
                <a:cubicBezTo>
                  <a:pt x="2023344" y="3392182"/>
                  <a:pt x="2023344" y="3392182"/>
                  <a:pt x="2023344" y="3392182"/>
                </a:cubicBezTo>
                <a:cubicBezTo>
                  <a:pt x="2020050" y="3396187"/>
                  <a:pt x="2020050" y="3396187"/>
                  <a:pt x="2020050" y="3396187"/>
                </a:cubicBezTo>
                <a:cubicBezTo>
                  <a:pt x="2024060" y="3399487"/>
                  <a:pt x="2024060" y="3399487"/>
                  <a:pt x="2024060" y="3399487"/>
                </a:cubicBezTo>
                <a:cubicBezTo>
                  <a:pt x="2033371" y="3400432"/>
                  <a:pt x="2033371" y="3400432"/>
                  <a:pt x="2033371" y="3400432"/>
                </a:cubicBezTo>
                <a:cubicBezTo>
                  <a:pt x="2038672" y="3398076"/>
                  <a:pt x="2038672" y="3398076"/>
                  <a:pt x="2038672" y="3398076"/>
                </a:cubicBezTo>
                <a:cubicBezTo>
                  <a:pt x="2041175" y="3423643"/>
                  <a:pt x="2041175" y="3423643"/>
                  <a:pt x="2041175" y="3423643"/>
                </a:cubicBezTo>
                <a:cubicBezTo>
                  <a:pt x="2046118" y="3417635"/>
                  <a:pt x="2046118" y="3417635"/>
                  <a:pt x="2046118" y="3417635"/>
                </a:cubicBezTo>
                <a:cubicBezTo>
                  <a:pt x="2046693" y="3404676"/>
                  <a:pt x="2046693" y="3404676"/>
                  <a:pt x="2046693" y="3404676"/>
                </a:cubicBezTo>
                <a:cubicBezTo>
                  <a:pt x="2048698" y="3406325"/>
                  <a:pt x="2048698" y="3406325"/>
                  <a:pt x="2048698" y="3406325"/>
                </a:cubicBezTo>
                <a:cubicBezTo>
                  <a:pt x="2053283" y="3396665"/>
                  <a:pt x="2053283" y="3396665"/>
                  <a:pt x="2053283" y="3396665"/>
                </a:cubicBezTo>
                <a:cubicBezTo>
                  <a:pt x="2051355" y="3358138"/>
                  <a:pt x="2051355" y="3358138"/>
                  <a:pt x="2051355" y="3358138"/>
                </a:cubicBezTo>
                <a:cubicBezTo>
                  <a:pt x="2053935" y="3346828"/>
                  <a:pt x="2053935" y="3346828"/>
                  <a:pt x="2053935" y="3346828"/>
                </a:cubicBezTo>
                <a:cubicBezTo>
                  <a:pt x="2051215" y="3337873"/>
                  <a:pt x="2051215" y="3337873"/>
                  <a:pt x="2051215" y="3337873"/>
                </a:cubicBezTo>
                <a:cubicBezTo>
                  <a:pt x="2046132" y="3323616"/>
                  <a:pt x="2046132" y="3323616"/>
                  <a:pt x="2046132" y="3323616"/>
                </a:cubicBezTo>
                <a:cubicBezTo>
                  <a:pt x="2049069" y="3315959"/>
                  <a:pt x="2049069" y="3315959"/>
                  <a:pt x="2049069" y="3315959"/>
                </a:cubicBezTo>
                <a:cubicBezTo>
                  <a:pt x="2043986" y="3301702"/>
                  <a:pt x="2043986" y="3301702"/>
                  <a:pt x="2043986" y="3301702"/>
                </a:cubicBezTo>
                <a:cubicBezTo>
                  <a:pt x="2050934" y="3297344"/>
                  <a:pt x="2050934" y="3297344"/>
                  <a:pt x="2050934" y="3297344"/>
                </a:cubicBezTo>
                <a:cubicBezTo>
                  <a:pt x="2052582" y="3295342"/>
                  <a:pt x="2052582" y="3295342"/>
                  <a:pt x="2052582" y="3295342"/>
                </a:cubicBezTo>
                <a:cubicBezTo>
                  <a:pt x="2044919" y="3292394"/>
                  <a:pt x="2044919" y="3292394"/>
                  <a:pt x="2044919" y="3292394"/>
                </a:cubicBezTo>
                <a:cubicBezTo>
                  <a:pt x="2047856" y="3284737"/>
                  <a:pt x="2047856" y="3284737"/>
                  <a:pt x="2047856" y="3284737"/>
                </a:cubicBezTo>
                <a:cubicBezTo>
                  <a:pt x="2045851" y="3283087"/>
                  <a:pt x="2045851" y="3283087"/>
                  <a:pt x="2045851" y="3283087"/>
                </a:cubicBezTo>
                <a:cubicBezTo>
                  <a:pt x="2051151" y="3280732"/>
                  <a:pt x="2030882" y="3280845"/>
                  <a:pt x="2050794" y="3277080"/>
                </a:cubicBezTo>
                <a:cubicBezTo>
                  <a:pt x="2049721" y="3266122"/>
                  <a:pt x="2049721" y="3266122"/>
                  <a:pt x="2049721" y="3266122"/>
                </a:cubicBezTo>
                <a:cubicBezTo>
                  <a:pt x="2048074" y="3268125"/>
                  <a:pt x="2047716" y="3264472"/>
                  <a:pt x="2053375" y="3265769"/>
                </a:cubicBezTo>
                <a:cubicBezTo>
                  <a:pt x="2039338" y="3254220"/>
                  <a:pt x="2039338" y="3254220"/>
                  <a:pt x="2039338" y="3254220"/>
                </a:cubicBezTo>
                <a:cubicBezTo>
                  <a:pt x="2044498" y="3231600"/>
                  <a:pt x="2044498" y="3231600"/>
                  <a:pt x="2044498" y="3231600"/>
                </a:cubicBezTo>
                <a:cubicBezTo>
                  <a:pt x="2042493" y="3229950"/>
                  <a:pt x="2042493" y="3229950"/>
                  <a:pt x="2042493" y="3229950"/>
                </a:cubicBezTo>
                <a:cubicBezTo>
                  <a:pt x="2045431" y="3222292"/>
                  <a:pt x="2051663" y="3210630"/>
                  <a:pt x="2050948" y="3203326"/>
                </a:cubicBezTo>
                <a:cubicBezTo>
                  <a:pt x="2044575" y="3194723"/>
                  <a:pt x="2044575" y="3194723"/>
                  <a:pt x="2044575" y="3194723"/>
                </a:cubicBezTo>
                <a:cubicBezTo>
                  <a:pt x="2045865" y="3189068"/>
                  <a:pt x="2045865" y="3189068"/>
                  <a:pt x="2045865" y="3189068"/>
                </a:cubicBezTo>
                <a:cubicBezTo>
                  <a:pt x="2043145" y="3180113"/>
                  <a:pt x="2043145" y="3180113"/>
                  <a:pt x="2043145" y="3180113"/>
                </a:cubicBezTo>
                <a:cubicBezTo>
                  <a:pt x="2045725" y="3168803"/>
                  <a:pt x="2045725" y="3168803"/>
                  <a:pt x="2045725" y="3168803"/>
                </a:cubicBezTo>
                <a:cubicBezTo>
                  <a:pt x="2047372" y="3166801"/>
                  <a:pt x="2047372" y="3166801"/>
                  <a:pt x="2047372" y="3166801"/>
                </a:cubicBezTo>
                <a:cubicBezTo>
                  <a:pt x="2042647" y="3156196"/>
                  <a:pt x="2042647" y="3156196"/>
                  <a:pt x="2042647" y="3156196"/>
                </a:cubicBezTo>
                <a:cubicBezTo>
                  <a:pt x="2045942" y="3152191"/>
                  <a:pt x="2045942" y="3152191"/>
                  <a:pt x="2045942" y="3152191"/>
                </a:cubicBezTo>
                <a:cubicBezTo>
                  <a:pt x="2039926" y="3147242"/>
                  <a:pt x="2039926" y="3147242"/>
                  <a:pt x="2039926" y="3147242"/>
                </a:cubicBezTo>
                <a:cubicBezTo>
                  <a:pt x="2038790" y="3079142"/>
                  <a:pt x="2038790" y="3079142"/>
                  <a:pt x="2038790" y="3079142"/>
                </a:cubicBezTo>
                <a:cubicBezTo>
                  <a:pt x="2035853" y="3086800"/>
                  <a:pt x="2037142" y="3081145"/>
                  <a:pt x="2032417" y="3070540"/>
                </a:cubicBezTo>
                <a:cubicBezTo>
                  <a:pt x="2025826" y="3078550"/>
                  <a:pt x="2025826" y="3078550"/>
                  <a:pt x="2025826" y="3078550"/>
                </a:cubicBezTo>
                <a:cubicBezTo>
                  <a:pt x="2023106" y="3069596"/>
                  <a:pt x="2023106" y="3069596"/>
                  <a:pt x="2023106" y="3069596"/>
                </a:cubicBezTo>
                <a:cubicBezTo>
                  <a:pt x="2017882" y="3035074"/>
                  <a:pt x="2017882" y="3035074"/>
                  <a:pt x="2017882" y="3035074"/>
                </a:cubicBezTo>
                <a:cubicBezTo>
                  <a:pt x="2022826" y="3029066"/>
                  <a:pt x="2022826" y="3029066"/>
                  <a:pt x="2022826" y="3029066"/>
                </a:cubicBezTo>
                <a:cubicBezTo>
                  <a:pt x="2030847" y="3035665"/>
                  <a:pt x="2030847" y="3035665"/>
                  <a:pt x="2030847" y="3035665"/>
                </a:cubicBezTo>
                <a:cubicBezTo>
                  <a:pt x="2036364" y="3016698"/>
                  <a:pt x="2036364" y="3016698"/>
                  <a:pt x="2036364" y="3016698"/>
                </a:cubicBezTo>
                <a:cubicBezTo>
                  <a:pt x="2032353" y="3013399"/>
                  <a:pt x="2032353" y="3013399"/>
                  <a:pt x="2032353" y="3013399"/>
                </a:cubicBezTo>
                <a:cubicBezTo>
                  <a:pt x="2037296" y="3007391"/>
                  <a:pt x="2037296" y="3007391"/>
                  <a:pt x="2037296" y="3007391"/>
                </a:cubicBezTo>
                <a:cubicBezTo>
                  <a:pt x="2036939" y="3003738"/>
                  <a:pt x="2033069" y="3020703"/>
                  <a:pt x="2040234" y="2999733"/>
                </a:cubicBezTo>
                <a:cubicBezTo>
                  <a:pt x="2032929" y="3000438"/>
                  <a:pt x="2032929" y="3000438"/>
                  <a:pt x="2032929" y="3000438"/>
                </a:cubicBezTo>
                <a:cubicBezTo>
                  <a:pt x="2031498" y="2985828"/>
                  <a:pt x="2031498" y="2985828"/>
                  <a:pt x="2031498" y="2985828"/>
                </a:cubicBezTo>
                <a:cubicBezTo>
                  <a:pt x="2027488" y="2982529"/>
                  <a:pt x="2027488" y="2982529"/>
                  <a:pt x="2027488" y="2982529"/>
                </a:cubicBezTo>
                <a:cubicBezTo>
                  <a:pt x="2034436" y="2978171"/>
                  <a:pt x="2034436" y="2978171"/>
                  <a:pt x="2034436" y="2978171"/>
                </a:cubicBezTo>
                <a:cubicBezTo>
                  <a:pt x="2027347" y="2962264"/>
                  <a:pt x="2027347" y="2962264"/>
                  <a:pt x="2027347" y="2962264"/>
                </a:cubicBezTo>
                <a:cubicBezTo>
                  <a:pt x="2018394" y="2964972"/>
                  <a:pt x="2018394" y="2964972"/>
                  <a:pt x="2018394" y="2964972"/>
                </a:cubicBezTo>
                <a:cubicBezTo>
                  <a:pt x="2018751" y="2968625"/>
                  <a:pt x="2018751" y="2968625"/>
                  <a:pt x="2018751" y="2968625"/>
                </a:cubicBezTo>
                <a:cubicBezTo>
                  <a:pt x="2012378" y="2960023"/>
                  <a:pt x="2012378" y="2960023"/>
                  <a:pt x="2012378" y="2960023"/>
                </a:cubicBezTo>
                <a:cubicBezTo>
                  <a:pt x="2012021" y="2956370"/>
                  <a:pt x="2012021" y="2956370"/>
                  <a:pt x="2012021" y="2956370"/>
                </a:cubicBezTo>
                <a:cubicBezTo>
                  <a:pt x="2027207" y="2941999"/>
                  <a:pt x="2027207" y="2941999"/>
                  <a:pt x="2027207" y="2941999"/>
                </a:cubicBezTo>
                <a:cubicBezTo>
                  <a:pt x="2029430" y="2927037"/>
                  <a:pt x="2029430" y="2927037"/>
                  <a:pt x="2029430" y="2927037"/>
                </a:cubicBezTo>
                <a:cubicBezTo>
                  <a:pt x="2029073" y="2923384"/>
                  <a:pt x="2029073" y="2923384"/>
                  <a:pt x="2029073" y="2923384"/>
                </a:cubicBezTo>
                <a:cubicBezTo>
                  <a:pt x="2017181" y="2933750"/>
                  <a:pt x="2017181" y="2933750"/>
                  <a:pt x="2017181" y="2933750"/>
                </a:cubicBezTo>
                <a:cubicBezTo>
                  <a:pt x="2010233" y="2938108"/>
                  <a:pt x="2015674" y="2956017"/>
                  <a:pt x="1996694" y="2950476"/>
                </a:cubicBezTo>
                <a:cubicBezTo>
                  <a:pt x="1995762" y="2959783"/>
                  <a:pt x="1995762" y="2959783"/>
                  <a:pt x="1995762" y="2959783"/>
                </a:cubicBezTo>
                <a:cubicBezTo>
                  <a:pt x="1994114" y="2961786"/>
                  <a:pt x="1986808" y="2962491"/>
                  <a:pt x="1991176" y="2969444"/>
                </a:cubicBezTo>
                <a:cubicBezTo>
                  <a:pt x="1998840" y="2972390"/>
                  <a:pt x="1998840" y="2972390"/>
                  <a:pt x="1998840" y="2972390"/>
                </a:cubicBezTo>
                <a:cubicBezTo>
                  <a:pt x="1992747" y="3004318"/>
                  <a:pt x="1992747" y="3004318"/>
                  <a:pt x="1992747" y="3004318"/>
                </a:cubicBezTo>
                <a:cubicBezTo>
                  <a:pt x="1996757" y="3007617"/>
                  <a:pt x="1996757" y="3007617"/>
                  <a:pt x="1996757" y="3007617"/>
                </a:cubicBezTo>
                <a:cubicBezTo>
                  <a:pt x="1989949" y="3032240"/>
                  <a:pt x="1989949" y="3032240"/>
                  <a:pt x="1989949" y="3032240"/>
                </a:cubicBezTo>
                <a:cubicBezTo>
                  <a:pt x="1990665" y="3039545"/>
                  <a:pt x="1990665" y="3039545"/>
                  <a:pt x="1990665" y="3039545"/>
                </a:cubicBezTo>
                <a:cubicBezTo>
                  <a:pt x="1992670" y="3041195"/>
                  <a:pt x="1992670" y="3041195"/>
                  <a:pt x="1992670" y="3041195"/>
                </a:cubicBezTo>
                <a:cubicBezTo>
                  <a:pt x="1997970" y="3038840"/>
                  <a:pt x="1997970" y="3038840"/>
                  <a:pt x="1997970" y="3038840"/>
                </a:cubicBezTo>
                <a:cubicBezTo>
                  <a:pt x="1999260" y="3033184"/>
                  <a:pt x="1999260" y="3033184"/>
                  <a:pt x="1999260" y="3033184"/>
                </a:cubicBezTo>
                <a:cubicBezTo>
                  <a:pt x="2003629" y="3040136"/>
                  <a:pt x="2003629" y="3040136"/>
                  <a:pt x="2003629" y="3040136"/>
                </a:cubicBezTo>
                <a:cubicBezTo>
                  <a:pt x="1991379" y="3046850"/>
                  <a:pt x="1991379" y="3046850"/>
                  <a:pt x="1991379" y="3046850"/>
                </a:cubicBezTo>
                <a:cubicBezTo>
                  <a:pt x="1993882" y="3072417"/>
                  <a:pt x="1993882" y="3072417"/>
                  <a:pt x="1993882" y="3072417"/>
                </a:cubicBezTo>
                <a:cubicBezTo>
                  <a:pt x="1993595" y="3078897"/>
                  <a:pt x="1993451" y="3082137"/>
                  <a:pt x="1993380" y="3083757"/>
                </a:cubicBezTo>
                <a:lnTo>
                  <a:pt x="1993308" y="3085358"/>
                </a:lnTo>
                <a:lnTo>
                  <a:pt x="1989918" y="3082535"/>
                </a:lnTo>
                <a:cubicBezTo>
                  <a:pt x="1984731" y="3082518"/>
                  <a:pt x="1981828" y="3095242"/>
                  <a:pt x="1996168" y="3114596"/>
                </a:cubicBezTo>
                <a:cubicBezTo>
                  <a:pt x="1997599" y="3129206"/>
                  <a:pt x="1998314" y="3136511"/>
                  <a:pt x="1998671" y="3140164"/>
                </a:cubicBezTo>
                <a:lnTo>
                  <a:pt x="1998714" y="3140593"/>
                </a:lnTo>
                <a:lnTo>
                  <a:pt x="1995376" y="3144168"/>
                </a:lnTo>
                <a:cubicBezTo>
                  <a:pt x="2001392" y="3149118"/>
                  <a:pt x="2001392" y="3149118"/>
                  <a:pt x="2001392" y="3149118"/>
                </a:cubicBezTo>
                <a:cubicBezTo>
                  <a:pt x="1994801" y="3157129"/>
                  <a:pt x="1994801" y="3157129"/>
                  <a:pt x="1994801" y="3157129"/>
                </a:cubicBezTo>
                <a:cubicBezTo>
                  <a:pt x="2000025" y="3191650"/>
                  <a:pt x="2000025" y="3191650"/>
                  <a:pt x="2000025" y="3191650"/>
                </a:cubicBezTo>
                <a:cubicBezTo>
                  <a:pt x="1992144" y="3205315"/>
                  <a:pt x="1992144" y="3205315"/>
                  <a:pt x="1992144" y="3205315"/>
                </a:cubicBezTo>
                <a:cubicBezTo>
                  <a:pt x="2000880" y="3219220"/>
                  <a:pt x="2000880" y="3219220"/>
                  <a:pt x="2000880" y="3219220"/>
                </a:cubicBezTo>
                <a:cubicBezTo>
                  <a:pt x="1998300" y="3230530"/>
                  <a:pt x="1998300" y="3230530"/>
                  <a:pt x="1998300" y="3230530"/>
                </a:cubicBezTo>
                <a:cubicBezTo>
                  <a:pt x="2003026" y="3241135"/>
                  <a:pt x="2003026" y="3241135"/>
                  <a:pt x="2003026" y="3241135"/>
                </a:cubicBezTo>
                <a:cubicBezTo>
                  <a:pt x="1998440" y="3250795"/>
                  <a:pt x="1998440" y="3250795"/>
                  <a:pt x="1998440" y="3250795"/>
                </a:cubicBezTo>
                <a:cubicBezTo>
                  <a:pt x="2005528" y="3266702"/>
                  <a:pt x="2005528" y="3266702"/>
                  <a:pt x="2005528" y="3266702"/>
                </a:cubicBezTo>
                <a:cubicBezTo>
                  <a:pt x="2004239" y="3272357"/>
                  <a:pt x="2004239" y="3272357"/>
                  <a:pt x="2004239" y="3272357"/>
                </a:cubicBezTo>
                <a:cubicBezTo>
                  <a:pt x="2001161" y="3259749"/>
                  <a:pt x="2001161" y="3259749"/>
                  <a:pt x="2001161" y="3259749"/>
                </a:cubicBezTo>
                <a:cubicBezTo>
                  <a:pt x="1993280" y="3273415"/>
                  <a:pt x="1993280" y="3273415"/>
                  <a:pt x="1993280" y="3273415"/>
                </a:cubicBezTo>
                <a:cubicBezTo>
                  <a:pt x="1996001" y="3282369"/>
                  <a:pt x="1996001" y="3282369"/>
                  <a:pt x="1996001" y="3282369"/>
                </a:cubicBezTo>
                <a:cubicBezTo>
                  <a:pt x="2003306" y="3281664"/>
                  <a:pt x="2003306" y="3281664"/>
                  <a:pt x="2003306" y="3281664"/>
                </a:cubicBezTo>
                <a:cubicBezTo>
                  <a:pt x="2006601" y="3277659"/>
                  <a:pt x="2008249" y="3275656"/>
                  <a:pt x="2006244" y="3274007"/>
                </a:cubicBezTo>
                <a:cubicBezTo>
                  <a:pt x="2011902" y="3275304"/>
                  <a:pt x="2011902" y="3275304"/>
                  <a:pt x="2011902" y="3275304"/>
                </a:cubicBezTo>
                <a:lnTo>
                  <a:pt x="2017472" y="3268534"/>
                </a:lnTo>
                <a:lnTo>
                  <a:pt x="2021213" y="3276248"/>
                </a:lnTo>
                <a:cubicBezTo>
                  <a:pt x="2023219" y="3277898"/>
                  <a:pt x="2023219" y="3277898"/>
                  <a:pt x="2023219" y="3277898"/>
                </a:cubicBezTo>
                <a:lnTo>
                  <a:pt x="2022762" y="3282461"/>
                </a:lnTo>
                <a:lnTo>
                  <a:pt x="2014265" y="3280606"/>
                </a:lnTo>
                <a:cubicBezTo>
                  <a:pt x="1997788" y="3300632"/>
                  <a:pt x="1997788" y="3300632"/>
                  <a:pt x="1997788" y="3300632"/>
                </a:cubicBezTo>
                <a:cubicBezTo>
                  <a:pt x="1997430" y="3296980"/>
                  <a:pt x="1997430" y="3296980"/>
                  <a:pt x="1997430" y="3296980"/>
                </a:cubicBezTo>
                <a:cubicBezTo>
                  <a:pt x="1988120" y="3296035"/>
                  <a:pt x="1988120" y="3296035"/>
                  <a:pt x="1988120" y="3296035"/>
                </a:cubicBezTo>
                <a:cubicBezTo>
                  <a:pt x="1987404" y="3288730"/>
                  <a:pt x="1998363" y="3287672"/>
                  <a:pt x="1989985" y="3277419"/>
                </a:cubicBezTo>
                <a:cubicBezTo>
                  <a:pt x="1989269" y="3270115"/>
                  <a:pt x="1989269" y="3270115"/>
                  <a:pt x="1989269" y="3270115"/>
                </a:cubicBezTo>
                <a:cubicBezTo>
                  <a:pt x="1985259" y="3266815"/>
                  <a:pt x="1985259" y="3266815"/>
                  <a:pt x="1985259" y="3266815"/>
                </a:cubicBezTo>
                <a:cubicBezTo>
                  <a:pt x="1990202" y="3260807"/>
                  <a:pt x="1990202" y="3260807"/>
                  <a:pt x="1990202" y="3260807"/>
                </a:cubicBezTo>
                <a:cubicBezTo>
                  <a:pt x="1989346" y="3233238"/>
                  <a:pt x="1989346" y="3233238"/>
                  <a:pt x="1989346" y="3233238"/>
                </a:cubicBezTo>
                <a:cubicBezTo>
                  <a:pt x="1982973" y="3224636"/>
                  <a:pt x="1982973" y="3224636"/>
                  <a:pt x="1982973" y="3224636"/>
                </a:cubicBezTo>
                <a:cubicBezTo>
                  <a:pt x="1981900" y="3213679"/>
                  <a:pt x="1981900" y="3213679"/>
                  <a:pt x="1981900" y="3213679"/>
                </a:cubicBezTo>
                <a:cubicBezTo>
                  <a:pt x="1985196" y="3209673"/>
                  <a:pt x="1985196" y="3209673"/>
                  <a:pt x="1985196" y="3209673"/>
                </a:cubicBezTo>
                <a:cubicBezTo>
                  <a:pt x="1980828" y="3202721"/>
                  <a:pt x="1980828" y="3202721"/>
                  <a:pt x="1980828" y="3202721"/>
                </a:cubicBezTo>
                <a:cubicBezTo>
                  <a:pt x="1982552" y="3163842"/>
                  <a:pt x="1982552" y="3163842"/>
                  <a:pt x="1982552" y="3163842"/>
                </a:cubicBezTo>
                <a:cubicBezTo>
                  <a:pt x="1980764" y="3145580"/>
                  <a:pt x="1980764" y="3145580"/>
                  <a:pt x="1980764" y="3145580"/>
                </a:cubicBezTo>
                <a:cubicBezTo>
                  <a:pt x="1978261" y="3120013"/>
                  <a:pt x="1978261" y="3120013"/>
                  <a:pt x="1978261" y="3120013"/>
                </a:cubicBezTo>
                <a:cubicBezTo>
                  <a:pt x="1981914" y="3119659"/>
                  <a:pt x="1979909" y="3118009"/>
                  <a:pt x="1985567" y="3119307"/>
                </a:cubicBezTo>
                <a:cubicBezTo>
                  <a:pt x="1983204" y="3114005"/>
                  <a:pt x="1983204" y="3114005"/>
                  <a:pt x="1983204" y="3114005"/>
                </a:cubicBezTo>
                <a:cubicBezTo>
                  <a:pt x="1980484" y="3105050"/>
                  <a:pt x="1980484" y="3105050"/>
                  <a:pt x="1980484" y="3105050"/>
                </a:cubicBezTo>
                <a:cubicBezTo>
                  <a:pt x="1984354" y="3088085"/>
                  <a:pt x="1984354" y="3088085"/>
                  <a:pt x="1984354" y="3088085"/>
                </a:cubicBezTo>
                <a:cubicBezTo>
                  <a:pt x="1987650" y="3084080"/>
                  <a:pt x="1990588" y="3076422"/>
                  <a:pt x="1976333" y="3081485"/>
                </a:cubicBezTo>
                <a:cubicBezTo>
                  <a:pt x="1977265" y="3072178"/>
                  <a:pt x="1977265" y="3072178"/>
                  <a:pt x="1977265" y="3072178"/>
                </a:cubicBezTo>
                <a:cubicBezTo>
                  <a:pt x="1976908" y="3068526"/>
                  <a:pt x="1976908" y="3068526"/>
                  <a:pt x="1976908" y="3068526"/>
                </a:cubicBezTo>
                <a:cubicBezTo>
                  <a:pt x="1974902" y="3066876"/>
                  <a:pt x="1974902" y="3066876"/>
                  <a:pt x="1974902" y="3066876"/>
                </a:cubicBezTo>
                <a:cubicBezTo>
                  <a:pt x="1969959" y="3072884"/>
                  <a:pt x="1969959" y="3072884"/>
                  <a:pt x="1969959" y="3072884"/>
                </a:cubicBezTo>
                <a:lnTo>
                  <a:pt x="1971012" y="3083625"/>
                </a:lnTo>
                <a:lnTo>
                  <a:pt x="1970524" y="3083948"/>
                </a:lnTo>
                <a:cubicBezTo>
                  <a:pt x="1970253" y="3085298"/>
                  <a:pt x="1970065" y="3088082"/>
                  <a:pt x="1970100" y="3093148"/>
                </a:cubicBezTo>
                <a:cubicBezTo>
                  <a:pt x="1964876" y="3058626"/>
                  <a:pt x="1964876" y="3058626"/>
                  <a:pt x="1964876" y="3058626"/>
                </a:cubicBezTo>
                <a:cubicBezTo>
                  <a:pt x="1975120" y="3050263"/>
                  <a:pt x="1975120" y="3050263"/>
                  <a:pt x="1975120" y="3050263"/>
                </a:cubicBezTo>
                <a:cubicBezTo>
                  <a:pt x="1977700" y="3038953"/>
                  <a:pt x="1977700" y="3038953"/>
                  <a:pt x="1977700" y="3038953"/>
                </a:cubicBezTo>
                <a:lnTo>
                  <a:pt x="1976052" y="3040956"/>
                </a:lnTo>
                <a:cubicBezTo>
                  <a:pt x="1974265" y="3022693"/>
                  <a:pt x="1974265" y="3022693"/>
                  <a:pt x="1974265" y="3022693"/>
                </a:cubicBezTo>
                <a:cubicBezTo>
                  <a:pt x="1966958" y="3023399"/>
                  <a:pt x="1966958" y="3023399"/>
                  <a:pt x="1966958" y="3023399"/>
                </a:cubicBezTo>
                <a:cubicBezTo>
                  <a:pt x="1964736" y="3038361"/>
                  <a:pt x="1964736" y="3038361"/>
                  <a:pt x="1964736" y="3038361"/>
                </a:cubicBezTo>
                <a:cubicBezTo>
                  <a:pt x="1962015" y="3029407"/>
                  <a:pt x="1962015" y="3029407"/>
                  <a:pt x="1962015" y="3029407"/>
                </a:cubicBezTo>
                <a:cubicBezTo>
                  <a:pt x="1964239" y="3014444"/>
                  <a:pt x="1964239" y="3014444"/>
                  <a:pt x="1964239" y="3014444"/>
                </a:cubicBezTo>
                <a:cubicBezTo>
                  <a:pt x="1959513" y="3003839"/>
                  <a:pt x="1959513" y="3003839"/>
                  <a:pt x="1959513" y="3003839"/>
                </a:cubicBezTo>
                <a:cubicBezTo>
                  <a:pt x="1953280" y="3015502"/>
                  <a:pt x="1953280" y="3015502"/>
                  <a:pt x="1953280" y="3015502"/>
                </a:cubicBezTo>
                <a:cubicBezTo>
                  <a:pt x="1953637" y="3019154"/>
                  <a:pt x="1953637" y="3019154"/>
                  <a:pt x="1953637" y="3019154"/>
                </a:cubicBezTo>
                <a:cubicBezTo>
                  <a:pt x="1952705" y="3028462"/>
                  <a:pt x="1952705" y="3028462"/>
                  <a:pt x="1952705" y="3028462"/>
                </a:cubicBezTo>
                <a:cubicBezTo>
                  <a:pt x="1951057" y="3030465"/>
                  <a:pt x="1951057" y="3030465"/>
                  <a:pt x="1951057" y="3030465"/>
                </a:cubicBezTo>
                <a:cubicBezTo>
                  <a:pt x="1949052" y="3028815"/>
                  <a:pt x="1956357" y="3028110"/>
                  <a:pt x="1948694" y="3025162"/>
                </a:cubicBezTo>
                <a:cubicBezTo>
                  <a:pt x="1938233" y="3050138"/>
                  <a:pt x="1938233" y="3050138"/>
                  <a:pt x="1938233" y="3050138"/>
                </a:cubicBezTo>
                <a:cubicBezTo>
                  <a:pt x="1932358" y="3065452"/>
                  <a:pt x="1932358" y="3065452"/>
                  <a:pt x="1932358" y="3065452"/>
                </a:cubicBezTo>
                <a:cubicBezTo>
                  <a:pt x="1942384" y="3073702"/>
                  <a:pt x="1942384" y="3073702"/>
                  <a:pt x="1942384" y="3073702"/>
                </a:cubicBezTo>
                <a:cubicBezTo>
                  <a:pt x="1939446" y="3081360"/>
                  <a:pt x="1939446" y="3081360"/>
                  <a:pt x="1939446" y="3081360"/>
                </a:cubicBezTo>
                <a:cubicBezTo>
                  <a:pt x="1932498" y="3085718"/>
                  <a:pt x="1932498" y="3085718"/>
                  <a:pt x="1932498" y="3085718"/>
                </a:cubicBezTo>
                <a:cubicBezTo>
                  <a:pt x="1927555" y="3091725"/>
                  <a:pt x="1927555" y="3091725"/>
                  <a:pt x="1927555" y="3091725"/>
                </a:cubicBezTo>
                <a:cubicBezTo>
                  <a:pt x="1933571" y="3096675"/>
                  <a:pt x="1933571" y="3096675"/>
                  <a:pt x="1933571" y="3096675"/>
                </a:cubicBezTo>
                <a:cubicBezTo>
                  <a:pt x="1928053" y="3115642"/>
                  <a:pt x="1928053" y="3115642"/>
                  <a:pt x="1928053" y="3115642"/>
                </a:cubicBezTo>
                <a:cubicBezTo>
                  <a:pt x="1930058" y="3117292"/>
                  <a:pt x="1930058" y="3117292"/>
                  <a:pt x="1930058" y="3117292"/>
                </a:cubicBezTo>
                <a:cubicBezTo>
                  <a:pt x="1927836" y="3132255"/>
                  <a:pt x="1927836" y="3132255"/>
                  <a:pt x="1927836" y="3132255"/>
                </a:cubicBezTo>
                <a:cubicBezTo>
                  <a:pt x="1933851" y="3137204"/>
                  <a:pt x="1933851" y="3137204"/>
                  <a:pt x="1933851" y="3137204"/>
                </a:cubicBezTo>
                <a:cubicBezTo>
                  <a:pt x="1927619" y="3148867"/>
                  <a:pt x="1927619" y="3148867"/>
                  <a:pt x="1927619" y="3148867"/>
                </a:cubicBezTo>
                <a:cubicBezTo>
                  <a:pt x="1931769" y="3172432"/>
                  <a:pt x="1931769" y="3172432"/>
                  <a:pt x="1931769" y="3172432"/>
                </a:cubicBezTo>
                <a:cubicBezTo>
                  <a:pt x="1933774" y="3174082"/>
                  <a:pt x="1930122" y="3174434"/>
                  <a:pt x="1932484" y="3179737"/>
                </a:cubicBezTo>
                <a:cubicBezTo>
                  <a:pt x="1922815" y="3175140"/>
                  <a:pt x="1922815" y="3175140"/>
                  <a:pt x="1922815" y="3175140"/>
                </a:cubicBezTo>
                <a:cubicBezTo>
                  <a:pt x="1915868" y="3179497"/>
                  <a:pt x="1915868" y="3179497"/>
                  <a:pt x="1915868" y="3179497"/>
                </a:cubicBezTo>
                <a:cubicBezTo>
                  <a:pt x="1913505" y="3174195"/>
                  <a:pt x="1913505" y="3174195"/>
                  <a:pt x="1913505" y="3174195"/>
                </a:cubicBezTo>
                <a:cubicBezTo>
                  <a:pt x="1906556" y="3178553"/>
                  <a:pt x="1906556" y="3178553"/>
                  <a:pt x="1906556" y="3178553"/>
                </a:cubicBezTo>
                <a:cubicBezTo>
                  <a:pt x="1909276" y="3187508"/>
                  <a:pt x="1894307" y="3185266"/>
                  <a:pt x="1907987" y="3193162"/>
                </a:cubicBezTo>
                <a:cubicBezTo>
                  <a:pt x="1919661" y="3199409"/>
                  <a:pt x="1919661" y="3199409"/>
                  <a:pt x="1919661" y="3199409"/>
                </a:cubicBezTo>
                <a:cubicBezTo>
                  <a:pt x="1918728" y="3208717"/>
                  <a:pt x="1918728" y="3208717"/>
                  <a:pt x="1918728" y="3208717"/>
                </a:cubicBezTo>
                <a:cubicBezTo>
                  <a:pt x="1916722" y="3207067"/>
                  <a:pt x="1916722" y="3207067"/>
                  <a:pt x="1916722" y="3207067"/>
                </a:cubicBezTo>
                <a:cubicBezTo>
                  <a:pt x="1913070" y="3207420"/>
                  <a:pt x="1913070" y="3207420"/>
                  <a:pt x="1913070" y="3207420"/>
                </a:cubicBezTo>
                <a:cubicBezTo>
                  <a:pt x="1907194" y="3222735"/>
                  <a:pt x="1907194" y="3222735"/>
                  <a:pt x="1907194" y="3222735"/>
                </a:cubicBezTo>
                <a:cubicBezTo>
                  <a:pt x="1903184" y="3219435"/>
                  <a:pt x="1903184" y="3219435"/>
                  <a:pt x="1903184" y="3219435"/>
                </a:cubicBezTo>
                <a:cubicBezTo>
                  <a:pt x="1897526" y="3218138"/>
                  <a:pt x="1897526" y="3218138"/>
                  <a:pt x="1897526" y="3218138"/>
                </a:cubicBezTo>
                <a:cubicBezTo>
                  <a:pt x="1900246" y="3227093"/>
                  <a:pt x="1900246" y="3227093"/>
                  <a:pt x="1900246" y="3227093"/>
                </a:cubicBezTo>
                <a:cubicBezTo>
                  <a:pt x="1909557" y="3228037"/>
                  <a:pt x="1909557" y="3228037"/>
                  <a:pt x="1909557" y="3228037"/>
                </a:cubicBezTo>
                <a:cubicBezTo>
                  <a:pt x="1915573" y="3232987"/>
                  <a:pt x="1915573" y="3232987"/>
                  <a:pt x="1915573" y="3232987"/>
                </a:cubicBezTo>
                <a:cubicBezTo>
                  <a:pt x="1910988" y="3242647"/>
                  <a:pt x="1910988" y="3242647"/>
                  <a:pt x="1910988" y="3242647"/>
                </a:cubicBezTo>
                <a:cubicBezTo>
                  <a:pt x="1917361" y="3251249"/>
                  <a:pt x="1917361" y="3251249"/>
                  <a:pt x="1917361" y="3251249"/>
                </a:cubicBezTo>
                <a:cubicBezTo>
                  <a:pt x="1917003" y="3247597"/>
                  <a:pt x="1909698" y="3248301"/>
                  <a:pt x="1910770" y="3259259"/>
                </a:cubicBezTo>
                <a:cubicBezTo>
                  <a:pt x="1918076" y="3258554"/>
                  <a:pt x="1918076" y="3258554"/>
                  <a:pt x="1918076" y="3258554"/>
                </a:cubicBezTo>
                <a:cubicBezTo>
                  <a:pt x="1919149" y="3269511"/>
                  <a:pt x="1919149" y="3269511"/>
                  <a:pt x="1919149" y="3269511"/>
                </a:cubicBezTo>
                <a:cubicBezTo>
                  <a:pt x="1915496" y="3269864"/>
                  <a:pt x="1920797" y="3267508"/>
                  <a:pt x="1915496" y="3269864"/>
                </a:cubicBezTo>
                <a:cubicBezTo>
                  <a:pt x="1920221" y="3280469"/>
                  <a:pt x="1920221" y="3280469"/>
                  <a:pt x="1920221" y="3280469"/>
                </a:cubicBezTo>
                <a:cubicBezTo>
                  <a:pt x="1918216" y="3278819"/>
                  <a:pt x="1918216" y="3278819"/>
                  <a:pt x="1918216" y="3278819"/>
                </a:cubicBezTo>
                <a:cubicBezTo>
                  <a:pt x="1904320" y="3287534"/>
                  <a:pt x="1904320" y="3287534"/>
                  <a:pt x="1904320" y="3287534"/>
                </a:cubicBezTo>
                <a:cubicBezTo>
                  <a:pt x="1901024" y="3291540"/>
                  <a:pt x="1901024" y="3291540"/>
                  <a:pt x="1901024" y="3291540"/>
                </a:cubicBezTo>
                <a:cubicBezTo>
                  <a:pt x="1908330" y="3290834"/>
                  <a:pt x="1908330" y="3290834"/>
                  <a:pt x="1908330" y="3290834"/>
                </a:cubicBezTo>
                <a:cubicBezTo>
                  <a:pt x="1914921" y="3282824"/>
                  <a:pt x="1914921" y="3282824"/>
                  <a:pt x="1914921" y="3282824"/>
                </a:cubicBezTo>
                <a:cubicBezTo>
                  <a:pt x="1922009" y="3298731"/>
                  <a:pt x="1922009" y="3298731"/>
                  <a:pt x="1922009" y="3298731"/>
                </a:cubicBezTo>
                <a:cubicBezTo>
                  <a:pt x="1916351" y="3297433"/>
                  <a:pt x="1920004" y="3297081"/>
                  <a:pt x="1916134" y="3314046"/>
                </a:cubicBezTo>
                <a:cubicBezTo>
                  <a:pt x="1921792" y="3315343"/>
                  <a:pt x="1921792" y="3315343"/>
                  <a:pt x="1921792" y="3315343"/>
                </a:cubicBezTo>
                <a:cubicBezTo>
                  <a:pt x="1924512" y="3324298"/>
                  <a:pt x="1924512" y="3324298"/>
                  <a:pt x="1924512" y="3324298"/>
                </a:cubicBezTo>
                <a:cubicBezTo>
                  <a:pt x="1915559" y="3327005"/>
                  <a:pt x="1915559" y="3327005"/>
                  <a:pt x="1915559" y="3327005"/>
                </a:cubicBezTo>
                <a:cubicBezTo>
                  <a:pt x="1922290" y="3339260"/>
                  <a:pt x="1922290" y="3339260"/>
                  <a:pt x="1922290" y="3339260"/>
                </a:cubicBezTo>
                <a:cubicBezTo>
                  <a:pt x="1918637" y="3339613"/>
                  <a:pt x="1918994" y="3343266"/>
                  <a:pt x="1919352" y="3346918"/>
                </a:cubicBezTo>
                <a:cubicBezTo>
                  <a:pt x="1929378" y="3355167"/>
                  <a:pt x="1929378" y="3355167"/>
                  <a:pt x="1929378" y="3355167"/>
                </a:cubicBezTo>
                <a:cubicBezTo>
                  <a:pt x="1926798" y="3366477"/>
                  <a:pt x="1926798" y="3366477"/>
                  <a:pt x="1926798" y="3366477"/>
                </a:cubicBezTo>
                <a:cubicBezTo>
                  <a:pt x="1915482" y="3363882"/>
                  <a:pt x="1915482" y="3363882"/>
                  <a:pt x="1915482" y="3363882"/>
                </a:cubicBezTo>
                <a:lnTo>
                  <a:pt x="1914896" y="3366453"/>
                </a:lnTo>
                <a:lnTo>
                  <a:pt x="1914085" y="3366092"/>
                </a:lnTo>
                <a:cubicBezTo>
                  <a:pt x="1913512" y="3367299"/>
                  <a:pt x="1913369" y="3370538"/>
                  <a:pt x="1914192" y="3369538"/>
                </a:cubicBezTo>
                <a:cubicBezTo>
                  <a:pt x="1914192" y="3369538"/>
                  <a:pt x="1914192" y="3369538"/>
                  <a:pt x="1914353" y="3368831"/>
                </a:cubicBezTo>
                <a:lnTo>
                  <a:pt x="1914896" y="3366453"/>
                </a:lnTo>
                <a:lnTo>
                  <a:pt x="1915200" y="3366588"/>
                </a:lnTo>
                <a:cubicBezTo>
                  <a:pt x="1915633" y="3367785"/>
                  <a:pt x="1916108" y="3370274"/>
                  <a:pt x="1916555" y="3374840"/>
                </a:cubicBezTo>
                <a:cubicBezTo>
                  <a:pt x="1923861" y="3374135"/>
                  <a:pt x="1923861" y="3374135"/>
                  <a:pt x="1923861" y="3374135"/>
                </a:cubicBezTo>
                <a:cubicBezTo>
                  <a:pt x="1924576" y="3381439"/>
                  <a:pt x="1924576" y="3381439"/>
                  <a:pt x="1924576" y="3381439"/>
                </a:cubicBezTo>
                <a:cubicBezTo>
                  <a:pt x="1928229" y="3381087"/>
                  <a:pt x="1928229" y="3381087"/>
                  <a:pt x="1928229" y="3381087"/>
                </a:cubicBezTo>
                <a:cubicBezTo>
                  <a:pt x="1923286" y="3387095"/>
                  <a:pt x="1923286" y="3387095"/>
                  <a:pt x="1923286" y="3387095"/>
                </a:cubicBezTo>
                <a:cubicBezTo>
                  <a:pt x="1924000" y="3394400"/>
                  <a:pt x="1924000" y="3394400"/>
                  <a:pt x="1924000" y="3394400"/>
                </a:cubicBezTo>
                <a:cubicBezTo>
                  <a:pt x="1931307" y="3393694"/>
                  <a:pt x="1931307" y="3393694"/>
                  <a:pt x="1931307" y="3393694"/>
                </a:cubicBezTo>
                <a:cubicBezTo>
                  <a:pt x="1935100" y="3413606"/>
                  <a:pt x="1935100" y="3413606"/>
                  <a:pt x="1935100" y="3413606"/>
                </a:cubicBezTo>
                <a:cubicBezTo>
                  <a:pt x="1928509" y="3421616"/>
                  <a:pt x="1928509" y="3421616"/>
                  <a:pt x="1928509" y="3421616"/>
                </a:cubicBezTo>
                <a:cubicBezTo>
                  <a:pt x="1929224" y="3428921"/>
                  <a:pt x="1929224" y="3428921"/>
                  <a:pt x="1929224" y="3428921"/>
                </a:cubicBezTo>
                <a:cubicBezTo>
                  <a:pt x="1938178" y="3426213"/>
                  <a:pt x="1938178" y="3426213"/>
                  <a:pt x="1938178" y="3426213"/>
                </a:cubicBezTo>
                <a:cubicBezTo>
                  <a:pt x="1935815" y="3420911"/>
                  <a:pt x="1935815" y="3420911"/>
                  <a:pt x="1935815" y="3420911"/>
                </a:cubicBezTo>
                <a:cubicBezTo>
                  <a:pt x="1940183" y="3427863"/>
                  <a:pt x="1940183" y="3427863"/>
                  <a:pt x="1940183" y="3427863"/>
                </a:cubicBezTo>
                <a:cubicBezTo>
                  <a:pt x="1947132" y="3423505"/>
                  <a:pt x="1947132" y="3423505"/>
                  <a:pt x="1947132" y="3423505"/>
                </a:cubicBezTo>
                <a:cubicBezTo>
                  <a:pt x="1942188" y="3429513"/>
                  <a:pt x="1942188" y="3429513"/>
                  <a:pt x="1942188" y="3429513"/>
                </a:cubicBezTo>
                <a:cubicBezTo>
                  <a:pt x="1940541" y="3431515"/>
                  <a:pt x="1940541" y="3431515"/>
                  <a:pt x="1940541" y="3431515"/>
                </a:cubicBezTo>
                <a:cubicBezTo>
                  <a:pt x="1938536" y="3429866"/>
                  <a:pt x="1934307" y="3443179"/>
                  <a:pt x="1933235" y="3432221"/>
                </a:cubicBezTo>
                <a:cubicBezTo>
                  <a:pt x="1936670" y="3448481"/>
                  <a:pt x="1936670" y="3448481"/>
                  <a:pt x="1936670" y="3448481"/>
                </a:cubicBezTo>
                <a:cubicBezTo>
                  <a:pt x="1924064" y="3451541"/>
                  <a:pt x="1924064" y="3451541"/>
                  <a:pt x="1924064" y="3451541"/>
                </a:cubicBezTo>
                <a:cubicBezTo>
                  <a:pt x="1926784" y="3460496"/>
                  <a:pt x="1926784" y="3460496"/>
                  <a:pt x="1926784" y="3460496"/>
                </a:cubicBezTo>
                <a:cubicBezTo>
                  <a:pt x="1935381" y="3454135"/>
                  <a:pt x="1935381" y="3454135"/>
                  <a:pt x="1935381" y="3454135"/>
                </a:cubicBezTo>
                <a:cubicBezTo>
                  <a:pt x="1937386" y="3455785"/>
                  <a:pt x="1937386" y="3455785"/>
                  <a:pt x="1937386" y="3455785"/>
                </a:cubicBezTo>
                <a:cubicBezTo>
                  <a:pt x="1940681" y="3451781"/>
                  <a:pt x="1940681" y="3451781"/>
                  <a:pt x="1940681" y="3451781"/>
                </a:cubicBezTo>
                <a:cubicBezTo>
                  <a:pt x="1943402" y="3460735"/>
                  <a:pt x="1943402" y="3460735"/>
                  <a:pt x="1943402" y="3460735"/>
                </a:cubicBezTo>
                <a:cubicBezTo>
                  <a:pt x="1938101" y="3463090"/>
                  <a:pt x="1938101" y="3463090"/>
                  <a:pt x="1938101" y="3463090"/>
                </a:cubicBezTo>
                <a:cubicBezTo>
                  <a:pt x="1939173" y="3474048"/>
                  <a:pt x="1939173" y="3474048"/>
                  <a:pt x="1939173" y="3474048"/>
                </a:cubicBezTo>
                <a:cubicBezTo>
                  <a:pt x="1941179" y="3475698"/>
                  <a:pt x="1941179" y="3475698"/>
                  <a:pt x="1941179" y="3475698"/>
                </a:cubicBezTo>
                <a:cubicBezTo>
                  <a:pt x="1944474" y="3471692"/>
                  <a:pt x="1944474" y="3471692"/>
                  <a:pt x="1944474" y="3471692"/>
                </a:cubicBezTo>
                <a:cubicBezTo>
                  <a:pt x="1948842" y="3478645"/>
                  <a:pt x="1948842" y="3478645"/>
                  <a:pt x="1948842" y="3478645"/>
                </a:cubicBezTo>
                <a:cubicBezTo>
                  <a:pt x="1955138" y="3524124"/>
                  <a:pt x="1955138" y="3524124"/>
                  <a:pt x="1955138" y="3524124"/>
                </a:cubicBezTo>
                <a:cubicBezTo>
                  <a:pt x="1948906" y="3535786"/>
                  <a:pt x="1948906" y="3535786"/>
                  <a:pt x="1948906" y="3535786"/>
                </a:cubicBezTo>
                <a:cubicBezTo>
                  <a:pt x="1956352" y="3555346"/>
                  <a:pt x="1956352" y="3555346"/>
                  <a:pt x="1956352" y="3555346"/>
                </a:cubicBezTo>
                <a:cubicBezTo>
                  <a:pt x="1947040" y="3554402"/>
                  <a:pt x="1958714" y="3560649"/>
                  <a:pt x="1949761" y="3563356"/>
                </a:cubicBezTo>
                <a:cubicBezTo>
                  <a:pt x="1949761" y="3563356"/>
                  <a:pt x="1932211" y="3572424"/>
                  <a:pt x="1954486" y="3573961"/>
                </a:cubicBezTo>
                <a:cubicBezTo>
                  <a:pt x="1957207" y="3582915"/>
                  <a:pt x="1957207" y="3582915"/>
                  <a:pt x="1957207" y="3582915"/>
                </a:cubicBezTo>
                <a:cubicBezTo>
                  <a:pt x="1950616" y="3590926"/>
                  <a:pt x="1950616" y="3590926"/>
                  <a:pt x="1950616" y="3590926"/>
                </a:cubicBezTo>
                <a:cubicBezTo>
                  <a:pt x="1951331" y="3598231"/>
                  <a:pt x="1951331" y="3598231"/>
                  <a:pt x="1951331" y="3598231"/>
                </a:cubicBezTo>
                <a:cubicBezTo>
                  <a:pt x="1946605" y="3587626"/>
                  <a:pt x="1946605" y="3587626"/>
                  <a:pt x="1946605" y="3587626"/>
                </a:cubicBezTo>
                <a:cubicBezTo>
                  <a:pt x="1948611" y="3589276"/>
                  <a:pt x="1944600" y="3585977"/>
                  <a:pt x="1950259" y="3587273"/>
                </a:cubicBezTo>
                <a:cubicBezTo>
                  <a:pt x="1947896" y="3581971"/>
                  <a:pt x="1947896" y="3581971"/>
                  <a:pt x="1947896" y="3581971"/>
                </a:cubicBezTo>
                <a:cubicBezTo>
                  <a:pt x="1944243" y="3582324"/>
                  <a:pt x="1944243" y="3582324"/>
                  <a:pt x="1944243" y="3582324"/>
                </a:cubicBezTo>
                <a:cubicBezTo>
                  <a:pt x="1940310" y="3542147"/>
                  <a:pt x="1940310" y="3542147"/>
                  <a:pt x="1940310" y="3542147"/>
                </a:cubicBezTo>
                <a:cubicBezTo>
                  <a:pt x="1936656" y="3542500"/>
                  <a:pt x="1936656" y="3542500"/>
                  <a:pt x="1936656" y="3542500"/>
                </a:cubicBezTo>
                <a:cubicBezTo>
                  <a:pt x="1931791" y="3511630"/>
                  <a:pt x="1931791" y="3511630"/>
                  <a:pt x="1931791" y="3511630"/>
                </a:cubicBezTo>
                <a:cubicBezTo>
                  <a:pt x="1935731" y="3504797"/>
                  <a:pt x="1937701" y="3501382"/>
                  <a:pt x="1938686" y="3499673"/>
                </a:cubicBezTo>
                <a:lnTo>
                  <a:pt x="1939482" y="3498293"/>
                </a:lnTo>
                <a:lnTo>
                  <a:pt x="1940396" y="3500661"/>
                </a:lnTo>
                <a:cubicBezTo>
                  <a:pt x="1939850" y="3499792"/>
                  <a:pt x="1938669" y="3497140"/>
                  <a:pt x="1939671" y="3497965"/>
                </a:cubicBezTo>
                <a:lnTo>
                  <a:pt x="1939482" y="3498293"/>
                </a:lnTo>
                <a:lnTo>
                  <a:pt x="1937309" y="3492662"/>
                </a:lnTo>
                <a:cubicBezTo>
                  <a:pt x="1929786" y="3509980"/>
                  <a:pt x="1929786" y="3509980"/>
                  <a:pt x="1929786" y="3509980"/>
                </a:cubicBezTo>
                <a:cubicBezTo>
                  <a:pt x="1923629" y="3484766"/>
                  <a:pt x="1923629" y="3484766"/>
                  <a:pt x="1923629" y="3484766"/>
                </a:cubicBezTo>
                <a:cubicBezTo>
                  <a:pt x="1926567" y="3477108"/>
                  <a:pt x="1926567" y="3477108"/>
                  <a:pt x="1926567" y="3477108"/>
                </a:cubicBezTo>
                <a:cubicBezTo>
                  <a:pt x="1922914" y="3477461"/>
                  <a:pt x="1922914" y="3477461"/>
                  <a:pt x="1922914" y="3477461"/>
                </a:cubicBezTo>
                <a:cubicBezTo>
                  <a:pt x="1919836" y="3464854"/>
                  <a:pt x="1919836" y="3464854"/>
                  <a:pt x="1919836" y="3464854"/>
                </a:cubicBezTo>
                <a:cubicBezTo>
                  <a:pt x="1923131" y="3460849"/>
                  <a:pt x="1923131" y="3460849"/>
                  <a:pt x="1923131" y="3460849"/>
                </a:cubicBezTo>
                <a:cubicBezTo>
                  <a:pt x="1922417" y="3453544"/>
                  <a:pt x="1922417" y="3453544"/>
                  <a:pt x="1922417" y="3453544"/>
                </a:cubicBezTo>
                <a:cubicBezTo>
                  <a:pt x="1920411" y="3451894"/>
                  <a:pt x="1923349" y="3444236"/>
                  <a:pt x="1915110" y="3454249"/>
                </a:cubicBezTo>
                <a:cubicBezTo>
                  <a:pt x="1916043" y="3444942"/>
                  <a:pt x="1916043" y="3444942"/>
                  <a:pt x="1916043" y="3444942"/>
                </a:cubicBezTo>
                <a:cubicBezTo>
                  <a:pt x="1905519" y="3412775"/>
                  <a:pt x="1905519" y="3412775"/>
                  <a:pt x="1905519" y="3412775"/>
                </a:cubicBezTo>
                <a:cubicBezTo>
                  <a:pt x="1903871" y="3414777"/>
                  <a:pt x="1903871" y="3414777"/>
                  <a:pt x="1903871" y="3414777"/>
                </a:cubicBezTo>
                <a:cubicBezTo>
                  <a:pt x="1895851" y="3408178"/>
                  <a:pt x="1895851" y="3408178"/>
                  <a:pt x="1895851" y="3408178"/>
                </a:cubicBezTo>
                <a:cubicBezTo>
                  <a:pt x="1901509" y="3409475"/>
                  <a:pt x="1901509" y="3409475"/>
                  <a:pt x="1901509" y="3409475"/>
                </a:cubicBezTo>
                <a:cubicBezTo>
                  <a:pt x="1901725" y="3392863"/>
                  <a:pt x="1901725" y="3392863"/>
                  <a:pt x="1901725" y="3392863"/>
                </a:cubicBezTo>
                <a:cubicBezTo>
                  <a:pt x="1896068" y="3391566"/>
                  <a:pt x="1896068" y="3391566"/>
                  <a:pt x="1896068" y="3391566"/>
                </a:cubicBezTo>
                <a:cubicBezTo>
                  <a:pt x="1904663" y="3385205"/>
                  <a:pt x="1889337" y="3379311"/>
                  <a:pt x="1900295" y="3378254"/>
                </a:cubicBezTo>
                <a:cubicBezTo>
                  <a:pt x="1898290" y="3376604"/>
                  <a:pt x="1907243" y="3373896"/>
                  <a:pt x="1897932" y="3372951"/>
                </a:cubicBezTo>
                <a:cubicBezTo>
                  <a:pt x="1900870" y="3365294"/>
                  <a:pt x="1903808" y="3357636"/>
                  <a:pt x="1897792" y="3352686"/>
                </a:cubicBezTo>
                <a:cubicBezTo>
                  <a:pt x="1886476" y="3350092"/>
                  <a:pt x="1886476" y="3350092"/>
                  <a:pt x="1886476" y="3350092"/>
                </a:cubicBezTo>
                <a:cubicBezTo>
                  <a:pt x="1889056" y="3338782"/>
                  <a:pt x="1889056" y="3338782"/>
                  <a:pt x="1889056" y="3338782"/>
                </a:cubicBezTo>
                <a:cubicBezTo>
                  <a:pt x="1884688" y="3331830"/>
                  <a:pt x="1884688" y="3331830"/>
                  <a:pt x="1884688" y="3331830"/>
                </a:cubicBezTo>
                <a:cubicBezTo>
                  <a:pt x="1887268" y="3320520"/>
                  <a:pt x="1887268" y="3320520"/>
                  <a:pt x="1887268" y="3320520"/>
                </a:cubicBezTo>
                <a:cubicBezTo>
                  <a:pt x="1884905" y="3315218"/>
                  <a:pt x="1884905" y="3315218"/>
                  <a:pt x="1884905" y="3315218"/>
                </a:cubicBezTo>
                <a:cubicBezTo>
                  <a:pt x="1876884" y="3308618"/>
                  <a:pt x="1893719" y="3292244"/>
                  <a:pt x="1882402" y="3289651"/>
                </a:cubicBezTo>
                <a:cubicBezTo>
                  <a:pt x="1880832" y="3254776"/>
                  <a:pt x="1880832" y="3254776"/>
                  <a:pt x="1880832" y="3254776"/>
                </a:cubicBezTo>
                <a:cubicBezTo>
                  <a:pt x="1878329" y="3229209"/>
                  <a:pt x="1878329" y="3229209"/>
                  <a:pt x="1878329" y="3229209"/>
                </a:cubicBezTo>
                <a:cubicBezTo>
                  <a:pt x="1875609" y="3220253"/>
                  <a:pt x="1891510" y="3213188"/>
                  <a:pt x="1872172" y="3203995"/>
                </a:cubicBezTo>
                <a:cubicBezTo>
                  <a:pt x="1876183" y="3207294"/>
                  <a:pt x="1875468" y="3199989"/>
                  <a:pt x="1877473" y="3201639"/>
                </a:cubicBezTo>
                <a:cubicBezTo>
                  <a:pt x="1876758" y="3194334"/>
                  <a:pt x="1876758" y="3194334"/>
                  <a:pt x="1876758" y="3194334"/>
                </a:cubicBezTo>
                <a:cubicBezTo>
                  <a:pt x="1868162" y="3200695"/>
                  <a:pt x="1868162" y="3200695"/>
                  <a:pt x="1868162" y="3200695"/>
                </a:cubicBezTo>
                <a:cubicBezTo>
                  <a:pt x="1877333" y="3181374"/>
                  <a:pt x="1877333" y="3181374"/>
                  <a:pt x="1877333" y="3181374"/>
                </a:cubicBezTo>
                <a:cubicBezTo>
                  <a:pt x="1874970" y="3176072"/>
                  <a:pt x="1874970" y="3176072"/>
                  <a:pt x="1874970" y="3176072"/>
                </a:cubicBezTo>
                <a:cubicBezTo>
                  <a:pt x="1866374" y="3182432"/>
                  <a:pt x="1866374" y="3182432"/>
                  <a:pt x="1866374" y="3182432"/>
                </a:cubicBezTo>
                <a:cubicBezTo>
                  <a:pt x="1859209" y="3203402"/>
                  <a:pt x="1859209" y="3203402"/>
                  <a:pt x="1859209" y="3203402"/>
                </a:cubicBezTo>
                <a:cubicBezTo>
                  <a:pt x="1849680" y="3219070"/>
                  <a:pt x="1849680" y="3219070"/>
                  <a:pt x="1849680" y="3219070"/>
                </a:cubicBezTo>
                <a:cubicBezTo>
                  <a:pt x="1852043" y="3224373"/>
                  <a:pt x="1852043" y="3224373"/>
                  <a:pt x="1852043" y="3224373"/>
                </a:cubicBezTo>
                <a:cubicBezTo>
                  <a:pt x="1857701" y="3225669"/>
                  <a:pt x="1857701" y="3225669"/>
                  <a:pt x="1857701" y="3225669"/>
                </a:cubicBezTo>
                <a:cubicBezTo>
                  <a:pt x="1846167" y="3239687"/>
                  <a:pt x="1846167" y="3239687"/>
                  <a:pt x="1846167" y="3239687"/>
                </a:cubicBezTo>
                <a:cubicBezTo>
                  <a:pt x="1844162" y="3238038"/>
                  <a:pt x="1844162" y="3238038"/>
                  <a:pt x="1844162" y="3238038"/>
                </a:cubicBezTo>
                <a:cubicBezTo>
                  <a:pt x="1848748" y="3228378"/>
                  <a:pt x="1848748" y="3228378"/>
                  <a:pt x="1848748" y="3228378"/>
                </a:cubicBezTo>
                <a:cubicBezTo>
                  <a:pt x="1843447" y="3230732"/>
                  <a:pt x="1843447" y="3230732"/>
                  <a:pt x="1843447" y="3230732"/>
                </a:cubicBezTo>
                <a:cubicBezTo>
                  <a:pt x="1826753" y="3267371"/>
                  <a:pt x="1826753" y="3267371"/>
                  <a:pt x="1826753" y="3267371"/>
                </a:cubicBezTo>
                <a:cubicBezTo>
                  <a:pt x="1830763" y="3270671"/>
                  <a:pt x="1830763" y="3270671"/>
                  <a:pt x="1830763" y="3270671"/>
                </a:cubicBezTo>
                <a:cubicBezTo>
                  <a:pt x="1820162" y="3275381"/>
                  <a:pt x="1820162" y="3275381"/>
                  <a:pt x="1820162" y="3275381"/>
                </a:cubicBezTo>
                <a:cubicBezTo>
                  <a:pt x="1811349" y="3298354"/>
                  <a:pt x="1811349" y="3298354"/>
                  <a:pt x="1811349" y="3298354"/>
                </a:cubicBezTo>
                <a:cubicBezTo>
                  <a:pt x="1813355" y="3300004"/>
                  <a:pt x="1813355" y="3300004"/>
                  <a:pt x="1813355" y="3300004"/>
                </a:cubicBezTo>
                <a:cubicBezTo>
                  <a:pt x="1806048" y="3300709"/>
                  <a:pt x="1806048" y="3300709"/>
                  <a:pt x="1806048" y="3300709"/>
                </a:cubicBezTo>
                <a:cubicBezTo>
                  <a:pt x="1806406" y="3304361"/>
                  <a:pt x="1806406" y="3304361"/>
                  <a:pt x="1806406" y="3304361"/>
                </a:cubicBezTo>
                <a:cubicBezTo>
                  <a:pt x="1801106" y="3306716"/>
                  <a:pt x="1801106" y="3306716"/>
                  <a:pt x="1801106" y="3306716"/>
                </a:cubicBezTo>
                <a:cubicBezTo>
                  <a:pt x="1802179" y="3317674"/>
                  <a:pt x="1802179" y="3317674"/>
                  <a:pt x="1802179" y="3317674"/>
                </a:cubicBezTo>
                <a:cubicBezTo>
                  <a:pt x="1795230" y="3322032"/>
                  <a:pt x="1795230" y="3322032"/>
                  <a:pt x="1795230" y="3322032"/>
                </a:cubicBezTo>
                <a:cubicBezTo>
                  <a:pt x="1801246" y="3326981"/>
                  <a:pt x="1801246" y="3326981"/>
                  <a:pt x="1801246" y="3326981"/>
                </a:cubicBezTo>
                <a:lnTo>
                  <a:pt x="1793451" y="3330445"/>
                </a:lnTo>
                <a:lnTo>
                  <a:pt x="1794019" y="3326441"/>
                </a:lnTo>
                <a:cubicBezTo>
                  <a:pt x="1794608" y="3319211"/>
                  <a:pt x="1790913" y="3334431"/>
                  <a:pt x="1790645" y="3331692"/>
                </a:cubicBezTo>
                <a:cubicBezTo>
                  <a:pt x="1790645" y="3331692"/>
                  <a:pt x="1790645" y="3331692"/>
                  <a:pt x="1791970" y="3331103"/>
                </a:cubicBezTo>
                <a:lnTo>
                  <a:pt x="1793451" y="3330445"/>
                </a:lnTo>
                <a:lnTo>
                  <a:pt x="1791717" y="3342649"/>
                </a:lnTo>
                <a:cubicBezTo>
                  <a:pt x="1786059" y="3341352"/>
                  <a:pt x="1786059" y="3341352"/>
                  <a:pt x="1786059" y="3341352"/>
                </a:cubicBezTo>
                <a:cubicBezTo>
                  <a:pt x="1791500" y="3359261"/>
                  <a:pt x="1791500" y="3359261"/>
                  <a:pt x="1791500" y="3359261"/>
                </a:cubicBezTo>
                <a:lnTo>
                  <a:pt x="1788337" y="3363106"/>
                </a:lnTo>
                <a:lnTo>
                  <a:pt x="1787082" y="3360034"/>
                </a:lnTo>
                <a:cubicBezTo>
                  <a:pt x="1785377" y="3356742"/>
                  <a:pt x="1788061" y="3366506"/>
                  <a:pt x="1786557" y="3365269"/>
                </a:cubicBezTo>
                <a:cubicBezTo>
                  <a:pt x="1786557" y="3365269"/>
                  <a:pt x="1786557" y="3365269"/>
                  <a:pt x="1787175" y="3364518"/>
                </a:cubicBezTo>
                <a:lnTo>
                  <a:pt x="1788337" y="3363106"/>
                </a:lnTo>
                <a:lnTo>
                  <a:pt x="1789768" y="3366612"/>
                </a:lnTo>
                <a:lnTo>
                  <a:pt x="1789745" y="3366632"/>
                </a:lnTo>
                <a:lnTo>
                  <a:pt x="1790066" y="3367390"/>
                </a:lnTo>
                <a:lnTo>
                  <a:pt x="1783619" y="3372927"/>
                </a:lnTo>
                <a:cubicBezTo>
                  <a:pt x="1791640" y="3379526"/>
                  <a:pt x="1791640" y="3379526"/>
                  <a:pt x="1791640" y="3379526"/>
                </a:cubicBezTo>
                <a:cubicBezTo>
                  <a:pt x="1785765" y="3394841"/>
                  <a:pt x="1785765" y="3394841"/>
                  <a:pt x="1785765" y="3394841"/>
                </a:cubicBezTo>
                <a:cubicBezTo>
                  <a:pt x="1786838" y="3405799"/>
                  <a:pt x="1786838" y="3405799"/>
                  <a:pt x="1786838" y="3405799"/>
                </a:cubicBezTo>
                <a:cubicBezTo>
                  <a:pt x="1792496" y="3407096"/>
                  <a:pt x="1792496" y="3407096"/>
                  <a:pt x="1792496" y="3407096"/>
                </a:cubicBezTo>
                <a:cubicBezTo>
                  <a:pt x="1790848" y="3409098"/>
                  <a:pt x="1790848" y="3409098"/>
                  <a:pt x="1790848" y="3409098"/>
                </a:cubicBezTo>
                <a:cubicBezTo>
                  <a:pt x="1798512" y="3412046"/>
                  <a:pt x="1798512" y="3412046"/>
                  <a:pt x="1798512" y="3412046"/>
                </a:cubicBezTo>
                <a:cubicBezTo>
                  <a:pt x="1796289" y="3427008"/>
                  <a:pt x="1796289" y="3427008"/>
                  <a:pt x="1796289" y="3427008"/>
                </a:cubicBezTo>
                <a:cubicBezTo>
                  <a:pt x="1798652" y="3432311"/>
                  <a:pt x="1802382" y="3395081"/>
                  <a:pt x="1797720" y="3441617"/>
                </a:cubicBezTo>
                <a:cubicBezTo>
                  <a:pt x="1797720" y="3441617"/>
                  <a:pt x="1801590" y="3424653"/>
                  <a:pt x="1800082" y="3446920"/>
                </a:cubicBezTo>
                <a:cubicBezTo>
                  <a:pt x="1798435" y="3448923"/>
                  <a:pt x="1798435" y="3448923"/>
                  <a:pt x="1798435" y="3448923"/>
                </a:cubicBezTo>
                <a:cubicBezTo>
                  <a:pt x="1796072" y="3443621"/>
                  <a:pt x="1796072" y="3443621"/>
                  <a:pt x="1796072" y="3443621"/>
                </a:cubicBezTo>
                <a:cubicBezTo>
                  <a:pt x="1783465" y="3446681"/>
                  <a:pt x="1783465" y="3446681"/>
                  <a:pt x="1783465" y="3446681"/>
                </a:cubicBezTo>
                <a:cubicBezTo>
                  <a:pt x="1783823" y="3450333"/>
                  <a:pt x="1783823" y="3450333"/>
                  <a:pt x="1783823" y="3450333"/>
                </a:cubicBezTo>
                <a:cubicBezTo>
                  <a:pt x="1793491" y="3454930"/>
                  <a:pt x="1793491" y="3454930"/>
                  <a:pt x="1793491" y="3454930"/>
                </a:cubicBezTo>
                <a:lnTo>
                  <a:pt x="1792053" y="3458680"/>
                </a:lnTo>
                <a:lnTo>
                  <a:pt x="1790062" y="3457566"/>
                </a:lnTo>
                <a:cubicBezTo>
                  <a:pt x="1789283" y="3459024"/>
                  <a:pt x="1789729" y="3463590"/>
                  <a:pt x="1790553" y="3462588"/>
                </a:cubicBezTo>
                <a:cubicBezTo>
                  <a:pt x="1790553" y="3462588"/>
                  <a:pt x="1790553" y="3462588"/>
                  <a:pt x="1790921" y="3461630"/>
                </a:cubicBezTo>
                <a:lnTo>
                  <a:pt x="1792053" y="3458680"/>
                </a:lnTo>
                <a:lnTo>
                  <a:pt x="1792257" y="3458794"/>
                </a:lnTo>
                <a:lnTo>
                  <a:pt x="1795507" y="3467420"/>
                </a:lnTo>
                <a:lnTo>
                  <a:pt x="1794052" y="3472129"/>
                </a:lnTo>
                <a:cubicBezTo>
                  <a:pt x="1793278" y="3475113"/>
                  <a:pt x="1792898" y="3477109"/>
                  <a:pt x="1793632" y="3475195"/>
                </a:cubicBezTo>
                <a:cubicBezTo>
                  <a:pt x="1793632" y="3475195"/>
                  <a:pt x="1793632" y="3475195"/>
                  <a:pt x="1794044" y="3474694"/>
                </a:cubicBezTo>
                <a:lnTo>
                  <a:pt x="1796773" y="3471378"/>
                </a:lnTo>
                <a:lnTo>
                  <a:pt x="1795937" y="3476863"/>
                </a:lnTo>
                <a:cubicBezTo>
                  <a:pt x="1795050" y="3482029"/>
                  <a:pt x="1793809" y="3488774"/>
                  <a:pt x="1792124" y="3497463"/>
                </a:cubicBezTo>
                <a:cubicBezTo>
                  <a:pt x="1795343" y="3530335"/>
                  <a:pt x="1795343" y="3530335"/>
                  <a:pt x="1795343" y="3530335"/>
                </a:cubicBezTo>
                <a:lnTo>
                  <a:pt x="1794919" y="3539885"/>
                </a:lnTo>
                <a:lnTo>
                  <a:pt x="1792397" y="3530849"/>
                </a:lnTo>
                <a:cubicBezTo>
                  <a:pt x="1791332" y="3527035"/>
                  <a:pt x="1791332" y="3527035"/>
                  <a:pt x="1791332" y="3527035"/>
                </a:cubicBezTo>
                <a:cubicBezTo>
                  <a:pt x="1790617" y="3519730"/>
                  <a:pt x="1790617" y="3519730"/>
                  <a:pt x="1790617" y="3519730"/>
                </a:cubicBezTo>
                <a:cubicBezTo>
                  <a:pt x="1784601" y="3514780"/>
                  <a:pt x="1784601" y="3514780"/>
                  <a:pt x="1784601" y="3514780"/>
                </a:cubicBezTo>
                <a:cubicBezTo>
                  <a:pt x="1782673" y="3476253"/>
                  <a:pt x="1782673" y="3476253"/>
                  <a:pt x="1782673" y="3476253"/>
                </a:cubicBezTo>
                <a:cubicBezTo>
                  <a:pt x="1774294" y="3466001"/>
                  <a:pt x="1786185" y="3455636"/>
                  <a:pt x="1774154" y="3445737"/>
                </a:cubicBezTo>
                <a:cubicBezTo>
                  <a:pt x="1763911" y="3454100"/>
                  <a:pt x="1763911" y="3454100"/>
                  <a:pt x="1763911" y="3454100"/>
                </a:cubicBezTo>
                <a:cubicBezTo>
                  <a:pt x="1764843" y="3444792"/>
                  <a:pt x="1773081" y="3434779"/>
                  <a:pt x="1761765" y="3432185"/>
                </a:cubicBezTo>
                <a:cubicBezTo>
                  <a:pt x="1756464" y="3434540"/>
                  <a:pt x="1756464" y="3434540"/>
                  <a:pt x="1756464" y="3434540"/>
                </a:cubicBezTo>
                <a:cubicBezTo>
                  <a:pt x="1757538" y="3445497"/>
                  <a:pt x="1757538" y="3445497"/>
                  <a:pt x="1757538" y="3445497"/>
                </a:cubicBezTo>
                <a:cubicBezTo>
                  <a:pt x="1751522" y="3440547"/>
                  <a:pt x="1751522" y="3440547"/>
                  <a:pt x="1751522" y="3440547"/>
                </a:cubicBezTo>
                <a:cubicBezTo>
                  <a:pt x="1750091" y="3425938"/>
                  <a:pt x="1750091" y="3425938"/>
                  <a:pt x="1750091" y="3425938"/>
                </a:cubicBezTo>
                <a:cubicBezTo>
                  <a:pt x="1748086" y="3424288"/>
                  <a:pt x="1748086" y="3424288"/>
                  <a:pt x="1748086" y="3424288"/>
                </a:cubicBezTo>
                <a:cubicBezTo>
                  <a:pt x="1743858" y="3437601"/>
                  <a:pt x="1743858" y="3437601"/>
                  <a:pt x="1743858" y="3437601"/>
                </a:cubicBezTo>
                <a:cubicBezTo>
                  <a:pt x="1749657" y="3459162"/>
                  <a:pt x="1749657" y="3459162"/>
                  <a:pt x="1749657" y="3459162"/>
                </a:cubicBezTo>
                <a:cubicBezTo>
                  <a:pt x="1743641" y="3454213"/>
                  <a:pt x="1743641" y="3454213"/>
                  <a:pt x="1743641" y="3454213"/>
                </a:cubicBezTo>
                <a:cubicBezTo>
                  <a:pt x="1740345" y="3458218"/>
                  <a:pt x="1740345" y="3458218"/>
                  <a:pt x="1740345" y="3458218"/>
                </a:cubicBezTo>
                <a:cubicBezTo>
                  <a:pt x="1738340" y="3456568"/>
                  <a:pt x="1738340" y="3456568"/>
                  <a:pt x="1738340" y="3456568"/>
                </a:cubicBezTo>
                <a:cubicBezTo>
                  <a:pt x="1741636" y="3452563"/>
                  <a:pt x="1731967" y="3447967"/>
                  <a:pt x="1744931" y="3448558"/>
                </a:cubicBezTo>
                <a:cubicBezTo>
                  <a:pt x="1739847" y="3434301"/>
                  <a:pt x="1739847" y="3434301"/>
                  <a:pt x="1739847" y="3434301"/>
                </a:cubicBezTo>
                <a:cubicBezTo>
                  <a:pt x="1731609" y="3444313"/>
                  <a:pt x="1731609" y="3444313"/>
                  <a:pt x="1731609" y="3444313"/>
                </a:cubicBezTo>
                <a:cubicBezTo>
                  <a:pt x="1732682" y="3455271"/>
                  <a:pt x="1732682" y="3455271"/>
                  <a:pt x="1732682" y="3455271"/>
                </a:cubicBezTo>
                <a:cubicBezTo>
                  <a:pt x="1726449" y="3466933"/>
                  <a:pt x="1726449" y="3466933"/>
                  <a:pt x="1726449" y="3466933"/>
                </a:cubicBezTo>
                <a:cubicBezTo>
                  <a:pt x="1724303" y="3445019"/>
                  <a:pt x="1717713" y="3453029"/>
                  <a:pt x="1733475" y="3425698"/>
                </a:cubicBezTo>
                <a:cubicBezTo>
                  <a:pt x="1711122" y="3461040"/>
                  <a:pt x="1711122" y="3461040"/>
                  <a:pt x="1711122" y="3461040"/>
                </a:cubicBezTo>
                <a:lnTo>
                  <a:pt x="1708736" y="3468554"/>
                </a:lnTo>
                <a:lnTo>
                  <a:pt x="1705918" y="3470557"/>
                </a:lnTo>
                <a:cubicBezTo>
                  <a:pt x="1705050" y="3471995"/>
                  <a:pt x="1704979" y="3473615"/>
                  <a:pt x="1706894" y="3474352"/>
                </a:cubicBezTo>
                <a:cubicBezTo>
                  <a:pt x="1706894" y="3474352"/>
                  <a:pt x="1706894" y="3474352"/>
                  <a:pt x="1707423" y="3472688"/>
                </a:cubicBezTo>
                <a:lnTo>
                  <a:pt x="1708736" y="3468554"/>
                </a:lnTo>
                <a:lnTo>
                  <a:pt x="1709716" y="3467857"/>
                </a:lnTo>
                <a:cubicBezTo>
                  <a:pt x="1712249" y="3467844"/>
                  <a:pt x="1713197" y="3472822"/>
                  <a:pt x="1703024" y="3491317"/>
                </a:cubicBezTo>
                <a:cubicBezTo>
                  <a:pt x="1703024" y="3491317"/>
                  <a:pt x="1699371" y="3491670"/>
                  <a:pt x="1701019" y="3489667"/>
                </a:cubicBezTo>
                <a:cubicBezTo>
                  <a:pt x="1690775" y="3498030"/>
                  <a:pt x="1690775" y="3498030"/>
                  <a:pt x="1690775" y="3498030"/>
                </a:cubicBezTo>
                <a:cubicBezTo>
                  <a:pt x="1691490" y="3505335"/>
                  <a:pt x="1691490" y="3505335"/>
                  <a:pt x="1691490" y="3505335"/>
                </a:cubicBezTo>
                <a:cubicBezTo>
                  <a:pt x="1687837" y="3505688"/>
                  <a:pt x="1687837" y="3505688"/>
                  <a:pt x="1687837" y="3505688"/>
                </a:cubicBezTo>
                <a:cubicBezTo>
                  <a:pt x="1685257" y="3516998"/>
                  <a:pt x="1685257" y="3516998"/>
                  <a:pt x="1685257" y="3516998"/>
                </a:cubicBezTo>
                <a:cubicBezTo>
                  <a:pt x="1679956" y="3519353"/>
                  <a:pt x="1679956" y="3519353"/>
                  <a:pt x="1679956" y="3519353"/>
                </a:cubicBezTo>
                <a:cubicBezTo>
                  <a:pt x="1677376" y="3530663"/>
                  <a:pt x="1677376" y="3530663"/>
                  <a:pt x="1677376" y="3530663"/>
                </a:cubicBezTo>
                <a:lnTo>
                  <a:pt x="1672390" y="3539993"/>
                </a:lnTo>
                <a:lnTo>
                  <a:pt x="1666775" y="3535373"/>
                </a:lnTo>
                <a:cubicBezTo>
                  <a:pt x="1656174" y="3540084"/>
                  <a:pt x="1656174" y="3540084"/>
                  <a:pt x="1656174" y="3540084"/>
                </a:cubicBezTo>
                <a:cubicBezTo>
                  <a:pt x="1655816" y="3536432"/>
                  <a:pt x="1655816" y="3536432"/>
                  <a:pt x="1655816" y="3536432"/>
                </a:cubicBezTo>
                <a:cubicBezTo>
                  <a:pt x="1672651" y="3520058"/>
                  <a:pt x="1672651" y="3520058"/>
                  <a:pt x="1672651" y="3520058"/>
                </a:cubicBezTo>
                <a:cubicBezTo>
                  <a:pt x="1679242" y="3512048"/>
                  <a:pt x="1671935" y="3512754"/>
                  <a:pt x="1667925" y="3509454"/>
                </a:cubicBezTo>
                <a:cubicBezTo>
                  <a:pt x="1674873" y="3505096"/>
                  <a:pt x="1674873" y="3505096"/>
                  <a:pt x="1674873" y="3505096"/>
                </a:cubicBezTo>
                <a:cubicBezTo>
                  <a:pt x="1676521" y="3503094"/>
                  <a:pt x="1676521" y="3503094"/>
                  <a:pt x="1676521" y="3503094"/>
                </a:cubicBezTo>
                <a:cubicBezTo>
                  <a:pt x="1685692" y="3483773"/>
                  <a:pt x="1685692" y="3483773"/>
                  <a:pt x="1685692" y="3483773"/>
                </a:cubicBezTo>
                <a:cubicBezTo>
                  <a:pt x="1685692" y="3483773"/>
                  <a:pt x="1686982" y="3478118"/>
                  <a:pt x="1682039" y="3484126"/>
                </a:cubicBezTo>
                <a:cubicBezTo>
                  <a:pt x="1685334" y="3480120"/>
                  <a:pt x="1677313" y="3473521"/>
                  <a:pt x="1688987" y="3479768"/>
                </a:cubicBezTo>
                <a:cubicBezTo>
                  <a:pt x="1692283" y="3475763"/>
                  <a:pt x="1693930" y="3473760"/>
                  <a:pt x="1687914" y="3468810"/>
                </a:cubicBezTo>
                <a:cubicBezTo>
                  <a:pt x="1694863" y="3464453"/>
                  <a:pt x="1694863" y="3464453"/>
                  <a:pt x="1694863" y="3464453"/>
                </a:cubicBezTo>
                <a:cubicBezTo>
                  <a:pt x="1692500" y="3459150"/>
                  <a:pt x="1692500" y="3459150"/>
                  <a:pt x="1692500" y="3459150"/>
                </a:cubicBezTo>
                <a:cubicBezTo>
                  <a:pt x="1697800" y="3456796"/>
                  <a:pt x="1697800" y="3456796"/>
                  <a:pt x="1697800" y="3456796"/>
                </a:cubicBezTo>
                <a:cubicBezTo>
                  <a:pt x="1695438" y="3451493"/>
                  <a:pt x="1704033" y="3445132"/>
                  <a:pt x="1692717" y="3442538"/>
                </a:cubicBezTo>
                <a:cubicBezTo>
                  <a:pt x="1698018" y="3440183"/>
                  <a:pt x="1698018" y="3440183"/>
                  <a:pt x="1698018" y="3440183"/>
                </a:cubicBezTo>
                <a:cubicBezTo>
                  <a:pt x="1702028" y="3443483"/>
                  <a:pt x="1702028" y="3443483"/>
                  <a:pt x="1702028" y="3443483"/>
                </a:cubicBezTo>
                <a:cubicBezTo>
                  <a:pt x="1707329" y="3441127"/>
                  <a:pt x="1709692" y="3446430"/>
                  <a:pt x="1711557" y="3427815"/>
                </a:cubicBezTo>
                <a:cubicBezTo>
                  <a:pt x="1709194" y="3422513"/>
                  <a:pt x="1709194" y="3422513"/>
                  <a:pt x="1709194" y="3422513"/>
                </a:cubicBezTo>
                <a:cubicBezTo>
                  <a:pt x="1716500" y="3421807"/>
                  <a:pt x="1716500" y="3421807"/>
                  <a:pt x="1716500" y="3421807"/>
                </a:cubicBezTo>
                <a:cubicBezTo>
                  <a:pt x="1714852" y="3423810"/>
                  <a:pt x="1721085" y="3412147"/>
                  <a:pt x="1720868" y="3428760"/>
                </a:cubicBezTo>
                <a:cubicBezTo>
                  <a:pt x="1729106" y="3418746"/>
                  <a:pt x="1729106" y="3418746"/>
                  <a:pt x="1729106" y="3418746"/>
                </a:cubicBezTo>
                <a:cubicBezTo>
                  <a:pt x="1715784" y="3414502"/>
                  <a:pt x="1715784" y="3414502"/>
                  <a:pt x="1715784" y="3414502"/>
                </a:cubicBezTo>
                <a:cubicBezTo>
                  <a:pt x="1718722" y="3406845"/>
                  <a:pt x="1718722" y="3406845"/>
                  <a:pt x="1718722" y="3406845"/>
                </a:cubicBezTo>
                <a:cubicBezTo>
                  <a:pt x="1730256" y="3392827"/>
                  <a:pt x="1730256" y="3392827"/>
                  <a:pt x="1730256" y="3392827"/>
                </a:cubicBezTo>
                <a:cubicBezTo>
                  <a:pt x="1724240" y="3387877"/>
                  <a:pt x="1728826" y="3378217"/>
                  <a:pt x="1735774" y="3373859"/>
                </a:cubicBezTo>
                <a:cubicBezTo>
                  <a:pt x="1743297" y="3356541"/>
                  <a:pt x="1743297" y="3356541"/>
                  <a:pt x="1743297" y="3356541"/>
                </a:cubicBezTo>
                <a:cubicBezTo>
                  <a:pt x="1746234" y="3348884"/>
                  <a:pt x="1734561" y="3342637"/>
                  <a:pt x="1744089" y="3326969"/>
                </a:cubicBezTo>
                <a:cubicBezTo>
                  <a:pt x="1735136" y="3329677"/>
                  <a:pt x="1735136" y="3329677"/>
                  <a:pt x="1735136" y="3329677"/>
                </a:cubicBezTo>
                <a:cubicBezTo>
                  <a:pt x="1736861" y="3290797"/>
                  <a:pt x="1736861" y="3290797"/>
                  <a:pt x="1736861" y="3290797"/>
                </a:cubicBezTo>
                <a:cubicBezTo>
                  <a:pt x="1736503" y="3287145"/>
                  <a:pt x="1734357" y="3265231"/>
                  <a:pt x="1729772" y="3274891"/>
                </a:cubicBezTo>
                <a:cubicBezTo>
                  <a:pt x="1729772" y="3274891"/>
                  <a:pt x="1729057" y="3267586"/>
                  <a:pt x="1726477" y="3278896"/>
                </a:cubicBezTo>
                <a:cubicBezTo>
                  <a:pt x="1728840" y="3284198"/>
                  <a:pt x="1728840" y="3284198"/>
                  <a:pt x="1728840" y="3284198"/>
                </a:cubicBezTo>
                <a:cubicBezTo>
                  <a:pt x="1711865" y="3280306"/>
                  <a:pt x="1711865" y="3280306"/>
                  <a:pt x="1711865" y="3280306"/>
                </a:cubicBezTo>
                <a:cubicBezTo>
                  <a:pt x="1705275" y="3288317"/>
                  <a:pt x="1705275" y="3288317"/>
                  <a:pt x="1705275" y="3288317"/>
                </a:cubicBezTo>
                <a:cubicBezTo>
                  <a:pt x="1705632" y="3291969"/>
                  <a:pt x="1705632" y="3291969"/>
                  <a:pt x="1705632" y="3291969"/>
                </a:cubicBezTo>
                <a:cubicBezTo>
                  <a:pt x="1712580" y="3287612"/>
                  <a:pt x="1712580" y="3287612"/>
                  <a:pt x="1712580" y="3287612"/>
                </a:cubicBezTo>
                <a:cubicBezTo>
                  <a:pt x="1707062" y="3306579"/>
                  <a:pt x="1707062" y="3306579"/>
                  <a:pt x="1707062" y="3306579"/>
                </a:cubicBezTo>
                <a:cubicBezTo>
                  <a:pt x="1703409" y="3306932"/>
                  <a:pt x="1703409" y="3306932"/>
                  <a:pt x="1703409" y="3306932"/>
                </a:cubicBezTo>
                <a:lnTo>
                  <a:pt x="1703014" y="3310876"/>
                </a:lnTo>
                <a:lnTo>
                  <a:pt x="1702236" y="3311423"/>
                </a:lnTo>
                <a:cubicBezTo>
                  <a:pt x="1702620" y="3312999"/>
                  <a:pt x="1704303" y="3316063"/>
                  <a:pt x="1702477" y="3316239"/>
                </a:cubicBezTo>
                <a:cubicBezTo>
                  <a:pt x="1702477" y="3316239"/>
                  <a:pt x="1702477" y="3316239"/>
                  <a:pt x="1702593" y="3315076"/>
                </a:cubicBezTo>
                <a:lnTo>
                  <a:pt x="1703014" y="3310876"/>
                </a:lnTo>
                <a:lnTo>
                  <a:pt x="1703233" y="3310722"/>
                </a:lnTo>
                <a:cubicBezTo>
                  <a:pt x="1704291" y="3311224"/>
                  <a:pt x="1706274" y="3312646"/>
                  <a:pt x="1709783" y="3315533"/>
                </a:cubicBezTo>
                <a:cubicBezTo>
                  <a:pt x="1699182" y="3320244"/>
                  <a:pt x="1699182" y="3320244"/>
                  <a:pt x="1699182" y="3320244"/>
                </a:cubicBezTo>
                <a:cubicBezTo>
                  <a:pt x="1689295" y="3332260"/>
                  <a:pt x="1689295" y="3332260"/>
                  <a:pt x="1689295" y="3332260"/>
                </a:cubicBezTo>
                <a:cubicBezTo>
                  <a:pt x="1688005" y="3337915"/>
                  <a:pt x="1688005" y="3337915"/>
                  <a:pt x="1688005" y="3337915"/>
                </a:cubicBezTo>
                <a:cubicBezTo>
                  <a:pt x="1682130" y="3353230"/>
                  <a:pt x="1682130" y="3353230"/>
                  <a:pt x="1682130" y="3353230"/>
                </a:cubicBezTo>
                <a:cubicBezTo>
                  <a:pt x="1677762" y="3346278"/>
                  <a:pt x="1677762" y="3346278"/>
                  <a:pt x="1677762" y="3346278"/>
                </a:cubicBezTo>
                <a:cubicBezTo>
                  <a:pt x="1672462" y="3348632"/>
                  <a:pt x="1672462" y="3348632"/>
                  <a:pt x="1672462" y="3348632"/>
                </a:cubicBezTo>
                <a:cubicBezTo>
                  <a:pt x="1655052" y="3377966"/>
                  <a:pt x="1655052" y="3377966"/>
                  <a:pt x="1655052" y="3377966"/>
                </a:cubicBezTo>
                <a:cubicBezTo>
                  <a:pt x="1633415" y="3420612"/>
                  <a:pt x="1633415" y="3420612"/>
                  <a:pt x="1633415" y="3420612"/>
                </a:cubicBezTo>
                <a:cubicBezTo>
                  <a:pt x="1625892" y="3437929"/>
                  <a:pt x="1625892" y="3437929"/>
                  <a:pt x="1625892" y="3437929"/>
                </a:cubicBezTo>
                <a:cubicBezTo>
                  <a:pt x="1624244" y="3439932"/>
                  <a:pt x="1624244" y="3439932"/>
                  <a:pt x="1624244" y="3439932"/>
                </a:cubicBezTo>
                <a:cubicBezTo>
                  <a:pt x="1623312" y="3449239"/>
                  <a:pt x="1623312" y="3449239"/>
                  <a:pt x="1623312" y="3449239"/>
                </a:cubicBezTo>
                <a:cubicBezTo>
                  <a:pt x="1636851" y="3436871"/>
                  <a:pt x="1636851" y="3436871"/>
                  <a:pt x="1636851" y="3436871"/>
                </a:cubicBezTo>
                <a:cubicBezTo>
                  <a:pt x="1632265" y="3446531"/>
                  <a:pt x="1632265" y="3446531"/>
                  <a:pt x="1632265" y="3446531"/>
                </a:cubicBezTo>
                <a:cubicBezTo>
                  <a:pt x="1630975" y="3452186"/>
                  <a:pt x="1630975" y="3452186"/>
                  <a:pt x="1630975" y="3452186"/>
                </a:cubicBezTo>
                <a:cubicBezTo>
                  <a:pt x="1620157" y="3473509"/>
                  <a:pt x="1620157" y="3473509"/>
                  <a:pt x="1620157" y="3473509"/>
                </a:cubicBezTo>
                <a:cubicBezTo>
                  <a:pt x="1622520" y="3478811"/>
                  <a:pt x="1622520" y="3478811"/>
                  <a:pt x="1622520" y="3478811"/>
                </a:cubicBezTo>
                <a:cubicBezTo>
                  <a:pt x="1612276" y="3487174"/>
                  <a:pt x="1612276" y="3487174"/>
                  <a:pt x="1612276" y="3487174"/>
                </a:cubicBezTo>
                <a:cubicBezTo>
                  <a:pt x="1608981" y="3491179"/>
                  <a:pt x="1608981" y="3491179"/>
                  <a:pt x="1608981" y="3491179"/>
                </a:cubicBezTo>
                <a:cubicBezTo>
                  <a:pt x="1609696" y="3498484"/>
                  <a:pt x="1609696" y="3498484"/>
                  <a:pt x="1609696" y="3498484"/>
                </a:cubicBezTo>
                <a:cubicBezTo>
                  <a:pt x="1601815" y="3512149"/>
                  <a:pt x="1601815" y="3512149"/>
                  <a:pt x="1601815" y="3512149"/>
                </a:cubicBezTo>
                <a:cubicBezTo>
                  <a:pt x="1607473" y="3513447"/>
                  <a:pt x="1607473" y="3513447"/>
                  <a:pt x="1607473" y="3513447"/>
                </a:cubicBezTo>
                <a:cubicBezTo>
                  <a:pt x="1604178" y="3517452"/>
                  <a:pt x="1604178" y="3517452"/>
                  <a:pt x="1604178" y="3517452"/>
                </a:cubicBezTo>
                <a:cubicBezTo>
                  <a:pt x="1595224" y="3520160"/>
                  <a:pt x="1595224" y="3520160"/>
                  <a:pt x="1595224" y="3520160"/>
                </a:cubicBezTo>
                <a:cubicBezTo>
                  <a:pt x="1589706" y="3539127"/>
                  <a:pt x="1589706" y="3539127"/>
                  <a:pt x="1589706" y="3539127"/>
                </a:cubicBezTo>
                <a:cubicBezTo>
                  <a:pt x="1586411" y="3543132"/>
                  <a:pt x="1586411" y="3543132"/>
                  <a:pt x="1586411" y="3543132"/>
                </a:cubicBezTo>
                <a:cubicBezTo>
                  <a:pt x="1586053" y="3539480"/>
                  <a:pt x="1586053" y="3539480"/>
                  <a:pt x="1586053" y="3539480"/>
                </a:cubicBezTo>
                <a:cubicBezTo>
                  <a:pt x="1579105" y="3543837"/>
                  <a:pt x="1579105" y="3543837"/>
                  <a:pt x="1579105" y="3543837"/>
                </a:cubicBezTo>
                <a:cubicBezTo>
                  <a:pt x="1572655" y="3572113"/>
                  <a:pt x="1572655" y="3572113"/>
                  <a:pt x="1572655" y="3572113"/>
                </a:cubicBezTo>
                <a:cubicBezTo>
                  <a:pt x="1563701" y="3574821"/>
                  <a:pt x="1563701" y="3574821"/>
                  <a:pt x="1563701" y="3574821"/>
                </a:cubicBezTo>
                <a:cubicBezTo>
                  <a:pt x="1559116" y="3584481"/>
                  <a:pt x="1559116" y="3584481"/>
                  <a:pt x="1559116" y="3584481"/>
                </a:cubicBezTo>
                <a:cubicBezTo>
                  <a:pt x="1561479" y="3589783"/>
                  <a:pt x="1561479" y="3589783"/>
                  <a:pt x="1561479" y="3589783"/>
                </a:cubicBezTo>
                <a:cubicBezTo>
                  <a:pt x="1557608" y="3606748"/>
                  <a:pt x="1557608" y="3606748"/>
                  <a:pt x="1557608" y="3606748"/>
                </a:cubicBezTo>
                <a:cubicBezTo>
                  <a:pt x="1544427" y="3622769"/>
                  <a:pt x="1544427" y="3622769"/>
                  <a:pt x="1544427" y="3622769"/>
                </a:cubicBezTo>
                <a:cubicBezTo>
                  <a:pt x="1551593" y="3601799"/>
                  <a:pt x="1551593" y="3601799"/>
                  <a:pt x="1551593" y="3601799"/>
                </a:cubicBezTo>
                <a:cubicBezTo>
                  <a:pt x="1554173" y="3590489"/>
                  <a:pt x="1561977" y="3613700"/>
                  <a:pt x="1555820" y="3588486"/>
                </a:cubicBezTo>
                <a:cubicBezTo>
                  <a:pt x="1552168" y="3588839"/>
                  <a:pt x="1552168" y="3588839"/>
                  <a:pt x="1552168" y="3588839"/>
                </a:cubicBezTo>
                <a:cubicBezTo>
                  <a:pt x="1554748" y="3577529"/>
                  <a:pt x="1554748" y="3577529"/>
                  <a:pt x="1554748" y="3577529"/>
                </a:cubicBezTo>
                <a:cubicBezTo>
                  <a:pt x="1547799" y="3581887"/>
                  <a:pt x="1547799" y="3581887"/>
                  <a:pt x="1547799" y="3581887"/>
                </a:cubicBezTo>
                <a:cubicBezTo>
                  <a:pt x="1542390" y="3592548"/>
                  <a:pt x="1539686" y="3597878"/>
                  <a:pt x="1538333" y="3600544"/>
                </a:cubicBezTo>
                <a:lnTo>
                  <a:pt x="1537552" y="3602084"/>
                </a:lnTo>
                <a:lnTo>
                  <a:pt x="1535551" y="3588599"/>
                </a:lnTo>
                <a:cubicBezTo>
                  <a:pt x="1549090" y="3576231"/>
                  <a:pt x="1549090" y="3576231"/>
                  <a:pt x="1549090" y="3576231"/>
                </a:cubicBezTo>
                <a:cubicBezTo>
                  <a:pt x="1548375" y="3568926"/>
                  <a:pt x="1563344" y="3571168"/>
                  <a:pt x="1550022" y="3566924"/>
                </a:cubicBezTo>
                <a:cubicBezTo>
                  <a:pt x="1557328" y="3566218"/>
                  <a:pt x="1557328" y="3566218"/>
                  <a:pt x="1557328" y="3566218"/>
                </a:cubicBezTo>
                <a:cubicBezTo>
                  <a:pt x="1554965" y="3560916"/>
                  <a:pt x="1554965" y="3560916"/>
                  <a:pt x="1554965" y="3560916"/>
                </a:cubicBezTo>
                <a:cubicBezTo>
                  <a:pt x="1565209" y="3552553"/>
                  <a:pt x="1565209" y="3552553"/>
                  <a:pt x="1565209" y="3552553"/>
                </a:cubicBezTo>
                <a:cubicBezTo>
                  <a:pt x="1575670" y="3527578"/>
                  <a:pt x="1575670" y="3527578"/>
                  <a:pt x="1575670" y="3527578"/>
                </a:cubicBezTo>
                <a:cubicBezTo>
                  <a:pt x="1578250" y="3516268"/>
                  <a:pt x="1578250" y="3516268"/>
                  <a:pt x="1578250" y="3516268"/>
                </a:cubicBezTo>
                <a:cubicBezTo>
                  <a:pt x="1583192" y="3510261"/>
                  <a:pt x="1583192" y="3510261"/>
                  <a:pt x="1583192" y="3510261"/>
                </a:cubicBezTo>
                <a:cubicBezTo>
                  <a:pt x="1598239" y="3475625"/>
                  <a:pt x="1598239" y="3475625"/>
                  <a:pt x="1598239" y="3475625"/>
                </a:cubicBezTo>
                <a:cubicBezTo>
                  <a:pt x="1601535" y="3471620"/>
                  <a:pt x="1601535" y="3471620"/>
                  <a:pt x="1601535" y="3471620"/>
                </a:cubicBezTo>
                <a:cubicBezTo>
                  <a:pt x="1604830" y="3467614"/>
                  <a:pt x="1604830" y="3467614"/>
                  <a:pt x="1604830" y="3467614"/>
                </a:cubicBezTo>
                <a:cubicBezTo>
                  <a:pt x="1607767" y="3459957"/>
                  <a:pt x="1607767" y="3459957"/>
                  <a:pt x="1607767" y="3459957"/>
                </a:cubicBezTo>
                <a:cubicBezTo>
                  <a:pt x="1605404" y="3454655"/>
                  <a:pt x="1605404" y="3454655"/>
                  <a:pt x="1605404" y="3454655"/>
                </a:cubicBezTo>
                <a:cubicBezTo>
                  <a:pt x="1602109" y="3458660"/>
                  <a:pt x="1602109" y="3458660"/>
                  <a:pt x="1602109" y="3458660"/>
                </a:cubicBezTo>
                <a:cubicBezTo>
                  <a:pt x="1620809" y="3423672"/>
                  <a:pt x="1620809" y="3423672"/>
                  <a:pt x="1620809" y="3423672"/>
                </a:cubicBezTo>
                <a:cubicBezTo>
                  <a:pt x="1617156" y="3424025"/>
                  <a:pt x="1617156" y="3424025"/>
                  <a:pt x="1617156" y="3424025"/>
                </a:cubicBezTo>
                <a:cubicBezTo>
                  <a:pt x="1626467" y="3424970"/>
                  <a:pt x="1623389" y="3412362"/>
                  <a:pt x="1633275" y="3400346"/>
                </a:cubicBezTo>
                <a:cubicBezTo>
                  <a:pt x="1646456" y="3384326"/>
                  <a:pt x="1646456" y="3384326"/>
                  <a:pt x="1646456" y="3384326"/>
                </a:cubicBezTo>
                <a:cubicBezTo>
                  <a:pt x="1669741" y="3339678"/>
                  <a:pt x="1669741" y="3339678"/>
                  <a:pt x="1669741" y="3339678"/>
                </a:cubicBezTo>
                <a:cubicBezTo>
                  <a:pt x="1680202" y="3314703"/>
                  <a:pt x="1680202" y="3314703"/>
                  <a:pt x="1680202" y="3314703"/>
                </a:cubicBezTo>
                <a:cubicBezTo>
                  <a:pt x="1681632" y="3329312"/>
                  <a:pt x="1691736" y="3300685"/>
                  <a:pt x="1683280" y="3327310"/>
                </a:cubicBezTo>
                <a:cubicBezTo>
                  <a:pt x="1686932" y="3326957"/>
                  <a:pt x="1686932" y="3326957"/>
                  <a:pt x="1686932" y="3326957"/>
                </a:cubicBezTo>
                <a:cubicBezTo>
                  <a:pt x="1689870" y="3319300"/>
                  <a:pt x="1689870" y="3319300"/>
                  <a:pt x="1689870" y="3319300"/>
                </a:cubicBezTo>
                <a:cubicBezTo>
                  <a:pt x="1691161" y="3313644"/>
                  <a:pt x="1691161" y="3313644"/>
                  <a:pt x="1691161" y="3313644"/>
                </a:cubicBezTo>
                <a:cubicBezTo>
                  <a:pt x="1687508" y="3313997"/>
                  <a:pt x="1687508" y="3313997"/>
                  <a:pt x="1687508" y="3313997"/>
                </a:cubicBezTo>
                <a:cubicBezTo>
                  <a:pt x="1683497" y="3310697"/>
                  <a:pt x="1683497" y="3310697"/>
                  <a:pt x="1683497" y="3310697"/>
                </a:cubicBezTo>
                <a:cubicBezTo>
                  <a:pt x="1689373" y="3295382"/>
                  <a:pt x="1689373" y="3295382"/>
                  <a:pt x="1689373" y="3295382"/>
                </a:cubicBezTo>
                <a:cubicBezTo>
                  <a:pt x="1697611" y="3285369"/>
                  <a:pt x="1697611" y="3285369"/>
                  <a:pt x="1697611" y="3285369"/>
                </a:cubicBezTo>
                <a:cubicBezTo>
                  <a:pt x="1698543" y="3276062"/>
                  <a:pt x="1697113" y="3261453"/>
                  <a:pt x="1698761" y="3259449"/>
                </a:cubicBezTo>
                <a:cubicBezTo>
                  <a:pt x="1703129" y="3266402"/>
                  <a:pt x="1703129" y="3266402"/>
                  <a:pt x="1703129" y="3266402"/>
                </a:cubicBezTo>
                <a:cubicBezTo>
                  <a:pt x="1710077" y="3262044"/>
                  <a:pt x="1710077" y="3262044"/>
                  <a:pt x="1710077" y="3262044"/>
                </a:cubicBezTo>
                <a:cubicBezTo>
                  <a:pt x="1718891" y="3239071"/>
                  <a:pt x="1718891" y="3239071"/>
                  <a:pt x="1718891" y="3239071"/>
                </a:cubicBezTo>
                <a:cubicBezTo>
                  <a:pt x="1720180" y="3233417"/>
                  <a:pt x="1720180" y="3233417"/>
                  <a:pt x="1720180" y="3233417"/>
                </a:cubicBezTo>
                <a:cubicBezTo>
                  <a:pt x="1716528" y="3233769"/>
                  <a:pt x="1716528" y="3233769"/>
                  <a:pt x="1716528" y="3233769"/>
                </a:cubicBezTo>
                <a:cubicBezTo>
                  <a:pt x="1729351" y="3214097"/>
                  <a:pt x="1729351" y="3214097"/>
                  <a:pt x="1729351" y="3214097"/>
                </a:cubicBezTo>
                <a:cubicBezTo>
                  <a:pt x="1726273" y="3201489"/>
                  <a:pt x="1726273" y="3201489"/>
                  <a:pt x="1726273" y="3201489"/>
                </a:cubicBezTo>
                <a:cubicBezTo>
                  <a:pt x="1719682" y="3209499"/>
                  <a:pt x="1719682" y="3209499"/>
                  <a:pt x="1719682" y="3209499"/>
                </a:cubicBezTo>
                <a:cubicBezTo>
                  <a:pt x="1718035" y="3211502"/>
                  <a:pt x="1718035" y="3211502"/>
                  <a:pt x="1718035" y="3211502"/>
                </a:cubicBezTo>
                <a:lnTo>
                  <a:pt x="1717772" y="3208813"/>
                </a:lnTo>
                <a:lnTo>
                  <a:pt x="1720105" y="3200461"/>
                </a:lnTo>
                <a:cubicBezTo>
                  <a:pt x="1721231" y="3196187"/>
                  <a:pt x="1722667" y="3190546"/>
                  <a:pt x="1724485" y="3183227"/>
                </a:cubicBezTo>
                <a:cubicBezTo>
                  <a:pt x="1720474" y="3179927"/>
                  <a:pt x="1720474" y="3179927"/>
                  <a:pt x="1720474" y="3179927"/>
                </a:cubicBezTo>
                <a:cubicBezTo>
                  <a:pt x="1700920" y="3187345"/>
                  <a:pt x="1700920" y="3187345"/>
                  <a:pt x="1700920" y="3187345"/>
                </a:cubicBezTo>
                <a:cubicBezTo>
                  <a:pt x="1695977" y="3193353"/>
                  <a:pt x="1695977" y="3193353"/>
                  <a:pt x="1695977" y="3193353"/>
                </a:cubicBezTo>
                <a:cubicBezTo>
                  <a:pt x="1701993" y="3198303"/>
                  <a:pt x="1701993" y="3198303"/>
                  <a:pt x="1701993" y="3198303"/>
                </a:cubicBezTo>
                <a:cubicBezTo>
                  <a:pt x="1699412" y="3209613"/>
                  <a:pt x="1699412" y="3209613"/>
                  <a:pt x="1699412" y="3209613"/>
                </a:cubicBezTo>
                <a:cubicBezTo>
                  <a:pt x="1690817" y="3215973"/>
                  <a:pt x="1690817" y="3215973"/>
                  <a:pt x="1690817" y="3215973"/>
                </a:cubicBezTo>
                <a:cubicBezTo>
                  <a:pt x="1685158" y="3214676"/>
                  <a:pt x="1685158" y="3214676"/>
                  <a:pt x="1685158" y="3214676"/>
                </a:cubicBezTo>
                <a:cubicBezTo>
                  <a:pt x="1680573" y="3224336"/>
                  <a:pt x="1680573" y="3224336"/>
                  <a:pt x="1680573" y="3224336"/>
                </a:cubicBezTo>
                <a:cubicBezTo>
                  <a:pt x="1682003" y="3238946"/>
                  <a:pt x="1682003" y="3238946"/>
                  <a:pt x="1682003" y="3238946"/>
                </a:cubicBezTo>
                <a:cubicBezTo>
                  <a:pt x="1705569" y="3234827"/>
                  <a:pt x="1705569" y="3234827"/>
                  <a:pt x="1705569" y="3234827"/>
                </a:cubicBezTo>
                <a:cubicBezTo>
                  <a:pt x="1677776" y="3252258"/>
                  <a:pt x="1677776" y="3252258"/>
                  <a:pt x="1677776" y="3252258"/>
                </a:cubicBezTo>
                <a:cubicBezTo>
                  <a:pt x="1675196" y="3263568"/>
                  <a:pt x="1675196" y="3263568"/>
                  <a:pt x="1675196" y="3263568"/>
                </a:cubicBezTo>
                <a:cubicBezTo>
                  <a:pt x="1670610" y="3273228"/>
                  <a:pt x="1670610" y="3273228"/>
                  <a:pt x="1670610" y="3273228"/>
                </a:cubicBezTo>
                <a:cubicBezTo>
                  <a:pt x="1666242" y="3266276"/>
                  <a:pt x="1666242" y="3266276"/>
                  <a:pt x="1666242" y="3266276"/>
                </a:cubicBezTo>
                <a:cubicBezTo>
                  <a:pt x="1674838" y="3259916"/>
                  <a:pt x="1654926" y="3263682"/>
                  <a:pt x="1672833" y="3258266"/>
                </a:cubicBezTo>
                <a:cubicBezTo>
                  <a:pt x="1666817" y="3253316"/>
                  <a:pt x="1684366" y="3244248"/>
                  <a:pt x="1663164" y="3253669"/>
                </a:cubicBezTo>
                <a:cubicBezTo>
                  <a:pt x="1658936" y="3266982"/>
                  <a:pt x="1658936" y="3266982"/>
                  <a:pt x="1658936" y="3266982"/>
                </a:cubicBezTo>
                <a:cubicBezTo>
                  <a:pt x="1653636" y="3269337"/>
                  <a:pt x="1653636" y="3269337"/>
                  <a:pt x="1653636" y="3269337"/>
                </a:cubicBezTo>
                <a:cubicBezTo>
                  <a:pt x="1640594" y="3305622"/>
                  <a:pt x="1640594" y="3305622"/>
                  <a:pt x="1640594" y="3305622"/>
                </a:cubicBezTo>
                <a:cubicBezTo>
                  <a:pt x="1621895" y="3340610"/>
                  <a:pt x="1621895" y="3340610"/>
                  <a:pt x="1621895" y="3340610"/>
                </a:cubicBezTo>
                <a:cubicBezTo>
                  <a:pt x="1614014" y="3354276"/>
                  <a:pt x="1614014" y="3354276"/>
                  <a:pt x="1614014" y="3354276"/>
                </a:cubicBezTo>
                <a:cubicBezTo>
                  <a:pt x="1613657" y="3350624"/>
                  <a:pt x="1614947" y="3344968"/>
                  <a:pt x="1607999" y="3349326"/>
                </a:cubicBezTo>
                <a:cubicBezTo>
                  <a:pt x="1606709" y="3354981"/>
                  <a:pt x="1606709" y="3354981"/>
                  <a:pt x="1606709" y="3354981"/>
                </a:cubicBezTo>
                <a:cubicBezTo>
                  <a:pt x="1612367" y="3356278"/>
                  <a:pt x="1612367" y="3356278"/>
                  <a:pt x="1612367" y="3356278"/>
                </a:cubicBezTo>
                <a:cubicBezTo>
                  <a:pt x="1598828" y="3368646"/>
                  <a:pt x="1598828" y="3368646"/>
                  <a:pt x="1598828" y="3368646"/>
                </a:cubicBezTo>
                <a:cubicBezTo>
                  <a:pt x="1601191" y="3373948"/>
                  <a:pt x="1601191" y="3373948"/>
                  <a:pt x="1601191" y="3373948"/>
                </a:cubicBezTo>
                <a:cubicBezTo>
                  <a:pt x="1588725" y="3397274"/>
                  <a:pt x="1588725" y="3397274"/>
                  <a:pt x="1588725" y="3397274"/>
                </a:cubicBezTo>
                <a:cubicBezTo>
                  <a:pt x="1575543" y="3413294"/>
                  <a:pt x="1575543" y="3413294"/>
                  <a:pt x="1575543" y="3413294"/>
                </a:cubicBezTo>
                <a:cubicBezTo>
                  <a:pt x="1549679" y="3469252"/>
                  <a:pt x="1549679" y="3469252"/>
                  <a:pt x="1549679" y="3469252"/>
                </a:cubicBezTo>
                <a:cubicBezTo>
                  <a:pt x="1548388" y="3474908"/>
                  <a:pt x="1548388" y="3474908"/>
                  <a:pt x="1548388" y="3474908"/>
                </a:cubicBezTo>
                <a:cubicBezTo>
                  <a:pt x="1535922" y="3498233"/>
                  <a:pt x="1535922" y="3498233"/>
                  <a:pt x="1535922" y="3498233"/>
                </a:cubicBezTo>
                <a:cubicBezTo>
                  <a:pt x="1539932" y="3501533"/>
                  <a:pt x="1539932" y="3501533"/>
                  <a:pt x="1539932" y="3501533"/>
                </a:cubicBezTo>
                <a:cubicBezTo>
                  <a:pt x="1539001" y="3510840"/>
                  <a:pt x="1539001" y="3510840"/>
                  <a:pt x="1539001" y="3510840"/>
                </a:cubicBezTo>
                <a:cubicBezTo>
                  <a:pt x="1533342" y="3509543"/>
                  <a:pt x="1533342" y="3509543"/>
                  <a:pt x="1533342" y="3509543"/>
                </a:cubicBezTo>
                <a:cubicBezTo>
                  <a:pt x="1530980" y="3504240"/>
                  <a:pt x="1530980" y="3504240"/>
                  <a:pt x="1530980" y="3504240"/>
                </a:cubicBezTo>
                <a:cubicBezTo>
                  <a:pt x="1540150" y="3484920"/>
                  <a:pt x="1540150" y="3484920"/>
                  <a:pt x="1540150" y="3484920"/>
                </a:cubicBezTo>
                <a:cubicBezTo>
                  <a:pt x="1524606" y="3495639"/>
                  <a:pt x="1524606" y="3495639"/>
                  <a:pt x="1524606" y="3495639"/>
                </a:cubicBezTo>
                <a:cubicBezTo>
                  <a:pt x="1526394" y="3513900"/>
                  <a:pt x="1526394" y="3513900"/>
                  <a:pt x="1526394" y="3513900"/>
                </a:cubicBezTo>
                <a:cubicBezTo>
                  <a:pt x="1518730" y="3510954"/>
                  <a:pt x="1518730" y="3510954"/>
                  <a:pt x="1518730" y="3510954"/>
                </a:cubicBezTo>
                <a:cubicBezTo>
                  <a:pt x="1506840" y="3521319"/>
                  <a:pt x="1506840" y="3521319"/>
                  <a:pt x="1506840" y="3521319"/>
                </a:cubicBezTo>
                <a:cubicBezTo>
                  <a:pt x="1504476" y="3516017"/>
                  <a:pt x="1504476" y="3516017"/>
                  <a:pt x="1504476" y="3516017"/>
                </a:cubicBezTo>
                <a:cubicBezTo>
                  <a:pt x="1490937" y="3528385"/>
                  <a:pt x="1490937" y="3528385"/>
                  <a:pt x="1490937" y="3528385"/>
                </a:cubicBezTo>
                <a:cubicBezTo>
                  <a:pt x="1476824" y="3553713"/>
                  <a:pt x="1476824" y="3553713"/>
                  <a:pt x="1476824" y="3553713"/>
                </a:cubicBezTo>
                <a:cubicBezTo>
                  <a:pt x="1472238" y="3563373"/>
                  <a:pt x="1472238" y="3563373"/>
                  <a:pt x="1472238" y="3563373"/>
                </a:cubicBezTo>
                <a:cubicBezTo>
                  <a:pt x="1475891" y="3563020"/>
                  <a:pt x="1475891" y="3563020"/>
                  <a:pt x="1475891" y="3563020"/>
                </a:cubicBezTo>
                <a:cubicBezTo>
                  <a:pt x="1470949" y="3569028"/>
                  <a:pt x="1470949" y="3569028"/>
                  <a:pt x="1470949" y="3569028"/>
                </a:cubicBezTo>
                <a:cubicBezTo>
                  <a:pt x="1466938" y="3565728"/>
                  <a:pt x="1482622" y="3575275"/>
                  <a:pt x="1463642" y="3569733"/>
                </a:cubicBezTo>
                <a:cubicBezTo>
                  <a:pt x="1452109" y="3583751"/>
                  <a:pt x="1452109" y="3583751"/>
                  <a:pt x="1452109" y="3583751"/>
                </a:cubicBezTo>
                <a:cubicBezTo>
                  <a:pt x="1434342" y="3609432"/>
                  <a:pt x="1434342" y="3609432"/>
                  <a:pt x="1434342" y="3609432"/>
                </a:cubicBezTo>
                <a:lnTo>
                  <a:pt x="1424291" y="3621647"/>
                </a:lnTo>
                <a:lnTo>
                  <a:pt x="1423660" y="3620371"/>
                </a:lnTo>
                <a:cubicBezTo>
                  <a:pt x="1423042" y="3621123"/>
                  <a:pt x="1422808" y="3623450"/>
                  <a:pt x="1422808" y="3623450"/>
                </a:cubicBezTo>
                <a:cubicBezTo>
                  <a:pt x="1422808" y="3623450"/>
                  <a:pt x="1422808" y="3623450"/>
                  <a:pt x="1424250" y="3621698"/>
                </a:cubicBezTo>
                <a:lnTo>
                  <a:pt x="1424291" y="3621647"/>
                </a:lnTo>
                <a:lnTo>
                  <a:pt x="1426819" y="3626749"/>
                </a:lnTo>
                <a:cubicBezTo>
                  <a:pt x="1417865" y="3629458"/>
                  <a:pt x="1417865" y="3629458"/>
                  <a:pt x="1417865" y="3629458"/>
                </a:cubicBezTo>
                <a:cubicBezTo>
                  <a:pt x="1413280" y="3639118"/>
                  <a:pt x="1413280" y="3639118"/>
                  <a:pt x="1413280" y="3639118"/>
                </a:cubicBezTo>
                <a:cubicBezTo>
                  <a:pt x="1377964" y="3673866"/>
                  <a:pt x="1377964" y="3673866"/>
                  <a:pt x="1377964" y="3673866"/>
                </a:cubicBezTo>
                <a:cubicBezTo>
                  <a:pt x="1362777" y="3688238"/>
                  <a:pt x="1362777" y="3688238"/>
                  <a:pt x="1362777" y="3688238"/>
                </a:cubicBezTo>
                <a:cubicBezTo>
                  <a:pt x="1354181" y="3694597"/>
                  <a:pt x="1354181" y="3694597"/>
                  <a:pt x="1354181" y="3694597"/>
                </a:cubicBezTo>
                <a:cubicBezTo>
                  <a:pt x="1355471" y="3688943"/>
                  <a:pt x="1355471" y="3688943"/>
                  <a:pt x="1355471" y="3688943"/>
                </a:cubicBezTo>
                <a:cubicBezTo>
                  <a:pt x="1353466" y="3687293"/>
                  <a:pt x="1355114" y="3685290"/>
                  <a:pt x="1346518" y="3691651"/>
                </a:cubicBezTo>
                <a:cubicBezTo>
                  <a:pt x="1350886" y="3698603"/>
                  <a:pt x="1350886" y="3698603"/>
                  <a:pt x="1350886" y="3698603"/>
                </a:cubicBezTo>
                <a:cubicBezTo>
                  <a:pt x="1340285" y="3703313"/>
                  <a:pt x="1340285" y="3703313"/>
                  <a:pt x="1340285" y="3703313"/>
                </a:cubicBezTo>
                <a:cubicBezTo>
                  <a:pt x="1333911" y="3694711"/>
                  <a:pt x="1333911" y="3694711"/>
                  <a:pt x="1333911" y="3694711"/>
                </a:cubicBezTo>
                <a:cubicBezTo>
                  <a:pt x="1336849" y="3687053"/>
                  <a:pt x="1336849" y="3687053"/>
                  <a:pt x="1336849" y="3687053"/>
                </a:cubicBezTo>
                <a:cubicBezTo>
                  <a:pt x="1332698" y="3663489"/>
                  <a:pt x="1332698" y="3663489"/>
                  <a:pt x="1332698" y="3663489"/>
                </a:cubicBezTo>
                <a:cubicBezTo>
                  <a:pt x="1343594" y="3605289"/>
                  <a:pt x="1343594" y="3605289"/>
                  <a:pt x="1343594" y="3605289"/>
                </a:cubicBezTo>
                <a:cubicBezTo>
                  <a:pt x="1337936" y="3603992"/>
                  <a:pt x="1344884" y="3599634"/>
                  <a:pt x="1340873" y="3596335"/>
                </a:cubicBezTo>
                <a:cubicBezTo>
                  <a:pt x="1348179" y="3595629"/>
                  <a:pt x="1348179" y="3595629"/>
                  <a:pt x="1348179" y="3595629"/>
                </a:cubicBezTo>
                <a:cubicBezTo>
                  <a:pt x="1351692" y="3575011"/>
                  <a:pt x="1351692" y="3575011"/>
                  <a:pt x="1351692" y="3575011"/>
                </a:cubicBezTo>
                <a:cubicBezTo>
                  <a:pt x="1360645" y="3572303"/>
                  <a:pt x="1360645" y="3572303"/>
                  <a:pt x="1360645" y="3572303"/>
                </a:cubicBezTo>
                <a:cubicBezTo>
                  <a:pt x="1359930" y="3564999"/>
                  <a:pt x="1359930" y="3564999"/>
                  <a:pt x="1359930" y="3564999"/>
                </a:cubicBezTo>
                <a:cubicBezTo>
                  <a:pt x="1354630" y="3567354"/>
                  <a:pt x="1354630" y="3567354"/>
                  <a:pt x="1354630" y="3567354"/>
                </a:cubicBezTo>
                <a:cubicBezTo>
                  <a:pt x="1355919" y="3561699"/>
                  <a:pt x="1355919" y="3561699"/>
                  <a:pt x="1355919" y="3561699"/>
                </a:cubicBezTo>
                <a:cubicBezTo>
                  <a:pt x="1345676" y="3570062"/>
                  <a:pt x="1345676" y="3570062"/>
                  <a:pt x="1345676" y="3570062"/>
                </a:cubicBezTo>
                <a:cubicBezTo>
                  <a:pt x="1333568" y="3597040"/>
                  <a:pt x="1333568" y="3597040"/>
                  <a:pt x="1333568" y="3597040"/>
                </a:cubicBezTo>
                <a:cubicBezTo>
                  <a:pt x="1324257" y="3596095"/>
                  <a:pt x="1324257" y="3596095"/>
                  <a:pt x="1324257" y="3596095"/>
                </a:cubicBezTo>
                <a:cubicBezTo>
                  <a:pt x="1322252" y="3594445"/>
                  <a:pt x="1321894" y="3590793"/>
                  <a:pt x="1316593" y="3593148"/>
                </a:cubicBezTo>
                <a:cubicBezTo>
                  <a:pt x="1317665" y="3604106"/>
                  <a:pt x="1317665" y="3604106"/>
                  <a:pt x="1317665" y="3604106"/>
                </a:cubicBezTo>
                <a:cubicBezTo>
                  <a:pt x="1319314" y="3602102"/>
                  <a:pt x="1319314" y="3602102"/>
                  <a:pt x="1319314" y="3602102"/>
                </a:cubicBezTo>
                <a:cubicBezTo>
                  <a:pt x="1320029" y="3609408"/>
                  <a:pt x="1320029" y="3609408"/>
                  <a:pt x="1320029" y="3609408"/>
                </a:cubicBezTo>
                <a:cubicBezTo>
                  <a:pt x="1316376" y="3609760"/>
                  <a:pt x="1316376" y="3609760"/>
                  <a:pt x="1316376" y="3609760"/>
                </a:cubicBezTo>
                <a:cubicBezTo>
                  <a:pt x="1320743" y="3616713"/>
                  <a:pt x="1320743" y="3616713"/>
                  <a:pt x="1320743" y="3616713"/>
                </a:cubicBezTo>
                <a:cubicBezTo>
                  <a:pt x="1313438" y="3617418"/>
                  <a:pt x="1313438" y="3617418"/>
                  <a:pt x="1313438" y="3617418"/>
                </a:cubicBezTo>
                <a:cubicBezTo>
                  <a:pt x="1311433" y="3615768"/>
                  <a:pt x="1311433" y="3615768"/>
                  <a:pt x="1311433" y="3615768"/>
                </a:cubicBezTo>
                <a:cubicBezTo>
                  <a:pt x="1310500" y="3625076"/>
                  <a:pt x="1310500" y="3625076"/>
                  <a:pt x="1310500" y="3625076"/>
                </a:cubicBezTo>
                <a:cubicBezTo>
                  <a:pt x="1303552" y="3629434"/>
                  <a:pt x="1303552" y="3629434"/>
                  <a:pt x="1303552" y="3629434"/>
                </a:cubicBezTo>
                <a:cubicBezTo>
                  <a:pt x="1301189" y="3624131"/>
                  <a:pt x="1301189" y="3624131"/>
                  <a:pt x="1301189" y="3624131"/>
                </a:cubicBezTo>
                <a:cubicBezTo>
                  <a:pt x="1295888" y="3626486"/>
                  <a:pt x="1295888" y="3626486"/>
                  <a:pt x="1295888" y="3626486"/>
                </a:cubicBezTo>
                <a:cubicBezTo>
                  <a:pt x="1292593" y="3630492"/>
                  <a:pt x="1292593" y="3630492"/>
                  <a:pt x="1292593" y="3630492"/>
                </a:cubicBezTo>
                <a:cubicBezTo>
                  <a:pt x="1301904" y="3631436"/>
                  <a:pt x="1301904" y="3631436"/>
                  <a:pt x="1301904" y="3631436"/>
                </a:cubicBezTo>
                <a:cubicBezTo>
                  <a:pt x="1300614" y="3637091"/>
                  <a:pt x="1300614" y="3637091"/>
                  <a:pt x="1300614" y="3637091"/>
                </a:cubicBezTo>
                <a:cubicBezTo>
                  <a:pt x="1291303" y="3636146"/>
                  <a:pt x="1291303" y="3636146"/>
                  <a:pt x="1291303" y="3636146"/>
                </a:cubicBezTo>
                <a:lnTo>
                  <a:pt x="1290182" y="3641063"/>
                </a:lnTo>
                <a:lnTo>
                  <a:pt x="1288008" y="3640151"/>
                </a:lnTo>
                <a:cubicBezTo>
                  <a:pt x="1284712" y="3644156"/>
                  <a:pt x="1284712" y="3644156"/>
                  <a:pt x="1284712" y="3644156"/>
                </a:cubicBezTo>
                <a:cubicBezTo>
                  <a:pt x="1287433" y="3653112"/>
                  <a:pt x="1287433" y="3653112"/>
                  <a:pt x="1287433" y="3653112"/>
                </a:cubicBezTo>
                <a:cubicBezTo>
                  <a:pt x="1292733" y="3650756"/>
                  <a:pt x="1292733" y="3650756"/>
                  <a:pt x="1292733" y="3650756"/>
                </a:cubicBezTo>
                <a:cubicBezTo>
                  <a:pt x="1293448" y="3658061"/>
                  <a:pt x="1293448" y="3658061"/>
                  <a:pt x="1293448" y="3658061"/>
                </a:cubicBezTo>
                <a:cubicBezTo>
                  <a:pt x="1277329" y="3681739"/>
                  <a:pt x="1277329" y="3681739"/>
                  <a:pt x="1277329" y="3681739"/>
                </a:cubicBezTo>
                <a:cubicBezTo>
                  <a:pt x="1265438" y="3692104"/>
                  <a:pt x="1265438" y="3692104"/>
                  <a:pt x="1265438" y="3692104"/>
                </a:cubicBezTo>
                <a:cubicBezTo>
                  <a:pt x="1273319" y="3678439"/>
                  <a:pt x="1273319" y="3678439"/>
                  <a:pt x="1273319" y="3678439"/>
                </a:cubicBezTo>
                <a:cubicBezTo>
                  <a:pt x="1263650" y="3673842"/>
                  <a:pt x="1263650" y="3673842"/>
                  <a:pt x="1263650" y="3673842"/>
                </a:cubicBezTo>
                <a:cubicBezTo>
                  <a:pt x="1264941" y="3668187"/>
                  <a:pt x="1264941" y="3668187"/>
                  <a:pt x="1264941" y="3668187"/>
                </a:cubicBezTo>
                <a:cubicBezTo>
                  <a:pt x="1249396" y="3678905"/>
                  <a:pt x="1249396" y="3678905"/>
                  <a:pt x="1249396" y="3678905"/>
                </a:cubicBezTo>
                <a:cubicBezTo>
                  <a:pt x="1246459" y="3686563"/>
                  <a:pt x="1246459" y="3686563"/>
                  <a:pt x="1246459" y="3686563"/>
                </a:cubicBezTo>
                <a:lnTo>
                  <a:pt x="1244274" y="3686774"/>
                </a:lnTo>
                <a:lnTo>
                  <a:pt x="1243813" y="3683967"/>
                </a:lnTo>
                <a:cubicBezTo>
                  <a:pt x="1242511" y="3680377"/>
                  <a:pt x="1241569" y="3688418"/>
                  <a:pt x="1242806" y="3686915"/>
                </a:cubicBezTo>
                <a:lnTo>
                  <a:pt x="1244274" y="3686774"/>
                </a:lnTo>
                <a:lnTo>
                  <a:pt x="1245168" y="3692218"/>
                </a:lnTo>
                <a:cubicBezTo>
                  <a:pt x="1239868" y="3694573"/>
                  <a:pt x="1239868" y="3694573"/>
                  <a:pt x="1239868" y="3694573"/>
                </a:cubicBezTo>
                <a:cubicBezTo>
                  <a:pt x="1240941" y="3705531"/>
                  <a:pt x="1240941" y="3705531"/>
                  <a:pt x="1240941" y="3705531"/>
                </a:cubicBezTo>
                <a:cubicBezTo>
                  <a:pt x="1238003" y="3713188"/>
                  <a:pt x="1238003" y="3713188"/>
                  <a:pt x="1238003" y="3713188"/>
                </a:cubicBezTo>
                <a:cubicBezTo>
                  <a:pt x="1242371" y="3720140"/>
                  <a:pt x="1242371" y="3720140"/>
                  <a:pt x="1242371" y="3720140"/>
                </a:cubicBezTo>
                <a:cubicBezTo>
                  <a:pt x="1233417" y="3722848"/>
                  <a:pt x="1233417" y="3722848"/>
                  <a:pt x="1233417" y="3722848"/>
                </a:cubicBezTo>
                <a:cubicBezTo>
                  <a:pt x="1232485" y="3732155"/>
                  <a:pt x="1232485" y="3732155"/>
                  <a:pt x="1232485" y="3732155"/>
                </a:cubicBezTo>
                <a:cubicBezTo>
                  <a:pt x="1224821" y="3729209"/>
                  <a:pt x="1224821" y="3729209"/>
                  <a:pt x="1224821" y="3729209"/>
                </a:cubicBezTo>
                <a:cubicBezTo>
                  <a:pt x="1219521" y="3731564"/>
                  <a:pt x="1219521" y="3731564"/>
                  <a:pt x="1219521" y="3731564"/>
                </a:cubicBezTo>
                <a:cubicBezTo>
                  <a:pt x="1205764" y="3760544"/>
                  <a:pt x="1205764" y="3760544"/>
                  <a:pt x="1205764" y="3760544"/>
                </a:cubicBezTo>
                <a:cubicBezTo>
                  <a:pt x="1209558" y="3780456"/>
                  <a:pt x="1209558" y="3780456"/>
                  <a:pt x="1209558" y="3780456"/>
                </a:cubicBezTo>
                <a:cubicBezTo>
                  <a:pt x="1205905" y="3780809"/>
                  <a:pt x="1205905" y="3780809"/>
                  <a:pt x="1205905" y="3780809"/>
                </a:cubicBezTo>
                <a:cubicBezTo>
                  <a:pt x="1203682" y="3795772"/>
                  <a:pt x="1203682" y="3795772"/>
                  <a:pt x="1203682" y="3795772"/>
                </a:cubicBezTo>
                <a:cubicBezTo>
                  <a:pt x="1196952" y="3783517"/>
                  <a:pt x="1196952" y="3783517"/>
                  <a:pt x="1196952" y="3783517"/>
                </a:cubicBezTo>
                <a:cubicBezTo>
                  <a:pt x="1195521" y="3768907"/>
                  <a:pt x="1195521" y="3768907"/>
                  <a:pt x="1195521" y="3768907"/>
                </a:cubicBezTo>
                <a:cubicBezTo>
                  <a:pt x="1199174" y="3768555"/>
                  <a:pt x="1199174" y="3768555"/>
                  <a:pt x="1199174" y="3768555"/>
                </a:cubicBezTo>
                <a:cubicBezTo>
                  <a:pt x="1198816" y="3764902"/>
                  <a:pt x="1198816" y="3764902"/>
                  <a:pt x="1198816" y="3764902"/>
                </a:cubicBezTo>
                <a:cubicBezTo>
                  <a:pt x="1189505" y="3763957"/>
                  <a:pt x="1189505" y="3763957"/>
                  <a:pt x="1189505" y="3763957"/>
                </a:cubicBezTo>
                <a:cubicBezTo>
                  <a:pt x="1191868" y="3769260"/>
                  <a:pt x="1191868" y="3769260"/>
                  <a:pt x="1191868" y="3769260"/>
                </a:cubicBezTo>
                <a:cubicBezTo>
                  <a:pt x="1179262" y="3772320"/>
                  <a:pt x="1179262" y="3772320"/>
                  <a:pt x="1179262" y="3772320"/>
                </a:cubicBezTo>
                <a:cubicBezTo>
                  <a:pt x="1172671" y="3780331"/>
                  <a:pt x="1172671" y="3780331"/>
                  <a:pt x="1172671" y="3780331"/>
                </a:cubicBezTo>
                <a:cubicBezTo>
                  <a:pt x="1167013" y="3779034"/>
                  <a:pt x="1167013" y="3779034"/>
                  <a:pt x="1167013" y="3779034"/>
                </a:cubicBezTo>
                <a:cubicBezTo>
                  <a:pt x="1165008" y="3777384"/>
                  <a:pt x="1165008" y="3777384"/>
                  <a:pt x="1165008" y="3777384"/>
                </a:cubicBezTo>
                <a:cubicBezTo>
                  <a:pt x="1164433" y="3790344"/>
                  <a:pt x="1164433" y="3790344"/>
                  <a:pt x="1164433" y="3790344"/>
                </a:cubicBezTo>
                <a:cubicBezTo>
                  <a:pt x="1161713" y="3781389"/>
                  <a:pt x="1161853" y="3801654"/>
                  <a:pt x="1160422" y="3787044"/>
                </a:cubicBezTo>
                <a:lnTo>
                  <a:pt x="1151518" y="3788913"/>
                </a:lnTo>
                <a:lnTo>
                  <a:pt x="1152492" y="3786081"/>
                </a:lnTo>
                <a:lnTo>
                  <a:pt x="1152573" y="3785477"/>
                </a:lnTo>
                <a:lnTo>
                  <a:pt x="1155697" y="3776439"/>
                </a:lnTo>
                <a:cubicBezTo>
                  <a:pt x="1150039" y="3775141"/>
                  <a:pt x="1150039" y="3775141"/>
                  <a:pt x="1150039" y="3775141"/>
                </a:cubicBezTo>
                <a:cubicBezTo>
                  <a:pt x="1132847" y="3787863"/>
                  <a:pt x="1132847" y="3787863"/>
                  <a:pt x="1132847" y="3787863"/>
                </a:cubicBezTo>
                <a:cubicBezTo>
                  <a:pt x="1131953" y="3778731"/>
                  <a:pt x="1131506" y="3774166"/>
                  <a:pt x="1131282" y="3771883"/>
                </a:cubicBezTo>
                <a:lnTo>
                  <a:pt x="1131271" y="3771766"/>
                </a:lnTo>
                <a:lnTo>
                  <a:pt x="1132349" y="3763946"/>
                </a:lnTo>
                <a:cubicBezTo>
                  <a:pt x="1130344" y="3762296"/>
                  <a:pt x="1130344" y="3762296"/>
                  <a:pt x="1130344" y="3762296"/>
                </a:cubicBezTo>
                <a:cubicBezTo>
                  <a:pt x="1122106" y="3772308"/>
                  <a:pt x="1122106" y="3772308"/>
                  <a:pt x="1122106" y="3772308"/>
                </a:cubicBezTo>
                <a:cubicBezTo>
                  <a:pt x="1115157" y="3776666"/>
                  <a:pt x="1134137" y="3782208"/>
                  <a:pt x="1113867" y="3782321"/>
                </a:cubicBezTo>
                <a:cubicBezTo>
                  <a:pt x="1112577" y="3787976"/>
                  <a:pt x="1112577" y="3787976"/>
                  <a:pt x="1112577" y="3787976"/>
                </a:cubicBezTo>
                <a:cubicBezTo>
                  <a:pt x="1099255" y="3783732"/>
                  <a:pt x="1099255" y="3783732"/>
                  <a:pt x="1099255" y="3783732"/>
                </a:cubicBezTo>
                <a:cubicBezTo>
                  <a:pt x="1092664" y="3791742"/>
                  <a:pt x="1092664" y="3791742"/>
                  <a:pt x="1092664" y="3791742"/>
                </a:cubicBezTo>
                <a:cubicBezTo>
                  <a:pt x="1093597" y="3782435"/>
                  <a:pt x="1093597" y="3782435"/>
                  <a:pt x="1093597" y="3782435"/>
                </a:cubicBezTo>
                <a:cubicBezTo>
                  <a:pt x="1089587" y="3779135"/>
                  <a:pt x="1089587" y="3779135"/>
                  <a:pt x="1089587" y="3779135"/>
                </a:cubicBezTo>
                <a:cubicBezTo>
                  <a:pt x="1080991" y="3785495"/>
                  <a:pt x="1080991" y="3785495"/>
                  <a:pt x="1080991" y="3785495"/>
                </a:cubicBezTo>
                <a:cubicBezTo>
                  <a:pt x="1076265" y="3774891"/>
                  <a:pt x="1076265" y="3774891"/>
                  <a:pt x="1076265" y="3774891"/>
                </a:cubicBezTo>
                <a:cubicBezTo>
                  <a:pt x="1068384" y="3788556"/>
                  <a:pt x="1068384" y="3788556"/>
                  <a:pt x="1068384" y="3788556"/>
                </a:cubicBezTo>
                <a:cubicBezTo>
                  <a:pt x="1070390" y="3790206"/>
                  <a:pt x="1070390" y="3790206"/>
                  <a:pt x="1070390" y="3790206"/>
                </a:cubicBezTo>
                <a:cubicBezTo>
                  <a:pt x="1065446" y="3796214"/>
                  <a:pt x="1065446" y="3796214"/>
                  <a:pt x="1065446" y="3796214"/>
                </a:cubicBezTo>
                <a:cubicBezTo>
                  <a:pt x="1061794" y="3796566"/>
                  <a:pt x="1061794" y="3796566"/>
                  <a:pt x="1061794" y="3796566"/>
                </a:cubicBezTo>
                <a:cubicBezTo>
                  <a:pt x="1064374" y="3785256"/>
                  <a:pt x="1064374" y="3785256"/>
                  <a:pt x="1064374" y="3785256"/>
                </a:cubicBezTo>
                <a:cubicBezTo>
                  <a:pt x="1060721" y="3785609"/>
                  <a:pt x="1060721" y="3785609"/>
                  <a:pt x="1060721" y="3785609"/>
                </a:cubicBezTo>
                <a:cubicBezTo>
                  <a:pt x="1065664" y="3779601"/>
                  <a:pt x="1065664" y="3779601"/>
                  <a:pt x="1065664" y="3779601"/>
                </a:cubicBezTo>
                <a:cubicBezTo>
                  <a:pt x="1066814" y="3753681"/>
                  <a:pt x="1066814" y="3753681"/>
                  <a:pt x="1066814" y="3753681"/>
                </a:cubicBezTo>
                <a:cubicBezTo>
                  <a:pt x="1056570" y="3762045"/>
                  <a:pt x="1056570" y="3762045"/>
                  <a:pt x="1056570" y="3762045"/>
                </a:cubicBezTo>
                <a:cubicBezTo>
                  <a:pt x="1043747" y="3781717"/>
                  <a:pt x="1043747" y="3781717"/>
                  <a:pt x="1043747" y="3781717"/>
                </a:cubicBezTo>
                <a:cubicBezTo>
                  <a:pt x="1044321" y="3768757"/>
                  <a:pt x="1044321" y="3768757"/>
                  <a:pt x="1044321" y="3768757"/>
                </a:cubicBezTo>
                <a:cubicBezTo>
                  <a:pt x="1049264" y="3762749"/>
                  <a:pt x="1049264" y="3762749"/>
                  <a:pt x="1049264" y="3762749"/>
                </a:cubicBezTo>
                <a:cubicBezTo>
                  <a:pt x="1048191" y="3751793"/>
                  <a:pt x="1039378" y="3774765"/>
                  <a:pt x="1044896" y="3755798"/>
                </a:cubicBezTo>
                <a:cubicBezTo>
                  <a:pt x="1029710" y="3770168"/>
                  <a:pt x="1029710" y="3770168"/>
                  <a:pt x="1029710" y="3770168"/>
                </a:cubicBezTo>
                <a:cubicBezTo>
                  <a:pt x="1028061" y="3772171"/>
                  <a:pt x="1028061" y="3772171"/>
                  <a:pt x="1028061" y="3772171"/>
                </a:cubicBezTo>
                <a:cubicBezTo>
                  <a:pt x="1015813" y="3778884"/>
                  <a:pt x="1015813" y="3778884"/>
                  <a:pt x="1015813" y="3778884"/>
                </a:cubicBezTo>
                <a:cubicBezTo>
                  <a:pt x="1012875" y="3786542"/>
                  <a:pt x="1012875" y="3786542"/>
                  <a:pt x="1012875" y="3786542"/>
                </a:cubicBezTo>
                <a:cubicBezTo>
                  <a:pt x="1007217" y="3785244"/>
                  <a:pt x="1007217" y="3785244"/>
                  <a:pt x="1007217" y="3785244"/>
                </a:cubicBezTo>
                <a:cubicBezTo>
                  <a:pt x="1011802" y="3775584"/>
                  <a:pt x="1011802" y="3775584"/>
                  <a:pt x="1011802" y="3775584"/>
                </a:cubicBezTo>
                <a:cubicBezTo>
                  <a:pt x="982579" y="3778405"/>
                  <a:pt x="982579" y="3778405"/>
                  <a:pt x="982579" y="3778405"/>
                </a:cubicBezTo>
                <a:cubicBezTo>
                  <a:pt x="980216" y="3773103"/>
                  <a:pt x="980932" y="3780408"/>
                  <a:pt x="975989" y="3786416"/>
                </a:cubicBezTo>
                <a:cubicBezTo>
                  <a:pt x="983652" y="3789363"/>
                  <a:pt x="983652" y="3789363"/>
                  <a:pt x="983652" y="3789363"/>
                </a:cubicBezTo>
                <a:cubicBezTo>
                  <a:pt x="988595" y="3783355"/>
                  <a:pt x="988595" y="3783355"/>
                  <a:pt x="988595" y="3783355"/>
                </a:cubicBezTo>
                <a:cubicBezTo>
                  <a:pt x="990600" y="3785005"/>
                  <a:pt x="987305" y="3789010"/>
                  <a:pt x="990958" y="3788657"/>
                </a:cubicBezTo>
                <a:cubicBezTo>
                  <a:pt x="996258" y="3786302"/>
                  <a:pt x="996258" y="3786302"/>
                  <a:pt x="996258" y="3786302"/>
                </a:cubicBezTo>
                <a:cubicBezTo>
                  <a:pt x="1003564" y="3785597"/>
                  <a:pt x="1003564" y="3785597"/>
                  <a:pt x="1003564" y="3785597"/>
                </a:cubicBezTo>
                <a:cubicBezTo>
                  <a:pt x="992248" y="3783002"/>
                  <a:pt x="1007933" y="3792549"/>
                  <a:pt x="993678" y="3797612"/>
                </a:cubicBezTo>
                <a:cubicBezTo>
                  <a:pt x="991316" y="3792309"/>
                  <a:pt x="991316" y="3792309"/>
                  <a:pt x="991316" y="3792309"/>
                </a:cubicBezTo>
                <a:cubicBezTo>
                  <a:pt x="972693" y="3790421"/>
                  <a:pt x="972693" y="3790421"/>
                  <a:pt x="972693" y="3790421"/>
                </a:cubicBezTo>
                <a:cubicBezTo>
                  <a:pt x="966677" y="3785471"/>
                  <a:pt x="966677" y="3785471"/>
                  <a:pt x="966677" y="3785471"/>
                </a:cubicBezTo>
                <a:cubicBezTo>
                  <a:pt x="954072" y="3788531"/>
                  <a:pt x="954072" y="3788531"/>
                  <a:pt x="954072" y="3788531"/>
                </a:cubicBezTo>
                <a:cubicBezTo>
                  <a:pt x="949128" y="3794539"/>
                  <a:pt x="949128" y="3794539"/>
                  <a:pt x="949128" y="3794539"/>
                </a:cubicBezTo>
                <a:cubicBezTo>
                  <a:pt x="942397" y="3782285"/>
                  <a:pt x="942397" y="3782285"/>
                  <a:pt x="942397" y="3782285"/>
                </a:cubicBezTo>
                <a:cubicBezTo>
                  <a:pt x="951351" y="3779577"/>
                  <a:pt x="951351" y="3779577"/>
                  <a:pt x="951351" y="3779577"/>
                </a:cubicBezTo>
                <a:cubicBezTo>
                  <a:pt x="954289" y="3771919"/>
                  <a:pt x="957724" y="3788179"/>
                  <a:pt x="952283" y="3770269"/>
                </a:cubicBezTo>
                <a:cubicBezTo>
                  <a:pt x="946982" y="3772625"/>
                  <a:pt x="946982" y="3772625"/>
                  <a:pt x="946982" y="3772625"/>
                </a:cubicBezTo>
                <a:cubicBezTo>
                  <a:pt x="948630" y="3770623"/>
                  <a:pt x="948630" y="3770623"/>
                  <a:pt x="948630" y="3770623"/>
                </a:cubicBezTo>
                <a:cubicBezTo>
                  <a:pt x="950635" y="3772273"/>
                  <a:pt x="944837" y="3750710"/>
                  <a:pt x="940392" y="3780635"/>
                </a:cubicBezTo>
                <a:cubicBezTo>
                  <a:pt x="933444" y="3784993"/>
                  <a:pt x="933444" y="3784993"/>
                  <a:pt x="933444" y="3784993"/>
                </a:cubicBezTo>
                <a:cubicBezTo>
                  <a:pt x="932511" y="3794301"/>
                  <a:pt x="932511" y="3794301"/>
                  <a:pt x="932511" y="3794301"/>
                </a:cubicBezTo>
                <a:cubicBezTo>
                  <a:pt x="919547" y="3793709"/>
                  <a:pt x="919547" y="3793709"/>
                  <a:pt x="919547" y="3793709"/>
                </a:cubicBezTo>
                <a:cubicBezTo>
                  <a:pt x="917184" y="3788406"/>
                  <a:pt x="917184" y="3788406"/>
                  <a:pt x="917184" y="3788406"/>
                </a:cubicBezTo>
                <a:cubicBezTo>
                  <a:pt x="911526" y="3787109"/>
                  <a:pt x="911526" y="3787109"/>
                  <a:pt x="911526" y="3787109"/>
                </a:cubicBezTo>
                <a:cubicBezTo>
                  <a:pt x="909163" y="3781807"/>
                  <a:pt x="909163" y="3781807"/>
                  <a:pt x="909163" y="3781807"/>
                </a:cubicBezTo>
                <a:cubicBezTo>
                  <a:pt x="923993" y="3763783"/>
                  <a:pt x="923993" y="3763783"/>
                  <a:pt x="923993" y="3763783"/>
                </a:cubicBezTo>
                <a:cubicBezTo>
                  <a:pt x="921988" y="3762133"/>
                  <a:pt x="924047" y="3759631"/>
                  <a:pt x="924781" y="3757716"/>
                </a:cubicBezTo>
                <a:lnTo>
                  <a:pt x="924712" y="3757442"/>
                </a:lnTo>
                <a:lnTo>
                  <a:pt x="929275" y="3758895"/>
                </a:lnTo>
                <a:cubicBezTo>
                  <a:pt x="930940" y="3759426"/>
                  <a:pt x="930940" y="3759426"/>
                  <a:pt x="930940" y="3759426"/>
                </a:cubicBezTo>
                <a:cubicBezTo>
                  <a:pt x="927645" y="3763431"/>
                  <a:pt x="924708" y="3771088"/>
                  <a:pt x="934019" y="3772033"/>
                </a:cubicBezTo>
                <a:cubicBezTo>
                  <a:pt x="949205" y="3757662"/>
                  <a:pt x="949205" y="3757662"/>
                  <a:pt x="949205" y="3757662"/>
                </a:cubicBezTo>
                <a:cubicBezTo>
                  <a:pt x="952143" y="3750005"/>
                  <a:pt x="952143" y="3750005"/>
                  <a:pt x="952143" y="3750005"/>
                </a:cubicBezTo>
                <a:lnTo>
                  <a:pt x="955130" y="3746375"/>
                </a:lnTo>
                <a:lnTo>
                  <a:pt x="952266" y="3752729"/>
                </a:lnTo>
                <a:cubicBezTo>
                  <a:pt x="945394" y="3768170"/>
                  <a:pt x="959701" y="3737753"/>
                  <a:pt x="958733" y="3741995"/>
                </a:cubicBezTo>
                <a:cubicBezTo>
                  <a:pt x="958733" y="3741995"/>
                  <a:pt x="958733" y="3741995"/>
                  <a:pt x="957909" y="3742996"/>
                </a:cubicBezTo>
                <a:lnTo>
                  <a:pt x="955130" y="3746375"/>
                </a:lnTo>
                <a:lnTo>
                  <a:pt x="957635" y="3740815"/>
                </a:lnTo>
                <a:cubicBezTo>
                  <a:pt x="960126" y="3735321"/>
                  <a:pt x="963373" y="3728181"/>
                  <a:pt x="967547" y="3719022"/>
                </a:cubicBezTo>
                <a:cubicBezTo>
                  <a:pt x="963536" y="3715722"/>
                  <a:pt x="963536" y="3715722"/>
                  <a:pt x="963536" y="3715722"/>
                </a:cubicBezTo>
                <a:cubicBezTo>
                  <a:pt x="947992" y="3726440"/>
                  <a:pt x="947992" y="3726440"/>
                  <a:pt x="947992" y="3726440"/>
                </a:cubicBezTo>
                <a:cubicBezTo>
                  <a:pt x="952003" y="3729740"/>
                  <a:pt x="952003" y="3729740"/>
                  <a:pt x="952003" y="3729740"/>
                </a:cubicBezTo>
                <a:cubicBezTo>
                  <a:pt x="932806" y="3740811"/>
                  <a:pt x="932806" y="3740811"/>
                  <a:pt x="932806" y="3740811"/>
                </a:cubicBezTo>
                <a:cubicBezTo>
                  <a:pt x="932231" y="3753771"/>
                  <a:pt x="932231" y="3753771"/>
                  <a:pt x="932231" y="3753771"/>
                </a:cubicBezTo>
                <a:cubicBezTo>
                  <a:pt x="925857" y="3745169"/>
                  <a:pt x="925857" y="3745169"/>
                  <a:pt x="925857" y="3745169"/>
                </a:cubicBezTo>
                <a:cubicBezTo>
                  <a:pt x="922562" y="3749174"/>
                  <a:pt x="922562" y="3749174"/>
                  <a:pt x="922562" y="3749174"/>
                </a:cubicBezTo>
                <a:cubicBezTo>
                  <a:pt x="918551" y="3745874"/>
                  <a:pt x="918551" y="3745874"/>
                  <a:pt x="918551" y="3745874"/>
                </a:cubicBezTo>
                <a:cubicBezTo>
                  <a:pt x="905946" y="3748934"/>
                  <a:pt x="905946" y="3748934"/>
                  <a:pt x="905946" y="3748934"/>
                </a:cubicBezTo>
                <a:cubicBezTo>
                  <a:pt x="907593" y="3746932"/>
                  <a:pt x="907593" y="3746932"/>
                  <a:pt x="907593" y="3746932"/>
                </a:cubicBezTo>
                <a:cubicBezTo>
                  <a:pt x="900287" y="3747637"/>
                  <a:pt x="900287" y="3747637"/>
                  <a:pt x="900287" y="3747637"/>
                </a:cubicBezTo>
                <a:cubicBezTo>
                  <a:pt x="906661" y="3756239"/>
                  <a:pt x="906661" y="3756239"/>
                  <a:pt x="906661" y="3756239"/>
                </a:cubicBezTo>
                <a:cubicBezTo>
                  <a:pt x="903365" y="3760245"/>
                  <a:pt x="903365" y="3760245"/>
                  <a:pt x="903365" y="3760245"/>
                </a:cubicBezTo>
                <a:cubicBezTo>
                  <a:pt x="891691" y="3753998"/>
                  <a:pt x="891691" y="3753998"/>
                  <a:pt x="891691" y="3753998"/>
                </a:cubicBezTo>
                <a:cubicBezTo>
                  <a:pt x="896634" y="3747990"/>
                  <a:pt x="896634" y="3747990"/>
                  <a:pt x="896634" y="3747990"/>
                </a:cubicBezTo>
                <a:cubicBezTo>
                  <a:pt x="898282" y="3745988"/>
                  <a:pt x="898282" y="3745988"/>
                  <a:pt x="898282" y="3745988"/>
                </a:cubicBezTo>
                <a:cubicBezTo>
                  <a:pt x="891909" y="3737385"/>
                  <a:pt x="891909" y="3737385"/>
                  <a:pt x="891909" y="3737385"/>
                </a:cubicBezTo>
                <a:cubicBezTo>
                  <a:pt x="888971" y="3745043"/>
                  <a:pt x="888971" y="3745043"/>
                  <a:pt x="888971" y="3745043"/>
                </a:cubicBezTo>
                <a:cubicBezTo>
                  <a:pt x="880017" y="3747751"/>
                  <a:pt x="880017" y="3747751"/>
                  <a:pt x="880017" y="3747751"/>
                </a:cubicBezTo>
                <a:cubicBezTo>
                  <a:pt x="882955" y="3740093"/>
                  <a:pt x="882955" y="3740093"/>
                  <a:pt x="882955" y="3740093"/>
                </a:cubicBezTo>
                <a:cubicBezTo>
                  <a:pt x="889903" y="3735735"/>
                  <a:pt x="889903" y="3735735"/>
                  <a:pt x="889903" y="3735735"/>
                </a:cubicBezTo>
                <a:cubicBezTo>
                  <a:pt x="892841" y="3728078"/>
                  <a:pt x="892841" y="3728078"/>
                  <a:pt x="892841" y="3728078"/>
                </a:cubicBezTo>
                <a:cubicBezTo>
                  <a:pt x="892483" y="3724426"/>
                  <a:pt x="892483" y="3724426"/>
                  <a:pt x="892483" y="3724426"/>
                </a:cubicBezTo>
                <a:cubicBezTo>
                  <a:pt x="885535" y="3728783"/>
                  <a:pt x="895779" y="3720420"/>
                  <a:pt x="886825" y="3723129"/>
                </a:cubicBezTo>
                <a:cubicBezTo>
                  <a:pt x="883888" y="3730786"/>
                  <a:pt x="883888" y="3730786"/>
                  <a:pt x="883888" y="3730786"/>
                </a:cubicBezTo>
                <a:cubicBezTo>
                  <a:pt x="880234" y="3731139"/>
                  <a:pt x="880234" y="3731139"/>
                  <a:pt x="880234" y="3731139"/>
                </a:cubicBezTo>
                <a:cubicBezTo>
                  <a:pt x="868701" y="3745157"/>
                  <a:pt x="896276" y="3744338"/>
                  <a:pt x="865405" y="3749162"/>
                </a:cubicBezTo>
                <a:cubicBezTo>
                  <a:pt x="861177" y="3762474"/>
                  <a:pt x="861177" y="3762474"/>
                  <a:pt x="861177" y="3762474"/>
                </a:cubicBezTo>
                <a:cubicBezTo>
                  <a:pt x="863898" y="3771429"/>
                  <a:pt x="863898" y="3771429"/>
                  <a:pt x="863898" y="3771429"/>
                </a:cubicBezTo>
                <a:cubicBezTo>
                  <a:pt x="858240" y="3770132"/>
                  <a:pt x="858240" y="3770132"/>
                  <a:pt x="858240" y="3770132"/>
                </a:cubicBezTo>
                <a:cubicBezTo>
                  <a:pt x="858597" y="3773784"/>
                  <a:pt x="858597" y="3773784"/>
                  <a:pt x="858597" y="3773784"/>
                </a:cubicBezTo>
                <a:cubicBezTo>
                  <a:pt x="853296" y="3776140"/>
                  <a:pt x="853296" y="3776140"/>
                  <a:pt x="853296" y="3776140"/>
                </a:cubicBezTo>
                <a:cubicBezTo>
                  <a:pt x="852224" y="3765183"/>
                  <a:pt x="852224" y="3765183"/>
                  <a:pt x="852224" y="3765183"/>
                </a:cubicBezTo>
                <a:cubicBezTo>
                  <a:pt x="858100" y="3749867"/>
                  <a:pt x="858100" y="3749867"/>
                  <a:pt x="858100" y="3749867"/>
                </a:cubicBezTo>
                <a:cubicBezTo>
                  <a:pt x="847856" y="3758230"/>
                  <a:pt x="847856" y="3758230"/>
                  <a:pt x="847856" y="3758230"/>
                </a:cubicBezTo>
                <a:cubicBezTo>
                  <a:pt x="840269" y="3718406"/>
                  <a:pt x="840269" y="3718406"/>
                  <a:pt x="840269" y="3718406"/>
                </a:cubicBezTo>
                <a:cubicBezTo>
                  <a:pt x="833539" y="3706151"/>
                  <a:pt x="833539" y="3706151"/>
                  <a:pt x="833539" y="3706151"/>
                </a:cubicBezTo>
                <a:cubicBezTo>
                  <a:pt x="837191" y="3705799"/>
                  <a:pt x="837191" y="3705799"/>
                  <a:pt x="837191" y="3705799"/>
                </a:cubicBezTo>
                <a:cubicBezTo>
                  <a:pt x="839772" y="3694488"/>
                  <a:pt x="839772" y="3694488"/>
                  <a:pt x="839772" y="3694488"/>
                </a:cubicBezTo>
                <a:lnTo>
                  <a:pt x="836633" y="3689491"/>
                </a:lnTo>
                <a:lnTo>
                  <a:pt x="840704" y="3685181"/>
                </a:lnTo>
                <a:cubicBezTo>
                  <a:pt x="838341" y="3679879"/>
                  <a:pt x="838341" y="3679879"/>
                  <a:pt x="838341" y="3679879"/>
                </a:cubicBezTo>
                <a:cubicBezTo>
                  <a:pt x="845289" y="3675521"/>
                  <a:pt x="845289" y="3675521"/>
                  <a:pt x="845289" y="3675521"/>
                </a:cubicBezTo>
                <a:cubicBezTo>
                  <a:pt x="833258" y="3665622"/>
                  <a:pt x="833258" y="3665622"/>
                  <a:pt x="833258" y="3665622"/>
                </a:cubicBezTo>
                <a:cubicBezTo>
                  <a:pt x="843144" y="3653606"/>
                  <a:pt x="843144" y="3653606"/>
                  <a:pt x="843144" y="3653606"/>
                </a:cubicBezTo>
                <a:cubicBezTo>
                  <a:pt x="833833" y="3652662"/>
                  <a:pt x="833833" y="3652662"/>
                  <a:pt x="833833" y="3652662"/>
                </a:cubicBezTo>
                <a:cubicBezTo>
                  <a:pt x="833693" y="3632397"/>
                  <a:pt x="833693" y="3632397"/>
                  <a:pt x="833693" y="3632397"/>
                </a:cubicBezTo>
                <a:cubicBezTo>
                  <a:pt x="828035" y="3631100"/>
                  <a:pt x="828035" y="3631100"/>
                  <a:pt x="828035" y="3631100"/>
                </a:cubicBezTo>
                <a:cubicBezTo>
                  <a:pt x="826744" y="3636755"/>
                  <a:pt x="826744" y="3636755"/>
                  <a:pt x="826744" y="3636755"/>
                </a:cubicBezTo>
                <a:lnTo>
                  <a:pt x="825591" y="3638157"/>
                </a:lnTo>
                <a:lnTo>
                  <a:pt x="823092" y="3637108"/>
                </a:lnTo>
                <a:cubicBezTo>
                  <a:pt x="817216" y="3652423"/>
                  <a:pt x="817216" y="3652423"/>
                  <a:pt x="817216" y="3652423"/>
                </a:cubicBezTo>
                <a:cubicBezTo>
                  <a:pt x="815926" y="3658078"/>
                  <a:pt x="815926" y="3658078"/>
                  <a:pt x="815926" y="3658078"/>
                </a:cubicBezTo>
                <a:cubicBezTo>
                  <a:pt x="806615" y="3657133"/>
                  <a:pt x="806615" y="3657133"/>
                  <a:pt x="806615" y="3657133"/>
                </a:cubicBezTo>
                <a:cubicBezTo>
                  <a:pt x="798735" y="3670798"/>
                  <a:pt x="798735" y="3670798"/>
                  <a:pt x="798735" y="3670798"/>
                </a:cubicBezTo>
                <a:cubicBezTo>
                  <a:pt x="794506" y="3684111"/>
                  <a:pt x="823232" y="3657373"/>
                  <a:pt x="798159" y="3683759"/>
                </a:cubicBezTo>
                <a:cubicBezTo>
                  <a:pt x="794506" y="3684111"/>
                  <a:pt x="794506" y="3684111"/>
                  <a:pt x="794506" y="3684111"/>
                </a:cubicBezTo>
                <a:cubicBezTo>
                  <a:pt x="793574" y="3693418"/>
                  <a:pt x="793574" y="3693418"/>
                  <a:pt x="793574" y="3693418"/>
                </a:cubicBezTo>
                <a:cubicBezTo>
                  <a:pt x="784263" y="3692474"/>
                  <a:pt x="784263" y="3692474"/>
                  <a:pt x="784263" y="3692474"/>
                </a:cubicBezTo>
                <a:cubicBezTo>
                  <a:pt x="785553" y="3686818"/>
                  <a:pt x="785553" y="3686818"/>
                  <a:pt x="785553" y="3686818"/>
                </a:cubicBezTo>
                <a:cubicBezTo>
                  <a:pt x="780610" y="3692826"/>
                  <a:pt x="780610" y="3692826"/>
                  <a:pt x="780610" y="3692826"/>
                </a:cubicBezTo>
                <a:cubicBezTo>
                  <a:pt x="782973" y="3698129"/>
                  <a:pt x="782973" y="3698129"/>
                  <a:pt x="782973" y="3698129"/>
                </a:cubicBezTo>
                <a:cubicBezTo>
                  <a:pt x="784045" y="3709087"/>
                  <a:pt x="784045" y="3709087"/>
                  <a:pt x="784045" y="3709087"/>
                </a:cubicBezTo>
                <a:cubicBezTo>
                  <a:pt x="782040" y="3707437"/>
                  <a:pt x="782040" y="3707437"/>
                  <a:pt x="782040" y="3707437"/>
                </a:cubicBezTo>
                <a:cubicBezTo>
                  <a:pt x="770149" y="3717802"/>
                  <a:pt x="770149" y="3717802"/>
                  <a:pt x="770149" y="3717802"/>
                </a:cubicBezTo>
                <a:cubicBezTo>
                  <a:pt x="750594" y="3725220"/>
                  <a:pt x="792782" y="3722991"/>
                  <a:pt x="757326" y="3737474"/>
                </a:cubicBezTo>
                <a:cubicBezTo>
                  <a:pt x="755678" y="3739477"/>
                  <a:pt x="752025" y="3739830"/>
                  <a:pt x="752383" y="3743482"/>
                </a:cubicBezTo>
                <a:cubicBezTo>
                  <a:pt x="746009" y="3734880"/>
                  <a:pt x="746009" y="3734880"/>
                  <a:pt x="746009" y="3734880"/>
                </a:cubicBezTo>
                <a:cubicBezTo>
                  <a:pt x="749305" y="3730875"/>
                  <a:pt x="749305" y="3730875"/>
                  <a:pt x="749305" y="3730875"/>
                </a:cubicBezTo>
                <a:cubicBezTo>
                  <a:pt x="741641" y="3727928"/>
                  <a:pt x="741641" y="3727928"/>
                  <a:pt x="741641" y="3727928"/>
                </a:cubicBezTo>
                <a:cubicBezTo>
                  <a:pt x="735625" y="3722979"/>
                  <a:pt x="731754" y="3739944"/>
                  <a:pt x="728677" y="3727337"/>
                </a:cubicBezTo>
                <a:cubicBezTo>
                  <a:pt x="737630" y="3724629"/>
                  <a:pt x="737630" y="3724629"/>
                  <a:pt x="737630" y="3724629"/>
                </a:cubicBezTo>
                <a:cubicBezTo>
                  <a:pt x="737273" y="3720976"/>
                  <a:pt x="737273" y="3720976"/>
                  <a:pt x="737273" y="3720976"/>
                </a:cubicBezTo>
                <a:cubicBezTo>
                  <a:pt x="725956" y="3718381"/>
                  <a:pt x="725956" y="3718381"/>
                  <a:pt x="725956" y="3718381"/>
                </a:cubicBezTo>
                <a:cubicBezTo>
                  <a:pt x="717718" y="3728395"/>
                  <a:pt x="717718" y="3728395"/>
                  <a:pt x="717718" y="3728395"/>
                </a:cubicBezTo>
                <a:cubicBezTo>
                  <a:pt x="717003" y="3721090"/>
                  <a:pt x="717003" y="3721090"/>
                  <a:pt x="717003" y="3721090"/>
                </a:cubicBezTo>
                <a:cubicBezTo>
                  <a:pt x="702748" y="3726153"/>
                  <a:pt x="702748" y="3726153"/>
                  <a:pt x="702748" y="3726153"/>
                </a:cubicBezTo>
                <a:cubicBezTo>
                  <a:pt x="701245" y="3724916"/>
                  <a:pt x="705704" y="3721029"/>
                  <a:pt x="702860" y="3721994"/>
                </a:cubicBezTo>
                <a:lnTo>
                  <a:pt x="702182" y="3722330"/>
                </a:lnTo>
                <a:lnTo>
                  <a:pt x="704039" y="3720497"/>
                </a:lnTo>
                <a:lnTo>
                  <a:pt x="702926" y="3709125"/>
                </a:lnTo>
                <a:lnTo>
                  <a:pt x="703424" y="3708920"/>
                </a:lnTo>
                <a:cubicBezTo>
                  <a:pt x="705093" y="3707722"/>
                  <a:pt x="708088" y="3705359"/>
                  <a:pt x="713210" y="3701177"/>
                </a:cubicBezTo>
                <a:cubicBezTo>
                  <a:pt x="712852" y="3697526"/>
                  <a:pt x="712852" y="3697526"/>
                  <a:pt x="712852" y="3697526"/>
                </a:cubicBezTo>
                <a:cubicBezTo>
                  <a:pt x="705546" y="3698230"/>
                  <a:pt x="705546" y="3698230"/>
                  <a:pt x="705546" y="3698230"/>
                </a:cubicBezTo>
                <a:lnTo>
                  <a:pt x="706404" y="3697188"/>
                </a:lnTo>
                <a:lnTo>
                  <a:pt x="706625" y="3698069"/>
                </a:lnTo>
                <a:cubicBezTo>
                  <a:pt x="707766" y="3700896"/>
                  <a:pt x="707337" y="3692988"/>
                  <a:pt x="708841" y="3694226"/>
                </a:cubicBezTo>
                <a:cubicBezTo>
                  <a:pt x="708841" y="3694226"/>
                  <a:pt x="708841" y="3694226"/>
                  <a:pt x="708430" y="3694726"/>
                </a:cubicBezTo>
                <a:lnTo>
                  <a:pt x="706404" y="3697188"/>
                </a:lnTo>
                <a:lnTo>
                  <a:pt x="704831" y="3690926"/>
                </a:lnTo>
                <a:cubicBezTo>
                  <a:pt x="717806" y="3675156"/>
                  <a:pt x="707194" y="3706828"/>
                  <a:pt x="715283" y="3688001"/>
                </a:cubicBezTo>
                <a:lnTo>
                  <a:pt x="717575" y="3682461"/>
                </a:lnTo>
                <a:lnTo>
                  <a:pt x="717609" y="3682548"/>
                </a:lnTo>
                <a:cubicBezTo>
                  <a:pt x="718137" y="3680884"/>
                  <a:pt x="719015" y="3675730"/>
                  <a:pt x="720018" y="3676555"/>
                </a:cubicBezTo>
                <a:lnTo>
                  <a:pt x="717575" y="3682461"/>
                </a:lnTo>
                <a:lnTo>
                  <a:pt x="717107" y="3681243"/>
                </a:lnTo>
                <a:cubicBezTo>
                  <a:pt x="717045" y="3679146"/>
                  <a:pt x="717100" y="3674993"/>
                  <a:pt x="717298" y="3667600"/>
                </a:cubicBezTo>
                <a:cubicBezTo>
                  <a:pt x="715293" y="3665950"/>
                  <a:pt x="715293" y="3665950"/>
                  <a:pt x="715293" y="3665950"/>
                </a:cubicBezTo>
                <a:cubicBezTo>
                  <a:pt x="712355" y="3673608"/>
                  <a:pt x="712355" y="3673608"/>
                  <a:pt x="712355" y="3673608"/>
                </a:cubicBezTo>
                <a:cubicBezTo>
                  <a:pt x="707629" y="3663003"/>
                  <a:pt x="707629" y="3663003"/>
                  <a:pt x="707629" y="3663003"/>
                </a:cubicBezTo>
                <a:cubicBezTo>
                  <a:pt x="705981" y="3665006"/>
                  <a:pt x="705981" y="3665006"/>
                  <a:pt x="705981" y="3665006"/>
                </a:cubicBezTo>
                <a:cubicBezTo>
                  <a:pt x="711499" y="3646038"/>
                  <a:pt x="711499" y="3646038"/>
                  <a:pt x="711499" y="3646038"/>
                </a:cubicBezTo>
                <a:cubicBezTo>
                  <a:pt x="708421" y="3633431"/>
                  <a:pt x="708421" y="3633431"/>
                  <a:pt x="708421" y="3633431"/>
                </a:cubicBezTo>
                <a:cubicBezTo>
                  <a:pt x="713364" y="3627423"/>
                  <a:pt x="713364" y="3627423"/>
                  <a:pt x="713364" y="3627423"/>
                </a:cubicBezTo>
                <a:cubicBezTo>
                  <a:pt x="719022" y="3628721"/>
                  <a:pt x="719022" y="3628721"/>
                  <a:pt x="719022" y="3628721"/>
                </a:cubicBezTo>
                <a:cubicBezTo>
                  <a:pt x="722675" y="3628368"/>
                  <a:pt x="722675" y="3628368"/>
                  <a:pt x="722675" y="3628368"/>
                </a:cubicBezTo>
                <a:lnTo>
                  <a:pt x="724496" y="3616109"/>
                </a:lnTo>
                <a:lnTo>
                  <a:pt x="725461" y="3616808"/>
                </a:lnTo>
                <a:cubicBezTo>
                  <a:pt x="725577" y="3615645"/>
                  <a:pt x="724897" y="3613406"/>
                  <a:pt x="724897" y="3613406"/>
                </a:cubicBezTo>
                <a:cubicBezTo>
                  <a:pt x="724897" y="3613406"/>
                  <a:pt x="724897" y="3613406"/>
                  <a:pt x="724619" y="3615276"/>
                </a:cubicBezTo>
                <a:lnTo>
                  <a:pt x="724496" y="3616109"/>
                </a:lnTo>
                <a:lnTo>
                  <a:pt x="721245" y="3613758"/>
                </a:lnTo>
                <a:cubicBezTo>
                  <a:pt x="719954" y="3619413"/>
                  <a:pt x="719954" y="3619413"/>
                  <a:pt x="719954" y="3619413"/>
                </a:cubicBezTo>
                <a:cubicBezTo>
                  <a:pt x="706058" y="3628128"/>
                  <a:pt x="706058" y="3628128"/>
                  <a:pt x="706058" y="3628128"/>
                </a:cubicBezTo>
                <a:cubicBezTo>
                  <a:pt x="705343" y="3620823"/>
                  <a:pt x="705343" y="3620823"/>
                  <a:pt x="705343" y="3620823"/>
                </a:cubicBezTo>
                <a:cubicBezTo>
                  <a:pt x="703695" y="3622826"/>
                  <a:pt x="704411" y="3630131"/>
                  <a:pt x="700043" y="3623179"/>
                </a:cubicBezTo>
                <a:cubicBezTo>
                  <a:pt x="698612" y="3608569"/>
                  <a:pt x="698612" y="3608569"/>
                  <a:pt x="698612" y="3608569"/>
                </a:cubicBezTo>
                <a:cubicBezTo>
                  <a:pt x="702623" y="3611869"/>
                  <a:pt x="702623" y="3611869"/>
                  <a:pt x="702623" y="3611869"/>
                </a:cubicBezTo>
                <a:cubicBezTo>
                  <a:pt x="705739" y="3606038"/>
                  <a:pt x="707297" y="3603123"/>
                  <a:pt x="708076" y="3601664"/>
                </a:cubicBezTo>
                <a:lnTo>
                  <a:pt x="708459" y="3600948"/>
                </a:lnTo>
                <a:lnTo>
                  <a:pt x="709672" y="3604680"/>
                </a:lnTo>
                <a:lnTo>
                  <a:pt x="709848" y="3605641"/>
                </a:lnTo>
                <a:cubicBezTo>
                  <a:pt x="710166" y="3606532"/>
                  <a:pt x="710303" y="3606749"/>
                  <a:pt x="709872" y="3605293"/>
                </a:cubicBezTo>
                <a:lnTo>
                  <a:pt x="709672" y="3604680"/>
                </a:lnTo>
                <a:lnTo>
                  <a:pt x="708855" y="3600207"/>
                </a:lnTo>
                <a:lnTo>
                  <a:pt x="708459" y="3600948"/>
                </a:lnTo>
                <a:lnTo>
                  <a:pt x="706493" y="3594904"/>
                </a:lnTo>
                <a:cubicBezTo>
                  <a:pt x="709788" y="3590899"/>
                  <a:pt x="709788" y="3590899"/>
                  <a:pt x="709788" y="3590899"/>
                </a:cubicBezTo>
                <a:lnTo>
                  <a:pt x="706980" y="3588589"/>
                </a:lnTo>
                <a:lnTo>
                  <a:pt x="708607" y="3588248"/>
                </a:lnTo>
                <a:cubicBezTo>
                  <a:pt x="707604" y="3587423"/>
                  <a:pt x="704775" y="3586774"/>
                  <a:pt x="705778" y="3587599"/>
                </a:cubicBezTo>
                <a:lnTo>
                  <a:pt x="706980" y="3588589"/>
                </a:lnTo>
                <a:lnTo>
                  <a:pt x="700477" y="3589954"/>
                </a:lnTo>
                <a:cubicBezTo>
                  <a:pt x="696467" y="3586654"/>
                  <a:pt x="696467" y="3586654"/>
                  <a:pt x="696467" y="3586654"/>
                </a:cubicBezTo>
                <a:cubicBezTo>
                  <a:pt x="711653" y="3572284"/>
                  <a:pt x="711653" y="3572284"/>
                  <a:pt x="711653" y="3572284"/>
                </a:cubicBezTo>
                <a:cubicBezTo>
                  <a:pt x="709648" y="3570634"/>
                  <a:pt x="716239" y="3562624"/>
                  <a:pt x="714948" y="3568279"/>
                </a:cubicBezTo>
                <a:cubicBezTo>
                  <a:pt x="712368" y="3579589"/>
                  <a:pt x="712368" y="3579589"/>
                  <a:pt x="712368" y="3579589"/>
                </a:cubicBezTo>
                <a:cubicBezTo>
                  <a:pt x="714373" y="3581239"/>
                  <a:pt x="714373" y="3581239"/>
                  <a:pt x="714373" y="3581239"/>
                </a:cubicBezTo>
                <a:cubicBezTo>
                  <a:pt x="732498" y="3559211"/>
                  <a:pt x="732498" y="3559211"/>
                  <a:pt x="732498" y="3559211"/>
                </a:cubicBezTo>
                <a:cubicBezTo>
                  <a:pt x="733072" y="3546251"/>
                  <a:pt x="733072" y="3546251"/>
                  <a:pt x="733072" y="3546251"/>
                </a:cubicBezTo>
                <a:cubicBezTo>
                  <a:pt x="729420" y="3546603"/>
                  <a:pt x="745897" y="3526578"/>
                  <a:pt x="724119" y="3548959"/>
                </a:cubicBezTo>
                <a:cubicBezTo>
                  <a:pt x="725767" y="3546956"/>
                  <a:pt x="722114" y="3547309"/>
                  <a:pt x="723762" y="3545306"/>
                </a:cubicBezTo>
                <a:cubicBezTo>
                  <a:pt x="734005" y="3536943"/>
                  <a:pt x="734005" y="3536943"/>
                  <a:pt x="734005" y="3536943"/>
                </a:cubicBezTo>
                <a:cubicBezTo>
                  <a:pt x="729279" y="3526339"/>
                  <a:pt x="729279" y="3526339"/>
                  <a:pt x="729279" y="3526339"/>
                </a:cubicBezTo>
                <a:cubicBezTo>
                  <a:pt x="732575" y="3522333"/>
                  <a:pt x="732575" y="3522333"/>
                  <a:pt x="732575" y="3522333"/>
                </a:cubicBezTo>
                <a:cubicBezTo>
                  <a:pt x="738885" y="3473793"/>
                  <a:pt x="738885" y="3473793"/>
                  <a:pt x="738885" y="3473793"/>
                </a:cubicBezTo>
                <a:cubicBezTo>
                  <a:pt x="739674" y="3467726"/>
                  <a:pt x="740266" y="3463176"/>
                  <a:pt x="740709" y="3459762"/>
                </a:cubicBezTo>
                <a:lnTo>
                  <a:pt x="741397" y="3454476"/>
                </a:lnTo>
                <a:lnTo>
                  <a:pt x="741224" y="3457668"/>
                </a:lnTo>
                <a:cubicBezTo>
                  <a:pt x="741286" y="3460658"/>
                  <a:pt x="742110" y="3459656"/>
                  <a:pt x="744978" y="3441866"/>
                </a:cubicBezTo>
                <a:cubicBezTo>
                  <a:pt x="732729" y="3448579"/>
                  <a:pt x="732729" y="3448579"/>
                  <a:pt x="732729" y="3448579"/>
                </a:cubicBezTo>
                <a:cubicBezTo>
                  <a:pt x="731081" y="3450582"/>
                  <a:pt x="733304" y="3435620"/>
                  <a:pt x="731438" y="3454235"/>
                </a:cubicBezTo>
                <a:cubicBezTo>
                  <a:pt x="735092" y="3453881"/>
                  <a:pt x="735092" y="3453881"/>
                  <a:pt x="735092" y="3453881"/>
                </a:cubicBezTo>
                <a:cubicBezTo>
                  <a:pt x="733802" y="3459537"/>
                  <a:pt x="733802" y="3459537"/>
                  <a:pt x="733802" y="3459537"/>
                </a:cubicBezTo>
                <a:cubicBezTo>
                  <a:pt x="730149" y="3459889"/>
                  <a:pt x="730149" y="3459889"/>
                  <a:pt x="730149" y="3459889"/>
                </a:cubicBezTo>
                <a:cubicBezTo>
                  <a:pt x="729216" y="3469197"/>
                  <a:pt x="729216" y="3469197"/>
                  <a:pt x="729216" y="3469197"/>
                </a:cubicBezTo>
                <a:cubicBezTo>
                  <a:pt x="725564" y="3469549"/>
                  <a:pt x="725564" y="3469549"/>
                  <a:pt x="725564" y="3469549"/>
                </a:cubicBezTo>
                <a:cubicBezTo>
                  <a:pt x="729216" y="3469197"/>
                  <a:pt x="725564" y="3469549"/>
                  <a:pt x="726278" y="3476855"/>
                </a:cubicBezTo>
                <a:cubicBezTo>
                  <a:pt x="722268" y="3473555"/>
                  <a:pt x="722268" y="3473555"/>
                  <a:pt x="722268" y="3473555"/>
                </a:cubicBezTo>
                <a:cubicBezTo>
                  <a:pt x="720620" y="3475557"/>
                  <a:pt x="720620" y="3475557"/>
                  <a:pt x="720620" y="3475557"/>
                </a:cubicBezTo>
                <a:cubicBezTo>
                  <a:pt x="720978" y="3479209"/>
                  <a:pt x="717682" y="3483215"/>
                  <a:pt x="720045" y="3488517"/>
                </a:cubicBezTo>
                <a:cubicBezTo>
                  <a:pt x="733010" y="3489109"/>
                  <a:pt x="722626" y="3477207"/>
                  <a:pt x="729574" y="3472849"/>
                </a:cubicBezTo>
                <a:cubicBezTo>
                  <a:pt x="735232" y="3474147"/>
                  <a:pt x="728284" y="3478504"/>
                  <a:pt x="733584" y="3476149"/>
                </a:cubicBezTo>
                <a:cubicBezTo>
                  <a:pt x="721693" y="3486515"/>
                  <a:pt x="746906" y="3480393"/>
                  <a:pt x="722051" y="3490167"/>
                </a:cubicBezTo>
                <a:cubicBezTo>
                  <a:pt x="726419" y="3497119"/>
                  <a:pt x="726419" y="3497119"/>
                  <a:pt x="726419" y="3497119"/>
                </a:cubicBezTo>
                <a:cubicBezTo>
                  <a:pt x="721476" y="3503127"/>
                  <a:pt x="721476" y="3503127"/>
                  <a:pt x="721476" y="3503127"/>
                </a:cubicBezTo>
                <a:cubicBezTo>
                  <a:pt x="720403" y="3492169"/>
                  <a:pt x="720403" y="3492169"/>
                  <a:pt x="720403" y="3492169"/>
                </a:cubicBezTo>
                <a:cubicBezTo>
                  <a:pt x="705932" y="3513845"/>
                  <a:pt x="705932" y="3513845"/>
                  <a:pt x="705932" y="3513845"/>
                </a:cubicBezTo>
                <a:cubicBezTo>
                  <a:pt x="715600" y="3518442"/>
                  <a:pt x="715600" y="3518442"/>
                  <a:pt x="715600" y="3518442"/>
                </a:cubicBezTo>
                <a:cubicBezTo>
                  <a:pt x="698051" y="3527510"/>
                  <a:pt x="717031" y="3533052"/>
                  <a:pt x="699839" y="3545772"/>
                </a:cubicBezTo>
                <a:cubicBezTo>
                  <a:pt x="693248" y="3553783"/>
                  <a:pt x="693248" y="3553783"/>
                  <a:pt x="693248" y="3553783"/>
                </a:cubicBezTo>
                <a:cubicBezTo>
                  <a:pt x="693248" y="3553783"/>
                  <a:pt x="688305" y="3559790"/>
                  <a:pt x="692891" y="3550130"/>
                </a:cubicBezTo>
                <a:cubicBezTo>
                  <a:pt x="687590" y="3552485"/>
                  <a:pt x="687590" y="3552485"/>
                  <a:pt x="687590" y="3552485"/>
                </a:cubicBezTo>
                <a:cubicBezTo>
                  <a:pt x="680425" y="3573455"/>
                  <a:pt x="680425" y="3573455"/>
                  <a:pt x="680425" y="3573455"/>
                </a:cubicBezTo>
                <a:cubicBezTo>
                  <a:pt x="663730" y="3610094"/>
                  <a:pt x="663730" y="3610094"/>
                  <a:pt x="663730" y="3610094"/>
                </a:cubicBezTo>
                <a:cubicBezTo>
                  <a:pt x="650907" y="3629766"/>
                  <a:pt x="650907" y="3629766"/>
                  <a:pt x="650907" y="3629766"/>
                </a:cubicBezTo>
                <a:cubicBezTo>
                  <a:pt x="644099" y="3654389"/>
                  <a:pt x="644099" y="3654389"/>
                  <a:pt x="644099" y="3654389"/>
                </a:cubicBezTo>
                <a:cubicBezTo>
                  <a:pt x="627047" y="3687374"/>
                  <a:pt x="627047" y="3687374"/>
                  <a:pt x="627047" y="3687374"/>
                </a:cubicBezTo>
                <a:cubicBezTo>
                  <a:pt x="625758" y="3693029"/>
                  <a:pt x="625758" y="3693029"/>
                  <a:pt x="625758" y="3693029"/>
                </a:cubicBezTo>
                <a:cubicBezTo>
                  <a:pt x="619633" y="3696385"/>
                  <a:pt x="616571" y="3698064"/>
                  <a:pt x="615040" y="3698903"/>
                </a:cubicBezTo>
                <a:lnTo>
                  <a:pt x="613774" y="3699597"/>
                </a:lnTo>
                <a:lnTo>
                  <a:pt x="619203" y="3694353"/>
                </a:lnTo>
                <a:cubicBezTo>
                  <a:pt x="620520" y="3692498"/>
                  <a:pt x="620493" y="3691637"/>
                  <a:pt x="617541" y="3694139"/>
                </a:cubicBezTo>
                <a:lnTo>
                  <a:pt x="611486" y="3699975"/>
                </a:lnTo>
                <a:lnTo>
                  <a:pt x="607850" y="3698445"/>
                </a:lnTo>
                <a:cubicBezTo>
                  <a:pt x="607850" y="3698445"/>
                  <a:pt x="607850" y="3698445"/>
                  <a:pt x="608647" y="3699520"/>
                </a:cubicBezTo>
                <a:lnTo>
                  <a:pt x="610059" y="3701427"/>
                </a:lnTo>
                <a:lnTo>
                  <a:pt x="599954" y="3712349"/>
                </a:lnTo>
                <a:lnTo>
                  <a:pt x="599969" y="3712111"/>
                </a:lnTo>
                <a:cubicBezTo>
                  <a:pt x="587363" y="3715171"/>
                  <a:pt x="587363" y="3715171"/>
                  <a:pt x="587363" y="3715171"/>
                </a:cubicBezTo>
                <a:cubicBezTo>
                  <a:pt x="588653" y="3709516"/>
                  <a:pt x="588653" y="3709516"/>
                  <a:pt x="588653" y="3709516"/>
                </a:cubicBezTo>
                <a:cubicBezTo>
                  <a:pt x="592306" y="3709163"/>
                  <a:pt x="592306" y="3709163"/>
                  <a:pt x="592306" y="3709163"/>
                </a:cubicBezTo>
                <a:cubicBezTo>
                  <a:pt x="592741" y="3675938"/>
                  <a:pt x="592741" y="3675938"/>
                  <a:pt x="592741" y="3675938"/>
                </a:cubicBezTo>
                <a:cubicBezTo>
                  <a:pt x="596968" y="3662626"/>
                  <a:pt x="596968" y="3662626"/>
                  <a:pt x="596968" y="3662626"/>
                </a:cubicBezTo>
                <a:cubicBezTo>
                  <a:pt x="597901" y="3653319"/>
                  <a:pt x="597901" y="3653319"/>
                  <a:pt x="597901" y="3653319"/>
                </a:cubicBezTo>
                <a:cubicBezTo>
                  <a:pt x="599603" y="3647163"/>
                  <a:pt x="600880" y="3642546"/>
                  <a:pt x="601837" y="3639084"/>
                </a:cubicBezTo>
                <a:lnTo>
                  <a:pt x="603589" y="3632745"/>
                </a:lnTo>
                <a:lnTo>
                  <a:pt x="603992" y="3633144"/>
                </a:lnTo>
                <a:cubicBezTo>
                  <a:pt x="605980" y="3632261"/>
                  <a:pt x="608362" y="3628343"/>
                  <a:pt x="604709" y="3628696"/>
                </a:cubicBezTo>
                <a:cubicBezTo>
                  <a:pt x="604709" y="3628696"/>
                  <a:pt x="604709" y="3628696"/>
                  <a:pt x="603858" y="3631774"/>
                </a:cubicBezTo>
                <a:lnTo>
                  <a:pt x="603589" y="3632745"/>
                </a:lnTo>
                <a:lnTo>
                  <a:pt x="602110" y="3631281"/>
                </a:lnTo>
                <a:cubicBezTo>
                  <a:pt x="602117" y="3629292"/>
                  <a:pt x="603026" y="3625632"/>
                  <a:pt x="605641" y="3619389"/>
                </a:cubicBezTo>
                <a:cubicBezTo>
                  <a:pt x="611657" y="3624338"/>
                  <a:pt x="611657" y="3624338"/>
                  <a:pt x="611657" y="3624338"/>
                </a:cubicBezTo>
                <a:lnTo>
                  <a:pt x="613125" y="3620510"/>
                </a:lnTo>
                <a:lnTo>
                  <a:pt x="612560" y="3628860"/>
                </a:lnTo>
                <a:cubicBezTo>
                  <a:pt x="612372" y="3631644"/>
                  <a:pt x="612372" y="3631644"/>
                  <a:pt x="612372" y="3631644"/>
                </a:cubicBezTo>
                <a:cubicBezTo>
                  <a:pt x="605424" y="3636002"/>
                  <a:pt x="605424" y="3636002"/>
                  <a:pt x="605424" y="3636002"/>
                </a:cubicBezTo>
                <a:cubicBezTo>
                  <a:pt x="607787" y="3641303"/>
                  <a:pt x="607787" y="3641303"/>
                  <a:pt x="607787" y="3641303"/>
                </a:cubicBezTo>
                <a:cubicBezTo>
                  <a:pt x="626626" y="3626581"/>
                  <a:pt x="626626" y="3626581"/>
                  <a:pt x="626626" y="3626581"/>
                </a:cubicBezTo>
                <a:cubicBezTo>
                  <a:pt x="632502" y="3611265"/>
                  <a:pt x="632502" y="3611265"/>
                  <a:pt x="632502" y="3611265"/>
                </a:cubicBezTo>
                <a:cubicBezTo>
                  <a:pt x="633217" y="3618570"/>
                  <a:pt x="633217" y="3618570"/>
                  <a:pt x="633217" y="3618570"/>
                </a:cubicBezTo>
                <a:cubicBezTo>
                  <a:pt x="633000" y="3635182"/>
                  <a:pt x="623906" y="3617626"/>
                  <a:pt x="620751" y="3641895"/>
                </a:cubicBezTo>
                <a:cubicBezTo>
                  <a:pt x="617098" y="3642248"/>
                  <a:pt x="617098" y="3642248"/>
                  <a:pt x="617098" y="3642248"/>
                </a:cubicBezTo>
                <a:cubicBezTo>
                  <a:pt x="613585" y="3662865"/>
                  <a:pt x="613585" y="3662865"/>
                  <a:pt x="613585" y="3662865"/>
                </a:cubicBezTo>
                <a:lnTo>
                  <a:pt x="616530" y="3659287"/>
                </a:lnTo>
                <a:lnTo>
                  <a:pt x="612653" y="3672173"/>
                </a:lnTo>
                <a:cubicBezTo>
                  <a:pt x="609000" y="3672525"/>
                  <a:pt x="609000" y="3672525"/>
                  <a:pt x="609000" y="3672525"/>
                </a:cubicBezTo>
                <a:cubicBezTo>
                  <a:pt x="598181" y="3693849"/>
                  <a:pt x="598181" y="3693849"/>
                  <a:pt x="598181" y="3693849"/>
                </a:cubicBezTo>
                <a:cubicBezTo>
                  <a:pt x="596892" y="3699503"/>
                  <a:pt x="596892" y="3699503"/>
                  <a:pt x="596892" y="3699503"/>
                </a:cubicBezTo>
                <a:cubicBezTo>
                  <a:pt x="612435" y="3688786"/>
                  <a:pt x="612435" y="3688786"/>
                  <a:pt x="612435" y="3688786"/>
                </a:cubicBezTo>
                <a:cubicBezTo>
                  <a:pt x="634430" y="3649792"/>
                  <a:pt x="634430" y="3649792"/>
                  <a:pt x="634430" y="3649792"/>
                </a:cubicBezTo>
                <a:lnTo>
                  <a:pt x="634508" y="3648035"/>
                </a:lnTo>
                <a:lnTo>
                  <a:pt x="635860" y="3645564"/>
                </a:lnTo>
                <a:cubicBezTo>
                  <a:pt x="636822" y="3641266"/>
                  <a:pt x="638300" y="3632827"/>
                  <a:pt x="640523" y="3617865"/>
                </a:cubicBezTo>
                <a:cubicBezTo>
                  <a:pt x="648761" y="3607852"/>
                  <a:pt x="648761" y="3607852"/>
                  <a:pt x="648761" y="3607852"/>
                </a:cubicBezTo>
                <a:cubicBezTo>
                  <a:pt x="652274" y="3587234"/>
                  <a:pt x="652274" y="3587234"/>
                  <a:pt x="652274" y="3587234"/>
                </a:cubicBezTo>
                <a:cubicBezTo>
                  <a:pt x="659580" y="3586529"/>
                  <a:pt x="659580" y="3586529"/>
                  <a:pt x="659580" y="3586529"/>
                </a:cubicBezTo>
                <a:cubicBezTo>
                  <a:pt x="653207" y="3577926"/>
                  <a:pt x="653207" y="3577926"/>
                  <a:pt x="653207" y="3577926"/>
                </a:cubicBezTo>
                <a:cubicBezTo>
                  <a:pt x="662020" y="3554954"/>
                  <a:pt x="662020" y="3554954"/>
                  <a:pt x="662020" y="3554954"/>
                </a:cubicBezTo>
                <a:cubicBezTo>
                  <a:pt x="661305" y="3547649"/>
                  <a:pt x="661305" y="3547649"/>
                  <a:pt x="661305" y="3547649"/>
                </a:cubicBezTo>
                <a:cubicBezTo>
                  <a:pt x="670258" y="3544942"/>
                  <a:pt x="678854" y="3538581"/>
                  <a:pt x="677781" y="3527624"/>
                </a:cubicBezTo>
                <a:cubicBezTo>
                  <a:pt x="683299" y="3508656"/>
                  <a:pt x="683299" y="3508656"/>
                  <a:pt x="683299" y="3508656"/>
                </a:cubicBezTo>
                <a:cubicBezTo>
                  <a:pt x="679289" y="3505356"/>
                  <a:pt x="679289" y="3505356"/>
                  <a:pt x="679289" y="3505356"/>
                </a:cubicBezTo>
                <a:cubicBezTo>
                  <a:pt x="694475" y="3490986"/>
                  <a:pt x="690107" y="3484034"/>
                  <a:pt x="697272" y="3463064"/>
                </a:cubicBezTo>
                <a:cubicBezTo>
                  <a:pt x="695267" y="3461414"/>
                  <a:pt x="695267" y="3461414"/>
                  <a:pt x="695267" y="3461414"/>
                </a:cubicBezTo>
                <a:cubicBezTo>
                  <a:pt x="700568" y="3459058"/>
                  <a:pt x="700568" y="3459058"/>
                  <a:pt x="700568" y="3459058"/>
                </a:cubicBezTo>
                <a:cubicBezTo>
                  <a:pt x="713251" y="3419121"/>
                  <a:pt x="713251" y="3419121"/>
                  <a:pt x="713251" y="3419121"/>
                </a:cubicBezTo>
                <a:cubicBezTo>
                  <a:pt x="723712" y="3394145"/>
                  <a:pt x="723712" y="3394145"/>
                  <a:pt x="723712" y="3394145"/>
                </a:cubicBezTo>
                <a:lnTo>
                  <a:pt x="721707" y="3392495"/>
                </a:lnTo>
                <a:cubicBezTo>
                  <a:pt x="733101" y="3358212"/>
                  <a:pt x="733101" y="3358212"/>
                  <a:pt x="733101" y="3358212"/>
                </a:cubicBezTo>
                <a:cubicBezTo>
                  <a:pt x="732028" y="3347256"/>
                  <a:pt x="732028" y="3347256"/>
                  <a:pt x="732028" y="3347256"/>
                </a:cubicBezTo>
                <a:cubicBezTo>
                  <a:pt x="737903" y="3331940"/>
                  <a:pt x="737903" y="3331940"/>
                  <a:pt x="737903" y="3331940"/>
                </a:cubicBezTo>
                <a:cubicBezTo>
                  <a:pt x="741914" y="3335240"/>
                  <a:pt x="741914" y="3335240"/>
                  <a:pt x="741914" y="3335240"/>
                </a:cubicBezTo>
                <a:cubicBezTo>
                  <a:pt x="745427" y="3314623"/>
                  <a:pt x="745427" y="3314623"/>
                  <a:pt x="745427" y="3314623"/>
                </a:cubicBezTo>
                <a:cubicBezTo>
                  <a:pt x="750727" y="3312268"/>
                  <a:pt x="750727" y="3312268"/>
                  <a:pt x="750727" y="3312268"/>
                </a:cubicBezTo>
                <a:cubicBezTo>
                  <a:pt x="748007" y="3303313"/>
                  <a:pt x="748007" y="3303313"/>
                  <a:pt x="748007" y="3303313"/>
                </a:cubicBezTo>
                <a:cubicBezTo>
                  <a:pt x="761903" y="3294597"/>
                  <a:pt x="761903" y="3294597"/>
                  <a:pt x="761903" y="3294597"/>
                </a:cubicBezTo>
                <a:cubicBezTo>
                  <a:pt x="770219" y="3247707"/>
                  <a:pt x="770219" y="3247707"/>
                  <a:pt x="770219" y="3247707"/>
                </a:cubicBezTo>
                <a:cubicBezTo>
                  <a:pt x="775162" y="3241699"/>
                  <a:pt x="775162" y="3241699"/>
                  <a:pt x="775162" y="3241699"/>
                </a:cubicBezTo>
                <a:cubicBezTo>
                  <a:pt x="777167" y="3243349"/>
                  <a:pt x="777167" y="3243349"/>
                  <a:pt x="777167" y="3243349"/>
                </a:cubicBezTo>
                <a:cubicBezTo>
                  <a:pt x="776809" y="3239697"/>
                  <a:pt x="776809" y="3239697"/>
                  <a:pt x="776809" y="3239697"/>
                </a:cubicBezTo>
                <a:cubicBezTo>
                  <a:pt x="769146" y="3236749"/>
                  <a:pt x="769146" y="3236749"/>
                  <a:pt x="769146" y="3236749"/>
                </a:cubicBezTo>
                <a:cubicBezTo>
                  <a:pt x="770793" y="3234747"/>
                  <a:pt x="770793" y="3234747"/>
                  <a:pt x="770793" y="3234747"/>
                </a:cubicBezTo>
                <a:cubicBezTo>
                  <a:pt x="763130" y="3231800"/>
                  <a:pt x="763130" y="3231800"/>
                  <a:pt x="763130" y="3231800"/>
                </a:cubicBezTo>
                <a:cubicBezTo>
                  <a:pt x="776388" y="3178902"/>
                  <a:pt x="776388" y="3178902"/>
                  <a:pt x="776388" y="3178902"/>
                </a:cubicBezTo>
                <a:cubicBezTo>
                  <a:pt x="782839" y="3150627"/>
                  <a:pt x="782839" y="3150627"/>
                  <a:pt x="782839" y="3150627"/>
                </a:cubicBezTo>
                <a:cubicBezTo>
                  <a:pt x="784953" y="3143971"/>
                  <a:pt x="786009" y="3140643"/>
                  <a:pt x="786538" y="3138979"/>
                </a:cubicBezTo>
                <a:lnTo>
                  <a:pt x="786545" y="3138957"/>
                </a:lnTo>
                <a:lnTo>
                  <a:pt x="787087" y="3140165"/>
                </a:lnTo>
                <a:cubicBezTo>
                  <a:pt x="789174" y="3144716"/>
                  <a:pt x="785563" y="3136078"/>
                  <a:pt x="787067" y="3137315"/>
                </a:cubicBezTo>
                <a:lnTo>
                  <a:pt x="786545" y="3138957"/>
                </a:lnTo>
                <a:lnTo>
                  <a:pt x="782698" y="3130363"/>
                </a:lnTo>
                <a:cubicBezTo>
                  <a:pt x="779046" y="3130716"/>
                  <a:pt x="779046" y="3130716"/>
                  <a:pt x="779046" y="3130716"/>
                </a:cubicBezTo>
                <a:cubicBezTo>
                  <a:pt x="779403" y="3134368"/>
                  <a:pt x="779403" y="3134368"/>
                  <a:pt x="779403" y="3134368"/>
                </a:cubicBezTo>
                <a:cubicBezTo>
                  <a:pt x="777040" y="3129065"/>
                  <a:pt x="775859" y="3126415"/>
                  <a:pt x="775268" y="3125089"/>
                </a:cubicBezTo>
                <a:lnTo>
                  <a:pt x="774976" y="3124434"/>
                </a:lnTo>
                <a:lnTo>
                  <a:pt x="777377" y="3122207"/>
                </a:lnTo>
                <a:cubicBezTo>
                  <a:pt x="779822" y="3119810"/>
                  <a:pt x="773442" y="3125265"/>
                  <a:pt x="774677" y="3123763"/>
                </a:cubicBezTo>
                <a:lnTo>
                  <a:pt x="774976" y="3124434"/>
                </a:lnTo>
                <a:lnTo>
                  <a:pt x="771382" y="3127769"/>
                </a:lnTo>
                <a:cubicBezTo>
                  <a:pt x="767371" y="3124469"/>
                  <a:pt x="767371" y="3124469"/>
                  <a:pt x="767371" y="3124469"/>
                </a:cubicBezTo>
                <a:lnTo>
                  <a:pt x="771010" y="3120543"/>
                </a:lnTo>
                <a:lnTo>
                  <a:pt x="776325" y="3121761"/>
                </a:lnTo>
                <a:cubicBezTo>
                  <a:pt x="790222" y="3113045"/>
                  <a:pt x="790222" y="3113045"/>
                  <a:pt x="790222" y="3113045"/>
                </a:cubicBezTo>
                <a:cubicBezTo>
                  <a:pt x="786211" y="3109745"/>
                  <a:pt x="786211" y="3109745"/>
                  <a:pt x="786211" y="3109745"/>
                </a:cubicBezTo>
                <a:cubicBezTo>
                  <a:pt x="796097" y="3097730"/>
                  <a:pt x="796097" y="3097730"/>
                  <a:pt x="796097" y="3097730"/>
                </a:cubicBezTo>
                <a:cubicBezTo>
                  <a:pt x="792444" y="3098083"/>
                  <a:pt x="792444" y="3098083"/>
                  <a:pt x="792444" y="3098083"/>
                </a:cubicBezTo>
                <a:cubicBezTo>
                  <a:pt x="795740" y="3094078"/>
                  <a:pt x="795740" y="3094078"/>
                  <a:pt x="795740" y="3094078"/>
                </a:cubicBezTo>
                <a:cubicBezTo>
                  <a:pt x="795025" y="3086772"/>
                  <a:pt x="795025" y="3086772"/>
                  <a:pt x="795025" y="3086772"/>
                </a:cubicBezTo>
                <a:lnTo>
                  <a:pt x="787719" y="3087478"/>
                </a:lnTo>
                <a:lnTo>
                  <a:pt x="787361" y="3083826"/>
                </a:lnTo>
                <a:cubicBezTo>
                  <a:pt x="789583" y="3068864"/>
                  <a:pt x="789583" y="3068864"/>
                  <a:pt x="789583" y="3068864"/>
                </a:cubicBezTo>
                <a:cubicBezTo>
                  <a:pt x="793237" y="3068511"/>
                  <a:pt x="793237" y="3068511"/>
                  <a:pt x="793237" y="3068511"/>
                </a:cubicBezTo>
                <a:cubicBezTo>
                  <a:pt x="792521" y="3061206"/>
                  <a:pt x="792521" y="3061206"/>
                  <a:pt x="792521" y="3061206"/>
                </a:cubicBezTo>
                <a:cubicBezTo>
                  <a:pt x="795817" y="3057200"/>
                  <a:pt x="795817" y="3057200"/>
                  <a:pt x="795817" y="3057200"/>
                </a:cubicBezTo>
                <a:cubicBezTo>
                  <a:pt x="796174" y="3060853"/>
                  <a:pt x="801118" y="3054845"/>
                  <a:pt x="799827" y="3060500"/>
                </a:cubicBezTo>
                <a:cubicBezTo>
                  <a:pt x="803123" y="3056495"/>
                  <a:pt x="803123" y="3056495"/>
                  <a:pt x="803123" y="3056495"/>
                </a:cubicBezTo>
                <a:cubicBezTo>
                  <a:pt x="802407" y="3049190"/>
                  <a:pt x="802407" y="3049190"/>
                  <a:pt x="802407" y="3049190"/>
                </a:cubicBezTo>
                <a:cubicBezTo>
                  <a:pt x="800044" y="3043888"/>
                  <a:pt x="800044" y="3043888"/>
                  <a:pt x="800044" y="3043888"/>
                </a:cubicBezTo>
                <a:cubicBezTo>
                  <a:pt x="800868" y="3042887"/>
                  <a:pt x="804431" y="3041621"/>
                  <a:pt x="806581" y="3040031"/>
                </a:cubicBezTo>
                <a:lnTo>
                  <a:pt x="804662" y="3034325"/>
                </a:lnTo>
                <a:lnTo>
                  <a:pt x="807568" y="3026570"/>
                </a:lnTo>
                <a:cubicBezTo>
                  <a:pt x="812868" y="3024215"/>
                  <a:pt x="812868" y="3024215"/>
                  <a:pt x="812868" y="3024215"/>
                </a:cubicBezTo>
                <a:cubicBezTo>
                  <a:pt x="824479" y="2973320"/>
                  <a:pt x="824479" y="2973320"/>
                  <a:pt x="824479" y="2973320"/>
                </a:cubicBezTo>
                <a:cubicBezTo>
                  <a:pt x="831287" y="2948697"/>
                  <a:pt x="831287" y="2948697"/>
                  <a:pt x="831287" y="2948697"/>
                </a:cubicBezTo>
                <a:cubicBezTo>
                  <a:pt x="829282" y="2947048"/>
                  <a:pt x="829282" y="2947048"/>
                  <a:pt x="829282" y="2947048"/>
                </a:cubicBezTo>
                <a:cubicBezTo>
                  <a:pt x="833509" y="2933735"/>
                  <a:pt x="833509" y="2933735"/>
                  <a:pt x="833509" y="2933735"/>
                </a:cubicBezTo>
                <a:cubicBezTo>
                  <a:pt x="829142" y="2926783"/>
                  <a:pt x="829142" y="2926783"/>
                  <a:pt x="829142" y="2926783"/>
                </a:cubicBezTo>
                <a:cubicBezTo>
                  <a:pt x="822193" y="2931140"/>
                  <a:pt x="822193" y="2931140"/>
                  <a:pt x="822193" y="2931140"/>
                </a:cubicBezTo>
                <a:cubicBezTo>
                  <a:pt x="817608" y="2940801"/>
                  <a:pt x="820903" y="2936796"/>
                  <a:pt x="816317" y="2946456"/>
                </a:cubicBezTo>
                <a:cubicBezTo>
                  <a:pt x="814670" y="2948458"/>
                  <a:pt x="814670" y="2948458"/>
                  <a:pt x="814670" y="2948458"/>
                </a:cubicBezTo>
                <a:cubicBezTo>
                  <a:pt x="815028" y="2952111"/>
                  <a:pt x="815028" y="2952111"/>
                  <a:pt x="815028" y="2952111"/>
                </a:cubicBezTo>
                <a:cubicBezTo>
                  <a:pt x="816675" y="2950108"/>
                  <a:pt x="814670" y="2948458"/>
                  <a:pt x="818323" y="2948106"/>
                </a:cubicBezTo>
                <a:cubicBezTo>
                  <a:pt x="817033" y="2953760"/>
                  <a:pt x="817033" y="2953760"/>
                  <a:pt x="817033" y="2953760"/>
                </a:cubicBezTo>
                <a:cubicBezTo>
                  <a:pt x="820686" y="2953408"/>
                  <a:pt x="820686" y="2953408"/>
                  <a:pt x="820686" y="2953408"/>
                </a:cubicBezTo>
                <a:cubicBezTo>
                  <a:pt x="822753" y="2958047"/>
                  <a:pt x="834258" y="2929313"/>
                  <a:pt x="824189" y="2954178"/>
                </a:cubicBezTo>
                <a:lnTo>
                  <a:pt x="819468" y="2965882"/>
                </a:lnTo>
                <a:lnTo>
                  <a:pt x="808437" y="2960121"/>
                </a:lnTo>
                <a:cubicBezTo>
                  <a:pt x="795971" y="2983446"/>
                  <a:pt x="795971" y="2983446"/>
                  <a:pt x="795971" y="2983446"/>
                </a:cubicBezTo>
                <a:cubicBezTo>
                  <a:pt x="795038" y="2992754"/>
                  <a:pt x="795038" y="2992754"/>
                  <a:pt x="795038" y="2992754"/>
                </a:cubicBezTo>
                <a:cubicBezTo>
                  <a:pt x="796686" y="2990752"/>
                  <a:pt x="803992" y="2990046"/>
                  <a:pt x="801987" y="2988396"/>
                </a:cubicBezTo>
                <a:cubicBezTo>
                  <a:pt x="806355" y="2995348"/>
                  <a:pt x="806355" y="2995348"/>
                  <a:pt x="806355" y="2995348"/>
                </a:cubicBezTo>
                <a:cubicBezTo>
                  <a:pt x="808360" y="2996998"/>
                  <a:pt x="812946" y="2987338"/>
                  <a:pt x="814018" y="2998295"/>
                </a:cubicBezTo>
                <a:cubicBezTo>
                  <a:pt x="812728" y="3003951"/>
                  <a:pt x="812728" y="3003951"/>
                  <a:pt x="812728" y="3003951"/>
                </a:cubicBezTo>
                <a:cubicBezTo>
                  <a:pt x="809075" y="3004303"/>
                  <a:pt x="809075" y="3004303"/>
                  <a:pt x="809075" y="3004303"/>
                </a:cubicBezTo>
                <a:cubicBezTo>
                  <a:pt x="810723" y="3002301"/>
                  <a:pt x="812511" y="3020563"/>
                  <a:pt x="806712" y="2999001"/>
                </a:cubicBezTo>
                <a:cubicBezTo>
                  <a:pt x="801412" y="3001356"/>
                  <a:pt x="801412" y="3001356"/>
                  <a:pt x="801412" y="3001356"/>
                </a:cubicBezTo>
                <a:cubicBezTo>
                  <a:pt x="798116" y="3005361"/>
                  <a:pt x="798116" y="3005361"/>
                  <a:pt x="798116" y="3005361"/>
                </a:cubicBezTo>
                <a:cubicBezTo>
                  <a:pt x="801054" y="2997703"/>
                  <a:pt x="801054" y="2997703"/>
                  <a:pt x="801054" y="2997703"/>
                </a:cubicBezTo>
                <a:cubicBezTo>
                  <a:pt x="797044" y="2994404"/>
                  <a:pt x="797044" y="2994404"/>
                  <a:pt x="797044" y="2994404"/>
                </a:cubicBezTo>
                <a:cubicBezTo>
                  <a:pt x="790095" y="2998762"/>
                  <a:pt x="787515" y="3010072"/>
                  <a:pt x="783862" y="3010424"/>
                </a:cubicBezTo>
                <a:cubicBezTo>
                  <a:pt x="781997" y="3029039"/>
                  <a:pt x="781997" y="3029039"/>
                  <a:pt x="781997" y="3029039"/>
                </a:cubicBezTo>
                <a:cubicBezTo>
                  <a:pt x="780350" y="3031042"/>
                  <a:pt x="780350" y="3031042"/>
                  <a:pt x="780350" y="3031042"/>
                </a:cubicBezTo>
                <a:cubicBezTo>
                  <a:pt x="780886" y="3036520"/>
                  <a:pt x="781154" y="3039260"/>
                  <a:pt x="781288" y="3040630"/>
                </a:cubicBezTo>
                <a:lnTo>
                  <a:pt x="781324" y="3041003"/>
                </a:lnTo>
                <a:lnTo>
                  <a:pt x="778271" y="3042764"/>
                </a:lnTo>
                <a:cubicBezTo>
                  <a:pt x="779184" y="3042676"/>
                  <a:pt x="781422" y="3041999"/>
                  <a:pt x="781422" y="3041999"/>
                </a:cubicBezTo>
                <a:lnTo>
                  <a:pt x="781324" y="3041003"/>
                </a:lnTo>
                <a:lnTo>
                  <a:pt x="783070" y="3039996"/>
                </a:lnTo>
                <a:cubicBezTo>
                  <a:pt x="782138" y="3049304"/>
                  <a:pt x="782138" y="3049304"/>
                  <a:pt x="782138" y="3049304"/>
                </a:cubicBezTo>
                <a:lnTo>
                  <a:pt x="774364" y="3051191"/>
                </a:lnTo>
                <a:lnTo>
                  <a:pt x="774465" y="3050390"/>
                </a:lnTo>
                <a:cubicBezTo>
                  <a:pt x="774311" y="3048216"/>
                  <a:pt x="773511" y="3048293"/>
                  <a:pt x="772460" y="3049316"/>
                </a:cubicBezTo>
                <a:lnTo>
                  <a:pt x="770261" y="3052187"/>
                </a:lnTo>
                <a:lnTo>
                  <a:pt x="769531" y="3052365"/>
                </a:lnTo>
                <a:cubicBezTo>
                  <a:pt x="766236" y="3056370"/>
                  <a:pt x="766236" y="3056370"/>
                  <a:pt x="766236" y="3056370"/>
                </a:cubicBezTo>
                <a:cubicBezTo>
                  <a:pt x="766737" y="3056782"/>
                  <a:pt x="767767" y="3055530"/>
                  <a:pt x="768934" y="3053920"/>
                </a:cubicBezTo>
                <a:lnTo>
                  <a:pt x="770261" y="3052187"/>
                </a:lnTo>
                <a:lnTo>
                  <a:pt x="771107" y="3051982"/>
                </a:lnTo>
                <a:lnTo>
                  <a:pt x="774364" y="3051191"/>
                </a:lnTo>
                <a:lnTo>
                  <a:pt x="772609" y="3064971"/>
                </a:lnTo>
                <a:cubicBezTo>
                  <a:pt x="768957" y="3065324"/>
                  <a:pt x="768957" y="3065324"/>
                  <a:pt x="768957" y="3065324"/>
                </a:cubicBezTo>
                <a:cubicBezTo>
                  <a:pt x="771319" y="3070627"/>
                  <a:pt x="771319" y="3070627"/>
                  <a:pt x="771319" y="3070627"/>
                </a:cubicBezTo>
                <a:cubicBezTo>
                  <a:pt x="768024" y="3074631"/>
                  <a:pt x="768024" y="3074631"/>
                  <a:pt x="768024" y="3074631"/>
                </a:cubicBezTo>
                <a:cubicBezTo>
                  <a:pt x="763656" y="3067679"/>
                  <a:pt x="763656" y="3067679"/>
                  <a:pt x="763656" y="3067679"/>
                </a:cubicBezTo>
                <a:cubicBezTo>
                  <a:pt x="767308" y="3067327"/>
                  <a:pt x="758713" y="3073687"/>
                  <a:pt x="764946" y="3062024"/>
                </a:cubicBezTo>
                <a:cubicBezTo>
                  <a:pt x="751982" y="3061432"/>
                  <a:pt x="766376" y="3076635"/>
                  <a:pt x="753769" y="3079695"/>
                </a:cubicBezTo>
                <a:cubicBezTo>
                  <a:pt x="754127" y="3083347"/>
                  <a:pt x="754127" y="3083347"/>
                  <a:pt x="754127" y="3083347"/>
                </a:cubicBezTo>
                <a:cubicBezTo>
                  <a:pt x="746246" y="3097013"/>
                  <a:pt x="746246" y="3097013"/>
                  <a:pt x="746246" y="3097013"/>
                </a:cubicBezTo>
                <a:cubicBezTo>
                  <a:pt x="754625" y="3107265"/>
                  <a:pt x="754625" y="3107265"/>
                  <a:pt x="754625" y="3107265"/>
                </a:cubicBezTo>
                <a:cubicBezTo>
                  <a:pt x="756988" y="3112567"/>
                  <a:pt x="740371" y="3112328"/>
                  <a:pt x="748392" y="3118927"/>
                </a:cubicBezTo>
                <a:cubicBezTo>
                  <a:pt x="749107" y="3126232"/>
                  <a:pt x="749107" y="3126232"/>
                  <a:pt x="749107" y="3126232"/>
                </a:cubicBezTo>
                <a:cubicBezTo>
                  <a:pt x="745454" y="3126585"/>
                  <a:pt x="745454" y="3126585"/>
                  <a:pt x="745454" y="3126585"/>
                </a:cubicBezTo>
                <a:cubicBezTo>
                  <a:pt x="742516" y="3134242"/>
                  <a:pt x="742516" y="3134242"/>
                  <a:pt x="742516" y="3134242"/>
                </a:cubicBezTo>
                <a:cubicBezTo>
                  <a:pt x="734853" y="3131295"/>
                  <a:pt x="734853" y="3131295"/>
                  <a:pt x="734853" y="3131295"/>
                </a:cubicBezTo>
                <a:cubicBezTo>
                  <a:pt x="722029" y="3150969"/>
                  <a:pt x="722029" y="3150969"/>
                  <a:pt x="722029" y="3150969"/>
                </a:cubicBezTo>
                <a:cubicBezTo>
                  <a:pt x="725107" y="3163576"/>
                  <a:pt x="725107" y="3163576"/>
                  <a:pt x="725107" y="3163576"/>
                </a:cubicBezTo>
                <a:cubicBezTo>
                  <a:pt x="722170" y="3171233"/>
                  <a:pt x="722170" y="3171233"/>
                  <a:pt x="722170" y="3171233"/>
                </a:cubicBezTo>
                <a:cubicBezTo>
                  <a:pt x="718517" y="3171585"/>
                  <a:pt x="718517" y="3171585"/>
                  <a:pt x="718517" y="3171585"/>
                </a:cubicBezTo>
                <a:lnTo>
                  <a:pt x="715697" y="3178935"/>
                </a:lnTo>
                <a:lnTo>
                  <a:pt x="711409" y="3181525"/>
                </a:lnTo>
                <a:cubicBezTo>
                  <a:pt x="708480" y="3183529"/>
                  <a:pt x="704745" y="3186280"/>
                  <a:pt x="700035" y="3189961"/>
                </a:cubicBezTo>
                <a:cubicBezTo>
                  <a:pt x="710061" y="3198211"/>
                  <a:pt x="710061" y="3198211"/>
                  <a:pt x="710061" y="3198211"/>
                </a:cubicBezTo>
                <a:cubicBezTo>
                  <a:pt x="698527" y="3212229"/>
                  <a:pt x="698527" y="3212229"/>
                  <a:pt x="698527" y="3212229"/>
                </a:cubicBezTo>
                <a:cubicBezTo>
                  <a:pt x="697595" y="3221536"/>
                  <a:pt x="697595" y="3221536"/>
                  <a:pt x="697595" y="3221536"/>
                </a:cubicBezTo>
                <a:cubicBezTo>
                  <a:pt x="693942" y="3221889"/>
                  <a:pt x="693942" y="3221889"/>
                  <a:pt x="693942" y="3221889"/>
                </a:cubicBezTo>
                <a:cubicBezTo>
                  <a:pt x="691004" y="3229547"/>
                  <a:pt x="691004" y="3229547"/>
                  <a:pt x="691004" y="3229547"/>
                </a:cubicBezTo>
                <a:cubicBezTo>
                  <a:pt x="693367" y="3234849"/>
                  <a:pt x="693367" y="3234849"/>
                  <a:pt x="693367" y="3234849"/>
                </a:cubicBezTo>
                <a:cubicBezTo>
                  <a:pt x="700315" y="3230491"/>
                  <a:pt x="700315" y="3230491"/>
                  <a:pt x="700315" y="3230491"/>
                </a:cubicBezTo>
                <a:lnTo>
                  <a:pt x="697844" y="3233494"/>
                </a:lnTo>
                <a:cubicBezTo>
                  <a:pt x="697020" y="3234496"/>
                  <a:pt x="697020" y="3234496"/>
                  <a:pt x="697020" y="3234496"/>
                </a:cubicBezTo>
                <a:cubicBezTo>
                  <a:pt x="688424" y="3240856"/>
                  <a:pt x="688424" y="3240856"/>
                  <a:pt x="688424" y="3240856"/>
                </a:cubicBezTo>
                <a:cubicBezTo>
                  <a:pt x="691145" y="3249811"/>
                  <a:pt x="691145" y="3249811"/>
                  <a:pt x="691145" y="3249811"/>
                </a:cubicBezTo>
                <a:lnTo>
                  <a:pt x="690171" y="3250421"/>
                </a:lnTo>
                <a:lnTo>
                  <a:pt x="690345" y="3248420"/>
                </a:lnTo>
                <a:cubicBezTo>
                  <a:pt x="689359" y="3240997"/>
                  <a:pt x="682548" y="3256172"/>
                  <a:pt x="682548" y="3256172"/>
                </a:cubicBezTo>
                <a:cubicBezTo>
                  <a:pt x="682548" y="3256172"/>
                  <a:pt x="682548" y="3256172"/>
                  <a:pt x="684197" y="3254169"/>
                </a:cubicBezTo>
                <a:cubicBezTo>
                  <a:pt x="684197" y="3254169"/>
                  <a:pt x="684197" y="3254169"/>
                  <a:pt x="685065" y="3253624"/>
                </a:cubicBezTo>
                <a:lnTo>
                  <a:pt x="690171" y="3250421"/>
                </a:lnTo>
                <a:lnTo>
                  <a:pt x="689302" y="3260403"/>
                </a:lnTo>
                <a:lnTo>
                  <a:pt x="684911" y="3261474"/>
                </a:lnTo>
                <a:cubicBezTo>
                  <a:pt x="679393" y="3280441"/>
                  <a:pt x="679393" y="3280441"/>
                  <a:pt x="679393" y="3280441"/>
                </a:cubicBezTo>
                <a:cubicBezTo>
                  <a:pt x="680466" y="3291399"/>
                  <a:pt x="680466" y="3291399"/>
                  <a:pt x="680466" y="3291399"/>
                </a:cubicBezTo>
                <a:cubicBezTo>
                  <a:pt x="676813" y="3291751"/>
                  <a:pt x="676813" y="3291751"/>
                  <a:pt x="676813" y="3291751"/>
                </a:cubicBezTo>
                <a:cubicBezTo>
                  <a:pt x="679176" y="3297053"/>
                  <a:pt x="679176" y="3297053"/>
                  <a:pt x="679176" y="3297053"/>
                </a:cubicBezTo>
                <a:cubicBezTo>
                  <a:pt x="664564" y="3298464"/>
                  <a:pt x="664564" y="3298464"/>
                  <a:pt x="664564" y="3298464"/>
                </a:cubicBezTo>
                <a:cubicBezTo>
                  <a:pt x="660694" y="3315430"/>
                  <a:pt x="660694" y="3315430"/>
                  <a:pt x="660694" y="3315430"/>
                </a:cubicBezTo>
                <a:cubicBezTo>
                  <a:pt x="664705" y="3318729"/>
                  <a:pt x="664705" y="3318729"/>
                  <a:pt x="664705" y="3318729"/>
                </a:cubicBezTo>
                <a:cubicBezTo>
                  <a:pt x="656467" y="3328742"/>
                  <a:pt x="656467" y="3328742"/>
                  <a:pt x="656467" y="3328742"/>
                </a:cubicBezTo>
                <a:cubicBezTo>
                  <a:pt x="658472" y="3330392"/>
                  <a:pt x="658472" y="3330392"/>
                  <a:pt x="658472" y="3330392"/>
                </a:cubicBezTo>
                <a:cubicBezTo>
                  <a:pt x="658472" y="3330392"/>
                  <a:pt x="657181" y="3336047"/>
                  <a:pt x="654819" y="3330744"/>
                </a:cubicBezTo>
                <a:cubicBezTo>
                  <a:pt x="655892" y="3341702"/>
                  <a:pt x="655892" y="3341702"/>
                  <a:pt x="655892" y="3341702"/>
                </a:cubicBezTo>
                <a:cubicBezTo>
                  <a:pt x="647653" y="3351715"/>
                  <a:pt x="647653" y="3351715"/>
                  <a:pt x="647653" y="3351715"/>
                </a:cubicBezTo>
                <a:cubicBezTo>
                  <a:pt x="636695" y="3352772"/>
                  <a:pt x="643425" y="3365027"/>
                  <a:pt x="639773" y="3365380"/>
                </a:cubicBezTo>
                <a:cubicBezTo>
                  <a:pt x="645788" y="3370329"/>
                  <a:pt x="630819" y="3368088"/>
                  <a:pt x="645788" y="3370329"/>
                </a:cubicBezTo>
                <a:cubicBezTo>
                  <a:pt x="640845" y="3376337"/>
                  <a:pt x="640845" y="3376337"/>
                  <a:pt x="640845" y="3376337"/>
                </a:cubicBezTo>
                <a:cubicBezTo>
                  <a:pt x="651804" y="3375279"/>
                  <a:pt x="651804" y="3375279"/>
                  <a:pt x="651804" y="3375279"/>
                </a:cubicBezTo>
                <a:cubicBezTo>
                  <a:pt x="641918" y="3387295"/>
                  <a:pt x="641918" y="3387295"/>
                  <a:pt x="641918" y="3387295"/>
                </a:cubicBezTo>
                <a:cubicBezTo>
                  <a:pt x="647933" y="3392244"/>
                  <a:pt x="647933" y="3392244"/>
                  <a:pt x="647933" y="3392244"/>
                </a:cubicBezTo>
                <a:cubicBezTo>
                  <a:pt x="646286" y="3394246"/>
                  <a:pt x="644281" y="3392597"/>
                  <a:pt x="644638" y="3396249"/>
                </a:cubicBezTo>
                <a:cubicBezTo>
                  <a:pt x="646644" y="3397899"/>
                  <a:pt x="646644" y="3397899"/>
                  <a:pt x="646644" y="3397899"/>
                </a:cubicBezTo>
                <a:cubicBezTo>
                  <a:pt x="654882" y="3387886"/>
                  <a:pt x="654882" y="3387886"/>
                  <a:pt x="654882" y="3387886"/>
                </a:cubicBezTo>
                <a:cubicBezTo>
                  <a:pt x="653452" y="3373277"/>
                  <a:pt x="653452" y="3373277"/>
                  <a:pt x="653452" y="3373277"/>
                </a:cubicBezTo>
                <a:cubicBezTo>
                  <a:pt x="649441" y="3369977"/>
                  <a:pt x="649441" y="3369977"/>
                  <a:pt x="649441" y="3369977"/>
                </a:cubicBezTo>
                <a:cubicBezTo>
                  <a:pt x="655674" y="3358314"/>
                  <a:pt x="655674" y="3358314"/>
                  <a:pt x="655674" y="3358314"/>
                </a:cubicBezTo>
                <a:cubicBezTo>
                  <a:pt x="664270" y="3351954"/>
                  <a:pt x="664270" y="3351954"/>
                  <a:pt x="664270" y="3351954"/>
                </a:cubicBezTo>
                <a:cubicBezTo>
                  <a:pt x="665203" y="3342647"/>
                  <a:pt x="665203" y="3342647"/>
                  <a:pt x="665203" y="3342647"/>
                </a:cubicBezTo>
                <a:cubicBezTo>
                  <a:pt x="663555" y="3344649"/>
                  <a:pt x="664270" y="3351954"/>
                  <a:pt x="652954" y="3349359"/>
                </a:cubicBezTo>
                <a:cubicBezTo>
                  <a:pt x="661192" y="3339347"/>
                  <a:pt x="661192" y="3339347"/>
                  <a:pt x="661192" y="3339347"/>
                </a:cubicBezTo>
                <a:cubicBezTo>
                  <a:pt x="665062" y="3322381"/>
                  <a:pt x="665062" y="3322381"/>
                  <a:pt x="665062" y="3322381"/>
                </a:cubicBezTo>
                <a:cubicBezTo>
                  <a:pt x="670363" y="3320027"/>
                  <a:pt x="670363" y="3320027"/>
                  <a:pt x="670363" y="3320027"/>
                </a:cubicBezTo>
                <a:cubicBezTo>
                  <a:pt x="664347" y="3315077"/>
                  <a:pt x="664347" y="3315077"/>
                  <a:pt x="664347" y="3315077"/>
                </a:cubicBezTo>
                <a:cubicBezTo>
                  <a:pt x="667642" y="3311071"/>
                  <a:pt x="667642" y="3311071"/>
                  <a:pt x="667642" y="3311071"/>
                </a:cubicBezTo>
                <a:cubicBezTo>
                  <a:pt x="671653" y="3314371"/>
                  <a:pt x="671653" y="3314371"/>
                  <a:pt x="671653" y="3314371"/>
                </a:cubicBezTo>
                <a:cubicBezTo>
                  <a:pt x="676596" y="3308363"/>
                  <a:pt x="676596" y="3308363"/>
                  <a:pt x="676596" y="3308363"/>
                </a:cubicBezTo>
                <a:cubicBezTo>
                  <a:pt x="682969" y="3316965"/>
                  <a:pt x="682969" y="3316965"/>
                  <a:pt x="682969" y="3316965"/>
                </a:cubicBezTo>
                <a:cubicBezTo>
                  <a:pt x="677311" y="3315669"/>
                  <a:pt x="677311" y="3315669"/>
                  <a:pt x="677311" y="3315669"/>
                </a:cubicBezTo>
                <a:cubicBezTo>
                  <a:pt x="670720" y="3323679"/>
                  <a:pt x="670720" y="3323679"/>
                  <a:pt x="670720" y="3323679"/>
                </a:cubicBezTo>
                <a:cubicBezTo>
                  <a:pt x="674731" y="3326979"/>
                  <a:pt x="674731" y="3326979"/>
                  <a:pt x="674731" y="3326979"/>
                </a:cubicBezTo>
                <a:cubicBezTo>
                  <a:pt x="681321" y="3318968"/>
                  <a:pt x="681321" y="3318968"/>
                  <a:pt x="681321" y="3318968"/>
                </a:cubicBezTo>
                <a:cubicBezTo>
                  <a:pt x="683684" y="3324271"/>
                  <a:pt x="683684" y="3324271"/>
                  <a:pt x="683684" y="3324271"/>
                </a:cubicBezTo>
                <a:cubicBezTo>
                  <a:pt x="676877" y="3348893"/>
                  <a:pt x="676877" y="3348893"/>
                  <a:pt x="676877" y="3348893"/>
                </a:cubicBezTo>
                <a:cubicBezTo>
                  <a:pt x="673223" y="3349246"/>
                  <a:pt x="673223" y="3349246"/>
                  <a:pt x="673223" y="3349246"/>
                </a:cubicBezTo>
                <a:cubicBezTo>
                  <a:pt x="673006" y="3365858"/>
                  <a:pt x="673006" y="3365858"/>
                  <a:pt x="673006" y="3365858"/>
                </a:cubicBezTo>
                <a:lnTo>
                  <a:pt x="668063" y="3371866"/>
                </a:lnTo>
                <a:cubicBezTo>
                  <a:pt x="661115" y="3376224"/>
                  <a:pt x="661115" y="3376224"/>
                  <a:pt x="661115" y="3376224"/>
                </a:cubicBezTo>
                <a:cubicBezTo>
                  <a:pt x="656529" y="3385884"/>
                  <a:pt x="656529" y="3385884"/>
                  <a:pt x="656529" y="3385884"/>
                </a:cubicBezTo>
                <a:cubicBezTo>
                  <a:pt x="660540" y="3389184"/>
                  <a:pt x="660540" y="3389184"/>
                  <a:pt x="660540" y="3389184"/>
                </a:cubicBezTo>
                <a:cubicBezTo>
                  <a:pt x="657244" y="3393189"/>
                  <a:pt x="657244" y="3393189"/>
                  <a:pt x="657244" y="3393189"/>
                </a:cubicBezTo>
                <a:cubicBezTo>
                  <a:pt x="655955" y="3398844"/>
                  <a:pt x="655955" y="3398844"/>
                  <a:pt x="655955" y="3398844"/>
                </a:cubicBezTo>
                <a:cubicBezTo>
                  <a:pt x="661255" y="3396489"/>
                  <a:pt x="661255" y="3396489"/>
                  <a:pt x="661255" y="3396489"/>
                </a:cubicBezTo>
                <a:cubicBezTo>
                  <a:pt x="658318" y="3404146"/>
                  <a:pt x="658318" y="3404146"/>
                  <a:pt x="658318" y="3404146"/>
                </a:cubicBezTo>
                <a:cubicBezTo>
                  <a:pt x="663043" y="3414751"/>
                  <a:pt x="663043" y="3414751"/>
                  <a:pt x="663043" y="3414751"/>
                </a:cubicBezTo>
                <a:cubicBezTo>
                  <a:pt x="656452" y="3422761"/>
                  <a:pt x="656452" y="3422761"/>
                  <a:pt x="656452" y="3422761"/>
                </a:cubicBezTo>
                <a:cubicBezTo>
                  <a:pt x="657167" y="3430066"/>
                  <a:pt x="657167" y="3430066"/>
                  <a:pt x="657167" y="3430066"/>
                </a:cubicBezTo>
                <a:cubicBezTo>
                  <a:pt x="651509" y="3428769"/>
                  <a:pt x="651509" y="3428769"/>
                  <a:pt x="651509" y="3428769"/>
                </a:cubicBezTo>
                <a:cubicBezTo>
                  <a:pt x="651867" y="3432421"/>
                  <a:pt x="651867" y="3432421"/>
                  <a:pt x="651867" y="3432421"/>
                </a:cubicBezTo>
                <a:cubicBezTo>
                  <a:pt x="643488" y="3422169"/>
                  <a:pt x="643488" y="3422169"/>
                  <a:pt x="643488" y="3422169"/>
                </a:cubicBezTo>
                <a:cubicBezTo>
                  <a:pt x="645493" y="3423819"/>
                  <a:pt x="646962" y="3419990"/>
                  <a:pt x="648359" y="3417782"/>
                </a:cubicBezTo>
                <a:lnTo>
                  <a:pt x="649159" y="3417320"/>
                </a:lnTo>
                <a:lnTo>
                  <a:pt x="652800" y="3423114"/>
                </a:lnTo>
                <a:cubicBezTo>
                  <a:pt x="651940" y="3419049"/>
                  <a:pt x="651180" y="3417163"/>
                  <a:pt x="650459" y="3416570"/>
                </a:cubicBezTo>
                <a:lnTo>
                  <a:pt x="649159" y="3417320"/>
                </a:lnTo>
                <a:lnTo>
                  <a:pt x="648431" y="3416162"/>
                </a:lnTo>
                <a:cubicBezTo>
                  <a:pt x="654665" y="3404498"/>
                  <a:pt x="654665" y="3404498"/>
                  <a:pt x="654665" y="3404498"/>
                </a:cubicBezTo>
                <a:cubicBezTo>
                  <a:pt x="644996" y="3399902"/>
                  <a:pt x="644996" y="3399902"/>
                  <a:pt x="644996" y="3399902"/>
                </a:cubicBezTo>
                <a:cubicBezTo>
                  <a:pt x="640053" y="3405910"/>
                  <a:pt x="640053" y="3405910"/>
                  <a:pt x="640053" y="3405910"/>
                </a:cubicBezTo>
                <a:cubicBezTo>
                  <a:pt x="644063" y="3409210"/>
                  <a:pt x="632747" y="3406615"/>
                  <a:pt x="642416" y="3411212"/>
                </a:cubicBezTo>
                <a:cubicBezTo>
                  <a:pt x="636758" y="3409915"/>
                  <a:pt x="636758" y="3409915"/>
                  <a:pt x="636758" y="3409915"/>
                </a:cubicBezTo>
                <a:cubicBezTo>
                  <a:pt x="636847" y="3410828"/>
                  <a:pt x="635360" y="3412124"/>
                  <a:pt x="633377" y="3413640"/>
                </a:cubicBezTo>
                <a:lnTo>
                  <a:pt x="628783" y="3417287"/>
                </a:lnTo>
                <a:lnTo>
                  <a:pt x="629386" y="3413845"/>
                </a:lnTo>
                <a:cubicBezTo>
                  <a:pt x="631235" y="3403535"/>
                  <a:pt x="633671" y="3390165"/>
                  <a:pt x="636835" y="3373037"/>
                </a:cubicBezTo>
                <a:cubicBezTo>
                  <a:pt x="641637" y="3346765"/>
                  <a:pt x="641637" y="3346765"/>
                  <a:pt x="641637" y="3346765"/>
                </a:cubicBezTo>
                <a:cubicBezTo>
                  <a:pt x="647295" y="3348063"/>
                  <a:pt x="647295" y="3348063"/>
                  <a:pt x="647295" y="3348063"/>
                </a:cubicBezTo>
                <a:cubicBezTo>
                  <a:pt x="642788" y="3320845"/>
                  <a:pt x="642788" y="3320845"/>
                  <a:pt x="642788" y="3320845"/>
                </a:cubicBezTo>
                <a:cubicBezTo>
                  <a:pt x="645725" y="3313188"/>
                  <a:pt x="645725" y="3313188"/>
                  <a:pt x="645725" y="3313188"/>
                </a:cubicBezTo>
                <a:cubicBezTo>
                  <a:pt x="647730" y="3314838"/>
                  <a:pt x="647730" y="3314838"/>
                  <a:pt x="647730" y="3314838"/>
                </a:cubicBezTo>
                <a:cubicBezTo>
                  <a:pt x="654538" y="3290215"/>
                  <a:pt x="654538" y="3290215"/>
                  <a:pt x="654538" y="3290215"/>
                </a:cubicBezTo>
                <a:cubicBezTo>
                  <a:pt x="654538" y="3290215"/>
                  <a:pt x="647590" y="3294573"/>
                  <a:pt x="654180" y="3286563"/>
                </a:cubicBezTo>
                <a:cubicBezTo>
                  <a:pt x="649525" y="3286090"/>
                  <a:pt x="648235" y="3291745"/>
                  <a:pt x="645593" y="3300065"/>
                </a:cubicBezTo>
                <a:lnTo>
                  <a:pt x="629639" y="3328240"/>
                </a:lnTo>
                <a:lnTo>
                  <a:pt x="627888" y="3328736"/>
                </a:lnTo>
                <a:cubicBezTo>
                  <a:pt x="625327" y="3330827"/>
                  <a:pt x="623948" y="3335569"/>
                  <a:pt x="631969" y="3342168"/>
                </a:cubicBezTo>
                <a:cubicBezTo>
                  <a:pt x="629963" y="3340518"/>
                  <a:pt x="629963" y="3340518"/>
                  <a:pt x="629963" y="3340518"/>
                </a:cubicBezTo>
                <a:cubicBezTo>
                  <a:pt x="628674" y="3346173"/>
                  <a:pt x="628674" y="3346173"/>
                  <a:pt x="628674" y="3346173"/>
                </a:cubicBezTo>
                <a:cubicBezTo>
                  <a:pt x="620793" y="3359838"/>
                  <a:pt x="620793" y="3359838"/>
                  <a:pt x="620793" y="3359838"/>
                </a:cubicBezTo>
                <a:cubicBezTo>
                  <a:pt x="621725" y="3350531"/>
                  <a:pt x="621725" y="3350531"/>
                  <a:pt x="621725" y="3350531"/>
                </a:cubicBezTo>
                <a:cubicBezTo>
                  <a:pt x="604533" y="3363251"/>
                  <a:pt x="604533" y="3363251"/>
                  <a:pt x="604533" y="3363251"/>
                </a:cubicBezTo>
                <a:cubicBezTo>
                  <a:pt x="604891" y="3366904"/>
                  <a:pt x="604891" y="3366904"/>
                  <a:pt x="604891" y="3366904"/>
                </a:cubicBezTo>
                <a:cubicBezTo>
                  <a:pt x="600880" y="3363605"/>
                  <a:pt x="600880" y="3363605"/>
                  <a:pt x="600880" y="3363605"/>
                </a:cubicBezTo>
                <a:cubicBezTo>
                  <a:pt x="599233" y="3365607"/>
                  <a:pt x="593575" y="3364310"/>
                  <a:pt x="595937" y="3369613"/>
                </a:cubicBezTo>
                <a:cubicBezTo>
                  <a:pt x="599948" y="3372912"/>
                  <a:pt x="599948" y="3372912"/>
                  <a:pt x="599948" y="3372912"/>
                </a:cubicBezTo>
                <a:cubicBezTo>
                  <a:pt x="599015" y="3382220"/>
                  <a:pt x="599015" y="3382220"/>
                  <a:pt x="599015" y="3382220"/>
                </a:cubicBezTo>
                <a:cubicBezTo>
                  <a:pt x="594647" y="3375267"/>
                  <a:pt x="594647" y="3375267"/>
                  <a:pt x="594647" y="3375267"/>
                </a:cubicBezTo>
                <a:cubicBezTo>
                  <a:pt x="586409" y="3385279"/>
                  <a:pt x="586409" y="3385279"/>
                  <a:pt x="586409" y="3385279"/>
                </a:cubicBezTo>
                <a:cubicBezTo>
                  <a:pt x="589129" y="3394235"/>
                  <a:pt x="589129" y="3394235"/>
                  <a:pt x="589129" y="3394235"/>
                </a:cubicBezTo>
                <a:cubicBezTo>
                  <a:pt x="587482" y="3396237"/>
                  <a:pt x="585834" y="3398240"/>
                  <a:pt x="584186" y="3400243"/>
                </a:cubicBezTo>
                <a:cubicBezTo>
                  <a:pt x="592782" y="3393882"/>
                  <a:pt x="592782" y="3393882"/>
                  <a:pt x="592782" y="3393882"/>
                </a:cubicBezTo>
                <a:cubicBezTo>
                  <a:pt x="594430" y="3391879"/>
                  <a:pt x="594430" y="3391879"/>
                  <a:pt x="594430" y="3391879"/>
                </a:cubicBezTo>
                <a:cubicBezTo>
                  <a:pt x="594787" y="3395532"/>
                  <a:pt x="594787" y="3395532"/>
                  <a:pt x="594787" y="3395532"/>
                </a:cubicBezTo>
                <a:cubicBezTo>
                  <a:pt x="600088" y="3393176"/>
                  <a:pt x="600088" y="3393176"/>
                  <a:pt x="600088" y="3393176"/>
                </a:cubicBezTo>
                <a:cubicBezTo>
                  <a:pt x="608109" y="3399776"/>
                  <a:pt x="608109" y="3399776"/>
                  <a:pt x="608109" y="3399776"/>
                </a:cubicBezTo>
                <a:cubicBezTo>
                  <a:pt x="601161" y="3404134"/>
                  <a:pt x="601161" y="3404134"/>
                  <a:pt x="601161" y="3404134"/>
                </a:cubicBezTo>
                <a:cubicBezTo>
                  <a:pt x="595145" y="3399184"/>
                  <a:pt x="595145" y="3399184"/>
                  <a:pt x="595145" y="3399184"/>
                </a:cubicBezTo>
                <a:cubicBezTo>
                  <a:pt x="590560" y="3408844"/>
                  <a:pt x="590560" y="3408844"/>
                  <a:pt x="590560" y="3408844"/>
                </a:cubicBezTo>
                <a:cubicBezTo>
                  <a:pt x="598581" y="3415444"/>
                  <a:pt x="598581" y="3415444"/>
                  <a:pt x="598581" y="3415444"/>
                </a:cubicBezTo>
                <a:cubicBezTo>
                  <a:pt x="593638" y="3421452"/>
                  <a:pt x="598006" y="3428404"/>
                  <a:pt x="587047" y="3429462"/>
                </a:cubicBezTo>
                <a:cubicBezTo>
                  <a:pt x="583751" y="3433467"/>
                  <a:pt x="590125" y="3442069"/>
                  <a:pt x="580456" y="3437472"/>
                </a:cubicBezTo>
                <a:cubicBezTo>
                  <a:pt x="577736" y="3428518"/>
                  <a:pt x="577736" y="3428518"/>
                  <a:pt x="577736" y="3428518"/>
                </a:cubicBezTo>
                <a:cubicBezTo>
                  <a:pt x="572435" y="3430873"/>
                  <a:pt x="572435" y="3430873"/>
                  <a:pt x="572435" y="3430873"/>
                </a:cubicBezTo>
                <a:cubicBezTo>
                  <a:pt x="565627" y="3455496"/>
                  <a:pt x="565627" y="3455496"/>
                  <a:pt x="565627" y="3455496"/>
                </a:cubicBezTo>
                <a:cubicBezTo>
                  <a:pt x="569638" y="3458796"/>
                  <a:pt x="569638" y="3458796"/>
                  <a:pt x="569638" y="3458796"/>
                </a:cubicBezTo>
                <a:cubicBezTo>
                  <a:pt x="558819" y="3480118"/>
                  <a:pt x="558819" y="3480118"/>
                  <a:pt x="558819" y="3480118"/>
                </a:cubicBezTo>
                <a:cubicBezTo>
                  <a:pt x="553659" y="3502738"/>
                  <a:pt x="553659" y="3502738"/>
                  <a:pt x="553659" y="3502738"/>
                </a:cubicBezTo>
                <a:cubicBezTo>
                  <a:pt x="545420" y="3512751"/>
                  <a:pt x="545420" y="3512751"/>
                  <a:pt x="545420" y="3512751"/>
                </a:cubicBezTo>
                <a:cubicBezTo>
                  <a:pt x="551436" y="3517701"/>
                  <a:pt x="551436" y="3517701"/>
                  <a:pt x="551436" y="3517701"/>
                </a:cubicBezTo>
                <a:cubicBezTo>
                  <a:pt x="544846" y="3525710"/>
                  <a:pt x="544846" y="3525710"/>
                  <a:pt x="544846" y="3525710"/>
                </a:cubicBezTo>
                <a:cubicBezTo>
                  <a:pt x="546851" y="3527360"/>
                  <a:pt x="548498" y="3525358"/>
                  <a:pt x="548857" y="3529010"/>
                </a:cubicBezTo>
                <a:cubicBezTo>
                  <a:pt x="543198" y="3527713"/>
                  <a:pt x="543198" y="3527713"/>
                  <a:pt x="543198" y="3527713"/>
                </a:cubicBezTo>
                <a:lnTo>
                  <a:pt x="542590" y="3529696"/>
                </a:lnTo>
                <a:lnTo>
                  <a:pt x="543415" y="3511101"/>
                </a:lnTo>
                <a:cubicBezTo>
                  <a:pt x="546711" y="3507095"/>
                  <a:pt x="551654" y="3501088"/>
                  <a:pt x="547643" y="3497788"/>
                </a:cubicBezTo>
                <a:cubicBezTo>
                  <a:pt x="545638" y="3496138"/>
                  <a:pt x="545638" y="3496138"/>
                  <a:pt x="545638" y="3496138"/>
                </a:cubicBezTo>
                <a:cubicBezTo>
                  <a:pt x="537042" y="3502498"/>
                  <a:pt x="537042" y="3502498"/>
                  <a:pt x="537042" y="3502498"/>
                </a:cubicBezTo>
                <a:cubicBezTo>
                  <a:pt x="532456" y="3512159"/>
                  <a:pt x="532456" y="3512159"/>
                  <a:pt x="532456" y="3512159"/>
                </a:cubicBezTo>
                <a:cubicBezTo>
                  <a:pt x="536825" y="3519110"/>
                  <a:pt x="536825" y="3519110"/>
                  <a:pt x="536825" y="3519110"/>
                </a:cubicBezTo>
                <a:cubicBezTo>
                  <a:pt x="530234" y="3527121"/>
                  <a:pt x="530234" y="3527121"/>
                  <a:pt x="530234" y="3527121"/>
                </a:cubicBezTo>
                <a:cubicBezTo>
                  <a:pt x="528586" y="3529124"/>
                  <a:pt x="536825" y="3519110"/>
                  <a:pt x="528944" y="3532776"/>
                </a:cubicBezTo>
                <a:cubicBezTo>
                  <a:pt x="528804" y="3512511"/>
                  <a:pt x="528804" y="3512511"/>
                  <a:pt x="528804" y="3512511"/>
                </a:cubicBezTo>
                <a:cubicBezTo>
                  <a:pt x="526601" y="3518254"/>
                  <a:pt x="524948" y="3522561"/>
                  <a:pt x="523708" y="3525793"/>
                </a:cubicBezTo>
                <a:lnTo>
                  <a:pt x="522804" y="3528150"/>
                </a:lnTo>
                <a:lnTo>
                  <a:pt x="522966" y="3526998"/>
                </a:lnTo>
                <a:cubicBezTo>
                  <a:pt x="522944" y="3526658"/>
                  <a:pt x="522707" y="3527329"/>
                  <a:pt x="522311" y="3528577"/>
                </a:cubicBezTo>
                <a:lnTo>
                  <a:pt x="520105" y="3534839"/>
                </a:lnTo>
                <a:lnTo>
                  <a:pt x="520250" y="3534019"/>
                </a:lnTo>
                <a:cubicBezTo>
                  <a:pt x="521473" y="3530617"/>
                  <a:pt x="523985" y="3524499"/>
                  <a:pt x="513400" y="3543494"/>
                </a:cubicBezTo>
                <a:cubicBezTo>
                  <a:pt x="514994" y="3545645"/>
                  <a:pt x="516824" y="3543164"/>
                  <a:pt x="518456" y="3539521"/>
                </a:cubicBezTo>
                <a:lnTo>
                  <a:pt x="520105" y="3534839"/>
                </a:lnTo>
                <a:lnTo>
                  <a:pt x="519991" y="3535484"/>
                </a:lnTo>
                <a:cubicBezTo>
                  <a:pt x="519991" y="3535484"/>
                  <a:pt x="519991" y="3535484"/>
                  <a:pt x="521092" y="3532613"/>
                </a:cubicBezTo>
                <a:lnTo>
                  <a:pt x="522804" y="3528150"/>
                </a:lnTo>
                <a:lnTo>
                  <a:pt x="522336" y="3531484"/>
                </a:lnTo>
                <a:cubicBezTo>
                  <a:pt x="521414" y="3537075"/>
                  <a:pt x="519416" y="3548444"/>
                  <a:pt x="515903" y="3569061"/>
                </a:cubicBezTo>
                <a:cubicBezTo>
                  <a:pt x="514255" y="3571065"/>
                  <a:pt x="514255" y="3571065"/>
                  <a:pt x="514255" y="3571065"/>
                </a:cubicBezTo>
                <a:cubicBezTo>
                  <a:pt x="513323" y="3580371"/>
                  <a:pt x="513323" y="3580371"/>
                  <a:pt x="513323" y="3580371"/>
                </a:cubicBezTo>
                <a:cubicBezTo>
                  <a:pt x="525929" y="3577311"/>
                  <a:pt x="525929" y="3577311"/>
                  <a:pt x="525929" y="3577311"/>
                </a:cubicBezTo>
                <a:cubicBezTo>
                  <a:pt x="532878" y="3572953"/>
                  <a:pt x="517551" y="3567058"/>
                  <a:pt x="534167" y="3567298"/>
                </a:cubicBezTo>
                <a:cubicBezTo>
                  <a:pt x="533810" y="3563645"/>
                  <a:pt x="533810" y="3563645"/>
                  <a:pt x="533810" y="3563645"/>
                </a:cubicBezTo>
                <a:cubicBezTo>
                  <a:pt x="537463" y="3563293"/>
                  <a:pt x="537463" y="3563293"/>
                  <a:pt x="537463" y="3563293"/>
                </a:cubicBezTo>
                <a:cubicBezTo>
                  <a:pt x="538178" y="3570598"/>
                  <a:pt x="538178" y="3570598"/>
                  <a:pt x="538178" y="3570598"/>
                </a:cubicBezTo>
                <a:cubicBezTo>
                  <a:pt x="540183" y="3572248"/>
                  <a:pt x="540183" y="3572248"/>
                  <a:pt x="540183" y="3572248"/>
                </a:cubicBezTo>
                <a:cubicBezTo>
                  <a:pt x="542904" y="3581202"/>
                  <a:pt x="542904" y="3581202"/>
                  <a:pt x="542904" y="3581202"/>
                </a:cubicBezTo>
                <a:cubicBezTo>
                  <a:pt x="537604" y="3583557"/>
                  <a:pt x="537604" y="3583557"/>
                  <a:pt x="537604" y="3583557"/>
                </a:cubicBezTo>
                <a:cubicBezTo>
                  <a:pt x="535598" y="3581907"/>
                  <a:pt x="551858" y="3578494"/>
                  <a:pt x="533235" y="3576606"/>
                </a:cubicBezTo>
                <a:cubicBezTo>
                  <a:pt x="533950" y="3583910"/>
                  <a:pt x="533950" y="3583910"/>
                  <a:pt x="533950" y="3583910"/>
                </a:cubicBezTo>
                <a:cubicBezTo>
                  <a:pt x="529940" y="3580611"/>
                  <a:pt x="529940" y="3580611"/>
                  <a:pt x="529940" y="3580611"/>
                </a:cubicBezTo>
                <a:cubicBezTo>
                  <a:pt x="521344" y="3586971"/>
                  <a:pt x="521344" y="3586971"/>
                  <a:pt x="521344" y="3586971"/>
                </a:cubicBezTo>
                <a:cubicBezTo>
                  <a:pt x="518406" y="3594629"/>
                  <a:pt x="518406" y="3594629"/>
                  <a:pt x="518406" y="3594629"/>
                </a:cubicBezTo>
                <a:cubicBezTo>
                  <a:pt x="512748" y="3593331"/>
                  <a:pt x="512748" y="3593331"/>
                  <a:pt x="512748" y="3593331"/>
                </a:cubicBezTo>
                <a:cubicBezTo>
                  <a:pt x="510526" y="3608293"/>
                  <a:pt x="510526" y="3608293"/>
                  <a:pt x="510526" y="3608293"/>
                </a:cubicBezTo>
                <a:cubicBezTo>
                  <a:pt x="518188" y="3611241"/>
                  <a:pt x="518188" y="3611241"/>
                  <a:pt x="518188" y="3611241"/>
                </a:cubicBezTo>
                <a:cubicBezTo>
                  <a:pt x="518904" y="3618546"/>
                  <a:pt x="518904" y="3618546"/>
                  <a:pt x="518904" y="3618546"/>
                </a:cubicBezTo>
                <a:cubicBezTo>
                  <a:pt x="511955" y="3622904"/>
                  <a:pt x="511955" y="3622904"/>
                  <a:pt x="511955" y="3622904"/>
                </a:cubicBezTo>
                <a:cubicBezTo>
                  <a:pt x="514676" y="3631858"/>
                  <a:pt x="514676" y="3631858"/>
                  <a:pt x="514676" y="3631858"/>
                </a:cubicBezTo>
                <a:cubicBezTo>
                  <a:pt x="511381" y="3635863"/>
                  <a:pt x="511381" y="3635863"/>
                  <a:pt x="511381" y="3635863"/>
                </a:cubicBezTo>
                <a:cubicBezTo>
                  <a:pt x="501355" y="3627613"/>
                  <a:pt x="501355" y="3627613"/>
                  <a:pt x="501355" y="3627613"/>
                </a:cubicBezTo>
                <a:cubicBezTo>
                  <a:pt x="504292" y="3619957"/>
                  <a:pt x="504292" y="3619957"/>
                  <a:pt x="504292" y="3619957"/>
                </a:cubicBezTo>
                <a:cubicBezTo>
                  <a:pt x="500639" y="3620309"/>
                  <a:pt x="500639" y="3620309"/>
                  <a:pt x="500639" y="3620309"/>
                </a:cubicBezTo>
                <a:cubicBezTo>
                  <a:pt x="499924" y="3613005"/>
                  <a:pt x="499924" y="3613005"/>
                  <a:pt x="499924" y="3613005"/>
                </a:cubicBezTo>
                <a:cubicBezTo>
                  <a:pt x="492261" y="3610057"/>
                  <a:pt x="492261" y="3610057"/>
                  <a:pt x="492261" y="3610057"/>
                </a:cubicBezTo>
                <a:cubicBezTo>
                  <a:pt x="500499" y="3600044"/>
                  <a:pt x="500499" y="3600044"/>
                  <a:pt x="500499" y="3600044"/>
                </a:cubicBezTo>
                <a:cubicBezTo>
                  <a:pt x="502146" y="3598042"/>
                  <a:pt x="500141" y="3596393"/>
                  <a:pt x="493193" y="3600750"/>
                </a:cubicBezTo>
                <a:cubicBezTo>
                  <a:pt x="506732" y="3588382"/>
                  <a:pt x="506732" y="3588382"/>
                  <a:pt x="506732" y="3588382"/>
                </a:cubicBezTo>
                <a:cubicBezTo>
                  <a:pt x="499427" y="3589087"/>
                  <a:pt x="499427" y="3589087"/>
                  <a:pt x="499427" y="3589087"/>
                </a:cubicBezTo>
                <a:cubicBezTo>
                  <a:pt x="506732" y="3588382"/>
                  <a:pt x="495991" y="3572828"/>
                  <a:pt x="509670" y="3580724"/>
                </a:cubicBezTo>
                <a:cubicBezTo>
                  <a:pt x="508814" y="3553154"/>
                  <a:pt x="508814" y="3553154"/>
                  <a:pt x="508814" y="3553154"/>
                </a:cubicBezTo>
                <a:cubicBezTo>
                  <a:pt x="503514" y="3555509"/>
                  <a:pt x="503514" y="3555509"/>
                  <a:pt x="503514" y="3555509"/>
                </a:cubicBezTo>
                <a:cubicBezTo>
                  <a:pt x="494343" y="3574830"/>
                  <a:pt x="494343" y="3574830"/>
                  <a:pt x="494343" y="3574830"/>
                </a:cubicBezTo>
                <a:cubicBezTo>
                  <a:pt x="482094" y="3581544"/>
                  <a:pt x="482094" y="3581544"/>
                  <a:pt x="482094" y="3581544"/>
                </a:cubicBezTo>
                <a:cubicBezTo>
                  <a:pt x="474571" y="3598861"/>
                  <a:pt x="474571" y="3598861"/>
                  <a:pt x="474571" y="3598861"/>
                </a:cubicBezTo>
                <a:cubicBezTo>
                  <a:pt x="417618" y="3676255"/>
                  <a:pt x="417618" y="3676255"/>
                  <a:pt x="417618" y="3676255"/>
                </a:cubicBezTo>
                <a:cubicBezTo>
                  <a:pt x="409379" y="3686268"/>
                  <a:pt x="409379" y="3686268"/>
                  <a:pt x="409379" y="3686268"/>
                </a:cubicBezTo>
                <a:cubicBezTo>
                  <a:pt x="405726" y="3686621"/>
                  <a:pt x="405726" y="3686621"/>
                  <a:pt x="405726" y="3686621"/>
                </a:cubicBezTo>
                <a:cubicBezTo>
                  <a:pt x="414898" y="3667300"/>
                  <a:pt x="414898" y="3667300"/>
                  <a:pt x="414898" y="3667300"/>
                </a:cubicBezTo>
                <a:cubicBezTo>
                  <a:pt x="348275" y="3740098"/>
                  <a:pt x="348275" y="3740098"/>
                  <a:pt x="348275" y="3740098"/>
                </a:cubicBezTo>
                <a:cubicBezTo>
                  <a:pt x="320980" y="3781446"/>
                  <a:pt x="320980" y="3781446"/>
                  <a:pt x="320980" y="3781446"/>
                </a:cubicBezTo>
                <a:cubicBezTo>
                  <a:pt x="320623" y="3777794"/>
                  <a:pt x="320623" y="3777794"/>
                  <a:pt x="320623" y="3777794"/>
                </a:cubicBezTo>
                <a:cubicBezTo>
                  <a:pt x="314965" y="3776497"/>
                  <a:pt x="314965" y="3776497"/>
                  <a:pt x="314965" y="3776497"/>
                </a:cubicBezTo>
                <a:cubicBezTo>
                  <a:pt x="337674" y="3744808"/>
                  <a:pt x="337674" y="3744808"/>
                  <a:pt x="337674" y="3744808"/>
                </a:cubicBezTo>
                <a:cubicBezTo>
                  <a:pt x="328005" y="3740212"/>
                  <a:pt x="328005" y="3740212"/>
                  <a:pt x="328005" y="3740212"/>
                </a:cubicBezTo>
                <a:cubicBezTo>
                  <a:pt x="321990" y="3735263"/>
                  <a:pt x="321990" y="3735263"/>
                  <a:pt x="321990" y="3735263"/>
                </a:cubicBezTo>
                <a:cubicBezTo>
                  <a:pt x="323638" y="3733259"/>
                  <a:pt x="323638" y="3733259"/>
                  <a:pt x="323638" y="3733259"/>
                </a:cubicBezTo>
                <a:cubicBezTo>
                  <a:pt x="323280" y="3729607"/>
                  <a:pt x="323280" y="3729607"/>
                  <a:pt x="323280" y="3729607"/>
                </a:cubicBezTo>
                <a:cubicBezTo>
                  <a:pt x="317979" y="3731963"/>
                  <a:pt x="317979" y="3731963"/>
                  <a:pt x="317979" y="3731963"/>
                </a:cubicBezTo>
                <a:cubicBezTo>
                  <a:pt x="322565" y="3722302"/>
                  <a:pt x="322565" y="3722302"/>
                  <a:pt x="322565" y="3722302"/>
                </a:cubicBezTo>
                <a:cubicBezTo>
                  <a:pt x="329870" y="3721597"/>
                  <a:pt x="329870" y="3721597"/>
                  <a:pt x="329870" y="3721597"/>
                </a:cubicBezTo>
                <a:cubicBezTo>
                  <a:pt x="329156" y="3714292"/>
                  <a:pt x="329156" y="3714292"/>
                  <a:pt x="329156" y="3714292"/>
                </a:cubicBezTo>
                <a:cubicBezTo>
                  <a:pt x="337394" y="3704279"/>
                  <a:pt x="337394" y="3704279"/>
                  <a:pt x="337394" y="3704279"/>
                </a:cubicBezTo>
                <a:cubicBezTo>
                  <a:pt x="338326" y="3694971"/>
                  <a:pt x="338326" y="3694971"/>
                  <a:pt x="338326" y="3694971"/>
                </a:cubicBezTo>
                <a:cubicBezTo>
                  <a:pt x="338684" y="3698624"/>
                  <a:pt x="338684" y="3698624"/>
                  <a:pt x="338684" y="3698624"/>
                </a:cubicBezTo>
                <a:cubicBezTo>
                  <a:pt x="348212" y="3682957"/>
                  <a:pt x="348212" y="3682957"/>
                  <a:pt x="348212" y="3682957"/>
                </a:cubicBezTo>
                <a:cubicBezTo>
                  <a:pt x="349145" y="3673649"/>
                  <a:pt x="324927" y="3727605"/>
                  <a:pt x="353731" y="3663988"/>
                </a:cubicBezTo>
                <a:cubicBezTo>
                  <a:pt x="359031" y="3661633"/>
                  <a:pt x="359031" y="3661633"/>
                  <a:pt x="359031" y="3661633"/>
                </a:cubicBezTo>
                <a:cubicBezTo>
                  <a:pt x="360679" y="3659630"/>
                  <a:pt x="348072" y="3662692"/>
                  <a:pt x="360321" y="3655979"/>
                </a:cubicBezTo>
                <a:cubicBezTo>
                  <a:pt x="356310" y="3652679"/>
                  <a:pt x="356310" y="3652679"/>
                  <a:pt x="356310" y="3652679"/>
                </a:cubicBezTo>
                <a:cubicBezTo>
                  <a:pt x="359248" y="3645021"/>
                  <a:pt x="359248" y="3645021"/>
                  <a:pt x="359248" y="3645021"/>
                </a:cubicBezTo>
                <a:cubicBezTo>
                  <a:pt x="373362" y="3619693"/>
                  <a:pt x="373362" y="3619693"/>
                  <a:pt x="373362" y="3619693"/>
                </a:cubicBezTo>
                <a:cubicBezTo>
                  <a:pt x="375943" y="3608383"/>
                  <a:pt x="375943" y="3608383"/>
                  <a:pt x="375943" y="3608383"/>
                </a:cubicBezTo>
                <a:cubicBezTo>
                  <a:pt x="381243" y="3606028"/>
                  <a:pt x="381243" y="3606028"/>
                  <a:pt x="381243" y="3606028"/>
                </a:cubicBezTo>
                <a:cubicBezTo>
                  <a:pt x="387834" y="3598018"/>
                  <a:pt x="387834" y="3598018"/>
                  <a:pt x="387834" y="3598018"/>
                </a:cubicBezTo>
                <a:cubicBezTo>
                  <a:pt x="391844" y="3601318"/>
                  <a:pt x="390771" y="3590360"/>
                  <a:pt x="395140" y="3597312"/>
                </a:cubicBezTo>
                <a:cubicBezTo>
                  <a:pt x="392062" y="3584705"/>
                  <a:pt x="392062" y="3584705"/>
                  <a:pt x="392062" y="3584705"/>
                </a:cubicBezTo>
                <a:cubicBezTo>
                  <a:pt x="392636" y="3571746"/>
                  <a:pt x="392636" y="3571746"/>
                  <a:pt x="392636" y="3571746"/>
                </a:cubicBezTo>
                <a:cubicBezTo>
                  <a:pt x="394641" y="3573395"/>
                  <a:pt x="394641" y="3573395"/>
                  <a:pt x="394641" y="3573395"/>
                </a:cubicBezTo>
                <a:cubicBezTo>
                  <a:pt x="400160" y="3554427"/>
                  <a:pt x="400160" y="3554427"/>
                  <a:pt x="400160" y="3554427"/>
                </a:cubicBezTo>
                <a:cubicBezTo>
                  <a:pt x="399802" y="3550775"/>
                  <a:pt x="399802" y="3550775"/>
                  <a:pt x="399802" y="3550775"/>
                </a:cubicBezTo>
                <a:cubicBezTo>
                  <a:pt x="390848" y="3553483"/>
                  <a:pt x="390848" y="3553483"/>
                  <a:pt x="390848" y="3553483"/>
                </a:cubicBezTo>
                <a:cubicBezTo>
                  <a:pt x="364626" y="3605789"/>
                  <a:pt x="364626" y="3605789"/>
                  <a:pt x="364626" y="3605789"/>
                </a:cubicBezTo>
                <a:cubicBezTo>
                  <a:pt x="355455" y="3625109"/>
                  <a:pt x="355455" y="3625109"/>
                  <a:pt x="355455" y="3625109"/>
                </a:cubicBezTo>
                <a:cubicBezTo>
                  <a:pt x="330382" y="3651495"/>
                  <a:pt x="330382" y="3651495"/>
                  <a:pt x="330382" y="3651495"/>
                </a:cubicBezTo>
                <a:cubicBezTo>
                  <a:pt x="329092" y="3657150"/>
                  <a:pt x="329092" y="3657150"/>
                  <a:pt x="329092" y="3657150"/>
                </a:cubicBezTo>
                <a:cubicBezTo>
                  <a:pt x="320497" y="3663510"/>
                  <a:pt x="320497" y="3663510"/>
                  <a:pt x="320497" y="3663510"/>
                </a:cubicBezTo>
                <a:cubicBezTo>
                  <a:pt x="314481" y="3658560"/>
                  <a:pt x="314481" y="3658560"/>
                  <a:pt x="314481" y="3658560"/>
                </a:cubicBezTo>
                <a:cubicBezTo>
                  <a:pt x="317061" y="3647251"/>
                  <a:pt x="317061" y="3647251"/>
                  <a:pt x="317061" y="3647251"/>
                </a:cubicBezTo>
                <a:cubicBezTo>
                  <a:pt x="328595" y="3633232"/>
                  <a:pt x="328595" y="3633232"/>
                  <a:pt x="328595" y="3633232"/>
                </a:cubicBezTo>
                <a:cubicBezTo>
                  <a:pt x="332247" y="3632881"/>
                  <a:pt x="332247" y="3632881"/>
                  <a:pt x="332247" y="3632881"/>
                </a:cubicBezTo>
                <a:cubicBezTo>
                  <a:pt x="342709" y="3607904"/>
                  <a:pt x="342709" y="3607904"/>
                  <a:pt x="342709" y="3607904"/>
                </a:cubicBezTo>
                <a:cubicBezTo>
                  <a:pt x="354600" y="3597539"/>
                  <a:pt x="354600" y="3597539"/>
                  <a:pt x="354600" y="3597539"/>
                </a:cubicBezTo>
                <a:cubicBezTo>
                  <a:pt x="365776" y="3579869"/>
                  <a:pt x="365776" y="3579869"/>
                  <a:pt x="365776" y="3579869"/>
                </a:cubicBezTo>
                <a:cubicBezTo>
                  <a:pt x="364128" y="3581871"/>
                  <a:pt x="364128" y="3581871"/>
                  <a:pt x="364128" y="3581871"/>
                </a:cubicBezTo>
                <a:cubicBezTo>
                  <a:pt x="361050" y="3569264"/>
                  <a:pt x="361050" y="3569264"/>
                  <a:pt x="361050" y="3569264"/>
                </a:cubicBezTo>
                <a:cubicBezTo>
                  <a:pt x="366708" y="3570561"/>
                  <a:pt x="366708" y="3570561"/>
                  <a:pt x="366708" y="3570561"/>
                </a:cubicBezTo>
                <a:cubicBezTo>
                  <a:pt x="369646" y="3562904"/>
                  <a:pt x="369646" y="3562904"/>
                  <a:pt x="369646" y="3562904"/>
                </a:cubicBezTo>
                <a:cubicBezTo>
                  <a:pt x="365993" y="3563256"/>
                  <a:pt x="373299" y="3562551"/>
                  <a:pt x="367283" y="3557602"/>
                </a:cubicBezTo>
                <a:cubicBezTo>
                  <a:pt x="344931" y="3592942"/>
                  <a:pt x="344931" y="3592942"/>
                  <a:pt x="344931" y="3592942"/>
                </a:cubicBezTo>
                <a:cubicBezTo>
                  <a:pt x="344573" y="3589290"/>
                  <a:pt x="344573" y="3589290"/>
                  <a:pt x="344573" y="3589290"/>
                </a:cubicBezTo>
                <a:cubicBezTo>
                  <a:pt x="340921" y="3589642"/>
                  <a:pt x="340921" y="3589642"/>
                  <a:pt x="340921" y="3589642"/>
                </a:cubicBezTo>
                <a:cubicBezTo>
                  <a:pt x="347869" y="3585284"/>
                  <a:pt x="347869" y="3585284"/>
                  <a:pt x="347869" y="3585284"/>
                </a:cubicBezTo>
                <a:cubicBezTo>
                  <a:pt x="345148" y="3576330"/>
                  <a:pt x="345148" y="3576330"/>
                  <a:pt x="345148" y="3576330"/>
                </a:cubicBezTo>
                <a:cubicBezTo>
                  <a:pt x="330179" y="3574089"/>
                  <a:pt x="330179" y="3574089"/>
                  <a:pt x="330179" y="3574089"/>
                </a:cubicBezTo>
                <a:cubicBezTo>
                  <a:pt x="320651" y="3589756"/>
                  <a:pt x="320651" y="3589756"/>
                  <a:pt x="320651" y="3589756"/>
                </a:cubicBezTo>
                <a:cubicBezTo>
                  <a:pt x="323013" y="3595059"/>
                  <a:pt x="323013" y="3595059"/>
                  <a:pt x="323013" y="3595059"/>
                </a:cubicBezTo>
                <a:cubicBezTo>
                  <a:pt x="314775" y="3605071"/>
                  <a:pt x="314775" y="3605071"/>
                  <a:pt x="314775" y="3605071"/>
                </a:cubicBezTo>
                <a:lnTo>
                  <a:pt x="312770" y="3603421"/>
                </a:lnTo>
                <a:cubicBezTo>
                  <a:pt x="306179" y="3611432"/>
                  <a:pt x="306179" y="3611432"/>
                  <a:pt x="306179" y="3611432"/>
                </a:cubicBezTo>
                <a:cubicBezTo>
                  <a:pt x="304174" y="3609782"/>
                  <a:pt x="304174" y="3609782"/>
                  <a:pt x="304174" y="3609782"/>
                </a:cubicBezTo>
                <a:cubicBezTo>
                  <a:pt x="308437" y="3601535"/>
                  <a:pt x="311634" y="3595351"/>
                  <a:pt x="314031" y="3590713"/>
                </a:cubicBezTo>
                <a:lnTo>
                  <a:pt x="318856" y="3581380"/>
                </a:lnTo>
                <a:lnTo>
                  <a:pt x="318801" y="3581613"/>
                </a:lnTo>
                <a:lnTo>
                  <a:pt x="318037" y="3584248"/>
                </a:lnTo>
                <a:cubicBezTo>
                  <a:pt x="317795" y="3585308"/>
                  <a:pt x="317858" y="3585360"/>
                  <a:pt x="318465" y="3583025"/>
                </a:cubicBezTo>
                <a:lnTo>
                  <a:pt x="318801" y="3581613"/>
                </a:lnTo>
                <a:lnTo>
                  <a:pt x="318884" y="3581327"/>
                </a:lnTo>
                <a:lnTo>
                  <a:pt x="319094" y="3580920"/>
                </a:lnTo>
                <a:cubicBezTo>
                  <a:pt x="321225" y="3576797"/>
                  <a:pt x="321225" y="3576797"/>
                  <a:pt x="321225" y="3576797"/>
                </a:cubicBezTo>
                <a:cubicBezTo>
                  <a:pt x="320724" y="3576384"/>
                  <a:pt x="320048" y="3577717"/>
                  <a:pt x="319436" y="3579418"/>
                </a:cubicBezTo>
                <a:lnTo>
                  <a:pt x="318884" y="3581327"/>
                </a:lnTo>
                <a:lnTo>
                  <a:pt x="318856" y="3581380"/>
                </a:lnTo>
                <a:lnTo>
                  <a:pt x="322158" y="3567489"/>
                </a:lnTo>
                <a:cubicBezTo>
                  <a:pt x="330396" y="3557476"/>
                  <a:pt x="330396" y="3557476"/>
                  <a:pt x="330396" y="3557476"/>
                </a:cubicBezTo>
                <a:cubicBezTo>
                  <a:pt x="338060" y="3560423"/>
                  <a:pt x="338060" y="3560423"/>
                  <a:pt x="338060" y="3560423"/>
                </a:cubicBezTo>
                <a:cubicBezTo>
                  <a:pt x="343220" y="3537803"/>
                  <a:pt x="343220" y="3537803"/>
                  <a:pt x="343220" y="3537803"/>
                </a:cubicBezTo>
                <a:cubicBezTo>
                  <a:pt x="353106" y="3525787"/>
                  <a:pt x="353106" y="3525787"/>
                  <a:pt x="353106" y="3525787"/>
                </a:cubicBezTo>
                <a:cubicBezTo>
                  <a:pt x="355686" y="3514477"/>
                  <a:pt x="356976" y="3508823"/>
                  <a:pt x="357621" y="3505995"/>
                </a:cubicBezTo>
                <a:lnTo>
                  <a:pt x="358266" y="3503168"/>
                </a:lnTo>
                <a:lnTo>
                  <a:pt x="358534" y="3505908"/>
                </a:lnTo>
                <a:cubicBezTo>
                  <a:pt x="358624" y="3506821"/>
                  <a:pt x="358624" y="3506821"/>
                  <a:pt x="358624" y="3506821"/>
                </a:cubicBezTo>
                <a:cubicBezTo>
                  <a:pt x="373593" y="3509062"/>
                  <a:pt x="373593" y="3509062"/>
                  <a:pt x="373593" y="3509062"/>
                </a:cubicBezTo>
                <a:cubicBezTo>
                  <a:pt x="365355" y="3519075"/>
                  <a:pt x="365355" y="3519075"/>
                  <a:pt x="365355" y="3519075"/>
                </a:cubicBezTo>
                <a:cubicBezTo>
                  <a:pt x="374309" y="3516367"/>
                  <a:pt x="374309" y="3516367"/>
                  <a:pt x="374309" y="3516367"/>
                </a:cubicBezTo>
                <a:cubicBezTo>
                  <a:pt x="383836" y="3500700"/>
                  <a:pt x="383836" y="3500700"/>
                  <a:pt x="383836" y="3500700"/>
                </a:cubicBezTo>
                <a:cubicBezTo>
                  <a:pt x="396801" y="3501291"/>
                  <a:pt x="396801" y="3501291"/>
                  <a:pt x="396801" y="3501291"/>
                </a:cubicBezTo>
                <a:cubicBezTo>
                  <a:pt x="390070" y="3489036"/>
                  <a:pt x="390070" y="3489036"/>
                  <a:pt x="390070" y="3489036"/>
                </a:cubicBezTo>
                <a:cubicBezTo>
                  <a:pt x="404184" y="3463708"/>
                  <a:pt x="404184" y="3463708"/>
                  <a:pt x="404184" y="3463708"/>
                </a:cubicBezTo>
                <a:cubicBezTo>
                  <a:pt x="405831" y="3461706"/>
                  <a:pt x="407479" y="3459703"/>
                  <a:pt x="407122" y="3456051"/>
                </a:cubicBezTo>
                <a:cubicBezTo>
                  <a:pt x="416650" y="3440383"/>
                  <a:pt x="416650" y="3440383"/>
                  <a:pt x="416650" y="3440383"/>
                </a:cubicBezTo>
                <a:cubicBezTo>
                  <a:pt x="424888" y="3430370"/>
                  <a:pt x="424888" y="3430370"/>
                  <a:pt x="424888" y="3430370"/>
                </a:cubicBezTo>
                <a:cubicBezTo>
                  <a:pt x="424888" y="3430370"/>
                  <a:pt x="424173" y="3423066"/>
                  <a:pt x="428899" y="3433670"/>
                </a:cubicBezTo>
                <a:cubicBezTo>
                  <a:pt x="434059" y="3411050"/>
                  <a:pt x="434059" y="3411050"/>
                  <a:pt x="434059" y="3411050"/>
                </a:cubicBezTo>
                <a:cubicBezTo>
                  <a:pt x="441365" y="3410344"/>
                  <a:pt x="441365" y="3410344"/>
                  <a:pt x="441365" y="3410344"/>
                </a:cubicBezTo>
                <a:cubicBezTo>
                  <a:pt x="438286" y="3397738"/>
                  <a:pt x="438286" y="3397738"/>
                  <a:pt x="438286" y="3397738"/>
                </a:cubicBezTo>
                <a:cubicBezTo>
                  <a:pt x="441940" y="3397385"/>
                  <a:pt x="441940" y="3397385"/>
                  <a:pt x="441940" y="3397385"/>
                </a:cubicBezTo>
                <a:cubicBezTo>
                  <a:pt x="433561" y="3387133"/>
                  <a:pt x="447956" y="3402334"/>
                  <a:pt x="448173" y="3385722"/>
                </a:cubicBezTo>
                <a:cubicBezTo>
                  <a:pt x="441224" y="3390080"/>
                  <a:pt x="441224" y="3390080"/>
                  <a:pt x="441224" y="3390080"/>
                </a:cubicBezTo>
                <a:cubicBezTo>
                  <a:pt x="432271" y="3392788"/>
                  <a:pt x="432271" y="3392788"/>
                  <a:pt x="432271" y="3392788"/>
                </a:cubicBezTo>
                <a:cubicBezTo>
                  <a:pt x="433203" y="3383481"/>
                  <a:pt x="433203" y="3383481"/>
                  <a:pt x="433203" y="3383481"/>
                </a:cubicBezTo>
                <a:cubicBezTo>
                  <a:pt x="421312" y="3393846"/>
                  <a:pt x="421312" y="3393846"/>
                  <a:pt x="421312" y="3393846"/>
                </a:cubicBezTo>
                <a:cubicBezTo>
                  <a:pt x="414722" y="3401856"/>
                  <a:pt x="414722" y="3401856"/>
                  <a:pt x="414722" y="3401856"/>
                </a:cubicBezTo>
                <a:cubicBezTo>
                  <a:pt x="414147" y="3414816"/>
                  <a:pt x="414147" y="3414816"/>
                  <a:pt x="414147" y="3414816"/>
                </a:cubicBezTo>
                <a:cubicBezTo>
                  <a:pt x="398743" y="3445799"/>
                  <a:pt x="398743" y="3445799"/>
                  <a:pt x="398743" y="3445799"/>
                </a:cubicBezTo>
                <a:cubicBezTo>
                  <a:pt x="397095" y="3447801"/>
                  <a:pt x="397095" y="3447801"/>
                  <a:pt x="397095" y="3447801"/>
                </a:cubicBezTo>
                <a:cubicBezTo>
                  <a:pt x="407199" y="3419173"/>
                  <a:pt x="407199" y="3419173"/>
                  <a:pt x="407199" y="3419173"/>
                </a:cubicBezTo>
                <a:cubicBezTo>
                  <a:pt x="406841" y="3415521"/>
                  <a:pt x="404261" y="3426831"/>
                  <a:pt x="404836" y="3413871"/>
                </a:cubicBezTo>
                <a:cubicBezTo>
                  <a:pt x="401183" y="3414224"/>
                  <a:pt x="401183" y="3414224"/>
                  <a:pt x="401183" y="3414224"/>
                </a:cubicBezTo>
                <a:cubicBezTo>
                  <a:pt x="402831" y="3412222"/>
                  <a:pt x="402831" y="3412222"/>
                  <a:pt x="402831" y="3412222"/>
                </a:cubicBezTo>
                <a:cubicBezTo>
                  <a:pt x="398820" y="3408922"/>
                  <a:pt x="398820" y="3408922"/>
                  <a:pt x="398820" y="3408922"/>
                </a:cubicBezTo>
                <a:cubicBezTo>
                  <a:pt x="395167" y="3409274"/>
                  <a:pt x="395167" y="3409274"/>
                  <a:pt x="395167" y="3409274"/>
                </a:cubicBezTo>
                <a:cubicBezTo>
                  <a:pt x="395525" y="3412927"/>
                  <a:pt x="395525" y="3412927"/>
                  <a:pt x="395525" y="3412927"/>
                </a:cubicBezTo>
                <a:cubicBezTo>
                  <a:pt x="391871" y="3413280"/>
                  <a:pt x="391871" y="3413280"/>
                  <a:pt x="391871" y="3413280"/>
                </a:cubicBezTo>
                <a:cubicBezTo>
                  <a:pt x="385996" y="3428595"/>
                  <a:pt x="380913" y="3414338"/>
                  <a:pt x="357271" y="3455333"/>
                </a:cubicBezTo>
                <a:cubicBezTo>
                  <a:pt x="351970" y="3457689"/>
                  <a:pt x="351970" y="3457689"/>
                  <a:pt x="351970" y="3457689"/>
                </a:cubicBezTo>
                <a:cubicBezTo>
                  <a:pt x="356198" y="3444376"/>
                  <a:pt x="356198" y="3444376"/>
                  <a:pt x="356198" y="3444376"/>
                </a:cubicBezTo>
                <a:cubicBezTo>
                  <a:pt x="357488" y="3438721"/>
                  <a:pt x="357488" y="3438721"/>
                  <a:pt x="357488" y="3438721"/>
                </a:cubicBezTo>
                <a:cubicBezTo>
                  <a:pt x="350183" y="3439426"/>
                  <a:pt x="350183" y="3439426"/>
                  <a:pt x="350183" y="3439426"/>
                </a:cubicBezTo>
                <a:cubicBezTo>
                  <a:pt x="340079" y="3468054"/>
                  <a:pt x="340079" y="3468054"/>
                  <a:pt x="340079" y="3468054"/>
                </a:cubicBezTo>
                <a:cubicBezTo>
                  <a:pt x="330193" y="3480069"/>
                  <a:pt x="330193" y="3480069"/>
                  <a:pt x="330193" y="3480069"/>
                </a:cubicBezTo>
                <a:cubicBezTo>
                  <a:pt x="331623" y="3494679"/>
                  <a:pt x="320307" y="3492085"/>
                  <a:pt x="313141" y="3513055"/>
                </a:cubicBezTo>
                <a:cubicBezTo>
                  <a:pt x="297380" y="3540385"/>
                  <a:pt x="297380" y="3540385"/>
                  <a:pt x="297380" y="3540385"/>
                </a:cubicBezTo>
                <a:cubicBezTo>
                  <a:pt x="274095" y="3585034"/>
                  <a:pt x="274095" y="3585034"/>
                  <a:pt x="274095" y="3585034"/>
                </a:cubicBezTo>
                <a:cubicBezTo>
                  <a:pt x="253250" y="3598107"/>
                  <a:pt x="253250" y="3598107"/>
                  <a:pt x="253250" y="3598107"/>
                </a:cubicBezTo>
                <a:cubicBezTo>
                  <a:pt x="238997" y="3603170"/>
                  <a:pt x="238997" y="3603170"/>
                  <a:pt x="238997" y="3603170"/>
                </a:cubicBezTo>
                <a:cubicBezTo>
                  <a:pt x="235701" y="3607176"/>
                  <a:pt x="235701" y="3607176"/>
                  <a:pt x="235701" y="3607176"/>
                </a:cubicBezTo>
                <a:lnTo>
                  <a:pt x="238029" y="3609091"/>
                </a:lnTo>
                <a:lnTo>
                  <a:pt x="232406" y="3611180"/>
                </a:lnTo>
                <a:cubicBezTo>
                  <a:pt x="236773" y="3618133"/>
                  <a:pt x="236773" y="3618133"/>
                  <a:pt x="236773" y="3618133"/>
                </a:cubicBezTo>
                <a:cubicBezTo>
                  <a:pt x="232189" y="3627792"/>
                  <a:pt x="232189" y="3627792"/>
                  <a:pt x="232189" y="3627792"/>
                </a:cubicBezTo>
                <a:cubicBezTo>
                  <a:pt x="225240" y="3632150"/>
                  <a:pt x="225240" y="3632150"/>
                  <a:pt x="225240" y="3632150"/>
                </a:cubicBezTo>
                <a:cubicBezTo>
                  <a:pt x="221012" y="3645463"/>
                  <a:pt x="221012" y="3645463"/>
                  <a:pt x="221012" y="3645463"/>
                </a:cubicBezTo>
                <a:cubicBezTo>
                  <a:pt x="215711" y="3647819"/>
                  <a:pt x="215711" y="3647819"/>
                  <a:pt x="215711" y="3647819"/>
                </a:cubicBezTo>
                <a:cubicBezTo>
                  <a:pt x="197013" y="3682806"/>
                  <a:pt x="197013" y="3682806"/>
                  <a:pt x="197013" y="3682806"/>
                </a:cubicBezTo>
                <a:cubicBezTo>
                  <a:pt x="190064" y="3687164"/>
                  <a:pt x="190064" y="3687164"/>
                  <a:pt x="190064" y="3687164"/>
                </a:cubicBezTo>
                <a:cubicBezTo>
                  <a:pt x="189349" y="3679860"/>
                  <a:pt x="189349" y="3679860"/>
                  <a:pt x="189349" y="3679860"/>
                </a:cubicBezTo>
                <a:cubicBezTo>
                  <a:pt x="179105" y="3688222"/>
                  <a:pt x="179105" y="3688222"/>
                  <a:pt x="179105" y="3688222"/>
                </a:cubicBezTo>
                <a:cubicBezTo>
                  <a:pt x="178033" y="3677265"/>
                  <a:pt x="178033" y="3677265"/>
                  <a:pt x="178033" y="3677265"/>
                </a:cubicBezTo>
                <a:cubicBezTo>
                  <a:pt x="191214" y="3661244"/>
                  <a:pt x="191214" y="3661244"/>
                  <a:pt x="191214" y="3661244"/>
                </a:cubicBezTo>
                <a:cubicBezTo>
                  <a:pt x="201100" y="3649229"/>
                  <a:pt x="201100" y="3649229"/>
                  <a:pt x="201100" y="3649229"/>
                </a:cubicBezTo>
                <a:cubicBezTo>
                  <a:pt x="193436" y="3646282"/>
                  <a:pt x="193436" y="3646282"/>
                  <a:pt x="193436" y="3646282"/>
                </a:cubicBezTo>
                <a:cubicBezTo>
                  <a:pt x="203323" y="3634266"/>
                  <a:pt x="203323" y="3634266"/>
                  <a:pt x="203323" y="3634266"/>
                </a:cubicBezTo>
                <a:cubicBezTo>
                  <a:pt x="208483" y="3611647"/>
                  <a:pt x="208483" y="3611647"/>
                  <a:pt x="208483" y="3611647"/>
                </a:cubicBezTo>
                <a:cubicBezTo>
                  <a:pt x="218229" y="3579366"/>
                  <a:pt x="218229" y="3579366"/>
                  <a:pt x="218229" y="3579366"/>
                </a:cubicBezTo>
                <a:cubicBezTo>
                  <a:pt x="223529" y="3577011"/>
                  <a:pt x="223529" y="3577011"/>
                  <a:pt x="223529" y="3577011"/>
                </a:cubicBezTo>
                <a:cubicBezTo>
                  <a:pt x="225177" y="3575009"/>
                  <a:pt x="225177" y="3575009"/>
                  <a:pt x="225177" y="3575009"/>
                </a:cubicBezTo>
                <a:cubicBezTo>
                  <a:pt x="222814" y="3569707"/>
                  <a:pt x="222814" y="3569707"/>
                  <a:pt x="222814" y="3569707"/>
                </a:cubicBezTo>
                <a:cubicBezTo>
                  <a:pt x="229762" y="3565349"/>
                  <a:pt x="229762" y="3565349"/>
                  <a:pt x="229762" y="3565349"/>
                </a:cubicBezTo>
                <a:cubicBezTo>
                  <a:pt x="231053" y="3559693"/>
                  <a:pt x="231053" y="3559693"/>
                  <a:pt x="231053" y="3559693"/>
                </a:cubicBezTo>
                <a:cubicBezTo>
                  <a:pt x="225752" y="3562049"/>
                  <a:pt x="225752" y="3562049"/>
                  <a:pt x="225752" y="3562049"/>
                </a:cubicBezTo>
                <a:cubicBezTo>
                  <a:pt x="236571" y="3540726"/>
                  <a:pt x="236571" y="3540726"/>
                  <a:pt x="236571" y="3540726"/>
                </a:cubicBezTo>
                <a:cubicBezTo>
                  <a:pt x="236788" y="3524114"/>
                  <a:pt x="236788" y="3524114"/>
                  <a:pt x="236788" y="3524114"/>
                </a:cubicBezTo>
                <a:cubicBezTo>
                  <a:pt x="250186" y="3491481"/>
                  <a:pt x="250186" y="3491481"/>
                  <a:pt x="250186" y="3491481"/>
                </a:cubicBezTo>
                <a:cubicBezTo>
                  <a:pt x="253839" y="3491128"/>
                  <a:pt x="253839" y="3491128"/>
                  <a:pt x="253839" y="3491128"/>
                </a:cubicBezTo>
                <a:lnTo>
                  <a:pt x="252604" y="3488357"/>
                </a:lnTo>
                <a:lnTo>
                  <a:pt x="259140" y="3488773"/>
                </a:lnTo>
                <a:cubicBezTo>
                  <a:pt x="261363" y="3473810"/>
                  <a:pt x="261363" y="3473810"/>
                  <a:pt x="261363" y="3473810"/>
                </a:cubicBezTo>
                <a:cubicBezTo>
                  <a:pt x="265015" y="3473458"/>
                  <a:pt x="265015" y="3473458"/>
                  <a:pt x="265015" y="3473458"/>
                </a:cubicBezTo>
                <a:cubicBezTo>
                  <a:pt x="262653" y="3468155"/>
                  <a:pt x="262653" y="3468155"/>
                  <a:pt x="262653" y="3468155"/>
                </a:cubicBezTo>
                <a:cubicBezTo>
                  <a:pt x="252984" y="3463559"/>
                  <a:pt x="252984" y="3463559"/>
                  <a:pt x="252984" y="3463559"/>
                </a:cubicBezTo>
                <a:cubicBezTo>
                  <a:pt x="253127" y="3460319"/>
                  <a:pt x="251154" y="3460163"/>
                  <a:pt x="248746" y="3461174"/>
                </a:cubicBezTo>
                <a:lnTo>
                  <a:pt x="245904" y="3463088"/>
                </a:lnTo>
                <a:lnTo>
                  <a:pt x="248888" y="3460602"/>
                </a:lnTo>
                <a:cubicBezTo>
                  <a:pt x="251866" y="3458021"/>
                  <a:pt x="255788" y="3454531"/>
                  <a:pt x="260865" y="3449893"/>
                </a:cubicBezTo>
                <a:cubicBezTo>
                  <a:pt x="250263" y="3454604"/>
                  <a:pt x="250263" y="3454604"/>
                  <a:pt x="250263" y="3454604"/>
                </a:cubicBezTo>
                <a:cubicBezTo>
                  <a:pt x="242025" y="3464617"/>
                  <a:pt x="242025" y="3464617"/>
                  <a:pt x="242025" y="3464617"/>
                </a:cubicBezTo>
                <a:lnTo>
                  <a:pt x="242124" y="3465635"/>
                </a:lnTo>
                <a:lnTo>
                  <a:pt x="241909" y="3465780"/>
                </a:lnTo>
                <a:lnTo>
                  <a:pt x="242142" y="3465807"/>
                </a:lnTo>
                <a:lnTo>
                  <a:pt x="242383" y="3468269"/>
                </a:lnTo>
                <a:cubicBezTo>
                  <a:pt x="237440" y="3474277"/>
                  <a:pt x="246751" y="3475221"/>
                  <a:pt x="238870" y="3488886"/>
                </a:cubicBezTo>
                <a:cubicBezTo>
                  <a:pt x="233570" y="3491241"/>
                  <a:pt x="233570" y="3491241"/>
                  <a:pt x="233570" y="3491241"/>
                </a:cubicBezTo>
                <a:cubicBezTo>
                  <a:pt x="233927" y="3494894"/>
                  <a:pt x="233927" y="3494894"/>
                  <a:pt x="233927" y="3494894"/>
                </a:cubicBezTo>
                <a:cubicBezTo>
                  <a:pt x="223684" y="3503257"/>
                  <a:pt x="223684" y="3503257"/>
                  <a:pt x="223684" y="3503257"/>
                </a:cubicBezTo>
                <a:cubicBezTo>
                  <a:pt x="221103" y="3514567"/>
                  <a:pt x="221103" y="3514567"/>
                  <a:pt x="221103" y="3514567"/>
                </a:cubicBezTo>
                <a:cubicBezTo>
                  <a:pt x="214155" y="3518925"/>
                  <a:pt x="214155" y="3518925"/>
                  <a:pt x="214155" y="3518925"/>
                </a:cubicBezTo>
                <a:cubicBezTo>
                  <a:pt x="210145" y="3515625"/>
                  <a:pt x="210145" y="3515625"/>
                  <a:pt x="210145" y="3515625"/>
                </a:cubicBezTo>
                <a:cubicBezTo>
                  <a:pt x="207424" y="3506670"/>
                  <a:pt x="207424" y="3506670"/>
                  <a:pt x="207424" y="3506670"/>
                </a:cubicBezTo>
                <a:cubicBezTo>
                  <a:pt x="220606" y="3490650"/>
                  <a:pt x="220606" y="3490650"/>
                  <a:pt x="220606" y="3490650"/>
                </a:cubicBezTo>
                <a:cubicBezTo>
                  <a:pt x="221181" y="3477690"/>
                  <a:pt x="221181" y="3477690"/>
                  <a:pt x="221181" y="3477690"/>
                </a:cubicBezTo>
                <a:cubicBezTo>
                  <a:pt x="223761" y="3466380"/>
                  <a:pt x="223761" y="3466380"/>
                  <a:pt x="223761" y="3466380"/>
                </a:cubicBezTo>
                <a:cubicBezTo>
                  <a:pt x="227413" y="3466027"/>
                  <a:pt x="227413" y="3466027"/>
                  <a:pt x="227413" y="3466027"/>
                </a:cubicBezTo>
                <a:cubicBezTo>
                  <a:pt x="237657" y="3457664"/>
                  <a:pt x="237657" y="3457664"/>
                  <a:pt x="237657" y="3457664"/>
                </a:cubicBezTo>
                <a:cubicBezTo>
                  <a:pt x="240952" y="3453659"/>
                  <a:pt x="240952" y="3453659"/>
                  <a:pt x="240952" y="3453659"/>
                </a:cubicBezTo>
                <a:cubicBezTo>
                  <a:pt x="240595" y="3450006"/>
                  <a:pt x="240595" y="3450006"/>
                  <a:pt x="240595" y="3450006"/>
                </a:cubicBezTo>
                <a:cubicBezTo>
                  <a:pt x="227988" y="3453068"/>
                  <a:pt x="227988" y="3453068"/>
                  <a:pt x="227988" y="3453068"/>
                </a:cubicBezTo>
                <a:cubicBezTo>
                  <a:pt x="228921" y="3443760"/>
                  <a:pt x="228921" y="3443760"/>
                  <a:pt x="228921" y="3443760"/>
                </a:cubicBezTo>
                <a:cubicBezTo>
                  <a:pt x="238807" y="3431744"/>
                  <a:pt x="238807" y="3431744"/>
                  <a:pt x="238807" y="3431744"/>
                </a:cubicBezTo>
                <a:cubicBezTo>
                  <a:pt x="241387" y="3420434"/>
                  <a:pt x="241387" y="3420434"/>
                  <a:pt x="241387" y="3420434"/>
                </a:cubicBezTo>
                <a:cubicBezTo>
                  <a:pt x="246330" y="3414427"/>
                  <a:pt x="243175" y="3438697"/>
                  <a:pt x="245615" y="3407122"/>
                </a:cubicBezTo>
                <a:cubicBezTo>
                  <a:pt x="243610" y="3405472"/>
                  <a:pt x="243610" y="3405472"/>
                  <a:pt x="243610" y="3405472"/>
                </a:cubicBezTo>
                <a:cubicBezTo>
                  <a:pt x="235729" y="3419137"/>
                  <a:pt x="235729" y="3419137"/>
                  <a:pt x="235729" y="3419137"/>
                </a:cubicBezTo>
                <a:cubicBezTo>
                  <a:pt x="237952" y="3404175"/>
                  <a:pt x="237952" y="3404175"/>
                  <a:pt x="237952" y="3404175"/>
                </a:cubicBezTo>
                <a:cubicBezTo>
                  <a:pt x="232651" y="3406530"/>
                  <a:pt x="232651" y="3406530"/>
                  <a:pt x="232651" y="3406530"/>
                </a:cubicBezTo>
                <a:cubicBezTo>
                  <a:pt x="226418" y="3418193"/>
                  <a:pt x="226418" y="3418193"/>
                  <a:pt x="226418" y="3418193"/>
                </a:cubicBezTo>
                <a:cubicBezTo>
                  <a:pt x="222407" y="3414893"/>
                  <a:pt x="239957" y="3405825"/>
                  <a:pt x="218754" y="3415245"/>
                </a:cubicBezTo>
                <a:cubicBezTo>
                  <a:pt x="225345" y="3407235"/>
                  <a:pt x="225345" y="3407235"/>
                  <a:pt x="225345" y="3407235"/>
                </a:cubicBezTo>
                <a:cubicBezTo>
                  <a:pt x="223340" y="3405586"/>
                  <a:pt x="223340" y="3405586"/>
                  <a:pt x="223340" y="3405586"/>
                </a:cubicBezTo>
                <a:cubicBezTo>
                  <a:pt x="219687" y="3405938"/>
                  <a:pt x="219687" y="3405938"/>
                  <a:pt x="219687" y="3405938"/>
                </a:cubicBezTo>
                <a:cubicBezTo>
                  <a:pt x="226636" y="3401580"/>
                  <a:pt x="226636" y="3401580"/>
                  <a:pt x="226636" y="3401580"/>
                </a:cubicBezTo>
                <a:cubicBezTo>
                  <a:pt x="226277" y="3397928"/>
                  <a:pt x="226277" y="3397928"/>
                  <a:pt x="226277" y="3397928"/>
                </a:cubicBezTo>
                <a:cubicBezTo>
                  <a:pt x="239241" y="3398520"/>
                  <a:pt x="239241" y="3398520"/>
                  <a:pt x="239241" y="3398520"/>
                </a:cubicBezTo>
                <a:lnTo>
                  <a:pt x="243461" y="3395398"/>
                </a:lnTo>
                <a:lnTo>
                  <a:pt x="244646" y="3398431"/>
                </a:lnTo>
                <a:lnTo>
                  <a:pt x="244900" y="3399817"/>
                </a:lnTo>
                <a:lnTo>
                  <a:pt x="245043" y="3399444"/>
                </a:lnTo>
                <a:lnTo>
                  <a:pt x="247262" y="3405120"/>
                </a:lnTo>
                <a:cubicBezTo>
                  <a:pt x="258796" y="3391101"/>
                  <a:pt x="258796" y="3391101"/>
                  <a:pt x="258796" y="3391101"/>
                </a:cubicBezTo>
                <a:cubicBezTo>
                  <a:pt x="258438" y="3387450"/>
                  <a:pt x="258438" y="3387450"/>
                  <a:pt x="258438" y="3387450"/>
                </a:cubicBezTo>
                <a:cubicBezTo>
                  <a:pt x="271262" y="3367776"/>
                  <a:pt x="271262" y="3367776"/>
                  <a:pt x="271262" y="3367776"/>
                </a:cubicBezTo>
                <a:cubicBezTo>
                  <a:pt x="270190" y="3356819"/>
                  <a:pt x="270190" y="3356819"/>
                  <a:pt x="270190" y="3356819"/>
                </a:cubicBezTo>
                <a:cubicBezTo>
                  <a:pt x="268184" y="3355169"/>
                  <a:pt x="268184" y="3355169"/>
                  <a:pt x="268184" y="3355169"/>
                </a:cubicBezTo>
                <a:cubicBezTo>
                  <a:pt x="271837" y="3354816"/>
                  <a:pt x="271837" y="3354816"/>
                  <a:pt x="271837" y="3354816"/>
                </a:cubicBezTo>
                <a:cubicBezTo>
                  <a:pt x="270764" y="3343859"/>
                  <a:pt x="270764" y="3343859"/>
                  <a:pt x="270764" y="3343859"/>
                </a:cubicBezTo>
                <a:lnTo>
                  <a:pt x="270019" y="3337650"/>
                </a:lnTo>
                <a:lnTo>
                  <a:pt x="272674" y="3333578"/>
                </a:lnTo>
                <a:lnTo>
                  <a:pt x="273640" y="3333212"/>
                </a:lnTo>
                <a:cubicBezTo>
                  <a:pt x="277499" y="3332609"/>
                  <a:pt x="283301" y="3330666"/>
                  <a:pt x="288174" y="3314525"/>
                </a:cubicBezTo>
                <a:cubicBezTo>
                  <a:pt x="288531" y="3318179"/>
                  <a:pt x="288531" y="3318179"/>
                  <a:pt x="288531" y="3318179"/>
                </a:cubicBezTo>
                <a:cubicBezTo>
                  <a:pt x="292184" y="3317825"/>
                  <a:pt x="292184" y="3317825"/>
                  <a:pt x="292184" y="3317825"/>
                </a:cubicBezTo>
                <a:cubicBezTo>
                  <a:pt x="303935" y="3287196"/>
                  <a:pt x="303935" y="3287196"/>
                  <a:pt x="303935" y="3287196"/>
                </a:cubicBezTo>
                <a:cubicBezTo>
                  <a:pt x="305583" y="3285193"/>
                  <a:pt x="300423" y="3307813"/>
                  <a:pt x="306873" y="3279538"/>
                </a:cubicBezTo>
                <a:cubicBezTo>
                  <a:pt x="302862" y="3276239"/>
                  <a:pt x="302862" y="3276239"/>
                  <a:pt x="302862" y="3276239"/>
                </a:cubicBezTo>
                <a:cubicBezTo>
                  <a:pt x="297562" y="3278593"/>
                  <a:pt x="297562" y="3278593"/>
                  <a:pt x="297562" y="3278593"/>
                </a:cubicBezTo>
                <a:cubicBezTo>
                  <a:pt x="296272" y="3284248"/>
                  <a:pt x="296272" y="3284248"/>
                  <a:pt x="296272" y="3284248"/>
                </a:cubicBezTo>
                <a:cubicBezTo>
                  <a:pt x="261313" y="3322650"/>
                  <a:pt x="261313" y="3322650"/>
                  <a:pt x="261313" y="3322650"/>
                </a:cubicBezTo>
                <a:cubicBezTo>
                  <a:pt x="259665" y="3324653"/>
                  <a:pt x="259665" y="3324653"/>
                  <a:pt x="259665" y="3324653"/>
                </a:cubicBezTo>
                <a:cubicBezTo>
                  <a:pt x="260024" y="3328304"/>
                  <a:pt x="260024" y="3328304"/>
                  <a:pt x="260024" y="3328304"/>
                </a:cubicBezTo>
                <a:cubicBezTo>
                  <a:pt x="265681" y="3329602"/>
                  <a:pt x="265681" y="3329602"/>
                  <a:pt x="265681" y="3329602"/>
                </a:cubicBezTo>
                <a:cubicBezTo>
                  <a:pt x="264034" y="3331604"/>
                  <a:pt x="255080" y="3334312"/>
                  <a:pt x="262743" y="3337259"/>
                </a:cubicBezTo>
                <a:cubicBezTo>
                  <a:pt x="273345" y="3332549"/>
                  <a:pt x="273345" y="3332549"/>
                  <a:pt x="273345" y="3332549"/>
                </a:cubicBezTo>
                <a:lnTo>
                  <a:pt x="272674" y="3333578"/>
                </a:lnTo>
                <a:lnTo>
                  <a:pt x="269668" y="3334719"/>
                </a:lnTo>
                <a:lnTo>
                  <a:pt x="270019" y="3337650"/>
                </a:lnTo>
                <a:lnTo>
                  <a:pt x="265931" y="3343922"/>
                </a:lnTo>
                <a:cubicBezTo>
                  <a:pt x="260521" y="3352222"/>
                  <a:pt x="260521" y="3352222"/>
                  <a:pt x="260521" y="3352222"/>
                </a:cubicBezTo>
                <a:cubicBezTo>
                  <a:pt x="259806" y="3344917"/>
                  <a:pt x="259806" y="3344917"/>
                  <a:pt x="259806" y="3344917"/>
                </a:cubicBezTo>
                <a:cubicBezTo>
                  <a:pt x="241541" y="3346681"/>
                  <a:pt x="241541" y="3346681"/>
                  <a:pt x="241541" y="3346681"/>
                </a:cubicBezTo>
                <a:cubicBezTo>
                  <a:pt x="240251" y="3352336"/>
                  <a:pt x="240251" y="3352336"/>
                  <a:pt x="240251" y="3352336"/>
                </a:cubicBezTo>
                <a:cubicBezTo>
                  <a:pt x="234951" y="3354690"/>
                  <a:pt x="234951" y="3354690"/>
                  <a:pt x="234951" y="3354690"/>
                </a:cubicBezTo>
                <a:cubicBezTo>
                  <a:pt x="236956" y="3356340"/>
                  <a:pt x="236956" y="3356340"/>
                  <a:pt x="236956" y="3356340"/>
                </a:cubicBezTo>
                <a:cubicBezTo>
                  <a:pt x="227070" y="3368356"/>
                  <a:pt x="227070" y="3368356"/>
                  <a:pt x="227070" y="3368356"/>
                </a:cubicBezTo>
                <a:cubicBezTo>
                  <a:pt x="226713" y="3364703"/>
                  <a:pt x="226713" y="3364703"/>
                  <a:pt x="226713" y="3364703"/>
                </a:cubicBezTo>
                <a:cubicBezTo>
                  <a:pt x="220479" y="3376366"/>
                  <a:pt x="220479" y="3376366"/>
                  <a:pt x="220479" y="3376366"/>
                </a:cubicBezTo>
                <a:cubicBezTo>
                  <a:pt x="227785" y="3375660"/>
                  <a:pt x="227785" y="3375660"/>
                  <a:pt x="227785" y="3375660"/>
                </a:cubicBezTo>
                <a:cubicBezTo>
                  <a:pt x="218832" y="3378369"/>
                  <a:pt x="218832" y="3378369"/>
                  <a:pt x="218832" y="3378369"/>
                </a:cubicBezTo>
                <a:cubicBezTo>
                  <a:pt x="217184" y="3380372"/>
                  <a:pt x="217184" y="3380372"/>
                  <a:pt x="217184" y="3380372"/>
                </a:cubicBezTo>
                <a:cubicBezTo>
                  <a:pt x="215536" y="3382374"/>
                  <a:pt x="215536" y="3382374"/>
                  <a:pt x="215536" y="3382374"/>
                </a:cubicBezTo>
                <a:cubicBezTo>
                  <a:pt x="215894" y="3386026"/>
                  <a:pt x="215894" y="3386026"/>
                  <a:pt x="215894" y="3386026"/>
                </a:cubicBezTo>
                <a:cubicBezTo>
                  <a:pt x="203288" y="3389087"/>
                  <a:pt x="203288" y="3389087"/>
                  <a:pt x="203288" y="3389087"/>
                </a:cubicBezTo>
                <a:cubicBezTo>
                  <a:pt x="201997" y="3394742"/>
                  <a:pt x="201997" y="3394742"/>
                  <a:pt x="201997" y="3394742"/>
                </a:cubicBezTo>
                <a:cubicBezTo>
                  <a:pt x="202355" y="3398394"/>
                  <a:pt x="202355" y="3398394"/>
                  <a:pt x="202355" y="3398394"/>
                </a:cubicBezTo>
                <a:cubicBezTo>
                  <a:pt x="198702" y="3398747"/>
                  <a:pt x="198702" y="3398747"/>
                  <a:pt x="198702" y="3398747"/>
                </a:cubicBezTo>
                <a:cubicBezTo>
                  <a:pt x="199775" y="3409704"/>
                  <a:pt x="199775" y="3409704"/>
                  <a:pt x="199775" y="3409704"/>
                </a:cubicBezTo>
                <a:cubicBezTo>
                  <a:pt x="205433" y="3411002"/>
                  <a:pt x="205433" y="3411002"/>
                  <a:pt x="205433" y="3411002"/>
                </a:cubicBezTo>
                <a:cubicBezTo>
                  <a:pt x="196837" y="3417362"/>
                  <a:pt x="196837" y="3417362"/>
                  <a:pt x="196837" y="3417362"/>
                </a:cubicBezTo>
                <a:cubicBezTo>
                  <a:pt x="197195" y="3421014"/>
                  <a:pt x="197195" y="3421014"/>
                  <a:pt x="197195" y="3421014"/>
                </a:cubicBezTo>
                <a:cubicBezTo>
                  <a:pt x="185303" y="3431380"/>
                  <a:pt x="204578" y="3383431"/>
                  <a:pt x="187308" y="3433030"/>
                </a:cubicBezTo>
                <a:cubicBezTo>
                  <a:pt x="182723" y="3442690"/>
                  <a:pt x="182723" y="3442690"/>
                  <a:pt x="182723" y="3442690"/>
                </a:cubicBezTo>
                <a:cubicBezTo>
                  <a:pt x="149552" y="3499353"/>
                  <a:pt x="149552" y="3499353"/>
                  <a:pt x="149552" y="3499353"/>
                </a:cubicBezTo>
                <a:cubicBezTo>
                  <a:pt x="132501" y="3532339"/>
                  <a:pt x="132501" y="3532339"/>
                  <a:pt x="132501" y="3532339"/>
                </a:cubicBezTo>
                <a:cubicBezTo>
                  <a:pt x="94962" y="3582050"/>
                  <a:pt x="94962" y="3582050"/>
                  <a:pt x="94962" y="3582050"/>
                </a:cubicBezTo>
                <a:cubicBezTo>
                  <a:pt x="91667" y="3586055"/>
                  <a:pt x="91667" y="3586055"/>
                  <a:pt x="91667" y="3586055"/>
                </a:cubicBezTo>
                <a:cubicBezTo>
                  <a:pt x="93889" y="3571093"/>
                  <a:pt x="93889" y="3571093"/>
                  <a:pt x="93889" y="3571093"/>
                </a:cubicBezTo>
                <a:cubicBezTo>
                  <a:pt x="109293" y="3540110"/>
                  <a:pt x="109293" y="3540110"/>
                  <a:pt x="109293" y="3540110"/>
                </a:cubicBezTo>
                <a:cubicBezTo>
                  <a:pt x="113164" y="3523145"/>
                  <a:pt x="113164" y="3523145"/>
                  <a:pt x="113164" y="3523145"/>
                </a:cubicBezTo>
                <a:cubicBezTo>
                  <a:pt x="122334" y="3503825"/>
                  <a:pt x="122334" y="3503825"/>
                  <a:pt x="122334" y="3503825"/>
                </a:cubicBezTo>
                <a:cubicBezTo>
                  <a:pt x="111951" y="3491922"/>
                  <a:pt x="111951" y="3491922"/>
                  <a:pt x="111951" y="3491922"/>
                </a:cubicBezTo>
                <a:cubicBezTo>
                  <a:pt x="106432" y="3510891"/>
                  <a:pt x="106432" y="3510891"/>
                  <a:pt x="106432" y="3510891"/>
                </a:cubicBezTo>
                <a:cubicBezTo>
                  <a:pt x="104427" y="3509241"/>
                  <a:pt x="104427" y="3509241"/>
                  <a:pt x="104427" y="3509241"/>
                </a:cubicBezTo>
                <a:cubicBezTo>
                  <a:pt x="105935" y="3486973"/>
                  <a:pt x="105935" y="3486973"/>
                  <a:pt x="105935" y="3486973"/>
                </a:cubicBezTo>
                <a:cubicBezTo>
                  <a:pt x="126282" y="3449982"/>
                  <a:pt x="126282" y="3449982"/>
                  <a:pt x="126282" y="3449982"/>
                </a:cubicBezTo>
                <a:cubicBezTo>
                  <a:pt x="133447" y="3429012"/>
                  <a:pt x="133447" y="3429012"/>
                  <a:pt x="133447" y="3429012"/>
                </a:cubicBezTo>
                <a:cubicBezTo>
                  <a:pt x="128147" y="3431367"/>
                  <a:pt x="128147" y="3431367"/>
                  <a:pt x="128147" y="3431367"/>
                </a:cubicBezTo>
                <a:cubicBezTo>
                  <a:pt x="128147" y="3431367"/>
                  <a:pt x="137100" y="3428660"/>
                  <a:pt x="125783" y="3426066"/>
                </a:cubicBezTo>
                <a:cubicBezTo>
                  <a:pt x="135740" y="3424183"/>
                  <a:pt x="140718" y="3423241"/>
                  <a:pt x="143207" y="3422770"/>
                </a:cubicBezTo>
                <a:lnTo>
                  <a:pt x="144105" y="3422600"/>
                </a:lnTo>
                <a:lnTo>
                  <a:pt x="143475" y="3425510"/>
                </a:lnTo>
                <a:cubicBezTo>
                  <a:pt x="143439" y="3426319"/>
                  <a:pt x="143627" y="3426474"/>
                  <a:pt x="144124" y="3424784"/>
                </a:cubicBezTo>
                <a:lnTo>
                  <a:pt x="144608" y="3422505"/>
                </a:lnTo>
                <a:lnTo>
                  <a:pt x="145696" y="3422300"/>
                </a:lnTo>
                <a:lnTo>
                  <a:pt x="144652" y="3422302"/>
                </a:lnTo>
                <a:lnTo>
                  <a:pt x="146628" y="3412992"/>
                </a:lnTo>
                <a:cubicBezTo>
                  <a:pt x="137318" y="3412047"/>
                  <a:pt x="137318" y="3412047"/>
                  <a:pt x="137318" y="3412047"/>
                </a:cubicBezTo>
                <a:cubicBezTo>
                  <a:pt x="141902" y="3402388"/>
                  <a:pt x="141902" y="3402388"/>
                  <a:pt x="141902" y="3402388"/>
                </a:cubicBezTo>
                <a:cubicBezTo>
                  <a:pt x="135887" y="3397438"/>
                  <a:pt x="135887" y="3397438"/>
                  <a:pt x="135887" y="3397438"/>
                </a:cubicBezTo>
                <a:cubicBezTo>
                  <a:pt x="142478" y="3389427"/>
                  <a:pt x="142478" y="3389427"/>
                  <a:pt x="142478" y="3389427"/>
                </a:cubicBezTo>
                <a:cubicBezTo>
                  <a:pt x="142695" y="3372815"/>
                  <a:pt x="142695" y="3372815"/>
                  <a:pt x="142695" y="3372815"/>
                </a:cubicBezTo>
                <a:cubicBezTo>
                  <a:pt x="148928" y="3361153"/>
                  <a:pt x="148928" y="3361153"/>
                  <a:pt x="148928" y="3361153"/>
                </a:cubicBezTo>
                <a:cubicBezTo>
                  <a:pt x="144560" y="3354200"/>
                  <a:pt x="144560" y="3354200"/>
                  <a:pt x="144560" y="3354200"/>
                </a:cubicBezTo>
                <a:cubicBezTo>
                  <a:pt x="140907" y="3354553"/>
                  <a:pt x="140907" y="3354553"/>
                  <a:pt x="140907" y="3354553"/>
                </a:cubicBezTo>
                <a:cubicBezTo>
                  <a:pt x="140550" y="3350900"/>
                  <a:pt x="140550" y="3350900"/>
                  <a:pt x="140550" y="3350900"/>
                </a:cubicBezTo>
                <a:cubicBezTo>
                  <a:pt x="163042" y="3335825"/>
                  <a:pt x="163042" y="3335825"/>
                  <a:pt x="163042" y="3335825"/>
                </a:cubicBezTo>
                <a:cubicBezTo>
                  <a:pt x="173285" y="3327462"/>
                  <a:pt x="124648" y="3357966"/>
                  <a:pt x="176581" y="3323456"/>
                </a:cubicBezTo>
                <a:cubicBezTo>
                  <a:pt x="180809" y="3310144"/>
                  <a:pt x="180809" y="3310144"/>
                  <a:pt x="180809" y="3310144"/>
                </a:cubicBezTo>
                <a:cubicBezTo>
                  <a:pt x="159248" y="3315913"/>
                  <a:pt x="159248" y="3315913"/>
                  <a:pt x="159248" y="3315913"/>
                </a:cubicBezTo>
                <a:cubicBezTo>
                  <a:pt x="153591" y="3314615"/>
                  <a:pt x="153591" y="3314615"/>
                  <a:pt x="153591" y="3314615"/>
                </a:cubicBezTo>
                <a:cubicBezTo>
                  <a:pt x="158176" y="3304956"/>
                  <a:pt x="158176" y="3304956"/>
                  <a:pt x="158176" y="3304956"/>
                </a:cubicBezTo>
                <a:cubicBezTo>
                  <a:pt x="172430" y="3299892"/>
                  <a:pt x="172430" y="3299892"/>
                  <a:pt x="172430" y="3299892"/>
                </a:cubicBezTo>
                <a:cubicBezTo>
                  <a:pt x="179021" y="3291882"/>
                  <a:pt x="179021" y="3291882"/>
                  <a:pt x="179021" y="3291882"/>
                </a:cubicBezTo>
                <a:cubicBezTo>
                  <a:pt x="180669" y="3289879"/>
                  <a:pt x="180669" y="3289879"/>
                  <a:pt x="180669" y="3289879"/>
                </a:cubicBezTo>
                <a:cubicBezTo>
                  <a:pt x="183388" y="3298834"/>
                  <a:pt x="183388" y="3298834"/>
                  <a:pt x="183388" y="3298834"/>
                </a:cubicBezTo>
                <a:cubicBezTo>
                  <a:pt x="194565" y="3281163"/>
                  <a:pt x="194565" y="3281163"/>
                  <a:pt x="194565" y="3281163"/>
                </a:cubicBezTo>
                <a:cubicBezTo>
                  <a:pt x="195497" y="3271857"/>
                  <a:pt x="195497" y="3271857"/>
                  <a:pt x="195497" y="3271857"/>
                </a:cubicBezTo>
                <a:cubicBezTo>
                  <a:pt x="213621" y="3249828"/>
                  <a:pt x="213621" y="3249828"/>
                  <a:pt x="213621" y="3249828"/>
                </a:cubicBezTo>
                <a:cubicBezTo>
                  <a:pt x="205243" y="3239576"/>
                  <a:pt x="205243" y="3239576"/>
                  <a:pt x="205243" y="3239576"/>
                </a:cubicBezTo>
                <a:cubicBezTo>
                  <a:pt x="205243" y="3239576"/>
                  <a:pt x="203595" y="3241579"/>
                  <a:pt x="201948" y="3243581"/>
                </a:cubicBezTo>
                <a:lnTo>
                  <a:pt x="207727" y="3233561"/>
                </a:lnTo>
                <a:lnTo>
                  <a:pt x="214367" y="3231552"/>
                </a:lnTo>
                <a:cubicBezTo>
                  <a:pt x="215487" y="3231213"/>
                  <a:pt x="215487" y="3231213"/>
                  <a:pt x="215487" y="3231213"/>
                </a:cubicBezTo>
                <a:cubicBezTo>
                  <a:pt x="220430" y="3225205"/>
                  <a:pt x="220430" y="3225205"/>
                  <a:pt x="220430" y="3225205"/>
                </a:cubicBezTo>
                <a:cubicBezTo>
                  <a:pt x="232896" y="3201880"/>
                  <a:pt x="232896" y="3201880"/>
                  <a:pt x="232896" y="3201880"/>
                </a:cubicBezTo>
                <a:cubicBezTo>
                  <a:pt x="238414" y="3182912"/>
                  <a:pt x="238414" y="3182912"/>
                  <a:pt x="238414" y="3182912"/>
                </a:cubicBezTo>
                <a:cubicBezTo>
                  <a:pt x="243714" y="3180557"/>
                  <a:pt x="243714" y="3180557"/>
                  <a:pt x="243714" y="3180557"/>
                </a:cubicBezTo>
                <a:cubicBezTo>
                  <a:pt x="258761" y="3145922"/>
                  <a:pt x="258761" y="3145922"/>
                  <a:pt x="258761" y="3145922"/>
                </a:cubicBezTo>
                <a:cubicBezTo>
                  <a:pt x="263704" y="3139914"/>
                  <a:pt x="263704" y="3139914"/>
                  <a:pt x="263704" y="3139914"/>
                </a:cubicBezTo>
                <a:cubicBezTo>
                  <a:pt x="265709" y="3141564"/>
                  <a:pt x="267714" y="3143214"/>
                  <a:pt x="260766" y="3147572"/>
                </a:cubicBezTo>
                <a:cubicBezTo>
                  <a:pt x="266424" y="3148869"/>
                  <a:pt x="242284" y="3165948"/>
                  <a:pt x="271367" y="3142861"/>
                </a:cubicBezTo>
                <a:cubicBezTo>
                  <a:pt x="269004" y="3137559"/>
                  <a:pt x="269004" y="3137559"/>
                  <a:pt x="269004" y="3137559"/>
                </a:cubicBezTo>
                <a:lnTo>
                  <a:pt x="270673" y="3137650"/>
                </a:lnTo>
                <a:lnTo>
                  <a:pt x="270283" y="3140028"/>
                </a:lnTo>
                <a:cubicBezTo>
                  <a:pt x="270334" y="3142904"/>
                  <a:pt x="272065" y="3139395"/>
                  <a:pt x="271668" y="3137705"/>
                </a:cubicBezTo>
                <a:lnTo>
                  <a:pt x="270673" y="3137650"/>
                </a:lnTo>
                <a:lnTo>
                  <a:pt x="271942" y="3129902"/>
                </a:lnTo>
                <a:cubicBezTo>
                  <a:pt x="279248" y="3129196"/>
                  <a:pt x="279248" y="3129196"/>
                  <a:pt x="279248" y="3129196"/>
                </a:cubicBezTo>
                <a:cubicBezTo>
                  <a:pt x="273232" y="3124246"/>
                  <a:pt x="273232" y="3124246"/>
                  <a:pt x="273232" y="3124246"/>
                </a:cubicBezTo>
                <a:cubicBezTo>
                  <a:pt x="276885" y="3123894"/>
                  <a:pt x="276885" y="3123894"/>
                  <a:pt x="276885" y="3123894"/>
                </a:cubicBezTo>
                <a:cubicBezTo>
                  <a:pt x="281470" y="3114234"/>
                  <a:pt x="281470" y="3114234"/>
                  <a:pt x="281470" y="3114234"/>
                </a:cubicBezTo>
                <a:lnTo>
                  <a:pt x="280879" y="3112908"/>
                </a:lnTo>
                <a:lnTo>
                  <a:pt x="285123" y="3113881"/>
                </a:lnTo>
                <a:cubicBezTo>
                  <a:pt x="287704" y="3102570"/>
                  <a:pt x="287704" y="3102570"/>
                  <a:pt x="287704" y="3102570"/>
                </a:cubicBezTo>
                <a:cubicBezTo>
                  <a:pt x="293937" y="3090908"/>
                  <a:pt x="293937" y="3090908"/>
                  <a:pt x="293937" y="3090908"/>
                </a:cubicBezTo>
                <a:cubicBezTo>
                  <a:pt x="293221" y="3083603"/>
                  <a:pt x="293221" y="3083603"/>
                  <a:pt x="293221" y="3083603"/>
                </a:cubicBezTo>
                <a:cubicBezTo>
                  <a:pt x="299812" y="3075593"/>
                  <a:pt x="299812" y="3075593"/>
                  <a:pt x="299812" y="3075593"/>
                </a:cubicBezTo>
                <a:cubicBezTo>
                  <a:pt x="304040" y="3062280"/>
                  <a:pt x="304040" y="3062280"/>
                  <a:pt x="304040" y="3062280"/>
                </a:cubicBezTo>
                <a:lnTo>
                  <a:pt x="306564" y="3061159"/>
                </a:lnTo>
                <a:lnTo>
                  <a:pt x="303941" y="3065977"/>
                </a:lnTo>
                <a:cubicBezTo>
                  <a:pt x="303390" y="3067413"/>
                  <a:pt x="303549" y="3067858"/>
                  <a:pt x="305220" y="3065507"/>
                </a:cubicBezTo>
                <a:lnTo>
                  <a:pt x="308573" y="3060267"/>
                </a:lnTo>
                <a:lnTo>
                  <a:pt x="308678" y="3060220"/>
                </a:lnTo>
                <a:cubicBezTo>
                  <a:pt x="309340" y="3059926"/>
                  <a:pt x="309340" y="3059926"/>
                  <a:pt x="309340" y="3059926"/>
                </a:cubicBezTo>
                <a:lnTo>
                  <a:pt x="308692" y="3060081"/>
                </a:lnTo>
                <a:lnTo>
                  <a:pt x="308962" y="3059659"/>
                </a:lnTo>
                <a:cubicBezTo>
                  <a:pt x="310654" y="3056860"/>
                  <a:pt x="312824" y="3053137"/>
                  <a:pt x="315574" y="3048262"/>
                </a:cubicBezTo>
                <a:cubicBezTo>
                  <a:pt x="315216" y="3044610"/>
                  <a:pt x="310273" y="3050618"/>
                  <a:pt x="311563" y="3044962"/>
                </a:cubicBezTo>
                <a:cubicBezTo>
                  <a:pt x="301319" y="3053326"/>
                  <a:pt x="301319" y="3053326"/>
                  <a:pt x="301319" y="3053326"/>
                </a:cubicBezTo>
                <a:cubicBezTo>
                  <a:pt x="301895" y="3040365"/>
                  <a:pt x="301895" y="3040365"/>
                  <a:pt x="301895" y="3040365"/>
                </a:cubicBezTo>
                <a:cubicBezTo>
                  <a:pt x="307770" y="3025051"/>
                  <a:pt x="307770" y="3025051"/>
                  <a:pt x="307770" y="3025051"/>
                </a:cubicBezTo>
                <a:cubicBezTo>
                  <a:pt x="307412" y="3021399"/>
                  <a:pt x="307412" y="3021399"/>
                  <a:pt x="307412" y="3021399"/>
                </a:cubicBezTo>
                <a:cubicBezTo>
                  <a:pt x="310708" y="3017393"/>
                  <a:pt x="310708" y="3017393"/>
                  <a:pt x="310708" y="3017393"/>
                </a:cubicBezTo>
                <a:cubicBezTo>
                  <a:pt x="304909" y="2995831"/>
                  <a:pt x="304909" y="2995831"/>
                  <a:pt x="304909" y="2995831"/>
                </a:cubicBezTo>
                <a:cubicBezTo>
                  <a:pt x="300401" y="2968614"/>
                  <a:pt x="300401" y="2968614"/>
                  <a:pt x="300401" y="2968614"/>
                </a:cubicBezTo>
                <a:cubicBezTo>
                  <a:pt x="293095" y="2969319"/>
                  <a:pt x="293095" y="2969319"/>
                  <a:pt x="293095" y="2969319"/>
                </a:cubicBezTo>
                <a:cubicBezTo>
                  <a:pt x="290872" y="2984282"/>
                  <a:pt x="290872" y="2984282"/>
                  <a:pt x="290872" y="2984282"/>
                </a:cubicBezTo>
                <a:cubicBezTo>
                  <a:pt x="277333" y="2996650"/>
                  <a:pt x="277333" y="2996650"/>
                  <a:pt x="277333" y="2996650"/>
                </a:cubicBezTo>
                <a:cubicBezTo>
                  <a:pt x="287935" y="2991939"/>
                  <a:pt x="287935" y="2991939"/>
                  <a:pt x="287935" y="2991939"/>
                </a:cubicBezTo>
                <a:cubicBezTo>
                  <a:pt x="288292" y="2995592"/>
                  <a:pt x="288292" y="2995592"/>
                  <a:pt x="288292" y="2995592"/>
                </a:cubicBezTo>
                <a:cubicBezTo>
                  <a:pt x="279339" y="2998300"/>
                  <a:pt x="279339" y="2998300"/>
                  <a:pt x="279339" y="2998300"/>
                </a:cubicBezTo>
                <a:cubicBezTo>
                  <a:pt x="269235" y="3026928"/>
                  <a:pt x="269235" y="3026928"/>
                  <a:pt x="269235" y="3026928"/>
                </a:cubicBezTo>
                <a:cubicBezTo>
                  <a:pt x="266873" y="3021625"/>
                  <a:pt x="266873" y="3021625"/>
                  <a:pt x="266873" y="3021625"/>
                </a:cubicBezTo>
                <a:cubicBezTo>
                  <a:pt x="253692" y="3037645"/>
                  <a:pt x="253692" y="3037645"/>
                  <a:pt x="253692" y="3037645"/>
                </a:cubicBezTo>
                <a:cubicBezTo>
                  <a:pt x="254049" y="3041298"/>
                  <a:pt x="254049" y="3041298"/>
                  <a:pt x="254049" y="3041298"/>
                </a:cubicBezTo>
                <a:cubicBezTo>
                  <a:pt x="264292" y="3032936"/>
                  <a:pt x="264292" y="3032936"/>
                  <a:pt x="264292" y="3032936"/>
                </a:cubicBezTo>
                <a:cubicBezTo>
                  <a:pt x="268303" y="3036235"/>
                  <a:pt x="268303" y="3036235"/>
                  <a:pt x="268303" y="3036235"/>
                </a:cubicBezTo>
                <a:cubicBezTo>
                  <a:pt x="266080" y="3051198"/>
                  <a:pt x="252618" y="3026689"/>
                  <a:pt x="264433" y="3053200"/>
                </a:cubicBezTo>
                <a:cubicBezTo>
                  <a:pt x="256770" y="3050253"/>
                  <a:pt x="256770" y="3050253"/>
                  <a:pt x="256770" y="3050253"/>
                </a:cubicBezTo>
                <a:cubicBezTo>
                  <a:pt x="241940" y="3068276"/>
                  <a:pt x="241940" y="3068276"/>
                  <a:pt x="241940" y="3068276"/>
                </a:cubicBezTo>
                <a:cubicBezTo>
                  <a:pt x="237176" y="3076111"/>
                  <a:pt x="234794" y="3080027"/>
                  <a:pt x="233603" y="3081986"/>
                </a:cubicBezTo>
                <a:lnTo>
                  <a:pt x="233355" y="3082392"/>
                </a:lnTo>
                <a:lnTo>
                  <a:pt x="232391" y="3080865"/>
                </a:lnTo>
                <a:lnTo>
                  <a:pt x="232377" y="3078878"/>
                </a:lnTo>
                <a:cubicBezTo>
                  <a:pt x="231625" y="3078259"/>
                  <a:pt x="231043" y="3078200"/>
                  <a:pt x="231446" y="3079371"/>
                </a:cubicBezTo>
                <a:lnTo>
                  <a:pt x="232391" y="3080865"/>
                </a:lnTo>
                <a:lnTo>
                  <a:pt x="232412" y="3083944"/>
                </a:lnTo>
                <a:lnTo>
                  <a:pt x="233355" y="3082392"/>
                </a:lnTo>
                <a:lnTo>
                  <a:pt x="236422" y="3087244"/>
                </a:lnTo>
                <a:cubicBezTo>
                  <a:pt x="234775" y="3089246"/>
                  <a:pt x="234775" y="3089246"/>
                  <a:pt x="234775" y="3089246"/>
                </a:cubicBezTo>
                <a:cubicBezTo>
                  <a:pt x="232770" y="3087596"/>
                  <a:pt x="232770" y="3087596"/>
                  <a:pt x="232770" y="3087596"/>
                </a:cubicBezTo>
                <a:cubicBezTo>
                  <a:pt x="226537" y="3099259"/>
                  <a:pt x="226537" y="3099259"/>
                  <a:pt x="226537" y="3099259"/>
                </a:cubicBezTo>
                <a:cubicBezTo>
                  <a:pt x="228542" y="3100909"/>
                  <a:pt x="228542" y="3100909"/>
                  <a:pt x="228542" y="3100909"/>
                </a:cubicBezTo>
                <a:cubicBezTo>
                  <a:pt x="227609" y="3110216"/>
                  <a:pt x="216650" y="3111274"/>
                  <a:pt x="222666" y="3116224"/>
                </a:cubicBezTo>
                <a:cubicBezTo>
                  <a:pt x="220661" y="3114574"/>
                  <a:pt x="219728" y="3123882"/>
                  <a:pt x="218656" y="3112924"/>
                </a:cubicBezTo>
                <a:cubicBezTo>
                  <a:pt x="219013" y="3116576"/>
                  <a:pt x="212998" y="3111627"/>
                  <a:pt x="219371" y="3120229"/>
                </a:cubicBezTo>
                <a:cubicBezTo>
                  <a:pt x="221376" y="3121879"/>
                  <a:pt x="221376" y="3121879"/>
                  <a:pt x="221376" y="3121879"/>
                </a:cubicBezTo>
                <a:cubicBezTo>
                  <a:pt x="218796" y="3133189"/>
                  <a:pt x="218796" y="3133189"/>
                  <a:pt x="218796" y="3133189"/>
                </a:cubicBezTo>
                <a:cubicBezTo>
                  <a:pt x="220210" y="3133514"/>
                  <a:pt x="220300" y="3134427"/>
                  <a:pt x="219907" y="3135415"/>
                </a:cubicBezTo>
                <a:lnTo>
                  <a:pt x="218518" y="3137500"/>
                </a:lnTo>
                <a:lnTo>
                  <a:pt x="216664" y="3137312"/>
                </a:lnTo>
                <a:cubicBezTo>
                  <a:pt x="215501" y="3137194"/>
                  <a:pt x="215501" y="3137194"/>
                  <a:pt x="215501" y="3137194"/>
                </a:cubicBezTo>
                <a:cubicBezTo>
                  <a:pt x="206330" y="3156514"/>
                  <a:pt x="206330" y="3156514"/>
                  <a:pt x="206330" y="3156514"/>
                </a:cubicBezTo>
                <a:cubicBezTo>
                  <a:pt x="200671" y="3155217"/>
                  <a:pt x="200671" y="3155217"/>
                  <a:pt x="200671" y="3155217"/>
                </a:cubicBezTo>
                <a:cubicBezTo>
                  <a:pt x="207620" y="3150860"/>
                  <a:pt x="207620" y="3150860"/>
                  <a:pt x="207620" y="3150860"/>
                </a:cubicBezTo>
                <a:cubicBezTo>
                  <a:pt x="203609" y="3147560"/>
                  <a:pt x="203609" y="3147560"/>
                  <a:pt x="203609" y="3147560"/>
                </a:cubicBezTo>
                <a:cubicBezTo>
                  <a:pt x="198666" y="3153568"/>
                  <a:pt x="198666" y="3153568"/>
                  <a:pt x="198666" y="3153568"/>
                </a:cubicBezTo>
                <a:lnTo>
                  <a:pt x="199146" y="3158462"/>
                </a:lnTo>
                <a:lnTo>
                  <a:pt x="196903" y="3156733"/>
                </a:lnTo>
                <a:cubicBezTo>
                  <a:pt x="193724" y="3159575"/>
                  <a:pt x="189962" y="3168234"/>
                  <a:pt x="196087" y="3164877"/>
                </a:cubicBezTo>
                <a:cubicBezTo>
                  <a:pt x="196087" y="3164877"/>
                  <a:pt x="196087" y="3164877"/>
                  <a:pt x="197206" y="3164539"/>
                </a:cubicBezTo>
                <a:lnTo>
                  <a:pt x="199207" y="3163933"/>
                </a:lnTo>
                <a:lnTo>
                  <a:pt x="198655" y="3167679"/>
                </a:lnTo>
                <a:cubicBezTo>
                  <a:pt x="197759" y="3171658"/>
                  <a:pt x="196335" y="3176836"/>
                  <a:pt x="194222" y="3183492"/>
                </a:cubicBezTo>
                <a:cubicBezTo>
                  <a:pt x="191859" y="3178190"/>
                  <a:pt x="191859" y="3178190"/>
                  <a:pt x="191859" y="3178190"/>
                </a:cubicBezTo>
                <a:cubicBezTo>
                  <a:pt x="188563" y="3182195"/>
                  <a:pt x="188563" y="3182195"/>
                  <a:pt x="188563" y="3182195"/>
                </a:cubicBezTo>
                <a:cubicBezTo>
                  <a:pt x="190926" y="3187498"/>
                  <a:pt x="190926" y="3187498"/>
                  <a:pt x="190926" y="3187498"/>
                </a:cubicBezTo>
                <a:cubicBezTo>
                  <a:pt x="177527" y="3220131"/>
                  <a:pt x="177527" y="3220131"/>
                  <a:pt x="177527" y="3220131"/>
                </a:cubicBezTo>
                <a:cubicBezTo>
                  <a:pt x="174232" y="3224135"/>
                  <a:pt x="184258" y="3232385"/>
                  <a:pt x="169646" y="3233795"/>
                </a:cubicBezTo>
                <a:cubicBezTo>
                  <a:pt x="185548" y="3226730"/>
                  <a:pt x="185548" y="3226730"/>
                  <a:pt x="185548" y="3226730"/>
                </a:cubicBezTo>
                <a:cubicBezTo>
                  <a:pt x="188486" y="3219072"/>
                  <a:pt x="188486" y="3219072"/>
                  <a:pt x="188486" y="3219072"/>
                </a:cubicBezTo>
                <a:cubicBezTo>
                  <a:pt x="194144" y="3220369"/>
                  <a:pt x="194144" y="3220369"/>
                  <a:pt x="194144" y="3220369"/>
                </a:cubicBezTo>
                <a:cubicBezTo>
                  <a:pt x="210620" y="3200344"/>
                  <a:pt x="210620" y="3200344"/>
                  <a:pt x="210620" y="3200344"/>
                </a:cubicBezTo>
                <a:cubicBezTo>
                  <a:pt x="208615" y="3198694"/>
                  <a:pt x="210620" y="3200344"/>
                  <a:pt x="216279" y="3201641"/>
                </a:cubicBezTo>
                <a:cubicBezTo>
                  <a:pt x="217569" y="3195986"/>
                  <a:pt x="205895" y="3189739"/>
                  <a:pt x="220507" y="3188328"/>
                </a:cubicBezTo>
                <a:cubicBezTo>
                  <a:pt x="227813" y="3187623"/>
                  <a:pt x="227813" y="3187623"/>
                  <a:pt x="227813" y="3187623"/>
                </a:cubicBezTo>
                <a:cubicBezTo>
                  <a:pt x="220647" y="3208593"/>
                  <a:pt x="220647" y="3208593"/>
                  <a:pt x="220647" y="3208593"/>
                </a:cubicBezTo>
                <a:cubicBezTo>
                  <a:pt x="215346" y="3210948"/>
                  <a:pt x="215346" y="3210948"/>
                  <a:pt x="215346" y="3210948"/>
                </a:cubicBezTo>
                <a:cubicBezTo>
                  <a:pt x="216636" y="3205294"/>
                  <a:pt x="208041" y="3211653"/>
                  <a:pt x="216636" y="3205294"/>
                </a:cubicBezTo>
                <a:cubicBezTo>
                  <a:pt x="204388" y="3212006"/>
                  <a:pt x="204388" y="3212006"/>
                  <a:pt x="204388" y="3212006"/>
                </a:cubicBezTo>
                <a:cubicBezTo>
                  <a:pt x="202740" y="3214009"/>
                  <a:pt x="202740" y="3214009"/>
                  <a:pt x="202740" y="3214009"/>
                </a:cubicBezTo>
                <a:cubicBezTo>
                  <a:pt x="208398" y="3215306"/>
                  <a:pt x="185548" y="3226730"/>
                  <a:pt x="212051" y="3214953"/>
                </a:cubicBezTo>
                <a:cubicBezTo>
                  <a:pt x="215704" y="3214601"/>
                  <a:pt x="215704" y="3214601"/>
                  <a:pt x="215704" y="3214601"/>
                </a:cubicBezTo>
                <a:cubicBezTo>
                  <a:pt x="216062" y="3218253"/>
                  <a:pt x="214772" y="3223908"/>
                  <a:pt x="212766" y="3222258"/>
                </a:cubicBezTo>
                <a:cubicBezTo>
                  <a:pt x="210761" y="3220608"/>
                  <a:pt x="210761" y="3220608"/>
                  <a:pt x="210761" y="3220608"/>
                </a:cubicBezTo>
                <a:cubicBezTo>
                  <a:pt x="190849" y="3224374"/>
                  <a:pt x="190849" y="3224374"/>
                  <a:pt x="190849" y="3224374"/>
                </a:cubicBezTo>
                <a:cubicBezTo>
                  <a:pt x="176020" y="3242397"/>
                  <a:pt x="176020" y="3242397"/>
                  <a:pt x="176020" y="3242397"/>
                </a:cubicBezTo>
                <a:cubicBezTo>
                  <a:pt x="169646" y="3233795"/>
                  <a:pt x="169072" y="3246755"/>
                  <a:pt x="163771" y="3249110"/>
                </a:cubicBezTo>
                <a:cubicBezTo>
                  <a:pt x="157397" y="3240509"/>
                  <a:pt x="157397" y="3240509"/>
                  <a:pt x="157397" y="3240509"/>
                </a:cubicBezTo>
                <a:cubicBezTo>
                  <a:pt x="149735" y="3237561"/>
                  <a:pt x="152813" y="3250168"/>
                  <a:pt x="146797" y="3245218"/>
                </a:cubicBezTo>
                <a:cubicBezTo>
                  <a:pt x="148802" y="3246869"/>
                  <a:pt x="148802" y="3246869"/>
                  <a:pt x="148802" y="3246869"/>
                </a:cubicBezTo>
                <a:cubicBezTo>
                  <a:pt x="145149" y="3247222"/>
                  <a:pt x="145149" y="3247222"/>
                  <a:pt x="145149" y="3247222"/>
                </a:cubicBezTo>
                <a:cubicBezTo>
                  <a:pt x="143501" y="3249224"/>
                  <a:pt x="143501" y="3249224"/>
                  <a:pt x="143501" y="3249224"/>
                </a:cubicBezTo>
                <a:cubicBezTo>
                  <a:pt x="143859" y="3252876"/>
                  <a:pt x="143859" y="3252876"/>
                  <a:pt x="143859" y="3252876"/>
                </a:cubicBezTo>
                <a:cubicBezTo>
                  <a:pt x="147512" y="3252524"/>
                  <a:pt x="147512" y="3252524"/>
                  <a:pt x="147512" y="3252524"/>
                </a:cubicBezTo>
                <a:cubicBezTo>
                  <a:pt x="130678" y="3268897"/>
                  <a:pt x="130678" y="3268897"/>
                  <a:pt x="130678" y="3268897"/>
                </a:cubicBezTo>
                <a:cubicBezTo>
                  <a:pt x="127164" y="3289515"/>
                  <a:pt x="127164" y="3289515"/>
                  <a:pt x="127164" y="3289515"/>
                </a:cubicBezTo>
                <a:cubicBezTo>
                  <a:pt x="116347" y="3310837"/>
                  <a:pt x="116347" y="3310837"/>
                  <a:pt x="116347" y="3310837"/>
                </a:cubicBezTo>
                <a:cubicBezTo>
                  <a:pt x="120357" y="3314136"/>
                  <a:pt x="116921" y="3297877"/>
                  <a:pt x="120357" y="3314136"/>
                </a:cubicBezTo>
                <a:cubicBezTo>
                  <a:pt x="110113" y="3322500"/>
                  <a:pt x="110113" y="3322500"/>
                  <a:pt x="110113" y="3322500"/>
                </a:cubicBezTo>
                <a:cubicBezTo>
                  <a:pt x="89766" y="3359491"/>
                  <a:pt x="89766" y="3359491"/>
                  <a:pt x="89766" y="3359491"/>
                </a:cubicBezTo>
                <a:cubicBezTo>
                  <a:pt x="87761" y="3357841"/>
                  <a:pt x="87761" y="3357841"/>
                  <a:pt x="87761" y="3357841"/>
                </a:cubicBezTo>
                <a:lnTo>
                  <a:pt x="80148" y="3367093"/>
                </a:lnTo>
                <a:lnTo>
                  <a:pt x="80373" y="3366245"/>
                </a:lnTo>
                <a:cubicBezTo>
                  <a:pt x="80428" y="3360623"/>
                  <a:pt x="72664" y="3373124"/>
                  <a:pt x="77875" y="3369856"/>
                </a:cubicBezTo>
                <a:cubicBezTo>
                  <a:pt x="77875" y="3369856"/>
                  <a:pt x="77875" y="3369856"/>
                  <a:pt x="79111" y="3368354"/>
                </a:cubicBezTo>
                <a:lnTo>
                  <a:pt x="80148" y="3367093"/>
                </a:lnTo>
                <a:lnTo>
                  <a:pt x="76942" y="3379163"/>
                </a:lnTo>
                <a:cubicBezTo>
                  <a:pt x="72932" y="3375864"/>
                  <a:pt x="72932" y="3375864"/>
                  <a:pt x="72932" y="3375864"/>
                </a:cubicBezTo>
                <a:cubicBezTo>
                  <a:pt x="63404" y="3391532"/>
                  <a:pt x="63404" y="3391532"/>
                  <a:pt x="63404" y="3391532"/>
                </a:cubicBezTo>
                <a:cubicBezTo>
                  <a:pt x="63761" y="3395184"/>
                  <a:pt x="63761" y="3395184"/>
                  <a:pt x="63761" y="3395184"/>
                </a:cubicBezTo>
                <a:cubicBezTo>
                  <a:pt x="72715" y="3392476"/>
                  <a:pt x="72715" y="3392476"/>
                  <a:pt x="72715" y="3392476"/>
                </a:cubicBezTo>
                <a:cubicBezTo>
                  <a:pt x="66481" y="3404139"/>
                  <a:pt x="66481" y="3404139"/>
                  <a:pt x="66481" y="3404139"/>
                </a:cubicBezTo>
                <a:cubicBezTo>
                  <a:pt x="62828" y="3404491"/>
                  <a:pt x="62828" y="3404491"/>
                  <a:pt x="62828" y="3404491"/>
                </a:cubicBezTo>
                <a:cubicBezTo>
                  <a:pt x="58026" y="3430764"/>
                  <a:pt x="58026" y="3430764"/>
                  <a:pt x="58026" y="3430764"/>
                </a:cubicBezTo>
                <a:cubicBezTo>
                  <a:pt x="51078" y="3435122"/>
                  <a:pt x="60171" y="3452679"/>
                  <a:pt x="42840" y="3445134"/>
                </a:cubicBezTo>
                <a:cubicBezTo>
                  <a:pt x="33093" y="3477415"/>
                  <a:pt x="33093" y="3477415"/>
                  <a:pt x="33093" y="3477415"/>
                </a:cubicBezTo>
                <a:cubicBezTo>
                  <a:pt x="35456" y="3482717"/>
                  <a:pt x="35456" y="3482717"/>
                  <a:pt x="35456" y="3482717"/>
                </a:cubicBezTo>
                <a:cubicBezTo>
                  <a:pt x="29798" y="3481419"/>
                  <a:pt x="29798" y="3481419"/>
                  <a:pt x="29798" y="3481419"/>
                </a:cubicBezTo>
                <a:cubicBezTo>
                  <a:pt x="26861" y="3489077"/>
                  <a:pt x="26861" y="3489077"/>
                  <a:pt x="26861" y="3489077"/>
                </a:cubicBezTo>
                <a:cubicBezTo>
                  <a:pt x="16260" y="3493788"/>
                  <a:pt x="16260" y="3493788"/>
                  <a:pt x="16260" y="3493788"/>
                </a:cubicBezTo>
                <a:cubicBezTo>
                  <a:pt x="0" y="3497201"/>
                  <a:pt x="0" y="3497201"/>
                  <a:pt x="0" y="3497201"/>
                </a:cubicBezTo>
                <a:cubicBezTo>
                  <a:pt x="575" y="3484241"/>
                  <a:pt x="575" y="3484241"/>
                  <a:pt x="575" y="3484241"/>
                </a:cubicBezTo>
                <a:cubicBezTo>
                  <a:pt x="7524" y="3479883"/>
                  <a:pt x="7524" y="3479883"/>
                  <a:pt x="7524" y="3479883"/>
                </a:cubicBezTo>
                <a:cubicBezTo>
                  <a:pt x="3513" y="3476583"/>
                  <a:pt x="18124" y="3475173"/>
                  <a:pt x="4803" y="3470929"/>
                </a:cubicBezTo>
                <a:cubicBezTo>
                  <a:pt x="8455" y="3470576"/>
                  <a:pt x="8455" y="3470576"/>
                  <a:pt x="8455" y="3470576"/>
                </a:cubicBezTo>
                <a:cubicBezTo>
                  <a:pt x="20206" y="3439946"/>
                  <a:pt x="20206" y="3439946"/>
                  <a:pt x="20206" y="3439946"/>
                </a:cubicBezTo>
                <a:cubicBezTo>
                  <a:pt x="15839" y="3432993"/>
                  <a:pt x="15839" y="3432993"/>
                  <a:pt x="15839" y="3432993"/>
                </a:cubicBezTo>
                <a:cubicBezTo>
                  <a:pt x="36901" y="3403307"/>
                  <a:pt x="36901" y="3403307"/>
                  <a:pt x="36901" y="3403307"/>
                </a:cubicBezTo>
                <a:cubicBezTo>
                  <a:pt x="34180" y="3394353"/>
                  <a:pt x="34180" y="3394353"/>
                  <a:pt x="34180" y="3394353"/>
                </a:cubicBezTo>
                <a:cubicBezTo>
                  <a:pt x="43351" y="3375033"/>
                  <a:pt x="43351" y="3375033"/>
                  <a:pt x="43351" y="3375033"/>
                </a:cubicBezTo>
                <a:cubicBezTo>
                  <a:pt x="44284" y="3365725"/>
                  <a:pt x="44284" y="3365725"/>
                  <a:pt x="44284" y="3365725"/>
                </a:cubicBezTo>
                <a:cubicBezTo>
                  <a:pt x="51449" y="3344755"/>
                  <a:pt x="51449" y="3344755"/>
                  <a:pt x="51449" y="3344755"/>
                </a:cubicBezTo>
                <a:cubicBezTo>
                  <a:pt x="45433" y="3339806"/>
                  <a:pt x="45433" y="3339806"/>
                  <a:pt x="45433" y="3339806"/>
                </a:cubicBezTo>
                <a:cubicBezTo>
                  <a:pt x="50377" y="3333798"/>
                  <a:pt x="52848" y="3330794"/>
                  <a:pt x="54084" y="3329292"/>
                </a:cubicBezTo>
                <a:lnTo>
                  <a:pt x="54939" y="3328253"/>
                </a:lnTo>
                <a:lnTo>
                  <a:pt x="57325" y="3329440"/>
                </a:lnTo>
                <a:cubicBezTo>
                  <a:pt x="60480" y="3305170"/>
                  <a:pt x="60480" y="3305170"/>
                  <a:pt x="60480" y="3305170"/>
                </a:cubicBezTo>
                <a:cubicBezTo>
                  <a:pt x="65423" y="3299162"/>
                  <a:pt x="65423" y="3299162"/>
                  <a:pt x="65423" y="3299162"/>
                </a:cubicBezTo>
                <a:cubicBezTo>
                  <a:pt x="62702" y="3290208"/>
                  <a:pt x="62702" y="3290208"/>
                  <a:pt x="62702" y="3290208"/>
                </a:cubicBezTo>
                <a:cubicBezTo>
                  <a:pt x="70366" y="3293155"/>
                  <a:pt x="70366" y="3293155"/>
                  <a:pt x="70366" y="3293155"/>
                </a:cubicBezTo>
                <a:cubicBezTo>
                  <a:pt x="72946" y="3281845"/>
                  <a:pt x="72946" y="3281845"/>
                  <a:pt x="72946" y="3281845"/>
                </a:cubicBezTo>
                <a:cubicBezTo>
                  <a:pt x="72946" y="3281845"/>
                  <a:pt x="83547" y="3277134"/>
                  <a:pt x="66930" y="3276895"/>
                </a:cubicBezTo>
                <a:cubicBezTo>
                  <a:pt x="71873" y="3270888"/>
                  <a:pt x="71873" y="3270888"/>
                  <a:pt x="71873" y="3270888"/>
                </a:cubicBezTo>
                <a:cubicBezTo>
                  <a:pt x="69510" y="3265585"/>
                  <a:pt x="69510" y="3265585"/>
                  <a:pt x="69510" y="3265585"/>
                </a:cubicBezTo>
                <a:cubicBezTo>
                  <a:pt x="76101" y="3257575"/>
                  <a:pt x="76101" y="3257575"/>
                  <a:pt x="76101" y="3257575"/>
                </a:cubicBezTo>
                <a:cubicBezTo>
                  <a:pt x="73381" y="3248620"/>
                  <a:pt x="73381" y="3248620"/>
                  <a:pt x="73381" y="3248620"/>
                </a:cubicBezTo>
                <a:cubicBezTo>
                  <a:pt x="87277" y="3239904"/>
                  <a:pt x="87277" y="3239904"/>
                  <a:pt x="87277" y="3239904"/>
                </a:cubicBezTo>
                <a:cubicBezTo>
                  <a:pt x="93510" y="3228241"/>
                  <a:pt x="93510" y="3228241"/>
                  <a:pt x="93510" y="3228241"/>
                </a:cubicBezTo>
                <a:cubicBezTo>
                  <a:pt x="89500" y="3224942"/>
                  <a:pt x="89500" y="3224942"/>
                  <a:pt x="89500" y="3224942"/>
                </a:cubicBezTo>
                <a:cubicBezTo>
                  <a:pt x="75246" y="3230005"/>
                  <a:pt x="75246" y="3230005"/>
                  <a:pt x="75246" y="3230005"/>
                </a:cubicBezTo>
                <a:cubicBezTo>
                  <a:pt x="60634" y="3231416"/>
                  <a:pt x="60634" y="3231416"/>
                  <a:pt x="60634" y="3231416"/>
                </a:cubicBezTo>
                <a:cubicBezTo>
                  <a:pt x="61567" y="3222108"/>
                  <a:pt x="61567" y="3222108"/>
                  <a:pt x="61567" y="3222108"/>
                </a:cubicBezTo>
                <a:cubicBezTo>
                  <a:pt x="76178" y="3220698"/>
                  <a:pt x="76178" y="3220698"/>
                  <a:pt x="76178" y="3220698"/>
                </a:cubicBezTo>
                <a:cubicBezTo>
                  <a:pt x="101468" y="3177699"/>
                  <a:pt x="101468" y="3177699"/>
                  <a:pt x="101468" y="3177699"/>
                </a:cubicBezTo>
                <a:cubicBezTo>
                  <a:pt x="106769" y="3175344"/>
                  <a:pt x="106769" y="3175344"/>
                  <a:pt x="106769" y="3175344"/>
                </a:cubicBezTo>
                <a:cubicBezTo>
                  <a:pt x="120525" y="3146364"/>
                  <a:pt x="120525" y="3146364"/>
                  <a:pt x="120525" y="3146364"/>
                </a:cubicBezTo>
                <a:cubicBezTo>
                  <a:pt x="130411" y="3134349"/>
                  <a:pt x="130411" y="3134349"/>
                  <a:pt x="130411" y="3134349"/>
                </a:cubicBezTo>
                <a:cubicBezTo>
                  <a:pt x="128405" y="3132699"/>
                  <a:pt x="128405" y="3132699"/>
                  <a:pt x="128405" y="3132699"/>
                </a:cubicBezTo>
                <a:cubicBezTo>
                  <a:pt x="135354" y="3128341"/>
                  <a:pt x="135354" y="3128341"/>
                  <a:pt x="135354" y="3128341"/>
                </a:cubicBezTo>
                <a:cubicBezTo>
                  <a:pt x="135929" y="3115380"/>
                  <a:pt x="135929" y="3115380"/>
                  <a:pt x="135929" y="3115380"/>
                </a:cubicBezTo>
                <a:cubicBezTo>
                  <a:pt x="135929" y="3115380"/>
                  <a:pt x="135214" y="3108076"/>
                  <a:pt x="141229" y="3113026"/>
                </a:cubicBezTo>
                <a:cubicBezTo>
                  <a:pt x="140872" y="3109373"/>
                  <a:pt x="140872" y="3109373"/>
                  <a:pt x="140872" y="3109373"/>
                </a:cubicBezTo>
                <a:cubicBezTo>
                  <a:pt x="158281" y="3080040"/>
                  <a:pt x="158281" y="3080040"/>
                  <a:pt x="158281" y="3080040"/>
                </a:cubicBezTo>
                <a:cubicBezTo>
                  <a:pt x="186368" y="3009120"/>
                  <a:pt x="186368" y="3009120"/>
                  <a:pt x="186368" y="3009120"/>
                </a:cubicBezTo>
                <a:cubicBezTo>
                  <a:pt x="188591" y="2994157"/>
                  <a:pt x="188591" y="2994157"/>
                  <a:pt x="188591" y="2994157"/>
                </a:cubicBezTo>
                <a:cubicBezTo>
                  <a:pt x="195540" y="2989799"/>
                  <a:pt x="195540" y="2989799"/>
                  <a:pt x="195540" y="2989799"/>
                </a:cubicBezTo>
                <a:cubicBezTo>
                  <a:pt x="198477" y="2982142"/>
                  <a:pt x="198477" y="2982142"/>
                  <a:pt x="198477" y="2982142"/>
                </a:cubicBezTo>
                <a:cubicBezTo>
                  <a:pt x="196472" y="2980492"/>
                  <a:pt x="196472" y="2980492"/>
                  <a:pt x="196472" y="2980492"/>
                </a:cubicBezTo>
                <a:cubicBezTo>
                  <a:pt x="191171" y="2982847"/>
                  <a:pt x="191171" y="2982847"/>
                  <a:pt x="191171" y="2982847"/>
                </a:cubicBezTo>
                <a:cubicBezTo>
                  <a:pt x="215963" y="2915931"/>
                  <a:pt x="215963" y="2915931"/>
                  <a:pt x="215963" y="2915931"/>
                </a:cubicBezTo>
                <a:cubicBezTo>
                  <a:pt x="221124" y="2893312"/>
                  <a:pt x="221124" y="2893312"/>
                  <a:pt x="221124" y="2893312"/>
                </a:cubicBezTo>
                <a:cubicBezTo>
                  <a:pt x="226067" y="2887304"/>
                  <a:pt x="226067" y="2887304"/>
                  <a:pt x="226067" y="2887304"/>
                </a:cubicBezTo>
                <a:cubicBezTo>
                  <a:pt x="223704" y="2882002"/>
                  <a:pt x="223704" y="2882002"/>
                  <a:pt x="223704" y="2882002"/>
                </a:cubicBezTo>
                <a:cubicBezTo>
                  <a:pt x="229004" y="2879646"/>
                  <a:pt x="229004" y="2879646"/>
                  <a:pt x="229004" y="2879646"/>
                </a:cubicBezTo>
                <a:cubicBezTo>
                  <a:pt x="232874" y="2862682"/>
                  <a:pt x="232874" y="2862682"/>
                  <a:pt x="232874" y="2862682"/>
                </a:cubicBezTo>
                <a:cubicBezTo>
                  <a:pt x="232874" y="2862682"/>
                  <a:pt x="225569" y="2863386"/>
                  <a:pt x="236527" y="2862329"/>
                </a:cubicBezTo>
                <a:cubicBezTo>
                  <a:pt x="254869" y="2823688"/>
                  <a:pt x="254869" y="2823688"/>
                  <a:pt x="254869" y="2823688"/>
                </a:cubicBezTo>
                <a:cubicBezTo>
                  <a:pt x="259454" y="2814028"/>
                  <a:pt x="259454" y="2814028"/>
                  <a:pt x="259454" y="2814028"/>
                </a:cubicBezTo>
                <a:cubicBezTo>
                  <a:pt x="271205" y="2783398"/>
                  <a:pt x="271205" y="2783398"/>
                  <a:pt x="271205" y="2783398"/>
                </a:cubicBezTo>
                <a:cubicBezTo>
                  <a:pt x="275076" y="2766433"/>
                  <a:pt x="275076" y="2766433"/>
                  <a:pt x="275076" y="2766433"/>
                </a:cubicBezTo>
                <a:cubicBezTo>
                  <a:pt x="269712" y="2711646"/>
                  <a:pt x="269712" y="2711646"/>
                  <a:pt x="269712" y="2711646"/>
                </a:cubicBezTo>
                <a:cubicBezTo>
                  <a:pt x="265561" y="2688081"/>
                  <a:pt x="265561" y="2688081"/>
                  <a:pt x="265561" y="2688081"/>
                </a:cubicBezTo>
                <a:lnTo>
                  <a:pt x="265620" y="2683616"/>
                </a:lnTo>
                <a:lnTo>
                  <a:pt x="266553" y="2682023"/>
                </a:lnTo>
                <a:cubicBezTo>
                  <a:pt x="266566" y="2677154"/>
                  <a:pt x="265833" y="2667316"/>
                  <a:pt x="263633" y="2649554"/>
                </a:cubicBezTo>
                <a:cubicBezTo>
                  <a:pt x="264783" y="2623635"/>
                  <a:pt x="264783" y="2623635"/>
                  <a:pt x="264783" y="2623635"/>
                </a:cubicBezTo>
                <a:cubicBezTo>
                  <a:pt x="264425" y="2619982"/>
                  <a:pt x="264425" y="2619982"/>
                  <a:pt x="264425" y="2619982"/>
                </a:cubicBezTo>
                <a:cubicBezTo>
                  <a:pt x="260772" y="2620335"/>
                  <a:pt x="260772" y="2620335"/>
                  <a:pt x="260772" y="2620335"/>
                </a:cubicBezTo>
                <a:cubicBezTo>
                  <a:pt x="258410" y="2615033"/>
                  <a:pt x="258410" y="2615033"/>
                  <a:pt x="258410" y="2615033"/>
                </a:cubicBezTo>
                <a:cubicBezTo>
                  <a:pt x="262062" y="2614680"/>
                  <a:pt x="262062" y="2614680"/>
                  <a:pt x="262062" y="2614680"/>
                </a:cubicBezTo>
                <a:cubicBezTo>
                  <a:pt x="262279" y="2598068"/>
                  <a:pt x="262279" y="2598068"/>
                  <a:pt x="262279" y="2598068"/>
                </a:cubicBezTo>
                <a:cubicBezTo>
                  <a:pt x="258269" y="2594768"/>
                  <a:pt x="258269" y="2594768"/>
                  <a:pt x="258269" y="2594768"/>
                </a:cubicBezTo>
                <a:cubicBezTo>
                  <a:pt x="256839" y="2580158"/>
                  <a:pt x="256839" y="2580158"/>
                  <a:pt x="256839" y="2580158"/>
                </a:cubicBezTo>
                <a:cubicBezTo>
                  <a:pt x="256558" y="2539629"/>
                  <a:pt x="256558" y="2539629"/>
                  <a:pt x="256558" y="2539629"/>
                </a:cubicBezTo>
                <a:cubicBezTo>
                  <a:pt x="251833" y="2529024"/>
                  <a:pt x="251833" y="2529024"/>
                  <a:pt x="251833" y="2529024"/>
                </a:cubicBezTo>
                <a:cubicBezTo>
                  <a:pt x="255703" y="2512059"/>
                  <a:pt x="255703" y="2512059"/>
                  <a:pt x="255703" y="2512059"/>
                </a:cubicBezTo>
                <a:cubicBezTo>
                  <a:pt x="259356" y="2511707"/>
                  <a:pt x="261004" y="2509704"/>
                  <a:pt x="258999" y="2508054"/>
                </a:cubicBezTo>
                <a:cubicBezTo>
                  <a:pt x="252625" y="2499452"/>
                  <a:pt x="252625" y="2499452"/>
                  <a:pt x="252625" y="2499452"/>
                </a:cubicBezTo>
                <a:cubicBezTo>
                  <a:pt x="251769" y="2471882"/>
                  <a:pt x="251769" y="2471882"/>
                  <a:pt x="251769" y="2471882"/>
                </a:cubicBezTo>
                <a:cubicBezTo>
                  <a:pt x="253417" y="2469880"/>
                  <a:pt x="253417" y="2469880"/>
                  <a:pt x="253417" y="2469880"/>
                </a:cubicBezTo>
                <a:cubicBezTo>
                  <a:pt x="255065" y="2467877"/>
                  <a:pt x="255065" y="2467877"/>
                  <a:pt x="255065" y="2467877"/>
                </a:cubicBezTo>
                <a:cubicBezTo>
                  <a:pt x="249049" y="2462927"/>
                  <a:pt x="249049" y="2462927"/>
                  <a:pt x="249049" y="2462927"/>
                </a:cubicBezTo>
                <a:cubicBezTo>
                  <a:pt x="248551" y="2439011"/>
                  <a:pt x="248551" y="2439011"/>
                  <a:pt x="248551" y="2439011"/>
                </a:cubicBezTo>
                <a:cubicBezTo>
                  <a:pt x="249484" y="2429703"/>
                  <a:pt x="249484" y="2429703"/>
                  <a:pt x="249484" y="2429703"/>
                </a:cubicBezTo>
                <a:cubicBezTo>
                  <a:pt x="249484" y="2429703"/>
                  <a:pt x="256572" y="2445610"/>
                  <a:pt x="249126" y="2426050"/>
                </a:cubicBezTo>
                <a:cubicBezTo>
                  <a:pt x="250774" y="2424048"/>
                  <a:pt x="250774" y="2424048"/>
                  <a:pt x="250774" y="2424048"/>
                </a:cubicBezTo>
                <a:cubicBezTo>
                  <a:pt x="243111" y="2421100"/>
                  <a:pt x="243111" y="2421100"/>
                  <a:pt x="243111" y="2421100"/>
                </a:cubicBezTo>
                <a:cubicBezTo>
                  <a:pt x="245690" y="2409791"/>
                  <a:pt x="245690" y="2409791"/>
                  <a:pt x="245690" y="2409791"/>
                </a:cubicBezTo>
                <a:cubicBezTo>
                  <a:pt x="245333" y="2406138"/>
                  <a:pt x="245333" y="2406138"/>
                  <a:pt x="245333" y="2406138"/>
                </a:cubicBezTo>
                <a:cubicBezTo>
                  <a:pt x="250633" y="2403783"/>
                  <a:pt x="238167" y="2427108"/>
                  <a:pt x="252281" y="2401780"/>
                </a:cubicBezTo>
                <a:cubicBezTo>
                  <a:pt x="249561" y="2392826"/>
                  <a:pt x="249561" y="2392826"/>
                  <a:pt x="249561" y="2392826"/>
                </a:cubicBezTo>
                <a:cubicBezTo>
                  <a:pt x="244260" y="2395181"/>
                  <a:pt x="244260" y="2395181"/>
                  <a:pt x="244260" y="2395181"/>
                </a:cubicBezTo>
                <a:cubicBezTo>
                  <a:pt x="246125" y="2376566"/>
                  <a:pt x="246125" y="2376566"/>
                  <a:pt x="246125" y="2376566"/>
                </a:cubicBezTo>
                <a:cubicBezTo>
                  <a:pt x="249421" y="2372561"/>
                  <a:pt x="249421" y="2372561"/>
                  <a:pt x="249421" y="2372561"/>
                </a:cubicBezTo>
                <a:cubicBezTo>
                  <a:pt x="243405" y="2367611"/>
                  <a:pt x="243405" y="2367611"/>
                  <a:pt x="243405" y="2367611"/>
                </a:cubicBezTo>
                <a:cubicBezTo>
                  <a:pt x="243980" y="2354651"/>
                  <a:pt x="243980" y="2354651"/>
                  <a:pt x="243980" y="2354651"/>
                </a:cubicBezTo>
                <a:cubicBezTo>
                  <a:pt x="241617" y="2349349"/>
                  <a:pt x="241617" y="2349349"/>
                  <a:pt x="241617" y="2349349"/>
                </a:cubicBezTo>
                <a:cubicBezTo>
                  <a:pt x="248207" y="2341339"/>
                  <a:pt x="248207" y="2341339"/>
                  <a:pt x="248207" y="2341339"/>
                </a:cubicBezTo>
                <a:cubicBezTo>
                  <a:pt x="244197" y="2338039"/>
                  <a:pt x="244197" y="2338039"/>
                  <a:pt x="244197" y="2338039"/>
                </a:cubicBezTo>
                <a:lnTo>
                  <a:pt x="245494" y="2318878"/>
                </a:lnTo>
                <a:lnTo>
                  <a:pt x="247933" y="2319704"/>
                </a:lnTo>
                <a:cubicBezTo>
                  <a:pt x="248211" y="2317834"/>
                  <a:pt x="246528" y="2314770"/>
                  <a:pt x="245704" y="2315772"/>
                </a:cubicBezTo>
                <a:cubicBezTo>
                  <a:pt x="245704" y="2315772"/>
                  <a:pt x="245704" y="2315772"/>
                  <a:pt x="245516" y="2318555"/>
                </a:cubicBezTo>
                <a:lnTo>
                  <a:pt x="245494" y="2318878"/>
                </a:lnTo>
                <a:lnTo>
                  <a:pt x="238399" y="2316477"/>
                </a:lnTo>
                <a:cubicBezTo>
                  <a:pt x="241337" y="2308819"/>
                  <a:pt x="241337" y="2308819"/>
                  <a:pt x="241337" y="2308819"/>
                </a:cubicBezTo>
                <a:cubicBezTo>
                  <a:pt x="238616" y="2299865"/>
                  <a:pt x="238616" y="2299865"/>
                  <a:pt x="238616" y="2299865"/>
                </a:cubicBezTo>
                <a:cubicBezTo>
                  <a:pt x="244849" y="2288203"/>
                  <a:pt x="244849" y="2288203"/>
                  <a:pt x="244849" y="2288203"/>
                </a:cubicBezTo>
                <a:cubicBezTo>
                  <a:pt x="238833" y="2283253"/>
                  <a:pt x="238833" y="2283253"/>
                  <a:pt x="238833" y="2283253"/>
                </a:cubicBezTo>
                <a:cubicBezTo>
                  <a:pt x="239409" y="2270292"/>
                  <a:pt x="239409" y="2270292"/>
                  <a:pt x="239409" y="2270292"/>
                </a:cubicBezTo>
                <a:cubicBezTo>
                  <a:pt x="244351" y="2264285"/>
                  <a:pt x="244351" y="2264285"/>
                  <a:pt x="244351" y="2264285"/>
                </a:cubicBezTo>
                <a:cubicBezTo>
                  <a:pt x="236688" y="2261338"/>
                  <a:pt x="236688" y="2261338"/>
                  <a:pt x="236688" y="2261338"/>
                </a:cubicBezTo>
                <a:cubicBezTo>
                  <a:pt x="235257" y="2246728"/>
                  <a:pt x="235257" y="2246728"/>
                  <a:pt x="235257" y="2246728"/>
                </a:cubicBezTo>
                <a:cubicBezTo>
                  <a:pt x="238553" y="2242723"/>
                  <a:pt x="238553" y="2242723"/>
                  <a:pt x="238553" y="2242723"/>
                </a:cubicBezTo>
                <a:cubicBezTo>
                  <a:pt x="239920" y="2200191"/>
                  <a:pt x="239920" y="2200191"/>
                  <a:pt x="239920" y="2200191"/>
                </a:cubicBezTo>
                <a:cubicBezTo>
                  <a:pt x="236267" y="2200543"/>
                  <a:pt x="236267" y="2200543"/>
                  <a:pt x="236267" y="2200543"/>
                </a:cubicBezTo>
                <a:cubicBezTo>
                  <a:pt x="237200" y="2191236"/>
                  <a:pt x="237200" y="2191236"/>
                  <a:pt x="237200" y="2191236"/>
                </a:cubicBezTo>
                <a:lnTo>
                  <a:pt x="239460" y="2188947"/>
                </a:lnTo>
                <a:lnTo>
                  <a:pt x="239567" y="2188934"/>
                </a:lnTo>
                <a:cubicBezTo>
                  <a:pt x="240640" y="2188715"/>
                  <a:pt x="240401" y="2188622"/>
                  <a:pt x="239716" y="2188688"/>
                </a:cubicBezTo>
                <a:lnTo>
                  <a:pt x="239460" y="2188947"/>
                </a:lnTo>
                <a:lnTo>
                  <a:pt x="238804" y="2189029"/>
                </a:lnTo>
                <a:lnTo>
                  <a:pt x="235841" y="2175007"/>
                </a:lnTo>
                <a:cubicBezTo>
                  <a:pt x="235411" y="2172974"/>
                  <a:pt x="235411" y="2172974"/>
                  <a:pt x="235411" y="2172974"/>
                </a:cubicBezTo>
                <a:cubicBezTo>
                  <a:pt x="239997" y="2163314"/>
                  <a:pt x="239997" y="2163314"/>
                  <a:pt x="239997" y="2163314"/>
                </a:cubicBezTo>
                <a:cubicBezTo>
                  <a:pt x="234697" y="2165669"/>
                  <a:pt x="234339" y="2162017"/>
                  <a:pt x="233981" y="2158364"/>
                </a:cubicBezTo>
                <a:cubicBezTo>
                  <a:pt x="236203" y="2143402"/>
                  <a:pt x="236203" y="2143402"/>
                  <a:pt x="236203" y="2143402"/>
                </a:cubicBezTo>
                <a:cubicBezTo>
                  <a:pt x="231836" y="2136449"/>
                  <a:pt x="231836" y="2136449"/>
                  <a:pt x="231836" y="2136449"/>
                </a:cubicBezTo>
                <a:cubicBezTo>
                  <a:pt x="236421" y="2126789"/>
                  <a:pt x="236421" y="2126789"/>
                  <a:pt x="236421" y="2126789"/>
                </a:cubicBezTo>
                <a:cubicBezTo>
                  <a:pt x="231338" y="2112532"/>
                  <a:pt x="231338" y="2112532"/>
                  <a:pt x="231338" y="2112532"/>
                </a:cubicBezTo>
                <a:cubicBezTo>
                  <a:pt x="228197" y="2042783"/>
                  <a:pt x="222693" y="1967732"/>
                  <a:pt x="219194" y="1894330"/>
                </a:cubicBezTo>
                <a:cubicBezTo>
                  <a:pt x="215541" y="1894683"/>
                  <a:pt x="215541" y="1894683"/>
                  <a:pt x="215541" y="1894683"/>
                </a:cubicBezTo>
                <a:cubicBezTo>
                  <a:pt x="221059" y="1875716"/>
                  <a:pt x="207597" y="1851207"/>
                  <a:pt x="219131" y="1837189"/>
                </a:cubicBezTo>
                <a:cubicBezTo>
                  <a:pt x="215478" y="1837541"/>
                  <a:pt x="215478" y="1837541"/>
                  <a:pt x="215478" y="1837541"/>
                </a:cubicBezTo>
                <a:cubicBezTo>
                  <a:pt x="212042" y="1821282"/>
                  <a:pt x="212834" y="1791710"/>
                  <a:pt x="208109" y="1781105"/>
                </a:cubicBezTo>
                <a:cubicBezTo>
                  <a:pt x="202093" y="1776155"/>
                  <a:pt x="205031" y="1768497"/>
                  <a:pt x="206321" y="1762843"/>
                </a:cubicBezTo>
                <a:cubicBezTo>
                  <a:pt x="202668" y="1763195"/>
                  <a:pt x="202668" y="1763195"/>
                  <a:pt x="202668" y="1763195"/>
                </a:cubicBezTo>
                <a:cubicBezTo>
                  <a:pt x="202668" y="1763195"/>
                  <a:pt x="198082" y="1772855"/>
                  <a:pt x="200305" y="1757893"/>
                </a:cubicBezTo>
                <a:lnTo>
                  <a:pt x="197332" y="1759214"/>
                </a:lnTo>
                <a:lnTo>
                  <a:pt x="192642" y="1754946"/>
                </a:lnTo>
                <a:cubicBezTo>
                  <a:pt x="203243" y="1750235"/>
                  <a:pt x="203243" y="1750235"/>
                  <a:pt x="203243" y="1750235"/>
                </a:cubicBezTo>
                <a:cubicBezTo>
                  <a:pt x="207113" y="1733270"/>
                  <a:pt x="206973" y="1713006"/>
                  <a:pt x="203538" y="1696746"/>
                </a:cubicBezTo>
                <a:cubicBezTo>
                  <a:pt x="199169" y="1689794"/>
                  <a:pt x="199169" y="1689794"/>
                  <a:pt x="199169" y="1689794"/>
                </a:cubicBezTo>
                <a:cubicBezTo>
                  <a:pt x="205044" y="1674479"/>
                  <a:pt x="205044" y="1674479"/>
                  <a:pt x="205044" y="1674479"/>
                </a:cubicBezTo>
                <a:cubicBezTo>
                  <a:pt x="228112" y="1646443"/>
                  <a:pt x="228112" y="1646443"/>
                  <a:pt x="228112" y="1646443"/>
                </a:cubicBezTo>
                <a:cubicBezTo>
                  <a:pt x="240718" y="1643382"/>
                  <a:pt x="240718" y="1643382"/>
                  <a:pt x="240718" y="1643382"/>
                </a:cubicBezTo>
                <a:cubicBezTo>
                  <a:pt x="237780" y="1651040"/>
                  <a:pt x="237780" y="1651040"/>
                  <a:pt x="237780" y="1651040"/>
                </a:cubicBezTo>
                <a:cubicBezTo>
                  <a:pt x="241791" y="1654340"/>
                  <a:pt x="241791" y="1654340"/>
                  <a:pt x="241791" y="1654340"/>
                </a:cubicBezTo>
                <a:cubicBezTo>
                  <a:pt x="245584" y="1674252"/>
                  <a:pt x="245584" y="1674252"/>
                  <a:pt x="245584" y="1674252"/>
                </a:cubicBezTo>
                <a:cubicBezTo>
                  <a:pt x="249237" y="1673899"/>
                  <a:pt x="249237" y="1673899"/>
                  <a:pt x="249237" y="1673899"/>
                </a:cubicBezTo>
                <a:cubicBezTo>
                  <a:pt x="249952" y="1681204"/>
                  <a:pt x="249952" y="1681204"/>
                  <a:pt x="249952" y="1681204"/>
                </a:cubicBezTo>
                <a:cubicBezTo>
                  <a:pt x="253605" y="1680851"/>
                  <a:pt x="253605" y="1680851"/>
                  <a:pt x="253605" y="1680851"/>
                </a:cubicBezTo>
                <a:cubicBezTo>
                  <a:pt x="252890" y="1673546"/>
                  <a:pt x="259480" y="1665536"/>
                  <a:pt x="258765" y="1658231"/>
                </a:cubicBezTo>
                <a:cubicBezTo>
                  <a:pt x="251677" y="1642324"/>
                  <a:pt x="251677" y="1642324"/>
                  <a:pt x="251677" y="1642324"/>
                </a:cubicBezTo>
                <a:cubicBezTo>
                  <a:pt x="254257" y="1631014"/>
                  <a:pt x="254257" y="1631014"/>
                  <a:pt x="254257" y="1631014"/>
                </a:cubicBezTo>
                <a:cubicBezTo>
                  <a:pt x="250604" y="1631367"/>
                  <a:pt x="250604" y="1631367"/>
                  <a:pt x="250604" y="1631367"/>
                </a:cubicBezTo>
                <a:cubicBezTo>
                  <a:pt x="249531" y="1620410"/>
                  <a:pt x="249531" y="1620410"/>
                  <a:pt x="249531" y="1620410"/>
                </a:cubicBezTo>
                <a:cubicBezTo>
                  <a:pt x="279190" y="1584363"/>
                  <a:pt x="279190" y="1584363"/>
                  <a:pt x="279190" y="1584363"/>
                </a:cubicBezTo>
                <a:cubicBezTo>
                  <a:pt x="283200" y="1587663"/>
                  <a:pt x="283200" y="1587663"/>
                  <a:pt x="283200" y="1587663"/>
                </a:cubicBezTo>
                <a:cubicBezTo>
                  <a:pt x="277325" y="1602978"/>
                  <a:pt x="277325" y="1602978"/>
                  <a:pt x="277325" y="1602978"/>
                </a:cubicBezTo>
                <a:cubicBezTo>
                  <a:pt x="278397" y="1613936"/>
                  <a:pt x="278397" y="1613936"/>
                  <a:pt x="278397" y="1613936"/>
                </a:cubicBezTo>
                <a:cubicBezTo>
                  <a:pt x="284055" y="1615233"/>
                  <a:pt x="284055" y="1615233"/>
                  <a:pt x="284055" y="1615233"/>
                </a:cubicBezTo>
                <a:cubicBezTo>
                  <a:pt x="282191" y="1633847"/>
                  <a:pt x="282191" y="1633847"/>
                  <a:pt x="282191" y="1633847"/>
                </a:cubicBezTo>
                <a:cubicBezTo>
                  <a:pt x="284196" y="1635497"/>
                  <a:pt x="276532" y="1632551"/>
                  <a:pt x="285843" y="1633495"/>
                </a:cubicBezTo>
                <a:cubicBezTo>
                  <a:pt x="269941" y="1640561"/>
                  <a:pt x="269941" y="1640561"/>
                  <a:pt x="269941" y="1640561"/>
                </a:cubicBezTo>
                <a:cubicBezTo>
                  <a:pt x="270299" y="1644213"/>
                  <a:pt x="270299" y="1644213"/>
                  <a:pt x="270299" y="1644213"/>
                </a:cubicBezTo>
                <a:cubicBezTo>
                  <a:pt x="273952" y="1643861"/>
                  <a:pt x="273952" y="1643861"/>
                  <a:pt x="273952" y="1643861"/>
                </a:cubicBezTo>
                <a:cubicBezTo>
                  <a:pt x="280900" y="1639503"/>
                  <a:pt x="280900" y="1639503"/>
                  <a:pt x="280900" y="1639503"/>
                </a:cubicBezTo>
                <a:cubicBezTo>
                  <a:pt x="281615" y="1646808"/>
                  <a:pt x="281615" y="1646808"/>
                  <a:pt x="281615" y="1646808"/>
                </a:cubicBezTo>
                <a:cubicBezTo>
                  <a:pt x="285626" y="1650108"/>
                  <a:pt x="285626" y="1650108"/>
                  <a:pt x="285626" y="1650108"/>
                </a:cubicBezTo>
                <a:cubicBezTo>
                  <a:pt x="278537" y="1634201"/>
                  <a:pt x="302103" y="1630082"/>
                  <a:pt x="301388" y="1622777"/>
                </a:cubicBezTo>
                <a:cubicBezTo>
                  <a:pt x="300890" y="1598859"/>
                  <a:pt x="300890" y="1598859"/>
                  <a:pt x="300890" y="1598859"/>
                </a:cubicBezTo>
                <a:cubicBezTo>
                  <a:pt x="299242" y="1600862"/>
                  <a:pt x="299242" y="1600862"/>
                  <a:pt x="299242" y="1600862"/>
                </a:cubicBezTo>
                <a:cubicBezTo>
                  <a:pt x="295666" y="1564338"/>
                  <a:pt x="295666" y="1564338"/>
                  <a:pt x="295666" y="1564338"/>
                </a:cubicBezTo>
                <a:cubicBezTo>
                  <a:pt x="323677" y="1530294"/>
                  <a:pt x="323677" y="1530294"/>
                  <a:pt x="323677" y="1530294"/>
                </a:cubicBezTo>
                <a:cubicBezTo>
                  <a:pt x="324392" y="1537599"/>
                  <a:pt x="328262" y="1520634"/>
                  <a:pt x="328044" y="1537247"/>
                </a:cubicBezTo>
                <a:cubicBezTo>
                  <a:pt x="330982" y="1529589"/>
                  <a:pt x="330982" y="1529589"/>
                  <a:pt x="330982" y="1529589"/>
                </a:cubicBezTo>
                <a:cubicBezTo>
                  <a:pt x="337713" y="1541843"/>
                  <a:pt x="337713" y="1541843"/>
                  <a:pt x="337713" y="1541843"/>
                </a:cubicBezTo>
                <a:cubicBezTo>
                  <a:pt x="331123" y="1549853"/>
                  <a:pt x="346667" y="1539135"/>
                  <a:pt x="335133" y="1553153"/>
                </a:cubicBezTo>
                <a:cubicBezTo>
                  <a:pt x="338786" y="1552801"/>
                  <a:pt x="338786" y="1552801"/>
                  <a:pt x="338786" y="1552801"/>
                </a:cubicBezTo>
                <a:cubicBezTo>
                  <a:pt x="339719" y="1543493"/>
                  <a:pt x="348315" y="1537133"/>
                  <a:pt x="347957" y="1533481"/>
                </a:cubicBezTo>
                <a:cubicBezTo>
                  <a:pt x="349170" y="1564702"/>
                  <a:pt x="349170" y="1564702"/>
                  <a:pt x="349170" y="1564702"/>
                </a:cubicBezTo>
                <a:cubicBezTo>
                  <a:pt x="346730" y="1596277"/>
                  <a:pt x="346730" y="1596277"/>
                  <a:pt x="346730" y="1596277"/>
                </a:cubicBezTo>
                <a:cubicBezTo>
                  <a:pt x="352746" y="1601227"/>
                  <a:pt x="352746" y="1601227"/>
                  <a:pt x="352746" y="1601227"/>
                </a:cubicBezTo>
                <a:cubicBezTo>
                  <a:pt x="347803" y="1607235"/>
                  <a:pt x="347803" y="1607235"/>
                  <a:pt x="347803" y="1607235"/>
                </a:cubicBezTo>
                <a:cubicBezTo>
                  <a:pt x="346870" y="1616542"/>
                  <a:pt x="351596" y="1627147"/>
                  <a:pt x="357612" y="1632096"/>
                </a:cubicBezTo>
                <a:cubicBezTo>
                  <a:pt x="356539" y="1621139"/>
                  <a:pt x="356539" y="1621139"/>
                  <a:pt x="356539" y="1621139"/>
                </a:cubicBezTo>
                <a:cubicBezTo>
                  <a:pt x="364637" y="1590861"/>
                  <a:pt x="355045" y="1549388"/>
                  <a:pt x="357485" y="1517813"/>
                </a:cubicBezTo>
                <a:cubicBezTo>
                  <a:pt x="351470" y="1512863"/>
                  <a:pt x="351470" y="1512863"/>
                  <a:pt x="351470" y="1512863"/>
                </a:cubicBezTo>
                <a:cubicBezTo>
                  <a:pt x="350039" y="1498253"/>
                  <a:pt x="350039" y="1498253"/>
                  <a:pt x="350039" y="1498253"/>
                </a:cubicBezTo>
                <a:cubicBezTo>
                  <a:pt x="373107" y="1470217"/>
                  <a:pt x="373107" y="1470217"/>
                  <a:pt x="373107" y="1470217"/>
                </a:cubicBezTo>
                <a:cubicBezTo>
                  <a:pt x="377615" y="1497434"/>
                  <a:pt x="377615" y="1497434"/>
                  <a:pt x="377615" y="1497434"/>
                </a:cubicBezTo>
                <a:cubicBezTo>
                  <a:pt x="379620" y="1499084"/>
                  <a:pt x="379620" y="1499084"/>
                  <a:pt x="379620" y="1499084"/>
                </a:cubicBezTo>
                <a:cubicBezTo>
                  <a:pt x="385559" y="1540911"/>
                  <a:pt x="385559" y="1540911"/>
                  <a:pt x="385559" y="1540911"/>
                </a:cubicBezTo>
                <a:cubicBezTo>
                  <a:pt x="396160" y="1536201"/>
                  <a:pt x="389569" y="1544211"/>
                  <a:pt x="397232" y="1547158"/>
                </a:cubicBezTo>
                <a:cubicBezTo>
                  <a:pt x="399238" y="1548808"/>
                  <a:pt x="399238" y="1548808"/>
                  <a:pt x="399238" y="1548808"/>
                </a:cubicBezTo>
                <a:cubicBezTo>
                  <a:pt x="401103" y="1530193"/>
                  <a:pt x="401103" y="1530193"/>
                  <a:pt x="401103" y="1530193"/>
                </a:cubicBezTo>
                <a:cubicBezTo>
                  <a:pt x="402968" y="1511578"/>
                  <a:pt x="402968" y="1511578"/>
                  <a:pt x="402968" y="1511578"/>
                </a:cubicBezTo>
                <a:cubicBezTo>
                  <a:pt x="409124" y="1536792"/>
                  <a:pt x="409124" y="1536792"/>
                  <a:pt x="409124" y="1536792"/>
                </a:cubicBezTo>
                <a:cubicBezTo>
                  <a:pt x="409840" y="1544097"/>
                  <a:pt x="409840" y="1544097"/>
                  <a:pt x="409840" y="1544097"/>
                </a:cubicBezTo>
                <a:cubicBezTo>
                  <a:pt x="413492" y="1543744"/>
                  <a:pt x="413492" y="1543744"/>
                  <a:pt x="413492" y="1543744"/>
                </a:cubicBezTo>
                <a:cubicBezTo>
                  <a:pt x="416213" y="1552699"/>
                  <a:pt x="416213" y="1552699"/>
                  <a:pt x="416213" y="1552699"/>
                </a:cubicBezTo>
                <a:cubicBezTo>
                  <a:pt x="419866" y="1552346"/>
                  <a:pt x="419866" y="1552346"/>
                  <a:pt x="419866" y="1552346"/>
                </a:cubicBezTo>
                <a:cubicBezTo>
                  <a:pt x="422803" y="1544689"/>
                  <a:pt x="422803" y="1544689"/>
                  <a:pt x="422803" y="1544689"/>
                </a:cubicBezTo>
                <a:cubicBezTo>
                  <a:pt x="423736" y="1535382"/>
                  <a:pt x="413850" y="1547397"/>
                  <a:pt x="418435" y="1537737"/>
                </a:cubicBezTo>
                <a:cubicBezTo>
                  <a:pt x="414782" y="1538090"/>
                  <a:pt x="414782" y="1538090"/>
                  <a:pt x="414782" y="1538090"/>
                </a:cubicBezTo>
                <a:cubicBezTo>
                  <a:pt x="414067" y="1530784"/>
                  <a:pt x="414067" y="1530784"/>
                  <a:pt x="414067" y="1530784"/>
                </a:cubicBezTo>
                <a:cubicBezTo>
                  <a:pt x="421730" y="1533732"/>
                  <a:pt x="421730" y="1533732"/>
                  <a:pt x="421730" y="1533732"/>
                </a:cubicBezTo>
                <a:cubicBezTo>
                  <a:pt x="420160" y="1498857"/>
                  <a:pt x="420160" y="1498857"/>
                  <a:pt x="420160" y="1498857"/>
                </a:cubicBezTo>
                <a:cubicBezTo>
                  <a:pt x="425460" y="1496502"/>
                  <a:pt x="425460" y="1496502"/>
                  <a:pt x="425460" y="1496502"/>
                </a:cubicBezTo>
                <a:cubicBezTo>
                  <a:pt x="422880" y="1507812"/>
                  <a:pt x="433124" y="1499449"/>
                  <a:pt x="433839" y="1506754"/>
                </a:cubicBezTo>
                <a:lnTo>
                  <a:pt x="432191" y="1508756"/>
                </a:lnTo>
                <a:cubicBezTo>
                  <a:pt x="432191" y="1508756"/>
                  <a:pt x="432191" y="1508756"/>
                  <a:pt x="431780" y="1509257"/>
                </a:cubicBezTo>
                <a:lnTo>
                  <a:pt x="429514" y="1512010"/>
                </a:lnTo>
                <a:cubicBezTo>
                  <a:pt x="428896" y="1512762"/>
                  <a:pt x="428896" y="1512762"/>
                  <a:pt x="428896" y="1512762"/>
                </a:cubicBezTo>
                <a:lnTo>
                  <a:pt x="427866" y="1514013"/>
                </a:lnTo>
                <a:cubicBezTo>
                  <a:pt x="427248" y="1514764"/>
                  <a:pt x="427248" y="1514764"/>
                  <a:pt x="427248" y="1514764"/>
                </a:cubicBezTo>
                <a:cubicBezTo>
                  <a:pt x="429611" y="1520066"/>
                  <a:pt x="429611" y="1520066"/>
                  <a:pt x="429611" y="1520066"/>
                </a:cubicBezTo>
                <a:cubicBezTo>
                  <a:pt x="429254" y="1516414"/>
                  <a:pt x="428321" y="1525722"/>
                  <a:pt x="436917" y="1519361"/>
                </a:cubicBezTo>
                <a:cubicBezTo>
                  <a:pt x="438922" y="1521011"/>
                  <a:pt x="438922" y="1521011"/>
                  <a:pt x="438922" y="1521011"/>
                </a:cubicBezTo>
                <a:cubicBezTo>
                  <a:pt x="440787" y="1502396"/>
                  <a:pt x="440787" y="1502396"/>
                  <a:pt x="440787" y="1502396"/>
                </a:cubicBezTo>
                <a:cubicBezTo>
                  <a:pt x="438067" y="1493442"/>
                  <a:pt x="438067" y="1493442"/>
                  <a:pt x="438067" y="1493442"/>
                </a:cubicBezTo>
                <a:cubicBezTo>
                  <a:pt x="437352" y="1486136"/>
                  <a:pt x="437352" y="1486136"/>
                  <a:pt x="437352" y="1486136"/>
                </a:cubicBezTo>
                <a:cubicBezTo>
                  <a:pt x="445015" y="1489084"/>
                  <a:pt x="445015" y="1489084"/>
                  <a:pt x="445015" y="1489084"/>
                </a:cubicBezTo>
                <a:cubicBezTo>
                  <a:pt x="445233" y="1472471"/>
                  <a:pt x="445233" y="1472471"/>
                  <a:pt x="445233" y="1472471"/>
                </a:cubicBezTo>
                <a:cubicBezTo>
                  <a:pt x="439217" y="1467521"/>
                  <a:pt x="439217" y="1467521"/>
                  <a:pt x="439217" y="1467521"/>
                </a:cubicBezTo>
                <a:cubicBezTo>
                  <a:pt x="443802" y="1457861"/>
                  <a:pt x="443802" y="1457861"/>
                  <a:pt x="443802" y="1457861"/>
                </a:cubicBezTo>
                <a:cubicBezTo>
                  <a:pt x="442372" y="1443251"/>
                  <a:pt x="442372" y="1443251"/>
                  <a:pt x="442372" y="1443251"/>
                </a:cubicBezTo>
                <a:cubicBezTo>
                  <a:pt x="438361" y="1439952"/>
                  <a:pt x="438361" y="1439952"/>
                  <a:pt x="438361" y="1439952"/>
                </a:cubicBezTo>
                <a:cubicBezTo>
                  <a:pt x="439651" y="1434297"/>
                  <a:pt x="439651" y="1434297"/>
                  <a:pt x="439651" y="1434297"/>
                </a:cubicBezTo>
                <a:cubicBezTo>
                  <a:pt x="452257" y="1431237"/>
                  <a:pt x="452257" y="1431237"/>
                  <a:pt x="452257" y="1431237"/>
                </a:cubicBezTo>
                <a:cubicBezTo>
                  <a:pt x="451543" y="1423931"/>
                  <a:pt x="451543" y="1423931"/>
                  <a:pt x="451543" y="1423931"/>
                </a:cubicBezTo>
                <a:lnTo>
                  <a:pt x="456666" y="1417705"/>
                </a:lnTo>
                <a:lnTo>
                  <a:pt x="456936" y="1418399"/>
                </a:lnTo>
                <a:lnTo>
                  <a:pt x="457058" y="1418146"/>
                </a:lnTo>
                <a:lnTo>
                  <a:pt x="457336" y="1419253"/>
                </a:lnTo>
                <a:cubicBezTo>
                  <a:pt x="458920" y="1421606"/>
                  <a:pt x="461588" y="1422962"/>
                  <a:pt x="466154" y="1422521"/>
                </a:cubicBezTo>
                <a:cubicBezTo>
                  <a:pt x="463357" y="1450443"/>
                  <a:pt x="463357" y="1450443"/>
                  <a:pt x="463357" y="1450443"/>
                </a:cubicBezTo>
                <a:cubicBezTo>
                  <a:pt x="469373" y="1455392"/>
                  <a:pt x="469373" y="1455392"/>
                  <a:pt x="469373" y="1455392"/>
                </a:cubicBezTo>
                <a:cubicBezTo>
                  <a:pt x="479973" y="1450683"/>
                  <a:pt x="479973" y="1450683"/>
                  <a:pt x="479973" y="1450683"/>
                </a:cubicBezTo>
                <a:cubicBezTo>
                  <a:pt x="483269" y="1446677"/>
                  <a:pt x="483269" y="1446677"/>
                  <a:pt x="483269" y="1446677"/>
                </a:cubicBezTo>
                <a:cubicBezTo>
                  <a:pt x="480191" y="1434070"/>
                  <a:pt x="480191" y="1434070"/>
                  <a:pt x="480191" y="1434070"/>
                </a:cubicBezTo>
                <a:cubicBezTo>
                  <a:pt x="485849" y="1435367"/>
                  <a:pt x="485849" y="1435367"/>
                  <a:pt x="485849" y="1435367"/>
                </a:cubicBezTo>
                <a:cubicBezTo>
                  <a:pt x="486424" y="1422407"/>
                  <a:pt x="486424" y="1422407"/>
                  <a:pt x="486424" y="1422407"/>
                </a:cubicBezTo>
                <a:cubicBezTo>
                  <a:pt x="490077" y="1422055"/>
                  <a:pt x="490077" y="1422055"/>
                  <a:pt x="490077" y="1422055"/>
                </a:cubicBezTo>
                <a:cubicBezTo>
                  <a:pt x="493014" y="1414397"/>
                  <a:pt x="493014" y="1414397"/>
                  <a:pt x="493014" y="1414397"/>
                </a:cubicBezTo>
                <a:cubicBezTo>
                  <a:pt x="494663" y="1412394"/>
                  <a:pt x="494663" y="1412394"/>
                  <a:pt x="494663" y="1412394"/>
                </a:cubicBezTo>
                <a:cubicBezTo>
                  <a:pt x="504113" y="1433604"/>
                  <a:pt x="492580" y="1447621"/>
                  <a:pt x="507332" y="1466476"/>
                </a:cubicBezTo>
                <a:cubicBezTo>
                  <a:pt x="508979" y="1464473"/>
                  <a:pt x="508979" y="1464473"/>
                  <a:pt x="508979" y="1464473"/>
                </a:cubicBezTo>
                <a:cubicBezTo>
                  <a:pt x="511560" y="1453163"/>
                  <a:pt x="508482" y="1440556"/>
                  <a:pt x="518368" y="1428541"/>
                </a:cubicBezTo>
                <a:cubicBezTo>
                  <a:pt x="517078" y="1434196"/>
                  <a:pt x="517078" y="1434196"/>
                  <a:pt x="517078" y="1434196"/>
                </a:cubicBezTo>
                <a:cubicBezTo>
                  <a:pt x="523451" y="1442798"/>
                  <a:pt x="523451" y="1442798"/>
                  <a:pt x="523451" y="1442798"/>
                </a:cubicBezTo>
                <a:cubicBezTo>
                  <a:pt x="526747" y="1438792"/>
                  <a:pt x="526747" y="1438792"/>
                  <a:pt x="526747" y="1438792"/>
                </a:cubicBezTo>
                <a:cubicBezTo>
                  <a:pt x="525674" y="1427835"/>
                  <a:pt x="526248" y="1414876"/>
                  <a:pt x="523528" y="1405921"/>
                </a:cubicBezTo>
                <a:cubicBezTo>
                  <a:pt x="526824" y="1401915"/>
                  <a:pt x="515507" y="1399321"/>
                  <a:pt x="528829" y="1403565"/>
                </a:cubicBezTo>
                <a:cubicBezTo>
                  <a:pt x="528471" y="1399913"/>
                  <a:pt x="528471" y="1399913"/>
                  <a:pt x="528471" y="1399913"/>
                </a:cubicBezTo>
                <a:cubicBezTo>
                  <a:pt x="522813" y="1398615"/>
                  <a:pt x="522813" y="1398615"/>
                  <a:pt x="522813" y="1398615"/>
                </a:cubicBezTo>
                <a:cubicBezTo>
                  <a:pt x="528114" y="1396261"/>
                  <a:pt x="528114" y="1396261"/>
                  <a:pt x="528114" y="1396261"/>
                </a:cubicBezTo>
                <a:cubicBezTo>
                  <a:pt x="531051" y="1388603"/>
                  <a:pt x="528829" y="1403565"/>
                  <a:pt x="532699" y="1386600"/>
                </a:cubicBezTo>
                <a:cubicBezTo>
                  <a:pt x="533772" y="1397557"/>
                  <a:pt x="533772" y="1397557"/>
                  <a:pt x="533772" y="1397557"/>
                </a:cubicBezTo>
                <a:cubicBezTo>
                  <a:pt x="537783" y="1400857"/>
                  <a:pt x="537783" y="1400857"/>
                  <a:pt x="537783" y="1400857"/>
                </a:cubicBezTo>
                <a:cubicBezTo>
                  <a:pt x="536275" y="1423125"/>
                  <a:pt x="536275" y="1423125"/>
                  <a:pt x="536275" y="1423125"/>
                </a:cubicBezTo>
                <a:cubicBezTo>
                  <a:pt x="538638" y="1428427"/>
                  <a:pt x="538638" y="1428427"/>
                  <a:pt x="538638" y="1428427"/>
                </a:cubicBezTo>
                <a:cubicBezTo>
                  <a:pt x="542290" y="1428075"/>
                  <a:pt x="542290" y="1428075"/>
                  <a:pt x="542290" y="1428075"/>
                </a:cubicBezTo>
                <a:cubicBezTo>
                  <a:pt x="547949" y="1429371"/>
                  <a:pt x="547949" y="1429371"/>
                  <a:pt x="547949" y="1429371"/>
                </a:cubicBezTo>
                <a:cubicBezTo>
                  <a:pt x="548664" y="1436677"/>
                  <a:pt x="548664" y="1436677"/>
                  <a:pt x="548664" y="1436677"/>
                </a:cubicBezTo>
                <a:cubicBezTo>
                  <a:pt x="552317" y="1436324"/>
                  <a:pt x="552317" y="1436324"/>
                  <a:pt x="552317" y="1436324"/>
                </a:cubicBezTo>
                <a:cubicBezTo>
                  <a:pt x="560913" y="1429963"/>
                  <a:pt x="556545" y="1423011"/>
                  <a:pt x="559840" y="1419006"/>
                </a:cubicBezTo>
                <a:cubicBezTo>
                  <a:pt x="559483" y="1415353"/>
                  <a:pt x="559483" y="1415353"/>
                  <a:pt x="559483" y="1415353"/>
                </a:cubicBezTo>
                <a:cubicBezTo>
                  <a:pt x="551244" y="1425367"/>
                  <a:pt x="551244" y="1425367"/>
                  <a:pt x="551244" y="1425367"/>
                </a:cubicBezTo>
                <a:cubicBezTo>
                  <a:pt x="555830" y="1415706"/>
                  <a:pt x="559125" y="1411701"/>
                  <a:pt x="565715" y="1403691"/>
                </a:cubicBezTo>
                <a:cubicBezTo>
                  <a:pt x="568793" y="1416298"/>
                  <a:pt x="568793" y="1416298"/>
                  <a:pt x="568793" y="1416298"/>
                </a:cubicBezTo>
                <a:cubicBezTo>
                  <a:pt x="574451" y="1417596"/>
                  <a:pt x="574451" y="1417596"/>
                  <a:pt x="574451" y="1417596"/>
                </a:cubicBezTo>
                <a:cubicBezTo>
                  <a:pt x="572446" y="1415946"/>
                  <a:pt x="583763" y="1418540"/>
                  <a:pt x="572089" y="1412293"/>
                </a:cubicBezTo>
                <a:cubicBezTo>
                  <a:pt x="577389" y="1409938"/>
                  <a:pt x="577389" y="1409938"/>
                  <a:pt x="577389" y="1409938"/>
                </a:cubicBezTo>
                <a:cubicBezTo>
                  <a:pt x="576457" y="1419246"/>
                  <a:pt x="584478" y="1425845"/>
                  <a:pt x="584835" y="1429497"/>
                </a:cubicBezTo>
                <a:cubicBezTo>
                  <a:pt x="578960" y="1444812"/>
                  <a:pt x="578960" y="1444812"/>
                  <a:pt x="578960" y="1444812"/>
                </a:cubicBezTo>
                <a:cubicBezTo>
                  <a:pt x="584043" y="1459069"/>
                  <a:pt x="584043" y="1459069"/>
                  <a:pt x="584043" y="1459069"/>
                </a:cubicBezTo>
                <a:cubicBezTo>
                  <a:pt x="581105" y="1466727"/>
                  <a:pt x="581105" y="1466727"/>
                  <a:pt x="581105" y="1466727"/>
                </a:cubicBezTo>
                <a:cubicBezTo>
                  <a:pt x="583468" y="1472029"/>
                  <a:pt x="583468" y="1472029"/>
                  <a:pt x="583468" y="1472029"/>
                </a:cubicBezTo>
                <a:cubicBezTo>
                  <a:pt x="590059" y="1464019"/>
                  <a:pt x="590059" y="1464019"/>
                  <a:pt x="590059" y="1464019"/>
                </a:cubicBezTo>
                <a:cubicBezTo>
                  <a:pt x="585333" y="1453415"/>
                  <a:pt x="585333" y="1453415"/>
                  <a:pt x="585333" y="1453415"/>
                </a:cubicBezTo>
                <a:cubicBezTo>
                  <a:pt x="592639" y="1452709"/>
                  <a:pt x="592639" y="1452709"/>
                  <a:pt x="592639" y="1452709"/>
                </a:cubicBezTo>
                <a:cubicBezTo>
                  <a:pt x="592997" y="1456361"/>
                  <a:pt x="592997" y="1456361"/>
                  <a:pt x="592997" y="1456361"/>
                </a:cubicBezTo>
                <a:cubicBezTo>
                  <a:pt x="596650" y="1456009"/>
                  <a:pt x="596650" y="1456009"/>
                  <a:pt x="596650" y="1456009"/>
                </a:cubicBezTo>
                <a:cubicBezTo>
                  <a:pt x="606101" y="1477218"/>
                  <a:pt x="606101" y="1477218"/>
                  <a:pt x="606101" y="1477218"/>
                </a:cubicBezTo>
                <a:cubicBezTo>
                  <a:pt x="603303" y="1505141"/>
                  <a:pt x="603303" y="1505141"/>
                  <a:pt x="603303" y="1505141"/>
                </a:cubicBezTo>
                <a:cubicBezTo>
                  <a:pt x="605308" y="1506790"/>
                  <a:pt x="605308" y="1506790"/>
                  <a:pt x="605308" y="1506790"/>
                </a:cubicBezTo>
                <a:cubicBezTo>
                  <a:pt x="608962" y="1506437"/>
                  <a:pt x="608962" y="1506437"/>
                  <a:pt x="608962" y="1506437"/>
                </a:cubicBezTo>
                <a:cubicBezTo>
                  <a:pt x="608246" y="1499133"/>
                  <a:pt x="608246" y="1499133"/>
                  <a:pt x="608246" y="1499133"/>
                </a:cubicBezTo>
                <a:cubicBezTo>
                  <a:pt x="611184" y="1491475"/>
                  <a:pt x="611184" y="1491475"/>
                  <a:pt x="611184" y="1491475"/>
                </a:cubicBezTo>
                <a:cubicBezTo>
                  <a:pt x="598437" y="1474271"/>
                  <a:pt x="618567" y="1453893"/>
                  <a:pt x="605463" y="1433036"/>
                </a:cubicBezTo>
                <a:cubicBezTo>
                  <a:pt x="612054" y="1425025"/>
                  <a:pt x="612054" y="1425025"/>
                  <a:pt x="612054" y="1425025"/>
                </a:cubicBezTo>
                <a:cubicBezTo>
                  <a:pt x="609691" y="1419723"/>
                  <a:pt x="609691" y="1419723"/>
                  <a:pt x="609691" y="1419723"/>
                </a:cubicBezTo>
                <a:cubicBezTo>
                  <a:pt x="611913" y="1404761"/>
                  <a:pt x="611913" y="1404761"/>
                  <a:pt x="611913" y="1404761"/>
                </a:cubicBezTo>
                <a:cubicBezTo>
                  <a:pt x="608261" y="1405114"/>
                  <a:pt x="608261" y="1405114"/>
                  <a:pt x="608261" y="1405114"/>
                </a:cubicBezTo>
                <a:cubicBezTo>
                  <a:pt x="608478" y="1388502"/>
                  <a:pt x="608478" y="1388502"/>
                  <a:pt x="608478" y="1388502"/>
                </a:cubicBezTo>
                <a:cubicBezTo>
                  <a:pt x="613779" y="1386146"/>
                  <a:pt x="613779" y="1386146"/>
                  <a:pt x="613779" y="1386146"/>
                </a:cubicBezTo>
                <a:cubicBezTo>
                  <a:pt x="609768" y="1382846"/>
                  <a:pt x="609768" y="1382846"/>
                  <a:pt x="609768" y="1382846"/>
                </a:cubicBezTo>
                <a:cubicBezTo>
                  <a:pt x="606332" y="1366587"/>
                  <a:pt x="606332" y="1366587"/>
                  <a:pt x="606332" y="1366587"/>
                </a:cubicBezTo>
                <a:cubicBezTo>
                  <a:pt x="600317" y="1361637"/>
                  <a:pt x="600317" y="1361637"/>
                  <a:pt x="600317" y="1361637"/>
                </a:cubicBezTo>
                <a:cubicBezTo>
                  <a:pt x="605260" y="1355629"/>
                  <a:pt x="605260" y="1355629"/>
                  <a:pt x="605260" y="1355629"/>
                </a:cubicBezTo>
                <a:cubicBezTo>
                  <a:pt x="605260" y="1355629"/>
                  <a:pt x="610203" y="1349621"/>
                  <a:pt x="607622" y="1360932"/>
                </a:cubicBezTo>
                <a:cubicBezTo>
                  <a:pt x="612923" y="1358576"/>
                  <a:pt x="612923" y="1358576"/>
                  <a:pt x="612923" y="1358576"/>
                </a:cubicBezTo>
                <a:cubicBezTo>
                  <a:pt x="610203" y="1349621"/>
                  <a:pt x="610203" y="1349621"/>
                  <a:pt x="610203" y="1349621"/>
                </a:cubicBezTo>
                <a:cubicBezTo>
                  <a:pt x="620803" y="1344912"/>
                  <a:pt x="620803" y="1344912"/>
                  <a:pt x="620803" y="1344912"/>
                </a:cubicBezTo>
                <a:cubicBezTo>
                  <a:pt x="622094" y="1339256"/>
                  <a:pt x="622094" y="1339256"/>
                  <a:pt x="622094" y="1339256"/>
                </a:cubicBezTo>
                <a:cubicBezTo>
                  <a:pt x="617726" y="1332304"/>
                  <a:pt x="617726" y="1332304"/>
                  <a:pt x="617726" y="1332304"/>
                </a:cubicBezTo>
                <a:cubicBezTo>
                  <a:pt x="623384" y="1333601"/>
                  <a:pt x="623384" y="1333601"/>
                  <a:pt x="623384" y="1333601"/>
                </a:cubicBezTo>
                <a:cubicBezTo>
                  <a:pt x="625606" y="1318639"/>
                  <a:pt x="625606" y="1318639"/>
                  <a:pt x="625606" y="1318639"/>
                </a:cubicBezTo>
                <a:cubicBezTo>
                  <a:pt x="624891" y="1311334"/>
                  <a:pt x="622529" y="1306032"/>
                  <a:pt x="620166" y="1300729"/>
                </a:cubicBezTo>
                <a:cubicBezTo>
                  <a:pt x="621813" y="1298727"/>
                  <a:pt x="621813" y="1298727"/>
                  <a:pt x="621813" y="1298727"/>
                </a:cubicBezTo>
                <a:cubicBezTo>
                  <a:pt x="627829" y="1303677"/>
                  <a:pt x="627829" y="1303677"/>
                  <a:pt x="627829" y="1303677"/>
                </a:cubicBezTo>
                <a:cubicBezTo>
                  <a:pt x="634420" y="1295666"/>
                  <a:pt x="634420" y="1295666"/>
                  <a:pt x="634420" y="1295666"/>
                </a:cubicBezTo>
                <a:cubicBezTo>
                  <a:pt x="631839" y="1306976"/>
                  <a:pt x="631839" y="1306976"/>
                  <a:pt x="631839" y="1306976"/>
                </a:cubicBezTo>
                <a:cubicBezTo>
                  <a:pt x="635850" y="1310276"/>
                  <a:pt x="635850" y="1310276"/>
                  <a:pt x="635850" y="1310276"/>
                </a:cubicBezTo>
                <a:cubicBezTo>
                  <a:pt x="634202" y="1312279"/>
                  <a:pt x="634202" y="1312279"/>
                  <a:pt x="634202" y="1312279"/>
                </a:cubicBezTo>
                <a:cubicBezTo>
                  <a:pt x="640576" y="1320880"/>
                  <a:pt x="640576" y="1320880"/>
                  <a:pt x="640576" y="1320880"/>
                </a:cubicBezTo>
                <a:cubicBezTo>
                  <a:pt x="633627" y="1325238"/>
                  <a:pt x="633627" y="1325238"/>
                  <a:pt x="633627" y="1325238"/>
                </a:cubicBezTo>
                <a:cubicBezTo>
                  <a:pt x="631405" y="1340201"/>
                  <a:pt x="631405" y="1340201"/>
                  <a:pt x="631405" y="1340201"/>
                </a:cubicBezTo>
                <a:cubicBezTo>
                  <a:pt x="635773" y="1347153"/>
                  <a:pt x="635773" y="1347153"/>
                  <a:pt x="635773" y="1347153"/>
                </a:cubicBezTo>
                <a:cubicBezTo>
                  <a:pt x="640716" y="1341145"/>
                  <a:pt x="640716" y="1341145"/>
                  <a:pt x="640716" y="1341145"/>
                </a:cubicBezTo>
                <a:cubicBezTo>
                  <a:pt x="640001" y="1333840"/>
                  <a:pt x="640001" y="1333840"/>
                  <a:pt x="640001" y="1333840"/>
                </a:cubicBezTo>
                <a:cubicBezTo>
                  <a:pt x="643654" y="1333488"/>
                  <a:pt x="637063" y="1341498"/>
                  <a:pt x="643296" y="1329836"/>
                </a:cubicBezTo>
                <a:cubicBezTo>
                  <a:pt x="645301" y="1331485"/>
                  <a:pt x="640716" y="1341145"/>
                  <a:pt x="644726" y="1344445"/>
                </a:cubicBezTo>
                <a:cubicBezTo>
                  <a:pt x="652965" y="1334432"/>
                  <a:pt x="652965" y="1334432"/>
                  <a:pt x="652965" y="1334432"/>
                </a:cubicBezTo>
                <a:cubicBezTo>
                  <a:pt x="652032" y="1343739"/>
                  <a:pt x="652032" y="1343739"/>
                  <a:pt x="652032" y="1343739"/>
                </a:cubicBezTo>
                <a:cubicBezTo>
                  <a:pt x="658048" y="1348689"/>
                  <a:pt x="658048" y="1348689"/>
                  <a:pt x="658048" y="1348689"/>
                </a:cubicBezTo>
                <a:cubicBezTo>
                  <a:pt x="659338" y="1343035"/>
                  <a:pt x="656260" y="1330427"/>
                  <a:pt x="662851" y="1322417"/>
                </a:cubicBezTo>
                <a:cubicBezTo>
                  <a:pt x="668866" y="1327367"/>
                  <a:pt x="668866" y="1327367"/>
                  <a:pt x="668866" y="1327367"/>
                </a:cubicBezTo>
                <a:cubicBezTo>
                  <a:pt x="669799" y="1318059"/>
                  <a:pt x="669799" y="1318059"/>
                  <a:pt x="669799" y="1318059"/>
                </a:cubicBezTo>
                <a:cubicBezTo>
                  <a:pt x="672519" y="1327014"/>
                  <a:pt x="672519" y="1327014"/>
                  <a:pt x="672519" y="1327014"/>
                </a:cubicBezTo>
                <a:cubicBezTo>
                  <a:pt x="669224" y="1331019"/>
                  <a:pt x="669224" y="1331019"/>
                  <a:pt x="669224" y="1331019"/>
                </a:cubicBezTo>
                <a:cubicBezTo>
                  <a:pt x="669939" y="1338324"/>
                  <a:pt x="669939" y="1338324"/>
                  <a:pt x="669939" y="1338324"/>
                </a:cubicBezTo>
                <a:cubicBezTo>
                  <a:pt x="664639" y="1340679"/>
                  <a:pt x="664639" y="1340679"/>
                  <a:pt x="664639" y="1340679"/>
                </a:cubicBezTo>
                <a:cubicBezTo>
                  <a:pt x="664996" y="1344332"/>
                  <a:pt x="673592" y="1337971"/>
                  <a:pt x="663348" y="1346334"/>
                </a:cubicBezTo>
                <a:cubicBezTo>
                  <a:pt x="669007" y="1347631"/>
                  <a:pt x="669007" y="1347631"/>
                  <a:pt x="669007" y="1347631"/>
                </a:cubicBezTo>
                <a:cubicBezTo>
                  <a:pt x="677603" y="1341271"/>
                  <a:pt x="677603" y="1341271"/>
                  <a:pt x="677603" y="1341271"/>
                </a:cubicBezTo>
                <a:cubicBezTo>
                  <a:pt x="678318" y="1348576"/>
                  <a:pt x="678318" y="1348576"/>
                  <a:pt x="678318" y="1348576"/>
                </a:cubicBezTo>
                <a:cubicBezTo>
                  <a:pt x="679965" y="1346573"/>
                  <a:pt x="679965" y="1346573"/>
                  <a:pt x="679965" y="1346573"/>
                </a:cubicBezTo>
                <a:cubicBezTo>
                  <a:pt x="675022" y="1352581"/>
                  <a:pt x="693287" y="1350817"/>
                  <a:pt x="684334" y="1353525"/>
                </a:cubicBezTo>
                <a:cubicBezTo>
                  <a:pt x="687986" y="1353173"/>
                  <a:pt x="687986" y="1353173"/>
                  <a:pt x="687986" y="1353173"/>
                </a:cubicBezTo>
                <a:cubicBezTo>
                  <a:pt x="687271" y="1345868"/>
                  <a:pt x="687271" y="1345868"/>
                  <a:pt x="687271" y="1345868"/>
                </a:cubicBezTo>
                <a:cubicBezTo>
                  <a:pt x="692355" y="1360125"/>
                  <a:pt x="692355" y="1360125"/>
                  <a:pt x="692355" y="1360125"/>
                </a:cubicBezTo>
                <a:cubicBezTo>
                  <a:pt x="705676" y="1364369"/>
                  <a:pt x="705676" y="1364369"/>
                  <a:pt x="705676" y="1364369"/>
                </a:cubicBezTo>
                <a:cubicBezTo>
                  <a:pt x="708397" y="1373324"/>
                  <a:pt x="708397" y="1373324"/>
                  <a:pt x="708397" y="1373324"/>
                </a:cubicBezTo>
                <a:cubicBezTo>
                  <a:pt x="699801" y="1379684"/>
                  <a:pt x="699801" y="1379684"/>
                  <a:pt x="699801" y="1379684"/>
                </a:cubicBezTo>
                <a:cubicBezTo>
                  <a:pt x="698153" y="1381687"/>
                  <a:pt x="698153" y="1381687"/>
                  <a:pt x="698153" y="1381687"/>
                </a:cubicBezTo>
                <a:cubicBezTo>
                  <a:pt x="696863" y="1387342"/>
                  <a:pt x="696863" y="1387342"/>
                  <a:pt x="696863" y="1387342"/>
                </a:cubicBezTo>
                <a:cubicBezTo>
                  <a:pt x="707822" y="1386284"/>
                  <a:pt x="707822" y="1386284"/>
                  <a:pt x="707822" y="1386284"/>
                </a:cubicBezTo>
                <a:cubicBezTo>
                  <a:pt x="706889" y="1395591"/>
                  <a:pt x="716200" y="1396536"/>
                  <a:pt x="716915" y="1403841"/>
                </a:cubicBezTo>
                <a:cubicBezTo>
                  <a:pt x="711972" y="1409849"/>
                  <a:pt x="711972" y="1409849"/>
                  <a:pt x="711972" y="1409849"/>
                </a:cubicBezTo>
                <a:cubicBezTo>
                  <a:pt x="717771" y="1431410"/>
                  <a:pt x="717771" y="1431410"/>
                  <a:pt x="717771" y="1431410"/>
                </a:cubicBezTo>
                <a:cubicBezTo>
                  <a:pt x="722139" y="1438362"/>
                  <a:pt x="722139" y="1438362"/>
                  <a:pt x="722139" y="1438362"/>
                </a:cubicBezTo>
                <a:cubicBezTo>
                  <a:pt x="722497" y="1442015"/>
                  <a:pt x="722497" y="1442015"/>
                  <a:pt x="722497" y="1442015"/>
                </a:cubicBezTo>
                <a:cubicBezTo>
                  <a:pt x="714833" y="1439068"/>
                  <a:pt x="714833" y="1439068"/>
                  <a:pt x="714833" y="1439068"/>
                </a:cubicBezTo>
                <a:cubicBezTo>
                  <a:pt x="709890" y="1445076"/>
                  <a:pt x="709890" y="1445076"/>
                  <a:pt x="709890" y="1445076"/>
                </a:cubicBezTo>
                <a:cubicBezTo>
                  <a:pt x="713900" y="1448376"/>
                  <a:pt x="713900" y="1448376"/>
                  <a:pt x="713900" y="1448376"/>
                </a:cubicBezTo>
                <a:cubicBezTo>
                  <a:pt x="712968" y="1457683"/>
                  <a:pt x="712968" y="1457683"/>
                  <a:pt x="712968" y="1457683"/>
                </a:cubicBezTo>
                <a:cubicBezTo>
                  <a:pt x="716046" y="1470290"/>
                  <a:pt x="716046" y="1470290"/>
                  <a:pt x="716046" y="1470290"/>
                </a:cubicBezTo>
                <a:cubicBezTo>
                  <a:pt x="712176" y="1487255"/>
                  <a:pt x="712176" y="1487255"/>
                  <a:pt x="712176" y="1487255"/>
                </a:cubicBezTo>
                <a:cubicBezTo>
                  <a:pt x="718192" y="1492205"/>
                  <a:pt x="718192" y="1492205"/>
                  <a:pt x="718192" y="1492205"/>
                </a:cubicBezTo>
                <a:cubicBezTo>
                  <a:pt x="713389" y="1518477"/>
                  <a:pt x="720477" y="1534384"/>
                  <a:pt x="716032" y="1564309"/>
                </a:cubicBezTo>
                <a:cubicBezTo>
                  <a:pt x="722048" y="1569259"/>
                  <a:pt x="722048" y="1569259"/>
                  <a:pt x="722048" y="1569259"/>
                </a:cubicBezTo>
                <a:cubicBezTo>
                  <a:pt x="718395" y="1569611"/>
                  <a:pt x="718395" y="1569611"/>
                  <a:pt x="718395" y="1569611"/>
                </a:cubicBezTo>
                <a:cubicBezTo>
                  <a:pt x="715457" y="1577269"/>
                  <a:pt x="715457" y="1577269"/>
                  <a:pt x="715457" y="1577269"/>
                </a:cubicBezTo>
                <a:cubicBezTo>
                  <a:pt x="721831" y="1585871"/>
                  <a:pt x="721831" y="1585871"/>
                  <a:pt x="721831" y="1585871"/>
                </a:cubicBezTo>
                <a:cubicBezTo>
                  <a:pt x="716530" y="1588226"/>
                  <a:pt x="716530" y="1588226"/>
                  <a:pt x="716530" y="1588226"/>
                </a:cubicBezTo>
                <a:cubicBezTo>
                  <a:pt x="721971" y="1606136"/>
                  <a:pt x="721971" y="1606136"/>
                  <a:pt x="721971" y="1606136"/>
                </a:cubicBezTo>
                <a:cubicBezTo>
                  <a:pt x="732572" y="1601425"/>
                  <a:pt x="732572" y="1601425"/>
                  <a:pt x="732572" y="1601425"/>
                </a:cubicBezTo>
                <a:cubicBezTo>
                  <a:pt x="725981" y="1609435"/>
                  <a:pt x="736365" y="1621337"/>
                  <a:pt x="734360" y="1619687"/>
                </a:cubicBezTo>
                <a:cubicBezTo>
                  <a:pt x="729417" y="1625695"/>
                  <a:pt x="729417" y="1625695"/>
                  <a:pt x="729417" y="1625695"/>
                </a:cubicBezTo>
                <a:cubicBezTo>
                  <a:pt x="731422" y="1627345"/>
                  <a:pt x="731422" y="1627345"/>
                  <a:pt x="731422" y="1627345"/>
                </a:cubicBezTo>
                <a:cubicBezTo>
                  <a:pt x="722469" y="1630053"/>
                  <a:pt x="735791" y="1634297"/>
                  <a:pt x="727195" y="1640657"/>
                </a:cubicBezTo>
                <a:cubicBezTo>
                  <a:pt x="734143" y="1636299"/>
                  <a:pt x="734143" y="1636299"/>
                  <a:pt x="734143" y="1636299"/>
                </a:cubicBezTo>
                <a:cubicBezTo>
                  <a:pt x="731205" y="1643957"/>
                  <a:pt x="731205" y="1643957"/>
                  <a:pt x="731205" y="1643957"/>
                </a:cubicBezTo>
                <a:cubicBezTo>
                  <a:pt x="729915" y="1649612"/>
                  <a:pt x="729915" y="1649612"/>
                  <a:pt x="729915" y="1649612"/>
                </a:cubicBezTo>
                <a:cubicBezTo>
                  <a:pt x="735216" y="1647257"/>
                  <a:pt x="735216" y="1647257"/>
                  <a:pt x="735216" y="1647257"/>
                </a:cubicBezTo>
                <a:cubicBezTo>
                  <a:pt x="731345" y="1664222"/>
                  <a:pt x="731345" y="1664222"/>
                  <a:pt x="731345" y="1664222"/>
                </a:cubicBezTo>
                <a:cubicBezTo>
                  <a:pt x="728050" y="1668227"/>
                  <a:pt x="728050" y="1668227"/>
                  <a:pt x="728050" y="1668227"/>
                </a:cubicBezTo>
                <a:cubicBezTo>
                  <a:pt x="726402" y="1670230"/>
                  <a:pt x="726402" y="1670230"/>
                  <a:pt x="726402" y="1670230"/>
                </a:cubicBezTo>
                <a:cubicBezTo>
                  <a:pt x="725112" y="1675885"/>
                  <a:pt x="725112" y="1675885"/>
                  <a:pt x="725112" y="1675885"/>
                </a:cubicBezTo>
                <a:cubicBezTo>
                  <a:pt x="737003" y="1665520"/>
                  <a:pt x="737003" y="1665520"/>
                  <a:pt x="737003" y="1665520"/>
                </a:cubicBezTo>
                <a:cubicBezTo>
                  <a:pt x="734066" y="1673176"/>
                  <a:pt x="734066" y="1673176"/>
                  <a:pt x="734066" y="1673176"/>
                </a:cubicBezTo>
                <a:cubicBezTo>
                  <a:pt x="725469" y="1679538"/>
                  <a:pt x="725469" y="1679538"/>
                  <a:pt x="725469" y="1679538"/>
                </a:cubicBezTo>
                <a:cubicBezTo>
                  <a:pt x="725827" y="1683190"/>
                  <a:pt x="725827" y="1683190"/>
                  <a:pt x="725827" y="1683190"/>
                </a:cubicBezTo>
                <a:cubicBezTo>
                  <a:pt x="737144" y="1685784"/>
                  <a:pt x="737144" y="1685784"/>
                  <a:pt x="737144" y="1685784"/>
                </a:cubicBezTo>
                <a:cubicBezTo>
                  <a:pt x="743300" y="1710998"/>
                  <a:pt x="743300" y="1710998"/>
                  <a:pt x="743300" y="1710998"/>
                </a:cubicBezTo>
                <a:cubicBezTo>
                  <a:pt x="737642" y="1709701"/>
                  <a:pt x="737642" y="1709701"/>
                  <a:pt x="737642" y="1709701"/>
                </a:cubicBezTo>
                <a:cubicBezTo>
                  <a:pt x="737067" y="1722661"/>
                  <a:pt x="737067" y="1722661"/>
                  <a:pt x="737067" y="1722661"/>
                </a:cubicBezTo>
                <a:cubicBezTo>
                  <a:pt x="733056" y="1719361"/>
                  <a:pt x="733056" y="1719361"/>
                  <a:pt x="733056" y="1719361"/>
                </a:cubicBezTo>
                <a:cubicBezTo>
                  <a:pt x="730118" y="1727019"/>
                  <a:pt x="730118" y="1727019"/>
                  <a:pt x="730118" y="1727019"/>
                </a:cubicBezTo>
                <a:cubicBezTo>
                  <a:pt x="732481" y="1732321"/>
                  <a:pt x="732481" y="1732321"/>
                  <a:pt x="732481" y="1732321"/>
                </a:cubicBezTo>
                <a:cubicBezTo>
                  <a:pt x="740145" y="1735268"/>
                  <a:pt x="740145" y="1735268"/>
                  <a:pt x="740145" y="1735268"/>
                </a:cubicBezTo>
                <a:cubicBezTo>
                  <a:pt x="745088" y="1729260"/>
                  <a:pt x="745088" y="1729260"/>
                  <a:pt x="745088" y="1729260"/>
                </a:cubicBezTo>
                <a:cubicBezTo>
                  <a:pt x="744015" y="1718303"/>
                  <a:pt x="744015" y="1718303"/>
                  <a:pt x="744015" y="1718303"/>
                </a:cubicBezTo>
                <a:cubicBezTo>
                  <a:pt x="757553" y="1705936"/>
                  <a:pt x="757553" y="1705936"/>
                  <a:pt x="757553" y="1705936"/>
                </a:cubicBezTo>
                <a:cubicBezTo>
                  <a:pt x="763212" y="1707232"/>
                  <a:pt x="763212" y="1707232"/>
                  <a:pt x="763212" y="1707232"/>
                </a:cubicBezTo>
                <a:cubicBezTo>
                  <a:pt x="760274" y="1714890"/>
                  <a:pt x="760274" y="1714890"/>
                  <a:pt x="760274" y="1714890"/>
                </a:cubicBezTo>
                <a:cubicBezTo>
                  <a:pt x="766290" y="1719840"/>
                  <a:pt x="758984" y="1720545"/>
                  <a:pt x="763352" y="1727497"/>
                </a:cubicBezTo>
                <a:cubicBezTo>
                  <a:pt x="759342" y="1724197"/>
                  <a:pt x="759342" y="1724197"/>
                  <a:pt x="759342" y="1724197"/>
                </a:cubicBezTo>
                <a:cubicBezTo>
                  <a:pt x="753466" y="1739513"/>
                  <a:pt x="753466" y="1739513"/>
                  <a:pt x="753466" y="1739513"/>
                </a:cubicBezTo>
                <a:cubicBezTo>
                  <a:pt x="746160" y="1740218"/>
                  <a:pt x="746160" y="1740218"/>
                  <a:pt x="746160" y="1740218"/>
                </a:cubicBezTo>
                <a:cubicBezTo>
                  <a:pt x="752534" y="1748820"/>
                  <a:pt x="752534" y="1748820"/>
                  <a:pt x="752534" y="1748820"/>
                </a:cubicBezTo>
                <a:cubicBezTo>
                  <a:pt x="749954" y="1760130"/>
                  <a:pt x="749954" y="1760130"/>
                  <a:pt x="749954" y="1760130"/>
                </a:cubicBezTo>
                <a:cubicBezTo>
                  <a:pt x="742648" y="1760835"/>
                  <a:pt x="742648" y="1760835"/>
                  <a:pt x="742648" y="1760835"/>
                </a:cubicBezTo>
                <a:cubicBezTo>
                  <a:pt x="745725" y="1773443"/>
                  <a:pt x="745725" y="1773443"/>
                  <a:pt x="745725" y="1773443"/>
                </a:cubicBezTo>
                <a:lnTo>
                  <a:pt x="741461" y="1781422"/>
                </a:lnTo>
                <a:lnTo>
                  <a:pt x="741167" y="1781026"/>
                </a:lnTo>
                <a:cubicBezTo>
                  <a:pt x="741050" y="1782190"/>
                  <a:pt x="741319" y="1784929"/>
                  <a:pt x="739493" y="1785105"/>
                </a:cubicBezTo>
                <a:cubicBezTo>
                  <a:pt x="739493" y="1785105"/>
                  <a:pt x="739493" y="1785105"/>
                  <a:pt x="740272" y="1783647"/>
                </a:cubicBezTo>
                <a:lnTo>
                  <a:pt x="741461" y="1781422"/>
                </a:lnTo>
                <a:lnTo>
                  <a:pt x="745151" y="1786403"/>
                </a:lnTo>
                <a:cubicBezTo>
                  <a:pt x="751026" y="1771087"/>
                  <a:pt x="751026" y="1771087"/>
                  <a:pt x="751026" y="1771087"/>
                </a:cubicBezTo>
                <a:cubicBezTo>
                  <a:pt x="754104" y="1783694"/>
                  <a:pt x="754104" y="1783694"/>
                  <a:pt x="754104" y="1783694"/>
                </a:cubicBezTo>
                <a:cubicBezTo>
                  <a:pt x="760695" y="1775684"/>
                  <a:pt x="756684" y="1772385"/>
                  <a:pt x="763633" y="1768027"/>
                </a:cubicBezTo>
                <a:cubicBezTo>
                  <a:pt x="756684" y="1772385"/>
                  <a:pt x="756684" y="1772385"/>
                  <a:pt x="756684" y="1772385"/>
                </a:cubicBezTo>
                <a:cubicBezTo>
                  <a:pt x="753964" y="1763429"/>
                  <a:pt x="753964" y="1763429"/>
                  <a:pt x="753964" y="1763429"/>
                </a:cubicBezTo>
                <a:cubicBezTo>
                  <a:pt x="760912" y="1759072"/>
                  <a:pt x="760912" y="1759072"/>
                  <a:pt x="760912" y="1759072"/>
                </a:cubicBezTo>
                <a:cubicBezTo>
                  <a:pt x="761627" y="1766377"/>
                  <a:pt x="761627" y="1766377"/>
                  <a:pt x="761627" y="1766377"/>
                </a:cubicBezTo>
                <a:cubicBezTo>
                  <a:pt x="771513" y="1754362"/>
                  <a:pt x="771513" y="1754362"/>
                  <a:pt x="771513" y="1754362"/>
                </a:cubicBezTo>
                <a:cubicBezTo>
                  <a:pt x="760197" y="1751767"/>
                  <a:pt x="760197" y="1751767"/>
                  <a:pt x="760197" y="1751767"/>
                </a:cubicBezTo>
                <a:cubicBezTo>
                  <a:pt x="765497" y="1749412"/>
                  <a:pt x="765497" y="1749412"/>
                  <a:pt x="765497" y="1749412"/>
                </a:cubicBezTo>
                <a:cubicBezTo>
                  <a:pt x="767145" y="1747409"/>
                  <a:pt x="767145" y="1747409"/>
                  <a:pt x="767145" y="1747409"/>
                </a:cubicBezTo>
                <a:cubicBezTo>
                  <a:pt x="763135" y="1744109"/>
                  <a:pt x="763135" y="1744109"/>
                  <a:pt x="763135" y="1744109"/>
                </a:cubicBezTo>
                <a:cubicBezTo>
                  <a:pt x="775958" y="1724437"/>
                  <a:pt x="775958" y="1724437"/>
                  <a:pt x="775958" y="1724437"/>
                </a:cubicBezTo>
                <a:cubicBezTo>
                  <a:pt x="780187" y="1711124"/>
                  <a:pt x="780187" y="1711124"/>
                  <a:pt x="780187" y="1711124"/>
                </a:cubicBezTo>
                <a:cubicBezTo>
                  <a:pt x="785487" y="1708769"/>
                  <a:pt x="785487" y="1708769"/>
                  <a:pt x="785487" y="1708769"/>
                </a:cubicBezTo>
                <a:cubicBezTo>
                  <a:pt x="784771" y="1701464"/>
                  <a:pt x="784771" y="1701464"/>
                  <a:pt x="784771" y="1701464"/>
                </a:cubicBezTo>
                <a:cubicBezTo>
                  <a:pt x="784057" y="1694159"/>
                  <a:pt x="795015" y="1693101"/>
                  <a:pt x="794658" y="1689449"/>
                </a:cubicBezTo>
                <a:cubicBezTo>
                  <a:pt x="796663" y="1691099"/>
                  <a:pt x="796663" y="1691099"/>
                  <a:pt x="796663" y="1691099"/>
                </a:cubicBezTo>
                <a:cubicBezTo>
                  <a:pt x="790430" y="1702761"/>
                  <a:pt x="790430" y="1702761"/>
                  <a:pt x="790430" y="1702761"/>
                </a:cubicBezTo>
                <a:cubicBezTo>
                  <a:pt x="793150" y="1711716"/>
                  <a:pt x="793150" y="1711716"/>
                  <a:pt x="793150" y="1711716"/>
                </a:cubicBezTo>
                <a:cubicBezTo>
                  <a:pt x="795155" y="1713366"/>
                  <a:pt x="795155" y="1713366"/>
                  <a:pt x="795155" y="1713366"/>
                </a:cubicBezTo>
                <a:cubicBezTo>
                  <a:pt x="794798" y="1709714"/>
                  <a:pt x="792435" y="1704411"/>
                  <a:pt x="799384" y="1700053"/>
                </a:cubicBezTo>
                <a:cubicBezTo>
                  <a:pt x="797378" y="1698403"/>
                  <a:pt x="797378" y="1698403"/>
                  <a:pt x="797378" y="1698403"/>
                </a:cubicBezTo>
                <a:cubicBezTo>
                  <a:pt x="808694" y="1700998"/>
                  <a:pt x="808694" y="1700998"/>
                  <a:pt x="808694" y="1700998"/>
                </a:cubicBezTo>
                <a:cubicBezTo>
                  <a:pt x="812705" y="1704298"/>
                  <a:pt x="812705" y="1704298"/>
                  <a:pt x="812705" y="1704298"/>
                </a:cubicBezTo>
                <a:cubicBezTo>
                  <a:pt x="806114" y="1712308"/>
                  <a:pt x="806114" y="1712308"/>
                  <a:pt x="806114" y="1712308"/>
                </a:cubicBezTo>
                <a:cubicBezTo>
                  <a:pt x="804824" y="1717963"/>
                  <a:pt x="804824" y="1717963"/>
                  <a:pt x="804824" y="1717963"/>
                </a:cubicBezTo>
                <a:cubicBezTo>
                  <a:pt x="801171" y="1718316"/>
                  <a:pt x="801171" y="1718316"/>
                  <a:pt x="801171" y="1718316"/>
                </a:cubicBezTo>
                <a:cubicBezTo>
                  <a:pt x="799166" y="1716666"/>
                  <a:pt x="794223" y="1722673"/>
                  <a:pt x="800813" y="1714663"/>
                </a:cubicBezTo>
                <a:cubicBezTo>
                  <a:pt x="798808" y="1713013"/>
                  <a:pt x="798808" y="1713013"/>
                  <a:pt x="798808" y="1713013"/>
                </a:cubicBezTo>
                <a:cubicBezTo>
                  <a:pt x="792575" y="1724676"/>
                  <a:pt x="792575" y="1724676"/>
                  <a:pt x="792575" y="1724676"/>
                </a:cubicBezTo>
                <a:cubicBezTo>
                  <a:pt x="794938" y="1729978"/>
                  <a:pt x="794938" y="1729978"/>
                  <a:pt x="794938" y="1729978"/>
                </a:cubicBezTo>
                <a:cubicBezTo>
                  <a:pt x="796943" y="1731628"/>
                  <a:pt x="803892" y="1727270"/>
                  <a:pt x="802601" y="1732925"/>
                </a:cubicBezTo>
                <a:cubicBezTo>
                  <a:pt x="806255" y="1732572"/>
                  <a:pt x="806255" y="1732572"/>
                  <a:pt x="806255" y="1732572"/>
                </a:cubicBezTo>
                <a:cubicBezTo>
                  <a:pt x="809192" y="1724915"/>
                  <a:pt x="809192" y="1724915"/>
                  <a:pt x="809192" y="1724915"/>
                </a:cubicBezTo>
                <a:cubicBezTo>
                  <a:pt x="814850" y="1726213"/>
                  <a:pt x="814850" y="1726213"/>
                  <a:pt x="814850" y="1726213"/>
                </a:cubicBezTo>
                <a:cubicBezTo>
                  <a:pt x="814276" y="1739172"/>
                  <a:pt x="814276" y="1739172"/>
                  <a:pt x="814276" y="1739172"/>
                </a:cubicBezTo>
                <a:cubicBezTo>
                  <a:pt x="821224" y="1734815"/>
                  <a:pt x="821224" y="1734815"/>
                  <a:pt x="821224" y="1734815"/>
                </a:cubicBezTo>
                <a:cubicBezTo>
                  <a:pt x="825234" y="1738114"/>
                  <a:pt x="825234" y="1738114"/>
                  <a:pt x="825234" y="1738114"/>
                </a:cubicBezTo>
                <a:cubicBezTo>
                  <a:pt x="820649" y="1747774"/>
                  <a:pt x="820509" y="1727509"/>
                  <a:pt x="820649" y="1747774"/>
                </a:cubicBezTo>
                <a:cubicBezTo>
                  <a:pt x="816996" y="1748127"/>
                  <a:pt x="818287" y="1742471"/>
                  <a:pt x="812628" y="1741175"/>
                </a:cubicBezTo>
                <a:cubicBezTo>
                  <a:pt x="812271" y="1737522"/>
                  <a:pt x="812271" y="1737522"/>
                  <a:pt x="812271" y="1737522"/>
                </a:cubicBezTo>
                <a:lnTo>
                  <a:pt x="808975" y="1741527"/>
                </a:lnTo>
                <a:cubicBezTo>
                  <a:pt x="799664" y="1740583"/>
                  <a:pt x="799664" y="1740583"/>
                  <a:pt x="799664" y="1740583"/>
                </a:cubicBezTo>
                <a:cubicBezTo>
                  <a:pt x="798016" y="1742585"/>
                  <a:pt x="798016" y="1742585"/>
                  <a:pt x="798016" y="1742585"/>
                </a:cubicBezTo>
                <a:cubicBezTo>
                  <a:pt x="795436" y="1753895"/>
                  <a:pt x="795436" y="1753895"/>
                  <a:pt x="795436" y="1753895"/>
                </a:cubicBezTo>
                <a:cubicBezTo>
                  <a:pt x="799447" y="1757195"/>
                  <a:pt x="799447" y="1757195"/>
                  <a:pt x="799447" y="1757195"/>
                </a:cubicBezTo>
                <a:cubicBezTo>
                  <a:pt x="794861" y="1766855"/>
                  <a:pt x="794861" y="1766855"/>
                  <a:pt x="794861" y="1766855"/>
                </a:cubicBezTo>
                <a:cubicBezTo>
                  <a:pt x="799230" y="1773807"/>
                  <a:pt x="799230" y="1773807"/>
                  <a:pt x="799230" y="1773807"/>
                </a:cubicBezTo>
                <a:cubicBezTo>
                  <a:pt x="788628" y="1778518"/>
                  <a:pt x="788628" y="1778518"/>
                  <a:pt x="788628" y="1778518"/>
                </a:cubicBezTo>
                <a:cubicBezTo>
                  <a:pt x="787696" y="1787825"/>
                  <a:pt x="787696" y="1787825"/>
                  <a:pt x="787696" y="1787825"/>
                </a:cubicBezTo>
                <a:cubicBezTo>
                  <a:pt x="784618" y="1775218"/>
                  <a:pt x="784618" y="1775218"/>
                  <a:pt x="784618" y="1775218"/>
                </a:cubicBezTo>
                <a:cubicBezTo>
                  <a:pt x="793571" y="1772511"/>
                  <a:pt x="793571" y="1772511"/>
                  <a:pt x="793571" y="1772511"/>
                </a:cubicBezTo>
                <a:cubicBezTo>
                  <a:pt x="793214" y="1768858"/>
                  <a:pt x="793214" y="1768858"/>
                  <a:pt x="793214" y="1768858"/>
                </a:cubicBezTo>
                <a:cubicBezTo>
                  <a:pt x="794861" y="1766855"/>
                  <a:pt x="788271" y="1774865"/>
                  <a:pt x="790851" y="1763555"/>
                </a:cubicBezTo>
                <a:cubicBezTo>
                  <a:pt x="782255" y="1769916"/>
                  <a:pt x="782255" y="1769916"/>
                  <a:pt x="782255" y="1769916"/>
                </a:cubicBezTo>
                <a:cubicBezTo>
                  <a:pt x="785193" y="1762258"/>
                  <a:pt x="785193" y="1762258"/>
                  <a:pt x="785193" y="1762258"/>
                </a:cubicBezTo>
                <a:cubicBezTo>
                  <a:pt x="784835" y="1758606"/>
                  <a:pt x="784835" y="1758606"/>
                  <a:pt x="784835" y="1758606"/>
                </a:cubicBezTo>
                <a:cubicBezTo>
                  <a:pt x="781182" y="1758958"/>
                  <a:pt x="781182" y="1758958"/>
                  <a:pt x="781182" y="1758958"/>
                </a:cubicBezTo>
                <a:cubicBezTo>
                  <a:pt x="777669" y="1779576"/>
                  <a:pt x="777669" y="1779576"/>
                  <a:pt x="777669" y="1779576"/>
                </a:cubicBezTo>
                <a:cubicBezTo>
                  <a:pt x="780033" y="1784878"/>
                  <a:pt x="780033" y="1784878"/>
                  <a:pt x="780033" y="1784878"/>
                </a:cubicBezTo>
                <a:cubicBezTo>
                  <a:pt x="783685" y="1784525"/>
                  <a:pt x="783685" y="1784525"/>
                  <a:pt x="783685" y="1784525"/>
                </a:cubicBezTo>
                <a:cubicBezTo>
                  <a:pt x="780747" y="1792183"/>
                  <a:pt x="780747" y="1792183"/>
                  <a:pt x="780747" y="1792183"/>
                </a:cubicBezTo>
                <a:cubicBezTo>
                  <a:pt x="777592" y="1816453"/>
                  <a:pt x="777592" y="1816453"/>
                  <a:pt x="777592" y="1816453"/>
                </a:cubicBezTo>
                <a:cubicBezTo>
                  <a:pt x="775945" y="1818455"/>
                  <a:pt x="775945" y="1818455"/>
                  <a:pt x="775945" y="1818455"/>
                </a:cubicBezTo>
                <a:lnTo>
                  <a:pt x="775080" y="1820710"/>
                </a:lnTo>
                <a:lnTo>
                  <a:pt x="774509" y="1820265"/>
                </a:lnTo>
                <a:cubicBezTo>
                  <a:pt x="773030" y="1820465"/>
                  <a:pt x="770232" y="1821311"/>
                  <a:pt x="765343" y="1823166"/>
                </a:cubicBezTo>
                <a:cubicBezTo>
                  <a:pt x="762872" y="1826170"/>
                  <a:pt x="761637" y="1827672"/>
                  <a:pt x="761018" y="1828423"/>
                </a:cubicBezTo>
                <a:lnTo>
                  <a:pt x="760912" y="1828553"/>
                </a:lnTo>
                <a:lnTo>
                  <a:pt x="758038" y="1823871"/>
                </a:lnTo>
                <a:cubicBezTo>
                  <a:pt x="761116" y="1836479"/>
                  <a:pt x="761116" y="1836479"/>
                  <a:pt x="761116" y="1836479"/>
                </a:cubicBezTo>
                <a:cubicBezTo>
                  <a:pt x="759110" y="1834829"/>
                  <a:pt x="750157" y="1837537"/>
                  <a:pt x="758178" y="1844136"/>
                </a:cubicBezTo>
                <a:cubicBezTo>
                  <a:pt x="753592" y="1853797"/>
                  <a:pt x="748292" y="1856151"/>
                  <a:pt x="749365" y="1867109"/>
                </a:cubicBezTo>
                <a:cubicBezTo>
                  <a:pt x="756811" y="1886668"/>
                  <a:pt x="756811" y="1886668"/>
                  <a:pt x="756811" y="1886668"/>
                </a:cubicBezTo>
                <a:cubicBezTo>
                  <a:pt x="755521" y="1892323"/>
                  <a:pt x="755521" y="1892323"/>
                  <a:pt x="755521" y="1892323"/>
                </a:cubicBezTo>
                <a:cubicBezTo>
                  <a:pt x="758241" y="1901278"/>
                  <a:pt x="758241" y="1901278"/>
                  <a:pt x="758241" y="1901278"/>
                </a:cubicBezTo>
                <a:lnTo>
                  <a:pt x="757726" y="1901904"/>
                </a:lnTo>
                <a:cubicBezTo>
                  <a:pt x="756357" y="1902036"/>
                  <a:pt x="753765" y="1902632"/>
                  <a:pt x="749288" y="1903986"/>
                </a:cubicBezTo>
                <a:cubicBezTo>
                  <a:pt x="752008" y="1912941"/>
                  <a:pt x="752008" y="1912941"/>
                  <a:pt x="752008" y="1912941"/>
                </a:cubicBezTo>
                <a:cubicBezTo>
                  <a:pt x="739759" y="1919654"/>
                  <a:pt x="739759" y="1919654"/>
                  <a:pt x="739759" y="1919654"/>
                </a:cubicBezTo>
                <a:cubicBezTo>
                  <a:pt x="742480" y="1928608"/>
                  <a:pt x="742480" y="1928608"/>
                  <a:pt x="742480" y="1928608"/>
                </a:cubicBezTo>
                <a:cubicBezTo>
                  <a:pt x="746133" y="1928256"/>
                  <a:pt x="746133" y="1928256"/>
                  <a:pt x="746133" y="1928256"/>
                </a:cubicBezTo>
                <a:cubicBezTo>
                  <a:pt x="749785" y="1927903"/>
                  <a:pt x="749785" y="1927903"/>
                  <a:pt x="749785" y="1927903"/>
                </a:cubicBezTo>
                <a:cubicBezTo>
                  <a:pt x="747780" y="1926253"/>
                  <a:pt x="753080" y="1923898"/>
                  <a:pt x="752723" y="1920245"/>
                </a:cubicBezTo>
                <a:cubicBezTo>
                  <a:pt x="752506" y="1936857"/>
                  <a:pt x="752506" y="1936857"/>
                  <a:pt x="752506" y="1936857"/>
                </a:cubicBezTo>
                <a:lnTo>
                  <a:pt x="751023" y="1946841"/>
                </a:lnTo>
                <a:lnTo>
                  <a:pt x="746273" y="1948521"/>
                </a:lnTo>
                <a:cubicBezTo>
                  <a:pt x="745340" y="1957828"/>
                  <a:pt x="745340" y="1957828"/>
                  <a:pt x="745340" y="1957828"/>
                </a:cubicBezTo>
                <a:cubicBezTo>
                  <a:pt x="755941" y="1953118"/>
                  <a:pt x="755941" y="1953118"/>
                  <a:pt x="755941" y="1953118"/>
                </a:cubicBezTo>
                <a:cubicBezTo>
                  <a:pt x="755724" y="1969730"/>
                  <a:pt x="755724" y="1969730"/>
                  <a:pt x="755724" y="1969730"/>
                </a:cubicBezTo>
                <a:cubicBezTo>
                  <a:pt x="755366" y="1966078"/>
                  <a:pt x="755366" y="1966078"/>
                  <a:pt x="755366" y="1966078"/>
                </a:cubicBezTo>
                <a:cubicBezTo>
                  <a:pt x="749133" y="1977740"/>
                  <a:pt x="749133" y="1977740"/>
                  <a:pt x="749133" y="1977740"/>
                </a:cubicBezTo>
                <a:cubicBezTo>
                  <a:pt x="753859" y="1988345"/>
                  <a:pt x="753859" y="1988345"/>
                  <a:pt x="753859" y="1988345"/>
                </a:cubicBezTo>
                <a:cubicBezTo>
                  <a:pt x="754714" y="2015915"/>
                  <a:pt x="754714" y="2015915"/>
                  <a:pt x="754714" y="2015915"/>
                </a:cubicBezTo>
                <a:cubicBezTo>
                  <a:pt x="756720" y="2017564"/>
                  <a:pt x="743755" y="2016973"/>
                  <a:pt x="758368" y="2015561"/>
                </a:cubicBezTo>
                <a:cubicBezTo>
                  <a:pt x="760947" y="2004252"/>
                  <a:pt x="760947" y="2004252"/>
                  <a:pt x="760947" y="2004252"/>
                </a:cubicBezTo>
                <a:cubicBezTo>
                  <a:pt x="767896" y="1999894"/>
                  <a:pt x="767896" y="1999894"/>
                  <a:pt x="767896" y="1999894"/>
                </a:cubicBezTo>
                <a:cubicBezTo>
                  <a:pt x="771191" y="1995889"/>
                  <a:pt x="771191" y="1995889"/>
                  <a:pt x="771191" y="1995889"/>
                </a:cubicBezTo>
                <a:cubicBezTo>
                  <a:pt x="768471" y="1986934"/>
                  <a:pt x="768471" y="1986934"/>
                  <a:pt x="768471" y="1986934"/>
                </a:cubicBezTo>
                <a:cubicBezTo>
                  <a:pt x="780937" y="1963609"/>
                  <a:pt x="780937" y="1963609"/>
                  <a:pt x="780937" y="1963609"/>
                </a:cubicBezTo>
                <a:cubicBezTo>
                  <a:pt x="782227" y="1957953"/>
                  <a:pt x="782227" y="1957953"/>
                  <a:pt x="782227" y="1957953"/>
                </a:cubicBezTo>
                <a:cubicBezTo>
                  <a:pt x="788102" y="1942639"/>
                  <a:pt x="788102" y="1942639"/>
                  <a:pt x="788102" y="1942639"/>
                </a:cubicBezTo>
                <a:cubicBezTo>
                  <a:pt x="800709" y="1939577"/>
                  <a:pt x="800709" y="1939577"/>
                  <a:pt x="800709" y="1939577"/>
                </a:cubicBezTo>
                <a:cubicBezTo>
                  <a:pt x="808590" y="1925913"/>
                  <a:pt x="808590" y="1925913"/>
                  <a:pt x="808590" y="1925913"/>
                </a:cubicBezTo>
                <a:cubicBezTo>
                  <a:pt x="803289" y="1928268"/>
                  <a:pt x="812818" y="1912600"/>
                  <a:pt x="800926" y="1922965"/>
                </a:cubicBezTo>
                <a:cubicBezTo>
                  <a:pt x="800211" y="1915661"/>
                  <a:pt x="800211" y="1915661"/>
                  <a:pt x="800211" y="1915661"/>
                </a:cubicBezTo>
                <a:cubicBezTo>
                  <a:pt x="803864" y="1915308"/>
                  <a:pt x="803864" y="1915308"/>
                  <a:pt x="803864" y="1915308"/>
                </a:cubicBezTo>
                <a:cubicBezTo>
                  <a:pt x="809739" y="1899993"/>
                  <a:pt x="809739" y="1899993"/>
                  <a:pt x="809739" y="1899993"/>
                </a:cubicBezTo>
                <a:cubicBezTo>
                  <a:pt x="820698" y="1898935"/>
                  <a:pt x="820698" y="1898935"/>
                  <a:pt x="820698" y="1898935"/>
                </a:cubicBezTo>
                <a:cubicBezTo>
                  <a:pt x="840688" y="1858292"/>
                  <a:pt x="840688" y="1858292"/>
                  <a:pt x="840688" y="1858292"/>
                </a:cubicBezTo>
                <a:cubicBezTo>
                  <a:pt x="848568" y="1844627"/>
                  <a:pt x="848568" y="1844627"/>
                  <a:pt x="848568" y="1844627"/>
                </a:cubicBezTo>
                <a:cubicBezTo>
                  <a:pt x="842195" y="1836024"/>
                  <a:pt x="842693" y="1859941"/>
                  <a:pt x="844201" y="1837674"/>
                </a:cubicBezTo>
                <a:cubicBezTo>
                  <a:pt x="841263" y="1845332"/>
                  <a:pt x="832667" y="1851692"/>
                  <a:pt x="831734" y="1861000"/>
                </a:cubicBezTo>
                <a:cubicBezTo>
                  <a:pt x="826076" y="1859702"/>
                  <a:pt x="826076" y="1859702"/>
                  <a:pt x="826076" y="1859702"/>
                </a:cubicBezTo>
                <a:cubicBezTo>
                  <a:pt x="839832" y="1830722"/>
                  <a:pt x="839832" y="1830722"/>
                  <a:pt x="839832" y="1830722"/>
                </a:cubicBezTo>
                <a:cubicBezTo>
                  <a:pt x="852656" y="1811049"/>
                  <a:pt x="852656" y="1811049"/>
                  <a:pt x="852656" y="1811049"/>
                </a:cubicBezTo>
                <a:cubicBezTo>
                  <a:pt x="853728" y="1822007"/>
                  <a:pt x="853728" y="1822007"/>
                  <a:pt x="853728" y="1822007"/>
                </a:cubicBezTo>
                <a:cubicBezTo>
                  <a:pt x="848428" y="1824362"/>
                  <a:pt x="848428" y="1824362"/>
                  <a:pt x="848428" y="1824362"/>
                </a:cubicBezTo>
                <a:cubicBezTo>
                  <a:pt x="845848" y="1835672"/>
                  <a:pt x="845848" y="1835672"/>
                  <a:pt x="845848" y="1835672"/>
                </a:cubicBezTo>
                <a:cubicBezTo>
                  <a:pt x="854444" y="1829311"/>
                  <a:pt x="854444" y="1829311"/>
                  <a:pt x="854444" y="1829311"/>
                </a:cubicBezTo>
                <a:cubicBezTo>
                  <a:pt x="866195" y="1798681"/>
                  <a:pt x="866195" y="1798681"/>
                  <a:pt x="866195" y="1798681"/>
                </a:cubicBezTo>
                <a:cubicBezTo>
                  <a:pt x="860537" y="1797384"/>
                  <a:pt x="860537" y="1797384"/>
                  <a:pt x="860537" y="1797384"/>
                </a:cubicBezTo>
                <a:cubicBezTo>
                  <a:pt x="857241" y="1801389"/>
                  <a:pt x="857241" y="1801389"/>
                  <a:pt x="857241" y="1801389"/>
                </a:cubicBezTo>
                <a:cubicBezTo>
                  <a:pt x="858531" y="1795734"/>
                  <a:pt x="858531" y="1795734"/>
                  <a:pt x="858531" y="1795734"/>
                </a:cubicBezTo>
                <a:cubicBezTo>
                  <a:pt x="860179" y="1793732"/>
                  <a:pt x="860179" y="1793732"/>
                  <a:pt x="860179" y="1793732"/>
                </a:cubicBezTo>
                <a:cubicBezTo>
                  <a:pt x="866055" y="1778416"/>
                  <a:pt x="866055" y="1778416"/>
                  <a:pt x="866055" y="1778416"/>
                </a:cubicBezTo>
                <a:cubicBezTo>
                  <a:pt x="870065" y="1781716"/>
                  <a:pt x="870065" y="1781716"/>
                  <a:pt x="870065" y="1781716"/>
                </a:cubicBezTo>
                <a:cubicBezTo>
                  <a:pt x="863475" y="1789726"/>
                  <a:pt x="863475" y="1789726"/>
                  <a:pt x="863475" y="1789726"/>
                </a:cubicBezTo>
                <a:cubicBezTo>
                  <a:pt x="867485" y="1793026"/>
                  <a:pt x="867485" y="1793026"/>
                  <a:pt x="867485" y="1793026"/>
                </a:cubicBezTo>
                <a:lnTo>
                  <a:pt x="867485" y="1793026"/>
                </a:lnTo>
                <a:lnTo>
                  <a:pt x="863832" y="1793379"/>
                </a:lnTo>
                <a:cubicBezTo>
                  <a:pt x="869490" y="1794677"/>
                  <a:pt x="869991" y="1795089"/>
                  <a:pt x="869284" y="1794927"/>
                </a:cubicBezTo>
                <a:lnTo>
                  <a:pt x="867485" y="1793026"/>
                </a:lnTo>
                <a:lnTo>
                  <a:pt x="873421" y="1792453"/>
                </a:lnTo>
                <a:cubicBezTo>
                  <a:pt x="874791" y="1792321"/>
                  <a:pt x="874791" y="1792321"/>
                  <a:pt x="874791" y="1792321"/>
                </a:cubicBezTo>
                <a:cubicBezTo>
                  <a:pt x="875723" y="1783013"/>
                  <a:pt x="875723" y="1783013"/>
                  <a:pt x="875723" y="1783013"/>
                </a:cubicBezTo>
                <a:lnTo>
                  <a:pt x="877921" y="1782454"/>
                </a:lnTo>
                <a:lnTo>
                  <a:pt x="875743" y="1785863"/>
                </a:lnTo>
                <a:cubicBezTo>
                  <a:pt x="874395" y="1789161"/>
                  <a:pt x="879468" y="1783890"/>
                  <a:pt x="879911" y="1781946"/>
                </a:cubicBezTo>
                <a:lnTo>
                  <a:pt x="877921" y="1782454"/>
                </a:lnTo>
                <a:lnTo>
                  <a:pt x="883961" y="1773001"/>
                </a:lnTo>
                <a:cubicBezTo>
                  <a:pt x="891127" y="1752031"/>
                  <a:pt x="891127" y="1752031"/>
                  <a:pt x="891127" y="1752031"/>
                </a:cubicBezTo>
                <a:cubicBezTo>
                  <a:pt x="899366" y="1742018"/>
                  <a:pt x="899366" y="1742018"/>
                  <a:pt x="899366" y="1742018"/>
                </a:cubicBezTo>
                <a:cubicBezTo>
                  <a:pt x="915127" y="1714687"/>
                  <a:pt x="915127" y="1714687"/>
                  <a:pt x="915127" y="1714687"/>
                </a:cubicBezTo>
                <a:cubicBezTo>
                  <a:pt x="914770" y="1711034"/>
                  <a:pt x="914770" y="1711034"/>
                  <a:pt x="914770" y="1711034"/>
                </a:cubicBezTo>
                <a:cubicBezTo>
                  <a:pt x="921360" y="1703025"/>
                  <a:pt x="921360" y="1703025"/>
                  <a:pt x="921360" y="1703025"/>
                </a:cubicBezTo>
                <a:cubicBezTo>
                  <a:pt x="923940" y="1691714"/>
                  <a:pt x="923940" y="1691714"/>
                  <a:pt x="923940" y="1691714"/>
                </a:cubicBezTo>
                <a:cubicBezTo>
                  <a:pt x="930173" y="1680052"/>
                  <a:pt x="930173" y="1680052"/>
                  <a:pt x="930173" y="1680052"/>
                </a:cubicBezTo>
                <a:cubicBezTo>
                  <a:pt x="933826" y="1679699"/>
                  <a:pt x="933826" y="1679699"/>
                  <a:pt x="933826" y="1679699"/>
                </a:cubicBezTo>
                <a:cubicBezTo>
                  <a:pt x="934292" y="1675046"/>
                  <a:pt x="934526" y="1672719"/>
                  <a:pt x="934642" y="1671556"/>
                </a:cubicBezTo>
                <a:lnTo>
                  <a:pt x="934736" y="1670618"/>
                </a:lnTo>
                <a:lnTo>
                  <a:pt x="935834" y="1670928"/>
                </a:lnTo>
                <a:lnTo>
                  <a:pt x="937030" y="1671526"/>
                </a:lnTo>
                <a:cubicBezTo>
                  <a:pt x="937759" y="1674855"/>
                  <a:pt x="937262" y="1680952"/>
                  <a:pt x="937598" y="1675562"/>
                </a:cubicBezTo>
                <a:lnTo>
                  <a:pt x="938097" y="1668932"/>
                </a:lnTo>
                <a:lnTo>
                  <a:pt x="942843" y="1664398"/>
                </a:lnTo>
                <a:cubicBezTo>
                  <a:pt x="945209" y="1661778"/>
                  <a:pt x="947062" y="1659526"/>
                  <a:pt x="946650" y="1660026"/>
                </a:cubicBezTo>
                <a:lnTo>
                  <a:pt x="940692" y="1657734"/>
                </a:lnTo>
                <a:lnTo>
                  <a:pt x="942921" y="1653606"/>
                </a:lnTo>
                <a:cubicBezTo>
                  <a:pt x="945942" y="1648371"/>
                  <a:pt x="949930" y="1641735"/>
                  <a:pt x="955106" y="1633401"/>
                </a:cubicBezTo>
                <a:cubicBezTo>
                  <a:pt x="969220" y="1608073"/>
                  <a:pt x="969220" y="1608073"/>
                  <a:pt x="969220" y="1608073"/>
                </a:cubicBezTo>
                <a:cubicBezTo>
                  <a:pt x="997805" y="1561070"/>
                  <a:pt x="997805" y="1561070"/>
                  <a:pt x="997805" y="1561070"/>
                </a:cubicBezTo>
                <a:cubicBezTo>
                  <a:pt x="1005111" y="1560364"/>
                  <a:pt x="1005111" y="1560364"/>
                  <a:pt x="1005111" y="1560364"/>
                </a:cubicBezTo>
                <a:cubicBezTo>
                  <a:pt x="1006758" y="1558362"/>
                  <a:pt x="1006758" y="1558362"/>
                  <a:pt x="1006758" y="1558362"/>
                </a:cubicBezTo>
                <a:cubicBezTo>
                  <a:pt x="1002748" y="1555062"/>
                  <a:pt x="1002748" y="1555062"/>
                  <a:pt x="1002748" y="1555062"/>
                </a:cubicBezTo>
                <a:cubicBezTo>
                  <a:pt x="1006618" y="1538097"/>
                  <a:pt x="1006618" y="1538097"/>
                  <a:pt x="1006618" y="1538097"/>
                </a:cubicBezTo>
                <a:cubicBezTo>
                  <a:pt x="1032623" y="1502404"/>
                  <a:pt x="1032623" y="1502404"/>
                  <a:pt x="1032623" y="1502404"/>
                </a:cubicBezTo>
                <a:cubicBezTo>
                  <a:pt x="1034628" y="1504054"/>
                  <a:pt x="1034628" y="1504054"/>
                  <a:pt x="1034628" y="1504054"/>
                </a:cubicBezTo>
                <a:cubicBezTo>
                  <a:pt x="1041219" y="1496043"/>
                  <a:pt x="1041219" y="1496043"/>
                  <a:pt x="1041219" y="1496043"/>
                </a:cubicBezTo>
                <a:cubicBezTo>
                  <a:pt x="1040504" y="1488738"/>
                  <a:pt x="1040504" y="1488738"/>
                  <a:pt x="1040504" y="1488738"/>
                </a:cubicBezTo>
                <a:cubicBezTo>
                  <a:pt x="1051322" y="1467416"/>
                  <a:pt x="1051322" y="1467416"/>
                  <a:pt x="1051322" y="1467416"/>
                </a:cubicBezTo>
                <a:cubicBezTo>
                  <a:pt x="1061923" y="1462705"/>
                  <a:pt x="1061923" y="1462705"/>
                  <a:pt x="1061923" y="1462705"/>
                </a:cubicBezTo>
                <a:cubicBezTo>
                  <a:pt x="1067582" y="1464002"/>
                  <a:pt x="1072524" y="1457995"/>
                  <a:pt x="1060851" y="1451748"/>
                </a:cubicBezTo>
                <a:cubicBezTo>
                  <a:pt x="1060493" y="1448096"/>
                  <a:pt x="1060493" y="1448096"/>
                  <a:pt x="1060493" y="1448096"/>
                </a:cubicBezTo>
                <a:cubicBezTo>
                  <a:pt x="1075105" y="1446685"/>
                  <a:pt x="1075105" y="1446685"/>
                  <a:pt x="1075105" y="1446685"/>
                </a:cubicBezTo>
                <a:cubicBezTo>
                  <a:pt x="1076395" y="1441030"/>
                  <a:pt x="1076395" y="1441030"/>
                  <a:pt x="1076395" y="1441030"/>
                </a:cubicBezTo>
                <a:cubicBezTo>
                  <a:pt x="1075322" y="1430072"/>
                  <a:pt x="1075322" y="1430072"/>
                  <a:pt x="1075322" y="1430072"/>
                </a:cubicBezTo>
                <a:cubicBezTo>
                  <a:pt x="1079550" y="1416760"/>
                  <a:pt x="1079550" y="1416760"/>
                  <a:pt x="1079550" y="1416760"/>
                </a:cubicBezTo>
                <a:cubicBezTo>
                  <a:pt x="1107203" y="1379064"/>
                  <a:pt x="1107203" y="1379064"/>
                  <a:pt x="1107203" y="1379064"/>
                </a:cubicBezTo>
                <a:cubicBezTo>
                  <a:pt x="1106845" y="1375411"/>
                  <a:pt x="1106845" y="1375411"/>
                  <a:pt x="1106845" y="1375411"/>
                </a:cubicBezTo>
                <a:cubicBezTo>
                  <a:pt x="1110140" y="1371406"/>
                  <a:pt x="1110140" y="1371406"/>
                  <a:pt x="1110140" y="1371406"/>
                </a:cubicBezTo>
                <a:cubicBezTo>
                  <a:pt x="1113793" y="1371053"/>
                  <a:pt x="1113793" y="1371053"/>
                  <a:pt x="1113793" y="1371053"/>
                </a:cubicBezTo>
                <a:cubicBezTo>
                  <a:pt x="1113436" y="1367401"/>
                  <a:pt x="1113436" y="1367401"/>
                  <a:pt x="1113436" y="1367401"/>
                </a:cubicBezTo>
                <a:cubicBezTo>
                  <a:pt x="1119669" y="1355738"/>
                  <a:pt x="1119669" y="1355738"/>
                  <a:pt x="1119669" y="1355738"/>
                </a:cubicBezTo>
                <a:cubicBezTo>
                  <a:pt x="1145316" y="1316392"/>
                  <a:pt x="1145316" y="1316392"/>
                  <a:pt x="1145316" y="1316392"/>
                </a:cubicBezTo>
                <a:cubicBezTo>
                  <a:pt x="1148254" y="1308735"/>
                  <a:pt x="1148254" y="1308735"/>
                  <a:pt x="1148254" y="1308735"/>
                </a:cubicBezTo>
                <a:cubicBezTo>
                  <a:pt x="1162368" y="1283407"/>
                  <a:pt x="1162368" y="1283407"/>
                  <a:pt x="1162368" y="1283407"/>
                </a:cubicBezTo>
                <a:cubicBezTo>
                  <a:pt x="1170249" y="1269742"/>
                  <a:pt x="1170249" y="1269742"/>
                  <a:pt x="1170249" y="1269742"/>
                </a:cubicBezTo>
                <a:cubicBezTo>
                  <a:pt x="1175549" y="1267387"/>
                  <a:pt x="1175549" y="1267387"/>
                  <a:pt x="1175549" y="1267387"/>
                </a:cubicBezTo>
                <a:cubicBezTo>
                  <a:pt x="1181782" y="1255724"/>
                  <a:pt x="1181782" y="1255724"/>
                  <a:pt x="1181782" y="1255724"/>
                </a:cubicBezTo>
                <a:cubicBezTo>
                  <a:pt x="1183430" y="1253721"/>
                  <a:pt x="1183430" y="1253721"/>
                  <a:pt x="1183430" y="1253721"/>
                </a:cubicBezTo>
                <a:cubicBezTo>
                  <a:pt x="1187083" y="1253368"/>
                  <a:pt x="1187083" y="1253368"/>
                  <a:pt x="1187083" y="1253368"/>
                </a:cubicBezTo>
                <a:cubicBezTo>
                  <a:pt x="1195896" y="1230396"/>
                  <a:pt x="1195896" y="1230396"/>
                  <a:pt x="1195896" y="1230396"/>
                </a:cubicBezTo>
                <a:cubicBezTo>
                  <a:pt x="1212015" y="1206718"/>
                  <a:pt x="1212015" y="1206718"/>
                  <a:pt x="1212015" y="1206718"/>
                </a:cubicBezTo>
                <a:cubicBezTo>
                  <a:pt x="1228134" y="1183040"/>
                  <a:pt x="1228134" y="1183040"/>
                  <a:pt x="1228134" y="1183040"/>
                </a:cubicBezTo>
                <a:cubicBezTo>
                  <a:pt x="1229782" y="1181037"/>
                  <a:pt x="1229782" y="1181037"/>
                  <a:pt x="1229782" y="1181037"/>
                </a:cubicBezTo>
                <a:cubicBezTo>
                  <a:pt x="1232720" y="1173380"/>
                  <a:pt x="1232720" y="1173380"/>
                  <a:pt x="1232720" y="1173380"/>
                </a:cubicBezTo>
                <a:cubicBezTo>
                  <a:pt x="1236372" y="1173027"/>
                  <a:pt x="1236372" y="1173027"/>
                  <a:pt x="1236372" y="1173027"/>
                </a:cubicBezTo>
                <a:cubicBezTo>
                  <a:pt x="1243538" y="1152057"/>
                  <a:pt x="1243538" y="1152057"/>
                  <a:pt x="1243538" y="1152057"/>
                </a:cubicBezTo>
                <a:cubicBezTo>
                  <a:pt x="1258367" y="1134034"/>
                  <a:pt x="1258367" y="1134034"/>
                  <a:pt x="1258367" y="1134034"/>
                </a:cubicBezTo>
                <a:cubicBezTo>
                  <a:pt x="1259657" y="1128379"/>
                  <a:pt x="1259657" y="1128379"/>
                  <a:pt x="1259657" y="1128379"/>
                </a:cubicBezTo>
                <a:cubicBezTo>
                  <a:pt x="1268253" y="1122018"/>
                  <a:pt x="1268253" y="1122018"/>
                  <a:pt x="1268253" y="1122018"/>
                </a:cubicBezTo>
                <a:cubicBezTo>
                  <a:pt x="1284015" y="1094688"/>
                  <a:pt x="1284015" y="1094688"/>
                  <a:pt x="1284015" y="1094688"/>
                </a:cubicBezTo>
                <a:cubicBezTo>
                  <a:pt x="1288958" y="1088680"/>
                  <a:pt x="1288958" y="1088680"/>
                  <a:pt x="1288958" y="1088680"/>
                </a:cubicBezTo>
                <a:cubicBezTo>
                  <a:pt x="1286595" y="1083378"/>
                  <a:pt x="1286595" y="1083378"/>
                  <a:pt x="1286595" y="1083378"/>
                </a:cubicBezTo>
                <a:cubicBezTo>
                  <a:pt x="1329651" y="1014699"/>
                  <a:pt x="1329651" y="1014699"/>
                  <a:pt x="1329651" y="1014699"/>
                </a:cubicBezTo>
                <a:cubicBezTo>
                  <a:pt x="1340828" y="997029"/>
                  <a:pt x="1340828" y="997029"/>
                  <a:pt x="1340828" y="997029"/>
                </a:cubicBezTo>
                <a:cubicBezTo>
                  <a:pt x="1338465" y="991726"/>
                  <a:pt x="1338465" y="991726"/>
                  <a:pt x="1338465" y="991726"/>
                </a:cubicBezTo>
                <a:cubicBezTo>
                  <a:pt x="1336459" y="990077"/>
                  <a:pt x="1336102" y="986424"/>
                  <a:pt x="1341403" y="984069"/>
                </a:cubicBezTo>
                <a:cubicBezTo>
                  <a:pt x="1342475" y="995026"/>
                  <a:pt x="1342475" y="995026"/>
                  <a:pt x="1342475" y="995026"/>
                </a:cubicBezTo>
                <a:cubicBezTo>
                  <a:pt x="1350714" y="985013"/>
                  <a:pt x="1350714" y="985013"/>
                  <a:pt x="1350714" y="985013"/>
                </a:cubicBezTo>
                <a:cubicBezTo>
                  <a:pt x="1363537" y="965340"/>
                  <a:pt x="1363537" y="965340"/>
                  <a:pt x="1363537" y="965340"/>
                </a:cubicBezTo>
                <a:cubicBezTo>
                  <a:pt x="1364470" y="956033"/>
                  <a:pt x="1364470" y="956033"/>
                  <a:pt x="1364470" y="956033"/>
                </a:cubicBezTo>
                <a:cubicBezTo>
                  <a:pt x="1374713" y="947670"/>
                  <a:pt x="1374713" y="947670"/>
                  <a:pt x="1374713" y="947670"/>
                </a:cubicBezTo>
                <a:cubicBezTo>
                  <a:pt x="1380589" y="932355"/>
                  <a:pt x="1380589" y="932355"/>
                  <a:pt x="1380589" y="932355"/>
                </a:cubicBezTo>
                <a:cubicBezTo>
                  <a:pt x="1387537" y="927997"/>
                  <a:pt x="1387537" y="927997"/>
                  <a:pt x="1387537" y="927997"/>
                </a:cubicBezTo>
                <a:cubicBezTo>
                  <a:pt x="1401651" y="902669"/>
                  <a:pt x="1401651" y="902669"/>
                  <a:pt x="1401651" y="902669"/>
                </a:cubicBezTo>
                <a:cubicBezTo>
                  <a:pt x="1414475" y="882996"/>
                  <a:pt x="1414475" y="882996"/>
                  <a:pt x="1414475" y="882996"/>
                </a:cubicBezTo>
                <a:cubicBezTo>
                  <a:pt x="1420708" y="871333"/>
                  <a:pt x="1420708" y="871333"/>
                  <a:pt x="1420708" y="871333"/>
                </a:cubicBezTo>
                <a:cubicBezTo>
                  <a:pt x="1435179" y="849658"/>
                  <a:pt x="1435179" y="849658"/>
                  <a:pt x="1435179" y="849658"/>
                </a:cubicBezTo>
                <a:cubicBezTo>
                  <a:pt x="1436469" y="844003"/>
                  <a:pt x="1436469" y="844003"/>
                  <a:pt x="1436469" y="844003"/>
                </a:cubicBezTo>
                <a:cubicBezTo>
                  <a:pt x="1441412" y="837995"/>
                  <a:pt x="1441412" y="837995"/>
                  <a:pt x="1441412" y="837995"/>
                </a:cubicBezTo>
                <a:cubicBezTo>
                  <a:pt x="1445640" y="824683"/>
                  <a:pt x="1445640" y="824683"/>
                  <a:pt x="1445640" y="824683"/>
                </a:cubicBezTo>
                <a:cubicBezTo>
                  <a:pt x="1474941" y="784984"/>
                  <a:pt x="1474941" y="784984"/>
                  <a:pt x="1474941" y="784984"/>
                </a:cubicBezTo>
                <a:cubicBezTo>
                  <a:pt x="1491060" y="761306"/>
                  <a:pt x="1491060" y="761306"/>
                  <a:pt x="1491060" y="761306"/>
                </a:cubicBezTo>
                <a:cubicBezTo>
                  <a:pt x="1488339" y="752351"/>
                  <a:pt x="1488339" y="752351"/>
                  <a:pt x="1488339" y="752351"/>
                </a:cubicBezTo>
                <a:cubicBezTo>
                  <a:pt x="1492350" y="755651"/>
                  <a:pt x="1492350" y="755651"/>
                  <a:pt x="1492350" y="755651"/>
                </a:cubicBezTo>
                <a:cubicBezTo>
                  <a:pt x="1491992" y="751999"/>
                  <a:pt x="1491814" y="750173"/>
                  <a:pt x="1491724" y="749260"/>
                </a:cubicBezTo>
                <a:lnTo>
                  <a:pt x="1491716" y="749173"/>
                </a:lnTo>
                <a:lnTo>
                  <a:pt x="1496935" y="745991"/>
                </a:lnTo>
                <a:cubicBezTo>
                  <a:pt x="1492925" y="742691"/>
                  <a:pt x="1492925" y="742691"/>
                  <a:pt x="1492925" y="742691"/>
                </a:cubicBezTo>
                <a:lnTo>
                  <a:pt x="1498419" y="739246"/>
                </a:lnTo>
                <a:lnTo>
                  <a:pt x="1500230" y="741986"/>
                </a:lnTo>
                <a:cubicBezTo>
                  <a:pt x="1506464" y="730323"/>
                  <a:pt x="1506464" y="730323"/>
                  <a:pt x="1506464" y="730323"/>
                </a:cubicBezTo>
                <a:cubicBezTo>
                  <a:pt x="1511764" y="727968"/>
                  <a:pt x="1511764" y="727968"/>
                  <a:pt x="1511764" y="727968"/>
                </a:cubicBezTo>
                <a:cubicBezTo>
                  <a:pt x="1526810" y="693333"/>
                  <a:pt x="1526810" y="693333"/>
                  <a:pt x="1526810" y="693333"/>
                </a:cubicBezTo>
                <a:cubicBezTo>
                  <a:pt x="1514562" y="700046"/>
                  <a:pt x="1522008" y="719605"/>
                  <a:pt x="1507038" y="717363"/>
                </a:cubicBezTo>
                <a:lnTo>
                  <a:pt x="1504367" y="722362"/>
                </a:lnTo>
                <a:lnTo>
                  <a:pt x="1505733" y="708733"/>
                </a:lnTo>
                <a:cubicBezTo>
                  <a:pt x="1505966" y="706406"/>
                  <a:pt x="1505966" y="706406"/>
                  <a:pt x="1505966" y="706406"/>
                </a:cubicBezTo>
                <a:cubicBezTo>
                  <a:pt x="1522442" y="686381"/>
                  <a:pt x="1522442" y="686381"/>
                  <a:pt x="1522442" y="686381"/>
                </a:cubicBezTo>
                <a:cubicBezTo>
                  <a:pt x="1519007" y="670121"/>
                  <a:pt x="1519007" y="670121"/>
                  <a:pt x="1519007" y="670121"/>
                </a:cubicBezTo>
                <a:cubicBezTo>
                  <a:pt x="1527245" y="660108"/>
                  <a:pt x="1527245" y="660108"/>
                  <a:pt x="1527245" y="660108"/>
                </a:cubicBezTo>
                <a:cubicBezTo>
                  <a:pt x="1526600" y="662936"/>
                  <a:pt x="1530665" y="662082"/>
                  <a:pt x="1533038" y="662775"/>
                </a:cubicBezTo>
                <a:lnTo>
                  <a:pt x="1534036" y="664687"/>
                </a:lnTo>
                <a:lnTo>
                  <a:pt x="1528676" y="674718"/>
                </a:lnTo>
                <a:cubicBezTo>
                  <a:pt x="1532383" y="670212"/>
                  <a:pt x="1534067" y="667399"/>
                  <a:pt x="1534527" y="665627"/>
                </a:cubicBezTo>
                <a:lnTo>
                  <a:pt x="1534036" y="664687"/>
                </a:lnTo>
                <a:lnTo>
                  <a:pt x="1534129" y="664513"/>
                </a:lnTo>
                <a:cubicBezTo>
                  <a:pt x="1534908" y="663055"/>
                  <a:pt x="1534908" y="663055"/>
                  <a:pt x="1534908" y="663055"/>
                </a:cubicBezTo>
                <a:cubicBezTo>
                  <a:pt x="1540209" y="660700"/>
                  <a:pt x="1540209" y="660700"/>
                  <a:pt x="1540209" y="660700"/>
                </a:cubicBezTo>
                <a:cubicBezTo>
                  <a:pt x="1541142" y="651393"/>
                  <a:pt x="1541142" y="651393"/>
                  <a:pt x="1541142" y="651393"/>
                </a:cubicBezTo>
                <a:cubicBezTo>
                  <a:pt x="1532188" y="654100"/>
                  <a:pt x="1532188" y="654100"/>
                  <a:pt x="1532188" y="654100"/>
                </a:cubicBezTo>
                <a:cubicBezTo>
                  <a:pt x="1536307" y="649094"/>
                  <a:pt x="1538367" y="646591"/>
                  <a:pt x="1539396" y="645339"/>
                </a:cubicBezTo>
                <a:lnTo>
                  <a:pt x="1540125" y="644454"/>
                </a:lnTo>
                <a:lnTo>
                  <a:pt x="1542498" y="648467"/>
                </a:lnTo>
                <a:cubicBezTo>
                  <a:pt x="1544367" y="650793"/>
                  <a:pt x="1544808" y="650001"/>
                  <a:pt x="1544732" y="648050"/>
                </a:cubicBezTo>
                <a:lnTo>
                  <a:pt x="1544590" y="646834"/>
                </a:lnTo>
                <a:lnTo>
                  <a:pt x="1547733" y="643382"/>
                </a:lnTo>
                <a:cubicBezTo>
                  <a:pt x="1545370" y="638080"/>
                  <a:pt x="1545370" y="638080"/>
                  <a:pt x="1545370" y="638080"/>
                </a:cubicBezTo>
                <a:cubicBezTo>
                  <a:pt x="1543866" y="636842"/>
                  <a:pt x="1543669" y="638359"/>
                  <a:pt x="1543866" y="640673"/>
                </a:cubicBezTo>
                <a:lnTo>
                  <a:pt x="1544590" y="646834"/>
                </a:lnTo>
                <a:lnTo>
                  <a:pt x="1543362" y="648182"/>
                </a:lnTo>
                <a:cubicBezTo>
                  <a:pt x="1542610" y="647564"/>
                  <a:pt x="1542432" y="645738"/>
                  <a:pt x="1542432" y="645738"/>
                </a:cubicBezTo>
                <a:cubicBezTo>
                  <a:pt x="1542432" y="645738"/>
                  <a:pt x="1542432" y="645738"/>
                  <a:pt x="1540426" y="644088"/>
                </a:cubicBezTo>
                <a:lnTo>
                  <a:pt x="1540125" y="644454"/>
                </a:lnTo>
                <a:lnTo>
                  <a:pt x="1531690" y="630183"/>
                </a:lnTo>
                <a:cubicBezTo>
                  <a:pt x="1533338" y="628180"/>
                  <a:pt x="1533338" y="628180"/>
                  <a:pt x="1533338" y="628180"/>
                </a:cubicBezTo>
                <a:cubicBezTo>
                  <a:pt x="1535701" y="633483"/>
                  <a:pt x="1535701" y="633483"/>
                  <a:pt x="1535701" y="633483"/>
                </a:cubicBezTo>
                <a:cubicBezTo>
                  <a:pt x="1539712" y="636782"/>
                  <a:pt x="1539712" y="636782"/>
                  <a:pt x="1539712" y="636782"/>
                </a:cubicBezTo>
                <a:cubicBezTo>
                  <a:pt x="1549955" y="628420"/>
                  <a:pt x="1549955" y="628420"/>
                  <a:pt x="1549955" y="628420"/>
                </a:cubicBezTo>
                <a:cubicBezTo>
                  <a:pt x="1548307" y="630422"/>
                  <a:pt x="1548307" y="630422"/>
                  <a:pt x="1548307" y="630422"/>
                </a:cubicBezTo>
                <a:cubicBezTo>
                  <a:pt x="1551960" y="630070"/>
                  <a:pt x="1551960" y="630070"/>
                  <a:pt x="1551960" y="630070"/>
                </a:cubicBezTo>
                <a:cubicBezTo>
                  <a:pt x="1556545" y="620410"/>
                  <a:pt x="1556545" y="620410"/>
                  <a:pt x="1556545" y="620410"/>
                </a:cubicBezTo>
                <a:cubicBezTo>
                  <a:pt x="1556188" y="616757"/>
                  <a:pt x="1556188" y="616757"/>
                  <a:pt x="1556188" y="616757"/>
                </a:cubicBezTo>
                <a:cubicBezTo>
                  <a:pt x="1564784" y="610397"/>
                  <a:pt x="1569082" y="607216"/>
                  <a:pt x="1571231" y="605626"/>
                </a:cubicBezTo>
                <a:lnTo>
                  <a:pt x="1572058" y="605015"/>
                </a:lnTo>
                <a:lnTo>
                  <a:pt x="1572216" y="605387"/>
                </a:lnTo>
                <a:cubicBezTo>
                  <a:pt x="1572932" y="605347"/>
                  <a:pt x="1574383" y="604861"/>
                  <a:pt x="1577033" y="603684"/>
                </a:cubicBezTo>
                <a:cubicBezTo>
                  <a:pt x="1569510" y="621001"/>
                  <a:pt x="1569510" y="621001"/>
                  <a:pt x="1569510" y="621001"/>
                </a:cubicBezTo>
                <a:lnTo>
                  <a:pt x="1569205" y="626938"/>
                </a:lnTo>
                <a:lnTo>
                  <a:pt x="1560223" y="630309"/>
                </a:lnTo>
                <a:cubicBezTo>
                  <a:pt x="1558131" y="631893"/>
                  <a:pt x="1558939" y="633083"/>
                  <a:pt x="1560671" y="634298"/>
                </a:cubicBezTo>
                <a:lnTo>
                  <a:pt x="1561475" y="634854"/>
                </a:lnTo>
                <a:lnTo>
                  <a:pt x="1558746" y="638171"/>
                </a:lnTo>
                <a:cubicBezTo>
                  <a:pt x="1558334" y="638672"/>
                  <a:pt x="1558334" y="638672"/>
                  <a:pt x="1558334" y="638672"/>
                </a:cubicBezTo>
                <a:cubicBezTo>
                  <a:pt x="1565639" y="637966"/>
                  <a:pt x="1556686" y="640674"/>
                  <a:pt x="1562702" y="645624"/>
                </a:cubicBezTo>
                <a:cubicBezTo>
                  <a:pt x="1563417" y="652929"/>
                  <a:pt x="1563417" y="652929"/>
                  <a:pt x="1563417" y="652929"/>
                </a:cubicBezTo>
                <a:cubicBezTo>
                  <a:pt x="1573303" y="640913"/>
                  <a:pt x="1573303" y="640913"/>
                  <a:pt x="1573303" y="640913"/>
                </a:cubicBezTo>
                <a:cubicBezTo>
                  <a:pt x="1574593" y="635259"/>
                  <a:pt x="1574593" y="635259"/>
                  <a:pt x="1574593" y="635259"/>
                </a:cubicBezTo>
                <a:cubicBezTo>
                  <a:pt x="1569650" y="641266"/>
                  <a:pt x="1575742" y="609339"/>
                  <a:pt x="1566355" y="645271"/>
                </a:cubicBezTo>
                <a:cubicBezTo>
                  <a:pt x="1568826" y="642267"/>
                  <a:pt x="1568271" y="640132"/>
                  <a:pt x="1566666" y="638443"/>
                </a:cubicBezTo>
                <a:lnTo>
                  <a:pt x="1561475" y="634854"/>
                </a:lnTo>
                <a:lnTo>
                  <a:pt x="1561629" y="634666"/>
                </a:lnTo>
                <a:cubicBezTo>
                  <a:pt x="1565997" y="641619"/>
                  <a:pt x="1565282" y="634314"/>
                  <a:pt x="1565282" y="634314"/>
                </a:cubicBezTo>
                <a:cubicBezTo>
                  <a:pt x="1568111" y="634962"/>
                  <a:pt x="1568845" y="633048"/>
                  <a:pt x="1569034" y="630265"/>
                </a:cubicBezTo>
                <a:lnTo>
                  <a:pt x="1569205" y="626938"/>
                </a:lnTo>
                <a:lnTo>
                  <a:pt x="1577173" y="623949"/>
                </a:lnTo>
                <a:cubicBezTo>
                  <a:pt x="1580826" y="623596"/>
                  <a:pt x="1580826" y="623596"/>
                  <a:pt x="1580826" y="623596"/>
                </a:cubicBezTo>
                <a:cubicBezTo>
                  <a:pt x="1580468" y="619943"/>
                  <a:pt x="1580468" y="619943"/>
                  <a:pt x="1580468" y="619943"/>
                </a:cubicBezTo>
                <a:cubicBezTo>
                  <a:pt x="1582116" y="617941"/>
                  <a:pt x="1571017" y="598734"/>
                  <a:pt x="1590354" y="607928"/>
                </a:cubicBezTo>
                <a:cubicBezTo>
                  <a:pt x="1592002" y="605925"/>
                  <a:pt x="1592002" y="605925"/>
                  <a:pt x="1592002" y="605925"/>
                </a:cubicBezTo>
                <a:cubicBezTo>
                  <a:pt x="1587991" y="602626"/>
                  <a:pt x="1587991" y="602626"/>
                  <a:pt x="1587991" y="602626"/>
                </a:cubicBezTo>
                <a:cubicBezTo>
                  <a:pt x="1582691" y="604981"/>
                  <a:pt x="1582691" y="604981"/>
                  <a:pt x="1582691" y="604981"/>
                </a:cubicBezTo>
                <a:cubicBezTo>
                  <a:pt x="1585629" y="597323"/>
                  <a:pt x="1585629" y="597323"/>
                  <a:pt x="1585629" y="597323"/>
                </a:cubicBezTo>
                <a:cubicBezTo>
                  <a:pt x="1593292" y="600271"/>
                  <a:pt x="1593292" y="600271"/>
                  <a:pt x="1593292" y="600271"/>
                </a:cubicBezTo>
                <a:cubicBezTo>
                  <a:pt x="1599883" y="592260"/>
                  <a:pt x="1599883" y="592260"/>
                  <a:pt x="1599883" y="592260"/>
                </a:cubicBezTo>
                <a:cubicBezTo>
                  <a:pt x="1596945" y="599918"/>
                  <a:pt x="1596945" y="599918"/>
                  <a:pt x="1596945" y="599918"/>
                </a:cubicBezTo>
                <a:cubicBezTo>
                  <a:pt x="1602603" y="601215"/>
                  <a:pt x="1602603" y="601215"/>
                  <a:pt x="1602603" y="601215"/>
                </a:cubicBezTo>
                <a:cubicBezTo>
                  <a:pt x="1608976" y="609817"/>
                  <a:pt x="1608976" y="609817"/>
                  <a:pt x="1608976" y="609817"/>
                </a:cubicBezTo>
                <a:cubicBezTo>
                  <a:pt x="1600738" y="619830"/>
                  <a:pt x="1600738" y="619830"/>
                  <a:pt x="1600738" y="619830"/>
                </a:cubicBezTo>
                <a:cubicBezTo>
                  <a:pt x="1599448" y="625485"/>
                  <a:pt x="1599448" y="625485"/>
                  <a:pt x="1599448" y="625485"/>
                </a:cubicBezTo>
                <a:cubicBezTo>
                  <a:pt x="1594505" y="631492"/>
                  <a:pt x="1594505" y="631492"/>
                  <a:pt x="1594505" y="631492"/>
                </a:cubicBezTo>
                <a:cubicBezTo>
                  <a:pt x="1588272" y="643155"/>
                  <a:pt x="1588272" y="643155"/>
                  <a:pt x="1588272" y="643155"/>
                </a:cubicBezTo>
                <a:cubicBezTo>
                  <a:pt x="1590277" y="644805"/>
                  <a:pt x="1590277" y="644805"/>
                  <a:pt x="1590277" y="644805"/>
                </a:cubicBezTo>
                <a:cubicBezTo>
                  <a:pt x="1591280" y="645630"/>
                  <a:pt x="1592461" y="648281"/>
                  <a:pt x="1591727" y="650195"/>
                </a:cubicBezTo>
                <a:lnTo>
                  <a:pt x="1584464" y="650897"/>
                </a:lnTo>
                <a:lnTo>
                  <a:pt x="1584157" y="650264"/>
                </a:lnTo>
                <a:lnTo>
                  <a:pt x="1583210" y="650609"/>
                </a:lnTo>
                <a:lnTo>
                  <a:pt x="1581974" y="648165"/>
                </a:lnTo>
                <a:lnTo>
                  <a:pt x="1588489" y="626543"/>
                </a:lnTo>
                <a:cubicBezTo>
                  <a:pt x="1592717" y="613230"/>
                  <a:pt x="1592717" y="613230"/>
                  <a:pt x="1592717" y="613230"/>
                </a:cubicBezTo>
                <a:cubicBezTo>
                  <a:pt x="1587417" y="615586"/>
                  <a:pt x="1587417" y="615586"/>
                  <a:pt x="1587417" y="615586"/>
                </a:cubicBezTo>
                <a:cubicBezTo>
                  <a:pt x="1576241" y="633256"/>
                  <a:pt x="1576241" y="633256"/>
                  <a:pt x="1576241" y="633256"/>
                </a:cubicBezTo>
                <a:cubicBezTo>
                  <a:pt x="1578603" y="638558"/>
                  <a:pt x="1578603" y="638558"/>
                  <a:pt x="1578603" y="638558"/>
                </a:cubicBezTo>
                <a:cubicBezTo>
                  <a:pt x="1572370" y="650221"/>
                  <a:pt x="1572370" y="650221"/>
                  <a:pt x="1572370" y="650221"/>
                </a:cubicBezTo>
                <a:cubicBezTo>
                  <a:pt x="1578028" y="651518"/>
                  <a:pt x="1578028" y="651518"/>
                  <a:pt x="1578028" y="651518"/>
                </a:cubicBezTo>
                <a:cubicBezTo>
                  <a:pt x="1571438" y="659528"/>
                  <a:pt x="1571438" y="659528"/>
                  <a:pt x="1571438" y="659528"/>
                </a:cubicBezTo>
                <a:cubicBezTo>
                  <a:pt x="1567427" y="656229"/>
                  <a:pt x="1567427" y="656229"/>
                  <a:pt x="1567427" y="656229"/>
                </a:cubicBezTo>
                <a:cubicBezTo>
                  <a:pt x="1562484" y="662236"/>
                  <a:pt x="1562484" y="662236"/>
                  <a:pt x="1562484" y="662236"/>
                </a:cubicBezTo>
                <a:cubicBezTo>
                  <a:pt x="1564847" y="667538"/>
                  <a:pt x="1564847" y="667538"/>
                  <a:pt x="1564847" y="667538"/>
                </a:cubicBezTo>
                <a:cubicBezTo>
                  <a:pt x="1547438" y="696871"/>
                  <a:pt x="1547438" y="696871"/>
                  <a:pt x="1547438" y="696871"/>
                </a:cubicBezTo>
                <a:cubicBezTo>
                  <a:pt x="1553096" y="698169"/>
                  <a:pt x="1553096" y="698169"/>
                  <a:pt x="1553096" y="698169"/>
                </a:cubicBezTo>
                <a:lnTo>
                  <a:pt x="1558039" y="692161"/>
                </a:lnTo>
                <a:lnTo>
                  <a:pt x="1558863" y="691159"/>
                </a:lnTo>
                <a:cubicBezTo>
                  <a:pt x="1559687" y="690158"/>
                  <a:pt x="1559687" y="690158"/>
                  <a:pt x="1559687" y="690158"/>
                </a:cubicBezTo>
                <a:lnTo>
                  <a:pt x="1563806" y="685152"/>
                </a:lnTo>
                <a:cubicBezTo>
                  <a:pt x="1564630" y="684151"/>
                  <a:pt x="1564630" y="684151"/>
                  <a:pt x="1564630" y="684151"/>
                </a:cubicBezTo>
                <a:cubicBezTo>
                  <a:pt x="1571935" y="683446"/>
                  <a:pt x="1571935" y="683446"/>
                  <a:pt x="1571935" y="683446"/>
                </a:cubicBezTo>
                <a:cubicBezTo>
                  <a:pt x="1577811" y="668130"/>
                  <a:pt x="1577811" y="668130"/>
                  <a:pt x="1577811" y="668130"/>
                </a:cubicBezTo>
                <a:cubicBezTo>
                  <a:pt x="1581464" y="667778"/>
                  <a:pt x="1581464" y="667778"/>
                  <a:pt x="1581464" y="667778"/>
                </a:cubicBezTo>
                <a:cubicBezTo>
                  <a:pt x="1584044" y="656468"/>
                  <a:pt x="1584044" y="656468"/>
                  <a:pt x="1584044" y="656468"/>
                </a:cubicBezTo>
                <a:cubicBezTo>
                  <a:pt x="1592998" y="653760"/>
                  <a:pt x="1592998" y="653760"/>
                  <a:pt x="1592998" y="653760"/>
                </a:cubicBezTo>
                <a:cubicBezTo>
                  <a:pt x="1597366" y="660712"/>
                  <a:pt x="1597366" y="660712"/>
                  <a:pt x="1597366" y="660712"/>
                </a:cubicBezTo>
                <a:cubicBezTo>
                  <a:pt x="1583827" y="673080"/>
                  <a:pt x="1583827" y="673080"/>
                  <a:pt x="1583827" y="673080"/>
                </a:cubicBezTo>
                <a:cubicBezTo>
                  <a:pt x="1587837" y="676379"/>
                  <a:pt x="1587837" y="676379"/>
                  <a:pt x="1587837" y="676379"/>
                </a:cubicBezTo>
                <a:cubicBezTo>
                  <a:pt x="1581604" y="688042"/>
                  <a:pt x="1581604" y="688042"/>
                  <a:pt x="1581604" y="688042"/>
                </a:cubicBezTo>
                <a:cubicBezTo>
                  <a:pt x="1579956" y="690045"/>
                  <a:pt x="1589843" y="678029"/>
                  <a:pt x="1570645" y="689100"/>
                </a:cubicBezTo>
                <a:cubicBezTo>
                  <a:pt x="1568423" y="704063"/>
                  <a:pt x="1568423" y="704063"/>
                  <a:pt x="1568423" y="704063"/>
                </a:cubicBezTo>
                <a:cubicBezTo>
                  <a:pt x="1559827" y="710423"/>
                  <a:pt x="1559827" y="710423"/>
                  <a:pt x="1559827" y="710423"/>
                </a:cubicBezTo>
                <a:cubicBezTo>
                  <a:pt x="1557247" y="721733"/>
                  <a:pt x="1557247" y="721733"/>
                  <a:pt x="1557247" y="721733"/>
                </a:cubicBezTo>
                <a:lnTo>
                  <a:pt x="1551077" y="731487"/>
                </a:lnTo>
                <a:lnTo>
                  <a:pt x="1551981" y="729155"/>
                </a:lnTo>
                <a:cubicBezTo>
                  <a:pt x="1554552" y="722454"/>
                  <a:pt x="1554955" y="720687"/>
                  <a:pt x="1548527" y="732714"/>
                </a:cubicBezTo>
                <a:lnTo>
                  <a:pt x="1540290" y="748543"/>
                </a:lnTo>
                <a:lnTo>
                  <a:pt x="1537863" y="752380"/>
                </a:lnTo>
                <a:cubicBezTo>
                  <a:pt x="1523719" y="774744"/>
                  <a:pt x="1523719" y="774744"/>
                  <a:pt x="1523719" y="774744"/>
                </a:cubicBezTo>
                <a:cubicBezTo>
                  <a:pt x="1517128" y="782755"/>
                  <a:pt x="1517128" y="782755"/>
                  <a:pt x="1517128" y="782755"/>
                </a:cubicBezTo>
                <a:cubicBezTo>
                  <a:pt x="1514548" y="794064"/>
                  <a:pt x="1514548" y="794064"/>
                  <a:pt x="1514548" y="794064"/>
                </a:cubicBezTo>
                <a:lnTo>
                  <a:pt x="1521592" y="784797"/>
                </a:lnTo>
                <a:lnTo>
                  <a:pt x="1520569" y="786792"/>
                </a:lnTo>
                <a:cubicBezTo>
                  <a:pt x="1515745" y="796218"/>
                  <a:pt x="1510275" y="806921"/>
                  <a:pt x="1504087" y="819040"/>
                </a:cubicBezTo>
                <a:cubicBezTo>
                  <a:pt x="1498926" y="841660"/>
                  <a:pt x="1498926" y="841660"/>
                  <a:pt x="1498926" y="841660"/>
                </a:cubicBezTo>
                <a:cubicBezTo>
                  <a:pt x="1489398" y="857328"/>
                  <a:pt x="1489398" y="857328"/>
                  <a:pt x="1489398" y="857328"/>
                </a:cubicBezTo>
                <a:cubicBezTo>
                  <a:pt x="1493408" y="860627"/>
                  <a:pt x="1493408" y="860627"/>
                  <a:pt x="1493408" y="860627"/>
                </a:cubicBezTo>
                <a:cubicBezTo>
                  <a:pt x="1491761" y="862630"/>
                  <a:pt x="1491761" y="862630"/>
                  <a:pt x="1491761" y="862630"/>
                </a:cubicBezTo>
                <a:cubicBezTo>
                  <a:pt x="1489755" y="860980"/>
                  <a:pt x="1491403" y="858978"/>
                  <a:pt x="1489755" y="860980"/>
                </a:cubicBezTo>
                <a:lnTo>
                  <a:pt x="1485867" y="861356"/>
                </a:lnTo>
                <a:lnTo>
                  <a:pt x="1485387" y="859904"/>
                </a:lnTo>
                <a:cubicBezTo>
                  <a:pt x="1484899" y="858453"/>
                  <a:pt x="1484921" y="858681"/>
                  <a:pt x="1485011" y="859595"/>
                </a:cubicBezTo>
                <a:lnTo>
                  <a:pt x="1484276" y="861509"/>
                </a:lnTo>
                <a:lnTo>
                  <a:pt x="1483363" y="861597"/>
                </a:lnTo>
                <a:cubicBezTo>
                  <a:pt x="1482450" y="861685"/>
                  <a:pt x="1482450" y="861685"/>
                  <a:pt x="1482450" y="861685"/>
                </a:cubicBezTo>
                <a:cubicBezTo>
                  <a:pt x="1482807" y="865338"/>
                  <a:pt x="1482807" y="865338"/>
                  <a:pt x="1482807" y="865338"/>
                </a:cubicBezTo>
                <a:lnTo>
                  <a:pt x="1484276" y="861509"/>
                </a:lnTo>
                <a:lnTo>
                  <a:pt x="1485867" y="861356"/>
                </a:lnTo>
                <a:lnTo>
                  <a:pt x="1488823" y="870287"/>
                </a:lnTo>
                <a:cubicBezTo>
                  <a:pt x="1488248" y="883247"/>
                  <a:pt x="1488248" y="883247"/>
                  <a:pt x="1488248" y="883247"/>
                </a:cubicBezTo>
                <a:cubicBezTo>
                  <a:pt x="1477430" y="904570"/>
                  <a:pt x="1477430" y="904570"/>
                  <a:pt x="1477430" y="904570"/>
                </a:cubicBezTo>
                <a:cubicBezTo>
                  <a:pt x="1467901" y="920238"/>
                  <a:pt x="1467901" y="920238"/>
                  <a:pt x="1467901" y="920238"/>
                </a:cubicBezTo>
                <a:cubicBezTo>
                  <a:pt x="1468259" y="923890"/>
                  <a:pt x="1468259" y="923890"/>
                  <a:pt x="1468259" y="923890"/>
                </a:cubicBezTo>
                <a:cubicBezTo>
                  <a:pt x="1486741" y="905515"/>
                  <a:pt x="1486741" y="905515"/>
                  <a:pt x="1486741" y="905515"/>
                </a:cubicBezTo>
                <a:cubicBezTo>
                  <a:pt x="1485808" y="914822"/>
                  <a:pt x="1485808" y="914822"/>
                  <a:pt x="1485808" y="914822"/>
                </a:cubicBezTo>
                <a:cubicBezTo>
                  <a:pt x="1496410" y="910111"/>
                  <a:pt x="1496410" y="910111"/>
                  <a:pt x="1496410" y="910111"/>
                </a:cubicBezTo>
                <a:cubicBezTo>
                  <a:pt x="1498632" y="895149"/>
                  <a:pt x="1498632" y="895149"/>
                  <a:pt x="1498632" y="895149"/>
                </a:cubicBezTo>
                <a:cubicBezTo>
                  <a:pt x="1496984" y="897152"/>
                  <a:pt x="1495694" y="902807"/>
                  <a:pt x="1490036" y="901510"/>
                </a:cubicBezTo>
                <a:lnTo>
                  <a:pt x="1490484" y="891411"/>
                </a:lnTo>
                <a:lnTo>
                  <a:pt x="1491740" y="889524"/>
                </a:lnTo>
                <a:lnTo>
                  <a:pt x="1498849" y="878537"/>
                </a:lnTo>
                <a:lnTo>
                  <a:pt x="1499117" y="881276"/>
                </a:lnTo>
                <a:cubicBezTo>
                  <a:pt x="1499207" y="882189"/>
                  <a:pt x="1499207" y="882189"/>
                  <a:pt x="1499207" y="882189"/>
                </a:cubicBezTo>
                <a:cubicBezTo>
                  <a:pt x="1495554" y="882542"/>
                  <a:pt x="1492259" y="886547"/>
                  <a:pt x="1492616" y="890200"/>
                </a:cubicBezTo>
                <a:cubicBezTo>
                  <a:pt x="1498274" y="891497"/>
                  <a:pt x="1501103" y="892145"/>
                  <a:pt x="1502518" y="892470"/>
                </a:cubicBezTo>
                <a:lnTo>
                  <a:pt x="1502972" y="892574"/>
                </a:lnTo>
                <a:lnTo>
                  <a:pt x="1502719" y="893055"/>
                </a:lnTo>
                <a:lnTo>
                  <a:pt x="1502719" y="893055"/>
                </a:lnTo>
                <a:cubicBezTo>
                  <a:pt x="1501546" y="894609"/>
                  <a:pt x="1500176" y="897679"/>
                  <a:pt x="1501797" y="894815"/>
                </a:cubicBezTo>
                <a:lnTo>
                  <a:pt x="1502719" y="893055"/>
                </a:lnTo>
                <a:lnTo>
                  <a:pt x="1503932" y="892794"/>
                </a:lnTo>
                <a:lnTo>
                  <a:pt x="1502972" y="892574"/>
                </a:lnTo>
                <a:lnTo>
                  <a:pt x="1506870" y="885136"/>
                </a:lnTo>
                <a:cubicBezTo>
                  <a:pt x="1504865" y="883487"/>
                  <a:pt x="1504865" y="883487"/>
                  <a:pt x="1504865" y="883487"/>
                </a:cubicBezTo>
                <a:cubicBezTo>
                  <a:pt x="1515824" y="882429"/>
                  <a:pt x="1515824" y="882429"/>
                  <a:pt x="1515824" y="882429"/>
                </a:cubicBezTo>
                <a:cubicBezTo>
                  <a:pt x="1509233" y="890439"/>
                  <a:pt x="1508301" y="899746"/>
                  <a:pt x="1503715" y="909407"/>
                </a:cubicBezTo>
                <a:cubicBezTo>
                  <a:pt x="1496767" y="913764"/>
                  <a:pt x="1496767" y="913764"/>
                  <a:pt x="1496767" y="913764"/>
                </a:cubicBezTo>
                <a:cubicBezTo>
                  <a:pt x="1493829" y="921422"/>
                  <a:pt x="1488887" y="927429"/>
                  <a:pt x="1483586" y="929785"/>
                </a:cubicBezTo>
                <a:cubicBezTo>
                  <a:pt x="1486306" y="938739"/>
                  <a:pt x="1486306" y="938739"/>
                  <a:pt x="1486306" y="938739"/>
                </a:cubicBezTo>
                <a:cubicBezTo>
                  <a:pt x="1486664" y="942392"/>
                  <a:pt x="1486664" y="942392"/>
                  <a:pt x="1486664" y="942392"/>
                </a:cubicBezTo>
                <a:cubicBezTo>
                  <a:pt x="1479358" y="943097"/>
                  <a:pt x="1479358" y="943097"/>
                  <a:pt x="1479358" y="943097"/>
                </a:cubicBezTo>
                <a:cubicBezTo>
                  <a:pt x="1474773" y="952757"/>
                  <a:pt x="1474773" y="952757"/>
                  <a:pt x="1474773" y="952757"/>
                </a:cubicBezTo>
                <a:cubicBezTo>
                  <a:pt x="1463814" y="953816"/>
                  <a:pt x="1463814" y="953816"/>
                  <a:pt x="1463814" y="953816"/>
                </a:cubicBezTo>
                <a:cubicBezTo>
                  <a:pt x="1462524" y="959470"/>
                  <a:pt x="1462524" y="959470"/>
                  <a:pt x="1462524" y="959470"/>
                </a:cubicBezTo>
                <a:cubicBezTo>
                  <a:pt x="1468182" y="960767"/>
                  <a:pt x="1468182" y="960767"/>
                  <a:pt x="1468182" y="960767"/>
                </a:cubicBezTo>
                <a:cubicBezTo>
                  <a:pt x="1466317" y="979383"/>
                  <a:pt x="1466317" y="979383"/>
                  <a:pt x="1466317" y="979383"/>
                </a:cubicBezTo>
                <a:cubicBezTo>
                  <a:pt x="1482794" y="959357"/>
                  <a:pt x="1482794" y="959357"/>
                  <a:pt x="1482794" y="959357"/>
                </a:cubicBezTo>
                <a:cubicBezTo>
                  <a:pt x="1487021" y="946045"/>
                  <a:pt x="1487021" y="946045"/>
                  <a:pt x="1487021" y="946045"/>
                </a:cubicBezTo>
                <a:cubicBezTo>
                  <a:pt x="1488669" y="944042"/>
                  <a:pt x="1488669" y="944042"/>
                  <a:pt x="1488669" y="944042"/>
                </a:cubicBezTo>
                <a:cubicBezTo>
                  <a:pt x="1492680" y="947342"/>
                  <a:pt x="1492680" y="947342"/>
                  <a:pt x="1492680" y="947342"/>
                </a:cubicBezTo>
                <a:cubicBezTo>
                  <a:pt x="1506576" y="938626"/>
                  <a:pt x="1506576" y="938626"/>
                  <a:pt x="1506576" y="938626"/>
                </a:cubicBezTo>
                <a:cubicBezTo>
                  <a:pt x="1519042" y="915300"/>
                  <a:pt x="1519042" y="915300"/>
                  <a:pt x="1519042" y="915300"/>
                </a:cubicBezTo>
                <a:cubicBezTo>
                  <a:pt x="1516679" y="909998"/>
                  <a:pt x="1516679" y="909998"/>
                  <a:pt x="1516679" y="909998"/>
                </a:cubicBezTo>
                <a:cubicBezTo>
                  <a:pt x="1510089" y="918009"/>
                  <a:pt x="1510089" y="918009"/>
                  <a:pt x="1510089" y="918009"/>
                </a:cubicBezTo>
                <a:lnTo>
                  <a:pt x="1511083" y="914877"/>
                </a:lnTo>
                <a:lnTo>
                  <a:pt x="1516055" y="905713"/>
                </a:lnTo>
                <a:cubicBezTo>
                  <a:pt x="1518837" y="900544"/>
                  <a:pt x="1522466" y="893770"/>
                  <a:pt x="1527140" y="885023"/>
                </a:cubicBezTo>
                <a:cubicBezTo>
                  <a:pt x="1532441" y="882668"/>
                  <a:pt x="1532441" y="882668"/>
                  <a:pt x="1532441" y="882668"/>
                </a:cubicBezTo>
                <a:cubicBezTo>
                  <a:pt x="1533731" y="877013"/>
                  <a:pt x="1533731" y="877013"/>
                  <a:pt x="1533731" y="877013"/>
                </a:cubicBezTo>
                <a:cubicBezTo>
                  <a:pt x="1551140" y="847680"/>
                  <a:pt x="1551140" y="847680"/>
                  <a:pt x="1551140" y="847680"/>
                </a:cubicBezTo>
                <a:cubicBezTo>
                  <a:pt x="1554793" y="847327"/>
                  <a:pt x="1554793" y="847327"/>
                  <a:pt x="1554793" y="847327"/>
                </a:cubicBezTo>
                <a:cubicBezTo>
                  <a:pt x="1557015" y="832364"/>
                  <a:pt x="1557015" y="832364"/>
                  <a:pt x="1557015" y="832364"/>
                </a:cubicBezTo>
                <a:cubicBezTo>
                  <a:pt x="1562316" y="830009"/>
                  <a:pt x="1562316" y="830009"/>
                  <a:pt x="1562316" y="830009"/>
                </a:cubicBezTo>
                <a:cubicBezTo>
                  <a:pt x="1587606" y="787011"/>
                  <a:pt x="1587606" y="787011"/>
                  <a:pt x="1587606" y="787011"/>
                </a:cubicBezTo>
                <a:cubicBezTo>
                  <a:pt x="1585243" y="781709"/>
                  <a:pt x="1585243" y="781709"/>
                  <a:pt x="1585243" y="781709"/>
                </a:cubicBezTo>
                <a:cubicBezTo>
                  <a:pt x="1583238" y="780059"/>
                  <a:pt x="1587964" y="790663"/>
                  <a:pt x="1579585" y="780411"/>
                </a:cubicBezTo>
                <a:cubicBezTo>
                  <a:pt x="1580300" y="787716"/>
                  <a:pt x="1580300" y="787716"/>
                  <a:pt x="1580300" y="787716"/>
                </a:cubicBezTo>
                <a:cubicBezTo>
                  <a:pt x="1566761" y="800085"/>
                  <a:pt x="1581730" y="802326"/>
                  <a:pt x="1558523" y="810097"/>
                </a:cubicBezTo>
                <a:cubicBezTo>
                  <a:pt x="1556518" y="808447"/>
                  <a:pt x="1556518" y="808447"/>
                  <a:pt x="1556518" y="808447"/>
                </a:cubicBezTo>
                <a:cubicBezTo>
                  <a:pt x="1565114" y="802087"/>
                  <a:pt x="1565114" y="802087"/>
                  <a:pt x="1565114" y="802087"/>
                </a:cubicBezTo>
                <a:cubicBezTo>
                  <a:pt x="1562036" y="789480"/>
                  <a:pt x="1562036" y="789480"/>
                  <a:pt x="1562036" y="789480"/>
                </a:cubicBezTo>
                <a:cubicBezTo>
                  <a:pt x="1556735" y="791835"/>
                  <a:pt x="1556735" y="791835"/>
                  <a:pt x="1556735" y="791835"/>
                </a:cubicBezTo>
                <a:cubicBezTo>
                  <a:pt x="1568626" y="781469"/>
                  <a:pt x="1568626" y="781469"/>
                  <a:pt x="1568626" y="781469"/>
                </a:cubicBezTo>
                <a:cubicBezTo>
                  <a:pt x="1573569" y="775462"/>
                  <a:pt x="1573569" y="775462"/>
                  <a:pt x="1573569" y="775462"/>
                </a:cubicBezTo>
                <a:cubicBezTo>
                  <a:pt x="1586891" y="779706"/>
                  <a:pt x="1586891" y="779706"/>
                  <a:pt x="1586891" y="779706"/>
                </a:cubicBezTo>
                <a:cubicBezTo>
                  <a:pt x="1588538" y="777704"/>
                  <a:pt x="1595844" y="776998"/>
                  <a:pt x="1589471" y="768396"/>
                </a:cubicBezTo>
                <a:cubicBezTo>
                  <a:pt x="1582165" y="769101"/>
                  <a:pt x="1582165" y="769101"/>
                  <a:pt x="1582165" y="769101"/>
                </a:cubicBezTo>
                <a:cubicBezTo>
                  <a:pt x="1590046" y="755436"/>
                  <a:pt x="1590046" y="755436"/>
                  <a:pt x="1590046" y="755436"/>
                </a:cubicBezTo>
                <a:cubicBezTo>
                  <a:pt x="1586968" y="742829"/>
                  <a:pt x="1586968" y="742829"/>
                  <a:pt x="1586968" y="742829"/>
                </a:cubicBezTo>
                <a:cubicBezTo>
                  <a:pt x="1592269" y="740474"/>
                  <a:pt x="1592269" y="740474"/>
                  <a:pt x="1592269" y="740474"/>
                </a:cubicBezTo>
                <a:cubicBezTo>
                  <a:pt x="1591553" y="733169"/>
                  <a:pt x="1591553" y="733169"/>
                  <a:pt x="1591553" y="733169"/>
                </a:cubicBezTo>
                <a:cubicBezTo>
                  <a:pt x="1599217" y="736116"/>
                  <a:pt x="1599217" y="736116"/>
                  <a:pt x="1599217" y="736116"/>
                </a:cubicBezTo>
                <a:cubicBezTo>
                  <a:pt x="1602870" y="735763"/>
                  <a:pt x="1598144" y="725159"/>
                  <a:pt x="1606165" y="731758"/>
                </a:cubicBezTo>
                <a:cubicBezTo>
                  <a:pt x="1608745" y="720448"/>
                  <a:pt x="1608745" y="720448"/>
                  <a:pt x="1608745" y="720448"/>
                </a:cubicBezTo>
                <a:cubicBezTo>
                  <a:pt x="1598719" y="712199"/>
                  <a:pt x="1623357" y="719037"/>
                  <a:pt x="1605667" y="707841"/>
                </a:cubicBezTo>
                <a:cubicBezTo>
                  <a:pt x="1616626" y="706783"/>
                  <a:pt x="1616626" y="706783"/>
                  <a:pt x="1616626" y="706783"/>
                </a:cubicBezTo>
                <a:cubicBezTo>
                  <a:pt x="1617916" y="701128"/>
                  <a:pt x="1617916" y="701128"/>
                  <a:pt x="1617916" y="701128"/>
                </a:cubicBezTo>
                <a:lnTo>
                  <a:pt x="1616963" y="698954"/>
                </a:lnTo>
                <a:lnTo>
                  <a:pt x="1619619" y="697334"/>
                </a:lnTo>
                <a:cubicBezTo>
                  <a:pt x="1622397" y="695107"/>
                  <a:pt x="1618160" y="696553"/>
                  <a:pt x="1616729" y="698420"/>
                </a:cubicBezTo>
                <a:lnTo>
                  <a:pt x="1616963" y="698954"/>
                </a:lnTo>
                <a:lnTo>
                  <a:pt x="1608963" y="703836"/>
                </a:lnTo>
                <a:cubicBezTo>
                  <a:pt x="1617201" y="693823"/>
                  <a:pt x="1617201" y="693823"/>
                  <a:pt x="1617201" y="693823"/>
                </a:cubicBezTo>
                <a:cubicBezTo>
                  <a:pt x="1621211" y="697123"/>
                  <a:pt x="1621211" y="697123"/>
                  <a:pt x="1621211" y="697123"/>
                </a:cubicBezTo>
                <a:cubicBezTo>
                  <a:pt x="1612398" y="720095"/>
                  <a:pt x="1612398" y="720095"/>
                  <a:pt x="1612398" y="720095"/>
                </a:cubicBezTo>
                <a:cubicBezTo>
                  <a:pt x="1618056" y="721393"/>
                  <a:pt x="1618056" y="721393"/>
                  <a:pt x="1618056" y="721393"/>
                </a:cubicBezTo>
                <a:cubicBezTo>
                  <a:pt x="1621709" y="721040"/>
                  <a:pt x="1621709" y="721040"/>
                  <a:pt x="1621709" y="721040"/>
                </a:cubicBezTo>
                <a:cubicBezTo>
                  <a:pt x="1622642" y="711733"/>
                  <a:pt x="1622642" y="711733"/>
                  <a:pt x="1622642" y="711733"/>
                </a:cubicBezTo>
                <a:cubicBezTo>
                  <a:pt x="1636398" y="682752"/>
                  <a:pt x="1636398" y="682752"/>
                  <a:pt x="1636398" y="682752"/>
                </a:cubicBezTo>
                <a:cubicBezTo>
                  <a:pt x="1638978" y="671442"/>
                  <a:pt x="1638978" y="671442"/>
                  <a:pt x="1638978" y="671442"/>
                </a:cubicBezTo>
                <a:cubicBezTo>
                  <a:pt x="1626372" y="674503"/>
                  <a:pt x="1626372" y="674503"/>
                  <a:pt x="1626372" y="674503"/>
                </a:cubicBezTo>
                <a:cubicBezTo>
                  <a:pt x="1627087" y="681808"/>
                  <a:pt x="1627087" y="681808"/>
                  <a:pt x="1627087" y="681808"/>
                </a:cubicBezTo>
                <a:cubicBezTo>
                  <a:pt x="1618848" y="691820"/>
                  <a:pt x="1618848" y="691820"/>
                  <a:pt x="1618848" y="691820"/>
                </a:cubicBezTo>
                <a:cubicBezTo>
                  <a:pt x="1622361" y="671203"/>
                  <a:pt x="1622361" y="671203"/>
                  <a:pt x="1622361" y="671203"/>
                </a:cubicBezTo>
                <a:cubicBezTo>
                  <a:pt x="1632247" y="659188"/>
                  <a:pt x="1632247" y="659188"/>
                  <a:pt x="1632247" y="659188"/>
                </a:cubicBezTo>
                <a:cubicBezTo>
                  <a:pt x="1642491" y="650825"/>
                  <a:pt x="1642491" y="650825"/>
                  <a:pt x="1642491" y="650825"/>
                </a:cubicBezTo>
                <a:cubicBezTo>
                  <a:pt x="1646719" y="637512"/>
                  <a:pt x="1646719" y="637512"/>
                  <a:pt x="1646719" y="637512"/>
                </a:cubicBezTo>
                <a:cubicBezTo>
                  <a:pt x="1655315" y="631152"/>
                  <a:pt x="1655315" y="631152"/>
                  <a:pt x="1655315" y="631152"/>
                </a:cubicBezTo>
                <a:cubicBezTo>
                  <a:pt x="1686838" y="576491"/>
                  <a:pt x="1686838" y="576491"/>
                  <a:pt x="1686838" y="576491"/>
                </a:cubicBezTo>
                <a:cubicBezTo>
                  <a:pt x="1687770" y="567183"/>
                  <a:pt x="1700019" y="560470"/>
                  <a:pt x="1695293" y="549866"/>
                </a:cubicBezTo>
                <a:cubicBezTo>
                  <a:pt x="1689993" y="552221"/>
                  <a:pt x="1689993" y="552221"/>
                  <a:pt x="1689993" y="552221"/>
                </a:cubicBezTo>
                <a:cubicBezTo>
                  <a:pt x="1684117" y="567536"/>
                  <a:pt x="1684117" y="567536"/>
                  <a:pt x="1684117" y="567536"/>
                </a:cubicBezTo>
                <a:cubicBezTo>
                  <a:pt x="1675879" y="577549"/>
                  <a:pt x="1675879" y="577549"/>
                  <a:pt x="1675879" y="577549"/>
                </a:cubicBezTo>
                <a:cubicBezTo>
                  <a:pt x="1677527" y="575546"/>
                  <a:pt x="1672583" y="581554"/>
                  <a:pt x="1675521" y="573896"/>
                </a:cubicBezTo>
                <a:cubicBezTo>
                  <a:pt x="1673516" y="572246"/>
                  <a:pt x="1673516" y="572246"/>
                  <a:pt x="1673516" y="572246"/>
                </a:cubicBezTo>
                <a:cubicBezTo>
                  <a:pt x="1641278" y="619603"/>
                  <a:pt x="1641278" y="619603"/>
                  <a:pt x="1641278" y="619603"/>
                </a:cubicBezTo>
                <a:cubicBezTo>
                  <a:pt x="1629744" y="633621"/>
                  <a:pt x="1629744" y="633621"/>
                  <a:pt x="1629744" y="633621"/>
                </a:cubicBezTo>
                <a:cubicBezTo>
                  <a:pt x="1620433" y="632676"/>
                  <a:pt x="1620433" y="632676"/>
                  <a:pt x="1620433" y="632676"/>
                </a:cubicBezTo>
                <a:cubicBezTo>
                  <a:pt x="1627024" y="624666"/>
                  <a:pt x="1627024" y="624666"/>
                  <a:pt x="1627024" y="624666"/>
                </a:cubicBezTo>
                <a:cubicBezTo>
                  <a:pt x="1642568" y="613948"/>
                  <a:pt x="1642568" y="613948"/>
                  <a:pt x="1642568" y="613948"/>
                </a:cubicBezTo>
                <a:cubicBezTo>
                  <a:pt x="1664920" y="578607"/>
                  <a:pt x="1664920" y="578607"/>
                  <a:pt x="1664920" y="578607"/>
                </a:cubicBezTo>
                <a:cubicBezTo>
                  <a:pt x="1668573" y="578254"/>
                  <a:pt x="1668573" y="578254"/>
                  <a:pt x="1668573" y="578254"/>
                </a:cubicBezTo>
                <a:cubicBezTo>
                  <a:pt x="1695868" y="536906"/>
                  <a:pt x="1695868" y="536906"/>
                  <a:pt x="1695868" y="536906"/>
                </a:cubicBezTo>
                <a:cubicBezTo>
                  <a:pt x="1707759" y="526540"/>
                  <a:pt x="1707759" y="526540"/>
                  <a:pt x="1707759" y="526540"/>
                </a:cubicBezTo>
                <a:cubicBezTo>
                  <a:pt x="1713992" y="514878"/>
                  <a:pt x="1713992" y="514878"/>
                  <a:pt x="1713992" y="514878"/>
                </a:cubicBezTo>
                <a:cubicBezTo>
                  <a:pt x="1711630" y="509575"/>
                  <a:pt x="1711630" y="509575"/>
                  <a:pt x="1711630" y="509575"/>
                </a:cubicBezTo>
                <a:cubicBezTo>
                  <a:pt x="1720226" y="503215"/>
                  <a:pt x="1720226" y="503215"/>
                  <a:pt x="1720226" y="503215"/>
                </a:cubicBezTo>
                <a:cubicBezTo>
                  <a:pt x="1728106" y="489550"/>
                  <a:pt x="1728106" y="489550"/>
                  <a:pt x="1728106" y="489550"/>
                </a:cubicBezTo>
                <a:lnTo>
                  <a:pt x="1731581" y="473065"/>
                </a:lnTo>
                <a:lnTo>
                  <a:pt x="1733624" y="470582"/>
                </a:lnTo>
                <a:lnTo>
                  <a:pt x="1733348" y="469963"/>
                </a:lnTo>
                <a:lnTo>
                  <a:pt x="1744800" y="452912"/>
                </a:lnTo>
                <a:cubicBezTo>
                  <a:pt x="1742795" y="451262"/>
                  <a:pt x="1742795" y="451262"/>
                  <a:pt x="1742795" y="451262"/>
                </a:cubicBezTo>
                <a:cubicBezTo>
                  <a:pt x="1731261" y="465280"/>
                  <a:pt x="1731261" y="465280"/>
                  <a:pt x="1731261" y="465280"/>
                </a:cubicBezTo>
                <a:cubicBezTo>
                  <a:pt x="1716790" y="486955"/>
                  <a:pt x="1716790" y="486955"/>
                  <a:pt x="1716790" y="486955"/>
                </a:cubicBezTo>
                <a:cubicBezTo>
                  <a:pt x="1706189" y="491666"/>
                  <a:pt x="1706189" y="491666"/>
                  <a:pt x="1706189" y="491666"/>
                </a:cubicBezTo>
                <a:cubicBezTo>
                  <a:pt x="1701603" y="501326"/>
                  <a:pt x="1701603" y="501326"/>
                  <a:pt x="1701603" y="501326"/>
                </a:cubicBezTo>
                <a:cubicBezTo>
                  <a:pt x="1699598" y="499676"/>
                  <a:pt x="1699598" y="499676"/>
                  <a:pt x="1699598" y="499676"/>
                </a:cubicBezTo>
                <a:cubicBezTo>
                  <a:pt x="1691360" y="509689"/>
                  <a:pt x="1691360" y="509689"/>
                  <a:pt x="1691360" y="509689"/>
                </a:cubicBezTo>
                <a:cubicBezTo>
                  <a:pt x="1665789" y="512158"/>
                  <a:pt x="1712562" y="500268"/>
                  <a:pt x="1671588" y="533719"/>
                </a:cubicBezTo>
                <a:cubicBezTo>
                  <a:pt x="1662417" y="553040"/>
                  <a:pt x="1662417" y="553040"/>
                  <a:pt x="1662417" y="553040"/>
                </a:cubicBezTo>
                <a:cubicBezTo>
                  <a:pt x="1661702" y="545735"/>
                  <a:pt x="1661702" y="545735"/>
                  <a:pt x="1661702" y="545735"/>
                </a:cubicBezTo>
                <a:cubicBezTo>
                  <a:pt x="1654754" y="550093"/>
                  <a:pt x="1654754" y="550093"/>
                  <a:pt x="1654754" y="550093"/>
                </a:cubicBezTo>
                <a:cubicBezTo>
                  <a:pt x="1650168" y="559753"/>
                  <a:pt x="1643220" y="564111"/>
                  <a:pt x="1640282" y="571768"/>
                </a:cubicBezTo>
                <a:cubicBezTo>
                  <a:pt x="1641215" y="562461"/>
                  <a:pt x="1641215" y="562461"/>
                  <a:pt x="1641215" y="562461"/>
                </a:cubicBezTo>
                <a:cubicBezTo>
                  <a:pt x="1635914" y="564816"/>
                  <a:pt x="1635914" y="564816"/>
                  <a:pt x="1635914" y="564816"/>
                </a:cubicBezTo>
                <a:cubicBezTo>
                  <a:pt x="1632619" y="568821"/>
                  <a:pt x="1630614" y="567171"/>
                  <a:pt x="1636987" y="575773"/>
                </a:cubicBezTo>
                <a:cubicBezTo>
                  <a:pt x="1629681" y="576479"/>
                  <a:pt x="1629681" y="576479"/>
                  <a:pt x="1629681" y="576479"/>
                </a:cubicBezTo>
                <a:cubicBezTo>
                  <a:pt x="1633691" y="579779"/>
                  <a:pt x="1633691" y="579779"/>
                  <a:pt x="1633691" y="579779"/>
                </a:cubicBezTo>
                <a:cubicBezTo>
                  <a:pt x="1628391" y="582134"/>
                  <a:pt x="1628391" y="582134"/>
                  <a:pt x="1628391" y="582134"/>
                </a:cubicBezTo>
                <a:cubicBezTo>
                  <a:pt x="1625919" y="585138"/>
                  <a:pt x="1624629" y="590793"/>
                  <a:pt x="1622793" y="595579"/>
                </a:cubicBezTo>
                <a:lnTo>
                  <a:pt x="1614984" y="602822"/>
                </a:lnTo>
                <a:lnTo>
                  <a:pt x="1615086" y="599837"/>
                </a:lnTo>
                <a:cubicBezTo>
                  <a:pt x="1615107" y="598279"/>
                  <a:pt x="1615120" y="597241"/>
                  <a:pt x="1615210" y="598154"/>
                </a:cubicBezTo>
                <a:cubicBezTo>
                  <a:pt x="1615210" y="598154"/>
                  <a:pt x="1615210" y="598154"/>
                  <a:pt x="1615048" y="598861"/>
                </a:cubicBezTo>
                <a:lnTo>
                  <a:pt x="1614108" y="602983"/>
                </a:lnTo>
                <a:lnTo>
                  <a:pt x="1612489" y="589199"/>
                </a:lnTo>
                <a:cubicBezTo>
                  <a:pt x="1616142" y="588847"/>
                  <a:pt x="1616142" y="588847"/>
                  <a:pt x="1616142" y="588847"/>
                </a:cubicBezTo>
                <a:cubicBezTo>
                  <a:pt x="1615427" y="581542"/>
                  <a:pt x="1615427" y="581542"/>
                  <a:pt x="1615427" y="581542"/>
                </a:cubicBezTo>
                <a:cubicBezTo>
                  <a:pt x="1628251" y="561869"/>
                  <a:pt x="1628251" y="561869"/>
                  <a:pt x="1628251" y="561869"/>
                </a:cubicBezTo>
                <a:cubicBezTo>
                  <a:pt x="1635199" y="557511"/>
                  <a:pt x="1635199" y="557511"/>
                  <a:pt x="1635199" y="557511"/>
                </a:cubicBezTo>
                <a:cubicBezTo>
                  <a:pt x="1643795" y="551151"/>
                  <a:pt x="1643795" y="551151"/>
                  <a:pt x="1643795" y="551151"/>
                </a:cubicBezTo>
                <a:cubicBezTo>
                  <a:pt x="1635774" y="544551"/>
                  <a:pt x="1635774" y="544551"/>
                  <a:pt x="1635774" y="544551"/>
                </a:cubicBezTo>
                <a:cubicBezTo>
                  <a:pt x="1637422" y="542549"/>
                  <a:pt x="1637422" y="542549"/>
                  <a:pt x="1637422" y="542549"/>
                </a:cubicBezTo>
                <a:cubicBezTo>
                  <a:pt x="1643437" y="547498"/>
                  <a:pt x="1643437" y="547498"/>
                  <a:pt x="1643437" y="547498"/>
                </a:cubicBezTo>
                <a:cubicBezTo>
                  <a:pt x="1655903" y="524173"/>
                  <a:pt x="1655903" y="524173"/>
                  <a:pt x="1655903" y="524173"/>
                </a:cubicBezTo>
                <a:cubicBezTo>
                  <a:pt x="1655188" y="516868"/>
                  <a:pt x="1655188" y="516868"/>
                  <a:pt x="1655188" y="516868"/>
                </a:cubicBezTo>
                <a:cubicBezTo>
                  <a:pt x="1658483" y="512863"/>
                  <a:pt x="1658483" y="512863"/>
                  <a:pt x="1658483" y="512863"/>
                </a:cubicBezTo>
                <a:cubicBezTo>
                  <a:pt x="1657193" y="518518"/>
                  <a:pt x="1657193" y="518518"/>
                  <a:pt x="1657193" y="518518"/>
                </a:cubicBezTo>
                <a:lnTo>
                  <a:pt x="1660107" y="517224"/>
                </a:lnTo>
                <a:lnTo>
                  <a:pt x="1661237" y="518329"/>
                </a:lnTo>
                <a:cubicBezTo>
                  <a:pt x="1664396" y="517938"/>
                  <a:pt x="1670802" y="516282"/>
                  <a:pt x="1682406" y="512397"/>
                </a:cubicBezTo>
                <a:cubicBezTo>
                  <a:pt x="1677681" y="501792"/>
                  <a:pt x="1677681" y="501792"/>
                  <a:pt x="1677681" y="501792"/>
                </a:cubicBezTo>
                <a:cubicBezTo>
                  <a:pt x="1678971" y="496137"/>
                  <a:pt x="1678971" y="496137"/>
                  <a:pt x="1678971" y="496137"/>
                </a:cubicBezTo>
                <a:cubicBezTo>
                  <a:pt x="1686277" y="495432"/>
                  <a:pt x="1686277" y="495432"/>
                  <a:pt x="1686277" y="495432"/>
                </a:cubicBezTo>
                <a:cubicBezTo>
                  <a:pt x="1688142" y="476817"/>
                  <a:pt x="1688142" y="476817"/>
                  <a:pt x="1688142" y="476817"/>
                </a:cubicBezTo>
                <a:cubicBezTo>
                  <a:pt x="1693442" y="474462"/>
                  <a:pt x="1693442" y="474462"/>
                  <a:pt x="1693442" y="474462"/>
                </a:cubicBezTo>
                <a:cubicBezTo>
                  <a:pt x="1700965" y="457144"/>
                  <a:pt x="1700965" y="457144"/>
                  <a:pt x="1700965" y="457144"/>
                </a:cubicBezTo>
                <a:cubicBezTo>
                  <a:pt x="1717800" y="440771"/>
                  <a:pt x="1717800" y="440771"/>
                  <a:pt x="1717800" y="440771"/>
                </a:cubicBezTo>
                <a:lnTo>
                  <a:pt x="1718174" y="432326"/>
                </a:lnTo>
                <a:lnTo>
                  <a:pt x="1720251" y="430881"/>
                </a:lnTo>
                <a:lnTo>
                  <a:pt x="1720308" y="431081"/>
                </a:lnTo>
                <a:lnTo>
                  <a:pt x="1721038" y="430334"/>
                </a:lnTo>
                <a:lnTo>
                  <a:pt x="1725680" y="427106"/>
                </a:lnTo>
                <a:cubicBezTo>
                  <a:pt x="1726003" y="425692"/>
                  <a:pt x="1725134" y="426237"/>
                  <a:pt x="1723948" y="427359"/>
                </a:cubicBezTo>
                <a:lnTo>
                  <a:pt x="1721038" y="430334"/>
                </a:lnTo>
                <a:lnTo>
                  <a:pt x="1720251" y="430881"/>
                </a:lnTo>
                <a:lnTo>
                  <a:pt x="1719999" y="429987"/>
                </a:lnTo>
                <a:cubicBezTo>
                  <a:pt x="1721033" y="427900"/>
                  <a:pt x="1723496" y="423630"/>
                  <a:pt x="1728260" y="415796"/>
                </a:cubicBezTo>
                <a:lnTo>
                  <a:pt x="1736690" y="414982"/>
                </a:lnTo>
                <a:lnTo>
                  <a:pt x="1737616" y="417197"/>
                </a:lnTo>
                <a:cubicBezTo>
                  <a:pt x="1737984" y="416239"/>
                  <a:pt x="1738217" y="413913"/>
                  <a:pt x="1739219" y="414737"/>
                </a:cubicBezTo>
                <a:cubicBezTo>
                  <a:pt x="1739219" y="414737"/>
                  <a:pt x="1739219" y="414737"/>
                  <a:pt x="1737849" y="414870"/>
                </a:cubicBezTo>
                <a:lnTo>
                  <a:pt x="1736690" y="414982"/>
                </a:lnTo>
                <a:lnTo>
                  <a:pt x="1735209" y="411438"/>
                </a:lnTo>
                <a:cubicBezTo>
                  <a:pt x="1737214" y="413088"/>
                  <a:pt x="1737214" y="413088"/>
                  <a:pt x="1737214" y="413088"/>
                </a:cubicBezTo>
                <a:cubicBezTo>
                  <a:pt x="1740152" y="405430"/>
                  <a:pt x="1740152" y="405430"/>
                  <a:pt x="1740152" y="405430"/>
                </a:cubicBezTo>
                <a:cubicBezTo>
                  <a:pt x="1736141" y="402131"/>
                  <a:pt x="1736141" y="402131"/>
                  <a:pt x="1736141" y="402131"/>
                </a:cubicBezTo>
                <a:cubicBezTo>
                  <a:pt x="1752975" y="385757"/>
                  <a:pt x="1752975" y="385757"/>
                  <a:pt x="1752975" y="385757"/>
                </a:cubicBezTo>
                <a:cubicBezTo>
                  <a:pt x="1748748" y="399070"/>
                  <a:pt x="1748748" y="399070"/>
                  <a:pt x="1748748" y="399070"/>
                </a:cubicBezTo>
                <a:cubicBezTo>
                  <a:pt x="1752401" y="398717"/>
                  <a:pt x="1736499" y="405783"/>
                  <a:pt x="1756053" y="398365"/>
                </a:cubicBezTo>
                <a:lnTo>
                  <a:pt x="1759673" y="386967"/>
                </a:lnTo>
                <a:lnTo>
                  <a:pt x="1760663" y="386376"/>
                </a:lnTo>
                <a:cubicBezTo>
                  <a:pt x="1763678" y="384436"/>
                  <a:pt x="1767569" y="381813"/>
                  <a:pt x="1772530" y="378339"/>
                </a:cubicBezTo>
                <a:cubicBezTo>
                  <a:pt x="1770167" y="373036"/>
                  <a:pt x="1770167" y="373036"/>
                  <a:pt x="1770167" y="373036"/>
                </a:cubicBezTo>
                <a:cubicBezTo>
                  <a:pt x="1767804" y="367734"/>
                  <a:pt x="1767804" y="367734"/>
                  <a:pt x="1767804" y="367734"/>
                </a:cubicBezTo>
                <a:cubicBezTo>
                  <a:pt x="1762504" y="370089"/>
                  <a:pt x="1762504" y="370089"/>
                  <a:pt x="1762504" y="370089"/>
                </a:cubicBezTo>
                <a:cubicBezTo>
                  <a:pt x="1782276" y="346059"/>
                  <a:pt x="1782276" y="346059"/>
                  <a:pt x="1782276" y="346059"/>
                </a:cubicBezTo>
                <a:lnTo>
                  <a:pt x="1782739" y="350795"/>
                </a:lnTo>
                <a:lnTo>
                  <a:pt x="1780852" y="350344"/>
                </a:lnTo>
                <a:cubicBezTo>
                  <a:pt x="1780005" y="351117"/>
                  <a:pt x="1779215" y="352461"/>
                  <a:pt x="1779299" y="353317"/>
                </a:cubicBezTo>
                <a:lnTo>
                  <a:pt x="1782068" y="353352"/>
                </a:lnTo>
                <a:lnTo>
                  <a:pt x="1780053" y="361021"/>
                </a:lnTo>
                <a:cubicBezTo>
                  <a:pt x="1790297" y="352658"/>
                  <a:pt x="1790297" y="352658"/>
                  <a:pt x="1790297" y="352658"/>
                </a:cubicBezTo>
                <a:cubicBezTo>
                  <a:pt x="1789939" y="349006"/>
                  <a:pt x="1789939" y="349006"/>
                  <a:pt x="1789939" y="349006"/>
                </a:cubicBezTo>
                <a:cubicBezTo>
                  <a:pt x="1793592" y="348653"/>
                  <a:pt x="1793592" y="348653"/>
                  <a:pt x="1793592" y="348653"/>
                </a:cubicBezTo>
                <a:cubicBezTo>
                  <a:pt x="1794882" y="342998"/>
                  <a:pt x="1794882" y="342998"/>
                  <a:pt x="1794882" y="342998"/>
                </a:cubicBezTo>
                <a:cubicBezTo>
                  <a:pt x="1793468" y="342674"/>
                  <a:pt x="1793974" y="340781"/>
                  <a:pt x="1795080" y="338543"/>
                </a:cubicBezTo>
                <a:lnTo>
                  <a:pt x="1796438" y="336207"/>
                </a:lnTo>
                <a:lnTo>
                  <a:pt x="1803031" y="332072"/>
                </a:lnTo>
                <a:cubicBezTo>
                  <a:pt x="1804768" y="330983"/>
                  <a:pt x="1804768" y="330983"/>
                  <a:pt x="1804768" y="330983"/>
                </a:cubicBezTo>
                <a:cubicBezTo>
                  <a:pt x="1806882" y="324327"/>
                  <a:pt x="1807939" y="320998"/>
                  <a:pt x="1808468" y="319334"/>
                </a:cubicBezTo>
                <a:lnTo>
                  <a:pt x="1808644" y="318779"/>
                </a:lnTo>
                <a:lnTo>
                  <a:pt x="1811001" y="319320"/>
                </a:lnTo>
                <a:lnTo>
                  <a:pt x="1809441" y="316837"/>
                </a:lnTo>
                <a:lnTo>
                  <a:pt x="1809775" y="316212"/>
                </a:lnTo>
                <a:lnTo>
                  <a:pt x="1809197" y="316448"/>
                </a:lnTo>
                <a:lnTo>
                  <a:pt x="1806633" y="312368"/>
                </a:lnTo>
                <a:cubicBezTo>
                  <a:pt x="1810286" y="312015"/>
                  <a:pt x="1810286" y="312015"/>
                  <a:pt x="1810286" y="312015"/>
                </a:cubicBezTo>
                <a:cubicBezTo>
                  <a:pt x="1809571" y="304710"/>
                  <a:pt x="1809571" y="304710"/>
                  <a:pt x="1809571" y="304710"/>
                </a:cubicBezTo>
                <a:cubicBezTo>
                  <a:pt x="1809571" y="304710"/>
                  <a:pt x="1808856" y="297405"/>
                  <a:pt x="1811576" y="306360"/>
                </a:cubicBezTo>
                <a:cubicBezTo>
                  <a:pt x="1815229" y="306008"/>
                  <a:pt x="1815229" y="306008"/>
                  <a:pt x="1815229" y="306008"/>
                </a:cubicBezTo>
                <a:cubicBezTo>
                  <a:pt x="1824400" y="286687"/>
                  <a:pt x="1824400" y="286687"/>
                  <a:pt x="1824400" y="286687"/>
                </a:cubicBezTo>
                <a:cubicBezTo>
                  <a:pt x="1826763" y="291990"/>
                  <a:pt x="1826763" y="291990"/>
                  <a:pt x="1826763" y="291990"/>
                </a:cubicBezTo>
                <a:cubicBezTo>
                  <a:pt x="1831061" y="288809"/>
                  <a:pt x="1833209" y="287220"/>
                  <a:pt x="1834284" y="286424"/>
                </a:cubicBezTo>
                <a:lnTo>
                  <a:pt x="1834792" y="286049"/>
                </a:lnTo>
                <a:lnTo>
                  <a:pt x="1832961" y="290268"/>
                </a:lnTo>
                <a:cubicBezTo>
                  <a:pt x="1830818" y="295746"/>
                  <a:pt x="1836594" y="284127"/>
                  <a:pt x="1835359" y="285629"/>
                </a:cubicBezTo>
                <a:lnTo>
                  <a:pt x="1834792" y="286049"/>
                </a:lnTo>
                <a:lnTo>
                  <a:pt x="1838297" y="277972"/>
                </a:lnTo>
                <a:cubicBezTo>
                  <a:pt x="1839944" y="275969"/>
                  <a:pt x="1839944" y="275969"/>
                  <a:pt x="1839944" y="275969"/>
                </a:cubicBezTo>
                <a:cubicBezTo>
                  <a:pt x="1846177" y="264306"/>
                  <a:pt x="1846177" y="264306"/>
                  <a:pt x="1846177" y="264306"/>
                </a:cubicBezTo>
                <a:cubicBezTo>
                  <a:pt x="1851120" y="258299"/>
                  <a:pt x="1851120" y="258299"/>
                  <a:pt x="1851120" y="258299"/>
                </a:cubicBezTo>
                <a:cubicBezTo>
                  <a:pt x="1845104" y="253349"/>
                  <a:pt x="1845104" y="253349"/>
                  <a:pt x="1845104" y="253349"/>
                </a:cubicBezTo>
                <a:lnTo>
                  <a:pt x="1844866" y="251328"/>
                </a:lnTo>
                <a:lnTo>
                  <a:pt x="1857353" y="246636"/>
                </a:lnTo>
                <a:cubicBezTo>
                  <a:pt x="1854990" y="241334"/>
                  <a:pt x="1854990" y="241334"/>
                  <a:pt x="1854990" y="241334"/>
                </a:cubicBezTo>
                <a:cubicBezTo>
                  <a:pt x="1872540" y="232265"/>
                  <a:pt x="1872540" y="232265"/>
                  <a:pt x="1872540" y="232265"/>
                </a:cubicBezTo>
                <a:cubicBezTo>
                  <a:pt x="1864302" y="242278"/>
                  <a:pt x="1864302" y="242278"/>
                  <a:pt x="1864302" y="242278"/>
                </a:cubicBezTo>
                <a:cubicBezTo>
                  <a:pt x="1870317" y="247228"/>
                  <a:pt x="1870317" y="247228"/>
                  <a:pt x="1870317" y="247228"/>
                </a:cubicBezTo>
                <a:cubicBezTo>
                  <a:pt x="1870675" y="250880"/>
                  <a:pt x="1875260" y="241220"/>
                  <a:pt x="1869027" y="252883"/>
                </a:cubicBezTo>
                <a:cubicBezTo>
                  <a:pt x="1872323" y="248878"/>
                  <a:pt x="1872323" y="248878"/>
                  <a:pt x="1872323" y="248878"/>
                </a:cubicBezTo>
                <a:cubicBezTo>
                  <a:pt x="1872897" y="235918"/>
                  <a:pt x="1872897" y="235918"/>
                  <a:pt x="1872897" y="235918"/>
                </a:cubicBezTo>
                <a:cubicBezTo>
                  <a:pt x="1888084" y="221547"/>
                  <a:pt x="1888084" y="221547"/>
                  <a:pt x="1888084" y="221547"/>
                </a:cubicBezTo>
                <a:cubicBezTo>
                  <a:pt x="1892670" y="211887"/>
                  <a:pt x="1892670" y="211887"/>
                  <a:pt x="1892670" y="211887"/>
                </a:cubicBezTo>
                <a:cubicBezTo>
                  <a:pt x="1879846" y="231560"/>
                  <a:pt x="1899835" y="190917"/>
                  <a:pt x="1877483" y="226258"/>
                </a:cubicBezTo>
                <a:cubicBezTo>
                  <a:pt x="1876768" y="218953"/>
                  <a:pt x="1876768" y="218953"/>
                  <a:pt x="1876768" y="218953"/>
                </a:cubicBezTo>
                <a:lnTo>
                  <a:pt x="1875589" y="218499"/>
                </a:lnTo>
                <a:lnTo>
                  <a:pt x="1877484" y="214505"/>
                </a:lnTo>
                <a:cubicBezTo>
                  <a:pt x="1878058" y="213298"/>
                  <a:pt x="1878058" y="213298"/>
                  <a:pt x="1878058" y="213298"/>
                </a:cubicBezTo>
                <a:cubicBezTo>
                  <a:pt x="1879348" y="207643"/>
                  <a:pt x="1879348" y="207643"/>
                  <a:pt x="1879348" y="207643"/>
                </a:cubicBezTo>
                <a:cubicBezTo>
                  <a:pt x="1870394" y="210351"/>
                  <a:pt x="1870394" y="210351"/>
                  <a:pt x="1870394" y="210351"/>
                </a:cubicBezTo>
                <a:cubicBezTo>
                  <a:pt x="1879207" y="187378"/>
                  <a:pt x="1879207" y="187378"/>
                  <a:pt x="1879207" y="187378"/>
                </a:cubicBezTo>
                <a:cubicBezTo>
                  <a:pt x="1887803" y="181018"/>
                  <a:pt x="1887803" y="181018"/>
                  <a:pt x="1887803" y="181018"/>
                </a:cubicBezTo>
                <a:cubicBezTo>
                  <a:pt x="1884866" y="188675"/>
                  <a:pt x="1884866" y="188675"/>
                  <a:pt x="1884866" y="188675"/>
                </a:cubicBezTo>
                <a:cubicBezTo>
                  <a:pt x="1895467" y="183965"/>
                  <a:pt x="1895467" y="183965"/>
                  <a:pt x="1895467" y="183965"/>
                </a:cubicBezTo>
                <a:cubicBezTo>
                  <a:pt x="1898047" y="172655"/>
                  <a:pt x="1898047" y="172655"/>
                  <a:pt x="1898047" y="172655"/>
                </a:cubicBezTo>
                <a:cubicBezTo>
                  <a:pt x="1895684" y="167352"/>
                  <a:pt x="1895684" y="167352"/>
                  <a:pt x="1895684" y="167352"/>
                </a:cubicBezTo>
                <a:cubicBezTo>
                  <a:pt x="1894611" y="156395"/>
                  <a:pt x="1894611" y="156395"/>
                  <a:pt x="1894611" y="156395"/>
                </a:cubicBezTo>
                <a:cubicBezTo>
                  <a:pt x="1888953" y="155098"/>
                  <a:pt x="1888953" y="155098"/>
                  <a:pt x="1888953" y="155098"/>
                </a:cubicBezTo>
                <a:cubicBezTo>
                  <a:pt x="1885300" y="155450"/>
                  <a:pt x="1885300" y="155450"/>
                  <a:pt x="1885300" y="155450"/>
                </a:cubicBezTo>
                <a:cubicBezTo>
                  <a:pt x="1886016" y="162755"/>
                  <a:pt x="1886016" y="162755"/>
                  <a:pt x="1886016" y="162755"/>
                </a:cubicBezTo>
                <a:cubicBezTo>
                  <a:pt x="1879425" y="170765"/>
                  <a:pt x="1879425" y="170765"/>
                  <a:pt x="1879425" y="170765"/>
                </a:cubicBezTo>
                <a:cubicBezTo>
                  <a:pt x="1879067" y="167113"/>
                  <a:pt x="1879067" y="167113"/>
                  <a:pt x="1879067" y="167113"/>
                </a:cubicBezTo>
                <a:cubicBezTo>
                  <a:pt x="1873409" y="165816"/>
                  <a:pt x="1873409" y="165816"/>
                  <a:pt x="1873409" y="165816"/>
                </a:cubicBezTo>
                <a:cubicBezTo>
                  <a:pt x="1874699" y="160161"/>
                  <a:pt x="1874699" y="160161"/>
                  <a:pt x="1874699" y="160161"/>
                </a:cubicBezTo>
                <a:cubicBezTo>
                  <a:pt x="1865746" y="162869"/>
                  <a:pt x="1865746" y="162869"/>
                  <a:pt x="1865746" y="162869"/>
                </a:cubicBezTo>
                <a:cubicBezTo>
                  <a:pt x="1860088" y="161572"/>
                  <a:pt x="1860088" y="161572"/>
                  <a:pt x="1860088" y="161572"/>
                </a:cubicBezTo>
                <a:cubicBezTo>
                  <a:pt x="1858798" y="167227"/>
                  <a:pt x="1858798" y="167227"/>
                  <a:pt x="1858798" y="167227"/>
                </a:cubicBezTo>
                <a:cubicBezTo>
                  <a:pt x="1862450" y="166874"/>
                  <a:pt x="1862450" y="166874"/>
                  <a:pt x="1862450" y="166874"/>
                </a:cubicBezTo>
                <a:cubicBezTo>
                  <a:pt x="1862233" y="183486"/>
                  <a:pt x="1862233" y="183486"/>
                  <a:pt x="1862233" y="183486"/>
                </a:cubicBezTo>
                <a:cubicBezTo>
                  <a:pt x="1855285" y="187844"/>
                  <a:pt x="1855285" y="187844"/>
                  <a:pt x="1855285" y="187844"/>
                </a:cubicBezTo>
                <a:lnTo>
                  <a:pt x="1859949" y="196336"/>
                </a:lnTo>
                <a:lnTo>
                  <a:pt x="1847762" y="205162"/>
                </a:lnTo>
                <a:cubicBezTo>
                  <a:pt x="1839166" y="211522"/>
                  <a:pt x="1853062" y="202807"/>
                  <a:pt x="1846829" y="214469"/>
                </a:cubicBezTo>
                <a:cubicBezTo>
                  <a:pt x="1841528" y="216825"/>
                  <a:pt x="1841528" y="216825"/>
                  <a:pt x="1841528" y="216825"/>
                </a:cubicBezTo>
                <a:cubicBezTo>
                  <a:pt x="1840813" y="209520"/>
                  <a:pt x="1840813" y="209520"/>
                  <a:pt x="1840813" y="209520"/>
                </a:cubicBezTo>
                <a:cubicBezTo>
                  <a:pt x="1829855" y="210578"/>
                  <a:pt x="1829855" y="210578"/>
                  <a:pt x="1829855" y="210578"/>
                </a:cubicBezTo>
                <a:cubicBezTo>
                  <a:pt x="1823622" y="222240"/>
                  <a:pt x="1823622" y="222240"/>
                  <a:pt x="1823622" y="222240"/>
                </a:cubicBezTo>
                <a:cubicBezTo>
                  <a:pt x="1813736" y="234256"/>
                  <a:pt x="1813736" y="234256"/>
                  <a:pt x="1813736" y="234256"/>
                </a:cubicBezTo>
                <a:cubicBezTo>
                  <a:pt x="1811730" y="232606"/>
                  <a:pt x="1811730" y="232606"/>
                  <a:pt x="1811730" y="232606"/>
                </a:cubicBezTo>
                <a:cubicBezTo>
                  <a:pt x="1817248" y="213638"/>
                  <a:pt x="1817248" y="213638"/>
                  <a:pt x="1817248" y="213638"/>
                </a:cubicBezTo>
                <a:cubicBezTo>
                  <a:pt x="1810160" y="197731"/>
                  <a:pt x="1810160" y="197731"/>
                  <a:pt x="1810160" y="197731"/>
                </a:cubicBezTo>
                <a:cubicBezTo>
                  <a:pt x="1826637" y="177706"/>
                  <a:pt x="1826637" y="177706"/>
                  <a:pt x="1826637" y="177706"/>
                </a:cubicBezTo>
                <a:cubicBezTo>
                  <a:pt x="1828642" y="179355"/>
                  <a:pt x="1828642" y="179355"/>
                  <a:pt x="1828642" y="179355"/>
                </a:cubicBezTo>
                <a:cubicBezTo>
                  <a:pt x="1823699" y="185363"/>
                  <a:pt x="1823699" y="185363"/>
                  <a:pt x="1823699" y="185363"/>
                </a:cubicBezTo>
                <a:cubicBezTo>
                  <a:pt x="1831004" y="184658"/>
                  <a:pt x="1831004" y="184658"/>
                  <a:pt x="1831004" y="184658"/>
                </a:cubicBezTo>
                <a:cubicBezTo>
                  <a:pt x="1842538" y="170640"/>
                  <a:pt x="1842538" y="170640"/>
                  <a:pt x="1842538" y="170640"/>
                </a:cubicBezTo>
                <a:cubicBezTo>
                  <a:pt x="1846191" y="170287"/>
                  <a:pt x="1846191" y="170287"/>
                  <a:pt x="1846191" y="170287"/>
                </a:cubicBezTo>
                <a:cubicBezTo>
                  <a:pt x="1849129" y="162630"/>
                  <a:pt x="1849129" y="162630"/>
                  <a:pt x="1849129" y="162630"/>
                </a:cubicBezTo>
                <a:cubicBezTo>
                  <a:pt x="1839818" y="161685"/>
                  <a:pt x="1839818" y="161685"/>
                  <a:pt x="1839818" y="161685"/>
                </a:cubicBezTo>
                <a:cubicBezTo>
                  <a:pt x="1842756" y="154028"/>
                  <a:pt x="1842756" y="154028"/>
                  <a:pt x="1842756" y="154028"/>
                </a:cubicBezTo>
                <a:cubicBezTo>
                  <a:pt x="1837455" y="156383"/>
                  <a:pt x="1837455" y="156383"/>
                  <a:pt x="1837455" y="156383"/>
                </a:cubicBezTo>
                <a:cubicBezTo>
                  <a:pt x="1833444" y="153083"/>
                  <a:pt x="1833444" y="153083"/>
                  <a:pt x="1833444" y="153083"/>
                </a:cubicBezTo>
                <a:cubicBezTo>
                  <a:pt x="1836382" y="145426"/>
                  <a:pt x="1836382" y="145426"/>
                  <a:pt x="1836382" y="145426"/>
                </a:cubicBezTo>
                <a:lnTo>
                  <a:pt x="1839803" y="145095"/>
                </a:lnTo>
                <a:lnTo>
                  <a:pt x="1840171" y="149697"/>
                </a:lnTo>
                <a:cubicBezTo>
                  <a:pt x="1843593" y="151988"/>
                  <a:pt x="1851153" y="155060"/>
                  <a:pt x="1865388" y="159216"/>
                </a:cubicBezTo>
                <a:cubicBezTo>
                  <a:pt x="1867036" y="157214"/>
                  <a:pt x="1867036" y="157214"/>
                  <a:pt x="1867036" y="157214"/>
                </a:cubicBezTo>
                <a:cubicBezTo>
                  <a:pt x="1867968" y="147906"/>
                  <a:pt x="1867968" y="147906"/>
                  <a:pt x="1867968" y="147906"/>
                </a:cubicBezTo>
                <a:cubicBezTo>
                  <a:pt x="1878927" y="146848"/>
                  <a:pt x="1878927" y="146848"/>
                  <a:pt x="1878927" y="146848"/>
                </a:cubicBezTo>
                <a:cubicBezTo>
                  <a:pt x="1881865" y="139191"/>
                  <a:pt x="1881865" y="139191"/>
                  <a:pt x="1881865" y="139191"/>
                </a:cubicBezTo>
                <a:cubicBezTo>
                  <a:pt x="1880792" y="128233"/>
                  <a:pt x="1880792" y="128233"/>
                  <a:pt x="1880792" y="128233"/>
                </a:cubicBezTo>
                <a:cubicBezTo>
                  <a:pt x="1878787" y="126584"/>
                  <a:pt x="1887383" y="120223"/>
                  <a:pt x="1875134" y="126936"/>
                </a:cubicBezTo>
                <a:cubicBezTo>
                  <a:pt x="1878429" y="122931"/>
                  <a:pt x="1878429" y="122931"/>
                  <a:pt x="1878429" y="122931"/>
                </a:cubicBezTo>
                <a:cubicBezTo>
                  <a:pt x="1872771" y="121634"/>
                  <a:pt x="1872771" y="121634"/>
                  <a:pt x="1872771" y="121634"/>
                </a:cubicBezTo>
                <a:cubicBezTo>
                  <a:pt x="1868403" y="114682"/>
                  <a:pt x="1868403" y="114682"/>
                  <a:pt x="1868403" y="114682"/>
                </a:cubicBezTo>
                <a:cubicBezTo>
                  <a:pt x="1875351" y="110324"/>
                  <a:pt x="1875351" y="110324"/>
                  <a:pt x="1875351" y="110324"/>
                </a:cubicBezTo>
                <a:cubicBezTo>
                  <a:pt x="1883015" y="113271"/>
                  <a:pt x="1883015" y="113271"/>
                  <a:pt x="1883015" y="113271"/>
                </a:cubicBezTo>
                <a:cubicBezTo>
                  <a:pt x="1887383" y="120223"/>
                  <a:pt x="1887383" y="120223"/>
                  <a:pt x="1887383" y="120223"/>
                </a:cubicBezTo>
                <a:cubicBezTo>
                  <a:pt x="1895046" y="123170"/>
                  <a:pt x="1895046" y="123170"/>
                  <a:pt x="1895046" y="123170"/>
                </a:cubicBezTo>
                <a:cubicBezTo>
                  <a:pt x="1902352" y="122465"/>
                  <a:pt x="1902352" y="122465"/>
                  <a:pt x="1902352" y="122465"/>
                </a:cubicBezTo>
                <a:cubicBezTo>
                  <a:pt x="1910233" y="108800"/>
                  <a:pt x="1910233" y="108800"/>
                  <a:pt x="1910233" y="108800"/>
                </a:cubicBezTo>
                <a:cubicBezTo>
                  <a:pt x="1911165" y="99492"/>
                  <a:pt x="1911165" y="99492"/>
                  <a:pt x="1911165" y="99492"/>
                </a:cubicBezTo>
                <a:lnTo>
                  <a:pt x="1924190" y="101443"/>
                </a:lnTo>
                <a:lnTo>
                  <a:pt x="1923197" y="109391"/>
                </a:lnTo>
                <a:cubicBezTo>
                  <a:pt x="1919186" y="106092"/>
                  <a:pt x="1919186" y="106092"/>
                  <a:pt x="1919186" y="106092"/>
                </a:cubicBezTo>
                <a:cubicBezTo>
                  <a:pt x="1911880" y="106797"/>
                  <a:pt x="1911880" y="106797"/>
                  <a:pt x="1911880" y="106797"/>
                </a:cubicBezTo>
                <a:lnTo>
                  <a:pt x="1911961" y="107630"/>
                </a:lnTo>
                <a:lnTo>
                  <a:pt x="1911710" y="107706"/>
                </a:lnTo>
                <a:cubicBezTo>
                  <a:pt x="1910013" y="110088"/>
                  <a:pt x="1907618" y="115043"/>
                  <a:pt x="1904357" y="124115"/>
                </a:cubicBezTo>
                <a:lnTo>
                  <a:pt x="1908746" y="123691"/>
                </a:lnTo>
                <a:lnTo>
                  <a:pt x="1901777" y="135425"/>
                </a:lnTo>
                <a:cubicBezTo>
                  <a:pt x="1904855" y="148032"/>
                  <a:pt x="1904855" y="148032"/>
                  <a:pt x="1904855" y="148032"/>
                </a:cubicBezTo>
                <a:cubicBezTo>
                  <a:pt x="1898264" y="156042"/>
                  <a:pt x="1898264" y="156042"/>
                  <a:pt x="1898264" y="156042"/>
                </a:cubicBezTo>
                <a:cubicBezTo>
                  <a:pt x="1898622" y="159695"/>
                  <a:pt x="1898622" y="159695"/>
                  <a:pt x="1898622" y="159695"/>
                </a:cubicBezTo>
                <a:cubicBezTo>
                  <a:pt x="1908866" y="151332"/>
                  <a:pt x="1908866" y="151332"/>
                  <a:pt x="1908866" y="151332"/>
                </a:cubicBezTo>
                <a:cubicBezTo>
                  <a:pt x="1906285" y="162642"/>
                  <a:pt x="1906285" y="162642"/>
                  <a:pt x="1906285" y="162642"/>
                </a:cubicBezTo>
                <a:cubicBezTo>
                  <a:pt x="1897830" y="189267"/>
                  <a:pt x="1897830" y="189267"/>
                  <a:pt x="1897830" y="189267"/>
                </a:cubicBezTo>
                <a:cubicBezTo>
                  <a:pt x="1908073" y="180904"/>
                  <a:pt x="1908073" y="180904"/>
                  <a:pt x="1908073" y="180904"/>
                </a:cubicBezTo>
                <a:cubicBezTo>
                  <a:pt x="1912441" y="187856"/>
                  <a:pt x="1912441" y="187856"/>
                  <a:pt x="1912441" y="187856"/>
                </a:cubicBezTo>
                <a:cubicBezTo>
                  <a:pt x="1909504" y="195514"/>
                  <a:pt x="1909504" y="195514"/>
                  <a:pt x="1909504" y="195514"/>
                </a:cubicBezTo>
                <a:cubicBezTo>
                  <a:pt x="1905276" y="208826"/>
                  <a:pt x="1905276" y="208826"/>
                  <a:pt x="1905276" y="208826"/>
                </a:cubicBezTo>
                <a:cubicBezTo>
                  <a:pt x="1914945" y="213423"/>
                  <a:pt x="1914945" y="213423"/>
                  <a:pt x="1914945" y="213423"/>
                </a:cubicBezTo>
                <a:cubicBezTo>
                  <a:pt x="1912007" y="221081"/>
                  <a:pt x="1912007" y="221081"/>
                  <a:pt x="1912007" y="221081"/>
                </a:cubicBezTo>
                <a:cubicBezTo>
                  <a:pt x="1904701" y="221786"/>
                  <a:pt x="1904701" y="221786"/>
                  <a:pt x="1904701" y="221786"/>
                </a:cubicBezTo>
                <a:cubicBezTo>
                  <a:pt x="1897535" y="242757"/>
                  <a:pt x="1897535" y="242757"/>
                  <a:pt x="1897535" y="242757"/>
                </a:cubicBezTo>
                <a:cubicBezTo>
                  <a:pt x="1895530" y="241107"/>
                  <a:pt x="1911292" y="213776"/>
                  <a:pt x="1885644" y="253122"/>
                </a:cubicBezTo>
                <a:lnTo>
                  <a:pt x="1889245" y="253947"/>
                </a:lnTo>
                <a:lnTo>
                  <a:pt x="1891660" y="258072"/>
                </a:lnTo>
                <a:cubicBezTo>
                  <a:pt x="1897893" y="246409"/>
                  <a:pt x="1897893" y="246409"/>
                  <a:pt x="1897893" y="246409"/>
                </a:cubicBezTo>
                <a:cubicBezTo>
                  <a:pt x="1903909" y="251359"/>
                  <a:pt x="1903909" y="251359"/>
                  <a:pt x="1903909" y="251359"/>
                </a:cubicBezTo>
                <a:cubicBezTo>
                  <a:pt x="1898966" y="257366"/>
                  <a:pt x="1898966" y="257366"/>
                  <a:pt x="1898966" y="257366"/>
                </a:cubicBezTo>
                <a:cubicBezTo>
                  <a:pt x="1902976" y="260666"/>
                  <a:pt x="1902976" y="260666"/>
                  <a:pt x="1902976" y="260666"/>
                </a:cubicBezTo>
                <a:cubicBezTo>
                  <a:pt x="1903334" y="264318"/>
                  <a:pt x="1903334" y="264318"/>
                  <a:pt x="1903334" y="264318"/>
                </a:cubicBezTo>
                <a:cubicBezTo>
                  <a:pt x="1908992" y="265616"/>
                  <a:pt x="1908992" y="265616"/>
                  <a:pt x="1908992" y="265616"/>
                </a:cubicBezTo>
                <a:cubicBezTo>
                  <a:pt x="1915582" y="257606"/>
                  <a:pt x="1915582" y="257606"/>
                  <a:pt x="1915582" y="257606"/>
                </a:cubicBezTo>
                <a:cubicBezTo>
                  <a:pt x="1917945" y="262908"/>
                  <a:pt x="1917945" y="262908"/>
                  <a:pt x="1917945" y="262908"/>
                </a:cubicBezTo>
                <a:lnTo>
                  <a:pt x="1936503" y="261116"/>
                </a:lnTo>
                <a:lnTo>
                  <a:pt x="1936317" y="261652"/>
                </a:lnTo>
                <a:cubicBezTo>
                  <a:pt x="1935847" y="265673"/>
                  <a:pt x="1941099" y="259290"/>
                  <a:pt x="1939863" y="260792"/>
                </a:cubicBezTo>
                <a:cubicBezTo>
                  <a:pt x="1939863" y="260792"/>
                  <a:pt x="1939863" y="260792"/>
                  <a:pt x="1937123" y="261056"/>
                </a:cubicBezTo>
                <a:lnTo>
                  <a:pt x="1936503" y="261116"/>
                </a:lnTo>
                <a:lnTo>
                  <a:pt x="1939148" y="253487"/>
                </a:lnTo>
                <a:cubicBezTo>
                  <a:pt x="1941511" y="258789"/>
                  <a:pt x="1941511" y="258789"/>
                  <a:pt x="1941511" y="258789"/>
                </a:cubicBezTo>
                <a:cubicBezTo>
                  <a:pt x="1957055" y="248071"/>
                  <a:pt x="1957055" y="248071"/>
                  <a:pt x="1957055" y="248071"/>
                </a:cubicBezTo>
                <a:cubicBezTo>
                  <a:pt x="1954334" y="239116"/>
                  <a:pt x="1954334" y="239116"/>
                  <a:pt x="1954334" y="239116"/>
                </a:cubicBezTo>
                <a:cubicBezTo>
                  <a:pt x="1961640" y="238411"/>
                  <a:pt x="1961640" y="238411"/>
                  <a:pt x="1961640" y="238411"/>
                </a:cubicBezTo>
                <a:cubicBezTo>
                  <a:pt x="1959992" y="240413"/>
                  <a:pt x="1953977" y="235464"/>
                  <a:pt x="1960350" y="244066"/>
                </a:cubicBezTo>
                <a:cubicBezTo>
                  <a:pt x="1965293" y="238058"/>
                  <a:pt x="1965293" y="238058"/>
                  <a:pt x="1965293" y="238058"/>
                </a:cubicBezTo>
                <a:cubicBezTo>
                  <a:pt x="1963288" y="236408"/>
                  <a:pt x="1968231" y="230400"/>
                  <a:pt x="1964578" y="230753"/>
                </a:cubicBezTo>
                <a:cubicBezTo>
                  <a:pt x="1962215" y="225451"/>
                  <a:pt x="1962215" y="225451"/>
                  <a:pt x="1962215" y="225451"/>
                </a:cubicBezTo>
                <a:cubicBezTo>
                  <a:pt x="1968231" y="230400"/>
                  <a:pt x="1968231" y="230400"/>
                  <a:pt x="1968231" y="230400"/>
                </a:cubicBezTo>
                <a:cubicBezTo>
                  <a:pt x="1982127" y="221685"/>
                  <a:pt x="1982127" y="221685"/>
                  <a:pt x="1982127" y="221685"/>
                </a:cubicBezTo>
                <a:cubicBezTo>
                  <a:pt x="1975754" y="213083"/>
                  <a:pt x="1992728" y="216974"/>
                  <a:pt x="1985640" y="201067"/>
                </a:cubicBezTo>
                <a:cubicBezTo>
                  <a:pt x="1990941" y="198712"/>
                  <a:pt x="1990941" y="198712"/>
                  <a:pt x="1990941" y="198712"/>
                </a:cubicBezTo>
                <a:cubicBezTo>
                  <a:pt x="1989510" y="184102"/>
                  <a:pt x="1989510" y="184102"/>
                  <a:pt x="1989510" y="184102"/>
                </a:cubicBezTo>
                <a:cubicBezTo>
                  <a:pt x="1995456" y="178920"/>
                  <a:pt x="1998429" y="176328"/>
                  <a:pt x="1999915" y="175032"/>
                </a:cubicBezTo>
                <a:lnTo>
                  <a:pt x="2000919" y="174158"/>
                </a:lnTo>
                <a:lnTo>
                  <a:pt x="2000797" y="174471"/>
                </a:lnTo>
                <a:lnTo>
                  <a:pt x="1998518" y="177241"/>
                </a:lnTo>
                <a:cubicBezTo>
                  <a:pt x="1998106" y="177742"/>
                  <a:pt x="1998106" y="177742"/>
                  <a:pt x="1998106" y="177742"/>
                </a:cubicBezTo>
                <a:lnTo>
                  <a:pt x="1999187" y="178632"/>
                </a:lnTo>
                <a:lnTo>
                  <a:pt x="1998581" y="180199"/>
                </a:lnTo>
                <a:cubicBezTo>
                  <a:pt x="1997374" y="183804"/>
                  <a:pt x="1995938" y="188551"/>
                  <a:pt x="1994236" y="194707"/>
                </a:cubicBezTo>
                <a:cubicBezTo>
                  <a:pt x="2001542" y="194002"/>
                  <a:pt x="2001542" y="194002"/>
                  <a:pt x="2001542" y="194002"/>
                </a:cubicBezTo>
                <a:cubicBezTo>
                  <a:pt x="2000111" y="179392"/>
                  <a:pt x="2013216" y="200248"/>
                  <a:pt x="2010355" y="171029"/>
                </a:cubicBezTo>
                <a:cubicBezTo>
                  <a:pt x="2012360" y="172679"/>
                  <a:pt x="2012360" y="172679"/>
                  <a:pt x="2012360" y="172679"/>
                </a:cubicBezTo>
                <a:cubicBezTo>
                  <a:pt x="2011785" y="185639"/>
                  <a:pt x="2011785" y="185639"/>
                  <a:pt x="2011785" y="185639"/>
                </a:cubicBezTo>
                <a:cubicBezTo>
                  <a:pt x="2003190" y="191999"/>
                  <a:pt x="2003190" y="191999"/>
                  <a:pt x="2003190" y="191999"/>
                </a:cubicBezTo>
                <a:cubicBezTo>
                  <a:pt x="2000967" y="206962"/>
                  <a:pt x="2000967" y="206962"/>
                  <a:pt x="2000967" y="206962"/>
                </a:cubicBezTo>
                <a:cubicBezTo>
                  <a:pt x="2013931" y="207553"/>
                  <a:pt x="2013931" y="207553"/>
                  <a:pt x="2013931" y="207553"/>
                </a:cubicBezTo>
                <a:cubicBezTo>
                  <a:pt x="2014646" y="214858"/>
                  <a:pt x="2014646" y="214858"/>
                  <a:pt x="2014646" y="214858"/>
                </a:cubicBezTo>
                <a:cubicBezTo>
                  <a:pt x="2012283" y="209556"/>
                  <a:pt x="2012283" y="209556"/>
                  <a:pt x="2012283" y="209556"/>
                </a:cubicBezTo>
                <a:cubicBezTo>
                  <a:pt x="2008630" y="209908"/>
                  <a:pt x="2008630" y="209908"/>
                  <a:pt x="2008630" y="209908"/>
                </a:cubicBezTo>
                <a:cubicBezTo>
                  <a:pt x="2003112" y="228876"/>
                  <a:pt x="2003112" y="228876"/>
                  <a:pt x="2003112" y="228876"/>
                </a:cubicBezTo>
                <a:cubicBezTo>
                  <a:pt x="1996164" y="233234"/>
                  <a:pt x="1996164" y="233234"/>
                  <a:pt x="1996164" y="233234"/>
                </a:cubicBezTo>
                <a:cubicBezTo>
                  <a:pt x="1991004" y="255854"/>
                  <a:pt x="1991004" y="255854"/>
                  <a:pt x="1991004" y="255854"/>
                </a:cubicBezTo>
                <a:cubicBezTo>
                  <a:pt x="1992651" y="253852"/>
                  <a:pt x="1992651" y="253852"/>
                  <a:pt x="1992651" y="253852"/>
                </a:cubicBezTo>
                <a:lnTo>
                  <a:pt x="1994642" y="253659"/>
                </a:lnTo>
                <a:lnTo>
                  <a:pt x="1993403" y="254470"/>
                </a:lnTo>
                <a:cubicBezTo>
                  <a:pt x="1991998" y="255412"/>
                  <a:pt x="1991854" y="255714"/>
                  <a:pt x="1994941" y="254581"/>
                </a:cubicBezTo>
                <a:lnTo>
                  <a:pt x="1998136" y="253322"/>
                </a:lnTo>
                <a:lnTo>
                  <a:pt x="1999044" y="253234"/>
                </a:lnTo>
                <a:cubicBezTo>
                  <a:pt x="1999957" y="253146"/>
                  <a:pt x="1999957" y="253146"/>
                  <a:pt x="1999957" y="253146"/>
                </a:cubicBezTo>
                <a:cubicBezTo>
                  <a:pt x="1998954" y="252321"/>
                  <a:pt x="1999635" y="254560"/>
                  <a:pt x="2000181" y="255429"/>
                </a:cubicBezTo>
                <a:lnTo>
                  <a:pt x="1999906" y="252625"/>
                </a:lnTo>
                <a:lnTo>
                  <a:pt x="2002240" y="251705"/>
                </a:lnTo>
                <a:cubicBezTo>
                  <a:pt x="2005644" y="250321"/>
                  <a:pt x="2010102" y="248480"/>
                  <a:pt x="2015859" y="246080"/>
                </a:cubicBezTo>
                <a:cubicBezTo>
                  <a:pt x="2019870" y="249380"/>
                  <a:pt x="2019870" y="249380"/>
                  <a:pt x="2019870" y="249380"/>
                </a:cubicBezTo>
                <a:cubicBezTo>
                  <a:pt x="2019870" y="249380"/>
                  <a:pt x="2023522" y="249027"/>
                  <a:pt x="2020227" y="253033"/>
                </a:cubicBezTo>
                <a:cubicBezTo>
                  <a:pt x="2028823" y="246672"/>
                  <a:pt x="2028823" y="246672"/>
                  <a:pt x="2028823" y="246672"/>
                </a:cubicBezTo>
                <a:cubicBezTo>
                  <a:pt x="2030828" y="248322"/>
                  <a:pt x="2030828" y="248322"/>
                  <a:pt x="2030828" y="248322"/>
                </a:cubicBezTo>
                <a:cubicBezTo>
                  <a:pt x="2036129" y="245967"/>
                  <a:pt x="2036129" y="245967"/>
                  <a:pt x="2036129" y="245967"/>
                </a:cubicBezTo>
                <a:lnTo>
                  <a:pt x="2036091" y="248816"/>
                </a:lnTo>
                <a:lnTo>
                  <a:pt x="2035967" y="249612"/>
                </a:lnTo>
                <a:cubicBezTo>
                  <a:pt x="2035811" y="250952"/>
                  <a:pt x="2035913" y="250827"/>
                  <a:pt x="2036075" y="250120"/>
                </a:cubicBezTo>
                <a:lnTo>
                  <a:pt x="2036091" y="248816"/>
                </a:lnTo>
                <a:lnTo>
                  <a:pt x="2037419" y="240312"/>
                </a:lnTo>
                <a:cubicBezTo>
                  <a:pt x="2033766" y="240664"/>
                  <a:pt x="2037776" y="243964"/>
                  <a:pt x="2032118" y="242667"/>
                </a:cubicBezTo>
                <a:cubicBezTo>
                  <a:pt x="2035056" y="235009"/>
                  <a:pt x="2035056" y="235009"/>
                  <a:pt x="2035056" y="235009"/>
                </a:cubicBezTo>
                <a:cubicBezTo>
                  <a:pt x="2028108" y="239367"/>
                  <a:pt x="2028108" y="239367"/>
                  <a:pt x="2028108" y="239367"/>
                </a:cubicBezTo>
                <a:cubicBezTo>
                  <a:pt x="2024672" y="223107"/>
                  <a:pt x="2024672" y="223107"/>
                  <a:pt x="2024672" y="223107"/>
                </a:cubicBezTo>
                <a:lnTo>
                  <a:pt x="2027319" y="219891"/>
                </a:lnTo>
                <a:lnTo>
                  <a:pt x="2027681" y="221175"/>
                </a:lnTo>
                <a:cubicBezTo>
                  <a:pt x="2029292" y="224390"/>
                  <a:pt x="2029615" y="217100"/>
                  <a:pt x="2029615" y="217100"/>
                </a:cubicBezTo>
                <a:cubicBezTo>
                  <a:pt x="2029615" y="217100"/>
                  <a:pt x="2029615" y="217100"/>
                  <a:pt x="2028997" y="217851"/>
                </a:cubicBezTo>
                <a:lnTo>
                  <a:pt x="2027319" y="219891"/>
                </a:lnTo>
                <a:lnTo>
                  <a:pt x="2025605" y="213800"/>
                </a:lnTo>
                <a:cubicBezTo>
                  <a:pt x="2030905" y="211445"/>
                  <a:pt x="2030905" y="211445"/>
                  <a:pt x="2030905" y="211445"/>
                </a:cubicBezTo>
                <a:cubicBezTo>
                  <a:pt x="2034699" y="231357"/>
                  <a:pt x="2034699" y="231357"/>
                  <a:pt x="2034699" y="231357"/>
                </a:cubicBezTo>
                <a:cubicBezTo>
                  <a:pt x="2037994" y="227352"/>
                  <a:pt x="2033766" y="240664"/>
                  <a:pt x="2041647" y="226999"/>
                </a:cubicBezTo>
                <a:cubicBezTo>
                  <a:pt x="2037636" y="223700"/>
                  <a:pt x="2037636" y="223700"/>
                  <a:pt x="2037636" y="223700"/>
                </a:cubicBezTo>
                <a:cubicBezTo>
                  <a:pt x="2042292" y="224172"/>
                  <a:pt x="2044619" y="224408"/>
                  <a:pt x="2045783" y="224526"/>
                </a:cubicBezTo>
                <a:lnTo>
                  <a:pt x="2046509" y="224599"/>
                </a:lnTo>
                <a:lnTo>
                  <a:pt x="2046010" y="230956"/>
                </a:lnTo>
                <a:cubicBezTo>
                  <a:pt x="2046301" y="239224"/>
                  <a:pt x="2050655" y="220138"/>
                  <a:pt x="2046947" y="224644"/>
                </a:cubicBezTo>
                <a:lnTo>
                  <a:pt x="2046509" y="224599"/>
                </a:lnTo>
                <a:lnTo>
                  <a:pt x="2047522" y="211684"/>
                </a:lnTo>
                <a:cubicBezTo>
                  <a:pt x="2045517" y="210034"/>
                  <a:pt x="2045517" y="210034"/>
                  <a:pt x="2045517" y="210034"/>
                </a:cubicBezTo>
                <a:cubicBezTo>
                  <a:pt x="2042222" y="214039"/>
                  <a:pt x="2042222" y="214039"/>
                  <a:pt x="2042222" y="214039"/>
                </a:cubicBezTo>
                <a:cubicBezTo>
                  <a:pt x="2043372" y="188119"/>
                  <a:pt x="2043372" y="188119"/>
                  <a:pt x="2043372" y="188119"/>
                </a:cubicBezTo>
                <a:cubicBezTo>
                  <a:pt x="2047165" y="208032"/>
                  <a:pt x="2047165" y="208032"/>
                  <a:pt x="2047165" y="208032"/>
                </a:cubicBezTo>
                <a:lnTo>
                  <a:pt x="2049028" y="205766"/>
                </a:lnTo>
                <a:lnTo>
                  <a:pt x="2051185" y="206721"/>
                </a:lnTo>
                <a:cubicBezTo>
                  <a:pt x="2053557" y="207414"/>
                  <a:pt x="2056476" y="208976"/>
                  <a:pt x="2053538" y="216634"/>
                </a:cubicBezTo>
                <a:cubicBezTo>
                  <a:pt x="2058838" y="214279"/>
                  <a:pt x="2058838" y="214279"/>
                  <a:pt x="2058838" y="214279"/>
                </a:cubicBezTo>
                <a:cubicBezTo>
                  <a:pt x="2054253" y="223939"/>
                  <a:pt x="2054253" y="223939"/>
                  <a:pt x="2054253" y="223939"/>
                </a:cubicBezTo>
                <a:cubicBezTo>
                  <a:pt x="2052606" y="225941"/>
                  <a:pt x="2052963" y="229594"/>
                  <a:pt x="2050600" y="224291"/>
                </a:cubicBezTo>
                <a:cubicBezTo>
                  <a:pt x="2050958" y="227944"/>
                  <a:pt x="2050958" y="227944"/>
                  <a:pt x="2050958" y="227944"/>
                </a:cubicBezTo>
                <a:cubicBezTo>
                  <a:pt x="2054394" y="244204"/>
                  <a:pt x="2048237" y="218989"/>
                  <a:pt x="2049451" y="250211"/>
                </a:cubicBezTo>
                <a:cubicBezTo>
                  <a:pt x="2048518" y="259519"/>
                  <a:pt x="2048518" y="259519"/>
                  <a:pt x="2048518" y="259519"/>
                </a:cubicBezTo>
                <a:cubicBezTo>
                  <a:pt x="2054464" y="254336"/>
                  <a:pt x="2057436" y="251745"/>
                  <a:pt x="2058923" y="250449"/>
                </a:cubicBezTo>
                <a:lnTo>
                  <a:pt x="2059959" y="249545"/>
                </a:lnTo>
                <a:lnTo>
                  <a:pt x="2059791" y="249904"/>
                </a:lnTo>
                <a:cubicBezTo>
                  <a:pt x="2058954" y="251944"/>
                  <a:pt x="2058992" y="252919"/>
                  <a:pt x="2061446" y="251213"/>
                </a:cubicBezTo>
                <a:lnTo>
                  <a:pt x="2063968" y="249097"/>
                </a:lnTo>
                <a:lnTo>
                  <a:pt x="2060363" y="260449"/>
                </a:lnTo>
                <a:cubicBezTo>
                  <a:pt x="2059834" y="262113"/>
                  <a:pt x="2059834" y="262113"/>
                  <a:pt x="2059834" y="262113"/>
                </a:cubicBezTo>
                <a:cubicBezTo>
                  <a:pt x="2060192" y="265766"/>
                  <a:pt x="2057254" y="273423"/>
                  <a:pt x="2064560" y="272718"/>
                </a:cubicBezTo>
                <a:cubicBezTo>
                  <a:pt x="2069145" y="263058"/>
                  <a:pt x="2069145" y="263058"/>
                  <a:pt x="2069145" y="263058"/>
                </a:cubicBezTo>
                <a:cubicBezTo>
                  <a:pt x="2073514" y="270010"/>
                  <a:pt x="2066923" y="278020"/>
                  <a:pt x="2067638" y="285325"/>
                </a:cubicBezTo>
                <a:cubicBezTo>
                  <a:pt x="2065633" y="283675"/>
                  <a:pt x="2065633" y="283675"/>
                  <a:pt x="2065633" y="283675"/>
                </a:cubicBezTo>
                <a:cubicBezTo>
                  <a:pt x="2068571" y="276017"/>
                  <a:pt x="2068571" y="276017"/>
                  <a:pt x="2068571" y="276017"/>
                </a:cubicBezTo>
                <a:cubicBezTo>
                  <a:pt x="2059260" y="275073"/>
                  <a:pt x="2059260" y="275073"/>
                  <a:pt x="2059260" y="275073"/>
                </a:cubicBezTo>
                <a:cubicBezTo>
                  <a:pt x="2054316" y="281081"/>
                  <a:pt x="2054316" y="281081"/>
                  <a:pt x="2054316" y="281081"/>
                </a:cubicBezTo>
                <a:cubicBezTo>
                  <a:pt x="2055964" y="279078"/>
                  <a:pt x="2049374" y="287088"/>
                  <a:pt x="2060332" y="286030"/>
                </a:cubicBezTo>
                <a:cubicBezTo>
                  <a:pt x="2056679" y="286383"/>
                  <a:pt x="2056679" y="286383"/>
                  <a:pt x="2056679" y="286383"/>
                </a:cubicBezTo>
                <a:cubicBezTo>
                  <a:pt x="2055389" y="292038"/>
                  <a:pt x="2057395" y="293688"/>
                  <a:pt x="2052451" y="299695"/>
                </a:cubicBezTo>
                <a:cubicBezTo>
                  <a:pt x="2050804" y="301698"/>
                  <a:pt x="2050804" y="301698"/>
                  <a:pt x="2050804" y="301698"/>
                </a:cubicBezTo>
                <a:cubicBezTo>
                  <a:pt x="2059757" y="298990"/>
                  <a:pt x="2059757" y="298990"/>
                  <a:pt x="2059757" y="298990"/>
                </a:cubicBezTo>
                <a:cubicBezTo>
                  <a:pt x="2064125" y="305942"/>
                  <a:pt x="2064125" y="305942"/>
                  <a:pt x="2064125" y="305942"/>
                </a:cubicBezTo>
                <a:lnTo>
                  <a:pt x="2060395" y="309369"/>
                </a:lnTo>
                <a:lnTo>
                  <a:pt x="2060956" y="304174"/>
                </a:lnTo>
                <a:cubicBezTo>
                  <a:pt x="2061064" y="301744"/>
                  <a:pt x="2060854" y="301361"/>
                  <a:pt x="2060150" y="306239"/>
                </a:cubicBezTo>
                <a:lnTo>
                  <a:pt x="2059681" y="310026"/>
                </a:lnTo>
                <a:lnTo>
                  <a:pt x="2059606" y="310095"/>
                </a:lnTo>
                <a:lnTo>
                  <a:pt x="2059387" y="312389"/>
                </a:lnTo>
                <a:lnTo>
                  <a:pt x="2058957" y="315861"/>
                </a:lnTo>
                <a:lnTo>
                  <a:pt x="2057892" y="317605"/>
                </a:lnTo>
                <a:lnTo>
                  <a:pt x="2055586" y="318799"/>
                </a:lnTo>
                <a:lnTo>
                  <a:pt x="2048224" y="313008"/>
                </a:lnTo>
                <a:cubicBezTo>
                  <a:pt x="2045286" y="320665"/>
                  <a:pt x="2045286" y="320665"/>
                  <a:pt x="2045286" y="320665"/>
                </a:cubicBezTo>
                <a:cubicBezTo>
                  <a:pt x="2046289" y="321490"/>
                  <a:pt x="2045465" y="322492"/>
                  <a:pt x="2045097" y="323449"/>
                </a:cubicBezTo>
                <a:lnTo>
                  <a:pt x="2045616" y="323960"/>
                </a:lnTo>
                <a:lnTo>
                  <a:pt x="2045444" y="324049"/>
                </a:lnTo>
                <a:cubicBezTo>
                  <a:pt x="2043759" y="325076"/>
                  <a:pt x="2044112" y="325157"/>
                  <a:pt x="2045231" y="324819"/>
                </a:cubicBezTo>
                <a:lnTo>
                  <a:pt x="2046124" y="324463"/>
                </a:lnTo>
                <a:lnTo>
                  <a:pt x="2047649" y="325968"/>
                </a:lnTo>
                <a:cubicBezTo>
                  <a:pt x="2050944" y="321963"/>
                  <a:pt x="2050944" y="321963"/>
                  <a:pt x="2050944" y="321963"/>
                </a:cubicBezTo>
                <a:cubicBezTo>
                  <a:pt x="2051857" y="321875"/>
                  <a:pt x="2050989" y="322419"/>
                  <a:pt x="2049612" y="323071"/>
                </a:cubicBezTo>
                <a:lnTo>
                  <a:pt x="2046124" y="324463"/>
                </a:lnTo>
                <a:lnTo>
                  <a:pt x="2045616" y="323960"/>
                </a:lnTo>
                <a:lnTo>
                  <a:pt x="2055586" y="318799"/>
                </a:lnTo>
                <a:lnTo>
                  <a:pt x="2056932" y="319858"/>
                </a:lnTo>
                <a:lnTo>
                  <a:pt x="2058810" y="317045"/>
                </a:lnTo>
                <a:lnTo>
                  <a:pt x="2058703" y="317905"/>
                </a:lnTo>
                <a:cubicBezTo>
                  <a:pt x="2058083" y="323376"/>
                  <a:pt x="2057317" y="330565"/>
                  <a:pt x="2056385" y="339872"/>
                </a:cubicBezTo>
                <a:cubicBezTo>
                  <a:pt x="2058032" y="337870"/>
                  <a:pt x="2054737" y="341875"/>
                  <a:pt x="2056027" y="336220"/>
                </a:cubicBezTo>
                <a:cubicBezTo>
                  <a:pt x="2058748" y="345175"/>
                  <a:pt x="2047789" y="346233"/>
                  <a:pt x="2052157" y="353185"/>
                </a:cubicBezTo>
                <a:cubicBezTo>
                  <a:pt x="2048504" y="353537"/>
                  <a:pt x="2041556" y="357895"/>
                  <a:pt x="2043918" y="363198"/>
                </a:cubicBezTo>
                <a:cubicBezTo>
                  <a:pt x="2044276" y="366850"/>
                  <a:pt x="2044276" y="366850"/>
                  <a:pt x="2044276" y="366850"/>
                </a:cubicBezTo>
                <a:cubicBezTo>
                  <a:pt x="2057815" y="354482"/>
                  <a:pt x="2057815" y="354482"/>
                  <a:pt x="2057815" y="354482"/>
                </a:cubicBezTo>
                <a:cubicBezTo>
                  <a:pt x="2073717" y="347416"/>
                  <a:pt x="2073717" y="347416"/>
                  <a:pt x="2073717" y="347416"/>
                </a:cubicBezTo>
                <a:cubicBezTo>
                  <a:pt x="2083603" y="335401"/>
                  <a:pt x="2083603" y="335401"/>
                  <a:pt x="2083603" y="335401"/>
                </a:cubicBezTo>
                <a:cubicBezTo>
                  <a:pt x="2081815" y="317139"/>
                  <a:pt x="2081815" y="317139"/>
                  <a:pt x="2081815" y="317139"/>
                </a:cubicBezTo>
                <a:cubicBezTo>
                  <a:pt x="2086541" y="327743"/>
                  <a:pt x="2086541" y="327743"/>
                  <a:pt x="2086541" y="327743"/>
                </a:cubicBezTo>
                <a:cubicBezTo>
                  <a:pt x="2091484" y="321735"/>
                  <a:pt x="2091484" y="321735"/>
                  <a:pt x="2091484" y="321735"/>
                </a:cubicBezTo>
                <a:cubicBezTo>
                  <a:pt x="2092059" y="308776"/>
                  <a:pt x="2092059" y="308776"/>
                  <a:pt x="2092059" y="308776"/>
                </a:cubicBezTo>
                <a:cubicBezTo>
                  <a:pt x="2097934" y="293461"/>
                  <a:pt x="2097934" y="293461"/>
                  <a:pt x="2097934" y="293461"/>
                </a:cubicBezTo>
                <a:cubicBezTo>
                  <a:pt x="2097577" y="289808"/>
                  <a:pt x="2097577" y="289808"/>
                  <a:pt x="2097577" y="289808"/>
                </a:cubicBezTo>
                <a:lnTo>
                  <a:pt x="2096073" y="286434"/>
                </a:lnTo>
                <a:lnTo>
                  <a:pt x="2098867" y="284153"/>
                </a:lnTo>
                <a:cubicBezTo>
                  <a:pt x="2098867" y="284153"/>
                  <a:pt x="2098867" y="284153"/>
                  <a:pt x="2095214" y="284506"/>
                </a:cubicBezTo>
                <a:lnTo>
                  <a:pt x="2096073" y="286434"/>
                </a:lnTo>
                <a:lnTo>
                  <a:pt x="2093176" y="288799"/>
                </a:lnTo>
                <a:lnTo>
                  <a:pt x="2092419" y="288626"/>
                </a:lnTo>
                <a:lnTo>
                  <a:pt x="2092189" y="284798"/>
                </a:lnTo>
                <a:lnTo>
                  <a:pt x="2092146" y="274281"/>
                </a:lnTo>
                <a:lnTo>
                  <a:pt x="2096146" y="275198"/>
                </a:lnTo>
                <a:cubicBezTo>
                  <a:pt x="2093426" y="266244"/>
                  <a:pt x="2101229" y="289456"/>
                  <a:pt x="2102379" y="263536"/>
                </a:cubicBezTo>
                <a:cubicBezTo>
                  <a:pt x="2093426" y="266244"/>
                  <a:pt x="2093426" y="266244"/>
                  <a:pt x="2093426" y="266244"/>
                </a:cubicBezTo>
                <a:cubicBezTo>
                  <a:pt x="2089773" y="266596"/>
                  <a:pt x="2089773" y="266596"/>
                  <a:pt x="2089773" y="266596"/>
                </a:cubicBezTo>
                <a:cubicBezTo>
                  <a:pt x="2087768" y="264947"/>
                  <a:pt x="2087768" y="264947"/>
                  <a:pt x="2087768" y="264947"/>
                </a:cubicBezTo>
                <a:cubicBezTo>
                  <a:pt x="2095649" y="251281"/>
                  <a:pt x="2095649" y="251281"/>
                  <a:pt x="2095649" y="251281"/>
                </a:cubicBezTo>
                <a:cubicBezTo>
                  <a:pt x="2093643" y="249631"/>
                  <a:pt x="2083400" y="257994"/>
                  <a:pt x="2088342" y="251987"/>
                </a:cubicBezTo>
                <a:cubicBezTo>
                  <a:pt x="2086337" y="250337"/>
                  <a:pt x="2086337" y="250337"/>
                  <a:pt x="2086337" y="250337"/>
                </a:cubicBezTo>
                <a:cubicBezTo>
                  <a:pt x="2094933" y="243977"/>
                  <a:pt x="2094933" y="243977"/>
                  <a:pt x="2094933" y="243977"/>
                </a:cubicBezTo>
                <a:cubicBezTo>
                  <a:pt x="2096581" y="241974"/>
                  <a:pt x="2096581" y="241974"/>
                  <a:pt x="2096581" y="241974"/>
                </a:cubicBezTo>
                <a:cubicBezTo>
                  <a:pt x="2090208" y="233372"/>
                  <a:pt x="2090208" y="233372"/>
                  <a:pt x="2090208" y="233372"/>
                </a:cubicBezTo>
                <a:cubicBezTo>
                  <a:pt x="2092788" y="222062"/>
                  <a:pt x="2092788" y="222062"/>
                  <a:pt x="2092788" y="222062"/>
                </a:cubicBezTo>
                <a:cubicBezTo>
                  <a:pt x="2096083" y="218057"/>
                  <a:pt x="2096083" y="218057"/>
                  <a:pt x="2096083" y="218057"/>
                </a:cubicBezTo>
                <a:cubicBezTo>
                  <a:pt x="2098446" y="223359"/>
                  <a:pt x="2098446" y="223359"/>
                  <a:pt x="2098446" y="223359"/>
                </a:cubicBezTo>
                <a:cubicBezTo>
                  <a:pt x="2096798" y="225361"/>
                  <a:pt x="2098306" y="203094"/>
                  <a:pt x="2104461" y="228309"/>
                </a:cubicBezTo>
                <a:cubicBezTo>
                  <a:pt x="2109047" y="218649"/>
                  <a:pt x="2109047" y="218649"/>
                  <a:pt x="2109047" y="218649"/>
                </a:cubicBezTo>
                <a:cubicBezTo>
                  <a:pt x="2109047" y="218649"/>
                  <a:pt x="2104679" y="211696"/>
                  <a:pt x="2111052" y="220299"/>
                </a:cubicBezTo>
                <a:cubicBezTo>
                  <a:pt x="2108115" y="227956"/>
                  <a:pt x="2108115" y="227956"/>
                  <a:pt x="2108115" y="227956"/>
                </a:cubicBezTo>
                <a:cubicBezTo>
                  <a:pt x="2114845" y="240210"/>
                  <a:pt x="2114845" y="240210"/>
                  <a:pt x="2114845" y="240210"/>
                </a:cubicBezTo>
                <a:cubicBezTo>
                  <a:pt x="2120146" y="237855"/>
                  <a:pt x="2120146" y="237855"/>
                  <a:pt x="2120146" y="237855"/>
                </a:cubicBezTo>
                <a:cubicBezTo>
                  <a:pt x="2120861" y="245160"/>
                  <a:pt x="2120861" y="245160"/>
                  <a:pt x="2120861" y="245160"/>
                </a:cubicBezTo>
                <a:cubicBezTo>
                  <a:pt x="2115701" y="267780"/>
                  <a:pt x="2115701" y="267780"/>
                  <a:pt x="2115701" y="267780"/>
                </a:cubicBezTo>
                <a:cubicBezTo>
                  <a:pt x="2114053" y="269783"/>
                  <a:pt x="2114053" y="269783"/>
                  <a:pt x="2114053" y="269783"/>
                </a:cubicBezTo>
                <a:cubicBezTo>
                  <a:pt x="2104525" y="285450"/>
                  <a:pt x="2104525" y="285450"/>
                  <a:pt x="2104525" y="285450"/>
                </a:cubicBezTo>
                <a:cubicBezTo>
                  <a:pt x="2102519" y="283801"/>
                  <a:pt x="2102519" y="283801"/>
                  <a:pt x="2104167" y="281798"/>
                </a:cubicBezTo>
                <a:cubicBezTo>
                  <a:pt x="2100514" y="282151"/>
                  <a:pt x="2100514" y="282151"/>
                  <a:pt x="2100514" y="282151"/>
                </a:cubicBezTo>
                <a:cubicBezTo>
                  <a:pt x="2101229" y="289456"/>
                  <a:pt x="2101229" y="289456"/>
                  <a:pt x="2101229" y="289456"/>
                </a:cubicBezTo>
                <a:cubicBezTo>
                  <a:pt x="2108535" y="288750"/>
                  <a:pt x="2108535" y="288750"/>
                  <a:pt x="2108535" y="288750"/>
                </a:cubicBezTo>
                <a:cubicBezTo>
                  <a:pt x="2111256" y="297705"/>
                  <a:pt x="2096504" y="278851"/>
                  <a:pt x="2111256" y="297705"/>
                </a:cubicBezTo>
                <a:cubicBezTo>
                  <a:pt x="2114730" y="295526"/>
                  <a:pt x="2116467" y="294436"/>
                  <a:pt x="2117336" y="293892"/>
                </a:cubicBezTo>
                <a:lnTo>
                  <a:pt x="2118204" y="293347"/>
                </a:lnTo>
                <a:lnTo>
                  <a:pt x="2118204" y="293347"/>
                </a:lnTo>
                <a:cubicBezTo>
                  <a:pt x="2118338" y="294717"/>
                  <a:pt x="2118149" y="297500"/>
                  <a:pt x="2117271" y="302655"/>
                </a:cubicBezTo>
                <a:cubicBezTo>
                  <a:pt x="2111613" y="301357"/>
                  <a:pt x="2111613" y="301357"/>
                  <a:pt x="2111613" y="301357"/>
                </a:cubicBezTo>
                <a:cubicBezTo>
                  <a:pt x="2120349" y="315262"/>
                  <a:pt x="2120349" y="315262"/>
                  <a:pt x="2120349" y="315262"/>
                </a:cubicBezTo>
                <a:cubicBezTo>
                  <a:pt x="2124002" y="314909"/>
                  <a:pt x="2124002" y="314909"/>
                  <a:pt x="2124002" y="314909"/>
                </a:cubicBezTo>
                <a:cubicBezTo>
                  <a:pt x="2130018" y="319859"/>
                  <a:pt x="2130018" y="319859"/>
                  <a:pt x="2130018" y="319859"/>
                </a:cubicBezTo>
                <a:cubicBezTo>
                  <a:pt x="2119059" y="320917"/>
                  <a:pt x="2119059" y="320917"/>
                  <a:pt x="2119059" y="320917"/>
                </a:cubicBezTo>
                <a:cubicBezTo>
                  <a:pt x="2117412" y="322919"/>
                  <a:pt x="2117412" y="322919"/>
                  <a:pt x="2117412" y="322919"/>
                </a:cubicBezTo>
                <a:lnTo>
                  <a:pt x="2121269" y="329058"/>
                </a:lnTo>
                <a:lnTo>
                  <a:pt x="2121103" y="329315"/>
                </a:lnTo>
                <a:lnTo>
                  <a:pt x="2119774" y="328222"/>
                </a:lnTo>
                <a:cubicBezTo>
                  <a:pt x="2116479" y="332227"/>
                  <a:pt x="2111038" y="314318"/>
                  <a:pt x="2116837" y="335879"/>
                </a:cubicBezTo>
                <a:cubicBezTo>
                  <a:pt x="2115189" y="337882"/>
                  <a:pt x="2115189" y="337882"/>
                  <a:pt x="2115189" y="337882"/>
                </a:cubicBezTo>
                <a:cubicBezTo>
                  <a:pt x="2115904" y="345187"/>
                  <a:pt x="2115904" y="345187"/>
                  <a:pt x="2115904" y="345187"/>
                </a:cubicBezTo>
                <a:cubicBezTo>
                  <a:pt x="2110961" y="351194"/>
                  <a:pt x="2110961" y="351194"/>
                  <a:pt x="2110961" y="351194"/>
                </a:cubicBezTo>
                <a:cubicBezTo>
                  <a:pt x="2114614" y="350842"/>
                  <a:pt x="2116441" y="350665"/>
                  <a:pt x="2117353" y="350577"/>
                </a:cubicBezTo>
                <a:lnTo>
                  <a:pt x="2117437" y="350569"/>
                </a:lnTo>
                <a:lnTo>
                  <a:pt x="2115330" y="358147"/>
                </a:lnTo>
                <a:cubicBezTo>
                  <a:pt x="2115687" y="361799"/>
                  <a:pt x="2115687" y="361799"/>
                  <a:pt x="2115687" y="361799"/>
                </a:cubicBezTo>
                <a:lnTo>
                  <a:pt x="2116359" y="361500"/>
                </a:lnTo>
                <a:lnTo>
                  <a:pt x="2117260" y="362472"/>
                </a:lnTo>
                <a:lnTo>
                  <a:pt x="2115574" y="368043"/>
                </a:lnTo>
                <a:cubicBezTo>
                  <a:pt x="2113992" y="372735"/>
                  <a:pt x="2111817" y="378764"/>
                  <a:pt x="2108879" y="386422"/>
                </a:cubicBezTo>
                <a:cubicBezTo>
                  <a:pt x="2105583" y="390427"/>
                  <a:pt x="2105583" y="390427"/>
                  <a:pt x="2105583" y="390427"/>
                </a:cubicBezTo>
                <a:cubicBezTo>
                  <a:pt x="2105226" y="386774"/>
                  <a:pt x="2105226" y="386774"/>
                  <a:pt x="2105226" y="386774"/>
                </a:cubicBezTo>
                <a:cubicBezTo>
                  <a:pt x="2099925" y="389129"/>
                  <a:pt x="2099925" y="389129"/>
                  <a:pt x="2099925" y="389129"/>
                </a:cubicBezTo>
                <a:cubicBezTo>
                  <a:pt x="2099568" y="385477"/>
                  <a:pt x="2099568" y="385477"/>
                  <a:pt x="2099568" y="385477"/>
                </a:cubicBezTo>
                <a:cubicBezTo>
                  <a:pt x="2086961" y="388538"/>
                  <a:pt x="2086961" y="388538"/>
                  <a:pt x="2086961" y="388538"/>
                </a:cubicBezTo>
                <a:cubicBezTo>
                  <a:pt x="2088609" y="386535"/>
                  <a:pt x="2077650" y="387593"/>
                  <a:pt x="2089899" y="380880"/>
                </a:cubicBezTo>
                <a:lnTo>
                  <a:pt x="2086677" y="379971"/>
                </a:lnTo>
                <a:lnTo>
                  <a:pt x="2089215" y="376539"/>
                </a:lnTo>
                <a:cubicBezTo>
                  <a:pt x="2090711" y="373572"/>
                  <a:pt x="2086314" y="377510"/>
                  <a:pt x="2086018" y="379786"/>
                </a:cubicBezTo>
                <a:lnTo>
                  <a:pt x="2086677" y="379971"/>
                </a:lnTo>
                <a:lnTo>
                  <a:pt x="2081303" y="387240"/>
                </a:lnTo>
                <a:cubicBezTo>
                  <a:pt x="2087319" y="392190"/>
                  <a:pt x="2087319" y="392190"/>
                  <a:pt x="2087319" y="392190"/>
                </a:cubicBezTo>
                <a:cubicBezTo>
                  <a:pt x="2078365" y="394898"/>
                  <a:pt x="2088392" y="403147"/>
                  <a:pt x="2086386" y="401497"/>
                </a:cubicBezTo>
                <a:cubicBezTo>
                  <a:pt x="2073563" y="421170"/>
                  <a:pt x="2073563" y="421170"/>
                  <a:pt x="2073563" y="421170"/>
                </a:cubicBezTo>
                <a:cubicBezTo>
                  <a:pt x="2075210" y="419168"/>
                  <a:pt x="2075568" y="422820"/>
                  <a:pt x="2077573" y="424470"/>
                </a:cubicBezTo>
                <a:cubicBezTo>
                  <a:pt x="2085812" y="414457"/>
                  <a:pt x="2085812" y="414457"/>
                  <a:pt x="2085812" y="414457"/>
                </a:cubicBezTo>
                <a:cubicBezTo>
                  <a:pt x="2094407" y="408097"/>
                  <a:pt x="2098705" y="404917"/>
                  <a:pt x="2100854" y="403327"/>
                </a:cubicBezTo>
                <a:lnTo>
                  <a:pt x="2101486" y="402859"/>
                </a:lnTo>
                <a:lnTo>
                  <a:pt x="2109019" y="406686"/>
                </a:lnTo>
                <a:cubicBezTo>
                  <a:pt x="2114894" y="391371"/>
                  <a:pt x="2114894" y="391371"/>
                  <a:pt x="2114894" y="391371"/>
                </a:cubicBezTo>
                <a:cubicBezTo>
                  <a:pt x="2123848" y="388663"/>
                  <a:pt x="2123848" y="388663"/>
                  <a:pt x="2123848" y="388663"/>
                </a:cubicBezTo>
                <a:cubicBezTo>
                  <a:pt x="2118905" y="394671"/>
                  <a:pt x="2118905" y="394671"/>
                  <a:pt x="2118905" y="394671"/>
                </a:cubicBezTo>
                <a:cubicBezTo>
                  <a:pt x="2117258" y="396674"/>
                  <a:pt x="2117258" y="396674"/>
                  <a:pt x="2117258" y="396674"/>
                </a:cubicBezTo>
                <a:cubicBezTo>
                  <a:pt x="2122916" y="397971"/>
                  <a:pt x="2122916" y="397971"/>
                  <a:pt x="2122916" y="397971"/>
                </a:cubicBezTo>
                <a:cubicBezTo>
                  <a:pt x="2110667" y="404684"/>
                  <a:pt x="2110667" y="404684"/>
                  <a:pt x="2110667" y="404684"/>
                </a:cubicBezTo>
                <a:cubicBezTo>
                  <a:pt x="2118330" y="407631"/>
                  <a:pt x="2118330" y="407631"/>
                  <a:pt x="2118330" y="407631"/>
                </a:cubicBezTo>
                <a:cubicBezTo>
                  <a:pt x="2131869" y="395263"/>
                  <a:pt x="2131869" y="395263"/>
                  <a:pt x="2131869" y="395263"/>
                </a:cubicBezTo>
                <a:cubicBezTo>
                  <a:pt x="2135522" y="394910"/>
                  <a:pt x="2135522" y="394910"/>
                  <a:pt x="2135522" y="394910"/>
                </a:cubicBezTo>
                <a:cubicBezTo>
                  <a:pt x="2144118" y="388550"/>
                  <a:pt x="2144118" y="388550"/>
                  <a:pt x="2144118" y="388550"/>
                </a:cubicBezTo>
                <a:cubicBezTo>
                  <a:pt x="2144584" y="383896"/>
                  <a:pt x="2144817" y="381569"/>
                  <a:pt x="2144934" y="380406"/>
                </a:cubicBezTo>
                <a:lnTo>
                  <a:pt x="2144988" y="379863"/>
                </a:lnTo>
                <a:lnTo>
                  <a:pt x="2145923" y="382269"/>
                </a:lnTo>
                <a:cubicBezTo>
                  <a:pt x="2146742" y="383573"/>
                  <a:pt x="2147324" y="383631"/>
                  <a:pt x="2147736" y="383131"/>
                </a:cubicBezTo>
                <a:lnTo>
                  <a:pt x="2148704" y="378890"/>
                </a:lnTo>
                <a:lnTo>
                  <a:pt x="2151443" y="378625"/>
                </a:lnTo>
                <a:cubicBezTo>
                  <a:pt x="2152356" y="378537"/>
                  <a:pt x="2152356" y="378537"/>
                  <a:pt x="2152356" y="378537"/>
                </a:cubicBezTo>
                <a:cubicBezTo>
                  <a:pt x="2158589" y="366874"/>
                  <a:pt x="2158589" y="366874"/>
                  <a:pt x="2158589" y="366874"/>
                </a:cubicBezTo>
                <a:cubicBezTo>
                  <a:pt x="2149636" y="369582"/>
                  <a:pt x="2149636" y="369582"/>
                  <a:pt x="2149636" y="369582"/>
                </a:cubicBezTo>
                <a:cubicBezTo>
                  <a:pt x="2154579" y="363575"/>
                  <a:pt x="2154579" y="363575"/>
                  <a:pt x="2154579" y="363575"/>
                </a:cubicBezTo>
                <a:cubicBezTo>
                  <a:pt x="2161885" y="362869"/>
                  <a:pt x="2161885" y="362869"/>
                  <a:pt x="2161885" y="362869"/>
                </a:cubicBezTo>
                <a:cubicBezTo>
                  <a:pt x="2169766" y="349204"/>
                  <a:pt x="2169766" y="349204"/>
                  <a:pt x="2169766" y="349204"/>
                </a:cubicBezTo>
                <a:cubicBezTo>
                  <a:pt x="2166688" y="336597"/>
                  <a:pt x="2166688" y="336597"/>
                  <a:pt x="2166688" y="336597"/>
                </a:cubicBezTo>
                <a:cubicBezTo>
                  <a:pt x="2173993" y="335891"/>
                  <a:pt x="2173993" y="335891"/>
                  <a:pt x="2173993" y="335891"/>
                </a:cubicBezTo>
                <a:cubicBezTo>
                  <a:pt x="2172703" y="341546"/>
                  <a:pt x="2172703" y="341546"/>
                  <a:pt x="2172703" y="341546"/>
                </a:cubicBezTo>
                <a:cubicBezTo>
                  <a:pt x="2180297" y="334361"/>
                  <a:pt x="2184093" y="330768"/>
                  <a:pt x="2185992" y="328972"/>
                </a:cubicBezTo>
                <a:lnTo>
                  <a:pt x="2186223" y="328753"/>
                </a:lnTo>
                <a:lnTo>
                  <a:pt x="2185492" y="331815"/>
                </a:lnTo>
                <a:lnTo>
                  <a:pt x="2185581" y="332077"/>
                </a:lnTo>
                <a:lnTo>
                  <a:pt x="2183823" y="339782"/>
                </a:lnTo>
                <a:cubicBezTo>
                  <a:pt x="2183930" y="343228"/>
                  <a:pt x="2183196" y="345142"/>
                  <a:pt x="2176356" y="341194"/>
                </a:cubicBezTo>
                <a:cubicBezTo>
                  <a:pt x="2176714" y="344846"/>
                  <a:pt x="2160454" y="348260"/>
                  <a:pt x="2182372" y="346143"/>
                </a:cubicBezTo>
                <a:cubicBezTo>
                  <a:pt x="2190035" y="349090"/>
                  <a:pt x="2182014" y="342491"/>
                  <a:pt x="2179792" y="357453"/>
                </a:cubicBezTo>
                <a:cubicBezTo>
                  <a:pt x="2183445" y="357101"/>
                  <a:pt x="2180865" y="368411"/>
                  <a:pt x="2188745" y="354745"/>
                </a:cubicBezTo>
                <a:cubicBezTo>
                  <a:pt x="2188388" y="351093"/>
                  <a:pt x="2188388" y="351093"/>
                  <a:pt x="2188388" y="351093"/>
                </a:cubicBezTo>
                <a:cubicBezTo>
                  <a:pt x="2192041" y="350740"/>
                  <a:pt x="2192041" y="350740"/>
                  <a:pt x="2192041" y="350740"/>
                </a:cubicBezTo>
                <a:cubicBezTo>
                  <a:pt x="2190968" y="339783"/>
                  <a:pt x="2190968" y="339783"/>
                  <a:pt x="2190968" y="339783"/>
                </a:cubicBezTo>
                <a:cubicBezTo>
                  <a:pt x="2193331" y="345085"/>
                  <a:pt x="2193331" y="345085"/>
                  <a:pt x="2193331" y="345085"/>
                </a:cubicBezTo>
                <a:cubicBezTo>
                  <a:pt x="2194155" y="344084"/>
                  <a:pt x="2192865" y="349739"/>
                  <a:pt x="2192882" y="352272"/>
                </a:cubicBezTo>
                <a:lnTo>
                  <a:pt x="2193557" y="352383"/>
                </a:lnTo>
                <a:lnTo>
                  <a:pt x="2193384" y="352684"/>
                </a:lnTo>
                <a:cubicBezTo>
                  <a:pt x="2192398" y="354393"/>
                  <a:pt x="2192398" y="354393"/>
                  <a:pt x="2192398" y="354393"/>
                </a:cubicBezTo>
                <a:cubicBezTo>
                  <a:pt x="2199704" y="353687"/>
                  <a:pt x="2199704" y="353687"/>
                  <a:pt x="2199704" y="353687"/>
                </a:cubicBezTo>
                <a:cubicBezTo>
                  <a:pt x="2204290" y="344027"/>
                  <a:pt x="2204290" y="344027"/>
                  <a:pt x="2204290" y="344027"/>
                </a:cubicBezTo>
                <a:cubicBezTo>
                  <a:pt x="2220906" y="344266"/>
                  <a:pt x="2191108" y="360048"/>
                  <a:pt x="2218326" y="355576"/>
                </a:cubicBezTo>
                <a:cubicBezTo>
                  <a:pt x="2213383" y="361584"/>
                  <a:pt x="2213383" y="361584"/>
                  <a:pt x="2213383" y="361584"/>
                </a:cubicBezTo>
                <a:cubicBezTo>
                  <a:pt x="2215746" y="366886"/>
                  <a:pt x="2215746" y="366886"/>
                  <a:pt x="2215746" y="366886"/>
                </a:cubicBezTo>
                <a:cubicBezTo>
                  <a:pt x="2209156" y="374896"/>
                  <a:pt x="2209156" y="374896"/>
                  <a:pt x="2209156" y="374896"/>
                </a:cubicBezTo>
                <a:cubicBezTo>
                  <a:pt x="2211161" y="376546"/>
                  <a:pt x="2211161" y="376546"/>
                  <a:pt x="2211161" y="376546"/>
                </a:cubicBezTo>
                <a:cubicBezTo>
                  <a:pt x="2204928" y="388209"/>
                  <a:pt x="2204928" y="388209"/>
                  <a:pt x="2204928" y="388209"/>
                </a:cubicBezTo>
                <a:lnTo>
                  <a:pt x="2208662" y="386550"/>
                </a:lnTo>
                <a:lnTo>
                  <a:pt x="2208124" y="387901"/>
                </a:lnTo>
                <a:lnTo>
                  <a:pt x="2209554" y="387611"/>
                </a:lnTo>
                <a:lnTo>
                  <a:pt x="2208392" y="390640"/>
                </a:lnTo>
                <a:cubicBezTo>
                  <a:pt x="2208526" y="392010"/>
                  <a:pt x="2209117" y="393335"/>
                  <a:pt x="2209296" y="395161"/>
                </a:cubicBezTo>
                <a:cubicBezTo>
                  <a:pt x="2221544" y="388448"/>
                  <a:pt x="2221544" y="388448"/>
                  <a:pt x="2221544" y="388448"/>
                </a:cubicBezTo>
                <a:cubicBezTo>
                  <a:pt x="2222691" y="386033"/>
                  <a:pt x="2220466" y="385672"/>
                  <a:pt x="2217389" y="386027"/>
                </a:cubicBezTo>
                <a:lnTo>
                  <a:pt x="2209554" y="387611"/>
                </a:lnTo>
                <a:lnTo>
                  <a:pt x="2210228" y="385854"/>
                </a:lnTo>
                <a:cubicBezTo>
                  <a:pt x="2210228" y="385854"/>
                  <a:pt x="2210228" y="385854"/>
                  <a:pt x="2209566" y="386149"/>
                </a:cubicBezTo>
                <a:lnTo>
                  <a:pt x="2208662" y="386550"/>
                </a:lnTo>
                <a:lnTo>
                  <a:pt x="2208864" y="386043"/>
                </a:lnTo>
                <a:cubicBezTo>
                  <a:pt x="2212458" y="383910"/>
                  <a:pt x="2220238" y="379818"/>
                  <a:pt x="2234726" y="372428"/>
                </a:cubicBezTo>
                <a:cubicBezTo>
                  <a:pt x="2245685" y="371370"/>
                  <a:pt x="2245685" y="371370"/>
                  <a:pt x="2245685" y="371370"/>
                </a:cubicBezTo>
                <a:cubicBezTo>
                  <a:pt x="2245327" y="367718"/>
                  <a:pt x="2245327" y="367718"/>
                  <a:pt x="2245327" y="367718"/>
                </a:cubicBezTo>
                <a:cubicBezTo>
                  <a:pt x="2246757" y="382327"/>
                  <a:pt x="2246757" y="382327"/>
                  <a:pt x="2246757" y="382327"/>
                </a:cubicBezTo>
                <a:cubicBezTo>
                  <a:pt x="2238161" y="388688"/>
                  <a:pt x="2238161" y="388688"/>
                  <a:pt x="2238161" y="388688"/>
                </a:cubicBezTo>
                <a:cubicBezTo>
                  <a:pt x="2238519" y="392340"/>
                  <a:pt x="2238519" y="392340"/>
                  <a:pt x="2238519" y="392340"/>
                </a:cubicBezTo>
                <a:cubicBezTo>
                  <a:pt x="2242172" y="391987"/>
                  <a:pt x="2242172" y="391987"/>
                  <a:pt x="2242172" y="391987"/>
                </a:cubicBezTo>
                <a:cubicBezTo>
                  <a:pt x="2239592" y="403297"/>
                  <a:pt x="2239592" y="403297"/>
                  <a:pt x="2239592" y="403297"/>
                </a:cubicBezTo>
                <a:cubicBezTo>
                  <a:pt x="2246540" y="398939"/>
                  <a:pt x="2246540" y="398939"/>
                  <a:pt x="2246540" y="398939"/>
                </a:cubicBezTo>
                <a:cubicBezTo>
                  <a:pt x="2247255" y="406244"/>
                  <a:pt x="2247255" y="406244"/>
                  <a:pt x="2247255" y="406244"/>
                </a:cubicBezTo>
                <a:cubicBezTo>
                  <a:pt x="2253271" y="411194"/>
                  <a:pt x="2253271" y="411194"/>
                  <a:pt x="2253271" y="411194"/>
                </a:cubicBezTo>
                <a:cubicBezTo>
                  <a:pt x="2263872" y="406483"/>
                  <a:pt x="2263872" y="406483"/>
                  <a:pt x="2263872" y="406483"/>
                </a:cubicBezTo>
                <a:cubicBezTo>
                  <a:pt x="2264587" y="413788"/>
                  <a:pt x="2264587" y="413788"/>
                  <a:pt x="2264587" y="413788"/>
                </a:cubicBezTo>
                <a:cubicBezTo>
                  <a:pt x="2282494" y="408372"/>
                  <a:pt x="2282494" y="408372"/>
                  <a:pt x="2282494" y="408372"/>
                </a:cubicBezTo>
                <a:cubicBezTo>
                  <a:pt x="2292521" y="416622"/>
                  <a:pt x="2292521" y="416622"/>
                  <a:pt x="2292521" y="416622"/>
                </a:cubicBezTo>
                <a:cubicBezTo>
                  <a:pt x="2289583" y="424279"/>
                  <a:pt x="2289583" y="424279"/>
                  <a:pt x="2289583" y="424279"/>
                </a:cubicBezTo>
                <a:cubicBezTo>
                  <a:pt x="2293593" y="427579"/>
                  <a:pt x="2295598" y="429229"/>
                  <a:pt x="2296601" y="430054"/>
                </a:cubicBezTo>
                <a:lnTo>
                  <a:pt x="2297228" y="430570"/>
                </a:lnTo>
                <a:lnTo>
                  <a:pt x="2295956" y="432881"/>
                </a:lnTo>
                <a:cubicBezTo>
                  <a:pt x="2306557" y="428171"/>
                  <a:pt x="2306557" y="428171"/>
                  <a:pt x="2306557" y="428171"/>
                </a:cubicBezTo>
                <a:cubicBezTo>
                  <a:pt x="2305267" y="433826"/>
                  <a:pt x="2305267" y="433826"/>
                  <a:pt x="2305267" y="433826"/>
                </a:cubicBezTo>
                <a:cubicBezTo>
                  <a:pt x="2291728" y="446194"/>
                  <a:pt x="2291728" y="446194"/>
                  <a:pt x="2291728" y="446194"/>
                </a:cubicBezTo>
                <a:cubicBezTo>
                  <a:pt x="2290081" y="448196"/>
                  <a:pt x="2290081" y="448196"/>
                  <a:pt x="2290081" y="448196"/>
                </a:cubicBezTo>
                <a:cubicBezTo>
                  <a:pt x="2294091" y="451496"/>
                  <a:pt x="2294091" y="451496"/>
                  <a:pt x="2294091" y="451496"/>
                </a:cubicBezTo>
                <a:cubicBezTo>
                  <a:pt x="2294449" y="455149"/>
                  <a:pt x="2294449" y="455149"/>
                  <a:pt x="2294449" y="455149"/>
                </a:cubicBezTo>
                <a:cubicBezTo>
                  <a:pt x="2307055" y="452088"/>
                  <a:pt x="2307055" y="452088"/>
                  <a:pt x="2307055" y="452088"/>
                </a:cubicBezTo>
                <a:cubicBezTo>
                  <a:pt x="2308703" y="450086"/>
                  <a:pt x="2308703" y="450086"/>
                  <a:pt x="2308703" y="450086"/>
                </a:cubicBezTo>
                <a:cubicBezTo>
                  <a:pt x="2302827" y="465401"/>
                  <a:pt x="2302827" y="465401"/>
                  <a:pt x="2302827" y="465401"/>
                </a:cubicBezTo>
                <a:cubicBezTo>
                  <a:pt x="2301180" y="467404"/>
                  <a:pt x="2301180" y="467404"/>
                  <a:pt x="2301180" y="467404"/>
                </a:cubicBezTo>
                <a:cubicBezTo>
                  <a:pt x="2299532" y="469406"/>
                  <a:pt x="2300107" y="456446"/>
                  <a:pt x="2302470" y="461748"/>
                </a:cubicBezTo>
                <a:cubicBezTo>
                  <a:pt x="2293874" y="468109"/>
                  <a:pt x="2293874" y="468109"/>
                  <a:pt x="2293874" y="468109"/>
                </a:cubicBezTo>
                <a:cubicBezTo>
                  <a:pt x="2289288" y="477769"/>
                  <a:pt x="2289288" y="477769"/>
                  <a:pt x="2289288" y="477769"/>
                </a:cubicBezTo>
                <a:cubicBezTo>
                  <a:pt x="2297309" y="484368"/>
                  <a:pt x="2297309" y="484368"/>
                  <a:pt x="2297309" y="484368"/>
                </a:cubicBezTo>
                <a:cubicBezTo>
                  <a:pt x="2289071" y="494381"/>
                  <a:pt x="2289071" y="494381"/>
                  <a:pt x="2289071" y="494381"/>
                </a:cubicBezTo>
                <a:cubicBezTo>
                  <a:pt x="2291076" y="496031"/>
                  <a:pt x="2291076" y="496031"/>
                  <a:pt x="2291076" y="496031"/>
                </a:cubicBezTo>
                <a:cubicBezTo>
                  <a:pt x="2284843" y="507694"/>
                  <a:pt x="2284843" y="507694"/>
                  <a:pt x="2284843" y="507694"/>
                </a:cubicBezTo>
                <a:cubicBezTo>
                  <a:pt x="2279900" y="513701"/>
                  <a:pt x="2279900" y="513701"/>
                  <a:pt x="2279900" y="513701"/>
                </a:cubicBezTo>
                <a:cubicBezTo>
                  <a:pt x="2282978" y="526309"/>
                  <a:pt x="2282978" y="526309"/>
                  <a:pt x="2282978" y="526309"/>
                </a:cubicBezTo>
                <a:cubicBezTo>
                  <a:pt x="2292289" y="527253"/>
                  <a:pt x="2292289" y="527253"/>
                  <a:pt x="2292289" y="527253"/>
                </a:cubicBezTo>
                <a:cubicBezTo>
                  <a:pt x="2297590" y="524898"/>
                  <a:pt x="2282263" y="519004"/>
                  <a:pt x="2298880" y="519243"/>
                </a:cubicBezTo>
                <a:cubicBezTo>
                  <a:pt x="2298165" y="511938"/>
                  <a:pt x="2298165" y="511938"/>
                  <a:pt x="2298165" y="511938"/>
                </a:cubicBezTo>
                <a:cubicBezTo>
                  <a:pt x="2307833" y="516535"/>
                  <a:pt x="2307833" y="516535"/>
                  <a:pt x="2307833" y="516535"/>
                </a:cubicBezTo>
                <a:cubicBezTo>
                  <a:pt x="2312776" y="510527"/>
                  <a:pt x="2312776" y="510527"/>
                  <a:pt x="2312776" y="510527"/>
                </a:cubicBezTo>
                <a:cubicBezTo>
                  <a:pt x="2310771" y="508878"/>
                  <a:pt x="2317004" y="497215"/>
                  <a:pt x="2306761" y="505578"/>
                </a:cubicBezTo>
                <a:cubicBezTo>
                  <a:pt x="2310631" y="488613"/>
                  <a:pt x="2310631" y="488613"/>
                  <a:pt x="2310631" y="488613"/>
                </a:cubicBezTo>
                <a:cubicBezTo>
                  <a:pt x="2315574" y="482605"/>
                  <a:pt x="2315574" y="482605"/>
                  <a:pt x="2315574" y="482605"/>
                </a:cubicBezTo>
                <a:cubicBezTo>
                  <a:pt x="2323237" y="485552"/>
                  <a:pt x="2323237" y="485552"/>
                  <a:pt x="2323237" y="485552"/>
                </a:cubicBezTo>
                <a:cubicBezTo>
                  <a:pt x="2330186" y="481194"/>
                  <a:pt x="2330186" y="481194"/>
                  <a:pt x="2330186" y="481194"/>
                </a:cubicBezTo>
                <a:cubicBezTo>
                  <a:pt x="2327605" y="492504"/>
                  <a:pt x="2327605" y="492504"/>
                  <a:pt x="2327605" y="492504"/>
                </a:cubicBezTo>
                <a:cubicBezTo>
                  <a:pt x="2314999" y="495565"/>
                  <a:pt x="2314999" y="495565"/>
                  <a:pt x="2314999" y="495565"/>
                </a:cubicBezTo>
                <a:cubicBezTo>
                  <a:pt x="2317719" y="504520"/>
                  <a:pt x="2317719" y="504520"/>
                  <a:pt x="2317719" y="504520"/>
                </a:cubicBezTo>
                <a:cubicBezTo>
                  <a:pt x="2321372" y="504167"/>
                  <a:pt x="2321372" y="504167"/>
                  <a:pt x="2321372" y="504167"/>
                </a:cubicBezTo>
                <a:cubicBezTo>
                  <a:pt x="2324310" y="496509"/>
                  <a:pt x="2324310" y="496509"/>
                  <a:pt x="2324310" y="496509"/>
                </a:cubicBezTo>
                <a:cubicBezTo>
                  <a:pt x="2331974" y="499456"/>
                  <a:pt x="2331974" y="499456"/>
                  <a:pt x="2331974" y="499456"/>
                </a:cubicBezTo>
                <a:cubicBezTo>
                  <a:pt x="2333979" y="501106"/>
                  <a:pt x="2333979" y="501106"/>
                  <a:pt x="2333979" y="501106"/>
                </a:cubicBezTo>
                <a:cubicBezTo>
                  <a:pt x="2332689" y="506761"/>
                  <a:pt x="2332689" y="506761"/>
                  <a:pt x="2332689" y="506761"/>
                </a:cubicBezTo>
                <a:cubicBezTo>
                  <a:pt x="2329036" y="507114"/>
                  <a:pt x="2329036" y="507114"/>
                  <a:pt x="2329036" y="507114"/>
                </a:cubicBezTo>
                <a:cubicBezTo>
                  <a:pt x="2326098" y="514771"/>
                  <a:pt x="2326098" y="514771"/>
                  <a:pt x="2326098" y="514771"/>
                </a:cubicBezTo>
                <a:cubicBezTo>
                  <a:pt x="2333404" y="514066"/>
                  <a:pt x="2333404" y="514066"/>
                  <a:pt x="2333404" y="514066"/>
                </a:cubicBezTo>
                <a:cubicBezTo>
                  <a:pt x="2332114" y="519721"/>
                  <a:pt x="2332114" y="519721"/>
                  <a:pt x="2332114" y="519721"/>
                </a:cubicBezTo>
                <a:cubicBezTo>
                  <a:pt x="2337414" y="517366"/>
                  <a:pt x="2337414" y="517366"/>
                  <a:pt x="2337414" y="517366"/>
                </a:cubicBezTo>
                <a:cubicBezTo>
                  <a:pt x="2345730" y="470476"/>
                  <a:pt x="2345730" y="470476"/>
                  <a:pt x="2345730" y="470476"/>
                </a:cubicBezTo>
                <a:cubicBezTo>
                  <a:pt x="2338424" y="471182"/>
                  <a:pt x="2338424" y="471182"/>
                  <a:pt x="2338424" y="471182"/>
                </a:cubicBezTo>
                <a:cubicBezTo>
                  <a:pt x="2339714" y="465527"/>
                  <a:pt x="2339714" y="465527"/>
                  <a:pt x="2339714" y="465527"/>
                </a:cubicBezTo>
                <a:lnTo>
                  <a:pt x="2348561" y="464672"/>
                </a:lnTo>
                <a:lnTo>
                  <a:pt x="2348738" y="468544"/>
                </a:lnTo>
                <a:cubicBezTo>
                  <a:pt x="2349423" y="472885"/>
                  <a:pt x="2350673" y="464468"/>
                  <a:pt x="2350673" y="464468"/>
                </a:cubicBezTo>
                <a:cubicBezTo>
                  <a:pt x="2350673" y="464468"/>
                  <a:pt x="2350673" y="464468"/>
                  <a:pt x="2349303" y="464601"/>
                </a:cubicBezTo>
                <a:lnTo>
                  <a:pt x="2348561" y="464672"/>
                </a:lnTo>
                <a:lnTo>
                  <a:pt x="2348310" y="459166"/>
                </a:lnTo>
                <a:cubicBezTo>
                  <a:pt x="2344300" y="455866"/>
                  <a:pt x="2344300" y="455866"/>
                  <a:pt x="2344300" y="455866"/>
                </a:cubicBezTo>
                <a:cubicBezTo>
                  <a:pt x="2349817" y="436899"/>
                  <a:pt x="2349817" y="436899"/>
                  <a:pt x="2349817" y="436899"/>
                </a:cubicBezTo>
                <a:cubicBezTo>
                  <a:pt x="2357123" y="436194"/>
                  <a:pt x="2357123" y="436194"/>
                  <a:pt x="2357123" y="436194"/>
                </a:cubicBezTo>
                <a:cubicBezTo>
                  <a:pt x="2365719" y="429833"/>
                  <a:pt x="2365719" y="429833"/>
                  <a:pt x="2365719" y="429833"/>
                </a:cubicBezTo>
                <a:cubicBezTo>
                  <a:pt x="2369729" y="433133"/>
                  <a:pt x="2369729" y="433133"/>
                  <a:pt x="2369729" y="433133"/>
                </a:cubicBezTo>
                <a:cubicBezTo>
                  <a:pt x="2377968" y="423120"/>
                  <a:pt x="2377968" y="423120"/>
                  <a:pt x="2377968" y="423120"/>
                </a:cubicBezTo>
                <a:cubicBezTo>
                  <a:pt x="2382694" y="433725"/>
                  <a:pt x="2382694" y="433725"/>
                  <a:pt x="2382694" y="433725"/>
                </a:cubicBezTo>
                <a:cubicBezTo>
                  <a:pt x="2395875" y="417704"/>
                  <a:pt x="2395875" y="417704"/>
                  <a:pt x="2395875" y="417704"/>
                </a:cubicBezTo>
                <a:cubicBezTo>
                  <a:pt x="2397523" y="415702"/>
                  <a:pt x="2395517" y="414052"/>
                  <a:pt x="2393512" y="412402"/>
                </a:cubicBezTo>
                <a:cubicBezTo>
                  <a:pt x="2390217" y="416407"/>
                  <a:pt x="2390217" y="416407"/>
                  <a:pt x="2390217" y="416407"/>
                </a:cubicBezTo>
                <a:cubicBezTo>
                  <a:pt x="2391864" y="414405"/>
                  <a:pt x="2395160" y="410399"/>
                  <a:pt x="2389144" y="405449"/>
                </a:cubicBezTo>
                <a:cubicBezTo>
                  <a:pt x="2372885" y="408863"/>
                  <a:pt x="2372885" y="408863"/>
                  <a:pt x="2372885" y="408863"/>
                </a:cubicBezTo>
                <a:cubicBezTo>
                  <a:pt x="2384776" y="398497"/>
                  <a:pt x="2384776" y="398497"/>
                  <a:pt x="2384776" y="398497"/>
                </a:cubicBezTo>
                <a:cubicBezTo>
                  <a:pt x="2385134" y="402150"/>
                  <a:pt x="2385134" y="402150"/>
                  <a:pt x="2385134" y="402150"/>
                </a:cubicBezTo>
                <a:cubicBezTo>
                  <a:pt x="2396092" y="401092"/>
                  <a:pt x="2396092" y="401092"/>
                  <a:pt x="2396092" y="401092"/>
                </a:cubicBezTo>
                <a:cubicBezTo>
                  <a:pt x="2395735" y="397439"/>
                  <a:pt x="2398315" y="386129"/>
                  <a:pt x="2393014" y="388485"/>
                </a:cubicBezTo>
                <a:cubicBezTo>
                  <a:pt x="2399247" y="376822"/>
                  <a:pt x="2399247" y="376822"/>
                  <a:pt x="2399247" y="376822"/>
                </a:cubicBezTo>
                <a:cubicBezTo>
                  <a:pt x="2398532" y="369517"/>
                  <a:pt x="2398532" y="369517"/>
                  <a:pt x="2398532" y="369517"/>
                </a:cubicBezTo>
                <a:cubicBezTo>
                  <a:pt x="2398175" y="365865"/>
                  <a:pt x="2398175" y="365865"/>
                  <a:pt x="2398175" y="365865"/>
                </a:cubicBezTo>
                <a:cubicBezTo>
                  <a:pt x="2412429" y="360801"/>
                  <a:pt x="2412429" y="360801"/>
                  <a:pt x="2412429" y="360801"/>
                </a:cubicBezTo>
                <a:cubicBezTo>
                  <a:pt x="2414434" y="362451"/>
                  <a:pt x="2414434" y="362451"/>
                  <a:pt x="2414434" y="362451"/>
                </a:cubicBezTo>
                <a:cubicBezTo>
                  <a:pt x="2413004" y="347842"/>
                  <a:pt x="2413004" y="347842"/>
                  <a:pt x="2413004" y="347842"/>
                </a:cubicBezTo>
                <a:cubicBezTo>
                  <a:pt x="2404050" y="350550"/>
                  <a:pt x="2404050" y="350550"/>
                  <a:pt x="2404050" y="350550"/>
                </a:cubicBezTo>
                <a:cubicBezTo>
                  <a:pt x="2403335" y="343245"/>
                  <a:pt x="2403335" y="343245"/>
                  <a:pt x="2403335" y="343245"/>
                </a:cubicBezTo>
                <a:cubicBezTo>
                  <a:pt x="2398034" y="345600"/>
                  <a:pt x="2398034" y="345600"/>
                  <a:pt x="2398034" y="345600"/>
                </a:cubicBezTo>
                <a:cubicBezTo>
                  <a:pt x="2406273" y="335587"/>
                  <a:pt x="2406273" y="335587"/>
                  <a:pt x="2406273" y="335587"/>
                </a:cubicBezTo>
                <a:cubicBezTo>
                  <a:pt x="2408278" y="337237"/>
                  <a:pt x="2408278" y="337237"/>
                  <a:pt x="2408278" y="337237"/>
                </a:cubicBezTo>
                <a:cubicBezTo>
                  <a:pt x="2417232" y="334529"/>
                  <a:pt x="2417232" y="334529"/>
                  <a:pt x="2417232" y="334529"/>
                </a:cubicBezTo>
                <a:cubicBezTo>
                  <a:pt x="2418879" y="332527"/>
                  <a:pt x="2418879" y="332527"/>
                  <a:pt x="2418879" y="332527"/>
                </a:cubicBezTo>
                <a:cubicBezTo>
                  <a:pt x="2415367" y="353144"/>
                  <a:pt x="2415367" y="353144"/>
                  <a:pt x="2415367" y="353144"/>
                </a:cubicBezTo>
                <a:cubicBezTo>
                  <a:pt x="2417014" y="351141"/>
                  <a:pt x="2417014" y="351141"/>
                  <a:pt x="2417014" y="351141"/>
                </a:cubicBezTo>
                <a:cubicBezTo>
                  <a:pt x="2418087" y="362099"/>
                  <a:pt x="2418087" y="362099"/>
                  <a:pt x="2418087" y="362099"/>
                </a:cubicBezTo>
                <a:cubicBezTo>
                  <a:pt x="2413144" y="368106"/>
                  <a:pt x="2413144" y="368106"/>
                  <a:pt x="2413144" y="368106"/>
                </a:cubicBezTo>
                <a:cubicBezTo>
                  <a:pt x="2417512" y="375059"/>
                  <a:pt x="2417512" y="375059"/>
                  <a:pt x="2417512" y="375059"/>
                </a:cubicBezTo>
                <a:cubicBezTo>
                  <a:pt x="2412211" y="377414"/>
                  <a:pt x="2412211" y="377414"/>
                  <a:pt x="2412211" y="377414"/>
                </a:cubicBezTo>
                <a:cubicBezTo>
                  <a:pt x="2406553" y="376116"/>
                  <a:pt x="2422097" y="365399"/>
                  <a:pt x="2404548" y="374467"/>
                </a:cubicBezTo>
                <a:cubicBezTo>
                  <a:pt x="2399962" y="384127"/>
                  <a:pt x="2399962" y="384127"/>
                  <a:pt x="2399962" y="384127"/>
                </a:cubicBezTo>
                <a:cubicBezTo>
                  <a:pt x="2399745" y="400739"/>
                  <a:pt x="2399745" y="400739"/>
                  <a:pt x="2399745" y="400739"/>
                </a:cubicBezTo>
                <a:cubicBezTo>
                  <a:pt x="2402823" y="413346"/>
                  <a:pt x="2402823" y="413346"/>
                  <a:pt x="2402823" y="413346"/>
                </a:cubicBezTo>
                <a:cubicBezTo>
                  <a:pt x="2406476" y="412993"/>
                  <a:pt x="2406476" y="412993"/>
                  <a:pt x="2406476" y="412993"/>
                </a:cubicBezTo>
                <a:cubicBezTo>
                  <a:pt x="2406834" y="416646"/>
                  <a:pt x="2406834" y="416646"/>
                  <a:pt x="2406834" y="416646"/>
                </a:cubicBezTo>
                <a:cubicBezTo>
                  <a:pt x="2408839" y="418296"/>
                  <a:pt x="2408839" y="418296"/>
                  <a:pt x="2408839" y="418296"/>
                </a:cubicBezTo>
                <a:cubicBezTo>
                  <a:pt x="2401533" y="419001"/>
                  <a:pt x="2401533" y="419001"/>
                  <a:pt x="2401533" y="419001"/>
                </a:cubicBezTo>
                <a:cubicBezTo>
                  <a:pt x="2400600" y="428309"/>
                  <a:pt x="2400600" y="428309"/>
                  <a:pt x="2400600" y="428309"/>
                </a:cubicBezTo>
                <a:cubicBezTo>
                  <a:pt x="2410844" y="419946"/>
                  <a:pt x="2410844" y="419946"/>
                  <a:pt x="2410844" y="419946"/>
                </a:cubicBezTo>
                <a:cubicBezTo>
                  <a:pt x="2420590" y="387666"/>
                  <a:pt x="2420590" y="387666"/>
                  <a:pt x="2420590" y="387666"/>
                </a:cubicBezTo>
                <a:cubicBezTo>
                  <a:pt x="2428765" y="320511"/>
                  <a:pt x="2428765" y="320511"/>
                  <a:pt x="2428765" y="320511"/>
                </a:cubicBezTo>
                <a:cubicBezTo>
                  <a:pt x="2426402" y="315209"/>
                  <a:pt x="2426402" y="315209"/>
                  <a:pt x="2426402" y="315209"/>
                </a:cubicBezTo>
                <a:cubicBezTo>
                  <a:pt x="2419812" y="323219"/>
                  <a:pt x="2419812" y="323219"/>
                  <a:pt x="2419812" y="323219"/>
                </a:cubicBezTo>
                <a:cubicBezTo>
                  <a:pt x="2411216" y="329579"/>
                  <a:pt x="2411216" y="329579"/>
                  <a:pt x="2411216" y="329579"/>
                </a:cubicBezTo>
                <a:cubicBezTo>
                  <a:pt x="2407563" y="329932"/>
                  <a:pt x="2407563" y="329932"/>
                  <a:pt x="2407563" y="329932"/>
                </a:cubicBezTo>
                <a:cubicBezTo>
                  <a:pt x="2413298" y="294352"/>
                  <a:pt x="2413298" y="294352"/>
                  <a:pt x="2413298" y="294352"/>
                </a:cubicBezTo>
                <a:cubicBezTo>
                  <a:pt x="2417168" y="277387"/>
                  <a:pt x="2417168" y="277387"/>
                  <a:pt x="2417168" y="277387"/>
                </a:cubicBezTo>
                <a:cubicBezTo>
                  <a:pt x="2415738" y="262777"/>
                  <a:pt x="2415738" y="262777"/>
                  <a:pt x="2415738" y="262777"/>
                </a:cubicBezTo>
                <a:cubicBezTo>
                  <a:pt x="2424691" y="260069"/>
                  <a:pt x="2424691" y="260069"/>
                  <a:pt x="2424691" y="260069"/>
                </a:cubicBezTo>
                <a:cubicBezTo>
                  <a:pt x="2428639" y="206227"/>
                  <a:pt x="2428639" y="206227"/>
                  <a:pt x="2428639" y="206227"/>
                </a:cubicBezTo>
                <a:cubicBezTo>
                  <a:pt x="2424628" y="202928"/>
                  <a:pt x="2424628" y="202928"/>
                  <a:pt x="2424628" y="202928"/>
                </a:cubicBezTo>
                <a:cubicBezTo>
                  <a:pt x="2429214" y="193268"/>
                  <a:pt x="2429214" y="193268"/>
                  <a:pt x="2429214" y="193268"/>
                </a:cubicBezTo>
                <a:cubicBezTo>
                  <a:pt x="2428856" y="189615"/>
                  <a:pt x="2428856" y="189615"/>
                  <a:pt x="2428856" y="189615"/>
                </a:cubicBezTo>
                <a:cubicBezTo>
                  <a:pt x="2431078" y="174653"/>
                  <a:pt x="2431078" y="174653"/>
                  <a:pt x="2431078" y="174653"/>
                </a:cubicBezTo>
                <a:lnTo>
                  <a:pt x="2430277" y="175515"/>
                </a:lnTo>
                <a:lnTo>
                  <a:pt x="2431654" y="161693"/>
                </a:lnTo>
                <a:cubicBezTo>
                  <a:pt x="2437452" y="183255"/>
                  <a:pt x="2437452" y="183255"/>
                  <a:pt x="2437452" y="183255"/>
                </a:cubicBezTo>
                <a:cubicBezTo>
                  <a:pt x="2432867" y="192915"/>
                  <a:pt x="2432867" y="192915"/>
                  <a:pt x="2432867" y="192915"/>
                </a:cubicBezTo>
                <a:cubicBezTo>
                  <a:pt x="2443825" y="191857"/>
                  <a:pt x="2443825" y="191857"/>
                  <a:pt x="2443825" y="191857"/>
                </a:cubicBezTo>
                <a:cubicBezTo>
                  <a:pt x="2440747" y="179250"/>
                  <a:pt x="2440747" y="179250"/>
                  <a:pt x="2440747" y="179250"/>
                </a:cubicBezTo>
                <a:cubicBezTo>
                  <a:pt x="2447338" y="171239"/>
                  <a:pt x="2447338" y="171239"/>
                  <a:pt x="2447338" y="171239"/>
                </a:cubicBezTo>
                <a:cubicBezTo>
                  <a:pt x="2446048" y="176894"/>
                  <a:pt x="2452064" y="181844"/>
                  <a:pt x="2455717" y="181491"/>
                </a:cubicBezTo>
                <a:cubicBezTo>
                  <a:pt x="2462307" y="173481"/>
                  <a:pt x="2462307" y="173481"/>
                  <a:pt x="2462307" y="173481"/>
                </a:cubicBezTo>
                <a:cubicBezTo>
                  <a:pt x="2455576" y="161227"/>
                  <a:pt x="2455576" y="161227"/>
                  <a:pt x="2455576" y="161227"/>
                </a:cubicBezTo>
                <a:cubicBezTo>
                  <a:pt x="2454286" y="166881"/>
                  <a:pt x="2449203" y="152625"/>
                  <a:pt x="2446980" y="167587"/>
                </a:cubicBezTo>
                <a:cubicBezTo>
                  <a:pt x="2444260" y="158632"/>
                  <a:pt x="2444260" y="158632"/>
                  <a:pt x="2444260" y="158632"/>
                </a:cubicBezTo>
                <a:cubicBezTo>
                  <a:pt x="2450493" y="146970"/>
                  <a:pt x="2450493" y="146970"/>
                  <a:pt x="2450493" y="146970"/>
                </a:cubicBezTo>
                <a:cubicBezTo>
                  <a:pt x="2457799" y="146264"/>
                  <a:pt x="2457799" y="146264"/>
                  <a:pt x="2457799" y="146264"/>
                </a:cubicBezTo>
                <a:cubicBezTo>
                  <a:pt x="2476421" y="148153"/>
                  <a:pt x="2476421" y="148153"/>
                  <a:pt x="2476421" y="148153"/>
                </a:cubicBezTo>
                <a:cubicBezTo>
                  <a:pt x="2478069" y="146151"/>
                  <a:pt x="2478069" y="146151"/>
                  <a:pt x="2478069" y="146151"/>
                </a:cubicBezTo>
                <a:cubicBezTo>
                  <a:pt x="2482437" y="153103"/>
                  <a:pt x="2467250" y="167473"/>
                  <a:pt x="2477634" y="179375"/>
                </a:cubicBezTo>
                <a:cubicBezTo>
                  <a:pt x="2472691" y="185383"/>
                  <a:pt x="2472691" y="185383"/>
                  <a:pt x="2472691" y="185383"/>
                </a:cubicBezTo>
                <a:cubicBezTo>
                  <a:pt x="2478490" y="206945"/>
                  <a:pt x="2478490" y="206945"/>
                  <a:pt x="2478490" y="206945"/>
                </a:cubicBezTo>
                <a:cubicBezTo>
                  <a:pt x="2483790" y="204589"/>
                  <a:pt x="2483790" y="204589"/>
                  <a:pt x="2483790" y="204589"/>
                </a:cubicBezTo>
                <a:cubicBezTo>
                  <a:pt x="2486868" y="217197"/>
                  <a:pt x="2486868" y="217197"/>
                  <a:pt x="2486868" y="217197"/>
                </a:cubicBezTo>
                <a:cubicBezTo>
                  <a:pt x="2505707" y="202473"/>
                  <a:pt x="2505707" y="202473"/>
                  <a:pt x="2505707" y="202473"/>
                </a:cubicBezTo>
                <a:cubicBezTo>
                  <a:pt x="2511366" y="203771"/>
                  <a:pt x="2511366" y="203771"/>
                  <a:pt x="2511366" y="203771"/>
                </a:cubicBezTo>
                <a:cubicBezTo>
                  <a:pt x="2512298" y="194463"/>
                  <a:pt x="2512298" y="194463"/>
                  <a:pt x="2512298" y="194463"/>
                </a:cubicBezTo>
                <a:cubicBezTo>
                  <a:pt x="2508645" y="194816"/>
                  <a:pt x="2508645" y="194816"/>
                  <a:pt x="2508645" y="194816"/>
                </a:cubicBezTo>
                <a:cubicBezTo>
                  <a:pt x="2519464" y="173493"/>
                  <a:pt x="2519464" y="173493"/>
                  <a:pt x="2519464" y="173493"/>
                </a:cubicBezTo>
                <a:lnTo>
                  <a:pt x="2520310" y="167793"/>
                </a:lnTo>
                <a:lnTo>
                  <a:pt x="2521000" y="167411"/>
                </a:lnTo>
                <a:cubicBezTo>
                  <a:pt x="2522509" y="163406"/>
                  <a:pt x="2524570" y="155026"/>
                  <a:pt x="2527204" y="139563"/>
                </a:cubicBezTo>
                <a:cubicBezTo>
                  <a:pt x="2530500" y="135558"/>
                  <a:pt x="2530500" y="135558"/>
                  <a:pt x="2530500" y="135558"/>
                </a:cubicBezTo>
                <a:cubicBezTo>
                  <a:pt x="2534152" y="135205"/>
                  <a:pt x="2534152" y="135205"/>
                  <a:pt x="2534152" y="135205"/>
                </a:cubicBezTo>
                <a:cubicBezTo>
                  <a:pt x="2529567" y="144866"/>
                  <a:pt x="2529567" y="144866"/>
                  <a:pt x="2529567" y="144866"/>
                </a:cubicBezTo>
                <a:cubicBezTo>
                  <a:pt x="2530997" y="159475"/>
                  <a:pt x="2530997" y="159475"/>
                  <a:pt x="2530997" y="159475"/>
                </a:cubicBezTo>
                <a:cubicBezTo>
                  <a:pt x="2539018" y="166075"/>
                  <a:pt x="2539018" y="166075"/>
                  <a:pt x="2539018" y="166075"/>
                </a:cubicBezTo>
                <a:cubicBezTo>
                  <a:pt x="2533718" y="168430"/>
                  <a:pt x="2533718" y="168430"/>
                  <a:pt x="2533718" y="168430"/>
                </a:cubicBezTo>
                <a:cubicBezTo>
                  <a:pt x="2534791" y="179387"/>
                  <a:pt x="2534791" y="179387"/>
                  <a:pt x="2534791" y="179387"/>
                </a:cubicBezTo>
                <a:cubicBezTo>
                  <a:pt x="2540091" y="177032"/>
                  <a:pt x="2540091" y="177032"/>
                  <a:pt x="2540091" y="177032"/>
                </a:cubicBezTo>
                <a:cubicBezTo>
                  <a:pt x="2550692" y="172321"/>
                  <a:pt x="2550692" y="172321"/>
                  <a:pt x="2550692" y="172321"/>
                </a:cubicBezTo>
                <a:cubicBezTo>
                  <a:pt x="2557858" y="151351"/>
                  <a:pt x="2557858" y="151351"/>
                  <a:pt x="2557858" y="151351"/>
                </a:cubicBezTo>
                <a:cubicBezTo>
                  <a:pt x="2554780" y="138744"/>
                  <a:pt x="2554780" y="138744"/>
                  <a:pt x="2554780" y="138744"/>
                </a:cubicBezTo>
                <a:cubicBezTo>
                  <a:pt x="2561728" y="134386"/>
                  <a:pt x="2556925" y="160659"/>
                  <a:pt x="2561371" y="130734"/>
                </a:cubicBezTo>
                <a:cubicBezTo>
                  <a:pt x="2562443" y="141691"/>
                  <a:pt x="2562443" y="141691"/>
                  <a:pt x="2562443" y="141691"/>
                </a:cubicBezTo>
                <a:cubicBezTo>
                  <a:pt x="2559863" y="153001"/>
                  <a:pt x="2559863" y="153001"/>
                  <a:pt x="2559863" y="153001"/>
                </a:cubicBezTo>
                <a:cubicBezTo>
                  <a:pt x="2563874" y="156301"/>
                  <a:pt x="2563874" y="156301"/>
                  <a:pt x="2563874" y="156301"/>
                </a:cubicBezTo>
                <a:cubicBezTo>
                  <a:pt x="2570107" y="144638"/>
                  <a:pt x="2570107" y="144638"/>
                  <a:pt x="2570107" y="144638"/>
                </a:cubicBezTo>
                <a:cubicBezTo>
                  <a:pt x="2565599" y="117421"/>
                  <a:pt x="2565599" y="117421"/>
                  <a:pt x="2565599" y="117421"/>
                </a:cubicBezTo>
                <a:cubicBezTo>
                  <a:pt x="2559365" y="129084"/>
                  <a:pt x="2559365" y="129084"/>
                  <a:pt x="2559365" y="129084"/>
                </a:cubicBezTo>
                <a:cubicBezTo>
                  <a:pt x="2559583" y="112471"/>
                  <a:pt x="2559583" y="112471"/>
                  <a:pt x="2559583" y="112471"/>
                </a:cubicBezTo>
                <a:cubicBezTo>
                  <a:pt x="2563593" y="115771"/>
                  <a:pt x="2563593" y="115771"/>
                  <a:pt x="2563593" y="115771"/>
                </a:cubicBezTo>
                <a:cubicBezTo>
                  <a:pt x="2562878" y="108466"/>
                  <a:pt x="2562878" y="108466"/>
                  <a:pt x="2562878" y="108466"/>
                </a:cubicBezTo>
                <a:cubicBezTo>
                  <a:pt x="2571116" y="98454"/>
                  <a:pt x="2571116" y="98454"/>
                  <a:pt x="2571116" y="98454"/>
                </a:cubicBezTo>
                <a:cubicBezTo>
                  <a:pt x="2569686" y="83844"/>
                  <a:pt x="2569686" y="83844"/>
                  <a:pt x="2569686" y="83844"/>
                </a:cubicBezTo>
                <a:cubicBezTo>
                  <a:pt x="2581577" y="73479"/>
                  <a:pt x="2581577" y="73479"/>
                  <a:pt x="2581577" y="73479"/>
                </a:cubicBezTo>
                <a:cubicBezTo>
                  <a:pt x="2588883" y="72773"/>
                  <a:pt x="2588883" y="72773"/>
                  <a:pt x="2588883" y="72773"/>
                </a:cubicBezTo>
                <a:cubicBezTo>
                  <a:pt x="2591246" y="78076"/>
                  <a:pt x="2591246" y="78076"/>
                  <a:pt x="2591246" y="78076"/>
                </a:cubicBezTo>
                <a:cubicBezTo>
                  <a:pt x="2600557" y="79020"/>
                  <a:pt x="2600557" y="79020"/>
                  <a:pt x="2600557" y="79020"/>
                </a:cubicBezTo>
                <a:cubicBezTo>
                  <a:pt x="2597261" y="83025"/>
                  <a:pt x="2597977" y="90330"/>
                  <a:pt x="2596329" y="92332"/>
                </a:cubicBezTo>
                <a:cubicBezTo>
                  <a:pt x="2601272" y="86325"/>
                  <a:pt x="2601272" y="86325"/>
                  <a:pt x="2601272" y="86325"/>
                </a:cubicBezTo>
                <a:cubicBezTo>
                  <a:pt x="2608143" y="118844"/>
                  <a:pt x="2608143" y="118844"/>
                  <a:pt x="2608143" y="118844"/>
                </a:cubicBezTo>
                <a:cubicBezTo>
                  <a:pt x="2613087" y="112836"/>
                  <a:pt x="2613087" y="112836"/>
                  <a:pt x="2613087" y="112836"/>
                </a:cubicBezTo>
                <a:cubicBezTo>
                  <a:pt x="2611439" y="114839"/>
                  <a:pt x="2612014" y="101879"/>
                  <a:pt x="2615092" y="114486"/>
                </a:cubicBezTo>
                <a:cubicBezTo>
                  <a:pt x="2618387" y="110481"/>
                  <a:pt x="2618387" y="110481"/>
                  <a:pt x="2618387" y="110481"/>
                </a:cubicBezTo>
                <a:cubicBezTo>
                  <a:pt x="2619817" y="125091"/>
                  <a:pt x="2602128" y="113895"/>
                  <a:pt x="2614874" y="131099"/>
                </a:cubicBezTo>
                <a:cubicBezTo>
                  <a:pt x="2623113" y="121086"/>
                  <a:pt x="2623113" y="121086"/>
                  <a:pt x="2623113" y="121086"/>
                </a:cubicBezTo>
                <a:cubicBezTo>
                  <a:pt x="2620827" y="78907"/>
                  <a:pt x="2620827" y="78907"/>
                  <a:pt x="2620827" y="78907"/>
                </a:cubicBezTo>
                <a:cubicBezTo>
                  <a:pt x="2620687" y="58642"/>
                  <a:pt x="2620687" y="58642"/>
                  <a:pt x="2620687" y="58642"/>
                </a:cubicBezTo>
                <a:cubicBezTo>
                  <a:pt x="2620687" y="58642"/>
                  <a:pt x="2620687" y="58642"/>
                  <a:pt x="2618681" y="56992"/>
                </a:cubicBezTo>
                <a:cubicBezTo>
                  <a:pt x="2625630" y="52634"/>
                  <a:pt x="2625630" y="52634"/>
                  <a:pt x="2625630" y="52634"/>
                </a:cubicBezTo>
                <a:cubicBezTo>
                  <a:pt x="2625770" y="72899"/>
                  <a:pt x="2625770" y="72899"/>
                  <a:pt x="2625770" y="72899"/>
                </a:cubicBezTo>
                <a:cubicBezTo>
                  <a:pt x="2629423" y="72546"/>
                  <a:pt x="2629423" y="72546"/>
                  <a:pt x="2629423" y="72546"/>
                </a:cubicBezTo>
                <a:cubicBezTo>
                  <a:pt x="2630853" y="87156"/>
                  <a:pt x="2630853" y="87156"/>
                  <a:pt x="2630853" y="87156"/>
                </a:cubicBezTo>
                <a:cubicBezTo>
                  <a:pt x="2636154" y="84801"/>
                  <a:pt x="2636154" y="84801"/>
                  <a:pt x="2636154" y="84801"/>
                </a:cubicBezTo>
                <a:cubicBezTo>
                  <a:pt x="2628490" y="81853"/>
                  <a:pt x="2644750" y="78440"/>
                  <a:pt x="2632718" y="68541"/>
                </a:cubicBezTo>
                <a:cubicBezTo>
                  <a:pt x="2632361" y="64889"/>
                  <a:pt x="2632361" y="64889"/>
                  <a:pt x="2632361" y="64889"/>
                </a:cubicBezTo>
                <a:cubicBezTo>
                  <a:pt x="2639666" y="64183"/>
                  <a:pt x="2639666" y="64183"/>
                  <a:pt x="2639666" y="64183"/>
                </a:cubicBezTo>
                <a:cubicBezTo>
                  <a:pt x="2643895" y="50871"/>
                  <a:pt x="2643895" y="50871"/>
                  <a:pt x="2643895" y="50871"/>
                </a:cubicBezTo>
                <a:cubicBezTo>
                  <a:pt x="2662159" y="49107"/>
                  <a:pt x="2662159" y="49107"/>
                  <a:pt x="2662159" y="49107"/>
                </a:cubicBezTo>
                <a:cubicBezTo>
                  <a:pt x="2667242" y="63364"/>
                  <a:pt x="2667242" y="63364"/>
                  <a:pt x="2667242" y="63364"/>
                </a:cubicBezTo>
                <a:cubicBezTo>
                  <a:pt x="2679848" y="60304"/>
                  <a:pt x="2679848" y="60304"/>
                  <a:pt x="2679848" y="60304"/>
                </a:cubicBezTo>
                <a:cubicBezTo>
                  <a:pt x="2673973" y="75619"/>
                  <a:pt x="2673973" y="75619"/>
                  <a:pt x="2673973" y="75619"/>
                </a:cubicBezTo>
                <a:cubicBezTo>
                  <a:pt x="2681279" y="74913"/>
                  <a:pt x="2681279" y="74913"/>
                  <a:pt x="2681279" y="74913"/>
                </a:cubicBezTo>
                <a:cubicBezTo>
                  <a:pt x="2676336" y="80921"/>
                  <a:pt x="2676336" y="80921"/>
                  <a:pt x="2676336" y="80921"/>
                </a:cubicBezTo>
                <a:cubicBezTo>
                  <a:pt x="2686005" y="85518"/>
                  <a:pt x="2686005" y="85518"/>
                  <a:pt x="2686005" y="85518"/>
                </a:cubicBezTo>
                <a:cubicBezTo>
                  <a:pt x="2685429" y="98478"/>
                  <a:pt x="2685429" y="98478"/>
                  <a:pt x="2685429" y="98478"/>
                </a:cubicBezTo>
                <a:cubicBezTo>
                  <a:pt x="2683067" y="93176"/>
                  <a:pt x="2690870" y="116388"/>
                  <a:pt x="2697321" y="88112"/>
                </a:cubicBezTo>
                <a:cubicBezTo>
                  <a:pt x="2701906" y="78452"/>
                  <a:pt x="2701906" y="78452"/>
                  <a:pt x="2701906" y="78452"/>
                </a:cubicBezTo>
                <a:cubicBezTo>
                  <a:pt x="2700476" y="63843"/>
                  <a:pt x="2700476" y="63843"/>
                  <a:pt x="2700476" y="63843"/>
                </a:cubicBezTo>
                <a:cubicBezTo>
                  <a:pt x="2703414" y="56185"/>
                  <a:pt x="2703414" y="56185"/>
                  <a:pt x="2703414" y="56185"/>
                </a:cubicBezTo>
                <a:cubicBezTo>
                  <a:pt x="2704486" y="67142"/>
                  <a:pt x="2704486" y="67142"/>
                  <a:pt x="2704486" y="67142"/>
                </a:cubicBezTo>
                <a:cubicBezTo>
                  <a:pt x="2708497" y="70442"/>
                  <a:pt x="2708497" y="70442"/>
                  <a:pt x="2708497" y="70442"/>
                </a:cubicBezTo>
                <a:cubicBezTo>
                  <a:pt x="2711505" y="72917"/>
                  <a:pt x="2709589" y="72180"/>
                  <a:pt x="2708631" y="71812"/>
                </a:cubicBezTo>
                <a:lnTo>
                  <a:pt x="2711622" y="73632"/>
                </a:lnTo>
                <a:lnTo>
                  <a:pt x="2707922" y="83402"/>
                </a:lnTo>
                <a:cubicBezTo>
                  <a:pt x="2706632" y="89057"/>
                  <a:pt x="2706632" y="89057"/>
                  <a:pt x="2706632" y="89057"/>
                </a:cubicBezTo>
                <a:cubicBezTo>
                  <a:pt x="2716658" y="97306"/>
                  <a:pt x="2716658" y="97306"/>
                  <a:pt x="2716658" y="97306"/>
                </a:cubicBezTo>
                <a:cubicBezTo>
                  <a:pt x="2718306" y="95304"/>
                  <a:pt x="2718306" y="95304"/>
                  <a:pt x="2718306" y="95304"/>
                </a:cubicBezTo>
                <a:cubicBezTo>
                  <a:pt x="2719456" y="69384"/>
                  <a:pt x="2719456" y="69384"/>
                  <a:pt x="2719456" y="69384"/>
                </a:cubicBezTo>
                <a:cubicBezTo>
                  <a:pt x="2721103" y="67382"/>
                  <a:pt x="2721103" y="67382"/>
                  <a:pt x="2721103" y="67382"/>
                </a:cubicBezTo>
                <a:cubicBezTo>
                  <a:pt x="2723109" y="69032"/>
                  <a:pt x="2723109" y="69032"/>
                  <a:pt x="2723109" y="69032"/>
                </a:cubicBezTo>
                <a:cubicBezTo>
                  <a:pt x="2721818" y="74686"/>
                  <a:pt x="2721818" y="74686"/>
                  <a:pt x="2721818" y="74686"/>
                </a:cubicBezTo>
                <a:cubicBezTo>
                  <a:pt x="2726544" y="85291"/>
                  <a:pt x="2726544" y="85291"/>
                  <a:pt x="2726544" y="85291"/>
                </a:cubicBezTo>
                <a:cubicBezTo>
                  <a:pt x="2725611" y="94599"/>
                  <a:pt x="2725611" y="94599"/>
                  <a:pt x="2725611" y="94599"/>
                </a:cubicBezTo>
                <a:cubicBezTo>
                  <a:pt x="2738933" y="98843"/>
                  <a:pt x="2738933" y="98843"/>
                  <a:pt x="2738933" y="98843"/>
                </a:cubicBezTo>
                <a:lnTo>
                  <a:pt x="2741071" y="105879"/>
                </a:lnTo>
                <a:lnTo>
                  <a:pt x="2738001" y="108150"/>
                </a:lnTo>
                <a:cubicBezTo>
                  <a:pt x="2738358" y="111803"/>
                  <a:pt x="2738358" y="111803"/>
                  <a:pt x="2738358" y="111803"/>
                </a:cubicBezTo>
                <a:cubicBezTo>
                  <a:pt x="2743659" y="109448"/>
                  <a:pt x="2743659" y="109448"/>
                  <a:pt x="2743659" y="109448"/>
                </a:cubicBezTo>
                <a:cubicBezTo>
                  <a:pt x="2749317" y="110745"/>
                  <a:pt x="2749317" y="110745"/>
                  <a:pt x="2749317" y="110745"/>
                </a:cubicBezTo>
                <a:cubicBezTo>
                  <a:pt x="2751182" y="92130"/>
                  <a:pt x="2751182" y="92130"/>
                  <a:pt x="2751182" y="92130"/>
                </a:cubicBezTo>
                <a:cubicBezTo>
                  <a:pt x="2741871" y="91185"/>
                  <a:pt x="2757773" y="84120"/>
                  <a:pt x="2743736" y="72570"/>
                </a:cubicBezTo>
                <a:cubicBezTo>
                  <a:pt x="2747031" y="68565"/>
                  <a:pt x="2747031" y="68565"/>
                  <a:pt x="2747031" y="68565"/>
                </a:cubicBezTo>
                <a:cubicBezTo>
                  <a:pt x="2735715" y="65971"/>
                  <a:pt x="2735715" y="65971"/>
                  <a:pt x="2735715" y="65971"/>
                </a:cubicBezTo>
                <a:cubicBezTo>
                  <a:pt x="2729342" y="57369"/>
                  <a:pt x="2729342" y="57369"/>
                  <a:pt x="2729342" y="57369"/>
                </a:cubicBezTo>
                <a:cubicBezTo>
                  <a:pt x="2726046" y="61374"/>
                  <a:pt x="2726046" y="61374"/>
                  <a:pt x="2726046" y="61374"/>
                </a:cubicBezTo>
                <a:lnTo>
                  <a:pt x="2724739" y="60011"/>
                </a:lnTo>
                <a:lnTo>
                  <a:pt x="2728626" y="50064"/>
                </a:lnTo>
                <a:lnTo>
                  <a:pt x="2727758" y="49349"/>
                </a:lnTo>
                <a:lnTo>
                  <a:pt x="2731922" y="46059"/>
                </a:lnTo>
                <a:cubicBezTo>
                  <a:pt x="2735000" y="58666"/>
                  <a:pt x="2735000" y="58666"/>
                  <a:pt x="2735000" y="58666"/>
                </a:cubicBezTo>
                <a:cubicBezTo>
                  <a:pt x="2738653" y="58313"/>
                  <a:pt x="2738653" y="58313"/>
                  <a:pt x="2738653" y="58313"/>
                </a:cubicBezTo>
                <a:cubicBezTo>
                  <a:pt x="2737580" y="47356"/>
                  <a:pt x="2737580" y="47356"/>
                  <a:pt x="2737580" y="47356"/>
                </a:cubicBezTo>
                <a:cubicBezTo>
                  <a:pt x="2749611" y="57255"/>
                  <a:pt x="2749611" y="57255"/>
                  <a:pt x="2749611" y="57255"/>
                </a:cubicBezTo>
                <a:cubicBezTo>
                  <a:pt x="2746674" y="64913"/>
                  <a:pt x="2746674" y="64913"/>
                  <a:pt x="2746674" y="64913"/>
                </a:cubicBezTo>
                <a:cubicBezTo>
                  <a:pt x="2752332" y="66210"/>
                  <a:pt x="2752332" y="66210"/>
                  <a:pt x="2752332" y="66210"/>
                </a:cubicBezTo>
                <a:cubicBezTo>
                  <a:pt x="2760353" y="72809"/>
                  <a:pt x="2760353" y="72809"/>
                  <a:pt x="2760353" y="72809"/>
                </a:cubicBezTo>
                <a:cubicBezTo>
                  <a:pt x="2768809" y="46184"/>
                  <a:pt x="2768809" y="46184"/>
                  <a:pt x="2768809" y="46184"/>
                </a:cubicBezTo>
                <a:cubicBezTo>
                  <a:pt x="2769026" y="29572"/>
                  <a:pt x="2769026" y="29572"/>
                  <a:pt x="2769026" y="29572"/>
                </a:cubicBezTo>
                <a:cubicBezTo>
                  <a:pt x="2770674" y="27570"/>
                  <a:pt x="2770674" y="27570"/>
                  <a:pt x="2770674" y="27570"/>
                </a:cubicBezTo>
                <a:cubicBezTo>
                  <a:pt x="2770316" y="23917"/>
                  <a:pt x="2770316" y="23917"/>
                  <a:pt x="2770316" y="23917"/>
                </a:cubicBezTo>
                <a:cubicBezTo>
                  <a:pt x="2766305" y="20617"/>
                  <a:pt x="2766305" y="20617"/>
                  <a:pt x="2766305" y="20617"/>
                </a:cubicBezTo>
                <a:cubicBezTo>
                  <a:pt x="2762653" y="20970"/>
                  <a:pt x="2762653" y="20970"/>
                  <a:pt x="2762653" y="20970"/>
                </a:cubicBezTo>
                <a:cubicBezTo>
                  <a:pt x="2763010" y="24622"/>
                  <a:pt x="2759715" y="28627"/>
                  <a:pt x="2756420" y="32632"/>
                </a:cubicBezTo>
                <a:cubicBezTo>
                  <a:pt x="2760290" y="15668"/>
                  <a:pt x="2760290" y="15668"/>
                  <a:pt x="2760290" y="15668"/>
                </a:cubicBezTo>
                <a:cubicBezTo>
                  <a:pt x="2762295" y="17317"/>
                  <a:pt x="2762295" y="17317"/>
                  <a:pt x="2762295" y="17317"/>
                </a:cubicBezTo>
                <a:cubicBezTo>
                  <a:pt x="2769818" y="0"/>
                  <a:pt x="2769818" y="0"/>
                  <a:pt x="2769818" y="0"/>
                </a:cubicBezTo>
                <a:cubicBezTo>
                  <a:pt x="2774544" y="10604"/>
                  <a:pt x="2774544" y="10604"/>
                  <a:pt x="2774544" y="10604"/>
                </a:cubicBezTo>
                <a:cubicBezTo>
                  <a:pt x="2775259" y="17909"/>
                  <a:pt x="2775259" y="17909"/>
                  <a:pt x="2775259" y="17909"/>
                </a:cubicBezTo>
                <a:cubicBezTo>
                  <a:pt x="2780560" y="15554"/>
                  <a:pt x="2780560" y="15554"/>
                  <a:pt x="2780560" y="15554"/>
                </a:cubicBezTo>
                <a:lnTo>
                  <a:pt x="2783319" y="28613"/>
                </a:lnTo>
                <a:lnTo>
                  <a:pt x="2781945" y="29707"/>
                </a:lnTo>
                <a:cubicBezTo>
                  <a:pt x="2780844" y="32579"/>
                  <a:pt x="2782526" y="35642"/>
                  <a:pt x="2783995" y="31814"/>
                </a:cubicBezTo>
                <a:cubicBezTo>
                  <a:pt x="2783995" y="31814"/>
                  <a:pt x="2783995" y="31814"/>
                  <a:pt x="2783565" y="29781"/>
                </a:cubicBezTo>
                <a:lnTo>
                  <a:pt x="2783319" y="28613"/>
                </a:lnTo>
                <a:lnTo>
                  <a:pt x="2786061" y="26430"/>
                </a:lnTo>
                <a:cubicBezTo>
                  <a:pt x="2788379" y="25975"/>
                  <a:pt x="2791768" y="26454"/>
                  <a:pt x="2796602" y="28753"/>
                </a:cubicBezTo>
                <a:cubicBezTo>
                  <a:pt x="2795311" y="34408"/>
                  <a:pt x="2795311" y="34408"/>
                  <a:pt x="2795311" y="34408"/>
                </a:cubicBezTo>
                <a:cubicBezTo>
                  <a:pt x="2797317" y="36058"/>
                  <a:pt x="2797317" y="36058"/>
                  <a:pt x="2797317" y="36058"/>
                </a:cubicBezTo>
                <a:cubicBezTo>
                  <a:pt x="2813576" y="32645"/>
                  <a:pt x="2784928" y="22506"/>
                  <a:pt x="2811571" y="30995"/>
                </a:cubicBezTo>
                <a:cubicBezTo>
                  <a:pt x="2803332" y="41008"/>
                  <a:pt x="2803332" y="41008"/>
                  <a:pt x="2803332" y="41008"/>
                </a:cubicBezTo>
                <a:cubicBezTo>
                  <a:pt x="2807343" y="44308"/>
                  <a:pt x="2807343" y="44308"/>
                  <a:pt x="2807343" y="44308"/>
                </a:cubicBezTo>
                <a:cubicBezTo>
                  <a:pt x="2814649" y="43602"/>
                  <a:pt x="2802834" y="17090"/>
                  <a:pt x="2818659" y="46902"/>
                </a:cubicBezTo>
                <a:cubicBezTo>
                  <a:pt x="2821737" y="59509"/>
                  <a:pt x="2821737" y="59509"/>
                  <a:pt x="2821737" y="59509"/>
                </a:cubicBezTo>
                <a:cubicBezTo>
                  <a:pt x="2819374" y="54207"/>
                  <a:pt x="2821022" y="52204"/>
                  <a:pt x="2834701" y="60101"/>
                </a:cubicBezTo>
                <a:cubicBezTo>
                  <a:pt x="2833411" y="65756"/>
                  <a:pt x="2833411" y="65756"/>
                  <a:pt x="2833411" y="65756"/>
                </a:cubicBezTo>
                <a:cubicBezTo>
                  <a:pt x="2843655" y="57393"/>
                  <a:pt x="2843655" y="57393"/>
                  <a:pt x="2843655" y="57393"/>
                </a:cubicBezTo>
                <a:cubicBezTo>
                  <a:pt x="2835774" y="71058"/>
                  <a:pt x="2835774" y="71058"/>
                  <a:pt x="2835774" y="71058"/>
                </a:cubicBezTo>
                <a:cubicBezTo>
                  <a:pt x="2834126" y="73061"/>
                  <a:pt x="2834126" y="73061"/>
                  <a:pt x="2834126" y="73061"/>
                </a:cubicBezTo>
                <a:cubicBezTo>
                  <a:pt x="2839785" y="74358"/>
                  <a:pt x="2839785" y="74358"/>
                  <a:pt x="2839785" y="74358"/>
                </a:cubicBezTo>
                <a:cubicBezTo>
                  <a:pt x="2839785" y="74358"/>
                  <a:pt x="2837064" y="65403"/>
                  <a:pt x="2841790" y="76008"/>
                </a:cubicBezTo>
                <a:cubicBezTo>
                  <a:pt x="2846733" y="70000"/>
                  <a:pt x="2846733" y="70000"/>
                  <a:pt x="2846733" y="70000"/>
                </a:cubicBezTo>
                <a:cubicBezTo>
                  <a:pt x="2847448" y="77305"/>
                  <a:pt x="2847448" y="77305"/>
                  <a:pt x="2847448" y="77305"/>
                </a:cubicBezTo>
                <a:cubicBezTo>
                  <a:pt x="2842147" y="79660"/>
                  <a:pt x="2842147" y="79660"/>
                  <a:pt x="2842147" y="79660"/>
                </a:cubicBezTo>
                <a:cubicBezTo>
                  <a:pt x="2840998" y="105580"/>
                  <a:pt x="2840998" y="105580"/>
                  <a:pt x="2840998" y="105580"/>
                </a:cubicBezTo>
                <a:cubicBezTo>
                  <a:pt x="2856184" y="91210"/>
                  <a:pt x="2856184" y="91210"/>
                  <a:pt x="2856184" y="91210"/>
                </a:cubicBezTo>
                <a:cubicBezTo>
                  <a:pt x="2858189" y="92859"/>
                  <a:pt x="2858189" y="92859"/>
                  <a:pt x="2858189" y="92859"/>
                </a:cubicBezTo>
                <a:cubicBezTo>
                  <a:pt x="2851599" y="100870"/>
                  <a:pt x="2851599" y="100870"/>
                  <a:pt x="2851599" y="100870"/>
                </a:cubicBezTo>
                <a:cubicBezTo>
                  <a:pt x="2863630" y="110769"/>
                  <a:pt x="2863630" y="110769"/>
                  <a:pt x="2863630" y="110769"/>
                </a:cubicBezTo>
                <a:cubicBezTo>
                  <a:pt x="2859045" y="120429"/>
                  <a:pt x="2859045" y="120429"/>
                  <a:pt x="2859045" y="120429"/>
                </a:cubicBezTo>
                <a:cubicBezTo>
                  <a:pt x="2861050" y="122079"/>
                  <a:pt x="2853386" y="119132"/>
                  <a:pt x="2863055" y="123729"/>
                </a:cubicBezTo>
                <a:cubicBezTo>
                  <a:pt x="2877527" y="102053"/>
                  <a:pt x="2877527" y="102053"/>
                  <a:pt x="2877527" y="102053"/>
                </a:cubicBezTo>
                <a:cubicBezTo>
                  <a:pt x="2871511" y="97104"/>
                  <a:pt x="2878459" y="92746"/>
                  <a:pt x="2880107" y="90743"/>
                </a:cubicBezTo>
                <a:cubicBezTo>
                  <a:pt x="2879392" y="83438"/>
                  <a:pt x="2879392" y="83438"/>
                  <a:pt x="2879392" y="83438"/>
                </a:cubicBezTo>
                <a:cubicBezTo>
                  <a:pt x="2889635" y="75076"/>
                  <a:pt x="2889635" y="75076"/>
                  <a:pt x="2889635" y="75076"/>
                </a:cubicBezTo>
                <a:cubicBezTo>
                  <a:pt x="2888205" y="60465"/>
                  <a:pt x="2888205" y="60465"/>
                  <a:pt x="2888205" y="60465"/>
                </a:cubicBezTo>
                <a:cubicBezTo>
                  <a:pt x="2891858" y="60113"/>
                  <a:pt x="2891858" y="60113"/>
                  <a:pt x="2891858" y="60113"/>
                </a:cubicBezTo>
                <a:cubicBezTo>
                  <a:pt x="2889137" y="51158"/>
                  <a:pt x="2889137" y="51158"/>
                  <a:pt x="2889137" y="51158"/>
                </a:cubicBezTo>
                <a:cubicBezTo>
                  <a:pt x="2890929" y="45916"/>
                  <a:pt x="2892272" y="41984"/>
                  <a:pt x="2893280" y="39035"/>
                </a:cubicBezTo>
                <a:lnTo>
                  <a:pt x="2893298" y="38981"/>
                </a:lnTo>
                <a:lnTo>
                  <a:pt x="2893400" y="42912"/>
                </a:lnTo>
                <a:cubicBezTo>
                  <a:pt x="2893922" y="55305"/>
                  <a:pt x="2894531" y="26211"/>
                  <a:pt x="2896303" y="30188"/>
                </a:cubicBezTo>
                <a:cubicBezTo>
                  <a:pt x="2896303" y="30188"/>
                  <a:pt x="2896303" y="30188"/>
                  <a:pt x="2895408" y="32809"/>
                </a:cubicBezTo>
                <a:lnTo>
                  <a:pt x="2893298" y="38981"/>
                </a:lnTo>
                <a:lnTo>
                  <a:pt x="2893142" y="32913"/>
                </a:lnTo>
                <a:cubicBezTo>
                  <a:pt x="2893055" y="28197"/>
                  <a:pt x="2892965" y="21984"/>
                  <a:pt x="2892868" y="13928"/>
                </a:cubicBezTo>
                <a:cubicBezTo>
                  <a:pt x="2900531" y="16876"/>
                  <a:pt x="2900531" y="16876"/>
                  <a:pt x="2900531" y="16876"/>
                </a:cubicBezTo>
                <a:cubicBezTo>
                  <a:pt x="2902894" y="22178"/>
                  <a:pt x="2902894" y="22178"/>
                  <a:pt x="2902894" y="22178"/>
                </a:cubicBezTo>
                <a:cubicBezTo>
                  <a:pt x="2906189" y="18173"/>
                  <a:pt x="2906189" y="18173"/>
                  <a:pt x="2906189" y="18173"/>
                </a:cubicBezTo>
                <a:cubicBezTo>
                  <a:pt x="2906547" y="21825"/>
                  <a:pt x="2905972" y="34785"/>
                  <a:pt x="2900314" y="33488"/>
                </a:cubicBezTo>
                <a:cubicBezTo>
                  <a:pt x="2892790" y="50805"/>
                  <a:pt x="2892790" y="50805"/>
                  <a:pt x="2892790" y="50805"/>
                </a:cubicBezTo>
                <a:cubicBezTo>
                  <a:pt x="2903749" y="49748"/>
                  <a:pt x="2903749" y="49748"/>
                  <a:pt x="2903749" y="49748"/>
                </a:cubicBezTo>
                <a:cubicBezTo>
                  <a:pt x="2915781" y="59647"/>
                  <a:pt x="2915781" y="59647"/>
                  <a:pt x="2915781" y="59647"/>
                </a:cubicBezTo>
                <a:cubicBezTo>
                  <a:pt x="2909190" y="67657"/>
                  <a:pt x="2909190" y="67657"/>
                  <a:pt x="2909190" y="67657"/>
                </a:cubicBezTo>
                <a:cubicBezTo>
                  <a:pt x="2909548" y="71309"/>
                  <a:pt x="2909548" y="71309"/>
                  <a:pt x="2909548" y="71309"/>
                </a:cubicBezTo>
                <a:cubicBezTo>
                  <a:pt x="2913558" y="74609"/>
                  <a:pt x="2913558" y="74609"/>
                  <a:pt x="2913558" y="74609"/>
                </a:cubicBezTo>
                <a:cubicBezTo>
                  <a:pt x="2918769" y="71341"/>
                  <a:pt x="2913139" y="95043"/>
                  <a:pt x="2917132" y="84634"/>
                </a:cubicBezTo>
                <a:lnTo>
                  <a:pt x="2917986" y="82174"/>
                </a:lnTo>
                <a:lnTo>
                  <a:pt x="2918284" y="85214"/>
                </a:lnTo>
                <a:cubicBezTo>
                  <a:pt x="2924300" y="90163"/>
                  <a:pt x="2924300" y="90163"/>
                  <a:pt x="2924300" y="90163"/>
                </a:cubicBezTo>
                <a:cubicBezTo>
                  <a:pt x="2926662" y="95466"/>
                  <a:pt x="2914056" y="98526"/>
                  <a:pt x="2927378" y="102771"/>
                </a:cubicBezTo>
                <a:cubicBezTo>
                  <a:pt x="2929383" y="104420"/>
                  <a:pt x="2929383" y="104420"/>
                  <a:pt x="2929383" y="104420"/>
                </a:cubicBezTo>
                <a:cubicBezTo>
                  <a:pt x="2935973" y="96410"/>
                  <a:pt x="2935973" y="96410"/>
                  <a:pt x="2935973" y="96410"/>
                </a:cubicBezTo>
                <a:cubicBezTo>
                  <a:pt x="2935756" y="113023"/>
                  <a:pt x="2935756" y="113023"/>
                  <a:pt x="2935756" y="113023"/>
                </a:cubicBezTo>
                <a:cubicBezTo>
                  <a:pt x="2939409" y="112670"/>
                  <a:pt x="2939409" y="112670"/>
                  <a:pt x="2939409" y="112670"/>
                </a:cubicBezTo>
                <a:cubicBezTo>
                  <a:pt x="2940124" y="119975"/>
                  <a:pt x="2940124" y="119975"/>
                  <a:pt x="2940124" y="119975"/>
                </a:cubicBezTo>
                <a:cubicBezTo>
                  <a:pt x="2942130" y="121625"/>
                  <a:pt x="2933611" y="91108"/>
                  <a:pt x="2948145" y="126574"/>
                </a:cubicBezTo>
                <a:cubicBezTo>
                  <a:pt x="2958172" y="134824"/>
                  <a:pt x="2958172" y="134824"/>
                  <a:pt x="2958172" y="134824"/>
                </a:cubicBezTo>
                <a:cubicBezTo>
                  <a:pt x="2966052" y="121159"/>
                  <a:pt x="2966052" y="121159"/>
                  <a:pt x="2966052" y="121159"/>
                </a:cubicBezTo>
                <a:cubicBezTo>
                  <a:pt x="2953088" y="120567"/>
                  <a:pt x="2953088" y="120567"/>
                  <a:pt x="2953088" y="120567"/>
                </a:cubicBezTo>
                <a:cubicBezTo>
                  <a:pt x="2952730" y="116914"/>
                  <a:pt x="2952730" y="116914"/>
                  <a:pt x="2952730" y="116914"/>
                </a:cubicBezTo>
                <a:cubicBezTo>
                  <a:pt x="2964979" y="110201"/>
                  <a:pt x="2964979" y="110201"/>
                  <a:pt x="2964979" y="110201"/>
                </a:cubicBezTo>
                <a:cubicBezTo>
                  <a:pt x="2964622" y="106549"/>
                  <a:pt x="2964622" y="106549"/>
                  <a:pt x="2964622" y="106549"/>
                </a:cubicBezTo>
                <a:cubicBezTo>
                  <a:pt x="2970638" y="111499"/>
                  <a:pt x="2970638" y="111499"/>
                  <a:pt x="2970638" y="111499"/>
                </a:cubicBezTo>
                <a:cubicBezTo>
                  <a:pt x="2968990" y="113501"/>
                  <a:pt x="2960969" y="106901"/>
                  <a:pt x="2969347" y="117153"/>
                </a:cubicBezTo>
                <a:cubicBezTo>
                  <a:pt x="2976296" y="112796"/>
                  <a:pt x="2979770" y="110617"/>
                  <a:pt x="2981507" y="109527"/>
                </a:cubicBezTo>
                <a:lnTo>
                  <a:pt x="2982640" y="108817"/>
                </a:lnTo>
                <a:lnTo>
                  <a:pt x="2983924" y="110677"/>
                </a:lnTo>
                <a:cubicBezTo>
                  <a:pt x="2985661" y="109587"/>
                  <a:pt x="2985716" y="105434"/>
                  <a:pt x="2976513" y="96183"/>
                </a:cubicBezTo>
                <a:cubicBezTo>
                  <a:pt x="2981099" y="86523"/>
                  <a:pt x="2981099" y="86523"/>
                  <a:pt x="2981099" y="86523"/>
                </a:cubicBezTo>
                <a:cubicBezTo>
                  <a:pt x="2974150" y="90881"/>
                  <a:pt x="2974150" y="90881"/>
                  <a:pt x="2974150" y="90881"/>
                </a:cubicBezTo>
                <a:lnTo>
                  <a:pt x="2965988" y="79061"/>
                </a:lnTo>
                <a:lnTo>
                  <a:pt x="2967538" y="77779"/>
                </a:lnTo>
                <a:cubicBezTo>
                  <a:pt x="2968570" y="76845"/>
                  <a:pt x="2968073" y="77065"/>
                  <a:pt x="2967079" y="77507"/>
                </a:cubicBezTo>
                <a:lnTo>
                  <a:pt x="2965292" y="78053"/>
                </a:lnTo>
                <a:lnTo>
                  <a:pt x="2964751" y="77271"/>
                </a:lnTo>
                <a:cubicBezTo>
                  <a:pt x="2963409" y="75327"/>
                  <a:pt x="2963409" y="75327"/>
                  <a:pt x="2963409" y="75327"/>
                </a:cubicBezTo>
                <a:cubicBezTo>
                  <a:pt x="2961046" y="70024"/>
                  <a:pt x="2961046" y="70024"/>
                  <a:pt x="2961046" y="70024"/>
                </a:cubicBezTo>
                <a:cubicBezTo>
                  <a:pt x="2959616" y="55415"/>
                  <a:pt x="2959616" y="55415"/>
                  <a:pt x="2959616" y="55415"/>
                </a:cubicBezTo>
                <a:cubicBezTo>
                  <a:pt x="2955605" y="52115"/>
                  <a:pt x="2955605" y="52115"/>
                  <a:pt x="2955605" y="52115"/>
                </a:cubicBezTo>
                <a:cubicBezTo>
                  <a:pt x="2956895" y="46460"/>
                  <a:pt x="2956895" y="46460"/>
                  <a:pt x="2956895" y="46460"/>
                </a:cubicBezTo>
                <a:cubicBezTo>
                  <a:pt x="2954890" y="44810"/>
                  <a:pt x="2954890" y="44810"/>
                  <a:pt x="2954890" y="44810"/>
                </a:cubicBezTo>
                <a:cubicBezTo>
                  <a:pt x="2954175" y="37505"/>
                  <a:pt x="2954175" y="37505"/>
                  <a:pt x="2954175" y="37505"/>
                </a:cubicBezTo>
                <a:cubicBezTo>
                  <a:pt x="2959475" y="35150"/>
                  <a:pt x="2959475" y="35150"/>
                  <a:pt x="2959475" y="35150"/>
                </a:cubicBezTo>
                <a:cubicBezTo>
                  <a:pt x="2963129" y="34797"/>
                  <a:pt x="2963129" y="34797"/>
                  <a:pt x="2963129" y="34797"/>
                </a:cubicBezTo>
                <a:cubicBezTo>
                  <a:pt x="2965134" y="36447"/>
                  <a:pt x="2965134" y="36447"/>
                  <a:pt x="2965134" y="36447"/>
                </a:cubicBezTo>
                <a:cubicBezTo>
                  <a:pt x="2963844" y="42102"/>
                  <a:pt x="2963844" y="42102"/>
                  <a:pt x="2963844" y="42102"/>
                </a:cubicBezTo>
                <a:cubicBezTo>
                  <a:pt x="2978097" y="37039"/>
                  <a:pt x="2978097" y="37039"/>
                  <a:pt x="2978097" y="37039"/>
                </a:cubicBezTo>
                <a:cubicBezTo>
                  <a:pt x="2985761" y="39986"/>
                  <a:pt x="2985761" y="39986"/>
                  <a:pt x="2985761" y="39986"/>
                </a:cubicBezTo>
                <a:cubicBezTo>
                  <a:pt x="2975517" y="48349"/>
                  <a:pt x="2999082" y="44230"/>
                  <a:pt x="2979528" y="51649"/>
                </a:cubicBezTo>
                <a:cubicBezTo>
                  <a:pt x="2971289" y="61661"/>
                  <a:pt x="2971289" y="61661"/>
                  <a:pt x="2971289" y="61661"/>
                </a:cubicBezTo>
                <a:cubicBezTo>
                  <a:pt x="2981316" y="69911"/>
                  <a:pt x="2981316" y="69911"/>
                  <a:pt x="2981316" y="69911"/>
                </a:cubicBezTo>
                <a:cubicBezTo>
                  <a:pt x="2984036" y="78866"/>
                  <a:pt x="2984036" y="78866"/>
                  <a:pt x="2984036" y="78866"/>
                </a:cubicBezTo>
                <a:cubicBezTo>
                  <a:pt x="3000296" y="75452"/>
                  <a:pt x="3000296" y="75452"/>
                  <a:pt x="3000296" y="75452"/>
                </a:cubicBezTo>
                <a:cubicBezTo>
                  <a:pt x="2999721" y="88412"/>
                  <a:pt x="2999721" y="88412"/>
                  <a:pt x="2999721" y="88412"/>
                </a:cubicBezTo>
                <a:cubicBezTo>
                  <a:pt x="2994062" y="87115"/>
                  <a:pt x="2994062" y="87115"/>
                  <a:pt x="2994062" y="87115"/>
                </a:cubicBezTo>
                <a:cubicBezTo>
                  <a:pt x="2990550" y="107732"/>
                  <a:pt x="2990550" y="107732"/>
                  <a:pt x="2990550" y="107732"/>
                </a:cubicBezTo>
                <a:cubicBezTo>
                  <a:pt x="2996566" y="112682"/>
                  <a:pt x="2996566" y="112682"/>
                  <a:pt x="2996566" y="112682"/>
                </a:cubicBezTo>
                <a:cubicBezTo>
                  <a:pt x="2994918" y="114685"/>
                  <a:pt x="2998928" y="117984"/>
                  <a:pt x="2991265" y="115037"/>
                </a:cubicBezTo>
                <a:cubicBezTo>
                  <a:pt x="2993985" y="123992"/>
                  <a:pt x="2993985" y="123992"/>
                  <a:pt x="2993985" y="123992"/>
                </a:cubicBezTo>
                <a:cubicBezTo>
                  <a:pt x="2992338" y="125995"/>
                  <a:pt x="2992338" y="125995"/>
                  <a:pt x="2992338" y="125995"/>
                </a:cubicBezTo>
                <a:cubicBezTo>
                  <a:pt x="2996348" y="129294"/>
                  <a:pt x="2996348" y="129294"/>
                  <a:pt x="2996348" y="129294"/>
                </a:cubicBezTo>
                <a:cubicBezTo>
                  <a:pt x="3002581" y="117632"/>
                  <a:pt x="3002581" y="117632"/>
                  <a:pt x="3002581" y="117632"/>
                </a:cubicBezTo>
                <a:cubicBezTo>
                  <a:pt x="3002224" y="113979"/>
                  <a:pt x="3002224" y="113979"/>
                  <a:pt x="3002224" y="113979"/>
                </a:cubicBezTo>
                <a:cubicBezTo>
                  <a:pt x="3007167" y="107971"/>
                  <a:pt x="3007167" y="107971"/>
                  <a:pt x="3007167" y="107971"/>
                </a:cubicBezTo>
                <a:cubicBezTo>
                  <a:pt x="3001726" y="90062"/>
                  <a:pt x="3001726" y="90062"/>
                  <a:pt x="3001726" y="90062"/>
                </a:cubicBezTo>
                <a:lnTo>
                  <a:pt x="3002395" y="88962"/>
                </a:lnTo>
                <a:lnTo>
                  <a:pt x="3002539" y="91309"/>
                </a:lnTo>
                <a:cubicBezTo>
                  <a:pt x="3004411" y="93950"/>
                  <a:pt x="3008422" y="97250"/>
                  <a:pt x="3015763" y="101611"/>
                </a:cubicBezTo>
                <a:cubicBezTo>
                  <a:pt x="3006592" y="120931"/>
                  <a:pt x="3006592" y="120931"/>
                  <a:pt x="3006592" y="120931"/>
                </a:cubicBezTo>
                <a:cubicBezTo>
                  <a:pt x="3006375" y="137544"/>
                  <a:pt x="3006375" y="137544"/>
                  <a:pt x="3006375" y="137544"/>
                </a:cubicBezTo>
                <a:cubicBezTo>
                  <a:pt x="3001431" y="143552"/>
                  <a:pt x="3001431" y="143552"/>
                  <a:pt x="3001431" y="143552"/>
                </a:cubicBezTo>
                <a:cubicBezTo>
                  <a:pt x="3005085" y="143199"/>
                  <a:pt x="2994841" y="151562"/>
                  <a:pt x="3007447" y="148501"/>
                </a:cubicBezTo>
                <a:cubicBezTo>
                  <a:pt x="3012748" y="146146"/>
                  <a:pt x="3012748" y="146146"/>
                  <a:pt x="3012748" y="146146"/>
                </a:cubicBezTo>
                <a:lnTo>
                  <a:pt x="3012950" y="147407"/>
                </a:lnTo>
                <a:lnTo>
                  <a:pt x="3011427" y="151199"/>
                </a:lnTo>
                <a:cubicBezTo>
                  <a:pt x="3009827" y="155444"/>
                  <a:pt x="3012045" y="150448"/>
                  <a:pt x="3012970" y="147536"/>
                </a:cubicBezTo>
                <a:lnTo>
                  <a:pt x="3012950" y="147407"/>
                </a:lnTo>
                <a:lnTo>
                  <a:pt x="3017333" y="136486"/>
                </a:lnTo>
                <a:cubicBezTo>
                  <a:pt x="3015111" y="151448"/>
                  <a:pt x="3015111" y="151448"/>
                  <a:pt x="3015111" y="151448"/>
                </a:cubicBezTo>
                <a:cubicBezTo>
                  <a:pt x="3013463" y="153451"/>
                  <a:pt x="3011458" y="151801"/>
                  <a:pt x="3011816" y="155453"/>
                </a:cubicBezTo>
                <a:cubicBezTo>
                  <a:pt x="3013821" y="157103"/>
                  <a:pt x="3013821" y="157103"/>
                  <a:pt x="3013821" y="157103"/>
                </a:cubicBezTo>
                <a:cubicBezTo>
                  <a:pt x="3026069" y="150390"/>
                  <a:pt x="3026069" y="150390"/>
                  <a:pt x="3026069" y="150390"/>
                </a:cubicBezTo>
                <a:cubicBezTo>
                  <a:pt x="3021842" y="163703"/>
                  <a:pt x="3021842" y="163703"/>
                  <a:pt x="3021842" y="163703"/>
                </a:cubicBezTo>
                <a:cubicBezTo>
                  <a:pt x="3023381" y="170006"/>
                  <a:pt x="3018080" y="172362"/>
                  <a:pt x="3015107" y="174953"/>
                </a:cubicBezTo>
                <a:lnTo>
                  <a:pt x="3013934" y="178388"/>
                </a:lnTo>
                <a:lnTo>
                  <a:pt x="3012752" y="176793"/>
                </a:lnTo>
                <a:cubicBezTo>
                  <a:pt x="3011956" y="175718"/>
                  <a:pt x="3011956" y="175718"/>
                  <a:pt x="3011956" y="175718"/>
                </a:cubicBezTo>
                <a:cubicBezTo>
                  <a:pt x="3005365" y="183729"/>
                  <a:pt x="3005365" y="183729"/>
                  <a:pt x="3005365" y="183729"/>
                </a:cubicBezTo>
                <a:cubicBezTo>
                  <a:pt x="3001137" y="197041"/>
                  <a:pt x="3001137" y="197041"/>
                  <a:pt x="3001137" y="197041"/>
                </a:cubicBezTo>
                <a:cubicBezTo>
                  <a:pt x="3004573" y="213301"/>
                  <a:pt x="3004573" y="213301"/>
                  <a:pt x="3004573" y="213301"/>
                </a:cubicBezTo>
                <a:cubicBezTo>
                  <a:pt x="3002350" y="228263"/>
                  <a:pt x="3002350" y="228263"/>
                  <a:pt x="3002350" y="228263"/>
                </a:cubicBezTo>
                <a:cubicBezTo>
                  <a:pt x="3005785" y="244523"/>
                  <a:pt x="3005785" y="244523"/>
                  <a:pt x="3005785" y="244523"/>
                </a:cubicBezTo>
                <a:cubicBezTo>
                  <a:pt x="3007433" y="242520"/>
                  <a:pt x="3007433" y="242520"/>
                  <a:pt x="3007433" y="242520"/>
                </a:cubicBezTo>
                <a:cubicBezTo>
                  <a:pt x="3002490" y="248528"/>
                  <a:pt x="3006859" y="255480"/>
                  <a:pt x="3001200" y="254183"/>
                </a:cubicBezTo>
                <a:cubicBezTo>
                  <a:pt x="3001915" y="261488"/>
                  <a:pt x="3001915" y="261488"/>
                  <a:pt x="3001915" y="261488"/>
                </a:cubicBezTo>
                <a:cubicBezTo>
                  <a:pt x="3012874" y="260429"/>
                  <a:pt x="3012874" y="260429"/>
                  <a:pt x="3012874" y="260429"/>
                </a:cubicBezTo>
                <a:cubicBezTo>
                  <a:pt x="3015167" y="255599"/>
                  <a:pt x="3016887" y="251977"/>
                  <a:pt x="3018176" y="249260"/>
                </a:cubicBezTo>
                <a:lnTo>
                  <a:pt x="3019185" y="247135"/>
                </a:lnTo>
                <a:lnTo>
                  <a:pt x="3026771" y="251714"/>
                </a:lnTo>
                <a:cubicBezTo>
                  <a:pt x="3042315" y="240996"/>
                  <a:pt x="3042315" y="240996"/>
                  <a:pt x="3042315" y="240996"/>
                </a:cubicBezTo>
                <a:cubicBezTo>
                  <a:pt x="3045035" y="249950"/>
                  <a:pt x="3045035" y="249950"/>
                  <a:pt x="3045035" y="249950"/>
                </a:cubicBezTo>
                <a:cubicBezTo>
                  <a:pt x="3048688" y="249598"/>
                  <a:pt x="3048688" y="249598"/>
                  <a:pt x="3048688" y="249598"/>
                </a:cubicBezTo>
                <a:cubicBezTo>
                  <a:pt x="3052341" y="249245"/>
                  <a:pt x="3052341" y="249245"/>
                  <a:pt x="3052341" y="249245"/>
                </a:cubicBezTo>
                <a:cubicBezTo>
                  <a:pt x="3057284" y="243237"/>
                  <a:pt x="3057284" y="243237"/>
                  <a:pt x="3057284" y="243237"/>
                </a:cubicBezTo>
                <a:cubicBezTo>
                  <a:pt x="3060580" y="239232"/>
                  <a:pt x="3060580" y="239232"/>
                  <a:pt x="3060580" y="239232"/>
                </a:cubicBezTo>
                <a:cubicBezTo>
                  <a:pt x="3064730" y="262797"/>
                  <a:pt x="3064730" y="262797"/>
                  <a:pt x="3064730" y="262797"/>
                </a:cubicBezTo>
                <a:lnTo>
                  <a:pt x="3067216" y="262557"/>
                </a:lnTo>
                <a:lnTo>
                  <a:pt x="3066574" y="265153"/>
                </a:lnTo>
                <a:cubicBezTo>
                  <a:pt x="3068239" y="265684"/>
                  <a:pt x="3073038" y="262917"/>
                  <a:pt x="3072036" y="262092"/>
                </a:cubicBezTo>
                <a:cubicBezTo>
                  <a:pt x="3072036" y="262092"/>
                  <a:pt x="3072036" y="262092"/>
                  <a:pt x="3071123" y="262180"/>
                </a:cubicBezTo>
                <a:lnTo>
                  <a:pt x="3067216" y="262557"/>
                </a:lnTo>
                <a:lnTo>
                  <a:pt x="3067544" y="261229"/>
                </a:lnTo>
                <a:cubicBezTo>
                  <a:pt x="3069396" y="258659"/>
                  <a:pt x="3073148" y="254610"/>
                  <a:pt x="3079917" y="248426"/>
                </a:cubicBezTo>
                <a:cubicBezTo>
                  <a:pt x="3083927" y="251726"/>
                  <a:pt x="3083927" y="251726"/>
                  <a:pt x="3083927" y="251726"/>
                </a:cubicBezTo>
                <a:cubicBezTo>
                  <a:pt x="3092523" y="245366"/>
                  <a:pt x="3092523" y="245366"/>
                  <a:pt x="3092523" y="245366"/>
                </a:cubicBezTo>
                <a:cubicBezTo>
                  <a:pt x="3095819" y="241361"/>
                  <a:pt x="3095819" y="241361"/>
                  <a:pt x="3095819" y="241361"/>
                </a:cubicBezTo>
                <a:cubicBezTo>
                  <a:pt x="3097109" y="235706"/>
                  <a:pt x="3103265" y="260920"/>
                  <a:pt x="3096751" y="232053"/>
                </a:cubicBezTo>
                <a:cubicBezTo>
                  <a:pt x="3100404" y="231700"/>
                  <a:pt x="3100404" y="231700"/>
                  <a:pt x="3100404" y="231700"/>
                </a:cubicBezTo>
                <a:cubicBezTo>
                  <a:pt x="3100544" y="251965"/>
                  <a:pt x="3100544" y="251965"/>
                  <a:pt x="3100544" y="251965"/>
                </a:cubicBezTo>
                <a:cubicBezTo>
                  <a:pt x="3093238" y="252670"/>
                  <a:pt x="3093238" y="252670"/>
                  <a:pt x="3093238" y="252670"/>
                </a:cubicBezTo>
                <a:cubicBezTo>
                  <a:pt x="3086648" y="260681"/>
                  <a:pt x="3086648" y="260681"/>
                  <a:pt x="3086648" y="260681"/>
                </a:cubicBezTo>
                <a:cubicBezTo>
                  <a:pt x="3094094" y="280240"/>
                  <a:pt x="3094094" y="280240"/>
                  <a:pt x="3094094" y="280240"/>
                </a:cubicBezTo>
                <a:cubicBezTo>
                  <a:pt x="3090006" y="313818"/>
                  <a:pt x="3090006" y="313818"/>
                  <a:pt x="3090006" y="313818"/>
                </a:cubicBezTo>
                <a:cubicBezTo>
                  <a:pt x="3090006" y="313818"/>
                  <a:pt x="3088716" y="319473"/>
                  <a:pt x="3093659" y="313465"/>
                </a:cubicBezTo>
                <a:cubicBezTo>
                  <a:pt x="3096597" y="305807"/>
                  <a:pt x="3096597" y="305807"/>
                  <a:pt x="3096597" y="305807"/>
                </a:cubicBezTo>
                <a:cubicBezTo>
                  <a:pt x="3101898" y="303452"/>
                  <a:pt x="3101898" y="303452"/>
                  <a:pt x="3101898" y="303452"/>
                </a:cubicBezTo>
                <a:cubicBezTo>
                  <a:pt x="3102613" y="310757"/>
                  <a:pt x="3102613" y="310757"/>
                  <a:pt x="3102613" y="310757"/>
                </a:cubicBezTo>
                <a:cubicBezTo>
                  <a:pt x="3119587" y="314649"/>
                  <a:pt x="3119587" y="314649"/>
                  <a:pt x="3119587" y="314649"/>
                </a:cubicBezTo>
                <a:cubicBezTo>
                  <a:pt x="3124888" y="312293"/>
                  <a:pt x="3124888" y="312293"/>
                  <a:pt x="3124888" y="312293"/>
                </a:cubicBezTo>
                <a:cubicBezTo>
                  <a:pt x="3124530" y="308641"/>
                  <a:pt x="3124530" y="308641"/>
                  <a:pt x="3124530" y="308641"/>
                </a:cubicBezTo>
                <a:cubicBezTo>
                  <a:pt x="3128183" y="308288"/>
                  <a:pt x="3128183" y="308288"/>
                  <a:pt x="3128183" y="308288"/>
                </a:cubicBezTo>
                <a:cubicBezTo>
                  <a:pt x="3130546" y="313591"/>
                  <a:pt x="3130546" y="313591"/>
                  <a:pt x="3130546" y="313591"/>
                </a:cubicBezTo>
                <a:cubicBezTo>
                  <a:pt x="3136779" y="301928"/>
                  <a:pt x="3136779" y="301928"/>
                  <a:pt x="3136779" y="301928"/>
                </a:cubicBezTo>
                <a:cubicBezTo>
                  <a:pt x="3136064" y="294623"/>
                  <a:pt x="3136064" y="294623"/>
                  <a:pt x="3136064" y="294623"/>
                </a:cubicBezTo>
                <a:cubicBezTo>
                  <a:pt x="3129690" y="286021"/>
                  <a:pt x="3129690" y="286021"/>
                  <a:pt x="3129690" y="286021"/>
                </a:cubicBezTo>
                <a:cubicBezTo>
                  <a:pt x="3124390" y="288376"/>
                  <a:pt x="3124390" y="288376"/>
                  <a:pt x="3124390" y="288376"/>
                </a:cubicBezTo>
                <a:cubicBezTo>
                  <a:pt x="3122027" y="283074"/>
                  <a:pt x="3122027" y="283074"/>
                  <a:pt x="3122027" y="283074"/>
                </a:cubicBezTo>
                <a:cubicBezTo>
                  <a:pt x="3118374" y="283426"/>
                  <a:pt x="3118374" y="283426"/>
                  <a:pt x="3118374" y="283426"/>
                </a:cubicBezTo>
                <a:cubicBezTo>
                  <a:pt x="3122027" y="283074"/>
                  <a:pt x="3126255" y="269761"/>
                  <a:pt x="3132628" y="278363"/>
                </a:cubicBezTo>
                <a:cubicBezTo>
                  <a:pt x="3143587" y="277305"/>
                  <a:pt x="3121095" y="292381"/>
                  <a:pt x="3142297" y="282960"/>
                </a:cubicBezTo>
                <a:cubicBezTo>
                  <a:pt x="3146307" y="286260"/>
                  <a:pt x="3146307" y="286260"/>
                  <a:pt x="3146307" y="286260"/>
                </a:cubicBezTo>
                <a:cubicBezTo>
                  <a:pt x="3149028" y="295215"/>
                  <a:pt x="3136064" y="294623"/>
                  <a:pt x="3145732" y="299220"/>
                </a:cubicBezTo>
                <a:cubicBezTo>
                  <a:pt x="3149028" y="295215"/>
                  <a:pt x="3149028" y="295215"/>
                  <a:pt x="3149028" y="295215"/>
                </a:cubicBezTo>
                <a:cubicBezTo>
                  <a:pt x="3154686" y="296512"/>
                  <a:pt x="3154686" y="296512"/>
                  <a:pt x="3154686" y="296512"/>
                </a:cubicBezTo>
                <a:cubicBezTo>
                  <a:pt x="3148811" y="311827"/>
                  <a:pt x="3148811" y="311827"/>
                  <a:pt x="3148811" y="311827"/>
                </a:cubicBezTo>
                <a:cubicBezTo>
                  <a:pt x="3157547" y="325731"/>
                  <a:pt x="3158262" y="333036"/>
                  <a:pt x="3147086" y="350707"/>
                </a:cubicBezTo>
                <a:cubicBezTo>
                  <a:pt x="3148158" y="361664"/>
                  <a:pt x="3148158" y="361664"/>
                  <a:pt x="3148158" y="361664"/>
                </a:cubicBezTo>
                <a:cubicBezTo>
                  <a:pt x="3143216" y="367672"/>
                  <a:pt x="3143216" y="367672"/>
                  <a:pt x="3143216" y="367672"/>
                </a:cubicBezTo>
                <a:cubicBezTo>
                  <a:pt x="3145578" y="372974"/>
                  <a:pt x="3145578" y="372974"/>
                  <a:pt x="3145578" y="372974"/>
                </a:cubicBezTo>
                <a:cubicBezTo>
                  <a:pt x="3141708" y="389939"/>
                  <a:pt x="3141708" y="389939"/>
                  <a:pt x="3141708" y="389939"/>
                </a:cubicBezTo>
                <a:cubicBezTo>
                  <a:pt x="3136330" y="429171"/>
                  <a:pt x="3136330" y="429171"/>
                  <a:pt x="3136330" y="429171"/>
                </a:cubicBezTo>
                <a:cubicBezTo>
                  <a:pt x="3140698" y="436124"/>
                  <a:pt x="3140698" y="436124"/>
                  <a:pt x="3140698" y="436124"/>
                </a:cubicBezTo>
                <a:cubicBezTo>
                  <a:pt x="3133750" y="440481"/>
                  <a:pt x="3133750" y="440481"/>
                  <a:pt x="3133750" y="440481"/>
                </a:cubicBezTo>
                <a:cubicBezTo>
                  <a:pt x="3132103" y="442484"/>
                  <a:pt x="3126087" y="437534"/>
                  <a:pt x="3132460" y="446136"/>
                </a:cubicBezTo>
                <a:cubicBezTo>
                  <a:pt x="3134108" y="444134"/>
                  <a:pt x="3134108" y="444134"/>
                  <a:pt x="3134108" y="444134"/>
                </a:cubicBezTo>
                <a:cubicBezTo>
                  <a:pt x="3128590" y="463102"/>
                  <a:pt x="3128590" y="463102"/>
                  <a:pt x="3128590" y="463102"/>
                </a:cubicBezTo>
                <a:cubicBezTo>
                  <a:pt x="3135896" y="462396"/>
                  <a:pt x="3135896" y="462396"/>
                  <a:pt x="3135896" y="462396"/>
                </a:cubicBezTo>
                <a:cubicBezTo>
                  <a:pt x="3129305" y="470406"/>
                  <a:pt x="3129305" y="470406"/>
                  <a:pt x="3129305" y="470406"/>
                </a:cubicBezTo>
                <a:cubicBezTo>
                  <a:pt x="3138616" y="471351"/>
                  <a:pt x="3138616" y="471351"/>
                  <a:pt x="3138616" y="471351"/>
                </a:cubicBezTo>
                <a:cubicBezTo>
                  <a:pt x="3137684" y="480658"/>
                  <a:pt x="3137684" y="480658"/>
                  <a:pt x="3137684" y="480658"/>
                </a:cubicBezTo>
                <a:cubicBezTo>
                  <a:pt x="3128730" y="483366"/>
                  <a:pt x="3128730" y="483366"/>
                  <a:pt x="3128730" y="483366"/>
                </a:cubicBezTo>
                <a:lnTo>
                  <a:pt x="3132741" y="486666"/>
                </a:lnTo>
                <a:cubicBezTo>
                  <a:pt x="3129445" y="490671"/>
                  <a:pt x="3129445" y="490671"/>
                  <a:pt x="3129445" y="490671"/>
                </a:cubicBezTo>
                <a:cubicBezTo>
                  <a:pt x="3120632" y="513644"/>
                  <a:pt x="3120632" y="513644"/>
                  <a:pt x="3120632" y="513644"/>
                </a:cubicBezTo>
                <a:cubicBezTo>
                  <a:pt x="3119700" y="522951"/>
                  <a:pt x="3119700" y="522951"/>
                  <a:pt x="3119700" y="522951"/>
                </a:cubicBezTo>
                <a:cubicBezTo>
                  <a:pt x="3114539" y="545571"/>
                  <a:pt x="3114539" y="545571"/>
                  <a:pt x="3114539" y="545571"/>
                </a:cubicBezTo>
                <a:cubicBezTo>
                  <a:pt x="3118550" y="548871"/>
                  <a:pt x="3118550" y="548871"/>
                  <a:pt x="3118550" y="548871"/>
                </a:cubicBezTo>
                <a:cubicBezTo>
                  <a:pt x="3113249" y="551226"/>
                  <a:pt x="3113249" y="551226"/>
                  <a:pt x="3113249" y="551226"/>
                </a:cubicBezTo>
                <a:cubicBezTo>
                  <a:pt x="3116685" y="567486"/>
                  <a:pt x="3099928" y="546982"/>
                  <a:pt x="3109737" y="571844"/>
                </a:cubicBezTo>
                <a:cubicBezTo>
                  <a:pt x="3122918" y="555823"/>
                  <a:pt x="3122918" y="555823"/>
                  <a:pt x="3122918" y="555823"/>
                </a:cubicBezTo>
                <a:cubicBezTo>
                  <a:pt x="3123275" y="559476"/>
                  <a:pt x="3123275" y="559476"/>
                  <a:pt x="3123275" y="559476"/>
                </a:cubicBezTo>
                <a:cubicBezTo>
                  <a:pt x="3117043" y="571138"/>
                  <a:pt x="3117043" y="571138"/>
                  <a:pt x="3117043" y="571138"/>
                </a:cubicBezTo>
                <a:cubicBezTo>
                  <a:pt x="3108804" y="581151"/>
                  <a:pt x="3108804" y="581151"/>
                  <a:pt x="3108804" y="581151"/>
                </a:cubicBezTo>
                <a:cubicBezTo>
                  <a:pt x="3098701" y="609779"/>
                  <a:pt x="3098701" y="609779"/>
                  <a:pt x="3098701" y="609779"/>
                </a:cubicBezTo>
                <a:cubicBezTo>
                  <a:pt x="3093183" y="628746"/>
                  <a:pt x="3093183" y="628746"/>
                  <a:pt x="3093183" y="628746"/>
                </a:cubicBezTo>
                <a:cubicBezTo>
                  <a:pt x="3093898" y="636051"/>
                  <a:pt x="3093898" y="636051"/>
                  <a:pt x="3093898" y="636051"/>
                </a:cubicBezTo>
                <a:cubicBezTo>
                  <a:pt x="3105572" y="642298"/>
                  <a:pt x="3105572" y="642298"/>
                  <a:pt x="3105572" y="642298"/>
                </a:cubicBezTo>
                <a:cubicBezTo>
                  <a:pt x="3100629" y="648306"/>
                  <a:pt x="3100629" y="648306"/>
                  <a:pt x="3100629" y="648306"/>
                </a:cubicBezTo>
                <a:cubicBezTo>
                  <a:pt x="3098266" y="643004"/>
                  <a:pt x="3098266" y="643004"/>
                  <a:pt x="3098266" y="643004"/>
                </a:cubicBezTo>
                <a:cubicBezTo>
                  <a:pt x="3092965" y="645359"/>
                  <a:pt x="3092965" y="645359"/>
                  <a:pt x="3092965" y="645359"/>
                </a:cubicBezTo>
                <a:cubicBezTo>
                  <a:pt x="3087665" y="647714"/>
                  <a:pt x="3090028" y="653016"/>
                  <a:pt x="3090028" y="653016"/>
                </a:cubicBezTo>
                <a:cubicBezTo>
                  <a:pt x="3098157" y="651310"/>
                  <a:pt x="3095453" y="656640"/>
                  <a:pt x="3093689" y="659806"/>
                </a:cubicBezTo>
                <a:lnTo>
                  <a:pt x="3093277" y="661539"/>
                </a:lnTo>
                <a:lnTo>
                  <a:pt x="3092748" y="661971"/>
                </a:lnTo>
                <a:cubicBezTo>
                  <a:pt x="3098406" y="663268"/>
                  <a:pt x="3098406" y="663268"/>
                  <a:pt x="3098406" y="663268"/>
                </a:cubicBezTo>
                <a:cubicBezTo>
                  <a:pt x="3086157" y="669981"/>
                  <a:pt x="3086157" y="669981"/>
                  <a:pt x="3086157" y="669981"/>
                </a:cubicBezTo>
                <a:cubicBezTo>
                  <a:pt x="3080857" y="672337"/>
                  <a:pt x="3088520" y="675284"/>
                  <a:pt x="3081572" y="679642"/>
                </a:cubicBezTo>
                <a:cubicBezTo>
                  <a:pt x="3092173" y="674931"/>
                  <a:pt x="3092173" y="674931"/>
                  <a:pt x="3092173" y="674931"/>
                </a:cubicBezTo>
                <a:cubicBezTo>
                  <a:pt x="3110655" y="656555"/>
                  <a:pt x="3110655" y="656555"/>
                  <a:pt x="3110655" y="656555"/>
                </a:cubicBezTo>
                <a:cubicBezTo>
                  <a:pt x="3122904" y="649842"/>
                  <a:pt x="3122904" y="649842"/>
                  <a:pt x="3122904" y="649842"/>
                </a:cubicBezTo>
                <a:cubicBezTo>
                  <a:pt x="3135728" y="630169"/>
                  <a:pt x="3135728" y="630169"/>
                  <a:pt x="3135728" y="630169"/>
                </a:cubicBezTo>
                <a:cubicBezTo>
                  <a:pt x="3144681" y="627461"/>
                  <a:pt x="3144681" y="627461"/>
                  <a:pt x="3144681" y="627461"/>
                </a:cubicBezTo>
                <a:cubicBezTo>
                  <a:pt x="3142319" y="622159"/>
                  <a:pt x="3142319" y="622159"/>
                  <a:pt x="3142319" y="622159"/>
                </a:cubicBezTo>
                <a:cubicBezTo>
                  <a:pt x="3144324" y="623809"/>
                  <a:pt x="3144324" y="623809"/>
                  <a:pt x="3144324" y="623809"/>
                </a:cubicBezTo>
                <a:cubicBezTo>
                  <a:pt x="3149267" y="617801"/>
                  <a:pt x="3149267" y="617801"/>
                  <a:pt x="3149267" y="617801"/>
                </a:cubicBezTo>
                <a:cubicBezTo>
                  <a:pt x="3149982" y="625106"/>
                  <a:pt x="3149982" y="625106"/>
                  <a:pt x="3149982" y="625106"/>
                </a:cubicBezTo>
                <a:cubicBezTo>
                  <a:pt x="3167174" y="612385"/>
                  <a:pt x="3167174" y="612385"/>
                  <a:pt x="3167174" y="612385"/>
                </a:cubicBezTo>
                <a:cubicBezTo>
                  <a:pt x="3173982" y="587763"/>
                  <a:pt x="3173982" y="587763"/>
                  <a:pt x="3173982" y="587763"/>
                </a:cubicBezTo>
                <a:cubicBezTo>
                  <a:pt x="3181288" y="587057"/>
                  <a:pt x="3181288" y="587057"/>
                  <a:pt x="3181288" y="587057"/>
                </a:cubicBezTo>
                <a:cubicBezTo>
                  <a:pt x="3180215" y="576100"/>
                  <a:pt x="3180215" y="576100"/>
                  <a:pt x="3180215" y="576100"/>
                </a:cubicBezTo>
                <a:cubicBezTo>
                  <a:pt x="3188453" y="566087"/>
                  <a:pt x="3188453" y="566087"/>
                  <a:pt x="3188453" y="566087"/>
                </a:cubicBezTo>
                <a:cubicBezTo>
                  <a:pt x="3185592" y="536868"/>
                  <a:pt x="3185592" y="536868"/>
                  <a:pt x="3185592" y="536868"/>
                </a:cubicBezTo>
                <a:cubicBezTo>
                  <a:pt x="3195121" y="521200"/>
                  <a:pt x="3195121" y="521200"/>
                  <a:pt x="3195121" y="521200"/>
                </a:cubicBezTo>
                <a:lnTo>
                  <a:pt x="3197032" y="508335"/>
                </a:lnTo>
                <a:lnTo>
                  <a:pt x="3197108" y="508248"/>
                </a:lnTo>
                <a:lnTo>
                  <a:pt x="3197294" y="506661"/>
                </a:lnTo>
                <a:lnTo>
                  <a:pt x="3202286" y="500230"/>
                </a:lnTo>
                <a:cubicBezTo>
                  <a:pt x="3195913" y="491628"/>
                  <a:pt x="3196768" y="519197"/>
                  <a:pt x="3192618" y="495633"/>
                </a:cubicBezTo>
                <a:cubicBezTo>
                  <a:pt x="3204866" y="488920"/>
                  <a:pt x="3204866" y="488920"/>
                  <a:pt x="3204866" y="488920"/>
                </a:cubicBezTo>
                <a:cubicBezTo>
                  <a:pt x="3206872" y="490570"/>
                  <a:pt x="3206872" y="490570"/>
                  <a:pt x="3206872" y="490570"/>
                </a:cubicBezTo>
                <a:cubicBezTo>
                  <a:pt x="3215328" y="463944"/>
                  <a:pt x="3215328" y="463944"/>
                  <a:pt x="3215328" y="463944"/>
                </a:cubicBezTo>
                <a:cubicBezTo>
                  <a:pt x="3210027" y="466300"/>
                  <a:pt x="3210027" y="466300"/>
                  <a:pt x="3210027" y="466300"/>
                </a:cubicBezTo>
                <a:cubicBezTo>
                  <a:pt x="3212964" y="458642"/>
                  <a:pt x="3212964" y="458642"/>
                  <a:pt x="3212964" y="458642"/>
                </a:cubicBezTo>
                <a:cubicBezTo>
                  <a:pt x="3210959" y="456992"/>
                  <a:pt x="3210959" y="456992"/>
                  <a:pt x="3210959" y="456992"/>
                </a:cubicBezTo>
                <a:cubicBezTo>
                  <a:pt x="3215187" y="443680"/>
                  <a:pt x="3215187" y="443680"/>
                  <a:pt x="3215187" y="443680"/>
                </a:cubicBezTo>
                <a:cubicBezTo>
                  <a:pt x="3214830" y="440027"/>
                  <a:pt x="3206451" y="429775"/>
                  <a:pt x="3215405" y="427067"/>
                </a:cubicBezTo>
                <a:cubicBezTo>
                  <a:pt x="3213399" y="425418"/>
                  <a:pt x="3208814" y="435077"/>
                  <a:pt x="3209389" y="422118"/>
                </a:cubicBezTo>
                <a:cubicBezTo>
                  <a:pt x="3206094" y="426123"/>
                  <a:pt x="3206094" y="426123"/>
                  <a:pt x="3206094" y="426123"/>
                </a:cubicBezTo>
                <a:cubicBezTo>
                  <a:pt x="3206094" y="426123"/>
                  <a:pt x="3206809" y="433428"/>
                  <a:pt x="3205736" y="422471"/>
                </a:cubicBezTo>
                <a:cubicBezTo>
                  <a:pt x="3211036" y="420115"/>
                  <a:pt x="3211036" y="420115"/>
                  <a:pt x="3211036" y="420115"/>
                </a:cubicBezTo>
                <a:lnTo>
                  <a:pt x="3212231" y="418663"/>
                </a:lnTo>
                <a:lnTo>
                  <a:pt x="3213660" y="421014"/>
                </a:lnTo>
                <a:cubicBezTo>
                  <a:pt x="3216928" y="419086"/>
                  <a:pt x="3222104" y="410751"/>
                  <a:pt x="3219275" y="410103"/>
                </a:cubicBezTo>
                <a:cubicBezTo>
                  <a:pt x="3219275" y="410103"/>
                  <a:pt x="3219275" y="410103"/>
                  <a:pt x="3218245" y="411354"/>
                </a:cubicBezTo>
                <a:lnTo>
                  <a:pt x="3212231" y="418663"/>
                </a:lnTo>
                <a:lnTo>
                  <a:pt x="3211428" y="417341"/>
                </a:lnTo>
                <a:cubicBezTo>
                  <a:pt x="3211987" y="413341"/>
                  <a:pt x="3214262" y="405978"/>
                  <a:pt x="3219492" y="393490"/>
                </a:cubicBezTo>
                <a:cubicBezTo>
                  <a:pt x="3226083" y="385480"/>
                  <a:pt x="3226083" y="385480"/>
                  <a:pt x="3226083" y="385480"/>
                </a:cubicBezTo>
                <a:cubicBezTo>
                  <a:pt x="3226440" y="389132"/>
                  <a:pt x="3226440" y="389132"/>
                  <a:pt x="3226440" y="389132"/>
                </a:cubicBezTo>
                <a:cubicBezTo>
                  <a:pt x="3237399" y="388074"/>
                  <a:pt x="3237399" y="388074"/>
                  <a:pt x="3237399" y="388074"/>
                </a:cubicBezTo>
                <a:cubicBezTo>
                  <a:pt x="3230809" y="396085"/>
                  <a:pt x="3230809" y="396085"/>
                  <a:pt x="3230809" y="396085"/>
                </a:cubicBezTo>
                <a:cubicBezTo>
                  <a:pt x="3232239" y="410694"/>
                  <a:pt x="3232239" y="410694"/>
                  <a:pt x="3232239" y="410694"/>
                </a:cubicBezTo>
                <a:cubicBezTo>
                  <a:pt x="3250146" y="405278"/>
                  <a:pt x="3250146" y="405278"/>
                  <a:pt x="3250146" y="405278"/>
                </a:cubicBezTo>
                <a:cubicBezTo>
                  <a:pt x="3256736" y="397268"/>
                  <a:pt x="3256736" y="397268"/>
                  <a:pt x="3256736" y="397268"/>
                </a:cubicBezTo>
                <a:cubicBezTo>
                  <a:pt x="3259099" y="402570"/>
                  <a:pt x="3259099" y="402570"/>
                  <a:pt x="3259099" y="402570"/>
                </a:cubicBezTo>
                <a:cubicBezTo>
                  <a:pt x="3246851" y="409283"/>
                  <a:pt x="3246851" y="409283"/>
                  <a:pt x="3246851" y="409283"/>
                </a:cubicBezTo>
                <a:cubicBezTo>
                  <a:pt x="3258524" y="415530"/>
                  <a:pt x="3258524" y="415530"/>
                  <a:pt x="3258524" y="415530"/>
                </a:cubicBezTo>
                <a:cubicBezTo>
                  <a:pt x="3253007" y="434498"/>
                  <a:pt x="3253007" y="434498"/>
                  <a:pt x="3253007" y="434498"/>
                </a:cubicBezTo>
                <a:cubicBezTo>
                  <a:pt x="3248996" y="431198"/>
                  <a:pt x="3248996" y="431198"/>
                  <a:pt x="3248996" y="431198"/>
                </a:cubicBezTo>
                <a:cubicBezTo>
                  <a:pt x="3245701" y="435203"/>
                  <a:pt x="3245701" y="435203"/>
                  <a:pt x="3245701" y="435203"/>
                </a:cubicBezTo>
                <a:cubicBezTo>
                  <a:pt x="3244986" y="427898"/>
                  <a:pt x="3244986" y="427898"/>
                  <a:pt x="3244986" y="427898"/>
                </a:cubicBezTo>
                <a:cubicBezTo>
                  <a:pt x="3241690" y="431903"/>
                  <a:pt x="3241690" y="431903"/>
                  <a:pt x="3241690" y="431903"/>
                </a:cubicBezTo>
                <a:cubicBezTo>
                  <a:pt x="3238395" y="435909"/>
                  <a:pt x="3238395" y="435909"/>
                  <a:pt x="3238395" y="435909"/>
                </a:cubicBezTo>
                <a:cubicBezTo>
                  <a:pt x="3240400" y="437559"/>
                  <a:pt x="3240400" y="437559"/>
                  <a:pt x="3240400" y="437559"/>
                </a:cubicBezTo>
                <a:cubicBezTo>
                  <a:pt x="3227793" y="440619"/>
                  <a:pt x="3227793" y="440619"/>
                  <a:pt x="3227793" y="440619"/>
                </a:cubicBezTo>
                <a:cubicBezTo>
                  <a:pt x="3223923" y="457584"/>
                  <a:pt x="3223923" y="457584"/>
                  <a:pt x="3223923" y="457584"/>
                </a:cubicBezTo>
                <a:cubicBezTo>
                  <a:pt x="3238893" y="459826"/>
                  <a:pt x="3238893" y="459826"/>
                  <a:pt x="3238893" y="459826"/>
                </a:cubicBezTo>
                <a:cubicBezTo>
                  <a:pt x="3237960" y="469133"/>
                  <a:pt x="3237960" y="469133"/>
                  <a:pt x="3237960" y="469133"/>
                </a:cubicBezTo>
                <a:cubicBezTo>
                  <a:pt x="3236670" y="474788"/>
                  <a:pt x="3239468" y="446866"/>
                  <a:pt x="3229364" y="475494"/>
                </a:cubicBezTo>
                <a:cubicBezTo>
                  <a:pt x="3236670" y="474788"/>
                  <a:pt x="3236670" y="474788"/>
                  <a:pt x="3236670" y="474788"/>
                </a:cubicBezTo>
                <a:cubicBezTo>
                  <a:pt x="3230437" y="486451"/>
                  <a:pt x="3230437" y="486451"/>
                  <a:pt x="3230437" y="486451"/>
                </a:cubicBezTo>
                <a:cubicBezTo>
                  <a:pt x="3237743" y="485746"/>
                  <a:pt x="3237743" y="485746"/>
                  <a:pt x="3237743" y="485746"/>
                </a:cubicBezTo>
                <a:lnTo>
                  <a:pt x="3241362" y="478974"/>
                </a:lnTo>
                <a:lnTo>
                  <a:pt x="3242529" y="482547"/>
                </a:lnTo>
                <a:cubicBezTo>
                  <a:pt x="3242905" y="484325"/>
                  <a:pt x="3242810" y="485718"/>
                  <a:pt x="3241396" y="485393"/>
                </a:cubicBezTo>
                <a:cubicBezTo>
                  <a:pt x="3241396" y="485393"/>
                  <a:pt x="3241396" y="485393"/>
                  <a:pt x="3242014" y="484642"/>
                </a:cubicBezTo>
                <a:lnTo>
                  <a:pt x="3243940" y="482301"/>
                </a:lnTo>
                <a:lnTo>
                  <a:pt x="3249417" y="491992"/>
                </a:lnTo>
                <a:cubicBezTo>
                  <a:pt x="3246479" y="499650"/>
                  <a:pt x="3246479" y="499650"/>
                  <a:pt x="3246479" y="499650"/>
                </a:cubicBezTo>
                <a:cubicBezTo>
                  <a:pt x="3242236" y="498677"/>
                  <a:pt x="3247260" y="486440"/>
                  <a:pt x="3244477" y="487140"/>
                </a:cubicBezTo>
                <a:lnTo>
                  <a:pt x="3239512" y="492015"/>
                </a:lnTo>
                <a:lnTo>
                  <a:pt x="3238584" y="487277"/>
                </a:lnTo>
                <a:cubicBezTo>
                  <a:pt x="3237653" y="484832"/>
                  <a:pt x="3235916" y="485922"/>
                  <a:pt x="3231867" y="501061"/>
                </a:cubicBezTo>
                <a:cubicBezTo>
                  <a:pt x="3230577" y="506716"/>
                  <a:pt x="3230577" y="506716"/>
                  <a:pt x="3230577" y="506716"/>
                </a:cubicBezTo>
                <a:cubicBezTo>
                  <a:pt x="3237883" y="506010"/>
                  <a:pt x="3237883" y="506010"/>
                  <a:pt x="3237883" y="506010"/>
                </a:cubicBezTo>
                <a:lnTo>
                  <a:pt x="3234237" y="515514"/>
                </a:lnTo>
                <a:lnTo>
                  <a:pt x="3229359" y="520458"/>
                </a:lnTo>
                <a:lnTo>
                  <a:pt x="3230507" y="522184"/>
                </a:lnTo>
                <a:lnTo>
                  <a:pt x="3229640" y="523149"/>
                </a:lnTo>
                <a:cubicBezTo>
                  <a:pt x="3226976" y="525844"/>
                  <a:pt x="3223340" y="529306"/>
                  <a:pt x="3218469" y="533694"/>
                </a:cubicBezTo>
                <a:cubicBezTo>
                  <a:pt x="3220831" y="538996"/>
                  <a:pt x="3220831" y="538996"/>
                  <a:pt x="3220831" y="538996"/>
                </a:cubicBezTo>
                <a:lnTo>
                  <a:pt x="3231400" y="533535"/>
                </a:lnTo>
                <a:lnTo>
                  <a:pt x="3231141" y="537194"/>
                </a:lnTo>
                <a:lnTo>
                  <a:pt x="3231455" y="537477"/>
                </a:lnTo>
                <a:lnTo>
                  <a:pt x="3229567" y="552900"/>
                </a:lnTo>
                <a:lnTo>
                  <a:pt x="3236631" y="549762"/>
                </a:lnTo>
                <a:lnTo>
                  <a:pt x="3231930" y="558202"/>
                </a:lnTo>
                <a:cubicBezTo>
                  <a:pt x="3239236" y="557497"/>
                  <a:pt x="3239236" y="557497"/>
                  <a:pt x="3239236" y="557497"/>
                </a:cubicBezTo>
                <a:cubicBezTo>
                  <a:pt x="3247832" y="551137"/>
                  <a:pt x="3247832" y="551137"/>
                  <a:pt x="3247832" y="551137"/>
                </a:cubicBezTo>
                <a:cubicBezTo>
                  <a:pt x="3250910" y="563744"/>
                  <a:pt x="3250910" y="563744"/>
                  <a:pt x="3250910" y="563744"/>
                </a:cubicBezTo>
                <a:cubicBezTo>
                  <a:pt x="3247973" y="571402"/>
                  <a:pt x="3247973" y="571402"/>
                  <a:pt x="3247973" y="571402"/>
                </a:cubicBezTo>
                <a:cubicBezTo>
                  <a:pt x="3246325" y="573404"/>
                  <a:pt x="3246325" y="573404"/>
                  <a:pt x="3246325" y="573404"/>
                </a:cubicBezTo>
                <a:cubicBezTo>
                  <a:pt x="3252698" y="582006"/>
                  <a:pt x="3246542" y="556792"/>
                  <a:pt x="3251051" y="584009"/>
                </a:cubicBezTo>
                <a:cubicBezTo>
                  <a:pt x="3246823" y="597322"/>
                  <a:pt x="3236656" y="568807"/>
                  <a:pt x="3244817" y="595672"/>
                </a:cubicBezTo>
                <a:cubicBezTo>
                  <a:pt x="3237869" y="600029"/>
                  <a:pt x="3237869" y="600029"/>
                  <a:pt x="3237869" y="600029"/>
                </a:cubicBezTo>
                <a:cubicBezTo>
                  <a:pt x="3233284" y="609689"/>
                  <a:pt x="3233284" y="609689"/>
                  <a:pt x="3233284" y="609689"/>
                </a:cubicBezTo>
                <a:cubicBezTo>
                  <a:pt x="3231994" y="615344"/>
                  <a:pt x="3237371" y="576112"/>
                  <a:pt x="3225403" y="623354"/>
                </a:cubicBezTo>
                <a:cubicBezTo>
                  <a:pt x="3225403" y="623354"/>
                  <a:pt x="3235647" y="614992"/>
                  <a:pt x="3223755" y="625357"/>
                </a:cubicBezTo>
                <a:cubicBezTo>
                  <a:pt x="3225186" y="639967"/>
                  <a:pt x="3225186" y="639967"/>
                  <a:pt x="3225186" y="639967"/>
                </a:cubicBezTo>
                <a:cubicBezTo>
                  <a:pt x="3232492" y="639262"/>
                  <a:pt x="3232492" y="639262"/>
                  <a:pt x="3232492" y="639262"/>
                </a:cubicBezTo>
                <a:cubicBezTo>
                  <a:pt x="3237435" y="633254"/>
                  <a:pt x="3222465" y="631012"/>
                  <a:pt x="3236720" y="625949"/>
                </a:cubicBezTo>
                <a:cubicBezTo>
                  <a:pt x="3242735" y="630899"/>
                  <a:pt x="3242735" y="630899"/>
                  <a:pt x="3242735" y="630899"/>
                </a:cubicBezTo>
                <a:cubicBezTo>
                  <a:pt x="3236144" y="638909"/>
                  <a:pt x="3236144" y="638909"/>
                  <a:pt x="3236144" y="638909"/>
                </a:cubicBezTo>
                <a:cubicBezTo>
                  <a:pt x="3238150" y="640559"/>
                  <a:pt x="3238150" y="640559"/>
                  <a:pt x="3238150" y="640559"/>
                </a:cubicBezTo>
                <a:cubicBezTo>
                  <a:pt x="3238507" y="644211"/>
                  <a:pt x="3238507" y="644211"/>
                  <a:pt x="3238507" y="644211"/>
                </a:cubicBezTo>
                <a:cubicBezTo>
                  <a:pt x="3222963" y="654929"/>
                  <a:pt x="3222963" y="654929"/>
                  <a:pt x="3222963" y="654929"/>
                </a:cubicBezTo>
                <a:cubicBezTo>
                  <a:pt x="3226974" y="658229"/>
                  <a:pt x="3226974" y="658229"/>
                  <a:pt x="3226974" y="658229"/>
                </a:cubicBezTo>
                <a:cubicBezTo>
                  <a:pt x="3225326" y="660231"/>
                  <a:pt x="3225326" y="660231"/>
                  <a:pt x="3225326" y="660231"/>
                </a:cubicBezTo>
                <a:cubicBezTo>
                  <a:pt x="3212285" y="696517"/>
                  <a:pt x="3212285" y="696517"/>
                  <a:pt x="3212285" y="696517"/>
                </a:cubicBezTo>
                <a:cubicBezTo>
                  <a:pt x="3208990" y="700522"/>
                  <a:pt x="3208990" y="700522"/>
                  <a:pt x="3208990" y="700522"/>
                </a:cubicBezTo>
                <a:cubicBezTo>
                  <a:pt x="3211352" y="705825"/>
                  <a:pt x="3211352" y="705825"/>
                  <a:pt x="3211352" y="705825"/>
                </a:cubicBezTo>
                <a:cubicBezTo>
                  <a:pt x="3231482" y="685446"/>
                  <a:pt x="3231482" y="685446"/>
                  <a:pt x="3231482" y="685446"/>
                </a:cubicBezTo>
                <a:cubicBezTo>
                  <a:pt x="3228544" y="693104"/>
                  <a:pt x="3228544" y="693104"/>
                  <a:pt x="3228544" y="693104"/>
                </a:cubicBezTo>
                <a:cubicBezTo>
                  <a:pt x="3237140" y="686743"/>
                  <a:pt x="3237140" y="686743"/>
                  <a:pt x="3237140" y="686743"/>
                </a:cubicBezTo>
                <a:cubicBezTo>
                  <a:pt x="3237855" y="694048"/>
                  <a:pt x="3237855" y="694048"/>
                  <a:pt x="3237855" y="694048"/>
                </a:cubicBezTo>
                <a:cubicBezTo>
                  <a:pt x="3229042" y="717021"/>
                  <a:pt x="3229042" y="717021"/>
                  <a:pt x="3229042" y="717021"/>
                </a:cubicBezTo>
                <a:cubicBezTo>
                  <a:pt x="3233053" y="720321"/>
                  <a:pt x="3235058" y="721971"/>
                  <a:pt x="3236061" y="722796"/>
                </a:cubicBezTo>
                <a:lnTo>
                  <a:pt x="3236441" y="723108"/>
                </a:lnTo>
                <a:lnTo>
                  <a:pt x="3235415" y="725623"/>
                </a:lnTo>
                <a:cubicBezTo>
                  <a:pt x="3239069" y="725270"/>
                  <a:pt x="3239069" y="725270"/>
                  <a:pt x="3239069" y="725270"/>
                </a:cubicBezTo>
                <a:cubicBezTo>
                  <a:pt x="3246234" y="704300"/>
                  <a:pt x="3226322" y="708066"/>
                  <a:pt x="3253974" y="670370"/>
                </a:cubicBezTo>
                <a:lnTo>
                  <a:pt x="3250433" y="661780"/>
                </a:lnTo>
                <a:lnTo>
                  <a:pt x="3251254" y="661415"/>
                </a:lnTo>
                <a:cubicBezTo>
                  <a:pt x="3251254" y="661415"/>
                  <a:pt x="3251254" y="661415"/>
                  <a:pt x="3251371" y="660252"/>
                </a:cubicBezTo>
                <a:lnTo>
                  <a:pt x="3251548" y="658485"/>
                </a:lnTo>
                <a:lnTo>
                  <a:pt x="3255839" y="651755"/>
                </a:lnTo>
                <a:cubicBezTo>
                  <a:pt x="3252186" y="652108"/>
                  <a:pt x="3252186" y="652108"/>
                  <a:pt x="3252186" y="652108"/>
                </a:cubicBezTo>
                <a:lnTo>
                  <a:pt x="3251548" y="658485"/>
                </a:lnTo>
                <a:lnTo>
                  <a:pt x="3250045" y="660841"/>
                </a:lnTo>
                <a:lnTo>
                  <a:pt x="3250433" y="661780"/>
                </a:lnTo>
                <a:lnTo>
                  <a:pt x="3241978" y="665537"/>
                </a:lnTo>
                <a:cubicBezTo>
                  <a:pt x="3240653" y="666126"/>
                  <a:pt x="3240653" y="666126"/>
                  <a:pt x="3240653" y="666126"/>
                </a:cubicBezTo>
                <a:cubicBezTo>
                  <a:pt x="3241010" y="669778"/>
                  <a:pt x="3241010" y="669778"/>
                  <a:pt x="3241010" y="669778"/>
                </a:cubicBezTo>
                <a:lnTo>
                  <a:pt x="3237111" y="666189"/>
                </a:lnTo>
                <a:lnTo>
                  <a:pt x="3238836" y="661693"/>
                </a:lnTo>
                <a:cubicBezTo>
                  <a:pt x="3239938" y="658821"/>
                  <a:pt x="3239938" y="658821"/>
                  <a:pt x="3239938" y="658821"/>
                </a:cubicBezTo>
                <a:cubicBezTo>
                  <a:pt x="3243233" y="654816"/>
                  <a:pt x="3243233" y="654816"/>
                  <a:pt x="3243233" y="654816"/>
                </a:cubicBezTo>
                <a:cubicBezTo>
                  <a:pt x="3235927" y="655521"/>
                  <a:pt x="3235927" y="655521"/>
                  <a:pt x="3235927" y="655521"/>
                </a:cubicBezTo>
                <a:cubicBezTo>
                  <a:pt x="3239580" y="655169"/>
                  <a:pt x="3226833" y="637965"/>
                  <a:pt x="3244881" y="652814"/>
                </a:cubicBezTo>
                <a:cubicBezTo>
                  <a:pt x="3249287" y="641327"/>
                  <a:pt x="3251490" y="635584"/>
                  <a:pt x="3252592" y="632712"/>
                </a:cubicBezTo>
                <a:lnTo>
                  <a:pt x="3253442" y="630497"/>
                </a:lnTo>
                <a:lnTo>
                  <a:pt x="3254052" y="633493"/>
                </a:lnTo>
                <a:cubicBezTo>
                  <a:pt x="3259352" y="631138"/>
                  <a:pt x="3259352" y="631138"/>
                  <a:pt x="3259352" y="631138"/>
                </a:cubicBezTo>
                <a:cubicBezTo>
                  <a:pt x="3256632" y="622183"/>
                  <a:pt x="3256632" y="622183"/>
                  <a:pt x="3256632" y="622183"/>
                </a:cubicBezTo>
                <a:cubicBezTo>
                  <a:pt x="3252979" y="622536"/>
                  <a:pt x="3252979" y="622536"/>
                  <a:pt x="3252979" y="622536"/>
                </a:cubicBezTo>
                <a:cubicBezTo>
                  <a:pt x="3252264" y="615231"/>
                  <a:pt x="3252264" y="615231"/>
                  <a:pt x="3252264" y="615231"/>
                </a:cubicBezTo>
                <a:cubicBezTo>
                  <a:pt x="3258854" y="607221"/>
                  <a:pt x="3258854" y="607221"/>
                  <a:pt x="3258854" y="607221"/>
                </a:cubicBezTo>
                <a:cubicBezTo>
                  <a:pt x="3256849" y="605571"/>
                  <a:pt x="3256849" y="605571"/>
                  <a:pt x="3256849" y="605571"/>
                </a:cubicBezTo>
                <a:cubicBezTo>
                  <a:pt x="3260502" y="605218"/>
                  <a:pt x="3260502" y="605218"/>
                  <a:pt x="3260502" y="605218"/>
                </a:cubicBezTo>
                <a:cubicBezTo>
                  <a:pt x="3264730" y="591906"/>
                  <a:pt x="3264730" y="591906"/>
                  <a:pt x="3264730" y="591906"/>
                </a:cubicBezTo>
                <a:cubicBezTo>
                  <a:pt x="3262725" y="590256"/>
                  <a:pt x="3262725" y="590256"/>
                  <a:pt x="3262725" y="590256"/>
                </a:cubicBezTo>
                <a:cubicBezTo>
                  <a:pt x="3266020" y="586250"/>
                  <a:pt x="3266020" y="586250"/>
                  <a:pt x="3266020" y="586250"/>
                </a:cubicBezTo>
                <a:cubicBezTo>
                  <a:pt x="3274118" y="555973"/>
                  <a:pt x="3274118" y="555973"/>
                  <a:pt x="3274118" y="555973"/>
                </a:cubicBezTo>
                <a:cubicBezTo>
                  <a:pt x="3279061" y="549965"/>
                  <a:pt x="3279061" y="549965"/>
                  <a:pt x="3279061" y="549965"/>
                </a:cubicBezTo>
                <a:cubicBezTo>
                  <a:pt x="3281999" y="542308"/>
                  <a:pt x="3281999" y="542308"/>
                  <a:pt x="3281999" y="542308"/>
                </a:cubicBezTo>
                <a:cubicBezTo>
                  <a:pt x="3278128" y="559273"/>
                  <a:pt x="3278128" y="559273"/>
                  <a:pt x="3278128" y="559273"/>
                </a:cubicBezTo>
                <a:cubicBezTo>
                  <a:pt x="3291310" y="543252"/>
                  <a:pt x="3291310" y="543252"/>
                  <a:pt x="3291310" y="543252"/>
                </a:cubicBezTo>
                <a:cubicBezTo>
                  <a:pt x="3283288" y="536653"/>
                  <a:pt x="3283288" y="536653"/>
                  <a:pt x="3283288" y="536653"/>
                </a:cubicBezTo>
                <a:cubicBezTo>
                  <a:pt x="3295180" y="526287"/>
                  <a:pt x="3295180" y="526287"/>
                  <a:pt x="3295180" y="526287"/>
                </a:cubicBezTo>
                <a:cubicBezTo>
                  <a:pt x="3289879" y="528642"/>
                  <a:pt x="3292817" y="520985"/>
                  <a:pt x="3289164" y="521338"/>
                </a:cubicBezTo>
                <a:cubicBezTo>
                  <a:pt x="3284579" y="530998"/>
                  <a:pt x="3284579" y="530998"/>
                  <a:pt x="3284579" y="530998"/>
                </a:cubicBezTo>
                <a:cubicBezTo>
                  <a:pt x="3290097" y="512030"/>
                  <a:pt x="3290097" y="512030"/>
                  <a:pt x="3290097" y="512030"/>
                </a:cubicBezTo>
                <a:cubicBezTo>
                  <a:pt x="3281143" y="514738"/>
                  <a:pt x="3281143" y="514738"/>
                  <a:pt x="3281143" y="514738"/>
                </a:cubicBezTo>
                <a:cubicBezTo>
                  <a:pt x="3281858" y="522043"/>
                  <a:pt x="3281858" y="522043"/>
                  <a:pt x="3281858" y="522043"/>
                </a:cubicBezTo>
                <a:cubicBezTo>
                  <a:pt x="3275268" y="530053"/>
                  <a:pt x="3275268" y="530053"/>
                  <a:pt x="3275268" y="530053"/>
                </a:cubicBezTo>
                <a:cubicBezTo>
                  <a:pt x="3277490" y="515091"/>
                  <a:pt x="3277490" y="515091"/>
                  <a:pt x="3277490" y="515091"/>
                </a:cubicBezTo>
                <a:cubicBezTo>
                  <a:pt x="3275127" y="509789"/>
                  <a:pt x="3275127" y="509789"/>
                  <a:pt x="3275127" y="509789"/>
                </a:cubicBezTo>
                <a:cubicBezTo>
                  <a:pt x="3264884" y="518151"/>
                  <a:pt x="3264884" y="518151"/>
                  <a:pt x="3264884" y="518151"/>
                </a:cubicBezTo>
                <a:cubicBezTo>
                  <a:pt x="3257718" y="539122"/>
                  <a:pt x="3257718" y="539122"/>
                  <a:pt x="3257718" y="539122"/>
                </a:cubicBezTo>
                <a:cubicBezTo>
                  <a:pt x="3262164" y="509197"/>
                  <a:pt x="3262164" y="509197"/>
                  <a:pt x="3262164" y="509197"/>
                </a:cubicBezTo>
                <a:cubicBezTo>
                  <a:pt x="3269469" y="508491"/>
                  <a:pt x="3269469" y="508491"/>
                  <a:pt x="3269469" y="508491"/>
                </a:cubicBezTo>
                <a:cubicBezTo>
                  <a:pt x="3281718" y="501778"/>
                  <a:pt x="3281718" y="501778"/>
                  <a:pt x="3281718" y="501778"/>
                </a:cubicBezTo>
                <a:cubicBezTo>
                  <a:pt x="3282293" y="488818"/>
                  <a:pt x="3282293" y="488818"/>
                  <a:pt x="3282293" y="488818"/>
                </a:cubicBezTo>
                <a:lnTo>
                  <a:pt x="3280453" y="486968"/>
                </a:lnTo>
                <a:lnTo>
                  <a:pt x="3287084" y="478908"/>
                </a:lnTo>
                <a:cubicBezTo>
                  <a:pt x="3288526" y="477156"/>
                  <a:pt x="3288526" y="477156"/>
                  <a:pt x="3288526" y="477156"/>
                </a:cubicBezTo>
                <a:cubicBezTo>
                  <a:pt x="3298770" y="468793"/>
                  <a:pt x="3298770" y="468793"/>
                  <a:pt x="3298770" y="468793"/>
                </a:cubicBezTo>
                <a:cubicBezTo>
                  <a:pt x="3304070" y="466438"/>
                  <a:pt x="3304070" y="466438"/>
                  <a:pt x="3304070" y="466438"/>
                </a:cubicBezTo>
                <a:cubicBezTo>
                  <a:pt x="3305003" y="457130"/>
                  <a:pt x="3305003" y="457130"/>
                  <a:pt x="3305003" y="457130"/>
                </a:cubicBezTo>
                <a:cubicBezTo>
                  <a:pt x="3301350" y="457483"/>
                  <a:pt x="3301350" y="457483"/>
                  <a:pt x="3301350" y="457483"/>
                </a:cubicBezTo>
                <a:cubicBezTo>
                  <a:pt x="3301925" y="444523"/>
                  <a:pt x="3301925" y="444523"/>
                  <a:pt x="3301925" y="444523"/>
                </a:cubicBezTo>
                <a:cubicBezTo>
                  <a:pt x="3311236" y="445467"/>
                  <a:pt x="3311236" y="445467"/>
                  <a:pt x="3311236" y="445467"/>
                </a:cubicBezTo>
                <a:cubicBezTo>
                  <a:pt x="3308138" y="442079"/>
                  <a:pt x="3307960" y="440253"/>
                  <a:pt x="3308898" y="439241"/>
                </a:cubicBezTo>
                <a:lnTo>
                  <a:pt x="3311535" y="438429"/>
                </a:lnTo>
                <a:lnTo>
                  <a:pt x="3312526" y="439812"/>
                </a:lnTo>
                <a:cubicBezTo>
                  <a:pt x="3322769" y="431450"/>
                  <a:pt x="3322769" y="431450"/>
                  <a:pt x="3322769" y="431450"/>
                </a:cubicBezTo>
                <a:cubicBezTo>
                  <a:pt x="3325132" y="436752"/>
                  <a:pt x="3325132" y="436752"/>
                  <a:pt x="3325132" y="436752"/>
                </a:cubicBezTo>
                <a:cubicBezTo>
                  <a:pt x="3320189" y="442759"/>
                  <a:pt x="3320189" y="442759"/>
                  <a:pt x="3320189" y="442759"/>
                </a:cubicBezTo>
                <a:cubicBezTo>
                  <a:pt x="3322195" y="444409"/>
                  <a:pt x="3322195" y="444409"/>
                  <a:pt x="3322195" y="444409"/>
                </a:cubicBezTo>
                <a:cubicBezTo>
                  <a:pt x="3320904" y="450064"/>
                  <a:pt x="3320904" y="450064"/>
                  <a:pt x="3320904" y="450064"/>
                </a:cubicBezTo>
                <a:cubicBezTo>
                  <a:pt x="3330215" y="451009"/>
                  <a:pt x="3330215" y="451009"/>
                  <a:pt x="3330215" y="451009"/>
                </a:cubicBezTo>
                <a:cubicBezTo>
                  <a:pt x="3332578" y="456311"/>
                  <a:pt x="3332578" y="456311"/>
                  <a:pt x="3332578" y="456311"/>
                </a:cubicBezTo>
                <a:cubicBezTo>
                  <a:pt x="3339884" y="455606"/>
                  <a:pt x="3339884" y="455606"/>
                  <a:pt x="3339884" y="455606"/>
                </a:cubicBezTo>
                <a:cubicBezTo>
                  <a:pt x="3340817" y="446298"/>
                  <a:pt x="3340817" y="446298"/>
                  <a:pt x="3340817" y="446298"/>
                </a:cubicBezTo>
                <a:cubicBezTo>
                  <a:pt x="3352848" y="456198"/>
                  <a:pt x="3352848" y="456198"/>
                  <a:pt x="3352848" y="456198"/>
                </a:cubicBezTo>
                <a:cubicBezTo>
                  <a:pt x="3354138" y="450543"/>
                  <a:pt x="3354138" y="450543"/>
                  <a:pt x="3354138" y="450543"/>
                </a:cubicBezTo>
                <a:cubicBezTo>
                  <a:pt x="3361444" y="449837"/>
                  <a:pt x="3342605" y="464560"/>
                  <a:pt x="3363092" y="447835"/>
                </a:cubicBezTo>
                <a:cubicBezTo>
                  <a:pt x="3364740" y="445832"/>
                  <a:pt x="3364740" y="445832"/>
                  <a:pt x="3364740" y="445832"/>
                </a:cubicBezTo>
                <a:cubicBezTo>
                  <a:pt x="3367102" y="451134"/>
                  <a:pt x="3367102" y="451134"/>
                  <a:pt x="3367102" y="451134"/>
                </a:cubicBezTo>
                <a:cubicBezTo>
                  <a:pt x="3368750" y="449132"/>
                  <a:pt x="3368750" y="449132"/>
                  <a:pt x="3368750" y="449132"/>
                </a:cubicBezTo>
                <a:cubicBezTo>
                  <a:pt x="3373693" y="443124"/>
                  <a:pt x="3373693" y="443124"/>
                  <a:pt x="3373693" y="443124"/>
                </a:cubicBezTo>
                <a:cubicBezTo>
                  <a:pt x="3376413" y="452079"/>
                  <a:pt x="3377346" y="442772"/>
                  <a:pt x="3386657" y="443716"/>
                </a:cubicBezTo>
                <a:cubicBezTo>
                  <a:pt x="3382072" y="453376"/>
                  <a:pt x="3382072" y="453376"/>
                  <a:pt x="3382072" y="453376"/>
                </a:cubicBezTo>
                <a:cubicBezTo>
                  <a:pt x="3381535" y="447897"/>
                  <a:pt x="3388571" y="456205"/>
                  <a:pt x="3391913" y="450611"/>
                </a:cubicBezTo>
                <a:lnTo>
                  <a:pt x="3393341" y="441119"/>
                </a:lnTo>
                <a:lnTo>
                  <a:pt x="3412577" y="437757"/>
                </a:lnTo>
                <a:cubicBezTo>
                  <a:pt x="3415523" y="437242"/>
                  <a:pt x="3415523" y="437242"/>
                  <a:pt x="3415523" y="437242"/>
                </a:cubicBezTo>
                <a:cubicBezTo>
                  <a:pt x="3416098" y="424282"/>
                  <a:pt x="3416098" y="424282"/>
                  <a:pt x="3416098" y="424282"/>
                </a:cubicBezTo>
                <a:cubicBezTo>
                  <a:pt x="3411729" y="417330"/>
                  <a:pt x="3411729" y="417330"/>
                  <a:pt x="3411729" y="417330"/>
                </a:cubicBezTo>
                <a:cubicBezTo>
                  <a:pt x="3415025" y="413325"/>
                  <a:pt x="3415025" y="413325"/>
                  <a:pt x="3415025" y="413325"/>
                </a:cubicBezTo>
                <a:cubicBezTo>
                  <a:pt x="3420108" y="427582"/>
                  <a:pt x="3420108" y="427582"/>
                  <a:pt x="3420108" y="427582"/>
                </a:cubicBezTo>
                <a:cubicBezTo>
                  <a:pt x="3435652" y="416864"/>
                  <a:pt x="3435652" y="416864"/>
                  <a:pt x="3435652" y="416864"/>
                </a:cubicBezTo>
                <a:lnTo>
                  <a:pt x="3445679" y="425113"/>
                </a:lnTo>
                <a:cubicBezTo>
                  <a:pt x="3436725" y="427821"/>
                  <a:pt x="3436725" y="427821"/>
                  <a:pt x="3436725" y="427821"/>
                </a:cubicBezTo>
                <a:cubicBezTo>
                  <a:pt x="3430134" y="435831"/>
                  <a:pt x="3430134" y="435831"/>
                  <a:pt x="3430134" y="435831"/>
                </a:cubicBezTo>
                <a:cubicBezTo>
                  <a:pt x="3432855" y="444786"/>
                  <a:pt x="3432855" y="444786"/>
                  <a:pt x="3432855" y="444786"/>
                </a:cubicBezTo>
                <a:cubicBezTo>
                  <a:pt x="3427554" y="447141"/>
                  <a:pt x="3427554" y="447141"/>
                  <a:pt x="3427554" y="447141"/>
                </a:cubicBezTo>
                <a:cubicBezTo>
                  <a:pt x="3429700" y="469056"/>
                  <a:pt x="3429700" y="469056"/>
                  <a:pt x="3429700" y="469056"/>
                </a:cubicBezTo>
                <a:cubicBezTo>
                  <a:pt x="3431705" y="470706"/>
                  <a:pt x="3434643" y="463048"/>
                  <a:pt x="3435358" y="470353"/>
                </a:cubicBezTo>
                <a:cubicBezTo>
                  <a:pt x="3426545" y="493326"/>
                  <a:pt x="3426545" y="493326"/>
                  <a:pt x="3426545" y="493326"/>
                </a:cubicBezTo>
                <a:cubicBezTo>
                  <a:pt x="3427260" y="500631"/>
                  <a:pt x="3427260" y="500631"/>
                  <a:pt x="3427260" y="500631"/>
                </a:cubicBezTo>
                <a:cubicBezTo>
                  <a:pt x="3429265" y="502281"/>
                  <a:pt x="3429265" y="502281"/>
                  <a:pt x="3429265" y="502281"/>
                </a:cubicBezTo>
                <a:cubicBezTo>
                  <a:pt x="3427043" y="517243"/>
                  <a:pt x="3427043" y="517243"/>
                  <a:pt x="3427043" y="517243"/>
                </a:cubicBezTo>
                <a:cubicBezTo>
                  <a:pt x="3418089" y="519951"/>
                  <a:pt x="3418089" y="519951"/>
                  <a:pt x="3418089" y="519951"/>
                </a:cubicBezTo>
                <a:cubicBezTo>
                  <a:pt x="3416441" y="521954"/>
                  <a:pt x="3416441" y="521954"/>
                  <a:pt x="3416441" y="521954"/>
                </a:cubicBezTo>
                <a:cubicBezTo>
                  <a:pt x="3422457" y="526903"/>
                  <a:pt x="3422457" y="526903"/>
                  <a:pt x="3422457" y="526903"/>
                </a:cubicBezTo>
                <a:cubicBezTo>
                  <a:pt x="3414934" y="544221"/>
                  <a:pt x="3414934" y="544221"/>
                  <a:pt x="3414934" y="544221"/>
                </a:cubicBezTo>
                <a:cubicBezTo>
                  <a:pt x="3420235" y="541865"/>
                  <a:pt x="3420235" y="541865"/>
                  <a:pt x="3420235" y="541865"/>
                </a:cubicBezTo>
                <a:cubicBezTo>
                  <a:pt x="3411996" y="551878"/>
                  <a:pt x="3438499" y="540102"/>
                  <a:pt x="3411996" y="551878"/>
                </a:cubicBezTo>
                <a:cubicBezTo>
                  <a:pt x="3401037" y="552937"/>
                  <a:pt x="3401037" y="552937"/>
                  <a:pt x="3401037" y="552937"/>
                </a:cubicBezTo>
                <a:cubicBezTo>
                  <a:pt x="3401395" y="556589"/>
                  <a:pt x="3401395" y="556589"/>
                  <a:pt x="3401395" y="556589"/>
                </a:cubicBezTo>
                <a:cubicBezTo>
                  <a:pt x="3388789" y="559650"/>
                  <a:pt x="3388789" y="559650"/>
                  <a:pt x="3388789" y="559650"/>
                </a:cubicBezTo>
                <a:cubicBezTo>
                  <a:pt x="3391152" y="564952"/>
                  <a:pt x="3391152" y="564952"/>
                  <a:pt x="3391152" y="564952"/>
                </a:cubicBezTo>
                <a:cubicBezTo>
                  <a:pt x="3398457" y="564246"/>
                  <a:pt x="3398457" y="564246"/>
                  <a:pt x="3398457" y="564246"/>
                </a:cubicBezTo>
                <a:cubicBezTo>
                  <a:pt x="3399530" y="575204"/>
                  <a:pt x="3399530" y="575204"/>
                  <a:pt x="3399530" y="575204"/>
                </a:cubicBezTo>
                <a:cubicBezTo>
                  <a:pt x="3388214" y="572610"/>
                  <a:pt x="3388214" y="572610"/>
                  <a:pt x="3388214" y="572610"/>
                </a:cubicBezTo>
                <a:cubicBezTo>
                  <a:pt x="3388571" y="576262"/>
                  <a:pt x="3388571" y="576262"/>
                  <a:pt x="3388571" y="576262"/>
                </a:cubicBezTo>
                <a:cubicBezTo>
                  <a:pt x="3377970" y="580972"/>
                  <a:pt x="3377970" y="580972"/>
                  <a:pt x="3377970" y="580972"/>
                </a:cubicBezTo>
                <a:cubicBezTo>
                  <a:pt x="3380333" y="586275"/>
                  <a:pt x="3370664" y="581678"/>
                  <a:pt x="3377038" y="590280"/>
                </a:cubicBezTo>
                <a:cubicBezTo>
                  <a:pt x="3389286" y="583567"/>
                  <a:pt x="3389286" y="583567"/>
                  <a:pt x="3389286" y="583567"/>
                </a:cubicBezTo>
                <a:cubicBezTo>
                  <a:pt x="3407193" y="578151"/>
                  <a:pt x="3407193" y="578151"/>
                  <a:pt x="3407193" y="578151"/>
                </a:cubicBezTo>
                <a:lnTo>
                  <a:pt x="3408841" y="576149"/>
                </a:lnTo>
                <a:cubicBezTo>
                  <a:pt x="3409199" y="579801"/>
                  <a:pt x="3409199" y="579801"/>
                  <a:pt x="3409199" y="579801"/>
                </a:cubicBezTo>
                <a:cubicBezTo>
                  <a:pt x="3397308" y="590166"/>
                  <a:pt x="3397308" y="590166"/>
                  <a:pt x="3397308" y="590166"/>
                </a:cubicBezTo>
                <a:cubicBezTo>
                  <a:pt x="3385416" y="600532"/>
                  <a:pt x="3385416" y="600532"/>
                  <a:pt x="3385416" y="600532"/>
                </a:cubicBezTo>
                <a:cubicBezTo>
                  <a:pt x="3383769" y="602534"/>
                  <a:pt x="3383769" y="602534"/>
                  <a:pt x="3383769" y="602534"/>
                </a:cubicBezTo>
                <a:cubicBezTo>
                  <a:pt x="3387779" y="605834"/>
                  <a:pt x="3387779" y="605834"/>
                  <a:pt x="3387779" y="605834"/>
                </a:cubicBezTo>
                <a:cubicBezTo>
                  <a:pt x="3384126" y="606187"/>
                  <a:pt x="3384126" y="606187"/>
                  <a:pt x="3384126" y="606187"/>
                </a:cubicBezTo>
                <a:cubicBezTo>
                  <a:pt x="3381188" y="613844"/>
                  <a:pt x="3381188" y="613844"/>
                  <a:pt x="3381188" y="613844"/>
                </a:cubicBezTo>
                <a:cubicBezTo>
                  <a:pt x="3389210" y="620444"/>
                  <a:pt x="3389210" y="620444"/>
                  <a:pt x="3389210" y="620444"/>
                </a:cubicBezTo>
                <a:cubicBezTo>
                  <a:pt x="3391215" y="622094"/>
                  <a:pt x="3391215" y="622094"/>
                  <a:pt x="3391215" y="622094"/>
                </a:cubicBezTo>
                <a:cubicBezTo>
                  <a:pt x="3400168" y="619386"/>
                  <a:pt x="3400168" y="619386"/>
                  <a:pt x="3400168" y="619386"/>
                </a:cubicBezTo>
                <a:cubicBezTo>
                  <a:pt x="3395800" y="612434"/>
                  <a:pt x="3395800" y="612434"/>
                  <a:pt x="3395800" y="612434"/>
                </a:cubicBezTo>
                <a:cubicBezTo>
                  <a:pt x="3406044" y="604070"/>
                  <a:pt x="3406044" y="604070"/>
                  <a:pt x="3406044" y="604070"/>
                </a:cubicBezTo>
                <a:cubicBezTo>
                  <a:pt x="3410412" y="611023"/>
                  <a:pt x="3410412" y="611023"/>
                  <a:pt x="3410412" y="611023"/>
                </a:cubicBezTo>
                <a:cubicBezTo>
                  <a:pt x="3403821" y="619033"/>
                  <a:pt x="3401598" y="633996"/>
                  <a:pt x="3392287" y="633051"/>
                </a:cubicBezTo>
                <a:cubicBezTo>
                  <a:pt x="3391930" y="629399"/>
                  <a:pt x="3391930" y="629399"/>
                  <a:pt x="3391930" y="629399"/>
                </a:cubicBezTo>
                <a:cubicBezTo>
                  <a:pt x="3390282" y="631401"/>
                  <a:pt x="3390282" y="631401"/>
                  <a:pt x="3390282" y="631401"/>
                </a:cubicBezTo>
                <a:cubicBezTo>
                  <a:pt x="3386987" y="635406"/>
                  <a:pt x="3386987" y="635406"/>
                  <a:pt x="3386987" y="635406"/>
                </a:cubicBezTo>
                <a:cubicBezTo>
                  <a:pt x="3387919" y="626099"/>
                  <a:pt x="3387919" y="626099"/>
                  <a:pt x="3387919" y="626099"/>
                </a:cubicBezTo>
                <a:cubicBezTo>
                  <a:pt x="3379681" y="636112"/>
                  <a:pt x="3379681" y="636112"/>
                  <a:pt x="3379681" y="636112"/>
                </a:cubicBezTo>
                <a:cubicBezTo>
                  <a:pt x="3384049" y="643064"/>
                  <a:pt x="3384049" y="643064"/>
                  <a:pt x="3384049" y="643064"/>
                </a:cubicBezTo>
                <a:cubicBezTo>
                  <a:pt x="3369935" y="668392"/>
                  <a:pt x="3369935" y="668392"/>
                  <a:pt x="3369935" y="668392"/>
                </a:cubicBezTo>
                <a:cubicBezTo>
                  <a:pt x="3367355" y="679702"/>
                  <a:pt x="3367355" y="679702"/>
                  <a:pt x="3367355" y="679702"/>
                </a:cubicBezTo>
                <a:cubicBezTo>
                  <a:pt x="3361480" y="695017"/>
                  <a:pt x="3361480" y="695017"/>
                  <a:pt x="3361480" y="695017"/>
                </a:cubicBezTo>
                <a:lnTo>
                  <a:pt x="3355790" y="701932"/>
                </a:lnTo>
                <a:cubicBezTo>
                  <a:pt x="3357056" y="698094"/>
                  <a:pt x="3352006" y="706531"/>
                  <a:pt x="3353241" y="705030"/>
                </a:cubicBezTo>
                <a:cubicBezTo>
                  <a:pt x="3353241" y="705030"/>
                  <a:pt x="3353241" y="705030"/>
                  <a:pt x="3354271" y="703778"/>
                </a:cubicBezTo>
                <a:lnTo>
                  <a:pt x="3355790" y="701932"/>
                </a:lnTo>
                <a:cubicBezTo>
                  <a:pt x="3355368" y="703211"/>
                  <a:pt x="3354244" y="705855"/>
                  <a:pt x="3351951" y="710685"/>
                </a:cubicBezTo>
                <a:cubicBezTo>
                  <a:pt x="3349588" y="705382"/>
                  <a:pt x="3349588" y="705382"/>
                  <a:pt x="3349588" y="705382"/>
                </a:cubicBezTo>
                <a:cubicBezTo>
                  <a:pt x="3339345" y="713745"/>
                  <a:pt x="3339345" y="713745"/>
                  <a:pt x="3339345" y="713745"/>
                </a:cubicBezTo>
                <a:cubicBezTo>
                  <a:pt x="3339345" y="713745"/>
                  <a:pt x="3335692" y="714098"/>
                  <a:pt x="3337697" y="715748"/>
                </a:cubicBezTo>
                <a:lnTo>
                  <a:pt x="3337567" y="715905"/>
                </a:lnTo>
                <a:lnTo>
                  <a:pt x="3335334" y="710446"/>
                </a:lnTo>
                <a:cubicBezTo>
                  <a:pt x="3329459" y="725760"/>
                  <a:pt x="3329459" y="725760"/>
                  <a:pt x="3329459" y="725760"/>
                </a:cubicBezTo>
                <a:cubicBezTo>
                  <a:pt x="3325806" y="726113"/>
                  <a:pt x="3322868" y="733771"/>
                  <a:pt x="3333827" y="732713"/>
                </a:cubicBezTo>
                <a:cubicBezTo>
                  <a:pt x="3345360" y="718695"/>
                  <a:pt x="3345360" y="718695"/>
                  <a:pt x="3345360" y="718695"/>
                </a:cubicBezTo>
                <a:cubicBezTo>
                  <a:pt x="3365273" y="714929"/>
                  <a:pt x="3365273" y="714929"/>
                  <a:pt x="3365273" y="714929"/>
                </a:cubicBezTo>
                <a:cubicBezTo>
                  <a:pt x="3368568" y="710924"/>
                  <a:pt x="3368568" y="710924"/>
                  <a:pt x="3368568" y="710924"/>
                </a:cubicBezTo>
                <a:cubicBezTo>
                  <a:pt x="3363842" y="700319"/>
                  <a:pt x="3363842" y="700319"/>
                  <a:pt x="3363842" y="700319"/>
                </a:cubicBezTo>
                <a:cubicBezTo>
                  <a:pt x="3378096" y="695256"/>
                  <a:pt x="3378096" y="695256"/>
                  <a:pt x="3378096" y="695256"/>
                </a:cubicBezTo>
                <a:cubicBezTo>
                  <a:pt x="3378671" y="682296"/>
                  <a:pt x="3378671" y="682296"/>
                  <a:pt x="3378671" y="682296"/>
                </a:cubicBezTo>
                <a:lnTo>
                  <a:pt x="3380405" y="681526"/>
                </a:lnTo>
                <a:lnTo>
                  <a:pt x="3382914" y="682376"/>
                </a:lnTo>
                <a:cubicBezTo>
                  <a:pt x="3384563" y="681266"/>
                  <a:pt x="3387034" y="678263"/>
                  <a:pt x="3390563" y="671931"/>
                </a:cubicBezTo>
                <a:cubicBezTo>
                  <a:pt x="3382542" y="665331"/>
                  <a:pt x="3382542" y="665331"/>
                  <a:pt x="3382542" y="665331"/>
                </a:cubicBezTo>
                <a:cubicBezTo>
                  <a:pt x="3389848" y="664626"/>
                  <a:pt x="3389848" y="664626"/>
                  <a:pt x="3389848" y="664626"/>
                </a:cubicBezTo>
                <a:cubicBezTo>
                  <a:pt x="3389132" y="657321"/>
                  <a:pt x="3389132" y="657321"/>
                  <a:pt x="3389132" y="657321"/>
                </a:cubicBezTo>
                <a:cubicBezTo>
                  <a:pt x="3384764" y="650369"/>
                  <a:pt x="3384764" y="650369"/>
                  <a:pt x="3384764" y="650369"/>
                </a:cubicBezTo>
                <a:cubicBezTo>
                  <a:pt x="3389707" y="644361"/>
                  <a:pt x="3389707" y="644361"/>
                  <a:pt x="3389707" y="644361"/>
                </a:cubicBezTo>
                <a:cubicBezTo>
                  <a:pt x="3390422" y="651666"/>
                  <a:pt x="3390422" y="651666"/>
                  <a:pt x="3390422" y="651666"/>
                </a:cubicBezTo>
                <a:cubicBezTo>
                  <a:pt x="3391747" y="651077"/>
                  <a:pt x="3392065" y="651968"/>
                  <a:pt x="3391960" y="653246"/>
                </a:cubicBezTo>
                <a:lnTo>
                  <a:pt x="3391267" y="655944"/>
                </a:lnTo>
                <a:lnTo>
                  <a:pt x="3390925" y="656802"/>
                </a:lnTo>
                <a:cubicBezTo>
                  <a:pt x="3390386" y="658352"/>
                  <a:pt x="3390591" y="658102"/>
                  <a:pt x="3390959" y="657145"/>
                </a:cubicBezTo>
                <a:lnTo>
                  <a:pt x="3391267" y="655944"/>
                </a:lnTo>
                <a:lnTo>
                  <a:pt x="3395365" y="645658"/>
                </a:lnTo>
                <a:cubicBezTo>
                  <a:pt x="3396796" y="660268"/>
                  <a:pt x="3396796" y="660268"/>
                  <a:pt x="3396796" y="660268"/>
                </a:cubicBezTo>
                <a:cubicBezTo>
                  <a:pt x="3398444" y="658265"/>
                  <a:pt x="3398444" y="658265"/>
                  <a:pt x="3398444" y="658265"/>
                </a:cubicBezTo>
                <a:cubicBezTo>
                  <a:pt x="3394573" y="675230"/>
                  <a:pt x="3394573" y="675230"/>
                  <a:pt x="3394573" y="675230"/>
                </a:cubicBezTo>
                <a:cubicBezTo>
                  <a:pt x="3393998" y="688191"/>
                  <a:pt x="3393998" y="688191"/>
                  <a:pt x="3393998" y="688191"/>
                </a:cubicBezTo>
                <a:lnTo>
                  <a:pt x="3392224" y="690235"/>
                </a:lnTo>
                <a:lnTo>
                  <a:pt x="3392982" y="683104"/>
                </a:lnTo>
                <a:cubicBezTo>
                  <a:pt x="3392947" y="672449"/>
                  <a:pt x="3384422" y="696460"/>
                  <a:pt x="3389293" y="693613"/>
                </a:cubicBezTo>
                <a:lnTo>
                  <a:pt x="3392224" y="690235"/>
                </a:lnTo>
                <a:lnTo>
                  <a:pt x="3391809" y="694148"/>
                </a:lnTo>
                <a:cubicBezTo>
                  <a:pt x="3390962" y="699544"/>
                  <a:pt x="3389600" y="706819"/>
                  <a:pt x="3387548" y="716465"/>
                </a:cubicBezTo>
                <a:cubicBezTo>
                  <a:pt x="3380957" y="724476"/>
                  <a:pt x="3380957" y="724476"/>
                  <a:pt x="3380957" y="724476"/>
                </a:cubicBezTo>
                <a:lnTo>
                  <a:pt x="3381003" y="724947"/>
                </a:lnTo>
                <a:lnTo>
                  <a:pt x="3377662" y="728481"/>
                </a:lnTo>
                <a:cubicBezTo>
                  <a:pt x="3383678" y="733430"/>
                  <a:pt x="3383678" y="733430"/>
                  <a:pt x="3383678" y="733430"/>
                </a:cubicBezTo>
                <a:cubicBezTo>
                  <a:pt x="3376729" y="737788"/>
                  <a:pt x="3395709" y="743330"/>
                  <a:pt x="3377802" y="748745"/>
                </a:cubicBezTo>
                <a:cubicBezTo>
                  <a:pt x="3375222" y="760056"/>
                  <a:pt x="3375222" y="760056"/>
                  <a:pt x="3375222" y="760056"/>
                </a:cubicBezTo>
                <a:cubicBezTo>
                  <a:pt x="3379948" y="770660"/>
                  <a:pt x="3379948" y="770660"/>
                  <a:pt x="3379948" y="770660"/>
                </a:cubicBezTo>
                <a:cubicBezTo>
                  <a:pt x="3372642" y="771366"/>
                  <a:pt x="3372642" y="771366"/>
                  <a:pt x="3372642" y="771366"/>
                </a:cubicBezTo>
                <a:cubicBezTo>
                  <a:pt x="3371173" y="775194"/>
                  <a:pt x="3370384" y="781262"/>
                  <a:pt x="3368298" y="785841"/>
                </a:cubicBezTo>
                <a:lnTo>
                  <a:pt x="3358635" y="790261"/>
                </a:lnTo>
                <a:lnTo>
                  <a:pt x="3358996" y="788525"/>
                </a:lnTo>
                <a:cubicBezTo>
                  <a:pt x="3359604" y="784146"/>
                  <a:pt x="3356433" y="794130"/>
                  <a:pt x="3356165" y="791391"/>
                </a:cubicBezTo>
                <a:lnTo>
                  <a:pt x="3358635" y="790261"/>
                </a:lnTo>
                <a:lnTo>
                  <a:pt x="3356881" y="798696"/>
                </a:lnTo>
                <a:cubicBezTo>
                  <a:pt x="3353227" y="799049"/>
                  <a:pt x="3353227" y="799049"/>
                  <a:pt x="3353227" y="799049"/>
                </a:cubicBezTo>
                <a:cubicBezTo>
                  <a:pt x="3351005" y="814011"/>
                  <a:pt x="3351005" y="814011"/>
                  <a:pt x="3351005" y="814011"/>
                </a:cubicBezTo>
                <a:cubicBezTo>
                  <a:pt x="3359243" y="803998"/>
                  <a:pt x="3359243" y="803998"/>
                  <a:pt x="3359243" y="803998"/>
                </a:cubicBezTo>
                <a:cubicBezTo>
                  <a:pt x="3365476" y="792336"/>
                  <a:pt x="3365476" y="792336"/>
                  <a:pt x="3365476" y="792336"/>
                </a:cubicBezTo>
                <a:cubicBezTo>
                  <a:pt x="3364544" y="801643"/>
                  <a:pt x="3364544" y="801643"/>
                  <a:pt x="3364544" y="801643"/>
                </a:cubicBezTo>
                <a:cubicBezTo>
                  <a:pt x="3368197" y="801290"/>
                  <a:pt x="3368197" y="801290"/>
                  <a:pt x="3368197" y="801290"/>
                </a:cubicBezTo>
                <a:cubicBezTo>
                  <a:pt x="3371275" y="813898"/>
                  <a:pt x="3371275" y="813898"/>
                  <a:pt x="3371275" y="813898"/>
                </a:cubicBezTo>
                <a:cubicBezTo>
                  <a:pt x="3369269" y="812248"/>
                  <a:pt x="3369269" y="812248"/>
                  <a:pt x="3369269" y="812248"/>
                </a:cubicBezTo>
                <a:lnTo>
                  <a:pt x="3367984" y="815598"/>
                </a:lnTo>
                <a:lnTo>
                  <a:pt x="3365929" y="815796"/>
                </a:lnTo>
                <a:cubicBezTo>
                  <a:pt x="3364340" y="817217"/>
                  <a:pt x="3361765" y="820346"/>
                  <a:pt x="3357736" y="826266"/>
                </a:cubicBezTo>
                <a:cubicBezTo>
                  <a:pt x="3367404" y="830863"/>
                  <a:pt x="3367404" y="830863"/>
                  <a:pt x="3367404" y="830863"/>
                </a:cubicBezTo>
                <a:cubicBezTo>
                  <a:pt x="3361529" y="846178"/>
                  <a:pt x="3361529" y="846178"/>
                  <a:pt x="3361529" y="846178"/>
                </a:cubicBezTo>
                <a:lnTo>
                  <a:pt x="3361527" y="845637"/>
                </a:lnTo>
                <a:lnTo>
                  <a:pt x="3362385" y="841688"/>
                </a:lnTo>
                <a:cubicBezTo>
                  <a:pt x="3363338" y="836699"/>
                  <a:pt x="3362090" y="841025"/>
                  <a:pt x="3361519" y="844018"/>
                </a:cubicBezTo>
                <a:lnTo>
                  <a:pt x="3361527" y="845637"/>
                </a:lnTo>
                <a:lnTo>
                  <a:pt x="3358948" y="857488"/>
                </a:lnTo>
                <a:cubicBezTo>
                  <a:pt x="3355653" y="861493"/>
                  <a:pt x="3355653" y="861493"/>
                  <a:pt x="3355653" y="861493"/>
                </a:cubicBezTo>
                <a:cubicBezTo>
                  <a:pt x="3359089" y="877752"/>
                  <a:pt x="3359089" y="877752"/>
                  <a:pt x="3359089" y="877752"/>
                </a:cubicBezTo>
                <a:cubicBezTo>
                  <a:pt x="3361094" y="879402"/>
                  <a:pt x="3361094" y="879402"/>
                  <a:pt x="3361094" y="879402"/>
                </a:cubicBezTo>
                <a:lnTo>
                  <a:pt x="3363786" y="876131"/>
                </a:lnTo>
                <a:lnTo>
                  <a:pt x="3364747" y="879050"/>
                </a:lnTo>
                <a:cubicBezTo>
                  <a:pt x="3370980" y="867387"/>
                  <a:pt x="3370980" y="867387"/>
                  <a:pt x="3370980" y="867387"/>
                </a:cubicBezTo>
                <a:cubicBezTo>
                  <a:pt x="3371913" y="858080"/>
                  <a:pt x="3371913" y="858080"/>
                  <a:pt x="3371913" y="858080"/>
                </a:cubicBezTo>
                <a:cubicBezTo>
                  <a:pt x="3373561" y="856077"/>
                  <a:pt x="3373561" y="856077"/>
                  <a:pt x="3373561" y="856077"/>
                </a:cubicBezTo>
                <a:cubicBezTo>
                  <a:pt x="3377213" y="855724"/>
                  <a:pt x="3377213" y="855724"/>
                  <a:pt x="3377213" y="855724"/>
                </a:cubicBezTo>
                <a:cubicBezTo>
                  <a:pt x="3374991" y="870687"/>
                  <a:pt x="3374991" y="870687"/>
                  <a:pt x="3374991" y="870687"/>
                </a:cubicBezTo>
                <a:cubicBezTo>
                  <a:pt x="3365463" y="886354"/>
                  <a:pt x="3365463" y="886354"/>
                  <a:pt x="3365463" y="886354"/>
                </a:cubicBezTo>
                <a:cubicBezTo>
                  <a:pt x="3364887" y="899314"/>
                  <a:pt x="3364887" y="899314"/>
                  <a:pt x="3364887" y="899314"/>
                </a:cubicBezTo>
                <a:cubicBezTo>
                  <a:pt x="3360302" y="908975"/>
                  <a:pt x="3360302" y="908975"/>
                  <a:pt x="3360302" y="908975"/>
                </a:cubicBezTo>
                <a:cubicBezTo>
                  <a:pt x="3360660" y="912627"/>
                  <a:pt x="3360660" y="912627"/>
                  <a:pt x="3360660" y="912627"/>
                </a:cubicBezTo>
                <a:cubicBezTo>
                  <a:pt x="3365960" y="910272"/>
                  <a:pt x="3365960" y="910272"/>
                  <a:pt x="3365960" y="910272"/>
                </a:cubicBezTo>
                <a:cubicBezTo>
                  <a:pt x="3366100" y="930536"/>
                  <a:pt x="3366100" y="930536"/>
                  <a:pt x="3366100" y="930536"/>
                </a:cubicBezTo>
                <a:lnTo>
                  <a:pt x="3362198" y="935279"/>
                </a:lnTo>
                <a:lnTo>
                  <a:pt x="3361624" y="931890"/>
                </a:lnTo>
                <a:cubicBezTo>
                  <a:pt x="3361328" y="931228"/>
                  <a:pt x="3360917" y="931728"/>
                  <a:pt x="3360242" y="934846"/>
                </a:cubicBezTo>
                <a:lnTo>
                  <a:pt x="3359353" y="940459"/>
                </a:lnTo>
                <a:lnTo>
                  <a:pt x="3358793" y="942994"/>
                </a:lnTo>
                <a:lnTo>
                  <a:pt x="3358928" y="943148"/>
                </a:lnTo>
                <a:lnTo>
                  <a:pt x="3357287" y="953509"/>
                </a:lnTo>
                <a:cubicBezTo>
                  <a:pt x="3362588" y="951154"/>
                  <a:pt x="3362588" y="951154"/>
                  <a:pt x="3362588" y="951154"/>
                </a:cubicBezTo>
                <a:cubicBezTo>
                  <a:pt x="3364325" y="950064"/>
                  <a:pt x="3363859" y="948842"/>
                  <a:pt x="3362718" y="947483"/>
                </a:cubicBezTo>
                <a:lnTo>
                  <a:pt x="3358928" y="943148"/>
                </a:lnTo>
                <a:lnTo>
                  <a:pt x="3359353" y="940459"/>
                </a:lnTo>
                <a:lnTo>
                  <a:pt x="3359971" y="937667"/>
                </a:lnTo>
                <a:lnTo>
                  <a:pt x="3361687" y="936980"/>
                </a:lnTo>
                <a:lnTo>
                  <a:pt x="3363163" y="938194"/>
                </a:lnTo>
                <a:lnTo>
                  <a:pt x="3362573" y="936625"/>
                </a:lnTo>
                <a:lnTo>
                  <a:pt x="3375412" y="931481"/>
                </a:lnTo>
                <a:cubicBezTo>
                  <a:pt x="3375233" y="929655"/>
                  <a:pt x="3375788" y="925914"/>
                  <a:pt x="3376962" y="921423"/>
                </a:cubicBezTo>
                <a:lnTo>
                  <a:pt x="3381954" y="907594"/>
                </a:lnTo>
                <a:lnTo>
                  <a:pt x="3384225" y="908508"/>
                </a:lnTo>
                <a:cubicBezTo>
                  <a:pt x="3383510" y="901203"/>
                  <a:pt x="3383510" y="901203"/>
                  <a:pt x="3383510" y="901203"/>
                </a:cubicBezTo>
                <a:cubicBezTo>
                  <a:pt x="3389027" y="882236"/>
                  <a:pt x="3389027" y="882236"/>
                  <a:pt x="3389027" y="882236"/>
                </a:cubicBezTo>
                <a:cubicBezTo>
                  <a:pt x="3388312" y="874931"/>
                  <a:pt x="3388312" y="874931"/>
                  <a:pt x="3388312" y="874931"/>
                </a:cubicBezTo>
                <a:cubicBezTo>
                  <a:pt x="3392323" y="878231"/>
                  <a:pt x="3392323" y="878231"/>
                  <a:pt x="3392323" y="878231"/>
                </a:cubicBezTo>
                <a:cubicBezTo>
                  <a:pt x="3401276" y="875523"/>
                  <a:pt x="3401276" y="875523"/>
                  <a:pt x="3401276" y="875523"/>
                </a:cubicBezTo>
                <a:cubicBezTo>
                  <a:pt x="3407292" y="880472"/>
                  <a:pt x="3407292" y="880472"/>
                  <a:pt x="3407292" y="880472"/>
                </a:cubicBezTo>
                <a:cubicBezTo>
                  <a:pt x="3428494" y="871052"/>
                  <a:pt x="3428494" y="871052"/>
                  <a:pt x="3428494" y="871052"/>
                </a:cubicBezTo>
                <a:cubicBezTo>
                  <a:pt x="3431790" y="867046"/>
                  <a:pt x="3431790" y="867046"/>
                  <a:pt x="3431790" y="867046"/>
                </a:cubicBezTo>
                <a:cubicBezTo>
                  <a:pt x="3424126" y="864099"/>
                  <a:pt x="3424126" y="864099"/>
                  <a:pt x="3424126" y="864099"/>
                </a:cubicBezTo>
                <a:cubicBezTo>
                  <a:pt x="3432365" y="854086"/>
                  <a:pt x="3432365" y="854086"/>
                  <a:pt x="3432365" y="854086"/>
                </a:cubicBezTo>
                <a:cubicBezTo>
                  <a:pt x="3437091" y="864691"/>
                  <a:pt x="3437091" y="864691"/>
                  <a:pt x="3437091" y="864691"/>
                </a:cubicBezTo>
                <a:cubicBezTo>
                  <a:pt x="3441101" y="867991"/>
                  <a:pt x="3426566" y="832525"/>
                  <a:pt x="3443464" y="873293"/>
                </a:cubicBezTo>
                <a:cubicBezTo>
                  <a:pt x="3451702" y="863280"/>
                  <a:pt x="3451702" y="863280"/>
                  <a:pt x="3451702" y="863280"/>
                </a:cubicBezTo>
                <a:cubicBezTo>
                  <a:pt x="3444396" y="863986"/>
                  <a:pt x="3444396" y="863986"/>
                  <a:pt x="3444396" y="863986"/>
                </a:cubicBezTo>
                <a:cubicBezTo>
                  <a:pt x="3435660" y="850081"/>
                  <a:pt x="3435660" y="850081"/>
                  <a:pt x="3435660" y="850081"/>
                </a:cubicBezTo>
                <a:cubicBezTo>
                  <a:pt x="3449199" y="837713"/>
                  <a:pt x="3449199" y="837713"/>
                  <a:pt x="3449199" y="837713"/>
                </a:cubicBezTo>
                <a:cubicBezTo>
                  <a:pt x="3451562" y="843016"/>
                  <a:pt x="3451562" y="843016"/>
                  <a:pt x="3451562" y="843016"/>
                </a:cubicBezTo>
                <a:cubicBezTo>
                  <a:pt x="3449339" y="857978"/>
                  <a:pt x="3449339" y="857978"/>
                  <a:pt x="3449339" y="857978"/>
                </a:cubicBezTo>
                <a:cubicBezTo>
                  <a:pt x="3449697" y="861630"/>
                  <a:pt x="3449697" y="861630"/>
                  <a:pt x="3449697" y="861630"/>
                </a:cubicBezTo>
                <a:cubicBezTo>
                  <a:pt x="3455355" y="862928"/>
                  <a:pt x="3455355" y="862928"/>
                  <a:pt x="3455355" y="862928"/>
                </a:cubicBezTo>
                <a:cubicBezTo>
                  <a:pt x="3452634" y="853973"/>
                  <a:pt x="3459583" y="849615"/>
                  <a:pt x="3461230" y="847612"/>
                </a:cubicBezTo>
                <a:cubicBezTo>
                  <a:pt x="3457003" y="860925"/>
                  <a:pt x="3457003" y="860925"/>
                  <a:pt x="3457003" y="860925"/>
                </a:cubicBezTo>
                <a:cubicBezTo>
                  <a:pt x="3465956" y="858217"/>
                  <a:pt x="3465956" y="858217"/>
                  <a:pt x="3465956" y="858217"/>
                </a:cubicBezTo>
                <a:cubicBezTo>
                  <a:pt x="3461728" y="871530"/>
                  <a:pt x="3461728" y="871530"/>
                  <a:pt x="3461728" y="871530"/>
                </a:cubicBezTo>
                <a:cubicBezTo>
                  <a:pt x="3460438" y="877185"/>
                  <a:pt x="3460438" y="877185"/>
                  <a:pt x="3460438" y="877185"/>
                </a:cubicBezTo>
                <a:cubicBezTo>
                  <a:pt x="3472330" y="866819"/>
                  <a:pt x="3472330" y="866819"/>
                  <a:pt x="3472330" y="866819"/>
                </a:cubicBezTo>
                <a:cubicBezTo>
                  <a:pt x="3466454" y="882134"/>
                  <a:pt x="3466454" y="882134"/>
                  <a:pt x="3466454" y="882134"/>
                </a:cubicBezTo>
                <a:cubicBezTo>
                  <a:pt x="3464231" y="897097"/>
                  <a:pt x="3464231" y="897097"/>
                  <a:pt x="3464231" y="897097"/>
                </a:cubicBezTo>
                <a:cubicBezTo>
                  <a:pt x="3460936" y="901102"/>
                  <a:pt x="3460936" y="901102"/>
                  <a:pt x="3460936" y="901102"/>
                </a:cubicBezTo>
                <a:lnTo>
                  <a:pt x="3460438" y="906069"/>
                </a:lnTo>
                <a:lnTo>
                  <a:pt x="3460347" y="905969"/>
                </a:lnTo>
                <a:cubicBezTo>
                  <a:pt x="3458339" y="904003"/>
                  <a:pt x="3464247" y="911383"/>
                  <a:pt x="3460004" y="910410"/>
                </a:cubicBezTo>
                <a:cubicBezTo>
                  <a:pt x="3460004" y="910410"/>
                  <a:pt x="3460004" y="910410"/>
                  <a:pt x="3460120" y="909246"/>
                </a:cubicBezTo>
                <a:lnTo>
                  <a:pt x="3460438" y="906069"/>
                </a:lnTo>
                <a:lnTo>
                  <a:pt x="3465662" y="911707"/>
                </a:lnTo>
                <a:cubicBezTo>
                  <a:pt x="3460501" y="934327"/>
                  <a:pt x="3460501" y="934327"/>
                  <a:pt x="3460501" y="934327"/>
                </a:cubicBezTo>
                <a:cubicBezTo>
                  <a:pt x="3448253" y="941040"/>
                  <a:pt x="3448253" y="941040"/>
                  <a:pt x="3448253" y="941040"/>
                </a:cubicBezTo>
                <a:cubicBezTo>
                  <a:pt x="3438367" y="953055"/>
                  <a:pt x="3438367" y="953055"/>
                  <a:pt x="3438367" y="953055"/>
                </a:cubicBezTo>
                <a:cubicBezTo>
                  <a:pt x="3440729" y="958357"/>
                  <a:pt x="3440729" y="958357"/>
                  <a:pt x="3440729" y="958357"/>
                </a:cubicBezTo>
                <a:cubicBezTo>
                  <a:pt x="3435786" y="964365"/>
                  <a:pt x="3435786" y="964365"/>
                  <a:pt x="3435786" y="964365"/>
                </a:cubicBezTo>
                <a:cubicBezTo>
                  <a:pt x="3443450" y="967312"/>
                  <a:pt x="3443450" y="967312"/>
                  <a:pt x="3443450" y="967312"/>
                </a:cubicBezTo>
                <a:cubicBezTo>
                  <a:pt x="3449108" y="968610"/>
                  <a:pt x="3449108" y="968610"/>
                  <a:pt x="3449108" y="968610"/>
                </a:cubicBezTo>
                <a:cubicBezTo>
                  <a:pt x="3457346" y="958597"/>
                  <a:pt x="3457346" y="958597"/>
                  <a:pt x="3457346" y="958597"/>
                </a:cubicBezTo>
                <a:cubicBezTo>
                  <a:pt x="3455341" y="956947"/>
                  <a:pt x="3455341" y="956947"/>
                  <a:pt x="3455341" y="956947"/>
                </a:cubicBezTo>
                <a:cubicBezTo>
                  <a:pt x="3458636" y="952942"/>
                  <a:pt x="3458636" y="952942"/>
                  <a:pt x="3458636" y="952942"/>
                </a:cubicBezTo>
                <a:cubicBezTo>
                  <a:pt x="3458279" y="949289"/>
                  <a:pt x="3458279" y="949289"/>
                  <a:pt x="3458279" y="949289"/>
                </a:cubicBezTo>
                <a:cubicBezTo>
                  <a:pt x="3464154" y="933974"/>
                  <a:pt x="3464154" y="933974"/>
                  <a:pt x="3464154" y="933974"/>
                </a:cubicBezTo>
                <a:cubicBezTo>
                  <a:pt x="3466160" y="935624"/>
                  <a:pt x="3460859" y="937979"/>
                  <a:pt x="3467807" y="933621"/>
                </a:cubicBezTo>
                <a:cubicBezTo>
                  <a:pt x="3465942" y="952236"/>
                  <a:pt x="3465942" y="952236"/>
                  <a:pt x="3465942" y="952236"/>
                </a:cubicBezTo>
                <a:cubicBezTo>
                  <a:pt x="3474538" y="945876"/>
                  <a:pt x="3474538" y="945876"/>
                  <a:pt x="3474538" y="945876"/>
                </a:cubicBezTo>
                <a:cubicBezTo>
                  <a:pt x="3474538" y="945876"/>
                  <a:pt x="3471026" y="966493"/>
                  <a:pt x="3475828" y="940221"/>
                </a:cubicBezTo>
                <a:cubicBezTo>
                  <a:pt x="3484782" y="937513"/>
                  <a:pt x="3484782" y="937513"/>
                  <a:pt x="3484782" y="937513"/>
                </a:cubicBezTo>
                <a:cubicBezTo>
                  <a:pt x="3488077" y="933508"/>
                  <a:pt x="3488077" y="933508"/>
                  <a:pt x="3488077" y="933508"/>
                </a:cubicBezTo>
                <a:cubicBezTo>
                  <a:pt x="3483709" y="926556"/>
                  <a:pt x="3483709" y="926556"/>
                  <a:pt x="3483709" y="926556"/>
                </a:cubicBezTo>
                <a:cubicBezTo>
                  <a:pt x="3488294" y="916895"/>
                  <a:pt x="3488294" y="916895"/>
                  <a:pt x="3488294" y="916895"/>
                </a:cubicBezTo>
                <a:cubicBezTo>
                  <a:pt x="3484641" y="917248"/>
                  <a:pt x="3484641" y="917248"/>
                  <a:pt x="3484641" y="917248"/>
                </a:cubicBezTo>
                <a:cubicBezTo>
                  <a:pt x="3495243" y="912538"/>
                  <a:pt x="3495243" y="912538"/>
                  <a:pt x="3495243" y="912538"/>
                </a:cubicBezTo>
                <a:cubicBezTo>
                  <a:pt x="3494885" y="908885"/>
                  <a:pt x="3494885" y="908885"/>
                  <a:pt x="3494885" y="908885"/>
                </a:cubicBezTo>
                <a:cubicBezTo>
                  <a:pt x="3509139" y="903822"/>
                  <a:pt x="3509139" y="903822"/>
                  <a:pt x="3509139" y="903822"/>
                </a:cubicBezTo>
                <a:cubicBezTo>
                  <a:pt x="3505129" y="900522"/>
                  <a:pt x="3505129" y="900522"/>
                  <a:pt x="3505129" y="900522"/>
                </a:cubicBezTo>
                <a:cubicBezTo>
                  <a:pt x="3515730" y="895812"/>
                  <a:pt x="3505269" y="920787"/>
                  <a:pt x="3517378" y="893809"/>
                </a:cubicBezTo>
                <a:cubicBezTo>
                  <a:pt x="3525041" y="896756"/>
                  <a:pt x="3525041" y="896756"/>
                  <a:pt x="3525041" y="896756"/>
                </a:cubicBezTo>
                <a:cubicBezTo>
                  <a:pt x="3540228" y="882386"/>
                  <a:pt x="3540228" y="882386"/>
                  <a:pt x="3540228" y="882386"/>
                </a:cubicBezTo>
                <a:cubicBezTo>
                  <a:pt x="3543165" y="874728"/>
                  <a:pt x="3543165" y="874728"/>
                  <a:pt x="3543165" y="874728"/>
                </a:cubicBezTo>
                <a:cubicBezTo>
                  <a:pt x="3546460" y="870723"/>
                  <a:pt x="3546460" y="870723"/>
                  <a:pt x="3546460" y="870723"/>
                </a:cubicBezTo>
                <a:cubicBezTo>
                  <a:pt x="3538937" y="888041"/>
                  <a:pt x="3570601" y="853645"/>
                  <a:pt x="3540943" y="889691"/>
                </a:cubicBezTo>
                <a:cubicBezTo>
                  <a:pt x="3544953" y="892990"/>
                  <a:pt x="3544953" y="892990"/>
                  <a:pt x="3544953" y="892990"/>
                </a:cubicBezTo>
                <a:cubicBezTo>
                  <a:pt x="3544378" y="905950"/>
                  <a:pt x="3544378" y="905950"/>
                  <a:pt x="3544378" y="905950"/>
                </a:cubicBezTo>
                <a:cubicBezTo>
                  <a:pt x="3558275" y="897234"/>
                  <a:pt x="3558275" y="897234"/>
                  <a:pt x="3558275" y="897234"/>
                </a:cubicBezTo>
                <a:cubicBezTo>
                  <a:pt x="3550036" y="907247"/>
                  <a:pt x="3550036" y="907247"/>
                  <a:pt x="3550036" y="907247"/>
                </a:cubicBezTo>
                <a:cubicBezTo>
                  <a:pt x="3540725" y="906303"/>
                  <a:pt x="3540725" y="906303"/>
                  <a:pt x="3540725" y="906303"/>
                </a:cubicBezTo>
                <a:cubicBezTo>
                  <a:pt x="3541441" y="913608"/>
                  <a:pt x="3541441" y="913608"/>
                  <a:pt x="3541441" y="913608"/>
                </a:cubicBezTo>
                <a:cubicBezTo>
                  <a:pt x="3530839" y="918318"/>
                  <a:pt x="3530839" y="918318"/>
                  <a:pt x="3530839" y="918318"/>
                </a:cubicBezTo>
                <a:cubicBezTo>
                  <a:pt x="3533560" y="927273"/>
                  <a:pt x="3533560" y="927273"/>
                  <a:pt x="3533560" y="927273"/>
                </a:cubicBezTo>
                <a:cubicBezTo>
                  <a:pt x="3525321" y="937286"/>
                  <a:pt x="3525321" y="937286"/>
                  <a:pt x="3525321" y="937286"/>
                </a:cubicBezTo>
                <a:cubicBezTo>
                  <a:pt x="3521668" y="937639"/>
                  <a:pt x="3521668" y="937639"/>
                  <a:pt x="3521668" y="937639"/>
                </a:cubicBezTo>
                <a:cubicBezTo>
                  <a:pt x="3529332" y="940585"/>
                  <a:pt x="3517083" y="947299"/>
                  <a:pt x="3520736" y="946946"/>
                </a:cubicBezTo>
                <a:cubicBezTo>
                  <a:pt x="3527109" y="955548"/>
                  <a:pt x="3527109" y="955548"/>
                  <a:pt x="3527109" y="955548"/>
                </a:cubicBezTo>
                <a:cubicBezTo>
                  <a:pt x="3533700" y="947538"/>
                  <a:pt x="3533700" y="947538"/>
                  <a:pt x="3533700" y="947538"/>
                </a:cubicBezTo>
                <a:cubicBezTo>
                  <a:pt x="3537710" y="950838"/>
                  <a:pt x="3537710" y="950838"/>
                  <a:pt x="3537710" y="950838"/>
                </a:cubicBezTo>
                <a:cubicBezTo>
                  <a:pt x="3523814" y="959553"/>
                  <a:pt x="3534772" y="958495"/>
                  <a:pt x="3534555" y="975107"/>
                </a:cubicBezTo>
                <a:cubicBezTo>
                  <a:pt x="3527607" y="979465"/>
                  <a:pt x="3527607" y="979465"/>
                  <a:pt x="3527607" y="979465"/>
                </a:cubicBezTo>
                <a:cubicBezTo>
                  <a:pt x="3535271" y="982412"/>
                  <a:pt x="3521732" y="994780"/>
                  <a:pt x="3529395" y="997728"/>
                </a:cubicBezTo>
                <a:cubicBezTo>
                  <a:pt x="3539064" y="1002324"/>
                  <a:pt x="3539064" y="1002324"/>
                  <a:pt x="3539064" y="1002324"/>
                </a:cubicBezTo>
                <a:cubicBezTo>
                  <a:pt x="3536484" y="1013634"/>
                  <a:pt x="3536484" y="1013634"/>
                  <a:pt x="3536484" y="1013634"/>
                </a:cubicBezTo>
                <a:cubicBezTo>
                  <a:pt x="3530468" y="1008685"/>
                  <a:pt x="3530468" y="1008685"/>
                  <a:pt x="3530468" y="1008685"/>
                </a:cubicBezTo>
                <a:cubicBezTo>
                  <a:pt x="3532115" y="1006682"/>
                  <a:pt x="3532115" y="1006682"/>
                  <a:pt x="3532115" y="1006682"/>
                </a:cubicBezTo>
                <a:cubicBezTo>
                  <a:pt x="3530110" y="1005032"/>
                  <a:pt x="3530110" y="1005032"/>
                  <a:pt x="3530110" y="1005032"/>
                </a:cubicBezTo>
                <a:cubicBezTo>
                  <a:pt x="3524810" y="1007388"/>
                  <a:pt x="3524810" y="1007388"/>
                  <a:pt x="3524810" y="1007388"/>
                </a:cubicBezTo>
                <a:cubicBezTo>
                  <a:pt x="3521514" y="1011393"/>
                  <a:pt x="3527172" y="1012690"/>
                  <a:pt x="3525882" y="1018345"/>
                </a:cubicBezTo>
                <a:cubicBezTo>
                  <a:pt x="3522229" y="1018698"/>
                  <a:pt x="3522229" y="1018698"/>
                  <a:pt x="3522229" y="1018698"/>
                </a:cubicBezTo>
                <a:cubicBezTo>
                  <a:pt x="3522447" y="1002085"/>
                  <a:pt x="3522447" y="1002085"/>
                  <a:pt x="3522447" y="1002085"/>
                </a:cubicBezTo>
                <a:cubicBezTo>
                  <a:pt x="3525742" y="998080"/>
                  <a:pt x="3525742" y="998080"/>
                  <a:pt x="3525742" y="998080"/>
                </a:cubicBezTo>
                <a:lnTo>
                  <a:pt x="3525110" y="991620"/>
                </a:lnTo>
                <a:lnTo>
                  <a:pt x="3525322" y="991438"/>
                </a:lnTo>
                <a:cubicBezTo>
                  <a:pt x="3524938" y="989862"/>
                  <a:pt x="3522843" y="987299"/>
                  <a:pt x="3524669" y="987123"/>
                </a:cubicBezTo>
                <a:cubicBezTo>
                  <a:pt x="3524669" y="987123"/>
                  <a:pt x="3524669" y="987123"/>
                  <a:pt x="3524803" y="988493"/>
                </a:cubicBezTo>
                <a:lnTo>
                  <a:pt x="3525110" y="991620"/>
                </a:lnTo>
                <a:lnTo>
                  <a:pt x="3523913" y="992640"/>
                </a:lnTo>
                <a:cubicBezTo>
                  <a:pt x="3522547" y="992513"/>
                  <a:pt x="3520049" y="991717"/>
                  <a:pt x="3515716" y="989831"/>
                </a:cubicBezTo>
                <a:cubicBezTo>
                  <a:pt x="3513711" y="988181"/>
                  <a:pt x="3513711" y="988181"/>
                  <a:pt x="3513711" y="988181"/>
                </a:cubicBezTo>
                <a:cubicBezTo>
                  <a:pt x="3517006" y="984176"/>
                  <a:pt x="3517006" y="984176"/>
                  <a:pt x="3517006" y="984176"/>
                </a:cubicBezTo>
                <a:cubicBezTo>
                  <a:pt x="3512638" y="977224"/>
                  <a:pt x="3512638" y="977224"/>
                  <a:pt x="3512638" y="977224"/>
                </a:cubicBezTo>
                <a:cubicBezTo>
                  <a:pt x="3503684" y="979931"/>
                  <a:pt x="3503684" y="979931"/>
                  <a:pt x="3503684" y="979931"/>
                </a:cubicBezTo>
                <a:cubicBezTo>
                  <a:pt x="3506622" y="972274"/>
                  <a:pt x="3506622" y="972274"/>
                  <a:pt x="3506622" y="972274"/>
                </a:cubicBezTo>
                <a:cubicBezTo>
                  <a:pt x="3503327" y="976279"/>
                  <a:pt x="3503327" y="976279"/>
                  <a:pt x="3503327" y="976279"/>
                </a:cubicBezTo>
                <a:cubicBezTo>
                  <a:pt x="3498166" y="998899"/>
                  <a:pt x="3498166" y="998899"/>
                  <a:pt x="3498166" y="998899"/>
                </a:cubicBezTo>
                <a:cubicBezTo>
                  <a:pt x="3501244" y="1011507"/>
                  <a:pt x="3501244" y="1011507"/>
                  <a:pt x="3501244" y="1011507"/>
                </a:cubicBezTo>
                <a:cubicBezTo>
                  <a:pt x="3499597" y="1013509"/>
                  <a:pt x="3497592" y="1011859"/>
                  <a:pt x="3497592" y="1011859"/>
                </a:cubicBezTo>
                <a:cubicBezTo>
                  <a:pt x="3494514" y="999251"/>
                  <a:pt x="3494514" y="999251"/>
                  <a:pt x="3494514" y="999251"/>
                </a:cubicBezTo>
                <a:cubicBezTo>
                  <a:pt x="3485560" y="1001960"/>
                  <a:pt x="3485560" y="1001960"/>
                  <a:pt x="3485560" y="1001960"/>
                </a:cubicBezTo>
                <a:cubicBezTo>
                  <a:pt x="3480975" y="1011620"/>
                  <a:pt x="3480975" y="1011620"/>
                  <a:pt x="3480975" y="1011620"/>
                </a:cubicBezTo>
                <a:lnTo>
                  <a:pt x="3479304" y="1010245"/>
                </a:lnTo>
                <a:lnTo>
                  <a:pt x="3479705" y="1010417"/>
                </a:lnTo>
                <a:cubicBezTo>
                  <a:pt x="3479699" y="1010360"/>
                  <a:pt x="3477967" y="1009145"/>
                  <a:pt x="3472954" y="1005020"/>
                </a:cubicBezTo>
                <a:cubicBezTo>
                  <a:pt x="3472954" y="1005020"/>
                  <a:pt x="3472954" y="1005020"/>
                  <a:pt x="3473956" y="1005845"/>
                </a:cubicBezTo>
                <a:lnTo>
                  <a:pt x="3479304" y="1010245"/>
                </a:lnTo>
                <a:lnTo>
                  <a:pt x="3476096" y="1008865"/>
                </a:lnTo>
                <a:cubicBezTo>
                  <a:pt x="3472308" y="1007848"/>
                  <a:pt x="3467832" y="1009202"/>
                  <a:pt x="3475099" y="1026935"/>
                </a:cubicBezTo>
                <a:cubicBezTo>
                  <a:pt x="3474524" y="1039895"/>
                  <a:pt x="3474524" y="1039895"/>
                  <a:pt x="3474524" y="1039895"/>
                </a:cubicBezTo>
                <a:cubicBezTo>
                  <a:pt x="3467576" y="1044253"/>
                  <a:pt x="3467576" y="1044253"/>
                  <a:pt x="3467576" y="1044253"/>
                </a:cubicBezTo>
                <a:cubicBezTo>
                  <a:pt x="3471944" y="1051205"/>
                  <a:pt x="3465928" y="1046255"/>
                  <a:pt x="3463706" y="1061218"/>
                </a:cubicBezTo>
                <a:cubicBezTo>
                  <a:pt x="3469006" y="1058862"/>
                  <a:pt x="3469006" y="1058862"/>
                  <a:pt x="3469006" y="1058862"/>
                </a:cubicBezTo>
                <a:cubicBezTo>
                  <a:pt x="3474882" y="1043547"/>
                  <a:pt x="3474882" y="1043547"/>
                  <a:pt x="3474882" y="1043547"/>
                </a:cubicBezTo>
                <a:cubicBezTo>
                  <a:pt x="3476118" y="1042045"/>
                  <a:pt x="3471871" y="1058701"/>
                  <a:pt x="3476865" y="1053207"/>
                </a:cubicBezTo>
                <a:lnTo>
                  <a:pt x="3476997" y="1052986"/>
                </a:lnTo>
                <a:lnTo>
                  <a:pt x="3477620" y="1055035"/>
                </a:lnTo>
                <a:cubicBezTo>
                  <a:pt x="3477960" y="1056154"/>
                  <a:pt x="3477960" y="1056154"/>
                  <a:pt x="3477960" y="1056154"/>
                </a:cubicBezTo>
                <a:cubicBezTo>
                  <a:pt x="3474307" y="1056507"/>
                  <a:pt x="3480323" y="1061457"/>
                  <a:pt x="3472302" y="1054857"/>
                </a:cubicBezTo>
                <a:cubicBezTo>
                  <a:pt x="3471369" y="1064165"/>
                  <a:pt x="3471369" y="1064165"/>
                  <a:pt x="3471369" y="1064165"/>
                </a:cubicBezTo>
                <a:cubicBezTo>
                  <a:pt x="3458903" y="1087490"/>
                  <a:pt x="3458903" y="1087490"/>
                  <a:pt x="3458903" y="1087490"/>
                </a:cubicBezTo>
                <a:cubicBezTo>
                  <a:pt x="3462914" y="1090790"/>
                  <a:pt x="3462914" y="1090790"/>
                  <a:pt x="3462914" y="1090790"/>
                </a:cubicBezTo>
                <a:cubicBezTo>
                  <a:pt x="3455965" y="1095148"/>
                  <a:pt x="3455965" y="1095148"/>
                  <a:pt x="3455965" y="1095148"/>
                </a:cubicBezTo>
                <a:cubicBezTo>
                  <a:pt x="3455965" y="1095148"/>
                  <a:pt x="3457038" y="1106105"/>
                  <a:pt x="3457396" y="1109757"/>
                </a:cubicBezTo>
                <a:cubicBezTo>
                  <a:pt x="3469644" y="1103045"/>
                  <a:pt x="3469644" y="1103045"/>
                  <a:pt x="3469644" y="1103045"/>
                </a:cubicBezTo>
                <a:cubicBezTo>
                  <a:pt x="3477525" y="1089379"/>
                  <a:pt x="3477525" y="1089379"/>
                  <a:pt x="3477525" y="1089379"/>
                </a:cubicBezTo>
                <a:cubicBezTo>
                  <a:pt x="3475520" y="1087729"/>
                  <a:pt x="3475520" y="1087729"/>
                  <a:pt x="3475520" y="1087729"/>
                </a:cubicBezTo>
                <a:lnTo>
                  <a:pt x="3472995" y="1083710"/>
                </a:lnTo>
                <a:lnTo>
                  <a:pt x="3472995" y="1083710"/>
                </a:lnTo>
                <a:cubicBezTo>
                  <a:pt x="3473784" y="1082943"/>
                  <a:pt x="3474894" y="1081338"/>
                  <a:pt x="3476452" y="1078422"/>
                </a:cubicBezTo>
                <a:cubicBezTo>
                  <a:pt x="3478458" y="1080072"/>
                  <a:pt x="3476810" y="1082074"/>
                  <a:pt x="3478815" y="1083724"/>
                </a:cubicBezTo>
                <a:cubicBezTo>
                  <a:pt x="3494002" y="1069354"/>
                  <a:pt x="3494002" y="1069354"/>
                  <a:pt x="3494002" y="1069354"/>
                </a:cubicBezTo>
                <a:cubicBezTo>
                  <a:pt x="3497297" y="1065348"/>
                  <a:pt x="3497297" y="1065348"/>
                  <a:pt x="3497297" y="1065348"/>
                </a:cubicBezTo>
                <a:cubicBezTo>
                  <a:pt x="3494934" y="1060046"/>
                  <a:pt x="3494934" y="1060046"/>
                  <a:pt x="3494934" y="1060046"/>
                </a:cubicBezTo>
                <a:cubicBezTo>
                  <a:pt x="3517286" y="1024705"/>
                  <a:pt x="3517286" y="1024705"/>
                  <a:pt x="3517286" y="1024705"/>
                </a:cubicBezTo>
                <a:cubicBezTo>
                  <a:pt x="3526598" y="1025650"/>
                  <a:pt x="3526598" y="1025650"/>
                  <a:pt x="3526598" y="1025650"/>
                </a:cubicBezTo>
                <a:cubicBezTo>
                  <a:pt x="3527888" y="1019995"/>
                  <a:pt x="3527888" y="1019995"/>
                  <a:pt x="3527888" y="1019995"/>
                </a:cubicBezTo>
                <a:cubicBezTo>
                  <a:pt x="3529893" y="1021645"/>
                  <a:pt x="3529893" y="1021645"/>
                  <a:pt x="3529893" y="1021645"/>
                </a:cubicBezTo>
                <a:cubicBezTo>
                  <a:pt x="3542142" y="1014932"/>
                  <a:pt x="3542142" y="1014932"/>
                  <a:pt x="3542142" y="1014932"/>
                </a:cubicBezTo>
                <a:cubicBezTo>
                  <a:pt x="3552028" y="1002916"/>
                  <a:pt x="3552028" y="1002916"/>
                  <a:pt x="3552028" y="1002916"/>
                </a:cubicBezTo>
                <a:cubicBezTo>
                  <a:pt x="3544364" y="999969"/>
                  <a:pt x="3544364" y="999969"/>
                  <a:pt x="3544364" y="999969"/>
                </a:cubicBezTo>
                <a:cubicBezTo>
                  <a:pt x="3559909" y="989251"/>
                  <a:pt x="3559909" y="989251"/>
                  <a:pt x="3559909" y="989251"/>
                </a:cubicBezTo>
                <a:cubicBezTo>
                  <a:pt x="3565209" y="986896"/>
                  <a:pt x="3565209" y="986896"/>
                  <a:pt x="3565209" y="986896"/>
                </a:cubicBezTo>
                <a:cubicBezTo>
                  <a:pt x="3566640" y="1001505"/>
                  <a:pt x="3566640" y="1001505"/>
                  <a:pt x="3566640" y="1001505"/>
                </a:cubicBezTo>
                <a:cubicBezTo>
                  <a:pt x="3571940" y="999150"/>
                  <a:pt x="3571940" y="999150"/>
                  <a:pt x="3571940" y="999150"/>
                </a:cubicBezTo>
                <a:cubicBezTo>
                  <a:pt x="3573230" y="993495"/>
                  <a:pt x="3573230" y="993495"/>
                  <a:pt x="3573230" y="993495"/>
                </a:cubicBezTo>
                <a:cubicBezTo>
                  <a:pt x="3566857" y="984893"/>
                  <a:pt x="3566857" y="984893"/>
                  <a:pt x="3566857" y="984893"/>
                </a:cubicBezTo>
                <a:cubicBezTo>
                  <a:pt x="3564711" y="962978"/>
                  <a:pt x="3564634" y="999856"/>
                  <a:pt x="3546229" y="981354"/>
                </a:cubicBezTo>
                <a:cubicBezTo>
                  <a:pt x="3564137" y="975938"/>
                  <a:pt x="3564137" y="975938"/>
                  <a:pt x="3564137" y="975938"/>
                </a:cubicBezTo>
                <a:cubicBezTo>
                  <a:pt x="3561773" y="970636"/>
                  <a:pt x="3561773" y="970636"/>
                  <a:pt x="3561773" y="970636"/>
                </a:cubicBezTo>
                <a:cubicBezTo>
                  <a:pt x="3567432" y="971933"/>
                  <a:pt x="3567432" y="971933"/>
                  <a:pt x="3567432" y="971933"/>
                </a:cubicBezTo>
                <a:cubicBezTo>
                  <a:pt x="3568364" y="962626"/>
                  <a:pt x="3568364" y="962626"/>
                  <a:pt x="3568364" y="962626"/>
                </a:cubicBezTo>
                <a:cubicBezTo>
                  <a:pt x="3582261" y="953910"/>
                  <a:pt x="3582261" y="953910"/>
                  <a:pt x="3582261" y="953910"/>
                </a:cubicBezTo>
                <a:cubicBezTo>
                  <a:pt x="3582836" y="940950"/>
                  <a:pt x="3582836" y="940950"/>
                  <a:pt x="3582836" y="940950"/>
                </a:cubicBezTo>
                <a:cubicBezTo>
                  <a:pt x="3588136" y="938595"/>
                  <a:pt x="3588136" y="938595"/>
                  <a:pt x="3588136" y="938595"/>
                </a:cubicBezTo>
                <a:cubicBezTo>
                  <a:pt x="3587421" y="931290"/>
                  <a:pt x="3587421" y="931290"/>
                  <a:pt x="3587421" y="931290"/>
                </a:cubicBezTo>
                <a:cubicBezTo>
                  <a:pt x="3588354" y="921983"/>
                  <a:pt x="3584126" y="935295"/>
                  <a:pt x="3596732" y="932235"/>
                </a:cubicBezTo>
                <a:cubicBezTo>
                  <a:pt x="3600743" y="935535"/>
                  <a:pt x="3600743" y="935535"/>
                  <a:pt x="3600743" y="935535"/>
                </a:cubicBezTo>
                <a:cubicBezTo>
                  <a:pt x="3592504" y="945547"/>
                  <a:pt x="3592504" y="945547"/>
                  <a:pt x="3592504" y="945547"/>
                </a:cubicBezTo>
                <a:cubicBezTo>
                  <a:pt x="3594152" y="943545"/>
                  <a:pt x="3585556" y="949905"/>
                  <a:pt x="3596157" y="945195"/>
                </a:cubicBezTo>
                <a:cubicBezTo>
                  <a:pt x="3597588" y="959804"/>
                  <a:pt x="3597588" y="959804"/>
                  <a:pt x="3597588" y="959804"/>
                </a:cubicBezTo>
                <a:cubicBezTo>
                  <a:pt x="3612199" y="958394"/>
                  <a:pt x="3612199" y="958394"/>
                  <a:pt x="3612199" y="958394"/>
                </a:cubicBezTo>
                <a:cubicBezTo>
                  <a:pt x="3616210" y="961693"/>
                  <a:pt x="3616210" y="961693"/>
                  <a:pt x="3616210" y="961693"/>
                </a:cubicBezTo>
                <a:cubicBezTo>
                  <a:pt x="3628459" y="954980"/>
                  <a:pt x="3628459" y="954980"/>
                  <a:pt x="3628459" y="954980"/>
                </a:cubicBezTo>
                <a:cubicBezTo>
                  <a:pt x="3627526" y="964288"/>
                  <a:pt x="3627526" y="964288"/>
                  <a:pt x="3627526" y="964288"/>
                </a:cubicBezTo>
                <a:cubicBezTo>
                  <a:pt x="3632648" y="960106"/>
                  <a:pt x="3635209" y="958015"/>
                  <a:pt x="3636489" y="956970"/>
                </a:cubicBezTo>
                <a:lnTo>
                  <a:pt x="3636838" y="956685"/>
                </a:lnTo>
                <a:lnTo>
                  <a:pt x="3634257" y="976542"/>
                </a:lnTo>
                <a:cubicBezTo>
                  <a:pt x="3639915" y="977840"/>
                  <a:pt x="3639915" y="977840"/>
                  <a:pt x="3639915" y="977840"/>
                </a:cubicBezTo>
                <a:cubicBezTo>
                  <a:pt x="3642853" y="970182"/>
                  <a:pt x="3642853" y="970182"/>
                  <a:pt x="3642853" y="970182"/>
                </a:cubicBezTo>
                <a:cubicBezTo>
                  <a:pt x="3650159" y="969477"/>
                  <a:pt x="3650159" y="969477"/>
                  <a:pt x="3650159" y="969477"/>
                </a:cubicBezTo>
                <a:cubicBezTo>
                  <a:pt x="3669573" y="941794"/>
                  <a:pt x="3669573" y="941794"/>
                  <a:pt x="3669573" y="941794"/>
                </a:cubicBezTo>
                <a:cubicBezTo>
                  <a:pt x="3662407" y="962763"/>
                  <a:pt x="3662407" y="962763"/>
                  <a:pt x="3662407" y="962763"/>
                </a:cubicBezTo>
                <a:cubicBezTo>
                  <a:pt x="3664055" y="960761"/>
                  <a:pt x="3648728" y="954867"/>
                  <a:pt x="3664770" y="968066"/>
                </a:cubicBezTo>
                <a:cubicBezTo>
                  <a:pt x="3653812" y="969124"/>
                  <a:pt x="3653812" y="969124"/>
                  <a:pt x="3653812" y="969124"/>
                </a:cubicBezTo>
                <a:cubicBezTo>
                  <a:pt x="3640988" y="988797"/>
                  <a:pt x="3640988" y="988797"/>
                  <a:pt x="3640988" y="988797"/>
                </a:cubicBezTo>
                <a:cubicBezTo>
                  <a:pt x="3648651" y="991744"/>
                  <a:pt x="3648651" y="991744"/>
                  <a:pt x="3648651" y="991744"/>
                </a:cubicBezTo>
                <a:cubicBezTo>
                  <a:pt x="3655600" y="987386"/>
                  <a:pt x="3655600" y="987386"/>
                  <a:pt x="3655600" y="987386"/>
                </a:cubicBezTo>
                <a:cubicBezTo>
                  <a:pt x="3652662" y="995044"/>
                  <a:pt x="3652662" y="995044"/>
                  <a:pt x="3652662" y="995044"/>
                </a:cubicBezTo>
                <a:cubicBezTo>
                  <a:pt x="3662331" y="999641"/>
                  <a:pt x="3662331" y="999641"/>
                  <a:pt x="3662331" y="999641"/>
                </a:cubicBezTo>
                <a:cubicBezTo>
                  <a:pt x="3665983" y="999288"/>
                  <a:pt x="3665268" y="991983"/>
                  <a:pt x="3668921" y="991630"/>
                </a:cubicBezTo>
                <a:cubicBezTo>
                  <a:pt x="3674937" y="996580"/>
                  <a:pt x="3674937" y="996580"/>
                  <a:pt x="3674937" y="996580"/>
                </a:cubicBezTo>
                <a:cubicBezTo>
                  <a:pt x="3677657" y="1005535"/>
                  <a:pt x="3677657" y="1005535"/>
                  <a:pt x="3677657" y="1005535"/>
                </a:cubicBezTo>
                <a:lnTo>
                  <a:pt x="3683096" y="1000794"/>
                </a:lnTo>
                <a:lnTo>
                  <a:pt x="3680735" y="1018142"/>
                </a:lnTo>
                <a:cubicBezTo>
                  <a:pt x="3671207" y="1033810"/>
                  <a:pt x="3671207" y="1033810"/>
                  <a:pt x="3671207" y="1033810"/>
                </a:cubicBezTo>
                <a:cubicBezTo>
                  <a:pt x="3658026" y="1049830"/>
                  <a:pt x="3658026" y="1049830"/>
                  <a:pt x="3658026" y="1049830"/>
                </a:cubicBezTo>
                <a:cubicBezTo>
                  <a:pt x="3660031" y="1051480"/>
                  <a:pt x="3660031" y="1051480"/>
                  <a:pt x="3660031" y="1051480"/>
                </a:cubicBezTo>
                <a:cubicBezTo>
                  <a:pt x="3653440" y="1059490"/>
                  <a:pt x="3653440" y="1059490"/>
                  <a:pt x="3653440" y="1059490"/>
                </a:cubicBezTo>
                <a:lnTo>
                  <a:pt x="3653854" y="1063717"/>
                </a:lnTo>
                <a:lnTo>
                  <a:pt x="3649927" y="1080108"/>
                </a:lnTo>
                <a:cubicBezTo>
                  <a:pt x="3655228" y="1077753"/>
                  <a:pt x="3655228" y="1077753"/>
                  <a:pt x="3655228" y="1077753"/>
                </a:cubicBezTo>
                <a:cubicBezTo>
                  <a:pt x="3642047" y="1093773"/>
                  <a:pt x="3642047" y="1093773"/>
                  <a:pt x="3642047" y="1093773"/>
                </a:cubicBezTo>
                <a:cubicBezTo>
                  <a:pt x="3637461" y="1103433"/>
                  <a:pt x="3637461" y="1103433"/>
                  <a:pt x="3637461" y="1103433"/>
                </a:cubicBezTo>
                <a:cubicBezTo>
                  <a:pt x="3639467" y="1105083"/>
                  <a:pt x="3638394" y="1094126"/>
                  <a:pt x="3632518" y="1109441"/>
                </a:cubicBezTo>
                <a:cubicBezTo>
                  <a:pt x="3636529" y="1112741"/>
                  <a:pt x="3636529" y="1112741"/>
                  <a:pt x="3636529" y="1112741"/>
                </a:cubicBezTo>
                <a:cubicBezTo>
                  <a:pt x="3653363" y="1096367"/>
                  <a:pt x="3653363" y="1096367"/>
                  <a:pt x="3653363" y="1096367"/>
                </a:cubicBezTo>
                <a:cubicBezTo>
                  <a:pt x="3656301" y="1088710"/>
                  <a:pt x="3656301" y="1088710"/>
                  <a:pt x="3656301" y="1088710"/>
                </a:cubicBezTo>
                <a:cubicBezTo>
                  <a:pt x="3665254" y="1086002"/>
                  <a:pt x="3665254" y="1086002"/>
                  <a:pt x="3665254" y="1086002"/>
                </a:cubicBezTo>
                <a:cubicBezTo>
                  <a:pt x="3669482" y="1072690"/>
                  <a:pt x="3669482" y="1072690"/>
                  <a:pt x="3669482" y="1072690"/>
                </a:cubicBezTo>
                <a:cubicBezTo>
                  <a:pt x="3683379" y="1063974"/>
                  <a:pt x="3683379" y="1063974"/>
                  <a:pt x="3683379" y="1063974"/>
                </a:cubicBezTo>
                <a:cubicBezTo>
                  <a:pt x="3682609" y="1060822"/>
                  <a:pt x="3681548" y="1060579"/>
                  <a:pt x="3680568" y="1061451"/>
                </a:cubicBezTo>
                <a:lnTo>
                  <a:pt x="3679446" y="1063461"/>
                </a:lnTo>
                <a:lnTo>
                  <a:pt x="3683953" y="1051014"/>
                </a:lnTo>
                <a:cubicBezTo>
                  <a:pt x="3697850" y="1042298"/>
                  <a:pt x="3697850" y="1042298"/>
                  <a:pt x="3697850" y="1042298"/>
                </a:cubicBezTo>
                <a:lnTo>
                  <a:pt x="3696360" y="1041267"/>
                </a:lnTo>
                <a:lnTo>
                  <a:pt x="3707161" y="1043243"/>
                </a:lnTo>
                <a:cubicBezTo>
                  <a:pt x="3718695" y="1029225"/>
                  <a:pt x="3718695" y="1029225"/>
                  <a:pt x="3718695" y="1029225"/>
                </a:cubicBezTo>
                <a:cubicBezTo>
                  <a:pt x="3725643" y="1024867"/>
                  <a:pt x="3725643" y="1024867"/>
                  <a:pt x="3725643" y="1024867"/>
                </a:cubicBezTo>
                <a:cubicBezTo>
                  <a:pt x="3730228" y="1015207"/>
                  <a:pt x="3730228" y="1015207"/>
                  <a:pt x="3730228" y="1015207"/>
                </a:cubicBezTo>
                <a:cubicBezTo>
                  <a:pt x="3727648" y="1026517"/>
                  <a:pt x="3727648" y="1026517"/>
                  <a:pt x="3727648" y="1026517"/>
                </a:cubicBezTo>
                <a:cubicBezTo>
                  <a:pt x="3695053" y="1070221"/>
                  <a:pt x="3695053" y="1070221"/>
                  <a:pt x="3695053" y="1070221"/>
                </a:cubicBezTo>
                <a:cubicBezTo>
                  <a:pt x="3673275" y="1092602"/>
                  <a:pt x="3673275" y="1092602"/>
                  <a:pt x="3673275" y="1092602"/>
                </a:cubicBezTo>
                <a:cubicBezTo>
                  <a:pt x="3673633" y="1096254"/>
                  <a:pt x="3679291" y="1097551"/>
                  <a:pt x="3670338" y="1100259"/>
                </a:cubicBezTo>
                <a:cubicBezTo>
                  <a:pt x="3673416" y="1112866"/>
                  <a:pt x="3673990" y="1099907"/>
                  <a:pt x="3686239" y="1093193"/>
                </a:cubicBezTo>
                <a:cubicBezTo>
                  <a:pt x="3687887" y="1091191"/>
                  <a:pt x="3687887" y="1091191"/>
                  <a:pt x="3687887" y="1091191"/>
                </a:cubicBezTo>
                <a:cubicBezTo>
                  <a:pt x="3691897" y="1094491"/>
                  <a:pt x="3691897" y="1094491"/>
                  <a:pt x="3691897" y="1094491"/>
                </a:cubicBezTo>
                <a:cubicBezTo>
                  <a:pt x="3678001" y="1103206"/>
                  <a:pt x="3678001" y="1103206"/>
                  <a:pt x="3678001" y="1103206"/>
                </a:cubicBezTo>
                <a:cubicBezTo>
                  <a:pt x="3682369" y="1110158"/>
                  <a:pt x="3682369" y="1110158"/>
                  <a:pt x="3682369" y="1110158"/>
                </a:cubicBezTo>
                <a:cubicBezTo>
                  <a:pt x="3677068" y="1112514"/>
                  <a:pt x="3677068" y="1112514"/>
                  <a:pt x="3677068" y="1112514"/>
                </a:cubicBezTo>
                <a:cubicBezTo>
                  <a:pt x="3675778" y="1118169"/>
                  <a:pt x="3665535" y="1126531"/>
                  <a:pt x="3678499" y="1127124"/>
                </a:cubicBezTo>
                <a:cubicBezTo>
                  <a:pt x="3673913" y="1136784"/>
                  <a:pt x="3673913" y="1136784"/>
                  <a:pt x="3673913" y="1136784"/>
                </a:cubicBezTo>
                <a:cubicBezTo>
                  <a:pt x="3688525" y="1135373"/>
                  <a:pt x="3688525" y="1135373"/>
                  <a:pt x="3688525" y="1135373"/>
                </a:cubicBezTo>
                <a:cubicBezTo>
                  <a:pt x="3668613" y="1139139"/>
                  <a:pt x="3700556" y="1145272"/>
                  <a:pt x="3674411" y="1160701"/>
                </a:cubicBezTo>
                <a:cubicBezTo>
                  <a:pt x="3678422" y="1164001"/>
                  <a:pt x="3678422" y="1164001"/>
                  <a:pt x="3678422" y="1164001"/>
                </a:cubicBezTo>
                <a:cubicBezTo>
                  <a:pt x="3682432" y="1167300"/>
                  <a:pt x="3688090" y="1168597"/>
                  <a:pt x="3688308" y="1151985"/>
                </a:cubicBezTo>
                <a:cubicBezTo>
                  <a:pt x="3693608" y="1149630"/>
                  <a:pt x="3693608" y="1149630"/>
                  <a:pt x="3693608" y="1149630"/>
                </a:cubicBezTo>
                <a:cubicBezTo>
                  <a:pt x="3694898" y="1143975"/>
                  <a:pt x="3674986" y="1147741"/>
                  <a:pt x="3699841" y="1137967"/>
                </a:cubicBezTo>
                <a:cubicBezTo>
                  <a:pt x="3708437" y="1131607"/>
                  <a:pt x="3702064" y="1123005"/>
                  <a:pt x="3703354" y="1117350"/>
                </a:cubicBezTo>
                <a:cubicBezTo>
                  <a:pt x="3706074" y="1126305"/>
                  <a:pt x="3713457" y="1088722"/>
                  <a:pt x="3697121" y="1129013"/>
                </a:cubicBezTo>
                <a:cubicBezTo>
                  <a:pt x="3691820" y="1131368"/>
                  <a:pt x="3691820" y="1131368"/>
                  <a:pt x="3691820" y="1131368"/>
                </a:cubicBezTo>
                <a:cubicBezTo>
                  <a:pt x="3693110" y="1125713"/>
                  <a:pt x="3693110" y="1125713"/>
                  <a:pt x="3693110" y="1125713"/>
                </a:cubicBezTo>
                <a:cubicBezTo>
                  <a:pt x="3709587" y="1105687"/>
                  <a:pt x="3709587" y="1105687"/>
                  <a:pt x="3709587" y="1105687"/>
                </a:cubicBezTo>
                <a:cubicBezTo>
                  <a:pt x="3720763" y="1088017"/>
                  <a:pt x="3720763" y="1088017"/>
                  <a:pt x="3720763" y="1088017"/>
                </a:cubicBezTo>
                <a:cubicBezTo>
                  <a:pt x="3729359" y="1081657"/>
                  <a:pt x="3729359" y="1081657"/>
                  <a:pt x="3729359" y="1081657"/>
                </a:cubicBezTo>
                <a:cubicBezTo>
                  <a:pt x="3733369" y="1084956"/>
                  <a:pt x="3733369" y="1084956"/>
                  <a:pt x="3733369" y="1084956"/>
                </a:cubicBezTo>
                <a:cubicBezTo>
                  <a:pt x="3740676" y="1084250"/>
                  <a:pt x="3740676" y="1084250"/>
                  <a:pt x="3740676" y="1084250"/>
                </a:cubicBezTo>
                <a:cubicBezTo>
                  <a:pt x="3738887" y="1065989"/>
                  <a:pt x="3738887" y="1065989"/>
                  <a:pt x="3738887" y="1065989"/>
                </a:cubicBezTo>
                <a:cubicBezTo>
                  <a:pt x="3747483" y="1059628"/>
                  <a:pt x="3747483" y="1059628"/>
                  <a:pt x="3747483" y="1059628"/>
                </a:cubicBezTo>
                <a:cubicBezTo>
                  <a:pt x="3747126" y="1055976"/>
                  <a:pt x="3747126" y="1055976"/>
                  <a:pt x="3747126" y="1055976"/>
                </a:cubicBezTo>
                <a:cubicBezTo>
                  <a:pt x="3759732" y="1052915"/>
                  <a:pt x="3759732" y="1052915"/>
                  <a:pt x="3759732" y="1052915"/>
                </a:cubicBezTo>
                <a:cubicBezTo>
                  <a:pt x="3775851" y="1029237"/>
                  <a:pt x="3775851" y="1029237"/>
                  <a:pt x="3775851" y="1029237"/>
                </a:cubicBezTo>
                <a:cubicBezTo>
                  <a:pt x="3784805" y="1026529"/>
                  <a:pt x="3784805" y="1026529"/>
                  <a:pt x="3784805" y="1026529"/>
                </a:cubicBezTo>
                <a:cubicBezTo>
                  <a:pt x="3789748" y="1020522"/>
                  <a:pt x="3789748" y="1020522"/>
                  <a:pt x="3789748" y="1020522"/>
                </a:cubicBezTo>
                <a:cubicBezTo>
                  <a:pt x="3785380" y="1013569"/>
                  <a:pt x="3785380" y="1013569"/>
                  <a:pt x="3785380" y="1013569"/>
                </a:cubicBezTo>
                <a:cubicBezTo>
                  <a:pt x="3790323" y="1007562"/>
                  <a:pt x="3790323" y="1007562"/>
                  <a:pt x="3790323" y="1007562"/>
                </a:cubicBezTo>
                <a:cubicBezTo>
                  <a:pt x="3790680" y="1011214"/>
                  <a:pt x="3790680" y="1011214"/>
                  <a:pt x="3790680" y="1011214"/>
                </a:cubicBezTo>
                <a:cubicBezTo>
                  <a:pt x="3794333" y="1010862"/>
                  <a:pt x="3794333" y="1010862"/>
                  <a:pt x="3794333" y="1010862"/>
                </a:cubicBezTo>
                <a:cubicBezTo>
                  <a:pt x="3798344" y="1014161"/>
                  <a:pt x="3798344" y="1014161"/>
                  <a:pt x="3798344" y="1014161"/>
                </a:cubicBezTo>
                <a:cubicBezTo>
                  <a:pt x="3791753" y="1022171"/>
                  <a:pt x="3791753" y="1022171"/>
                  <a:pt x="3791753" y="1022171"/>
                </a:cubicBezTo>
                <a:cubicBezTo>
                  <a:pt x="3789173" y="1033481"/>
                  <a:pt x="3789173" y="1033481"/>
                  <a:pt x="3789173" y="1033481"/>
                </a:cubicBezTo>
                <a:cubicBezTo>
                  <a:pt x="3798842" y="1038078"/>
                  <a:pt x="3798842" y="1038078"/>
                  <a:pt x="3798842" y="1038078"/>
                </a:cubicBezTo>
                <a:cubicBezTo>
                  <a:pt x="3782365" y="1058104"/>
                  <a:pt x="3782365" y="1058104"/>
                  <a:pt x="3782365" y="1058104"/>
                </a:cubicBezTo>
                <a:cubicBezTo>
                  <a:pt x="3781790" y="1071064"/>
                  <a:pt x="3781790" y="1071064"/>
                  <a:pt x="3781790" y="1071064"/>
                </a:cubicBezTo>
                <a:cubicBezTo>
                  <a:pt x="3775557" y="1082727"/>
                  <a:pt x="3775557" y="1082727"/>
                  <a:pt x="3775557" y="1082727"/>
                </a:cubicBezTo>
                <a:cubicBezTo>
                  <a:pt x="3772261" y="1086732"/>
                  <a:pt x="3778635" y="1095334"/>
                  <a:pt x="3766029" y="1098394"/>
                </a:cubicBezTo>
                <a:cubicBezTo>
                  <a:pt x="3766744" y="1105699"/>
                  <a:pt x="3766744" y="1105699"/>
                  <a:pt x="3766744" y="1105699"/>
                </a:cubicBezTo>
                <a:cubicBezTo>
                  <a:pt x="3763091" y="1106052"/>
                  <a:pt x="3763091" y="1106052"/>
                  <a:pt x="3763091" y="1106052"/>
                </a:cubicBezTo>
                <a:cubicBezTo>
                  <a:pt x="3761443" y="1108054"/>
                  <a:pt x="3767319" y="1092739"/>
                  <a:pt x="3760153" y="1113710"/>
                </a:cubicBezTo>
                <a:cubicBezTo>
                  <a:pt x="3759438" y="1106405"/>
                  <a:pt x="3759438" y="1106405"/>
                  <a:pt x="3759438" y="1106405"/>
                </a:cubicBezTo>
                <a:cubicBezTo>
                  <a:pt x="3755785" y="1106757"/>
                  <a:pt x="3755785" y="1106757"/>
                  <a:pt x="3755785" y="1106757"/>
                </a:cubicBezTo>
                <a:cubicBezTo>
                  <a:pt x="3756718" y="1097450"/>
                  <a:pt x="3756718" y="1097450"/>
                  <a:pt x="3756718" y="1097450"/>
                </a:cubicBezTo>
                <a:cubicBezTo>
                  <a:pt x="3758940" y="1082487"/>
                  <a:pt x="3758940" y="1082487"/>
                  <a:pt x="3758940" y="1082487"/>
                </a:cubicBezTo>
                <a:cubicBezTo>
                  <a:pt x="3750702" y="1092500"/>
                  <a:pt x="3750702" y="1092500"/>
                  <a:pt x="3750702" y="1092500"/>
                </a:cubicBezTo>
                <a:cubicBezTo>
                  <a:pt x="3726344" y="1126191"/>
                  <a:pt x="3726344" y="1126191"/>
                  <a:pt x="3726344" y="1126191"/>
                </a:cubicBezTo>
                <a:cubicBezTo>
                  <a:pt x="3721044" y="1128546"/>
                  <a:pt x="3721044" y="1128546"/>
                  <a:pt x="3721044" y="1128546"/>
                </a:cubicBezTo>
                <a:cubicBezTo>
                  <a:pt x="3719754" y="1134201"/>
                  <a:pt x="3719754" y="1134201"/>
                  <a:pt x="3719754" y="1134201"/>
                </a:cubicBezTo>
                <a:cubicBezTo>
                  <a:pt x="3708795" y="1135259"/>
                  <a:pt x="3708795" y="1135259"/>
                  <a:pt x="3708795" y="1135259"/>
                </a:cubicBezTo>
                <a:cubicBezTo>
                  <a:pt x="3706215" y="1146569"/>
                  <a:pt x="3706215" y="1146569"/>
                  <a:pt x="3706215" y="1146569"/>
                </a:cubicBezTo>
                <a:lnTo>
                  <a:pt x="3706524" y="1146534"/>
                </a:lnTo>
                <a:lnTo>
                  <a:pt x="3702003" y="1154617"/>
                </a:lnTo>
                <a:lnTo>
                  <a:pt x="3700637" y="1151688"/>
                </a:lnTo>
                <a:cubicBezTo>
                  <a:pt x="3696169" y="1147539"/>
                  <a:pt x="3694771" y="1161500"/>
                  <a:pt x="3699982" y="1158232"/>
                </a:cubicBezTo>
                <a:lnTo>
                  <a:pt x="3702003" y="1154617"/>
                </a:lnTo>
                <a:lnTo>
                  <a:pt x="3705997" y="1163182"/>
                </a:lnTo>
                <a:cubicBezTo>
                  <a:pt x="3714951" y="1160474"/>
                  <a:pt x="3714951" y="1160474"/>
                  <a:pt x="3714951" y="1160474"/>
                </a:cubicBezTo>
                <a:cubicBezTo>
                  <a:pt x="3726842" y="1150108"/>
                  <a:pt x="3726842" y="1150108"/>
                  <a:pt x="3726842" y="1150108"/>
                </a:cubicBezTo>
                <a:cubicBezTo>
                  <a:pt x="3734365" y="1132790"/>
                  <a:pt x="3734365" y="1132790"/>
                  <a:pt x="3734365" y="1132790"/>
                </a:cubicBezTo>
                <a:cubicBezTo>
                  <a:pt x="3736371" y="1134440"/>
                  <a:pt x="3736371" y="1134440"/>
                  <a:pt x="3736371" y="1134440"/>
                </a:cubicBezTo>
                <a:cubicBezTo>
                  <a:pt x="3733075" y="1138445"/>
                  <a:pt x="3733075" y="1138445"/>
                  <a:pt x="3733075" y="1138445"/>
                </a:cubicBezTo>
                <a:cubicBezTo>
                  <a:pt x="3751340" y="1136682"/>
                  <a:pt x="3751340" y="1136682"/>
                  <a:pt x="3751340" y="1136682"/>
                </a:cubicBezTo>
                <a:cubicBezTo>
                  <a:pt x="3754277" y="1129025"/>
                  <a:pt x="3747904" y="1120422"/>
                  <a:pt x="3762516" y="1119012"/>
                </a:cubicBezTo>
                <a:lnTo>
                  <a:pt x="3762663" y="1120516"/>
                </a:lnTo>
                <a:lnTo>
                  <a:pt x="3761119" y="1121220"/>
                </a:lnTo>
                <a:cubicBezTo>
                  <a:pt x="3760223" y="1123842"/>
                  <a:pt x="3761584" y="1128319"/>
                  <a:pt x="3763231" y="1126316"/>
                </a:cubicBezTo>
                <a:cubicBezTo>
                  <a:pt x="3763231" y="1126316"/>
                  <a:pt x="3763231" y="1126316"/>
                  <a:pt x="3763142" y="1125403"/>
                </a:cubicBezTo>
                <a:lnTo>
                  <a:pt x="3762663" y="1120516"/>
                </a:lnTo>
                <a:lnTo>
                  <a:pt x="3764401" y="1119722"/>
                </a:lnTo>
                <a:cubicBezTo>
                  <a:pt x="3766222" y="1120382"/>
                  <a:pt x="3768854" y="1122548"/>
                  <a:pt x="3772542" y="1127261"/>
                </a:cubicBezTo>
                <a:cubicBezTo>
                  <a:pt x="3770483" y="1129764"/>
                  <a:pt x="3769319" y="1129646"/>
                  <a:pt x="3768699" y="1128612"/>
                </a:cubicBezTo>
                <a:lnTo>
                  <a:pt x="3768621" y="1128053"/>
                </a:lnTo>
                <a:lnTo>
                  <a:pt x="3768695" y="1125040"/>
                </a:lnTo>
                <a:cubicBezTo>
                  <a:pt x="3768545" y="1122923"/>
                  <a:pt x="3768236" y="1123299"/>
                  <a:pt x="3768120" y="1124462"/>
                </a:cubicBezTo>
                <a:lnTo>
                  <a:pt x="3768621" y="1128053"/>
                </a:lnTo>
                <a:lnTo>
                  <a:pt x="3768314" y="1140574"/>
                </a:lnTo>
                <a:cubicBezTo>
                  <a:pt x="3780563" y="1133861"/>
                  <a:pt x="3780563" y="1133861"/>
                  <a:pt x="3780563" y="1133861"/>
                </a:cubicBezTo>
                <a:cubicBezTo>
                  <a:pt x="3790092" y="1118193"/>
                  <a:pt x="3790092" y="1118193"/>
                  <a:pt x="3790092" y="1118193"/>
                </a:cubicBezTo>
                <a:cubicBezTo>
                  <a:pt x="3800693" y="1113482"/>
                  <a:pt x="3800693" y="1113482"/>
                  <a:pt x="3800693" y="1113482"/>
                </a:cubicBezTo>
                <a:cubicBezTo>
                  <a:pt x="3828703" y="1079439"/>
                  <a:pt x="3828703" y="1079439"/>
                  <a:pt x="3828703" y="1079439"/>
                </a:cubicBezTo>
                <a:cubicBezTo>
                  <a:pt x="3834361" y="1080736"/>
                  <a:pt x="3834361" y="1080736"/>
                  <a:pt x="3834361" y="1080736"/>
                </a:cubicBezTo>
                <a:cubicBezTo>
                  <a:pt x="3832356" y="1079086"/>
                  <a:pt x="3833646" y="1073431"/>
                  <a:pt x="3838947" y="1071076"/>
                </a:cubicBezTo>
                <a:cubicBezTo>
                  <a:pt x="3836366" y="1082386"/>
                  <a:pt x="3836366" y="1082386"/>
                  <a:pt x="3836366" y="1082386"/>
                </a:cubicBezTo>
                <a:cubicBezTo>
                  <a:pt x="3830708" y="1081089"/>
                  <a:pt x="3830708" y="1081089"/>
                  <a:pt x="3830708" y="1081089"/>
                </a:cubicBezTo>
                <a:cubicBezTo>
                  <a:pt x="3833071" y="1086391"/>
                  <a:pt x="3833071" y="1086391"/>
                  <a:pt x="3833071" y="1086391"/>
                </a:cubicBezTo>
                <a:cubicBezTo>
                  <a:pt x="3845320" y="1079678"/>
                  <a:pt x="3845320" y="1079678"/>
                  <a:pt x="3845320" y="1079678"/>
                </a:cubicBezTo>
                <a:cubicBezTo>
                  <a:pt x="3853201" y="1066013"/>
                  <a:pt x="3853201" y="1066013"/>
                  <a:pt x="3853201" y="1066013"/>
                </a:cubicBezTo>
                <a:cubicBezTo>
                  <a:pt x="3856496" y="1062008"/>
                  <a:pt x="3856496" y="1062008"/>
                  <a:pt x="3856496" y="1062008"/>
                </a:cubicBezTo>
                <a:cubicBezTo>
                  <a:pt x="3846035" y="1086983"/>
                  <a:pt x="3846035" y="1086983"/>
                  <a:pt x="3846035" y="1086983"/>
                </a:cubicBezTo>
                <a:cubicBezTo>
                  <a:pt x="3846393" y="1090636"/>
                  <a:pt x="3852485" y="1058708"/>
                  <a:pt x="3839445" y="1094993"/>
                </a:cubicBezTo>
                <a:cubicBezTo>
                  <a:pt x="3798828" y="1132097"/>
                  <a:pt x="3798828" y="1132097"/>
                  <a:pt x="3798828" y="1132097"/>
                </a:cubicBezTo>
                <a:cubicBezTo>
                  <a:pt x="3799185" y="1135750"/>
                  <a:pt x="3799185" y="1135750"/>
                  <a:pt x="3799185" y="1135750"/>
                </a:cubicBezTo>
                <a:cubicBezTo>
                  <a:pt x="3781994" y="1148470"/>
                  <a:pt x="3781994" y="1148470"/>
                  <a:pt x="3781994" y="1148470"/>
                </a:cubicBezTo>
                <a:cubicBezTo>
                  <a:pt x="3774470" y="1165788"/>
                  <a:pt x="3774470" y="1165788"/>
                  <a:pt x="3774470" y="1165788"/>
                </a:cubicBezTo>
                <a:lnTo>
                  <a:pt x="3776757" y="1165567"/>
                </a:lnTo>
                <a:lnTo>
                  <a:pt x="3778838" y="1172740"/>
                </a:lnTo>
                <a:cubicBezTo>
                  <a:pt x="3773180" y="1171443"/>
                  <a:pt x="3773180" y="1171443"/>
                  <a:pt x="3773180" y="1171443"/>
                </a:cubicBezTo>
                <a:cubicBezTo>
                  <a:pt x="3771532" y="1173446"/>
                  <a:pt x="3771532" y="1173446"/>
                  <a:pt x="3771532" y="1173446"/>
                </a:cubicBezTo>
                <a:cubicBezTo>
                  <a:pt x="3772606" y="1184403"/>
                  <a:pt x="3772606" y="1184403"/>
                  <a:pt x="3772606" y="1184403"/>
                </a:cubicBezTo>
                <a:cubicBezTo>
                  <a:pt x="3760931" y="1178156"/>
                  <a:pt x="3760931" y="1178156"/>
                  <a:pt x="3760931" y="1178156"/>
                </a:cubicBezTo>
                <a:cubicBezTo>
                  <a:pt x="3762004" y="1189114"/>
                  <a:pt x="3762004" y="1189114"/>
                  <a:pt x="3762004" y="1189114"/>
                </a:cubicBezTo>
                <a:cubicBezTo>
                  <a:pt x="3759066" y="1196771"/>
                  <a:pt x="3749755" y="1195826"/>
                  <a:pt x="3752833" y="1208434"/>
                </a:cubicBezTo>
                <a:lnTo>
                  <a:pt x="3753111" y="1211275"/>
                </a:lnTo>
                <a:lnTo>
                  <a:pt x="3752233" y="1211718"/>
                </a:lnTo>
                <a:cubicBezTo>
                  <a:pt x="3749037" y="1212026"/>
                  <a:pt x="3746709" y="1211791"/>
                  <a:pt x="3749538" y="1212439"/>
                </a:cubicBezTo>
                <a:cubicBezTo>
                  <a:pt x="3753906" y="1219391"/>
                  <a:pt x="3753906" y="1219391"/>
                  <a:pt x="3753906" y="1219391"/>
                </a:cubicBezTo>
                <a:cubicBezTo>
                  <a:pt x="3739294" y="1220802"/>
                  <a:pt x="3766295" y="1232943"/>
                  <a:pt x="3740725" y="1235411"/>
                </a:cubicBezTo>
                <a:cubicBezTo>
                  <a:pt x="3736139" y="1245072"/>
                  <a:pt x="3740865" y="1255676"/>
                  <a:pt x="3726611" y="1260740"/>
                </a:cubicBezTo>
                <a:cubicBezTo>
                  <a:pt x="3726253" y="1257087"/>
                  <a:pt x="3726253" y="1257087"/>
                  <a:pt x="3726253" y="1257087"/>
                </a:cubicBezTo>
                <a:cubicBezTo>
                  <a:pt x="3711424" y="1275110"/>
                  <a:pt x="3711424" y="1275110"/>
                  <a:pt x="3711424" y="1275110"/>
                </a:cubicBezTo>
                <a:cubicBezTo>
                  <a:pt x="3698818" y="1278171"/>
                  <a:pt x="3698818" y="1278171"/>
                  <a:pt x="3698818" y="1278171"/>
                </a:cubicBezTo>
                <a:cubicBezTo>
                  <a:pt x="3701181" y="1283473"/>
                  <a:pt x="3701181" y="1283473"/>
                  <a:pt x="3701181" y="1283473"/>
                </a:cubicBezTo>
                <a:cubicBezTo>
                  <a:pt x="3703186" y="1285123"/>
                  <a:pt x="3703186" y="1285123"/>
                  <a:pt x="3703186" y="1285123"/>
                </a:cubicBezTo>
                <a:cubicBezTo>
                  <a:pt x="3697528" y="1283826"/>
                  <a:pt x="3697528" y="1283826"/>
                  <a:pt x="3697528" y="1283826"/>
                </a:cubicBezTo>
                <a:cubicBezTo>
                  <a:pt x="3687999" y="1299493"/>
                  <a:pt x="3687999" y="1299493"/>
                  <a:pt x="3687999" y="1299493"/>
                </a:cubicBezTo>
                <a:cubicBezTo>
                  <a:pt x="3685419" y="1310803"/>
                  <a:pt x="3685419" y="1310803"/>
                  <a:pt x="3685419" y="1310803"/>
                </a:cubicBezTo>
                <a:cubicBezTo>
                  <a:pt x="3694373" y="1308096"/>
                  <a:pt x="3694373" y="1308096"/>
                  <a:pt x="3694373" y="1308096"/>
                </a:cubicBezTo>
                <a:cubicBezTo>
                  <a:pt x="3689787" y="1317756"/>
                  <a:pt x="3689787" y="1317756"/>
                  <a:pt x="3689787" y="1317756"/>
                </a:cubicBezTo>
                <a:cubicBezTo>
                  <a:pt x="3691077" y="1312101"/>
                  <a:pt x="3691077" y="1312101"/>
                  <a:pt x="3691077" y="1312101"/>
                </a:cubicBezTo>
                <a:cubicBezTo>
                  <a:pt x="3675533" y="1322819"/>
                  <a:pt x="3675533" y="1322819"/>
                  <a:pt x="3675533" y="1322819"/>
                </a:cubicBezTo>
                <a:cubicBezTo>
                  <a:pt x="3673886" y="1324821"/>
                  <a:pt x="3682264" y="1335074"/>
                  <a:pt x="3670590" y="1328826"/>
                </a:cubicBezTo>
                <a:cubicBezTo>
                  <a:pt x="3665290" y="1331182"/>
                  <a:pt x="3669300" y="1334482"/>
                  <a:pt x="3671306" y="1336131"/>
                </a:cubicBezTo>
                <a:cubicBezTo>
                  <a:pt x="3676248" y="1330124"/>
                  <a:pt x="3665430" y="1351447"/>
                  <a:pt x="3676248" y="1330124"/>
                </a:cubicBezTo>
                <a:cubicBezTo>
                  <a:pt x="3674026" y="1345086"/>
                  <a:pt x="3674026" y="1345086"/>
                  <a:pt x="3674026" y="1345086"/>
                </a:cubicBezTo>
                <a:cubicBezTo>
                  <a:pt x="3677679" y="1344734"/>
                  <a:pt x="3677679" y="1344734"/>
                  <a:pt x="3677679" y="1344734"/>
                </a:cubicBezTo>
                <a:cubicBezTo>
                  <a:pt x="3674741" y="1352391"/>
                  <a:pt x="3674741" y="1352391"/>
                  <a:pt x="3674741" y="1352391"/>
                </a:cubicBezTo>
                <a:cubicBezTo>
                  <a:pt x="3666145" y="1358752"/>
                  <a:pt x="3666145" y="1358752"/>
                  <a:pt x="3666145" y="1358752"/>
                </a:cubicBezTo>
                <a:cubicBezTo>
                  <a:pt x="3665430" y="1351447"/>
                  <a:pt x="3665430" y="1351447"/>
                  <a:pt x="3665430" y="1351447"/>
                </a:cubicBezTo>
                <a:cubicBezTo>
                  <a:pt x="3669083" y="1351094"/>
                  <a:pt x="3669083" y="1351094"/>
                  <a:pt x="3669083" y="1351094"/>
                </a:cubicBezTo>
                <a:cubicBezTo>
                  <a:pt x="3670015" y="1341787"/>
                  <a:pt x="3670015" y="1341787"/>
                  <a:pt x="3670015" y="1341787"/>
                </a:cubicBezTo>
                <a:cubicBezTo>
                  <a:pt x="3668010" y="1340137"/>
                  <a:pt x="3668010" y="1340137"/>
                  <a:pt x="3668010" y="1340137"/>
                </a:cubicBezTo>
                <a:cubicBezTo>
                  <a:pt x="3665072" y="1347794"/>
                  <a:pt x="3662850" y="1362757"/>
                  <a:pt x="3651533" y="1360162"/>
                </a:cubicBezTo>
                <a:cubicBezTo>
                  <a:pt x="3643653" y="1373827"/>
                  <a:pt x="3643653" y="1373827"/>
                  <a:pt x="3643653" y="1373827"/>
                </a:cubicBezTo>
                <a:cubicBezTo>
                  <a:pt x="3630829" y="1393500"/>
                  <a:pt x="3630829" y="1393500"/>
                  <a:pt x="3630829" y="1393500"/>
                </a:cubicBezTo>
                <a:cubicBezTo>
                  <a:pt x="3609192" y="1436146"/>
                  <a:pt x="3609192" y="1436146"/>
                  <a:pt x="3609192" y="1436146"/>
                </a:cubicBezTo>
                <a:cubicBezTo>
                  <a:pt x="3609907" y="1443451"/>
                  <a:pt x="3609907" y="1443451"/>
                  <a:pt x="3609907" y="1443451"/>
                </a:cubicBezTo>
                <a:cubicBezTo>
                  <a:pt x="3609907" y="1443451"/>
                  <a:pt x="3603316" y="1451461"/>
                  <a:pt x="3613560" y="1443098"/>
                </a:cubicBezTo>
                <a:cubicBezTo>
                  <a:pt x="3607327" y="1454761"/>
                  <a:pt x="3607327" y="1454761"/>
                  <a:pt x="3607327" y="1454761"/>
                </a:cubicBezTo>
                <a:cubicBezTo>
                  <a:pt x="3606969" y="1451109"/>
                  <a:pt x="3606969" y="1451109"/>
                  <a:pt x="3606969" y="1451109"/>
                </a:cubicBezTo>
                <a:cubicBezTo>
                  <a:pt x="3597083" y="1463124"/>
                  <a:pt x="3597083" y="1463124"/>
                  <a:pt x="3597083" y="1463124"/>
                </a:cubicBezTo>
                <a:cubicBezTo>
                  <a:pt x="3600162" y="1475731"/>
                  <a:pt x="3600162" y="1475731"/>
                  <a:pt x="3600162" y="1475731"/>
                </a:cubicBezTo>
                <a:cubicBezTo>
                  <a:pt x="3594861" y="1478086"/>
                  <a:pt x="3610188" y="1483980"/>
                  <a:pt x="3593571" y="1483741"/>
                </a:cubicBezTo>
                <a:cubicBezTo>
                  <a:pt x="3579457" y="1509069"/>
                  <a:pt x="3608757" y="1469371"/>
                  <a:pt x="3588768" y="1510013"/>
                </a:cubicBezTo>
                <a:cubicBezTo>
                  <a:pt x="3588053" y="1502709"/>
                  <a:pt x="3588053" y="1502709"/>
                  <a:pt x="3588053" y="1502709"/>
                </a:cubicBezTo>
                <a:cubicBezTo>
                  <a:pt x="3582395" y="1501412"/>
                  <a:pt x="3582395" y="1501412"/>
                  <a:pt x="3582395" y="1501412"/>
                </a:cubicBezTo>
                <a:cubicBezTo>
                  <a:pt x="3579815" y="1512722"/>
                  <a:pt x="3579815" y="1512722"/>
                  <a:pt x="3579815" y="1512722"/>
                </a:cubicBezTo>
                <a:cubicBezTo>
                  <a:pt x="3581820" y="1514371"/>
                  <a:pt x="3581820" y="1514371"/>
                  <a:pt x="3581820" y="1514371"/>
                </a:cubicBezTo>
                <a:cubicBezTo>
                  <a:pt x="3579240" y="1525681"/>
                  <a:pt x="3579240" y="1525681"/>
                  <a:pt x="3579240" y="1525681"/>
                </a:cubicBezTo>
                <a:cubicBezTo>
                  <a:pt x="3564768" y="1547357"/>
                  <a:pt x="3564768" y="1547357"/>
                  <a:pt x="3564768" y="1547357"/>
                </a:cubicBezTo>
                <a:cubicBezTo>
                  <a:pt x="3566773" y="1549007"/>
                  <a:pt x="3566773" y="1549007"/>
                  <a:pt x="3566773" y="1549007"/>
                </a:cubicBezTo>
                <a:cubicBezTo>
                  <a:pt x="3579955" y="1532986"/>
                  <a:pt x="3579955" y="1532986"/>
                  <a:pt x="3579955" y="1532986"/>
                </a:cubicBezTo>
                <a:cubicBezTo>
                  <a:pt x="3599011" y="1501651"/>
                  <a:pt x="3599011" y="1501651"/>
                  <a:pt x="3599011" y="1501651"/>
                </a:cubicBezTo>
                <a:cubicBezTo>
                  <a:pt x="3618068" y="1470315"/>
                  <a:pt x="3618068" y="1470315"/>
                  <a:pt x="3618068" y="1470315"/>
                </a:cubicBezTo>
                <a:cubicBezTo>
                  <a:pt x="3621006" y="1462658"/>
                  <a:pt x="3621006" y="1462658"/>
                  <a:pt x="3621006" y="1462658"/>
                </a:cubicBezTo>
                <a:cubicBezTo>
                  <a:pt x="3630892" y="1450642"/>
                  <a:pt x="3630892" y="1450642"/>
                  <a:pt x="3630892" y="1450642"/>
                </a:cubicBezTo>
                <a:cubicBezTo>
                  <a:pt x="3635478" y="1440982"/>
                  <a:pt x="3635478" y="1440982"/>
                  <a:pt x="3635478" y="1440982"/>
                </a:cubicBezTo>
                <a:cubicBezTo>
                  <a:pt x="3646079" y="1436272"/>
                  <a:pt x="3646079" y="1436272"/>
                  <a:pt x="3646079" y="1436272"/>
                </a:cubicBezTo>
                <a:cubicBezTo>
                  <a:pt x="3647011" y="1426964"/>
                  <a:pt x="3647011" y="1426964"/>
                  <a:pt x="3647011" y="1426964"/>
                </a:cubicBezTo>
                <a:cubicBezTo>
                  <a:pt x="3651954" y="1420957"/>
                  <a:pt x="3651954" y="1420957"/>
                  <a:pt x="3651954" y="1420957"/>
                </a:cubicBezTo>
                <a:cubicBezTo>
                  <a:pt x="3656540" y="1411296"/>
                  <a:pt x="3656540" y="1411296"/>
                  <a:pt x="3656540" y="1411296"/>
                </a:cubicBezTo>
                <a:cubicBezTo>
                  <a:pt x="3661483" y="1405289"/>
                  <a:pt x="3661483" y="1405289"/>
                  <a:pt x="3661483" y="1405289"/>
                </a:cubicBezTo>
                <a:cubicBezTo>
                  <a:pt x="3673732" y="1398576"/>
                  <a:pt x="3648161" y="1401045"/>
                  <a:pt x="3669363" y="1391624"/>
                </a:cubicBezTo>
                <a:cubicBezTo>
                  <a:pt x="3697016" y="1353927"/>
                  <a:pt x="3697016" y="1353927"/>
                  <a:pt x="3697016" y="1353927"/>
                </a:cubicBezTo>
                <a:cubicBezTo>
                  <a:pt x="3699021" y="1355577"/>
                  <a:pt x="3689493" y="1371245"/>
                  <a:pt x="3703032" y="1358877"/>
                </a:cubicBezTo>
                <a:cubicBezTo>
                  <a:pt x="3712560" y="1343209"/>
                  <a:pt x="3712560" y="1343209"/>
                  <a:pt x="3712560" y="1343209"/>
                </a:cubicBezTo>
                <a:cubicBezTo>
                  <a:pt x="3716928" y="1350162"/>
                  <a:pt x="3716928" y="1350162"/>
                  <a:pt x="3716928" y="1350162"/>
                </a:cubicBezTo>
                <a:cubicBezTo>
                  <a:pt x="3730467" y="1337793"/>
                  <a:pt x="3730467" y="1337793"/>
                  <a:pt x="3730467" y="1337793"/>
                </a:cubicBezTo>
                <a:lnTo>
                  <a:pt x="3727857" y="1333639"/>
                </a:lnTo>
                <a:lnTo>
                  <a:pt x="3731574" y="1329783"/>
                </a:lnTo>
                <a:lnTo>
                  <a:pt x="3737646" y="1321268"/>
                </a:lnTo>
                <a:lnTo>
                  <a:pt x="3737712" y="1322346"/>
                </a:lnTo>
                <a:cubicBezTo>
                  <a:pt x="3738259" y="1323215"/>
                  <a:pt x="3738993" y="1321301"/>
                  <a:pt x="3739638" y="1318473"/>
                </a:cubicBezTo>
                <a:lnTo>
                  <a:pt x="3737646" y="1321268"/>
                </a:lnTo>
                <a:lnTo>
                  <a:pt x="3736918" y="1309518"/>
                </a:lnTo>
                <a:cubicBezTo>
                  <a:pt x="3749166" y="1302805"/>
                  <a:pt x="3749166" y="1302805"/>
                  <a:pt x="3749166" y="1302805"/>
                </a:cubicBezTo>
                <a:cubicBezTo>
                  <a:pt x="3743151" y="1297856"/>
                  <a:pt x="3743151" y="1297856"/>
                  <a:pt x="3743151" y="1297856"/>
                </a:cubicBezTo>
                <a:cubicBezTo>
                  <a:pt x="3755400" y="1291143"/>
                  <a:pt x="3755400" y="1291143"/>
                  <a:pt x="3755400" y="1291143"/>
                </a:cubicBezTo>
                <a:cubicBezTo>
                  <a:pt x="3764213" y="1268170"/>
                  <a:pt x="3764213" y="1268170"/>
                  <a:pt x="3764213" y="1268170"/>
                </a:cubicBezTo>
                <a:cubicBezTo>
                  <a:pt x="3771877" y="1271117"/>
                  <a:pt x="3771877" y="1271117"/>
                  <a:pt x="3771877" y="1271117"/>
                </a:cubicBezTo>
                <a:cubicBezTo>
                  <a:pt x="3785058" y="1255097"/>
                  <a:pt x="3785058" y="1255097"/>
                  <a:pt x="3785058" y="1255097"/>
                </a:cubicBezTo>
                <a:cubicBezTo>
                  <a:pt x="3782337" y="1246142"/>
                  <a:pt x="3782337" y="1246142"/>
                  <a:pt x="3782337" y="1246142"/>
                </a:cubicBezTo>
                <a:cubicBezTo>
                  <a:pt x="3787638" y="1243786"/>
                  <a:pt x="3787638" y="1243786"/>
                  <a:pt x="3787638" y="1243786"/>
                </a:cubicBezTo>
                <a:cubicBezTo>
                  <a:pt x="3785275" y="1238484"/>
                  <a:pt x="3785275" y="1238484"/>
                  <a:pt x="3785275" y="1238484"/>
                </a:cubicBezTo>
                <a:cubicBezTo>
                  <a:pt x="3795519" y="1230122"/>
                  <a:pt x="3787063" y="1256746"/>
                  <a:pt x="3793513" y="1228472"/>
                </a:cubicBezTo>
                <a:cubicBezTo>
                  <a:pt x="3795876" y="1233774"/>
                  <a:pt x="3790933" y="1239781"/>
                  <a:pt x="3791291" y="1243434"/>
                </a:cubicBezTo>
                <a:cubicBezTo>
                  <a:pt x="3796949" y="1244731"/>
                  <a:pt x="3796949" y="1244731"/>
                  <a:pt x="3796949" y="1244731"/>
                </a:cubicBezTo>
                <a:cubicBezTo>
                  <a:pt x="3800959" y="1248031"/>
                  <a:pt x="3800959" y="1248031"/>
                  <a:pt x="3800959" y="1248031"/>
                </a:cubicBezTo>
                <a:cubicBezTo>
                  <a:pt x="3797664" y="1252036"/>
                  <a:pt x="3800027" y="1257338"/>
                  <a:pt x="3800384" y="1260991"/>
                </a:cubicBezTo>
                <a:cubicBezTo>
                  <a:pt x="3814856" y="1239315"/>
                  <a:pt x="3814856" y="1239315"/>
                  <a:pt x="3814856" y="1239315"/>
                </a:cubicBezTo>
                <a:cubicBezTo>
                  <a:pt x="3814498" y="1235663"/>
                  <a:pt x="3814498" y="1235663"/>
                  <a:pt x="3814498" y="1235663"/>
                </a:cubicBezTo>
                <a:cubicBezTo>
                  <a:pt x="3824742" y="1227300"/>
                  <a:pt x="3824742" y="1227300"/>
                  <a:pt x="3824742" y="1227300"/>
                </a:cubicBezTo>
                <a:cubicBezTo>
                  <a:pt x="3824384" y="1223647"/>
                  <a:pt x="3824384" y="1223647"/>
                  <a:pt x="3824384" y="1223647"/>
                </a:cubicBezTo>
                <a:cubicBezTo>
                  <a:pt x="3822379" y="1221998"/>
                  <a:pt x="3822379" y="1221998"/>
                  <a:pt x="3822379" y="1221998"/>
                </a:cubicBezTo>
                <a:cubicBezTo>
                  <a:pt x="3826964" y="1212338"/>
                  <a:pt x="3826964" y="1212338"/>
                  <a:pt x="3826964" y="1212338"/>
                </a:cubicBezTo>
                <a:lnTo>
                  <a:pt x="3825842" y="1212245"/>
                </a:lnTo>
                <a:lnTo>
                  <a:pt x="3830260" y="1208333"/>
                </a:lnTo>
                <a:cubicBezTo>
                  <a:pt x="3837923" y="1211279"/>
                  <a:pt x="3824959" y="1210688"/>
                  <a:pt x="3832623" y="1213635"/>
                </a:cubicBezTo>
                <a:cubicBezTo>
                  <a:pt x="3833198" y="1200675"/>
                  <a:pt x="3833198" y="1200675"/>
                  <a:pt x="3833198" y="1200675"/>
                </a:cubicBezTo>
                <a:cubicBezTo>
                  <a:pt x="3834488" y="1195020"/>
                  <a:pt x="3834488" y="1195020"/>
                  <a:pt x="3834488" y="1195020"/>
                </a:cubicBezTo>
                <a:cubicBezTo>
                  <a:pt x="3836493" y="1196670"/>
                  <a:pt x="3836493" y="1196670"/>
                  <a:pt x="3836493" y="1196670"/>
                </a:cubicBezTo>
                <a:cubicBezTo>
                  <a:pt x="3840721" y="1183357"/>
                  <a:pt x="3840721" y="1183357"/>
                  <a:pt x="3840721" y="1183357"/>
                </a:cubicBezTo>
                <a:cubicBezTo>
                  <a:pt x="3847669" y="1178999"/>
                  <a:pt x="3851143" y="1176820"/>
                  <a:pt x="3852880" y="1175731"/>
                </a:cubicBezTo>
                <a:lnTo>
                  <a:pt x="3853888" y="1175099"/>
                </a:lnTo>
                <a:lnTo>
                  <a:pt x="3853459" y="1176050"/>
                </a:lnTo>
                <a:cubicBezTo>
                  <a:pt x="3851729" y="1180451"/>
                  <a:pt x="3855853" y="1173140"/>
                  <a:pt x="3854617" y="1174641"/>
                </a:cubicBezTo>
                <a:lnTo>
                  <a:pt x="3853888" y="1175099"/>
                </a:lnTo>
                <a:lnTo>
                  <a:pt x="3857555" y="1166984"/>
                </a:lnTo>
                <a:cubicBezTo>
                  <a:pt x="3853544" y="1163684"/>
                  <a:pt x="3853544" y="1163684"/>
                  <a:pt x="3853544" y="1163684"/>
                </a:cubicBezTo>
                <a:cubicBezTo>
                  <a:pt x="3856840" y="1159679"/>
                  <a:pt x="3856840" y="1159679"/>
                  <a:pt x="3856840" y="1159679"/>
                </a:cubicBezTo>
                <a:cubicBezTo>
                  <a:pt x="3858845" y="1161329"/>
                  <a:pt x="3858845" y="1161329"/>
                  <a:pt x="3858845" y="1161329"/>
                </a:cubicBezTo>
                <a:cubicBezTo>
                  <a:pt x="3878042" y="1150258"/>
                  <a:pt x="3878042" y="1150258"/>
                  <a:pt x="3878042" y="1150258"/>
                </a:cubicBezTo>
                <a:cubicBezTo>
                  <a:pt x="3882251" y="1146165"/>
                  <a:pt x="3885407" y="1143095"/>
                  <a:pt x="3887774" y="1140792"/>
                </a:cubicBezTo>
                <a:lnTo>
                  <a:pt x="3891712" y="1136962"/>
                </a:lnTo>
                <a:lnTo>
                  <a:pt x="3890648" y="1147197"/>
                </a:lnTo>
                <a:cubicBezTo>
                  <a:pt x="3901607" y="1146139"/>
                  <a:pt x="3901607" y="1146139"/>
                  <a:pt x="3901607" y="1146139"/>
                </a:cubicBezTo>
                <a:lnTo>
                  <a:pt x="3896508" y="1152337"/>
                </a:lnTo>
                <a:lnTo>
                  <a:pt x="3893542" y="1154090"/>
                </a:lnTo>
                <a:lnTo>
                  <a:pt x="3893535" y="1154170"/>
                </a:lnTo>
                <a:lnTo>
                  <a:pt x="3884416" y="1158860"/>
                </a:lnTo>
                <a:cubicBezTo>
                  <a:pt x="3883483" y="1168168"/>
                  <a:pt x="3883483" y="1168168"/>
                  <a:pt x="3883483" y="1168168"/>
                </a:cubicBezTo>
                <a:cubicBezTo>
                  <a:pt x="3883840" y="1171820"/>
                  <a:pt x="3883840" y="1171820"/>
                  <a:pt x="3883840" y="1171820"/>
                </a:cubicBezTo>
                <a:cubicBezTo>
                  <a:pt x="3898452" y="1170409"/>
                  <a:pt x="3898452" y="1170409"/>
                  <a:pt x="3898452" y="1170409"/>
                </a:cubicBezTo>
                <a:cubicBezTo>
                  <a:pt x="3904468" y="1175359"/>
                  <a:pt x="3904468" y="1175359"/>
                  <a:pt x="3904468" y="1175359"/>
                </a:cubicBezTo>
                <a:cubicBezTo>
                  <a:pt x="3911774" y="1174653"/>
                  <a:pt x="3911774" y="1174653"/>
                  <a:pt x="3911774" y="1174653"/>
                </a:cubicBezTo>
                <a:cubicBezTo>
                  <a:pt x="3912846" y="1185611"/>
                  <a:pt x="3906473" y="1177009"/>
                  <a:pt x="3900955" y="1195976"/>
                </a:cubicBezTo>
                <a:cubicBezTo>
                  <a:pt x="3895297" y="1194679"/>
                  <a:pt x="3895297" y="1194679"/>
                  <a:pt x="3895297" y="1194679"/>
                </a:cubicBezTo>
                <a:cubicBezTo>
                  <a:pt x="3891644" y="1195032"/>
                  <a:pt x="3902961" y="1197626"/>
                  <a:pt x="3891644" y="1195032"/>
                </a:cubicBezTo>
                <a:cubicBezTo>
                  <a:pt x="3888706" y="1202689"/>
                  <a:pt x="3888706" y="1202689"/>
                  <a:pt x="3888706" y="1202689"/>
                </a:cubicBezTo>
                <a:cubicBezTo>
                  <a:pt x="3880468" y="1212702"/>
                  <a:pt x="3880468" y="1212702"/>
                  <a:pt x="3880468" y="1212702"/>
                </a:cubicBezTo>
                <a:cubicBezTo>
                  <a:pt x="3868794" y="1206455"/>
                  <a:pt x="3868794" y="1206455"/>
                  <a:pt x="3868794" y="1206455"/>
                </a:cubicBezTo>
                <a:cubicBezTo>
                  <a:pt x="3851602" y="1219176"/>
                  <a:pt x="3851602" y="1219176"/>
                  <a:pt x="3851602" y="1219176"/>
                </a:cubicBezTo>
                <a:cubicBezTo>
                  <a:pt x="3845727" y="1234491"/>
                  <a:pt x="3845727" y="1234491"/>
                  <a:pt x="3845727" y="1234491"/>
                </a:cubicBezTo>
                <a:cubicBezTo>
                  <a:pt x="3834908" y="1255814"/>
                  <a:pt x="3834908" y="1255814"/>
                  <a:pt x="3834908" y="1255814"/>
                </a:cubicBezTo>
                <a:cubicBezTo>
                  <a:pt x="3839276" y="1262766"/>
                  <a:pt x="3839276" y="1262766"/>
                  <a:pt x="3839276" y="1262766"/>
                </a:cubicBezTo>
                <a:cubicBezTo>
                  <a:pt x="3846940" y="1265713"/>
                  <a:pt x="3846940" y="1265713"/>
                  <a:pt x="3846940" y="1265713"/>
                </a:cubicBezTo>
                <a:cubicBezTo>
                  <a:pt x="3872370" y="1242980"/>
                  <a:pt x="3872370" y="1242980"/>
                  <a:pt x="3872370" y="1242980"/>
                </a:cubicBezTo>
                <a:cubicBezTo>
                  <a:pt x="3867785" y="1252640"/>
                  <a:pt x="3867785" y="1252640"/>
                  <a:pt x="3867785" y="1252640"/>
                </a:cubicBezTo>
                <a:cubicBezTo>
                  <a:pt x="3862484" y="1254995"/>
                  <a:pt x="3862484" y="1254995"/>
                  <a:pt x="3862484" y="1254995"/>
                </a:cubicBezTo>
                <a:cubicBezTo>
                  <a:pt x="3866495" y="1258295"/>
                  <a:pt x="3856609" y="1270310"/>
                  <a:pt x="3850950" y="1269013"/>
                </a:cubicBezTo>
                <a:cubicBezTo>
                  <a:pt x="3844360" y="1277023"/>
                  <a:pt x="3844360" y="1277023"/>
                  <a:pt x="3844360" y="1277023"/>
                </a:cubicBezTo>
                <a:cubicBezTo>
                  <a:pt x="3840349" y="1273724"/>
                  <a:pt x="3840349" y="1273724"/>
                  <a:pt x="3840349" y="1273724"/>
                </a:cubicBezTo>
                <a:cubicBezTo>
                  <a:pt x="3835048" y="1276079"/>
                  <a:pt x="3835048" y="1276079"/>
                  <a:pt x="3835048" y="1276079"/>
                </a:cubicBezTo>
                <a:cubicBezTo>
                  <a:pt x="3833401" y="1278081"/>
                  <a:pt x="3833401" y="1278081"/>
                  <a:pt x="3833401" y="1278081"/>
                </a:cubicBezTo>
                <a:cubicBezTo>
                  <a:pt x="3841064" y="1281028"/>
                  <a:pt x="3841064" y="1281028"/>
                  <a:pt x="3841064" y="1281028"/>
                </a:cubicBezTo>
                <a:cubicBezTo>
                  <a:pt x="3838484" y="1292338"/>
                  <a:pt x="3838484" y="1292338"/>
                  <a:pt x="3838484" y="1292338"/>
                </a:cubicBezTo>
                <a:cubicBezTo>
                  <a:pt x="3822365" y="1316016"/>
                  <a:pt x="3822365" y="1316016"/>
                  <a:pt x="3822365" y="1316016"/>
                </a:cubicBezTo>
                <a:cubicBezTo>
                  <a:pt x="3819159" y="1320935"/>
                  <a:pt x="3816755" y="1324623"/>
                  <a:pt x="3814952" y="1327390"/>
                </a:cubicBezTo>
                <a:lnTo>
                  <a:pt x="3811168" y="1333194"/>
                </a:lnTo>
                <a:lnTo>
                  <a:pt x="3810090" y="1332468"/>
                </a:lnTo>
                <a:cubicBezTo>
                  <a:pt x="3808978" y="1332287"/>
                  <a:pt x="3808360" y="1333038"/>
                  <a:pt x="3809541" y="1335689"/>
                </a:cubicBezTo>
                <a:cubicBezTo>
                  <a:pt x="3809541" y="1335689"/>
                  <a:pt x="3809541" y="1335689"/>
                  <a:pt x="3811145" y="1333230"/>
                </a:cubicBezTo>
                <a:lnTo>
                  <a:pt x="3811168" y="1333194"/>
                </a:lnTo>
                <a:lnTo>
                  <a:pt x="3813606" y="1334836"/>
                </a:lnTo>
                <a:cubicBezTo>
                  <a:pt x="3815199" y="1336987"/>
                  <a:pt x="3813552" y="1338989"/>
                  <a:pt x="3798225" y="1333095"/>
                </a:cubicBezTo>
                <a:cubicBezTo>
                  <a:pt x="3787407" y="1354418"/>
                  <a:pt x="3787407" y="1354418"/>
                  <a:pt x="3787407" y="1354418"/>
                </a:cubicBezTo>
                <a:cubicBezTo>
                  <a:pt x="3783754" y="1354770"/>
                  <a:pt x="3783754" y="1354770"/>
                  <a:pt x="3783754" y="1354770"/>
                </a:cubicBezTo>
                <a:cubicBezTo>
                  <a:pt x="3782106" y="1356773"/>
                  <a:pt x="3784469" y="1362076"/>
                  <a:pt x="3780816" y="1362428"/>
                </a:cubicBezTo>
                <a:lnTo>
                  <a:pt x="3794597" y="1356304"/>
                </a:lnTo>
                <a:lnTo>
                  <a:pt x="3791037" y="1363544"/>
                </a:lnTo>
                <a:cubicBezTo>
                  <a:pt x="3782604" y="1380690"/>
                  <a:pt x="3782604" y="1380690"/>
                  <a:pt x="3782604" y="1380690"/>
                </a:cubicBezTo>
                <a:cubicBezTo>
                  <a:pt x="3780956" y="1382693"/>
                  <a:pt x="3773293" y="1379746"/>
                  <a:pt x="3779666" y="1388348"/>
                </a:cubicBezTo>
                <a:cubicBezTo>
                  <a:pt x="3775298" y="1381396"/>
                  <a:pt x="3775298" y="1381396"/>
                  <a:pt x="3775298" y="1381396"/>
                </a:cubicBezTo>
                <a:cubicBezTo>
                  <a:pt x="3766344" y="1384104"/>
                  <a:pt x="3766344" y="1384104"/>
                  <a:pt x="3766344" y="1384104"/>
                </a:cubicBezTo>
                <a:cubicBezTo>
                  <a:pt x="3771287" y="1378096"/>
                  <a:pt x="3771287" y="1378096"/>
                  <a:pt x="3771287" y="1378096"/>
                </a:cubicBezTo>
                <a:cubicBezTo>
                  <a:pt x="3767635" y="1378449"/>
                  <a:pt x="3767635" y="1378449"/>
                  <a:pt x="3767635" y="1378449"/>
                </a:cubicBezTo>
                <a:cubicBezTo>
                  <a:pt x="3759754" y="1392114"/>
                  <a:pt x="3759754" y="1392114"/>
                  <a:pt x="3759754" y="1392114"/>
                </a:cubicBezTo>
                <a:lnTo>
                  <a:pt x="3763286" y="1393794"/>
                </a:lnTo>
                <a:lnTo>
                  <a:pt x="3758821" y="1401421"/>
                </a:lnTo>
                <a:cubicBezTo>
                  <a:pt x="3753163" y="1400124"/>
                  <a:pt x="3753163" y="1400124"/>
                  <a:pt x="3753163" y="1400124"/>
                </a:cubicBezTo>
                <a:cubicBezTo>
                  <a:pt x="3752230" y="1409432"/>
                  <a:pt x="3752230" y="1409432"/>
                  <a:pt x="3752230" y="1409432"/>
                </a:cubicBezTo>
                <a:cubicBezTo>
                  <a:pt x="3748935" y="1413436"/>
                  <a:pt x="3748935" y="1413436"/>
                  <a:pt x="3748935" y="1413436"/>
                </a:cubicBezTo>
                <a:cubicBezTo>
                  <a:pt x="3751656" y="1422392"/>
                  <a:pt x="3751656" y="1422392"/>
                  <a:pt x="3751656" y="1422392"/>
                </a:cubicBezTo>
                <a:cubicBezTo>
                  <a:pt x="3756957" y="1420036"/>
                  <a:pt x="3756957" y="1420036"/>
                  <a:pt x="3756957" y="1420036"/>
                </a:cubicBezTo>
                <a:cubicBezTo>
                  <a:pt x="3755666" y="1425691"/>
                  <a:pt x="3755666" y="1425691"/>
                  <a:pt x="3755666" y="1425691"/>
                </a:cubicBezTo>
                <a:cubicBezTo>
                  <a:pt x="3745640" y="1417442"/>
                  <a:pt x="3757097" y="1440301"/>
                  <a:pt x="3743060" y="1428752"/>
                </a:cubicBezTo>
                <a:cubicBezTo>
                  <a:pt x="3740122" y="1436409"/>
                  <a:pt x="3740122" y="1436409"/>
                  <a:pt x="3740122" y="1436409"/>
                </a:cubicBezTo>
                <a:cubicBezTo>
                  <a:pt x="3736469" y="1436762"/>
                  <a:pt x="3736469" y="1436762"/>
                  <a:pt x="3736469" y="1436762"/>
                </a:cubicBezTo>
                <a:cubicBezTo>
                  <a:pt x="3738474" y="1438412"/>
                  <a:pt x="3738474" y="1438412"/>
                  <a:pt x="3738474" y="1438412"/>
                </a:cubicBezTo>
                <a:cubicBezTo>
                  <a:pt x="3738832" y="1442064"/>
                  <a:pt x="3738832" y="1442064"/>
                  <a:pt x="3738832" y="1442064"/>
                </a:cubicBezTo>
                <a:cubicBezTo>
                  <a:pt x="3735537" y="1446070"/>
                  <a:pt x="3735537" y="1446070"/>
                  <a:pt x="3735537" y="1446070"/>
                </a:cubicBezTo>
                <a:cubicBezTo>
                  <a:pt x="3727873" y="1443122"/>
                  <a:pt x="3727873" y="1443122"/>
                  <a:pt x="3727873" y="1443122"/>
                </a:cubicBezTo>
                <a:cubicBezTo>
                  <a:pt x="3724578" y="1447127"/>
                  <a:pt x="3741055" y="1427102"/>
                  <a:pt x="3719277" y="1449483"/>
                </a:cubicBezTo>
                <a:cubicBezTo>
                  <a:pt x="3721283" y="1451132"/>
                  <a:pt x="3721283" y="1451132"/>
                  <a:pt x="3721283" y="1451132"/>
                </a:cubicBezTo>
                <a:cubicBezTo>
                  <a:pt x="3730236" y="1448425"/>
                  <a:pt x="3730236" y="1448425"/>
                  <a:pt x="3730236" y="1448425"/>
                </a:cubicBezTo>
                <a:cubicBezTo>
                  <a:pt x="3730594" y="1452077"/>
                  <a:pt x="3730594" y="1452077"/>
                  <a:pt x="3730594" y="1452077"/>
                </a:cubicBezTo>
                <a:cubicBezTo>
                  <a:pt x="3708599" y="1491070"/>
                  <a:pt x="3708599" y="1491070"/>
                  <a:pt x="3708599" y="1491070"/>
                </a:cubicBezTo>
                <a:cubicBezTo>
                  <a:pt x="3704946" y="1491423"/>
                  <a:pt x="3704946" y="1491423"/>
                  <a:pt x="3704946" y="1491423"/>
                </a:cubicBezTo>
                <a:cubicBezTo>
                  <a:pt x="3707667" y="1500378"/>
                  <a:pt x="3707667" y="1500378"/>
                  <a:pt x="3707667" y="1500378"/>
                </a:cubicBezTo>
                <a:cubicBezTo>
                  <a:pt x="3698138" y="1516046"/>
                  <a:pt x="3698138" y="1516046"/>
                  <a:pt x="3698138" y="1516046"/>
                </a:cubicBezTo>
                <a:cubicBezTo>
                  <a:pt x="3693770" y="1509093"/>
                  <a:pt x="3693770" y="1509093"/>
                  <a:pt x="3693770" y="1509093"/>
                </a:cubicBezTo>
                <a:cubicBezTo>
                  <a:pt x="3704589" y="1487770"/>
                  <a:pt x="3704589" y="1487770"/>
                  <a:pt x="3704589" y="1487770"/>
                </a:cubicBezTo>
                <a:cubicBezTo>
                  <a:pt x="3702584" y="1486121"/>
                  <a:pt x="3705879" y="1482115"/>
                  <a:pt x="3702226" y="1482468"/>
                </a:cubicBezTo>
                <a:cubicBezTo>
                  <a:pt x="3710822" y="1476108"/>
                  <a:pt x="3710822" y="1476108"/>
                  <a:pt x="3710822" y="1476108"/>
                </a:cubicBezTo>
                <a:cubicBezTo>
                  <a:pt x="3710464" y="1472455"/>
                  <a:pt x="3710464" y="1472455"/>
                  <a:pt x="3710464" y="1472455"/>
                </a:cubicBezTo>
                <a:cubicBezTo>
                  <a:pt x="3705164" y="1474811"/>
                  <a:pt x="3702513" y="1475988"/>
                  <a:pt x="3701188" y="1476577"/>
                </a:cubicBezTo>
                <a:lnTo>
                  <a:pt x="3701128" y="1476604"/>
                </a:lnTo>
                <a:lnTo>
                  <a:pt x="3701334" y="1473654"/>
                </a:lnTo>
                <a:cubicBezTo>
                  <a:pt x="3700804" y="1469125"/>
                  <a:pt x="3697391" y="1480170"/>
                  <a:pt x="3699863" y="1477166"/>
                </a:cubicBezTo>
                <a:lnTo>
                  <a:pt x="3701128" y="1476604"/>
                </a:lnTo>
                <a:lnTo>
                  <a:pt x="3700578" y="1484471"/>
                </a:lnTo>
                <a:cubicBezTo>
                  <a:pt x="3691982" y="1490831"/>
                  <a:pt x="3691982" y="1490831"/>
                  <a:pt x="3691982" y="1490831"/>
                </a:cubicBezTo>
                <a:cubicBezTo>
                  <a:pt x="3680806" y="1508502"/>
                  <a:pt x="3680806" y="1508502"/>
                  <a:pt x="3680806" y="1508502"/>
                </a:cubicBezTo>
                <a:cubicBezTo>
                  <a:pt x="3692838" y="1518401"/>
                  <a:pt x="3692838" y="1518401"/>
                  <a:pt x="3692838" y="1518401"/>
                </a:cubicBezTo>
                <a:cubicBezTo>
                  <a:pt x="3693195" y="1522053"/>
                  <a:pt x="3693195" y="1522053"/>
                  <a:pt x="3693195" y="1522053"/>
                </a:cubicBezTo>
                <a:cubicBezTo>
                  <a:pt x="3703797" y="1517343"/>
                  <a:pt x="3703797" y="1517343"/>
                  <a:pt x="3703797" y="1517343"/>
                </a:cubicBezTo>
                <a:cubicBezTo>
                  <a:pt x="3706159" y="1522645"/>
                  <a:pt x="3706159" y="1522645"/>
                  <a:pt x="3706159" y="1522645"/>
                </a:cubicBezTo>
                <a:cubicBezTo>
                  <a:pt x="3708164" y="1524295"/>
                  <a:pt x="3708164" y="1524295"/>
                  <a:pt x="3708164" y="1524295"/>
                </a:cubicBezTo>
                <a:cubicBezTo>
                  <a:pt x="3711817" y="1523942"/>
                  <a:pt x="3711817" y="1523942"/>
                  <a:pt x="3711817" y="1523942"/>
                </a:cubicBezTo>
                <a:cubicBezTo>
                  <a:pt x="3711460" y="1520290"/>
                  <a:pt x="3712392" y="1510982"/>
                  <a:pt x="3714755" y="1516285"/>
                </a:cubicBezTo>
                <a:cubicBezTo>
                  <a:pt x="3709097" y="1514987"/>
                  <a:pt x="3727936" y="1500264"/>
                  <a:pt x="3705087" y="1511688"/>
                </a:cubicBezTo>
                <a:cubicBezTo>
                  <a:pt x="3715688" y="1506977"/>
                  <a:pt x="3715688" y="1506977"/>
                  <a:pt x="3715688" y="1506977"/>
                </a:cubicBezTo>
                <a:cubicBezTo>
                  <a:pt x="3713682" y="1505327"/>
                  <a:pt x="3713682" y="1505327"/>
                  <a:pt x="3713682" y="1505327"/>
                </a:cubicBezTo>
                <a:cubicBezTo>
                  <a:pt x="3725216" y="1491309"/>
                  <a:pt x="3725216" y="1491309"/>
                  <a:pt x="3725216" y="1491309"/>
                </a:cubicBezTo>
                <a:cubicBezTo>
                  <a:pt x="3733812" y="1484949"/>
                  <a:pt x="3733812" y="1484949"/>
                  <a:pt x="3733812" y="1484949"/>
                </a:cubicBezTo>
                <a:cubicBezTo>
                  <a:pt x="3736750" y="1477291"/>
                  <a:pt x="3736750" y="1477291"/>
                  <a:pt x="3736750" y="1477291"/>
                </a:cubicBezTo>
                <a:cubicBezTo>
                  <a:pt x="3731091" y="1475994"/>
                  <a:pt x="3731091" y="1475994"/>
                  <a:pt x="3731091" y="1475994"/>
                </a:cubicBezTo>
                <a:cubicBezTo>
                  <a:pt x="3729086" y="1474344"/>
                  <a:pt x="3729086" y="1474344"/>
                  <a:pt x="3729086" y="1474344"/>
                </a:cubicBezTo>
                <a:cubicBezTo>
                  <a:pt x="3736035" y="1469986"/>
                  <a:pt x="3736035" y="1469986"/>
                  <a:pt x="3736035" y="1469986"/>
                </a:cubicBezTo>
                <a:cubicBezTo>
                  <a:pt x="3735319" y="1462682"/>
                  <a:pt x="3735319" y="1462682"/>
                  <a:pt x="3735319" y="1462682"/>
                </a:cubicBezTo>
                <a:cubicBezTo>
                  <a:pt x="3740977" y="1463979"/>
                  <a:pt x="3740977" y="1463979"/>
                  <a:pt x="3740977" y="1463979"/>
                </a:cubicBezTo>
                <a:cubicBezTo>
                  <a:pt x="3752511" y="1449961"/>
                  <a:pt x="3752511" y="1449961"/>
                  <a:pt x="3752511" y="1449961"/>
                </a:cubicBezTo>
                <a:cubicBezTo>
                  <a:pt x="3760175" y="1452908"/>
                  <a:pt x="3760175" y="1452908"/>
                  <a:pt x="3760175" y="1452908"/>
                </a:cubicBezTo>
                <a:cubicBezTo>
                  <a:pt x="3761107" y="1443601"/>
                  <a:pt x="3761107" y="1443601"/>
                  <a:pt x="3761107" y="1443601"/>
                </a:cubicBezTo>
                <a:cubicBezTo>
                  <a:pt x="3759102" y="1441951"/>
                  <a:pt x="3755232" y="1458916"/>
                  <a:pt x="3756739" y="1436648"/>
                </a:cubicBezTo>
                <a:cubicBezTo>
                  <a:pt x="3766983" y="1428285"/>
                  <a:pt x="3766983" y="1428285"/>
                  <a:pt x="3766983" y="1428285"/>
                </a:cubicBezTo>
                <a:cubicBezTo>
                  <a:pt x="3779091" y="1401308"/>
                  <a:pt x="3779091" y="1401308"/>
                  <a:pt x="3779091" y="1401308"/>
                </a:cubicBezTo>
                <a:cubicBezTo>
                  <a:pt x="3781096" y="1402958"/>
                  <a:pt x="3781096" y="1402958"/>
                  <a:pt x="3781096" y="1402958"/>
                </a:cubicBezTo>
                <a:cubicBezTo>
                  <a:pt x="3786972" y="1387642"/>
                  <a:pt x="3786972" y="1387642"/>
                  <a:pt x="3786972" y="1387642"/>
                </a:cubicBezTo>
                <a:cubicBezTo>
                  <a:pt x="3792273" y="1385287"/>
                  <a:pt x="3792273" y="1385287"/>
                  <a:pt x="3792273" y="1385287"/>
                </a:cubicBezTo>
                <a:cubicBezTo>
                  <a:pt x="3802874" y="1380577"/>
                  <a:pt x="3783894" y="1375035"/>
                  <a:pt x="3798646" y="1393889"/>
                </a:cubicBezTo>
                <a:cubicBezTo>
                  <a:pt x="3783101" y="1404608"/>
                  <a:pt x="3783101" y="1404608"/>
                  <a:pt x="3783101" y="1404608"/>
                </a:cubicBezTo>
                <a:cubicBezTo>
                  <a:pt x="3779806" y="1408613"/>
                  <a:pt x="3779806" y="1408613"/>
                  <a:pt x="3779806" y="1408613"/>
                </a:cubicBezTo>
                <a:cubicBezTo>
                  <a:pt x="3791838" y="1418512"/>
                  <a:pt x="3791838" y="1418512"/>
                  <a:pt x="3791838" y="1418512"/>
                </a:cubicBezTo>
                <a:cubicBezTo>
                  <a:pt x="3783242" y="1424872"/>
                  <a:pt x="3783242" y="1424872"/>
                  <a:pt x="3783242" y="1424872"/>
                </a:cubicBezTo>
                <a:cubicBezTo>
                  <a:pt x="3781237" y="1423222"/>
                  <a:pt x="3781237" y="1423222"/>
                  <a:pt x="3781237" y="1423222"/>
                </a:cubicBezTo>
                <a:cubicBezTo>
                  <a:pt x="3775579" y="1421925"/>
                  <a:pt x="3775579" y="1421925"/>
                  <a:pt x="3775579" y="1421925"/>
                </a:cubicBezTo>
                <a:cubicBezTo>
                  <a:pt x="3779947" y="1428877"/>
                  <a:pt x="3766050" y="1437593"/>
                  <a:pt x="3777366" y="1440187"/>
                </a:cubicBezTo>
                <a:cubicBezTo>
                  <a:pt x="3772066" y="1442543"/>
                  <a:pt x="3772066" y="1442543"/>
                  <a:pt x="3772066" y="1442543"/>
                </a:cubicBezTo>
                <a:cubicBezTo>
                  <a:pt x="3772066" y="1442543"/>
                  <a:pt x="3765475" y="1450553"/>
                  <a:pt x="3772781" y="1449847"/>
                </a:cubicBezTo>
                <a:cubicBezTo>
                  <a:pt x="3766190" y="1457858"/>
                  <a:pt x="3766190" y="1457858"/>
                  <a:pt x="3766190" y="1457858"/>
                </a:cubicBezTo>
                <a:cubicBezTo>
                  <a:pt x="3766548" y="1461510"/>
                  <a:pt x="3766548" y="1461510"/>
                  <a:pt x="3766548" y="1461510"/>
                </a:cubicBezTo>
                <a:cubicBezTo>
                  <a:pt x="3762537" y="1458210"/>
                  <a:pt x="3762537" y="1458210"/>
                  <a:pt x="3762537" y="1458210"/>
                </a:cubicBezTo>
                <a:cubicBezTo>
                  <a:pt x="3753942" y="1464571"/>
                  <a:pt x="3753942" y="1464571"/>
                  <a:pt x="3753942" y="1464571"/>
                </a:cubicBezTo>
                <a:cubicBezTo>
                  <a:pt x="3754299" y="1468223"/>
                  <a:pt x="3754299" y="1468223"/>
                  <a:pt x="3754299" y="1468223"/>
                </a:cubicBezTo>
                <a:cubicBezTo>
                  <a:pt x="3749356" y="1474231"/>
                  <a:pt x="3749356" y="1474231"/>
                  <a:pt x="3749356" y="1474231"/>
                </a:cubicBezTo>
                <a:cubicBezTo>
                  <a:pt x="3753367" y="1477531"/>
                  <a:pt x="3753367" y="1477531"/>
                  <a:pt x="3753367" y="1477531"/>
                </a:cubicBezTo>
                <a:cubicBezTo>
                  <a:pt x="3742408" y="1478589"/>
                  <a:pt x="3767403" y="1489080"/>
                  <a:pt x="3741118" y="1484244"/>
                </a:cubicBezTo>
                <a:cubicBezTo>
                  <a:pt x="3740185" y="1493551"/>
                  <a:pt x="3740185" y="1493551"/>
                  <a:pt x="3740185" y="1493551"/>
                </a:cubicBezTo>
                <a:cubicBezTo>
                  <a:pt x="3737248" y="1501209"/>
                  <a:pt x="3737248" y="1501209"/>
                  <a:pt x="3737248" y="1501209"/>
                </a:cubicBezTo>
                <a:cubicBezTo>
                  <a:pt x="3739968" y="1510163"/>
                  <a:pt x="3739968" y="1510163"/>
                  <a:pt x="3739968" y="1510163"/>
                </a:cubicBezTo>
                <a:cubicBezTo>
                  <a:pt x="3733020" y="1514521"/>
                  <a:pt x="3733020" y="1514521"/>
                  <a:pt x="3733020" y="1514521"/>
                </a:cubicBezTo>
                <a:cubicBezTo>
                  <a:pt x="3730440" y="1525831"/>
                  <a:pt x="3730440" y="1525831"/>
                  <a:pt x="3730440" y="1525831"/>
                </a:cubicBezTo>
                <a:cubicBezTo>
                  <a:pt x="3718191" y="1532544"/>
                  <a:pt x="3718191" y="1532544"/>
                  <a:pt x="3718191" y="1532544"/>
                </a:cubicBezTo>
                <a:cubicBezTo>
                  <a:pt x="3713605" y="1542204"/>
                  <a:pt x="3713605" y="1542204"/>
                  <a:pt x="3713605" y="1542204"/>
                </a:cubicBezTo>
                <a:cubicBezTo>
                  <a:pt x="3711958" y="1544207"/>
                  <a:pt x="3720911" y="1541499"/>
                  <a:pt x="3710310" y="1546210"/>
                </a:cubicBezTo>
                <a:cubicBezTo>
                  <a:pt x="3709237" y="1535252"/>
                  <a:pt x="3709237" y="1535252"/>
                  <a:pt x="3709237" y="1535252"/>
                </a:cubicBezTo>
                <a:cubicBezTo>
                  <a:pt x="3704512" y="1524648"/>
                  <a:pt x="3704512" y="1524648"/>
                  <a:pt x="3704512" y="1524648"/>
                </a:cubicBezTo>
                <a:cubicBezTo>
                  <a:pt x="3697206" y="1525353"/>
                  <a:pt x="3697206" y="1525353"/>
                  <a:pt x="3697206" y="1525353"/>
                </a:cubicBezTo>
                <a:cubicBezTo>
                  <a:pt x="3692263" y="1531361"/>
                  <a:pt x="3692263" y="1531361"/>
                  <a:pt x="3692263" y="1531361"/>
                </a:cubicBezTo>
                <a:cubicBezTo>
                  <a:pt x="3704652" y="1544913"/>
                  <a:pt x="3704652" y="1544913"/>
                  <a:pt x="3704652" y="1544913"/>
                </a:cubicBezTo>
                <a:cubicBezTo>
                  <a:pt x="3689465" y="1559283"/>
                  <a:pt x="3722559" y="1539496"/>
                  <a:pt x="3704792" y="1565177"/>
                </a:cubicBezTo>
                <a:cubicBezTo>
                  <a:pt x="3709875" y="1579434"/>
                  <a:pt x="3709875" y="1579434"/>
                  <a:pt x="3709875" y="1579434"/>
                </a:cubicBezTo>
                <a:cubicBezTo>
                  <a:pt x="3714461" y="1569774"/>
                  <a:pt x="3714461" y="1569774"/>
                  <a:pt x="3714461" y="1569774"/>
                </a:cubicBezTo>
                <a:cubicBezTo>
                  <a:pt x="3721409" y="1565416"/>
                  <a:pt x="3721409" y="1565416"/>
                  <a:pt x="3721409" y="1565416"/>
                </a:cubicBezTo>
                <a:cubicBezTo>
                  <a:pt x="3722342" y="1556109"/>
                  <a:pt x="3722342" y="1556109"/>
                  <a:pt x="3722342" y="1556109"/>
                </a:cubicBezTo>
                <a:cubicBezTo>
                  <a:pt x="3725637" y="1552104"/>
                  <a:pt x="3725637" y="1552104"/>
                  <a:pt x="3725637" y="1552104"/>
                </a:cubicBezTo>
                <a:cubicBezTo>
                  <a:pt x="3728932" y="1548099"/>
                  <a:pt x="3722264" y="1592986"/>
                  <a:pt x="3735523" y="1540089"/>
                </a:cubicBezTo>
                <a:cubicBezTo>
                  <a:pt x="3735165" y="1536436"/>
                  <a:pt x="3735165" y="1536436"/>
                  <a:pt x="3735165" y="1536436"/>
                </a:cubicBezTo>
                <a:cubicBezTo>
                  <a:pt x="3740466" y="1534081"/>
                  <a:pt x="3740466" y="1534081"/>
                  <a:pt x="3740466" y="1534081"/>
                </a:cubicBezTo>
                <a:cubicBezTo>
                  <a:pt x="3744336" y="1517116"/>
                  <a:pt x="3744336" y="1517116"/>
                  <a:pt x="3744336" y="1517116"/>
                </a:cubicBezTo>
                <a:cubicBezTo>
                  <a:pt x="3762103" y="1491435"/>
                  <a:pt x="3762103" y="1491435"/>
                  <a:pt x="3762103" y="1491435"/>
                </a:cubicBezTo>
                <a:cubicBezTo>
                  <a:pt x="3768476" y="1500037"/>
                  <a:pt x="3768476" y="1500037"/>
                  <a:pt x="3768476" y="1500037"/>
                </a:cubicBezTo>
                <a:cubicBezTo>
                  <a:pt x="3755652" y="1519710"/>
                  <a:pt x="3755652" y="1519710"/>
                  <a:pt x="3755652" y="1519710"/>
                </a:cubicBezTo>
                <a:cubicBezTo>
                  <a:pt x="3754362" y="1525365"/>
                  <a:pt x="3754362" y="1525365"/>
                  <a:pt x="3754362" y="1525365"/>
                </a:cubicBezTo>
                <a:cubicBezTo>
                  <a:pt x="3746893" y="1538530"/>
                  <a:pt x="3741292" y="1548403"/>
                  <a:pt x="3737091" y="1555808"/>
                </a:cubicBezTo>
                <a:lnTo>
                  <a:pt x="3728608" y="1570760"/>
                </a:lnTo>
                <a:lnTo>
                  <a:pt x="3729189" y="1567200"/>
                </a:lnTo>
                <a:cubicBezTo>
                  <a:pt x="3728948" y="1562384"/>
                  <a:pt x="3725062" y="1565064"/>
                  <a:pt x="3711663" y="1597696"/>
                </a:cubicBezTo>
                <a:cubicBezTo>
                  <a:pt x="3705430" y="1609359"/>
                  <a:pt x="3705430" y="1609359"/>
                  <a:pt x="3705430" y="1609359"/>
                </a:cubicBezTo>
                <a:lnTo>
                  <a:pt x="3702477" y="1611544"/>
                </a:lnTo>
                <a:lnTo>
                  <a:pt x="3702315" y="1611494"/>
                </a:lnTo>
                <a:lnTo>
                  <a:pt x="3700569" y="1609137"/>
                </a:lnTo>
                <a:cubicBezTo>
                  <a:pt x="3699772" y="1608062"/>
                  <a:pt x="3699772" y="1608062"/>
                  <a:pt x="3699772" y="1608062"/>
                </a:cubicBezTo>
                <a:cubicBezTo>
                  <a:pt x="3694471" y="1610417"/>
                  <a:pt x="3694471" y="1610417"/>
                  <a:pt x="3694471" y="1610417"/>
                </a:cubicBezTo>
                <a:cubicBezTo>
                  <a:pt x="3682363" y="1637395"/>
                  <a:pt x="3682363" y="1637395"/>
                  <a:pt x="3682363" y="1637395"/>
                </a:cubicBezTo>
                <a:cubicBezTo>
                  <a:pt x="3688378" y="1642345"/>
                  <a:pt x="3688378" y="1642345"/>
                  <a:pt x="3688378" y="1642345"/>
                </a:cubicBezTo>
                <a:cubicBezTo>
                  <a:pt x="3682363" y="1637395"/>
                  <a:pt x="3686297" y="1638743"/>
                  <a:pt x="3682083" y="1644249"/>
                </a:cubicBezTo>
                <a:lnTo>
                  <a:pt x="3676127" y="1649586"/>
                </a:lnTo>
                <a:lnTo>
                  <a:pt x="3675333" y="1647982"/>
                </a:lnTo>
                <a:cubicBezTo>
                  <a:pt x="3675216" y="1649146"/>
                  <a:pt x="3675485" y="1651885"/>
                  <a:pt x="3674482" y="1651060"/>
                </a:cubicBezTo>
                <a:lnTo>
                  <a:pt x="3676127" y="1649586"/>
                </a:lnTo>
                <a:lnTo>
                  <a:pt x="3678492" y="1654360"/>
                </a:lnTo>
                <a:cubicBezTo>
                  <a:pt x="3669181" y="1653415"/>
                  <a:pt x="3669181" y="1653415"/>
                  <a:pt x="3669181" y="1653415"/>
                </a:cubicBezTo>
                <a:cubicBezTo>
                  <a:pt x="3662591" y="1661426"/>
                  <a:pt x="3662591" y="1661426"/>
                  <a:pt x="3662591" y="1661426"/>
                </a:cubicBezTo>
                <a:cubicBezTo>
                  <a:pt x="3666959" y="1668378"/>
                  <a:pt x="3666959" y="1668378"/>
                  <a:pt x="3666959" y="1668378"/>
                </a:cubicBezTo>
                <a:lnTo>
                  <a:pt x="3666793" y="1668900"/>
                </a:lnTo>
                <a:lnTo>
                  <a:pt x="3661797" y="1674205"/>
                </a:lnTo>
                <a:cubicBezTo>
                  <a:pt x="3658559" y="1679098"/>
                  <a:pt x="3654046" y="1687138"/>
                  <a:pt x="3647902" y="1699714"/>
                </a:cubicBezTo>
                <a:cubicBezTo>
                  <a:pt x="3647902" y="1699714"/>
                  <a:pt x="3648260" y="1703366"/>
                  <a:pt x="3640596" y="1700419"/>
                </a:cubicBezTo>
                <a:cubicBezTo>
                  <a:pt x="3642959" y="1705721"/>
                  <a:pt x="3642959" y="1705721"/>
                  <a:pt x="3642959" y="1705721"/>
                </a:cubicBezTo>
                <a:cubicBezTo>
                  <a:pt x="3646254" y="1701716"/>
                  <a:pt x="3646254" y="1701716"/>
                  <a:pt x="3646254" y="1701716"/>
                </a:cubicBezTo>
                <a:cubicBezTo>
                  <a:pt x="3644964" y="1707371"/>
                  <a:pt x="3640021" y="1713379"/>
                  <a:pt x="3645679" y="1714676"/>
                </a:cubicBezTo>
                <a:cubicBezTo>
                  <a:pt x="3642742" y="1722333"/>
                  <a:pt x="3642742" y="1722333"/>
                  <a:pt x="3642742" y="1722333"/>
                </a:cubicBezTo>
                <a:cubicBezTo>
                  <a:pt x="3635793" y="1726691"/>
                  <a:pt x="3635793" y="1726691"/>
                  <a:pt x="3635793" y="1726691"/>
                </a:cubicBezTo>
                <a:cubicBezTo>
                  <a:pt x="3636151" y="1730344"/>
                  <a:pt x="3636151" y="1730344"/>
                  <a:pt x="3636151" y="1730344"/>
                </a:cubicBezTo>
                <a:cubicBezTo>
                  <a:pt x="3641451" y="1727989"/>
                  <a:pt x="3641451" y="1727989"/>
                  <a:pt x="3641451" y="1727989"/>
                </a:cubicBezTo>
                <a:cubicBezTo>
                  <a:pt x="3631923" y="1743656"/>
                  <a:pt x="3631923" y="1743656"/>
                  <a:pt x="3631923" y="1743656"/>
                </a:cubicBezTo>
                <a:cubicBezTo>
                  <a:pt x="3624975" y="1748014"/>
                  <a:pt x="3624975" y="1748014"/>
                  <a:pt x="3624975" y="1748014"/>
                </a:cubicBezTo>
                <a:cubicBezTo>
                  <a:pt x="3631348" y="1756616"/>
                  <a:pt x="3631348" y="1756616"/>
                  <a:pt x="3631348" y="1756616"/>
                </a:cubicBezTo>
                <a:cubicBezTo>
                  <a:pt x="3625831" y="1775584"/>
                  <a:pt x="3625831" y="1775584"/>
                  <a:pt x="3625831" y="1775584"/>
                </a:cubicBezTo>
                <a:cubicBezTo>
                  <a:pt x="3623467" y="1770281"/>
                  <a:pt x="3623467" y="1770281"/>
                  <a:pt x="3623467" y="1770281"/>
                </a:cubicBezTo>
                <a:cubicBezTo>
                  <a:pt x="3625332" y="1751667"/>
                  <a:pt x="3625332" y="1751667"/>
                  <a:pt x="3625332" y="1751667"/>
                </a:cubicBezTo>
                <a:cubicBezTo>
                  <a:pt x="3623327" y="1750017"/>
                  <a:pt x="3621897" y="1735407"/>
                  <a:pt x="3610721" y="1753077"/>
                </a:cubicBezTo>
                <a:cubicBezTo>
                  <a:pt x="3608716" y="1751428"/>
                  <a:pt x="3608716" y="1751428"/>
                  <a:pt x="3608716" y="1751428"/>
                </a:cubicBezTo>
                <a:cubicBezTo>
                  <a:pt x="3603773" y="1757435"/>
                  <a:pt x="3603773" y="1757435"/>
                  <a:pt x="3603773" y="1757435"/>
                </a:cubicBezTo>
                <a:cubicBezTo>
                  <a:pt x="3601410" y="1752133"/>
                  <a:pt x="3601410" y="1752133"/>
                  <a:pt x="3601410" y="1752133"/>
                </a:cubicBezTo>
                <a:cubicBezTo>
                  <a:pt x="3610006" y="1745773"/>
                  <a:pt x="3610006" y="1745773"/>
                  <a:pt x="3610006" y="1745773"/>
                </a:cubicBezTo>
                <a:cubicBezTo>
                  <a:pt x="3605280" y="1735168"/>
                  <a:pt x="3605280" y="1735168"/>
                  <a:pt x="3605280" y="1735168"/>
                </a:cubicBezTo>
                <a:cubicBezTo>
                  <a:pt x="3593389" y="1745533"/>
                  <a:pt x="3593389" y="1745533"/>
                  <a:pt x="3593389" y="1745533"/>
                </a:cubicBezTo>
                <a:cubicBezTo>
                  <a:pt x="3588803" y="1755193"/>
                  <a:pt x="3588803" y="1755193"/>
                  <a:pt x="3588803" y="1755193"/>
                </a:cubicBezTo>
                <a:cubicBezTo>
                  <a:pt x="3587871" y="1764501"/>
                  <a:pt x="3587871" y="1764501"/>
                  <a:pt x="3587871" y="1764501"/>
                </a:cubicBezTo>
                <a:lnTo>
                  <a:pt x="3586051" y="1766713"/>
                </a:lnTo>
                <a:lnTo>
                  <a:pt x="3576912" y="1765559"/>
                </a:lnTo>
                <a:lnTo>
                  <a:pt x="3578113" y="1768253"/>
                </a:lnTo>
                <a:lnTo>
                  <a:pt x="3576972" y="1769701"/>
                </a:lnTo>
                <a:lnTo>
                  <a:pt x="3579057" y="1770751"/>
                </a:lnTo>
                <a:lnTo>
                  <a:pt x="3573042" y="1782524"/>
                </a:lnTo>
                <a:cubicBezTo>
                  <a:pt x="3575047" y="1784174"/>
                  <a:pt x="3575047" y="1784174"/>
                  <a:pt x="3575047" y="1784174"/>
                </a:cubicBezTo>
                <a:cubicBezTo>
                  <a:pt x="3565736" y="1783229"/>
                  <a:pt x="3565736" y="1783229"/>
                  <a:pt x="3565736" y="1783229"/>
                </a:cubicBezTo>
                <a:cubicBezTo>
                  <a:pt x="3575264" y="1767561"/>
                  <a:pt x="3575264" y="1767561"/>
                  <a:pt x="3575264" y="1767561"/>
                </a:cubicBezTo>
                <a:cubicBezTo>
                  <a:pt x="3555352" y="1771327"/>
                  <a:pt x="3555352" y="1771327"/>
                  <a:pt x="3555352" y="1771327"/>
                </a:cubicBezTo>
                <a:cubicBezTo>
                  <a:pt x="3557000" y="1769325"/>
                  <a:pt x="3567601" y="1764614"/>
                  <a:pt x="3554280" y="1760370"/>
                </a:cubicBezTo>
                <a:cubicBezTo>
                  <a:pt x="3553565" y="1753065"/>
                  <a:pt x="3560870" y="1752360"/>
                  <a:pt x="3560155" y="1745055"/>
                </a:cubicBezTo>
                <a:cubicBezTo>
                  <a:pt x="3554497" y="1743758"/>
                  <a:pt x="3554497" y="1743758"/>
                  <a:pt x="3554497" y="1743758"/>
                </a:cubicBezTo>
                <a:cubicBezTo>
                  <a:pt x="3554139" y="1740105"/>
                  <a:pt x="3554139" y="1740105"/>
                  <a:pt x="3554139" y="1740105"/>
                </a:cubicBezTo>
                <a:cubicBezTo>
                  <a:pt x="3539528" y="1741516"/>
                  <a:pt x="3539528" y="1741516"/>
                  <a:pt x="3539528" y="1741516"/>
                </a:cubicBezTo>
                <a:cubicBezTo>
                  <a:pt x="3534585" y="1747524"/>
                  <a:pt x="3534585" y="1747524"/>
                  <a:pt x="3534585" y="1747524"/>
                </a:cubicBezTo>
                <a:cubicBezTo>
                  <a:pt x="3534444" y="1727259"/>
                  <a:pt x="3534444" y="1727259"/>
                  <a:pt x="3534444" y="1727259"/>
                </a:cubicBezTo>
                <a:cubicBezTo>
                  <a:pt x="3541750" y="1726554"/>
                  <a:pt x="3541750" y="1726554"/>
                  <a:pt x="3541750" y="1726554"/>
                </a:cubicBezTo>
                <a:cubicBezTo>
                  <a:pt x="3545621" y="1709589"/>
                  <a:pt x="3545621" y="1709589"/>
                  <a:pt x="3545621" y="1709589"/>
                </a:cubicBezTo>
                <a:cubicBezTo>
                  <a:pt x="3545263" y="1705936"/>
                  <a:pt x="3545263" y="1705936"/>
                  <a:pt x="3545263" y="1705936"/>
                </a:cubicBezTo>
                <a:cubicBezTo>
                  <a:pt x="3538315" y="1710294"/>
                  <a:pt x="3538315" y="1710294"/>
                  <a:pt x="3538315" y="1710294"/>
                </a:cubicBezTo>
                <a:cubicBezTo>
                  <a:pt x="3541252" y="1702637"/>
                  <a:pt x="3541252" y="1702637"/>
                  <a:pt x="3541252" y="1702637"/>
                </a:cubicBezTo>
                <a:cubicBezTo>
                  <a:pt x="3539247" y="1700987"/>
                  <a:pt x="3539464" y="1684374"/>
                  <a:pt x="3543832" y="1691326"/>
                </a:cubicBezTo>
                <a:cubicBezTo>
                  <a:pt x="3546195" y="1696629"/>
                  <a:pt x="3546195" y="1696629"/>
                  <a:pt x="3546195" y="1696629"/>
                </a:cubicBezTo>
                <a:cubicBezTo>
                  <a:pt x="3554434" y="1686616"/>
                  <a:pt x="3554434" y="1686616"/>
                  <a:pt x="3554434" y="1686616"/>
                </a:cubicBezTo>
                <a:cubicBezTo>
                  <a:pt x="3553003" y="1672006"/>
                  <a:pt x="3553003" y="1672006"/>
                  <a:pt x="3553003" y="1672006"/>
                </a:cubicBezTo>
                <a:cubicBezTo>
                  <a:pt x="3542402" y="1676716"/>
                  <a:pt x="3542402" y="1676716"/>
                  <a:pt x="3542402" y="1676716"/>
                </a:cubicBezTo>
                <a:cubicBezTo>
                  <a:pt x="3544050" y="1674714"/>
                  <a:pt x="3545698" y="1672711"/>
                  <a:pt x="3542045" y="1673064"/>
                </a:cubicBezTo>
                <a:cubicBezTo>
                  <a:pt x="3535454" y="1681074"/>
                  <a:pt x="3535454" y="1681074"/>
                  <a:pt x="3535454" y="1681074"/>
                </a:cubicBezTo>
                <a:cubicBezTo>
                  <a:pt x="3531801" y="1681427"/>
                  <a:pt x="3531032" y="1678275"/>
                  <a:pt x="3531175" y="1675035"/>
                </a:cubicBezTo>
                <a:lnTo>
                  <a:pt x="3531776" y="1671751"/>
                </a:lnTo>
                <a:lnTo>
                  <a:pt x="3531776" y="1671751"/>
                </a:lnTo>
                <a:cubicBezTo>
                  <a:pt x="3532143" y="1670794"/>
                  <a:pt x="3532376" y="1668467"/>
                  <a:pt x="3532376" y="1668467"/>
                </a:cubicBezTo>
                <a:lnTo>
                  <a:pt x="3531776" y="1671751"/>
                </a:lnTo>
                <a:lnTo>
                  <a:pt x="3530371" y="1666817"/>
                </a:lnTo>
                <a:cubicBezTo>
                  <a:pt x="3522848" y="1684135"/>
                  <a:pt x="3522848" y="1684135"/>
                  <a:pt x="3522848" y="1684135"/>
                </a:cubicBezTo>
                <a:cubicBezTo>
                  <a:pt x="3524278" y="1698745"/>
                  <a:pt x="3524278" y="1698745"/>
                  <a:pt x="3524278" y="1698745"/>
                </a:cubicBezTo>
                <a:cubicBezTo>
                  <a:pt x="3506511" y="1724425"/>
                  <a:pt x="3506511" y="1724425"/>
                  <a:pt x="3506511" y="1724425"/>
                </a:cubicBezTo>
                <a:cubicBezTo>
                  <a:pt x="3502998" y="1745043"/>
                  <a:pt x="3502998" y="1745043"/>
                  <a:pt x="3502998" y="1745043"/>
                </a:cubicBezTo>
                <a:cubicBezTo>
                  <a:pt x="3501351" y="1747045"/>
                  <a:pt x="3501351" y="1747045"/>
                  <a:pt x="3501351" y="1747045"/>
                </a:cubicBezTo>
                <a:cubicBezTo>
                  <a:pt x="3503573" y="1732083"/>
                  <a:pt x="3503573" y="1732083"/>
                  <a:pt x="3503573" y="1732083"/>
                </a:cubicBezTo>
                <a:cubicBezTo>
                  <a:pt x="3499205" y="1725131"/>
                  <a:pt x="3499205" y="1725131"/>
                  <a:pt x="3499205" y="1725131"/>
                </a:cubicBezTo>
                <a:cubicBezTo>
                  <a:pt x="3495552" y="1725484"/>
                  <a:pt x="3495552" y="1725484"/>
                  <a:pt x="3495552" y="1725484"/>
                </a:cubicBezTo>
                <a:cubicBezTo>
                  <a:pt x="3490609" y="1731491"/>
                  <a:pt x="3493330" y="1740446"/>
                  <a:pt x="3484019" y="1739501"/>
                </a:cubicBezTo>
                <a:cubicBezTo>
                  <a:pt x="3480366" y="1739854"/>
                  <a:pt x="3487672" y="1739149"/>
                  <a:pt x="3482013" y="1737851"/>
                </a:cubicBezTo>
                <a:cubicBezTo>
                  <a:pt x="3467542" y="1759527"/>
                  <a:pt x="3467542" y="1759527"/>
                  <a:pt x="3467542" y="1759527"/>
                </a:cubicBezTo>
                <a:cubicBezTo>
                  <a:pt x="3453646" y="1768243"/>
                  <a:pt x="3453646" y="1768243"/>
                  <a:pt x="3453646" y="1768243"/>
                </a:cubicBezTo>
                <a:cubicBezTo>
                  <a:pt x="3452573" y="1757285"/>
                  <a:pt x="3452573" y="1757285"/>
                  <a:pt x="3452573" y="1757285"/>
                </a:cubicBezTo>
                <a:cubicBezTo>
                  <a:pt x="3436313" y="1760698"/>
                  <a:pt x="3436313" y="1760698"/>
                  <a:pt x="3436313" y="1760698"/>
                </a:cubicBezTo>
                <a:cubicBezTo>
                  <a:pt x="3445088" y="1756164"/>
                  <a:pt x="3449475" y="1753897"/>
                  <a:pt x="3451669" y="1752764"/>
                </a:cubicBezTo>
                <a:lnTo>
                  <a:pt x="3453640" y="1751745"/>
                </a:lnTo>
                <a:lnTo>
                  <a:pt x="3453921" y="1752226"/>
                </a:lnTo>
                <a:lnTo>
                  <a:pt x="3454176" y="1754826"/>
                </a:lnTo>
                <a:cubicBezTo>
                  <a:pt x="3453992" y="1755305"/>
                  <a:pt x="3454003" y="1755419"/>
                  <a:pt x="3454678" y="1754662"/>
                </a:cubicBezTo>
                <a:lnTo>
                  <a:pt x="3455072" y="1754189"/>
                </a:lnTo>
                <a:lnTo>
                  <a:pt x="3455858" y="1755528"/>
                </a:lnTo>
                <a:cubicBezTo>
                  <a:pt x="3456922" y="1756981"/>
                  <a:pt x="3457117" y="1756616"/>
                  <a:pt x="3457004" y="1755475"/>
                </a:cubicBezTo>
                <a:lnTo>
                  <a:pt x="3457077" y="1751781"/>
                </a:lnTo>
                <a:lnTo>
                  <a:pt x="3459163" y="1749275"/>
                </a:lnTo>
                <a:cubicBezTo>
                  <a:pt x="3457158" y="1747625"/>
                  <a:pt x="3457158" y="1747625"/>
                  <a:pt x="3457158" y="1747625"/>
                </a:cubicBezTo>
                <a:lnTo>
                  <a:pt x="3457077" y="1751781"/>
                </a:lnTo>
                <a:lnTo>
                  <a:pt x="3455072" y="1754189"/>
                </a:lnTo>
                <a:lnTo>
                  <a:pt x="3453921" y="1752226"/>
                </a:lnTo>
                <a:lnTo>
                  <a:pt x="3453863" y="1751630"/>
                </a:lnTo>
                <a:lnTo>
                  <a:pt x="3453640" y="1751745"/>
                </a:lnTo>
                <a:lnTo>
                  <a:pt x="3449495" y="1744678"/>
                </a:lnTo>
                <a:cubicBezTo>
                  <a:pt x="3447132" y="1739376"/>
                  <a:pt x="3447132" y="1739376"/>
                  <a:pt x="3447132" y="1739376"/>
                </a:cubicBezTo>
                <a:cubicBezTo>
                  <a:pt x="3440184" y="1743734"/>
                  <a:pt x="3440184" y="1743734"/>
                  <a:pt x="3440184" y="1743734"/>
                </a:cubicBezTo>
                <a:cubicBezTo>
                  <a:pt x="3430157" y="1735484"/>
                  <a:pt x="3430157" y="1735484"/>
                  <a:pt x="3430157" y="1735484"/>
                </a:cubicBezTo>
                <a:cubicBezTo>
                  <a:pt x="3432450" y="1730654"/>
                  <a:pt x="3434170" y="1727032"/>
                  <a:pt x="3435459" y="1724315"/>
                </a:cubicBezTo>
                <a:lnTo>
                  <a:pt x="3437508" y="1720000"/>
                </a:lnTo>
                <a:lnTo>
                  <a:pt x="3438450" y="1721318"/>
                </a:lnTo>
                <a:cubicBezTo>
                  <a:pt x="3440187" y="1720229"/>
                  <a:pt x="3441978" y="1714986"/>
                  <a:pt x="3439328" y="1716164"/>
                </a:cubicBezTo>
                <a:cubicBezTo>
                  <a:pt x="3439328" y="1716164"/>
                  <a:pt x="3439328" y="1716164"/>
                  <a:pt x="3438182" y="1718579"/>
                </a:cubicBezTo>
                <a:lnTo>
                  <a:pt x="3437508" y="1720000"/>
                </a:lnTo>
                <a:lnTo>
                  <a:pt x="3436447" y="1718516"/>
                </a:lnTo>
                <a:cubicBezTo>
                  <a:pt x="3436168" y="1715662"/>
                  <a:pt x="3436464" y="1710449"/>
                  <a:pt x="3437898" y="1701554"/>
                </a:cubicBezTo>
                <a:cubicBezTo>
                  <a:pt x="3448499" y="1696844"/>
                  <a:pt x="3448499" y="1696844"/>
                  <a:pt x="3448499" y="1696844"/>
                </a:cubicBezTo>
                <a:cubicBezTo>
                  <a:pt x="3452727" y="1683531"/>
                  <a:pt x="3452727" y="1683531"/>
                  <a:pt x="3452727" y="1683531"/>
                </a:cubicBezTo>
                <a:cubicBezTo>
                  <a:pt x="3445063" y="1680584"/>
                  <a:pt x="3447784" y="1689539"/>
                  <a:pt x="3442483" y="1691894"/>
                </a:cubicBezTo>
                <a:cubicBezTo>
                  <a:pt x="3439763" y="1682939"/>
                  <a:pt x="3439763" y="1682939"/>
                  <a:pt x="3439763" y="1682939"/>
                </a:cubicBezTo>
                <a:cubicBezTo>
                  <a:pt x="3434820" y="1688947"/>
                  <a:pt x="3434820" y="1688947"/>
                  <a:pt x="3434820" y="1688947"/>
                </a:cubicBezTo>
                <a:cubicBezTo>
                  <a:pt x="3439188" y="1695899"/>
                  <a:pt x="3439188" y="1695899"/>
                  <a:pt x="3439188" y="1695899"/>
                </a:cubicBezTo>
                <a:cubicBezTo>
                  <a:pt x="3428944" y="1704262"/>
                  <a:pt x="3428944" y="1704262"/>
                  <a:pt x="3428944" y="1704262"/>
                </a:cubicBezTo>
                <a:cubicBezTo>
                  <a:pt x="3424934" y="1700962"/>
                  <a:pt x="3424934" y="1700962"/>
                  <a:pt x="3424934" y="1700962"/>
                </a:cubicBezTo>
                <a:cubicBezTo>
                  <a:pt x="3409032" y="1708028"/>
                  <a:pt x="3409032" y="1708028"/>
                  <a:pt x="3409032" y="1708028"/>
                </a:cubicBezTo>
                <a:cubicBezTo>
                  <a:pt x="3407027" y="1706378"/>
                  <a:pt x="3407027" y="1706378"/>
                  <a:pt x="3407027" y="1706378"/>
                </a:cubicBezTo>
                <a:cubicBezTo>
                  <a:pt x="3402084" y="1712386"/>
                  <a:pt x="3402084" y="1712386"/>
                  <a:pt x="3402084" y="1712386"/>
                </a:cubicBezTo>
                <a:cubicBezTo>
                  <a:pt x="3394063" y="1705786"/>
                  <a:pt x="3394063" y="1705786"/>
                  <a:pt x="3394063" y="1705786"/>
                </a:cubicBezTo>
                <a:cubicBezTo>
                  <a:pt x="3391840" y="1720749"/>
                  <a:pt x="3391840" y="1720749"/>
                  <a:pt x="3391840" y="1720749"/>
                </a:cubicBezTo>
                <a:cubicBezTo>
                  <a:pt x="3386897" y="1726756"/>
                  <a:pt x="3386897" y="1726756"/>
                  <a:pt x="3386897" y="1726756"/>
                </a:cubicBezTo>
                <a:cubicBezTo>
                  <a:pt x="3376296" y="1731467"/>
                  <a:pt x="3386322" y="1739717"/>
                  <a:pt x="3377726" y="1746077"/>
                </a:cubicBezTo>
                <a:cubicBezTo>
                  <a:pt x="3376436" y="1751732"/>
                  <a:pt x="3366550" y="1763747"/>
                  <a:pt x="3384457" y="1758331"/>
                </a:cubicBezTo>
                <a:cubicBezTo>
                  <a:pt x="3372924" y="1772349"/>
                  <a:pt x="3372924" y="1772349"/>
                  <a:pt x="3372924" y="1772349"/>
                </a:cubicBezTo>
                <a:cubicBezTo>
                  <a:pt x="3379297" y="1780951"/>
                  <a:pt x="3379297" y="1780951"/>
                  <a:pt x="3379297" y="1780951"/>
                </a:cubicBezTo>
                <a:cubicBezTo>
                  <a:pt x="3384023" y="1791556"/>
                  <a:pt x="3384023" y="1791556"/>
                  <a:pt x="3384023" y="1791556"/>
                </a:cubicBezTo>
                <a:cubicBezTo>
                  <a:pt x="3382017" y="1789906"/>
                  <a:pt x="3382017" y="1789906"/>
                  <a:pt x="3382017" y="1789906"/>
                </a:cubicBezTo>
                <a:cubicBezTo>
                  <a:pt x="3368121" y="1798622"/>
                  <a:pt x="3368121" y="1798622"/>
                  <a:pt x="3368121" y="1798622"/>
                </a:cubicBezTo>
                <a:cubicBezTo>
                  <a:pt x="3366473" y="1800624"/>
                  <a:pt x="3371991" y="1781657"/>
                  <a:pt x="3363178" y="1804629"/>
                </a:cubicBezTo>
                <a:cubicBezTo>
                  <a:pt x="3372132" y="1801921"/>
                  <a:pt x="3372132" y="1801921"/>
                  <a:pt x="3372132" y="1801921"/>
                </a:cubicBezTo>
                <a:cubicBezTo>
                  <a:pt x="3371556" y="1814881"/>
                  <a:pt x="3371556" y="1814881"/>
                  <a:pt x="3371556" y="1814881"/>
                </a:cubicBezTo>
                <a:cubicBezTo>
                  <a:pt x="3357302" y="1819944"/>
                  <a:pt x="3357302" y="1819944"/>
                  <a:pt x="3357302" y="1819944"/>
                </a:cubicBezTo>
                <a:lnTo>
                  <a:pt x="3351311" y="1830335"/>
                </a:lnTo>
                <a:lnTo>
                  <a:pt x="3353164" y="1824463"/>
                </a:lnTo>
                <a:cubicBezTo>
                  <a:pt x="3356587" y="1812639"/>
                  <a:pt x="3345571" y="1841355"/>
                  <a:pt x="3347774" y="1835612"/>
                </a:cubicBezTo>
                <a:cubicBezTo>
                  <a:pt x="3347774" y="1835612"/>
                  <a:pt x="3347774" y="1835612"/>
                  <a:pt x="3349422" y="1833610"/>
                </a:cubicBezTo>
                <a:cubicBezTo>
                  <a:pt x="3349422" y="1833610"/>
                  <a:pt x="3349422" y="1833610"/>
                  <a:pt x="3350407" y="1831902"/>
                </a:cubicBezTo>
                <a:lnTo>
                  <a:pt x="3351311" y="1830335"/>
                </a:lnTo>
                <a:lnTo>
                  <a:pt x="3350122" y="1834100"/>
                </a:lnTo>
                <a:cubicBezTo>
                  <a:pt x="3348621" y="1838670"/>
                  <a:pt x="3346591" y="1844713"/>
                  <a:pt x="3343904" y="1852577"/>
                </a:cubicBezTo>
                <a:cubicBezTo>
                  <a:pt x="3337236" y="1897464"/>
                  <a:pt x="3337236" y="1897464"/>
                  <a:pt x="3337236" y="1897464"/>
                </a:cubicBezTo>
                <a:cubicBezTo>
                  <a:pt x="3342537" y="1895109"/>
                  <a:pt x="3344184" y="1893107"/>
                  <a:pt x="3348552" y="1900059"/>
                </a:cubicBezTo>
                <a:cubicBezTo>
                  <a:pt x="3345257" y="1904064"/>
                  <a:pt x="3345257" y="1904064"/>
                  <a:pt x="3345257" y="1904064"/>
                </a:cubicBezTo>
                <a:cubicBezTo>
                  <a:pt x="3335729" y="1919732"/>
                  <a:pt x="3335729" y="1919732"/>
                  <a:pt x="3335729" y="1919732"/>
                </a:cubicBezTo>
                <a:cubicBezTo>
                  <a:pt x="3335371" y="1916079"/>
                  <a:pt x="3341029" y="1917377"/>
                  <a:pt x="3336661" y="1910425"/>
                </a:cubicBezTo>
                <a:cubicBezTo>
                  <a:pt x="3332651" y="1907125"/>
                  <a:pt x="3332651" y="1907125"/>
                  <a:pt x="3332651" y="1907125"/>
                </a:cubicBezTo>
                <a:cubicBezTo>
                  <a:pt x="3328640" y="1903825"/>
                  <a:pt x="3328640" y="1903825"/>
                  <a:pt x="3328640" y="1903825"/>
                </a:cubicBezTo>
                <a:cubicBezTo>
                  <a:pt x="3321692" y="1908183"/>
                  <a:pt x="3321692" y="1908183"/>
                  <a:pt x="3321692" y="1908183"/>
                </a:cubicBezTo>
                <a:cubicBezTo>
                  <a:pt x="3332791" y="1927390"/>
                  <a:pt x="3332791" y="1927390"/>
                  <a:pt x="3332791" y="1927390"/>
                </a:cubicBezTo>
                <a:cubicBezTo>
                  <a:pt x="3333149" y="1931042"/>
                  <a:pt x="3333149" y="1931042"/>
                  <a:pt x="3333149" y="1931042"/>
                </a:cubicBezTo>
                <a:cubicBezTo>
                  <a:pt x="3321832" y="1928447"/>
                  <a:pt x="3321832" y="1928447"/>
                  <a:pt x="3321832" y="1928447"/>
                </a:cubicBezTo>
                <a:cubicBezTo>
                  <a:pt x="3319610" y="1943410"/>
                  <a:pt x="3319610" y="1943410"/>
                  <a:pt x="3319610" y="1943410"/>
                </a:cubicBezTo>
                <a:cubicBezTo>
                  <a:pt x="3310656" y="1946118"/>
                  <a:pt x="3310656" y="1946118"/>
                  <a:pt x="3310656" y="1946118"/>
                </a:cubicBezTo>
                <a:lnTo>
                  <a:pt x="3310234" y="1955623"/>
                </a:lnTo>
                <a:lnTo>
                  <a:pt x="3302775" y="1959783"/>
                </a:lnTo>
                <a:cubicBezTo>
                  <a:pt x="3304206" y="1974393"/>
                  <a:pt x="3304206" y="1974393"/>
                  <a:pt x="3304206" y="1974393"/>
                </a:cubicBezTo>
                <a:cubicBezTo>
                  <a:pt x="3296325" y="1988058"/>
                  <a:pt x="3296325" y="1988058"/>
                  <a:pt x="3296325" y="1988058"/>
                </a:cubicBezTo>
                <a:cubicBezTo>
                  <a:pt x="3296108" y="2004670"/>
                  <a:pt x="3296108" y="2004670"/>
                  <a:pt x="3296108" y="2004670"/>
                </a:cubicBezTo>
                <a:cubicBezTo>
                  <a:pt x="3302123" y="2009620"/>
                  <a:pt x="3302123" y="2009620"/>
                  <a:pt x="3302123" y="2009620"/>
                </a:cubicBezTo>
                <a:cubicBezTo>
                  <a:pt x="3300833" y="2015275"/>
                  <a:pt x="3300833" y="2015275"/>
                  <a:pt x="3300833" y="2015275"/>
                </a:cubicBezTo>
                <a:cubicBezTo>
                  <a:pt x="3291880" y="2017983"/>
                  <a:pt x="3291880" y="2017983"/>
                  <a:pt x="3291880" y="2017983"/>
                </a:cubicBezTo>
                <a:cubicBezTo>
                  <a:pt x="3292953" y="2028940"/>
                  <a:pt x="3292953" y="2028940"/>
                  <a:pt x="3292953" y="2028940"/>
                </a:cubicBezTo>
                <a:cubicBezTo>
                  <a:pt x="3287294" y="2027643"/>
                  <a:pt x="3287294" y="2027643"/>
                  <a:pt x="3287294" y="2027643"/>
                </a:cubicBezTo>
                <a:cubicBezTo>
                  <a:pt x="3285072" y="2042606"/>
                  <a:pt x="3285072" y="2042606"/>
                  <a:pt x="3285072" y="2042606"/>
                </a:cubicBezTo>
                <a:cubicBezTo>
                  <a:pt x="3281955" y="2048437"/>
                  <a:pt x="3280397" y="2051353"/>
                  <a:pt x="3279618" y="2052810"/>
                </a:cubicBezTo>
                <a:lnTo>
                  <a:pt x="3279155" y="2053677"/>
                </a:lnTo>
                <a:lnTo>
                  <a:pt x="3279000" y="2050623"/>
                </a:lnTo>
                <a:cubicBezTo>
                  <a:pt x="3278343" y="2045675"/>
                  <a:pt x="3277603" y="2055770"/>
                  <a:pt x="3278839" y="2054268"/>
                </a:cubicBezTo>
                <a:lnTo>
                  <a:pt x="3279155" y="2053677"/>
                </a:lnTo>
                <a:lnTo>
                  <a:pt x="3279554" y="2061573"/>
                </a:lnTo>
                <a:cubicBezTo>
                  <a:pt x="3275901" y="2061926"/>
                  <a:pt x="3275901" y="2061926"/>
                  <a:pt x="3275901" y="2061926"/>
                </a:cubicBezTo>
                <a:cubicBezTo>
                  <a:pt x="3280984" y="2076183"/>
                  <a:pt x="3280984" y="2076183"/>
                  <a:pt x="3280984" y="2076183"/>
                </a:cubicBezTo>
                <a:cubicBezTo>
                  <a:pt x="3269450" y="2090201"/>
                  <a:pt x="3269450" y="2090201"/>
                  <a:pt x="3269450" y="2090201"/>
                </a:cubicBezTo>
                <a:cubicBezTo>
                  <a:pt x="3269808" y="2093853"/>
                  <a:pt x="3269808" y="2093853"/>
                  <a:pt x="3269808" y="2093853"/>
                </a:cubicBezTo>
                <a:cubicBezTo>
                  <a:pt x="3272031" y="2078891"/>
                  <a:pt x="3272529" y="2102808"/>
                  <a:pt x="3283705" y="2085138"/>
                </a:cubicBezTo>
                <a:cubicBezTo>
                  <a:pt x="3279119" y="2094798"/>
                  <a:pt x="3279119" y="2094798"/>
                  <a:pt x="3279119" y="2094798"/>
                </a:cubicBezTo>
                <a:cubicBezTo>
                  <a:pt x="3275466" y="2095151"/>
                  <a:pt x="3275466" y="2095151"/>
                  <a:pt x="3275466" y="2095151"/>
                </a:cubicBezTo>
                <a:cubicBezTo>
                  <a:pt x="3274534" y="2104458"/>
                  <a:pt x="3274534" y="2104458"/>
                  <a:pt x="3274534" y="2104458"/>
                </a:cubicBezTo>
                <a:cubicBezTo>
                  <a:pt x="3265580" y="2107166"/>
                  <a:pt x="3265580" y="2107166"/>
                  <a:pt x="3265580" y="2107166"/>
                </a:cubicBezTo>
                <a:cubicBezTo>
                  <a:pt x="3263000" y="2118476"/>
                  <a:pt x="3263000" y="2118476"/>
                  <a:pt x="3263000" y="2118476"/>
                </a:cubicBezTo>
                <a:cubicBezTo>
                  <a:pt x="3255119" y="2132141"/>
                  <a:pt x="3255119" y="2132141"/>
                  <a:pt x="3255119" y="2132141"/>
                </a:cubicBezTo>
                <a:cubicBezTo>
                  <a:pt x="3251466" y="2132494"/>
                  <a:pt x="3251466" y="2132494"/>
                  <a:pt x="3251466" y="2132494"/>
                </a:cubicBezTo>
                <a:cubicBezTo>
                  <a:pt x="3249531" y="2140977"/>
                  <a:pt x="3248564" y="2145217"/>
                  <a:pt x="3248080" y="2147338"/>
                </a:cubicBezTo>
                <a:lnTo>
                  <a:pt x="3247828" y="2148441"/>
                </a:lnTo>
                <a:lnTo>
                  <a:pt x="3244301" y="2153464"/>
                </a:lnTo>
                <a:cubicBezTo>
                  <a:pt x="3250674" y="2162066"/>
                  <a:pt x="3250674" y="2162066"/>
                  <a:pt x="3250674" y="2162066"/>
                </a:cubicBezTo>
                <a:cubicBezTo>
                  <a:pt x="3237851" y="2181739"/>
                  <a:pt x="3237851" y="2181739"/>
                  <a:pt x="3237851" y="2181739"/>
                </a:cubicBezTo>
                <a:cubicBezTo>
                  <a:pt x="3238565" y="2189044"/>
                  <a:pt x="3238565" y="2189044"/>
                  <a:pt x="3238565" y="2189044"/>
                </a:cubicBezTo>
                <a:cubicBezTo>
                  <a:pt x="3231975" y="2197054"/>
                  <a:pt x="3231975" y="2197054"/>
                  <a:pt x="3231975" y="2197054"/>
                </a:cubicBezTo>
                <a:cubicBezTo>
                  <a:pt x="3235053" y="2209661"/>
                  <a:pt x="3235053" y="2209661"/>
                  <a:pt x="3235053" y="2209661"/>
                </a:cubicBezTo>
                <a:cubicBezTo>
                  <a:pt x="3229178" y="2224976"/>
                  <a:pt x="3229178" y="2224976"/>
                  <a:pt x="3229178" y="2224976"/>
                </a:cubicBezTo>
                <a:cubicBezTo>
                  <a:pt x="3232256" y="2237583"/>
                  <a:pt x="3232256" y="2237583"/>
                  <a:pt x="3232256" y="2237583"/>
                </a:cubicBezTo>
                <a:cubicBezTo>
                  <a:pt x="3228743" y="2258201"/>
                  <a:pt x="3228743" y="2258201"/>
                  <a:pt x="3228743" y="2258201"/>
                </a:cubicBezTo>
                <a:cubicBezTo>
                  <a:pt x="3221437" y="2258906"/>
                  <a:pt x="3221437" y="2258906"/>
                  <a:pt x="3221437" y="2258906"/>
                </a:cubicBezTo>
                <a:cubicBezTo>
                  <a:pt x="3216494" y="2264914"/>
                  <a:pt x="3216494" y="2264914"/>
                  <a:pt x="3216494" y="2264914"/>
                </a:cubicBezTo>
                <a:cubicBezTo>
                  <a:pt x="3217567" y="2275871"/>
                  <a:pt x="3217567" y="2275871"/>
                  <a:pt x="3217567" y="2275871"/>
                </a:cubicBezTo>
                <a:cubicBezTo>
                  <a:pt x="3206391" y="2293542"/>
                  <a:pt x="3206391" y="2293542"/>
                  <a:pt x="3206391" y="2293542"/>
                </a:cubicBezTo>
                <a:cubicBezTo>
                  <a:pt x="3213696" y="2292837"/>
                  <a:pt x="3210044" y="2293189"/>
                  <a:pt x="3204168" y="2308504"/>
                </a:cubicBezTo>
                <a:cubicBezTo>
                  <a:pt x="3216774" y="2305443"/>
                  <a:pt x="3216774" y="2305443"/>
                  <a:pt x="3216774" y="2305443"/>
                </a:cubicBezTo>
                <a:cubicBezTo>
                  <a:pt x="3223365" y="2297433"/>
                  <a:pt x="3223365" y="2297433"/>
                  <a:pt x="3223365" y="2297433"/>
                </a:cubicBezTo>
                <a:cubicBezTo>
                  <a:pt x="3218780" y="2307093"/>
                  <a:pt x="3218780" y="2307093"/>
                  <a:pt x="3218780" y="2307093"/>
                </a:cubicBezTo>
                <a:cubicBezTo>
                  <a:pt x="3206531" y="2313806"/>
                  <a:pt x="3206531" y="2313806"/>
                  <a:pt x="3206531" y="2313806"/>
                </a:cubicBezTo>
                <a:cubicBezTo>
                  <a:pt x="3202878" y="2314159"/>
                  <a:pt x="3224080" y="2304738"/>
                  <a:pt x="3198868" y="2310859"/>
                </a:cubicBezTo>
                <a:cubicBezTo>
                  <a:pt x="3194640" y="2324172"/>
                  <a:pt x="3194640" y="2324172"/>
                  <a:pt x="3194640" y="2324172"/>
                </a:cubicBezTo>
                <a:cubicBezTo>
                  <a:pt x="3200655" y="2329122"/>
                  <a:pt x="3200655" y="2329122"/>
                  <a:pt x="3200655" y="2329122"/>
                </a:cubicBezTo>
                <a:cubicBezTo>
                  <a:pt x="3192417" y="2339134"/>
                  <a:pt x="3192417" y="2339134"/>
                  <a:pt x="3192417" y="2339134"/>
                </a:cubicBezTo>
                <a:cubicBezTo>
                  <a:pt x="3198791" y="2347736"/>
                  <a:pt x="3198791" y="2347736"/>
                  <a:pt x="3198791" y="2347736"/>
                </a:cubicBezTo>
                <a:cubicBezTo>
                  <a:pt x="3193132" y="2346439"/>
                  <a:pt x="3193132" y="2346439"/>
                  <a:pt x="3193132" y="2346439"/>
                </a:cubicBezTo>
                <a:cubicBezTo>
                  <a:pt x="3195138" y="2348089"/>
                  <a:pt x="3184894" y="2356452"/>
                  <a:pt x="3193273" y="2366704"/>
                </a:cubicBezTo>
                <a:cubicBezTo>
                  <a:pt x="3198573" y="2364349"/>
                  <a:pt x="3198573" y="2364349"/>
                  <a:pt x="3198573" y="2364349"/>
                </a:cubicBezTo>
                <a:cubicBezTo>
                  <a:pt x="3194345" y="2377661"/>
                  <a:pt x="3194345" y="2377661"/>
                  <a:pt x="3194345" y="2377661"/>
                </a:cubicBezTo>
                <a:cubicBezTo>
                  <a:pt x="3182097" y="2384374"/>
                  <a:pt x="3182097" y="2384374"/>
                  <a:pt x="3182097" y="2384374"/>
                </a:cubicBezTo>
                <a:cubicBezTo>
                  <a:pt x="3185174" y="2396981"/>
                  <a:pt x="3185174" y="2396981"/>
                  <a:pt x="3185174" y="2396981"/>
                </a:cubicBezTo>
                <a:cubicBezTo>
                  <a:pt x="3188827" y="2396629"/>
                  <a:pt x="3188827" y="2396629"/>
                  <a:pt x="3188827" y="2396629"/>
                </a:cubicBezTo>
                <a:cubicBezTo>
                  <a:pt x="3206377" y="2387561"/>
                  <a:pt x="3206377" y="2387561"/>
                  <a:pt x="3206377" y="2387561"/>
                </a:cubicBezTo>
                <a:cubicBezTo>
                  <a:pt x="3214615" y="2377548"/>
                  <a:pt x="3214615" y="2377548"/>
                  <a:pt x="3214615" y="2377548"/>
                </a:cubicBezTo>
                <a:cubicBezTo>
                  <a:pt x="3221563" y="2373190"/>
                  <a:pt x="3204589" y="2369298"/>
                  <a:pt x="3221206" y="2369538"/>
                </a:cubicBezTo>
                <a:cubicBezTo>
                  <a:pt x="3220631" y="2382497"/>
                  <a:pt x="3220631" y="2382497"/>
                  <a:pt x="3220631" y="2382497"/>
                </a:cubicBezTo>
                <a:cubicBezTo>
                  <a:pt x="3195341" y="2425496"/>
                  <a:pt x="3195341" y="2425496"/>
                  <a:pt x="3195341" y="2425496"/>
                </a:cubicBezTo>
                <a:cubicBezTo>
                  <a:pt x="3197704" y="2430798"/>
                  <a:pt x="3197704" y="2430798"/>
                  <a:pt x="3197704" y="2430798"/>
                </a:cubicBezTo>
                <a:cubicBezTo>
                  <a:pt x="3201357" y="2430446"/>
                  <a:pt x="3201357" y="2430446"/>
                  <a:pt x="3201357" y="2430446"/>
                </a:cubicBezTo>
                <a:cubicBezTo>
                  <a:pt x="3190755" y="2435156"/>
                  <a:pt x="3190755" y="2435156"/>
                  <a:pt x="3190755" y="2435156"/>
                </a:cubicBezTo>
                <a:cubicBezTo>
                  <a:pt x="3188750" y="2433506"/>
                  <a:pt x="3188750" y="2433506"/>
                  <a:pt x="3188750" y="2433506"/>
                </a:cubicBezTo>
                <a:cubicBezTo>
                  <a:pt x="3185098" y="2433859"/>
                  <a:pt x="3185098" y="2433859"/>
                  <a:pt x="3185098" y="2433859"/>
                </a:cubicBezTo>
                <a:cubicBezTo>
                  <a:pt x="3182159" y="2441516"/>
                  <a:pt x="3175211" y="2445874"/>
                  <a:pt x="3173921" y="2451529"/>
                </a:cubicBezTo>
                <a:cubicBezTo>
                  <a:pt x="3166258" y="2448582"/>
                  <a:pt x="3166258" y="2448582"/>
                  <a:pt x="3166258" y="2448582"/>
                </a:cubicBezTo>
                <a:cubicBezTo>
                  <a:pt x="3163895" y="2443279"/>
                  <a:pt x="3163895" y="2443279"/>
                  <a:pt x="3163895" y="2443279"/>
                </a:cubicBezTo>
                <a:cubicBezTo>
                  <a:pt x="3154584" y="2442335"/>
                  <a:pt x="3154584" y="2442335"/>
                  <a:pt x="3154584" y="2442335"/>
                </a:cubicBezTo>
                <a:cubicBezTo>
                  <a:pt x="3154942" y="2445988"/>
                  <a:pt x="3154942" y="2445988"/>
                  <a:pt x="3154942" y="2445988"/>
                </a:cubicBezTo>
                <a:cubicBezTo>
                  <a:pt x="3152579" y="2440685"/>
                  <a:pt x="3152579" y="2440685"/>
                  <a:pt x="3152579" y="2440685"/>
                </a:cubicBezTo>
                <a:cubicBezTo>
                  <a:pt x="3162107" y="2425018"/>
                  <a:pt x="3162107" y="2425018"/>
                  <a:pt x="3162107" y="2425018"/>
                </a:cubicBezTo>
                <a:cubicBezTo>
                  <a:pt x="3159029" y="2412410"/>
                  <a:pt x="3159029" y="2412410"/>
                  <a:pt x="3159029" y="2412410"/>
                </a:cubicBezTo>
                <a:cubicBezTo>
                  <a:pt x="3147138" y="2422776"/>
                  <a:pt x="3147138" y="2422776"/>
                  <a:pt x="3147138" y="2422776"/>
                </a:cubicBezTo>
                <a:cubicBezTo>
                  <a:pt x="3148211" y="2433733"/>
                  <a:pt x="3148211" y="2433733"/>
                  <a:pt x="3148211" y="2433733"/>
                </a:cubicBezTo>
                <a:cubicBezTo>
                  <a:pt x="3103009" y="2480497"/>
                  <a:pt x="3103009" y="2480497"/>
                  <a:pt x="3103009" y="2480497"/>
                </a:cubicBezTo>
                <a:cubicBezTo>
                  <a:pt x="3105729" y="2489452"/>
                  <a:pt x="3100428" y="2491807"/>
                  <a:pt x="3095128" y="2494163"/>
                </a:cubicBezTo>
                <a:cubicBezTo>
                  <a:pt x="3091117" y="2490863"/>
                  <a:pt x="3091117" y="2490863"/>
                  <a:pt x="3091117" y="2490863"/>
                </a:cubicBezTo>
                <a:cubicBezTo>
                  <a:pt x="3096418" y="2488508"/>
                  <a:pt x="3096418" y="2488508"/>
                  <a:pt x="3096418" y="2488508"/>
                </a:cubicBezTo>
                <a:lnTo>
                  <a:pt x="3096060" y="2484855"/>
                </a:lnTo>
                <a:lnTo>
                  <a:pt x="3098598" y="2486943"/>
                </a:lnTo>
                <a:cubicBezTo>
                  <a:pt x="3103755" y="2489297"/>
                  <a:pt x="3099768" y="2480349"/>
                  <a:pt x="3096060" y="2484855"/>
                </a:cubicBezTo>
                <a:lnTo>
                  <a:pt x="3096060" y="2484855"/>
                </a:lnTo>
                <a:lnTo>
                  <a:pt x="3090044" y="2479905"/>
                </a:lnTo>
                <a:cubicBezTo>
                  <a:pt x="3094988" y="2473898"/>
                  <a:pt x="3094988" y="2473898"/>
                  <a:pt x="3094988" y="2473898"/>
                </a:cubicBezTo>
                <a:cubicBezTo>
                  <a:pt x="3086967" y="2467298"/>
                  <a:pt x="3096495" y="2451630"/>
                  <a:pt x="3106738" y="2443268"/>
                </a:cubicBezTo>
                <a:cubicBezTo>
                  <a:pt x="3110034" y="2439262"/>
                  <a:pt x="3083313" y="2467651"/>
                  <a:pt x="3112971" y="2431605"/>
                </a:cubicBezTo>
                <a:cubicBezTo>
                  <a:pt x="3114619" y="2429602"/>
                  <a:pt x="3112396" y="2444565"/>
                  <a:pt x="3114262" y="2425950"/>
                </a:cubicBezTo>
                <a:cubicBezTo>
                  <a:pt x="3112256" y="2424300"/>
                  <a:pt x="3112256" y="2424300"/>
                  <a:pt x="3112256" y="2424300"/>
                </a:cubicBezTo>
                <a:cubicBezTo>
                  <a:pt x="3112971" y="2431605"/>
                  <a:pt x="3118272" y="2429250"/>
                  <a:pt x="3101655" y="2429010"/>
                </a:cubicBezTo>
                <a:cubicBezTo>
                  <a:pt x="3098002" y="2429363"/>
                  <a:pt x="3098002" y="2429363"/>
                  <a:pt x="3098002" y="2429363"/>
                </a:cubicBezTo>
                <a:cubicBezTo>
                  <a:pt x="3096712" y="2435018"/>
                  <a:pt x="3096712" y="2435018"/>
                  <a:pt x="3096712" y="2435018"/>
                </a:cubicBezTo>
                <a:cubicBezTo>
                  <a:pt x="3099433" y="2443973"/>
                  <a:pt x="3080095" y="2434779"/>
                  <a:pt x="3096137" y="2447978"/>
                </a:cubicBezTo>
                <a:cubicBezTo>
                  <a:pt x="3082956" y="2463998"/>
                  <a:pt x="3082956" y="2463998"/>
                  <a:pt x="3082956" y="2463998"/>
                </a:cubicBezTo>
                <a:cubicBezTo>
                  <a:pt x="3078728" y="2477311"/>
                  <a:pt x="3078728" y="2477311"/>
                  <a:pt x="3078728" y="2477311"/>
                </a:cubicBezTo>
                <a:cubicBezTo>
                  <a:pt x="3071997" y="2465057"/>
                  <a:pt x="3071997" y="2465057"/>
                  <a:pt x="3071997" y="2465057"/>
                </a:cubicBezTo>
                <a:cubicBezTo>
                  <a:pt x="3081883" y="2453041"/>
                  <a:pt x="3081883" y="2453041"/>
                  <a:pt x="3081883" y="2453041"/>
                </a:cubicBezTo>
                <a:cubicBezTo>
                  <a:pt x="3081526" y="2449389"/>
                  <a:pt x="3081526" y="2449389"/>
                  <a:pt x="3081526" y="2449389"/>
                </a:cubicBezTo>
                <a:cubicBezTo>
                  <a:pt x="3085179" y="2449036"/>
                  <a:pt x="3085179" y="2449036"/>
                  <a:pt x="3085179" y="2449036"/>
                </a:cubicBezTo>
                <a:cubicBezTo>
                  <a:pt x="3080095" y="2434779"/>
                  <a:pt x="3080095" y="2434779"/>
                  <a:pt x="3080095" y="2434779"/>
                </a:cubicBezTo>
                <a:cubicBezTo>
                  <a:pt x="3087836" y="2400849"/>
                  <a:pt x="3087836" y="2400849"/>
                  <a:pt x="3087836" y="2400849"/>
                </a:cubicBezTo>
                <a:cubicBezTo>
                  <a:pt x="3085830" y="2399199"/>
                  <a:pt x="3085830" y="2399199"/>
                  <a:pt x="3085830" y="2399199"/>
                </a:cubicBezTo>
                <a:cubicBezTo>
                  <a:pt x="3086903" y="2410157"/>
                  <a:pt x="3069929" y="2406265"/>
                  <a:pt x="3076660" y="2418519"/>
                </a:cubicBezTo>
                <a:cubicBezTo>
                  <a:pt x="3070784" y="2433834"/>
                  <a:pt x="3073722" y="2426177"/>
                  <a:pt x="3059825" y="2434892"/>
                </a:cubicBezTo>
                <a:cubicBezTo>
                  <a:pt x="3064193" y="2441845"/>
                  <a:pt x="3064193" y="2441845"/>
                  <a:pt x="3064193" y="2441845"/>
                </a:cubicBezTo>
                <a:cubicBezTo>
                  <a:pt x="3058893" y="2444200"/>
                  <a:pt x="3051945" y="2448558"/>
                  <a:pt x="3058318" y="2457160"/>
                </a:cubicBezTo>
                <a:cubicBezTo>
                  <a:pt x="3055023" y="2461165"/>
                  <a:pt x="3051727" y="2465170"/>
                  <a:pt x="3052085" y="2468823"/>
                </a:cubicBezTo>
                <a:cubicBezTo>
                  <a:pt x="3042416" y="2464226"/>
                  <a:pt x="3042416" y="2464226"/>
                  <a:pt x="3042416" y="2464226"/>
                </a:cubicBezTo>
                <a:cubicBezTo>
                  <a:pt x="3036541" y="2479541"/>
                  <a:pt x="3036541" y="2479541"/>
                  <a:pt x="3036541" y="2479541"/>
                </a:cubicBezTo>
                <a:cubicBezTo>
                  <a:pt x="3025940" y="2484252"/>
                  <a:pt x="3025940" y="2484252"/>
                  <a:pt x="3025940" y="2484252"/>
                </a:cubicBezTo>
                <a:cubicBezTo>
                  <a:pt x="3022645" y="2488256"/>
                  <a:pt x="3022645" y="2488256"/>
                  <a:pt x="3022645" y="2488256"/>
                </a:cubicBezTo>
                <a:cubicBezTo>
                  <a:pt x="3027728" y="2502513"/>
                  <a:pt x="3027728" y="2502513"/>
                  <a:pt x="3027728" y="2502513"/>
                </a:cubicBezTo>
                <a:cubicBezTo>
                  <a:pt x="3022069" y="2501216"/>
                  <a:pt x="3026438" y="2508168"/>
                  <a:pt x="3020779" y="2506871"/>
                </a:cubicBezTo>
                <a:cubicBezTo>
                  <a:pt x="3028443" y="2509818"/>
                  <a:pt x="3028443" y="2509818"/>
                  <a:pt x="3028443" y="2509818"/>
                </a:cubicBezTo>
                <a:cubicBezTo>
                  <a:pt x="3024790" y="2510171"/>
                  <a:pt x="3024790" y="2510171"/>
                  <a:pt x="3024790" y="2510171"/>
                </a:cubicBezTo>
                <a:cubicBezTo>
                  <a:pt x="3024145" y="2512998"/>
                  <a:pt x="3023402" y="2513646"/>
                  <a:pt x="3022740" y="2513365"/>
                </a:cubicBezTo>
                <a:lnTo>
                  <a:pt x="3021456" y="2511400"/>
                </a:lnTo>
                <a:lnTo>
                  <a:pt x="3021194" y="2510518"/>
                </a:lnTo>
                <a:cubicBezTo>
                  <a:pt x="3020808" y="2509519"/>
                  <a:pt x="3020864" y="2510089"/>
                  <a:pt x="3021181" y="2510980"/>
                </a:cubicBezTo>
                <a:lnTo>
                  <a:pt x="3021456" y="2511400"/>
                </a:lnTo>
                <a:lnTo>
                  <a:pt x="3023857" y="2519479"/>
                </a:lnTo>
                <a:cubicBezTo>
                  <a:pt x="3038111" y="2514415"/>
                  <a:pt x="3038111" y="2514415"/>
                  <a:pt x="3038111" y="2514415"/>
                </a:cubicBezTo>
                <a:cubicBezTo>
                  <a:pt x="3042697" y="2504755"/>
                  <a:pt x="3042697" y="2504755"/>
                  <a:pt x="3042697" y="2504755"/>
                </a:cubicBezTo>
                <a:cubicBezTo>
                  <a:pt x="3046707" y="2508055"/>
                  <a:pt x="3046707" y="2508055"/>
                  <a:pt x="3046707" y="2508055"/>
                </a:cubicBezTo>
                <a:cubicBezTo>
                  <a:pt x="3050718" y="2511354"/>
                  <a:pt x="3050718" y="2511354"/>
                  <a:pt x="3050718" y="2511354"/>
                </a:cubicBezTo>
                <a:cubicBezTo>
                  <a:pt x="3056018" y="2509000"/>
                  <a:pt x="3056018" y="2509000"/>
                  <a:pt x="3056018" y="2509000"/>
                </a:cubicBezTo>
                <a:cubicBezTo>
                  <a:pt x="3057845" y="2508823"/>
                  <a:pt x="3057988" y="2505583"/>
                  <a:pt x="3058929" y="2503418"/>
                </a:cubicBezTo>
                <a:lnTo>
                  <a:pt x="3066620" y="2504289"/>
                </a:lnTo>
                <a:lnTo>
                  <a:pt x="3066977" y="2507941"/>
                </a:lnTo>
                <a:cubicBezTo>
                  <a:pt x="3052723" y="2513004"/>
                  <a:pt x="3052723" y="2513004"/>
                  <a:pt x="3052723" y="2513004"/>
                </a:cubicBezTo>
                <a:cubicBezTo>
                  <a:pt x="3049428" y="2517010"/>
                  <a:pt x="3049428" y="2517010"/>
                  <a:pt x="3049428" y="2517010"/>
                </a:cubicBezTo>
                <a:cubicBezTo>
                  <a:pt x="3053438" y="2520310"/>
                  <a:pt x="3053438" y="2520310"/>
                  <a:pt x="3053438" y="2520310"/>
                </a:cubicBezTo>
                <a:cubicBezTo>
                  <a:pt x="3060744" y="2519604"/>
                  <a:pt x="3060744" y="2519604"/>
                  <a:pt x="3060744" y="2519604"/>
                </a:cubicBezTo>
                <a:cubicBezTo>
                  <a:pt x="3070630" y="2507589"/>
                  <a:pt x="3070630" y="2507589"/>
                  <a:pt x="3070630" y="2507589"/>
                </a:cubicBezTo>
                <a:cubicBezTo>
                  <a:pt x="3069557" y="2496631"/>
                  <a:pt x="3069557" y="2496631"/>
                  <a:pt x="3069557" y="2496631"/>
                </a:cubicBezTo>
                <a:cubicBezTo>
                  <a:pt x="3074500" y="2490624"/>
                  <a:pt x="3074500" y="2490624"/>
                  <a:pt x="3074500" y="2490624"/>
                </a:cubicBezTo>
                <a:cubicBezTo>
                  <a:pt x="3077438" y="2482966"/>
                  <a:pt x="3077438" y="2482966"/>
                  <a:pt x="3077438" y="2482966"/>
                </a:cubicBezTo>
                <a:cubicBezTo>
                  <a:pt x="3086392" y="2480258"/>
                  <a:pt x="3086392" y="2480258"/>
                  <a:pt x="3086392" y="2480258"/>
                </a:cubicBezTo>
                <a:cubicBezTo>
                  <a:pt x="3083454" y="2487916"/>
                  <a:pt x="3083454" y="2487916"/>
                  <a:pt x="3083454" y="2487916"/>
                </a:cubicBezTo>
                <a:cubicBezTo>
                  <a:pt x="3087107" y="2487563"/>
                  <a:pt x="3071780" y="2481669"/>
                  <a:pt x="3077578" y="2503231"/>
                </a:cubicBezTo>
                <a:cubicBezTo>
                  <a:pt x="3079583" y="2504881"/>
                  <a:pt x="3079583" y="2504881"/>
                  <a:pt x="3079583" y="2504881"/>
                </a:cubicBezTo>
                <a:cubicBezTo>
                  <a:pt x="3086174" y="2496871"/>
                  <a:pt x="3086174" y="2496871"/>
                  <a:pt x="3086174" y="2496871"/>
                </a:cubicBezTo>
                <a:cubicBezTo>
                  <a:pt x="3089827" y="2496518"/>
                  <a:pt x="3089827" y="2496518"/>
                  <a:pt x="3089827" y="2496518"/>
                </a:cubicBezTo>
                <a:cubicBezTo>
                  <a:pt x="3090185" y="2500171"/>
                  <a:pt x="3090185" y="2500171"/>
                  <a:pt x="3090185" y="2500171"/>
                </a:cubicBezTo>
                <a:cubicBezTo>
                  <a:pt x="3073351" y="2516543"/>
                  <a:pt x="3073351" y="2516543"/>
                  <a:pt x="3073351" y="2516543"/>
                </a:cubicBezTo>
                <a:cubicBezTo>
                  <a:pt x="3064397" y="2519251"/>
                  <a:pt x="3077719" y="2523496"/>
                  <a:pt x="3071128" y="2531506"/>
                </a:cubicBezTo>
                <a:cubicBezTo>
                  <a:pt x="3063107" y="2524906"/>
                  <a:pt x="3063107" y="2524906"/>
                  <a:pt x="3063107" y="2524906"/>
                </a:cubicBezTo>
                <a:cubicBezTo>
                  <a:pt x="3057589" y="2543874"/>
                  <a:pt x="3057589" y="2543874"/>
                  <a:pt x="3057589" y="2543874"/>
                </a:cubicBezTo>
                <a:cubicBezTo>
                  <a:pt x="3044050" y="2556242"/>
                  <a:pt x="3044050" y="2556242"/>
                  <a:pt x="3044050" y="2556242"/>
                </a:cubicBezTo>
                <a:cubicBezTo>
                  <a:pt x="3038392" y="2554945"/>
                  <a:pt x="3038392" y="2554945"/>
                  <a:pt x="3038392" y="2554945"/>
                </a:cubicBezTo>
                <a:cubicBezTo>
                  <a:pt x="3035812" y="2566255"/>
                  <a:pt x="3035812" y="2566255"/>
                  <a:pt x="3035812" y="2566255"/>
                </a:cubicBezTo>
                <a:cubicBezTo>
                  <a:pt x="3034879" y="2575562"/>
                  <a:pt x="3034879" y="2575562"/>
                  <a:pt x="3034879" y="2575562"/>
                </a:cubicBezTo>
                <a:cubicBezTo>
                  <a:pt x="3031801" y="2562955"/>
                  <a:pt x="3031801" y="2562955"/>
                  <a:pt x="3031801" y="2562955"/>
                </a:cubicBezTo>
                <a:cubicBezTo>
                  <a:pt x="3027433" y="2556003"/>
                  <a:pt x="3027433" y="2556003"/>
                  <a:pt x="3027433" y="2556003"/>
                </a:cubicBezTo>
                <a:cubicBezTo>
                  <a:pt x="3023780" y="2556356"/>
                  <a:pt x="3023780" y="2556356"/>
                  <a:pt x="3023780" y="2556356"/>
                </a:cubicBezTo>
                <a:cubicBezTo>
                  <a:pt x="3029656" y="2541040"/>
                  <a:pt x="3029656" y="2541040"/>
                  <a:pt x="3029656" y="2541040"/>
                </a:cubicBezTo>
                <a:lnTo>
                  <a:pt x="3026093" y="2542623"/>
                </a:lnTo>
                <a:lnTo>
                  <a:pt x="3033883" y="2527728"/>
                </a:lnTo>
                <a:cubicBezTo>
                  <a:pt x="3022210" y="2521481"/>
                  <a:pt x="3022210" y="2521481"/>
                  <a:pt x="3022210" y="2521481"/>
                </a:cubicBezTo>
                <a:cubicBezTo>
                  <a:pt x="3016909" y="2523836"/>
                  <a:pt x="3016909" y="2523836"/>
                  <a:pt x="3016909" y="2523836"/>
                </a:cubicBezTo>
                <a:cubicBezTo>
                  <a:pt x="3018914" y="2525486"/>
                  <a:pt x="3013256" y="2524189"/>
                  <a:pt x="3017267" y="2527489"/>
                </a:cubicBezTo>
                <a:cubicBezTo>
                  <a:pt x="3013256" y="2524189"/>
                  <a:pt x="3013256" y="2524189"/>
                  <a:pt x="3013256" y="2524189"/>
                </a:cubicBezTo>
                <a:cubicBezTo>
                  <a:pt x="3025505" y="2517476"/>
                  <a:pt x="3010536" y="2515234"/>
                  <a:pt x="3015479" y="2509226"/>
                </a:cubicBezTo>
                <a:cubicBezTo>
                  <a:pt x="3017126" y="2507224"/>
                  <a:pt x="3017126" y="2507224"/>
                  <a:pt x="3017126" y="2507224"/>
                </a:cubicBezTo>
                <a:cubicBezTo>
                  <a:pt x="3018417" y="2501569"/>
                  <a:pt x="3018417" y="2501569"/>
                  <a:pt x="3018417" y="2501569"/>
                </a:cubicBezTo>
                <a:cubicBezTo>
                  <a:pt x="3014763" y="2501922"/>
                  <a:pt x="3014763" y="2501922"/>
                  <a:pt x="3014763" y="2501922"/>
                </a:cubicBezTo>
                <a:cubicBezTo>
                  <a:pt x="3015338" y="2488962"/>
                  <a:pt x="3015338" y="2488962"/>
                  <a:pt x="3015338" y="2488962"/>
                </a:cubicBezTo>
                <a:cubicBezTo>
                  <a:pt x="3013333" y="2487312"/>
                  <a:pt x="3013333" y="2487312"/>
                  <a:pt x="3013333" y="2487312"/>
                </a:cubicBezTo>
                <a:cubicBezTo>
                  <a:pt x="3021929" y="2480952"/>
                  <a:pt x="3021929" y="2480952"/>
                  <a:pt x="3021929" y="2480952"/>
                </a:cubicBezTo>
                <a:cubicBezTo>
                  <a:pt x="3017204" y="2470347"/>
                  <a:pt x="3017204" y="2470347"/>
                  <a:pt x="3017204" y="2470347"/>
                </a:cubicBezTo>
                <a:cubicBezTo>
                  <a:pt x="3023794" y="2462337"/>
                  <a:pt x="3023794" y="2462337"/>
                  <a:pt x="3023794" y="2462337"/>
                </a:cubicBezTo>
                <a:cubicBezTo>
                  <a:pt x="3010255" y="2474705"/>
                  <a:pt x="3010255" y="2474705"/>
                  <a:pt x="3010255" y="2474705"/>
                </a:cubicBezTo>
                <a:lnTo>
                  <a:pt x="3004741" y="2470167"/>
                </a:lnTo>
                <a:lnTo>
                  <a:pt x="3005976" y="2468666"/>
                </a:lnTo>
                <a:lnTo>
                  <a:pt x="3010319" y="2465942"/>
                </a:lnTo>
                <a:cubicBezTo>
                  <a:pt x="3011188" y="2465397"/>
                  <a:pt x="3011188" y="2465397"/>
                  <a:pt x="3011188" y="2465397"/>
                </a:cubicBezTo>
                <a:cubicBezTo>
                  <a:pt x="3011421" y="2463070"/>
                  <a:pt x="3010221" y="2463762"/>
                  <a:pt x="3008680" y="2465380"/>
                </a:cubicBezTo>
                <a:lnTo>
                  <a:pt x="3005976" y="2468666"/>
                </a:lnTo>
                <a:lnTo>
                  <a:pt x="3004240" y="2469755"/>
                </a:lnTo>
                <a:lnTo>
                  <a:pt x="3004741" y="2470167"/>
                </a:lnTo>
                <a:lnTo>
                  <a:pt x="3004123" y="2470918"/>
                </a:lnTo>
                <a:cubicBezTo>
                  <a:pt x="3001857" y="2473672"/>
                  <a:pt x="3002592" y="2471757"/>
                  <a:pt x="3015058" y="2448432"/>
                </a:cubicBezTo>
                <a:cubicBezTo>
                  <a:pt x="3006462" y="2454792"/>
                  <a:pt x="3006462" y="2454792"/>
                  <a:pt x="3006462" y="2454792"/>
                </a:cubicBezTo>
                <a:cubicBezTo>
                  <a:pt x="3011047" y="2445132"/>
                  <a:pt x="3011047" y="2445132"/>
                  <a:pt x="3011047" y="2445132"/>
                </a:cubicBezTo>
                <a:cubicBezTo>
                  <a:pt x="3009956" y="2443394"/>
                  <a:pt x="3009065" y="2443711"/>
                  <a:pt x="3008412" y="2444695"/>
                </a:cubicBezTo>
                <a:lnTo>
                  <a:pt x="3007864" y="2446320"/>
                </a:lnTo>
                <a:lnTo>
                  <a:pt x="3009566" y="2436528"/>
                </a:lnTo>
                <a:lnTo>
                  <a:pt x="3012908" y="2433772"/>
                </a:lnTo>
                <a:lnTo>
                  <a:pt x="3012908" y="2434122"/>
                </a:lnTo>
                <a:cubicBezTo>
                  <a:pt x="3013072" y="2437563"/>
                  <a:pt x="3013771" y="2430582"/>
                  <a:pt x="3015275" y="2431820"/>
                </a:cubicBezTo>
                <a:lnTo>
                  <a:pt x="3012908" y="2433772"/>
                </a:lnTo>
                <a:lnTo>
                  <a:pt x="3012912" y="2426518"/>
                </a:lnTo>
                <a:cubicBezTo>
                  <a:pt x="2999731" y="2442538"/>
                  <a:pt x="2999731" y="2442538"/>
                  <a:pt x="2999731" y="2442538"/>
                </a:cubicBezTo>
                <a:cubicBezTo>
                  <a:pt x="2999948" y="2425926"/>
                  <a:pt x="2999948" y="2425926"/>
                  <a:pt x="2999948" y="2425926"/>
                </a:cubicBezTo>
                <a:cubicBezTo>
                  <a:pt x="2995938" y="2422626"/>
                  <a:pt x="2995938" y="2422626"/>
                  <a:pt x="2995938" y="2422626"/>
                </a:cubicBezTo>
                <a:cubicBezTo>
                  <a:pt x="2978171" y="2448307"/>
                  <a:pt x="2978171" y="2448307"/>
                  <a:pt x="2978171" y="2448307"/>
                </a:cubicBezTo>
                <a:cubicBezTo>
                  <a:pt x="2965922" y="2455020"/>
                  <a:pt x="2965922" y="2455020"/>
                  <a:pt x="2965922" y="2455020"/>
                </a:cubicBezTo>
                <a:cubicBezTo>
                  <a:pt x="2970508" y="2445359"/>
                  <a:pt x="2970508" y="2445359"/>
                  <a:pt x="2970508" y="2445359"/>
                </a:cubicBezTo>
                <a:cubicBezTo>
                  <a:pt x="2968503" y="2443709"/>
                  <a:pt x="2964850" y="2444062"/>
                  <a:pt x="2965207" y="2447715"/>
                </a:cubicBezTo>
                <a:cubicBezTo>
                  <a:pt x="2978389" y="2431694"/>
                  <a:pt x="2978389" y="2431694"/>
                  <a:pt x="2978389" y="2431694"/>
                </a:cubicBezTo>
                <a:cubicBezTo>
                  <a:pt x="2971083" y="2432399"/>
                  <a:pt x="2971083" y="2432399"/>
                  <a:pt x="2971083" y="2432399"/>
                </a:cubicBezTo>
                <a:cubicBezTo>
                  <a:pt x="2970725" y="2428747"/>
                  <a:pt x="2970725" y="2428747"/>
                  <a:pt x="2970725" y="2428747"/>
                </a:cubicBezTo>
                <a:cubicBezTo>
                  <a:pt x="2983689" y="2429339"/>
                  <a:pt x="2983689" y="2429339"/>
                  <a:pt x="2983689" y="2429339"/>
                </a:cubicBezTo>
                <a:cubicBezTo>
                  <a:pt x="2994865" y="2411669"/>
                  <a:pt x="2994865" y="2411669"/>
                  <a:pt x="2994865" y="2411669"/>
                </a:cubicBezTo>
                <a:cubicBezTo>
                  <a:pt x="2988849" y="2406719"/>
                  <a:pt x="2988849" y="2406719"/>
                  <a:pt x="2988849" y="2406719"/>
                </a:cubicBezTo>
                <a:cubicBezTo>
                  <a:pt x="2993793" y="2400711"/>
                  <a:pt x="2993793" y="2400711"/>
                  <a:pt x="2993793" y="2400711"/>
                </a:cubicBezTo>
                <a:cubicBezTo>
                  <a:pt x="2993793" y="2400711"/>
                  <a:pt x="2999093" y="2398356"/>
                  <a:pt x="2997803" y="2404011"/>
                </a:cubicBezTo>
                <a:cubicBezTo>
                  <a:pt x="3004968" y="2383041"/>
                  <a:pt x="3004968" y="2383041"/>
                  <a:pt x="3004968" y="2383041"/>
                </a:cubicBezTo>
                <a:cubicBezTo>
                  <a:pt x="3002963" y="2381391"/>
                  <a:pt x="3002963" y="2381391"/>
                  <a:pt x="3002963" y="2381391"/>
                </a:cubicBezTo>
                <a:cubicBezTo>
                  <a:pt x="2996551" y="2391227"/>
                  <a:pt x="2996516" y="2386161"/>
                  <a:pt x="2995953" y="2382759"/>
                </a:cubicBezTo>
                <a:lnTo>
                  <a:pt x="2993999" y="2381103"/>
                </a:lnTo>
                <a:lnTo>
                  <a:pt x="2995551" y="2378650"/>
                </a:lnTo>
                <a:cubicBezTo>
                  <a:pt x="2996948" y="2376442"/>
                  <a:pt x="2996948" y="2376442"/>
                  <a:pt x="2996948" y="2376442"/>
                </a:cubicBezTo>
                <a:cubicBezTo>
                  <a:pt x="2987636" y="2375497"/>
                  <a:pt x="2987636" y="2375497"/>
                  <a:pt x="2987636" y="2375497"/>
                </a:cubicBezTo>
                <a:lnTo>
                  <a:pt x="2988666" y="2374245"/>
                </a:lnTo>
                <a:cubicBezTo>
                  <a:pt x="2989284" y="2373494"/>
                  <a:pt x="2989284" y="2373494"/>
                  <a:pt x="2989284" y="2373494"/>
                </a:cubicBezTo>
                <a:cubicBezTo>
                  <a:pt x="2992580" y="2369489"/>
                  <a:pt x="2992580" y="2369489"/>
                  <a:pt x="2992580" y="2369489"/>
                </a:cubicBezTo>
                <a:cubicBezTo>
                  <a:pt x="3001891" y="2370434"/>
                  <a:pt x="2972092" y="2386215"/>
                  <a:pt x="3005186" y="2366429"/>
                </a:cubicBezTo>
                <a:lnTo>
                  <a:pt x="3000305" y="2362413"/>
                </a:lnTo>
                <a:lnTo>
                  <a:pt x="3006239" y="2358060"/>
                </a:lnTo>
                <a:cubicBezTo>
                  <a:pt x="3009042" y="2356378"/>
                  <a:pt x="3011508" y="2355679"/>
                  <a:pt x="3011777" y="2358418"/>
                </a:cubicBezTo>
                <a:cubicBezTo>
                  <a:pt x="3011777" y="2358418"/>
                  <a:pt x="3011777" y="2358418"/>
                  <a:pt x="3010362" y="2358094"/>
                </a:cubicBezTo>
                <a:lnTo>
                  <a:pt x="3003376" y="2356493"/>
                </a:lnTo>
                <a:lnTo>
                  <a:pt x="3008025" y="2350740"/>
                </a:lnTo>
                <a:cubicBezTo>
                  <a:pt x="3011605" y="2346366"/>
                  <a:pt x="3016265" y="2340703"/>
                  <a:pt x="3022237" y="2333443"/>
                </a:cubicBezTo>
                <a:cubicBezTo>
                  <a:pt x="3023528" y="2327788"/>
                  <a:pt x="3014574" y="2330496"/>
                  <a:pt x="3012569" y="2328846"/>
                </a:cubicBezTo>
                <a:cubicBezTo>
                  <a:pt x="3012926" y="2332499"/>
                  <a:pt x="3007268" y="2331201"/>
                  <a:pt x="3015507" y="2321188"/>
                </a:cubicBezTo>
                <a:cubicBezTo>
                  <a:pt x="3013501" y="2319539"/>
                  <a:pt x="3013501" y="2319539"/>
                  <a:pt x="3013501" y="2319539"/>
                </a:cubicBezTo>
                <a:cubicBezTo>
                  <a:pt x="3004190" y="2318594"/>
                  <a:pt x="3001252" y="2326252"/>
                  <a:pt x="3003398" y="2348166"/>
                </a:cubicBezTo>
                <a:cubicBezTo>
                  <a:pt x="3001750" y="2350169"/>
                  <a:pt x="3001750" y="2350169"/>
                  <a:pt x="3001750" y="2350169"/>
                </a:cubicBezTo>
                <a:cubicBezTo>
                  <a:pt x="2999387" y="2344866"/>
                  <a:pt x="2999387" y="2344866"/>
                  <a:pt x="2999387" y="2344866"/>
                </a:cubicBezTo>
                <a:cubicBezTo>
                  <a:pt x="2990434" y="2347575"/>
                  <a:pt x="2990434" y="2347575"/>
                  <a:pt x="2990434" y="2347575"/>
                </a:cubicBezTo>
                <a:cubicBezTo>
                  <a:pt x="2987496" y="2355232"/>
                  <a:pt x="2987496" y="2355232"/>
                  <a:pt x="2987496" y="2355232"/>
                </a:cubicBezTo>
                <a:cubicBezTo>
                  <a:pt x="2988211" y="2362537"/>
                  <a:pt x="2988211" y="2362537"/>
                  <a:pt x="2988211" y="2362537"/>
                </a:cubicBezTo>
                <a:cubicBezTo>
                  <a:pt x="2980905" y="2363242"/>
                  <a:pt x="2980905" y="2363242"/>
                  <a:pt x="2980905" y="2363242"/>
                </a:cubicBezTo>
                <a:cubicBezTo>
                  <a:pt x="2977789" y="2369074"/>
                  <a:pt x="2976231" y="2371989"/>
                  <a:pt x="2975452" y="2373447"/>
                </a:cubicBezTo>
                <a:lnTo>
                  <a:pt x="2975359" y="2373621"/>
                </a:lnTo>
                <a:lnTo>
                  <a:pt x="2974154" y="2371959"/>
                </a:lnTo>
                <a:cubicBezTo>
                  <a:pt x="2974905" y="2372578"/>
                  <a:pt x="2976499" y="2374729"/>
                  <a:pt x="2974673" y="2374905"/>
                </a:cubicBezTo>
                <a:lnTo>
                  <a:pt x="2975359" y="2373621"/>
                </a:lnTo>
                <a:lnTo>
                  <a:pt x="2978683" y="2378204"/>
                </a:lnTo>
                <a:cubicBezTo>
                  <a:pt x="2968797" y="2390220"/>
                  <a:pt x="2968797" y="2390220"/>
                  <a:pt x="2968797" y="2390220"/>
                </a:cubicBezTo>
                <a:cubicBezTo>
                  <a:pt x="2964748" y="2405359"/>
                  <a:pt x="2962723" y="2412928"/>
                  <a:pt x="2961711" y="2416713"/>
                </a:cubicBezTo>
                <a:lnTo>
                  <a:pt x="2961494" y="2417526"/>
                </a:lnTo>
                <a:lnTo>
                  <a:pt x="2959914" y="2415129"/>
                </a:lnTo>
                <a:cubicBezTo>
                  <a:pt x="2956954" y="2410490"/>
                  <a:pt x="2963439" y="2420233"/>
                  <a:pt x="2960699" y="2420498"/>
                </a:cubicBezTo>
                <a:lnTo>
                  <a:pt x="2961494" y="2417526"/>
                </a:lnTo>
                <a:lnTo>
                  <a:pt x="2966714" y="2425447"/>
                </a:lnTo>
                <a:cubicBezTo>
                  <a:pt x="2952818" y="2434163"/>
                  <a:pt x="2952818" y="2434163"/>
                  <a:pt x="2952818" y="2434163"/>
                </a:cubicBezTo>
                <a:cubicBezTo>
                  <a:pt x="2952243" y="2447123"/>
                  <a:pt x="2952243" y="2447123"/>
                  <a:pt x="2952243" y="2447123"/>
                </a:cubicBezTo>
                <a:cubicBezTo>
                  <a:pt x="2950238" y="2445473"/>
                  <a:pt x="2950238" y="2445473"/>
                  <a:pt x="2950238" y="2445473"/>
                </a:cubicBezTo>
                <a:cubicBezTo>
                  <a:pt x="2950595" y="2449126"/>
                  <a:pt x="2950595" y="2449126"/>
                  <a:pt x="2950595" y="2449126"/>
                </a:cubicBezTo>
                <a:cubicBezTo>
                  <a:pt x="2960264" y="2453722"/>
                  <a:pt x="2960264" y="2453722"/>
                  <a:pt x="2960264" y="2453722"/>
                </a:cubicBezTo>
                <a:cubicBezTo>
                  <a:pt x="2955321" y="2459730"/>
                  <a:pt x="2955321" y="2459730"/>
                  <a:pt x="2955321" y="2459730"/>
                </a:cubicBezTo>
                <a:cubicBezTo>
                  <a:pt x="2953673" y="2461733"/>
                  <a:pt x="2953673" y="2461733"/>
                  <a:pt x="2953673" y="2461733"/>
                </a:cubicBezTo>
                <a:cubicBezTo>
                  <a:pt x="2951311" y="2456430"/>
                  <a:pt x="2951311" y="2456430"/>
                  <a:pt x="2951311" y="2456430"/>
                </a:cubicBezTo>
                <a:cubicBezTo>
                  <a:pt x="2943072" y="2466443"/>
                  <a:pt x="2958834" y="2439113"/>
                  <a:pt x="2937414" y="2465146"/>
                </a:cubicBezTo>
                <a:cubicBezTo>
                  <a:pt x="2933761" y="2465499"/>
                  <a:pt x="2933761" y="2465499"/>
                  <a:pt x="2933761" y="2465499"/>
                </a:cubicBezTo>
                <a:cubicBezTo>
                  <a:pt x="2929176" y="2475159"/>
                  <a:pt x="2929176" y="2475159"/>
                  <a:pt x="2929176" y="2475159"/>
                </a:cubicBezTo>
                <a:cubicBezTo>
                  <a:pt x="2928958" y="2491771"/>
                  <a:pt x="2928958" y="2491771"/>
                  <a:pt x="2928958" y="2491771"/>
                </a:cubicBezTo>
                <a:cubicBezTo>
                  <a:pt x="2925663" y="2495776"/>
                  <a:pt x="2925663" y="2495776"/>
                  <a:pt x="2925663" y="2495776"/>
                </a:cubicBezTo>
                <a:cubicBezTo>
                  <a:pt x="2926378" y="2503081"/>
                  <a:pt x="2926378" y="2503081"/>
                  <a:pt x="2926378" y="2503081"/>
                </a:cubicBezTo>
                <a:cubicBezTo>
                  <a:pt x="2914130" y="2509794"/>
                  <a:pt x="2914130" y="2509794"/>
                  <a:pt x="2914130" y="2509794"/>
                </a:cubicBezTo>
                <a:cubicBezTo>
                  <a:pt x="2909186" y="2515802"/>
                  <a:pt x="2909186" y="2515802"/>
                  <a:pt x="2909186" y="2515802"/>
                </a:cubicBezTo>
                <a:cubicBezTo>
                  <a:pt x="2910617" y="2530411"/>
                  <a:pt x="2910617" y="2530411"/>
                  <a:pt x="2910617" y="2530411"/>
                </a:cubicBezTo>
                <a:cubicBezTo>
                  <a:pt x="2912622" y="2532061"/>
                  <a:pt x="2912622" y="2532061"/>
                  <a:pt x="2912622" y="2532061"/>
                </a:cubicBezTo>
                <a:cubicBezTo>
                  <a:pt x="2909684" y="2539719"/>
                  <a:pt x="2909684" y="2539719"/>
                  <a:pt x="2909684" y="2539719"/>
                </a:cubicBezTo>
                <a:lnTo>
                  <a:pt x="2906837" y="2539678"/>
                </a:lnTo>
                <a:lnTo>
                  <a:pt x="2906038" y="2539553"/>
                </a:lnTo>
                <a:cubicBezTo>
                  <a:pt x="2904697" y="2539394"/>
                  <a:pt x="2904823" y="2539497"/>
                  <a:pt x="2905530" y="2539660"/>
                </a:cubicBezTo>
                <a:lnTo>
                  <a:pt x="2906837" y="2539678"/>
                </a:lnTo>
                <a:lnTo>
                  <a:pt x="2915343" y="2541016"/>
                </a:lnTo>
                <a:cubicBezTo>
                  <a:pt x="2912405" y="2548674"/>
                  <a:pt x="2912405" y="2548674"/>
                  <a:pt x="2912405" y="2548674"/>
                </a:cubicBezTo>
                <a:cubicBezTo>
                  <a:pt x="2912187" y="2565286"/>
                  <a:pt x="2912187" y="2565286"/>
                  <a:pt x="2912187" y="2565286"/>
                </a:cubicBezTo>
                <a:cubicBezTo>
                  <a:pt x="2905955" y="2576949"/>
                  <a:pt x="2905955" y="2576949"/>
                  <a:pt x="2905955" y="2576949"/>
                </a:cubicBezTo>
                <a:cubicBezTo>
                  <a:pt x="2910680" y="2587554"/>
                  <a:pt x="2910680" y="2587554"/>
                  <a:pt x="2910680" y="2587554"/>
                </a:cubicBezTo>
                <a:cubicBezTo>
                  <a:pt x="2911395" y="2594858"/>
                  <a:pt x="2907027" y="2587906"/>
                  <a:pt x="2907742" y="2595211"/>
                </a:cubicBezTo>
                <a:lnTo>
                  <a:pt x="2902479" y="2590880"/>
                </a:lnTo>
                <a:cubicBezTo>
                  <a:pt x="2903231" y="2591499"/>
                  <a:pt x="2903553" y="2590085"/>
                  <a:pt x="2902659" y="2580954"/>
                </a:cubicBezTo>
                <a:cubicBezTo>
                  <a:pt x="2892058" y="2585665"/>
                  <a:pt x="2892058" y="2585665"/>
                  <a:pt x="2892058" y="2585665"/>
                </a:cubicBezTo>
                <a:cubicBezTo>
                  <a:pt x="2887830" y="2598977"/>
                  <a:pt x="2887830" y="2598977"/>
                  <a:pt x="2887830" y="2598977"/>
                </a:cubicBezTo>
                <a:cubicBezTo>
                  <a:pt x="2887472" y="2595325"/>
                  <a:pt x="2887472" y="2595325"/>
                  <a:pt x="2887472" y="2595325"/>
                </a:cubicBezTo>
                <a:cubicBezTo>
                  <a:pt x="2870855" y="2595085"/>
                  <a:pt x="2870855" y="2595085"/>
                  <a:pt x="2870855" y="2595085"/>
                </a:cubicBezTo>
                <a:cubicBezTo>
                  <a:pt x="2865198" y="2593788"/>
                  <a:pt x="2870638" y="2611698"/>
                  <a:pt x="2860254" y="2599796"/>
                </a:cubicBezTo>
                <a:cubicBezTo>
                  <a:pt x="2860612" y="2603448"/>
                  <a:pt x="2860612" y="2603448"/>
                  <a:pt x="2860612" y="2603448"/>
                </a:cubicBezTo>
                <a:cubicBezTo>
                  <a:pt x="2853306" y="2604154"/>
                  <a:pt x="2853306" y="2604154"/>
                  <a:pt x="2853306" y="2604154"/>
                </a:cubicBezTo>
                <a:cubicBezTo>
                  <a:pt x="2854379" y="2615111"/>
                  <a:pt x="2854379" y="2615111"/>
                  <a:pt x="2854379" y="2615111"/>
                </a:cubicBezTo>
                <a:cubicBezTo>
                  <a:pt x="2862400" y="2621710"/>
                  <a:pt x="2862400" y="2621710"/>
                  <a:pt x="2862400" y="2621710"/>
                </a:cubicBezTo>
                <a:cubicBezTo>
                  <a:pt x="2868991" y="2613700"/>
                  <a:pt x="2868991" y="2613700"/>
                  <a:pt x="2868991" y="2613700"/>
                </a:cubicBezTo>
                <a:cubicBezTo>
                  <a:pt x="2869706" y="2621005"/>
                  <a:pt x="2869706" y="2621005"/>
                  <a:pt x="2869706" y="2621005"/>
                </a:cubicBezTo>
                <a:cubicBezTo>
                  <a:pt x="2883245" y="2608637"/>
                  <a:pt x="2883245" y="2608637"/>
                  <a:pt x="2883245" y="2608637"/>
                </a:cubicBezTo>
                <a:cubicBezTo>
                  <a:pt x="2886898" y="2608284"/>
                  <a:pt x="2886898" y="2608284"/>
                  <a:pt x="2886898" y="2608284"/>
                </a:cubicBezTo>
                <a:cubicBezTo>
                  <a:pt x="2890908" y="2611584"/>
                  <a:pt x="2890908" y="2611584"/>
                  <a:pt x="2890908" y="2611584"/>
                </a:cubicBezTo>
                <a:cubicBezTo>
                  <a:pt x="2886680" y="2624897"/>
                  <a:pt x="2886680" y="2624897"/>
                  <a:pt x="2886680" y="2624897"/>
                </a:cubicBezTo>
                <a:lnTo>
                  <a:pt x="2888053" y="2627978"/>
                </a:lnTo>
                <a:lnTo>
                  <a:pt x="2887423" y="2630125"/>
                </a:lnTo>
                <a:lnTo>
                  <a:pt x="2886318" y="2636653"/>
                </a:lnTo>
                <a:lnTo>
                  <a:pt x="2883743" y="2632554"/>
                </a:lnTo>
                <a:cubicBezTo>
                  <a:pt x="2882095" y="2634557"/>
                  <a:pt x="2882095" y="2634557"/>
                  <a:pt x="2882095" y="2634557"/>
                </a:cubicBezTo>
                <a:cubicBezTo>
                  <a:pt x="2883634" y="2640861"/>
                  <a:pt x="2884403" y="2644012"/>
                  <a:pt x="2884788" y="2645588"/>
                </a:cubicBezTo>
                <a:lnTo>
                  <a:pt x="2884799" y="2645633"/>
                </a:lnTo>
                <a:lnTo>
                  <a:pt x="2884594" y="2646845"/>
                </a:lnTo>
                <a:lnTo>
                  <a:pt x="2884077" y="2648496"/>
                </a:lnTo>
                <a:lnTo>
                  <a:pt x="2880848" y="2652421"/>
                </a:lnTo>
                <a:cubicBezTo>
                  <a:pt x="2880230" y="2653172"/>
                  <a:pt x="2880230" y="2653172"/>
                  <a:pt x="2880230" y="2653172"/>
                </a:cubicBezTo>
                <a:cubicBezTo>
                  <a:pt x="2881071" y="2654704"/>
                  <a:pt x="2881859" y="2654512"/>
                  <a:pt x="2882588" y="2653243"/>
                </a:cubicBezTo>
                <a:lnTo>
                  <a:pt x="2884077" y="2648496"/>
                </a:lnTo>
                <a:lnTo>
                  <a:pt x="2885173" y="2647164"/>
                </a:lnTo>
                <a:lnTo>
                  <a:pt x="2884799" y="2645633"/>
                </a:lnTo>
                <a:lnTo>
                  <a:pt x="2886318" y="2636653"/>
                </a:lnTo>
                <a:lnTo>
                  <a:pt x="2888111" y="2639507"/>
                </a:lnTo>
                <a:lnTo>
                  <a:pt x="2888400" y="2639155"/>
                </a:lnTo>
                <a:lnTo>
                  <a:pt x="2888231" y="2653281"/>
                </a:lnTo>
                <a:cubicBezTo>
                  <a:pt x="2888066" y="2662295"/>
                  <a:pt x="2887810" y="2674101"/>
                  <a:pt x="2887459" y="2689343"/>
                </a:cubicBezTo>
                <a:cubicBezTo>
                  <a:pt x="2885019" y="2720918"/>
                  <a:pt x="2885019" y="2720918"/>
                  <a:pt x="2885019" y="2720918"/>
                </a:cubicBezTo>
                <a:cubicBezTo>
                  <a:pt x="2881366" y="2721271"/>
                  <a:pt x="2881366" y="2721271"/>
                  <a:pt x="2881366" y="2721271"/>
                </a:cubicBezTo>
                <a:cubicBezTo>
                  <a:pt x="2880293" y="2710314"/>
                  <a:pt x="2880293" y="2710314"/>
                  <a:pt x="2880293" y="2710314"/>
                </a:cubicBezTo>
                <a:cubicBezTo>
                  <a:pt x="2881583" y="2704658"/>
                  <a:pt x="2881583" y="2704658"/>
                  <a:pt x="2881583" y="2704658"/>
                </a:cubicBezTo>
                <a:cubicBezTo>
                  <a:pt x="2877355" y="2717971"/>
                  <a:pt x="2878505" y="2692051"/>
                  <a:pt x="2873345" y="2714671"/>
                </a:cubicBezTo>
                <a:cubicBezTo>
                  <a:pt x="2871697" y="2716674"/>
                  <a:pt x="2872055" y="2720326"/>
                  <a:pt x="2870049" y="2718676"/>
                </a:cubicBezTo>
                <a:cubicBezTo>
                  <a:pt x="2874060" y="2721976"/>
                  <a:pt x="2874060" y="2721976"/>
                  <a:pt x="2874060" y="2721976"/>
                </a:cubicBezTo>
                <a:cubicBezTo>
                  <a:pt x="2864174" y="2733992"/>
                  <a:pt x="2864174" y="2733992"/>
                  <a:pt x="2864174" y="2733992"/>
                </a:cubicBezTo>
                <a:cubicBezTo>
                  <a:pt x="2867827" y="2733639"/>
                  <a:pt x="2867827" y="2733639"/>
                  <a:pt x="2867827" y="2733639"/>
                </a:cubicBezTo>
                <a:cubicBezTo>
                  <a:pt x="2873485" y="2734936"/>
                  <a:pt x="2873485" y="2734936"/>
                  <a:pt x="2873485" y="2734936"/>
                </a:cubicBezTo>
                <a:cubicBezTo>
                  <a:pt x="2866894" y="2742946"/>
                  <a:pt x="2884444" y="2733878"/>
                  <a:pt x="2868682" y="2761208"/>
                </a:cubicBezTo>
                <a:cubicBezTo>
                  <a:pt x="2874698" y="2766158"/>
                  <a:pt x="2874698" y="2766158"/>
                  <a:pt x="2874698" y="2766158"/>
                </a:cubicBezTo>
                <a:cubicBezTo>
                  <a:pt x="2870470" y="2779471"/>
                  <a:pt x="2870470" y="2779471"/>
                  <a:pt x="2870470" y="2779471"/>
                </a:cubicBezTo>
                <a:cubicBezTo>
                  <a:pt x="2872833" y="2784773"/>
                  <a:pt x="2872833" y="2784773"/>
                  <a:pt x="2872833" y="2784773"/>
                </a:cubicBezTo>
                <a:cubicBezTo>
                  <a:pt x="2865808" y="2826008"/>
                  <a:pt x="2865808" y="2826008"/>
                  <a:pt x="2865808" y="2826008"/>
                </a:cubicBezTo>
                <a:cubicBezTo>
                  <a:pt x="2864160" y="2828010"/>
                  <a:pt x="2864160" y="2828010"/>
                  <a:pt x="2864160" y="2828010"/>
                </a:cubicBezTo>
                <a:cubicBezTo>
                  <a:pt x="2859357" y="2854283"/>
                  <a:pt x="2859357" y="2854283"/>
                  <a:pt x="2859357" y="2854283"/>
                </a:cubicBezTo>
                <a:close/>
              </a:path>
            </a:pathLst>
          </a:custGeom>
        </p:spPr>
      </p:pic>
      <p:sp>
        <p:nvSpPr>
          <p:cNvPr id="6" name="文本框 5"/>
          <p:cNvSpPr txBox="1"/>
          <p:nvPr/>
        </p:nvSpPr>
        <p:spPr>
          <a:xfrm>
            <a:off x="4061510" y="3104224"/>
            <a:ext cx="421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28D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简介</a:t>
            </a:r>
            <a:endParaRPr lang="zh-CN" altLang="en-US" sz="3200" dirty="0">
              <a:solidFill>
                <a:srgbClr val="428D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83433" y="2427116"/>
            <a:ext cx="12093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dirty="0">
                <a:solidFill>
                  <a:srgbClr val="428DAF"/>
                </a:solidFill>
              </a:rPr>
              <a:t>01</a:t>
            </a:r>
            <a:endParaRPr lang="zh-CN" altLang="en-US" sz="3800" dirty="0">
              <a:solidFill>
                <a:srgbClr val="428D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918106" y="-1596743"/>
            <a:ext cx="2690844" cy="3669436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sp>
        <p:nvSpPr>
          <p:cNvPr id="40" name="文本框 39"/>
          <p:cNvSpPr txBox="1"/>
          <p:nvPr/>
        </p:nvSpPr>
        <p:spPr>
          <a:xfrm>
            <a:off x="278959" y="267751"/>
            <a:ext cx="275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</a:t>
            </a:r>
            <a:r>
              <a:rPr lang="zh-CN" alt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种任务形式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Shape 1035"/>
          <p:cNvSpPr/>
          <p:nvPr/>
        </p:nvSpPr>
        <p:spPr>
          <a:xfrm>
            <a:off x="2272834" y="3592615"/>
            <a:ext cx="2065223" cy="20652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176" y="19132"/>
                </a:moveTo>
                <a:lnTo>
                  <a:pt x="94510" y="11299"/>
                </a:lnTo>
                <a:lnTo>
                  <a:pt x="101967" y="17557"/>
                </a:lnTo>
                <a:lnTo>
                  <a:pt x="95874" y="28109"/>
                </a:lnTo>
                <a:cubicBezTo>
                  <a:pt x="100207" y="32982"/>
                  <a:pt x="103500" y="38688"/>
                  <a:pt x="105555" y="44876"/>
                </a:cubicBezTo>
                <a:lnTo>
                  <a:pt x="117740" y="44876"/>
                </a:lnTo>
                <a:lnTo>
                  <a:pt x="119430" y="54462"/>
                </a:lnTo>
                <a:lnTo>
                  <a:pt x="107980" y="58630"/>
                </a:lnTo>
                <a:cubicBezTo>
                  <a:pt x="108166" y="65148"/>
                  <a:pt x="107022" y="71636"/>
                  <a:pt x="104618" y="77697"/>
                </a:cubicBezTo>
                <a:lnTo>
                  <a:pt x="113952" y="85529"/>
                </a:lnTo>
                <a:lnTo>
                  <a:pt x="109085" y="93959"/>
                </a:lnTo>
                <a:lnTo>
                  <a:pt x="97635" y="89791"/>
                </a:lnTo>
                <a:cubicBezTo>
                  <a:pt x="93588" y="94904"/>
                  <a:pt x="88541" y="99139"/>
                  <a:pt x="82803" y="102237"/>
                </a:cubicBezTo>
                <a:lnTo>
                  <a:pt x="84920" y="114237"/>
                </a:lnTo>
                <a:lnTo>
                  <a:pt x="75772" y="117566"/>
                </a:lnTo>
                <a:lnTo>
                  <a:pt x="69680" y="107013"/>
                </a:lnTo>
                <a:cubicBezTo>
                  <a:pt x="63293" y="108328"/>
                  <a:pt x="56706" y="108328"/>
                  <a:pt x="50319" y="107013"/>
                </a:cubicBezTo>
                <a:lnTo>
                  <a:pt x="44227" y="117566"/>
                </a:lnTo>
                <a:lnTo>
                  <a:pt x="35079" y="114237"/>
                </a:lnTo>
                <a:lnTo>
                  <a:pt x="37196" y="102237"/>
                </a:lnTo>
                <a:cubicBezTo>
                  <a:pt x="31458" y="99139"/>
                  <a:pt x="26411" y="94904"/>
                  <a:pt x="22364" y="89791"/>
                </a:cubicBezTo>
                <a:lnTo>
                  <a:pt x="10914" y="93959"/>
                </a:lnTo>
                <a:lnTo>
                  <a:pt x="6047" y="85529"/>
                </a:lnTo>
                <a:lnTo>
                  <a:pt x="15381" y="77697"/>
                </a:lnTo>
                <a:cubicBezTo>
                  <a:pt x="12977" y="71636"/>
                  <a:pt x="11833" y="65148"/>
                  <a:pt x="12019" y="58630"/>
                </a:cubicBezTo>
                <a:lnTo>
                  <a:pt x="569" y="54462"/>
                </a:lnTo>
                <a:lnTo>
                  <a:pt x="2259" y="44876"/>
                </a:lnTo>
                <a:lnTo>
                  <a:pt x="14444" y="44876"/>
                </a:lnTo>
                <a:cubicBezTo>
                  <a:pt x="16499" y="38688"/>
                  <a:pt x="19792" y="32983"/>
                  <a:pt x="24125" y="28109"/>
                </a:cubicBezTo>
                <a:lnTo>
                  <a:pt x="18032" y="17557"/>
                </a:lnTo>
                <a:lnTo>
                  <a:pt x="25489" y="11299"/>
                </a:lnTo>
                <a:lnTo>
                  <a:pt x="34823" y="19132"/>
                </a:lnTo>
                <a:cubicBezTo>
                  <a:pt x="40375" y="15712"/>
                  <a:pt x="46565" y="13459"/>
                  <a:pt x="53017" y="12510"/>
                </a:cubicBezTo>
                <a:lnTo>
                  <a:pt x="55132" y="510"/>
                </a:lnTo>
                <a:lnTo>
                  <a:pt x="64867" y="510"/>
                </a:lnTo>
                <a:lnTo>
                  <a:pt x="66982" y="12510"/>
                </a:lnTo>
                <a:cubicBezTo>
                  <a:pt x="73434" y="13459"/>
                  <a:pt x="79624" y="15712"/>
                  <a:pt x="85176" y="19132"/>
                </a:cubicBezTo>
                <a:close/>
              </a:path>
            </a:pathLst>
          </a:custGeom>
          <a:solidFill>
            <a:schemeClr val="accent2"/>
          </a:solidFill>
          <a:ln w="254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432133" tIns="500700" rIns="432133" bIns="536800" anchor="ctr" anchorCtr="0">
            <a:noAutofit/>
          </a:bodyPr>
          <a:lstStyle/>
          <a:p>
            <a:pPr algn="ctr" rtl="1">
              <a:lnSpc>
                <a:spcPct val="90000"/>
              </a:lnSpc>
              <a:spcAft>
                <a:spcPts val="467"/>
              </a:spcAft>
            </a:pPr>
            <a:endParaRPr sz="1333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1" name="Shape 1036"/>
          <p:cNvSpPr/>
          <p:nvPr/>
        </p:nvSpPr>
        <p:spPr>
          <a:xfrm>
            <a:off x="1071247" y="3104470"/>
            <a:ext cx="1501981" cy="15019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9789" y="30392"/>
                </a:moveTo>
                <a:lnTo>
                  <a:pt x="107493" y="25057"/>
                </a:lnTo>
                <a:lnTo>
                  <a:pt x="114008" y="36340"/>
                </a:lnTo>
                <a:lnTo>
                  <a:pt x="100535" y="49004"/>
                </a:lnTo>
                <a:cubicBezTo>
                  <a:pt x="102488" y="56204"/>
                  <a:pt x="102488" y="63795"/>
                  <a:pt x="100535" y="70995"/>
                </a:cubicBezTo>
                <a:lnTo>
                  <a:pt x="114008" y="83659"/>
                </a:lnTo>
                <a:lnTo>
                  <a:pt x="107493" y="94942"/>
                </a:lnTo>
                <a:lnTo>
                  <a:pt x="89789" y="89607"/>
                </a:lnTo>
                <a:cubicBezTo>
                  <a:pt x="84530" y="94898"/>
                  <a:pt x="77957" y="98693"/>
                  <a:pt x="70745" y="100602"/>
                </a:cubicBezTo>
                <a:lnTo>
                  <a:pt x="66514" y="118602"/>
                </a:lnTo>
                <a:lnTo>
                  <a:pt x="53485" y="118602"/>
                </a:lnTo>
                <a:lnTo>
                  <a:pt x="49254" y="100602"/>
                </a:lnTo>
                <a:cubicBezTo>
                  <a:pt x="42042" y="98693"/>
                  <a:pt x="35469" y="94898"/>
                  <a:pt x="30210" y="89607"/>
                </a:cubicBezTo>
                <a:lnTo>
                  <a:pt x="12506" y="94942"/>
                </a:lnTo>
                <a:lnTo>
                  <a:pt x="5991" y="83659"/>
                </a:lnTo>
                <a:lnTo>
                  <a:pt x="19464" y="70995"/>
                </a:lnTo>
                <a:cubicBezTo>
                  <a:pt x="17511" y="63795"/>
                  <a:pt x="17511" y="56204"/>
                  <a:pt x="19464" y="49004"/>
                </a:cubicBezTo>
                <a:lnTo>
                  <a:pt x="5991" y="36340"/>
                </a:lnTo>
                <a:lnTo>
                  <a:pt x="12506" y="25057"/>
                </a:lnTo>
                <a:lnTo>
                  <a:pt x="30210" y="30392"/>
                </a:lnTo>
                <a:cubicBezTo>
                  <a:pt x="35469" y="25101"/>
                  <a:pt x="42042" y="21306"/>
                  <a:pt x="49254" y="19397"/>
                </a:cubicBezTo>
                <a:lnTo>
                  <a:pt x="53485" y="1397"/>
                </a:lnTo>
                <a:lnTo>
                  <a:pt x="66514" y="1397"/>
                </a:lnTo>
                <a:lnTo>
                  <a:pt x="70745" y="19397"/>
                </a:lnTo>
                <a:cubicBezTo>
                  <a:pt x="77957" y="21306"/>
                  <a:pt x="84530" y="25101"/>
                  <a:pt x="89789" y="30392"/>
                </a:cubicBezTo>
                <a:lnTo>
                  <a:pt x="89789" y="30392"/>
                </a:lnTo>
                <a:close/>
              </a:path>
            </a:pathLst>
          </a:custGeom>
          <a:solidFill>
            <a:schemeClr val="accent5"/>
          </a:solidFill>
          <a:ln w="254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395033" tIns="397333" rIns="395033" bIns="397333" anchor="ctr" anchorCtr="0">
            <a:noAutofit/>
          </a:bodyPr>
          <a:lstStyle/>
          <a:p>
            <a:pPr algn="ctr" rtl="1">
              <a:lnSpc>
                <a:spcPct val="90000"/>
              </a:lnSpc>
              <a:spcAft>
                <a:spcPts val="467"/>
              </a:spcAft>
            </a:pPr>
            <a:endParaRPr sz="1333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" name="Shape 1037"/>
          <p:cNvSpPr/>
          <p:nvPr/>
        </p:nvSpPr>
        <p:spPr>
          <a:xfrm>
            <a:off x="1747140" y="1902884"/>
            <a:ext cx="1802377" cy="180237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7237" y="30354"/>
                </a:moveTo>
                <a:lnTo>
                  <a:pt x="90072" y="22405"/>
                </a:lnTo>
                <a:lnTo>
                  <a:pt x="97595" y="29927"/>
                </a:lnTo>
                <a:lnTo>
                  <a:pt x="89645" y="42762"/>
                </a:lnTo>
                <a:cubicBezTo>
                  <a:pt x="92707" y="48028"/>
                  <a:pt x="94311" y="54014"/>
                  <a:pt x="94292" y="60105"/>
                </a:cubicBezTo>
                <a:lnTo>
                  <a:pt x="107594" y="67246"/>
                </a:lnTo>
                <a:lnTo>
                  <a:pt x="104841" y="77521"/>
                </a:lnTo>
                <a:lnTo>
                  <a:pt x="89751" y="77054"/>
                </a:lnTo>
                <a:cubicBezTo>
                  <a:pt x="86721" y="82339"/>
                  <a:pt x="82339" y="86721"/>
                  <a:pt x="77055" y="89750"/>
                </a:cubicBezTo>
                <a:lnTo>
                  <a:pt x="77521" y="104841"/>
                </a:lnTo>
                <a:lnTo>
                  <a:pt x="67246" y="107594"/>
                </a:lnTo>
                <a:lnTo>
                  <a:pt x="60105" y="94292"/>
                </a:lnTo>
                <a:cubicBezTo>
                  <a:pt x="54014" y="94311"/>
                  <a:pt x="48028" y="92707"/>
                  <a:pt x="42762" y="89645"/>
                </a:cubicBezTo>
                <a:lnTo>
                  <a:pt x="29927" y="97594"/>
                </a:lnTo>
                <a:lnTo>
                  <a:pt x="22404" y="90072"/>
                </a:lnTo>
                <a:lnTo>
                  <a:pt x="30354" y="77237"/>
                </a:lnTo>
                <a:cubicBezTo>
                  <a:pt x="27292" y="71971"/>
                  <a:pt x="25688" y="65985"/>
                  <a:pt x="25707" y="59894"/>
                </a:cubicBezTo>
                <a:lnTo>
                  <a:pt x="12405" y="52753"/>
                </a:lnTo>
                <a:lnTo>
                  <a:pt x="15158" y="42478"/>
                </a:lnTo>
                <a:lnTo>
                  <a:pt x="30248" y="42945"/>
                </a:lnTo>
                <a:cubicBezTo>
                  <a:pt x="33278" y="37660"/>
                  <a:pt x="37660" y="33278"/>
                  <a:pt x="42944" y="30249"/>
                </a:cubicBezTo>
                <a:lnTo>
                  <a:pt x="42478" y="15158"/>
                </a:lnTo>
                <a:lnTo>
                  <a:pt x="52753" y="12405"/>
                </a:lnTo>
                <a:lnTo>
                  <a:pt x="59894" y="25707"/>
                </a:lnTo>
                <a:cubicBezTo>
                  <a:pt x="65985" y="25688"/>
                  <a:pt x="71971" y="27292"/>
                  <a:pt x="77237" y="30354"/>
                </a:cubicBezTo>
                <a:lnTo>
                  <a:pt x="77237" y="30354"/>
                </a:lnTo>
                <a:close/>
              </a:path>
            </a:pathLst>
          </a:custGeom>
          <a:solidFill>
            <a:schemeClr val="accent4"/>
          </a:solidFill>
          <a:ln w="254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505067" tIns="505067" rIns="505067" bIns="505067" anchor="ctr" anchorCtr="0">
            <a:noAutofit/>
          </a:bodyPr>
          <a:lstStyle/>
          <a:p>
            <a:pPr algn="ctr" rtl="1">
              <a:lnSpc>
                <a:spcPct val="90000"/>
              </a:lnSpc>
              <a:spcAft>
                <a:spcPts val="467"/>
              </a:spcAft>
            </a:pPr>
            <a:endParaRPr sz="1333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3" name="Shape 1038"/>
          <p:cNvSpPr/>
          <p:nvPr/>
        </p:nvSpPr>
        <p:spPr>
          <a:xfrm>
            <a:off x="2094717" y="3291805"/>
            <a:ext cx="2643487" cy="26434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125" y="3884"/>
                </a:moveTo>
                <a:lnTo>
                  <a:pt x="56125" y="3884"/>
                </a:lnTo>
                <a:cubicBezTo>
                  <a:pt x="78889" y="2312"/>
                  <a:pt x="100347" y="14648"/>
                  <a:pt x="110443" y="35111"/>
                </a:cubicBezTo>
                <a:cubicBezTo>
                  <a:pt x="120539" y="55574"/>
                  <a:pt x="117273" y="80109"/>
                  <a:pt x="102175" y="97218"/>
                </a:cubicBezTo>
                <a:lnTo>
                  <a:pt x="104766" y="99916"/>
                </a:lnTo>
                <a:lnTo>
                  <a:pt x="97012" y="98543"/>
                </a:lnTo>
                <a:lnTo>
                  <a:pt x="95675" y="90449"/>
                </a:lnTo>
                <a:lnTo>
                  <a:pt x="98265" y="93146"/>
                </a:lnTo>
                <a:cubicBezTo>
                  <a:pt x="111655" y="77687"/>
                  <a:pt x="114429" y="55690"/>
                  <a:pt x="105296" y="37391"/>
                </a:cubicBezTo>
                <a:cubicBezTo>
                  <a:pt x="96162" y="19092"/>
                  <a:pt x="76916" y="8086"/>
                  <a:pt x="56513" y="94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cs typeface="+mn-ea"/>
              <a:sym typeface="+mn-lt"/>
            </a:endParaRPr>
          </a:p>
        </p:txBody>
      </p:sp>
      <p:sp>
        <p:nvSpPr>
          <p:cNvPr id="24" name="Shape 1039"/>
          <p:cNvSpPr/>
          <p:nvPr/>
        </p:nvSpPr>
        <p:spPr>
          <a:xfrm>
            <a:off x="805249" y="2780023"/>
            <a:ext cx="1920659" cy="19206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834" y="9410"/>
                </a:moveTo>
                <a:lnTo>
                  <a:pt x="41822" y="16552"/>
                </a:lnTo>
                <a:lnTo>
                  <a:pt x="41822" y="16552"/>
                </a:lnTo>
                <a:cubicBezTo>
                  <a:pt x="23032" y="24414"/>
                  <a:pt x="11425" y="43464"/>
                  <a:pt x="13054" y="63767"/>
                </a:cubicBezTo>
                <a:lnTo>
                  <a:pt x="18064" y="62671"/>
                </a:lnTo>
                <a:lnTo>
                  <a:pt x="10211" y="70899"/>
                </a:lnTo>
                <a:lnTo>
                  <a:pt x="417" y="66534"/>
                </a:lnTo>
                <a:lnTo>
                  <a:pt x="5431" y="65436"/>
                </a:lnTo>
                <a:lnTo>
                  <a:pt x="5431" y="65436"/>
                </a:lnTo>
                <a:cubicBezTo>
                  <a:pt x="3041" y="41449"/>
                  <a:pt x="16596" y="18714"/>
                  <a:pt x="38834" y="94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cs typeface="+mn-ea"/>
              <a:sym typeface="+mn-lt"/>
            </a:endParaRPr>
          </a:p>
        </p:txBody>
      </p:sp>
      <p:sp>
        <p:nvSpPr>
          <p:cNvPr id="25" name="Shape 1040"/>
          <p:cNvSpPr/>
          <p:nvPr/>
        </p:nvSpPr>
        <p:spPr>
          <a:xfrm>
            <a:off x="1572105" y="1753798"/>
            <a:ext cx="2070856" cy="20708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85" y="64680"/>
                </a:moveTo>
                <a:lnTo>
                  <a:pt x="4985" y="64680"/>
                </a:lnTo>
                <a:cubicBezTo>
                  <a:pt x="3682" y="49360"/>
                  <a:pt x="8826" y="34190"/>
                  <a:pt x="19179" y="22822"/>
                </a:cubicBezTo>
                <a:lnTo>
                  <a:pt x="16020" y="19255"/>
                </a:lnTo>
                <a:lnTo>
                  <a:pt x="25770" y="21357"/>
                </a:lnTo>
                <a:lnTo>
                  <a:pt x="27129" y="31797"/>
                </a:lnTo>
                <a:lnTo>
                  <a:pt x="23972" y="28233"/>
                </a:lnTo>
                <a:lnTo>
                  <a:pt x="23972" y="28233"/>
                </a:lnTo>
                <a:cubicBezTo>
                  <a:pt x="15303" y="38064"/>
                  <a:pt x="11029" y="51011"/>
                  <a:pt x="12140" y="640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cs typeface="+mn-ea"/>
              <a:sym typeface="+mn-lt"/>
            </a:endParaRPr>
          </a:p>
        </p:txBody>
      </p:sp>
      <p:sp>
        <p:nvSpPr>
          <p:cNvPr id="27" name="Shape 1043"/>
          <p:cNvSpPr txBox="1"/>
          <p:nvPr/>
        </p:nvSpPr>
        <p:spPr>
          <a:xfrm>
            <a:off x="6703290" y="1947378"/>
            <a:ext cx="4639729" cy="418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endParaRPr lang="en-US" sz="1400" dirty="0">
              <a:cs typeface="+mn-ea"/>
              <a:sym typeface="+mn-lt"/>
            </a:endParaRPr>
          </a:p>
        </p:txBody>
      </p:sp>
      <p:sp>
        <p:nvSpPr>
          <p:cNvPr id="28" name="Shape 1044"/>
          <p:cNvSpPr/>
          <p:nvPr/>
        </p:nvSpPr>
        <p:spPr>
          <a:xfrm>
            <a:off x="5688573" y="5074650"/>
            <a:ext cx="609600" cy="60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9" name="Shape 1046"/>
          <p:cNvSpPr txBox="1"/>
          <p:nvPr/>
        </p:nvSpPr>
        <p:spPr>
          <a:xfrm>
            <a:off x="6703290" y="5150373"/>
            <a:ext cx="4639729" cy="418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endParaRPr lang="en-US" sz="1400" dirty="0">
              <a:cs typeface="+mn-ea"/>
              <a:sym typeface="+mn-lt"/>
            </a:endParaRPr>
          </a:p>
        </p:txBody>
      </p:sp>
      <p:sp>
        <p:nvSpPr>
          <p:cNvPr id="30" name="Shape 1047"/>
          <p:cNvSpPr/>
          <p:nvPr/>
        </p:nvSpPr>
        <p:spPr>
          <a:xfrm>
            <a:off x="5688573" y="3471834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1" name="Shape 1049"/>
          <p:cNvSpPr txBox="1"/>
          <p:nvPr/>
        </p:nvSpPr>
        <p:spPr>
          <a:xfrm>
            <a:off x="6703290" y="3559705"/>
            <a:ext cx="4639729" cy="418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endParaRPr lang="en-US" sz="1400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88573" y="1869017"/>
            <a:ext cx="609600" cy="609600"/>
            <a:chOff x="5688573" y="1869017"/>
            <a:chExt cx="609600" cy="609600"/>
          </a:xfrm>
        </p:grpSpPr>
        <p:sp>
          <p:nvSpPr>
            <p:cNvPr id="26" name="Shape 1041"/>
            <p:cNvSpPr/>
            <p:nvPr/>
          </p:nvSpPr>
          <p:spPr>
            <a:xfrm>
              <a:off x="5688573" y="1869017"/>
              <a:ext cx="609600" cy="60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2" name="Shape 1051"/>
            <p:cNvSpPr/>
            <p:nvPr/>
          </p:nvSpPr>
          <p:spPr>
            <a:xfrm>
              <a:off x="5797865" y="1972716"/>
              <a:ext cx="393713" cy="3937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851"/>
                  </a:moveTo>
                  <a:lnTo>
                    <a:pt x="0" y="61481"/>
                  </a:lnTo>
                  <a:lnTo>
                    <a:pt x="0" y="61481"/>
                  </a:lnTo>
                  <a:lnTo>
                    <a:pt x="0" y="60740"/>
                  </a:lnTo>
                  <a:lnTo>
                    <a:pt x="0" y="6074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370" y="54074"/>
                  </a:lnTo>
                  <a:lnTo>
                    <a:pt x="1111" y="47777"/>
                  </a:lnTo>
                  <a:lnTo>
                    <a:pt x="2592" y="42222"/>
                  </a:lnTo>
                  <a:lnTo>
                    <a:pt x="4444" y="37037"/>
                  </a:lnTo>
                  <a:lnTo>
                    <a:pt x="7037" y="31851"/>
                  </a:lnTo>
                  <a:lnTo>
                    <a:pt x="10000" y="27037"/>
                  </a:lnTo>
                  <a:lnTo>
                    <a:pt x="13333" y="22222"/>
                  </a:lnTo>
                  <a:lnTo>
                    <a:pt x="17407" y="17407"/>
                  </a:lnTo>
                  <a:lnTo>
                    <a:pt x="17407" y="17407"/>
                  </a:lnTo>
                  <a:lnTo>
                    <a:pt x="22222" y="13333"/>
                  </a:lnTo>
                  <a:lnTo>
                    <a:pt x="27037" y="10000"/>
                  </a:lnTo>
                  <a:lnTo>
                    <a:pt x="31851" y="6666"/>
                  </a:lnTo>
                  <a:lnTo>
                    <a:pt x="37037" y="4444"/>
                  </a:lnTo>
                  <a:lnTo>
                    <a:pt x="42222" y="2592"/>
                  </a:lnTo>
                  <a:lnTo>
                    <a:pt x="47777" y="1111"/>
                  </a:lnTo>
                  <a:lnTo>
                    <a:pt x="54074" y="37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6296" y="370"/>
                  </a:lnTo>
                  <a:lnTo>
                    <a:pt x="71851" y="1111"/>
                  </a:lnTo>
                  <a:lnTo>
                    <a:pt x="77407" y="2592"/>
                  </a:lnTo>
                  <a:lnTo>
                    <a:pt x="83333" y="4444"/>
                  </a:lnTo>
                  <a:lnTo>
                    <a:pt x="88518" y="6666"/>
                  </a:lnTo>
                  <a:lnTo>
                    <a:pt x="93333" y="10000"/>
                  </a:lnTo>
                  <a:lnTo>
                    <a:pt x="97777" y="13333"/>
                  </a:lnTo>
                  <a:lnTo>
                    <a:pt x="102222" y="17407"/>
                  </a:lnTo>
                  <a:lnTo>
                    <a:pt x="102222" y="17407"/>
                  </a:lnTo>
                  <a:lnTo>
                    <a:pt x="106296" y="22222"/>
                  </a:lnTo>
                  <a:lnTo>
                    <a:pt x="110000" y="27037"/>
                  </a:lnTo>
                  <a:lnTo>
                    <a:pt x="113333" y="31851"/>
                  </a:lnTo>
                  <a:lnTo>
                    <a:pt x="115925" y="37037"/>
                  </a:lnTo>
                  <a:lnTo>
                    <a:pt x="117777" y="42222"/>
                  </a:lnTo>
                  <a:lnTo>
                    <a:pt x="118888" y="47777"/>
                  </a:lnTo>
                  <a:lnTo>
                    <a:pt x="120000" y="54074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60740"/>
                  </a:lnTo>
                  <a:lnTo>
                    <a:pt x="120000" y="60740"/>
                  </a:lnTo>
                  <a:lnTo>
                    <a:pt x="120000" y="61481"/>
                  </a:lnTo>
                  <a:lnTo>
                    <a:pt x="120000" y="61851"/>
                  </a:lnTo>
                  <a:lnTo>
                    <a:pt x="120000" y="61851"/>
                  </a:lnTo>
                  <a:lnTo>
                    <a:pt x="120000" y="62592"/>
                  </a:lnTo>
                  <a:lnTo>
                    <a:pt x="120000" y="62592"/>
                  </a:lnTo>
                  <a:lnTo>
                    <a:pt x="119259" y="68518"/>
                  </a:lnTo>
                  <a:lnTo>
                    <a:pt x="118518" y="74074"/>
                  </a:lnTo>
                  <a:lnTo>
                    <a:pt x="117037" y="79259"/>
                  </a:lnTo>
                  <a:lnTo>
                    <a:pt x="114814" y="84814"/>
                  </a:lnTo>
                  <a:lnTo>
                    <a:pt x="111851" y="89629"/>
                  </a:lnTo>
                  <a:lnTo>
                    <a:pt x="108888" y="94444"/>
                  </a:lnTo>
                  <a:lnTo>
                    <a:pt x="105555" y="98888"/>
                  </a:lnTo>
                  <a:lnTo>
                    <a:pt x="101481" y="102962"/>
                  </a:lnTo>
                  <a:lnTo>
                    <a:pt x="101481" y="102962"/>
                  </a:lnTo>
                  <a:lnTo>
                    <a:pt x="97037" y="107037"/>
                  </a:lnTo>
                  <a:lnTo>
                    <a:pt x="92592" y="110370"/>
                  </a:lnTo>
                  <a:lnTo>
                    <a:pt x="87777" y="113333"/>
                  </a:lnTo>
                  <a:lnTo>
                    <a:pt x="82592" y="115925"/>
                  </a:lnTo>
                  <a:lnTo>
                    <a:pt x="77037" y="117777"/>
                  </a:lnTo>
                  <a:lnTo>
                    <a:pt x="71481" y="118888"/>
                  </a:lnTo>
                  <a:lnTo>
                    <a:pt x="65925" y="119629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54074" y="119629"/>
                  </a:lnTo>
                  <a:lnTo>
                    <a:pt x="48148" y="118888"/>
                  </a:lnTo>
                  <a:lnTo>
                    <a:pt x="42962" y="117777"/>
                  </a:lnTo>
                  <a:lnTo>
                    <a:pt x="37407" y="115925"/>
                  </a:lnTo>
                  <a:lnTo>
                    <a:pt x="32592" y="113333"/>
                  </a:lnTo>
                  <a:lnTo>
                    <a:pt x="27777" y="110370"/>
                  </a:lnTo>
                  <a:lnTo>
                    <a:pt x="23333" y="107037"/>
                  </a:lnTo>
                  <a:lnTo>
                    <a:pt x="18518" y="102962"/>
                  </a:lnTo>
                  <a:lnTo>
                    <a:pt x="18518" y="102962"/>
                  </a:lnTo>
                  <a:lnTo>
                    <a:pt x="14444" y="98888"/>
                  </a:lnTo>
                  <a:lnTo>
                    <a:pt x="10740" y="94444"/>
                  </a:lnTo>
                  <a:lnTo>
                    <a:pt x="7777" y="89629"/>
                  </a:lnTo>
                  <a:lnTo>
                    <a:pt x="5185" y="84814"/>
                  </a:lnTo>
                  <a:lnTo>
                    <a:pt x="3333" y="79259"/>
                  </a:lnTo>
                  <a:lnTo>
                    <a:pt x="1851" y="74074"/>
                  </a:lnTo>
                  <a:lnTo>
                    <a:pt x="740" y="68518"/>
                  </a:lnTo>
                  <a:lnTo>
                    <a:pt x="370" y="62592"/>
                  </a:lnTo>
                  <a:lnTo>
                    <a:pt x="370" y="62592"/>
                  </a:lnTo>
                  <a:lnTo>
                    <a:pt x="0" y="61851"/>
                  </a:lnTo>
                  <a:lnTo>
                    <a:pt x="0" y="61851"/>
                  </a:lnTo>
                  <a:close/>
                  <a:moveTo>
                    <a:pt x="3703" y="60000"/>
                  </a:moveTo>
                  <a:lnTo>
                    <a:pt x="18518" y="60000"/>
                  </a:lnTo>
                  <a:lnTo>
                    <a:pt x="18518" y="60000"/>
                  </a:lnTo>
                  <a:lnTo>
                    <a:pt x="18888" y="53333"/>
                  </a:lnTo>
                  <a:lnTo>
                    <a:pt x="19629" y="46296"/>
                  </a:lnTo>
                  <a:lnTo>
                    <a:pt x="21481" y="39629"/>
                  </a:lnTo>
                  <a:lnTo>
                    <a:pt x="23333" y="33333"/>
                  </a:lnTo>
                  <a:lnTo>
                    <a:pt x="23333" y="33333"/>
                  </a:lnTo>
                  <a:lnTo>
                    <a:pt x="18148" y="30740"/>
                  </a:lnTo>
                  <a:lnTo>
                    <a:pt x="13703" y="28148"/>
                  </a:lnTo>
                  <a:lnTo>
                    <a:pt x="13703" y="28148"/>
                  </a:lnTo>
                  <a:lnTo>
                    <a:pt x="11481" y="31481"/>
                  </a:lnTo>
                  <a:lnTo>
                    <a:pt x="9259" y="35185"/>
                  </a:lnTo>
                  <a:lnTo>
                    <a:pt x="7777" y="39259"/>
                  </a:lnTo>
                  <a:lnTo>
                    <a:pt x="6296" y="42962"/>
                  </a:lnTo>
                  <a:lnTo>
                    <a:pt x="5185" y="47037"/>
                  </a:lnTo>
                  <a:lnTo>
                    <a:pt x="4444" y="51481"/>
                  </a:lnTo>
                  <a:lnTo>
                    <a:pt x="4074" y="55925"/>
                  </a:lnTo>
                  <a:lnTo>
                    <a:pt x="3703" y="60000"/>
                  </a:lnTo>
                  <a:lnTo>
                    <a:pt x="3703" y="60000"/>
                  </a:lnTo>
                  <a:close/>
                  <a:moveTo>
                    <a:pt x="18888" y="63703"/>
                  </a:moveTo>
                  <a:lnTo>
                    <a:pt x="4074" y="63703"/>
                  </a:lnTo>
                  <a:lnTo>
                    <a:pt x="4074" y="63703"/>
                  </a:lnTo>
                  <a:lnTo>
                    <a:pt x="4444" y="67777"/>
                  </a:lnTo>
                  <a:lnTo>
                    <a:pt x="4814" y="71481"/>
                  </a:lnTo>
                  <a:lnTo>
                    <a:pt x="5925" y="74814"/>
                  </a:lnTo>
                  <a:lnTo>
                    <a:pt x="7037" y="78518"/>
                  </a:lnTo>
                  <a:lnTo>
                    <a:pt x="8148" y="81851"/>
                  </a:lnTo>
                  <a:lnTo>
                    <a:pt x="10000" y="85555"/>
                  </a:lnTo>
                  <a:lnTo>
                    <a:pt x="11851" y="88888"/>
                  </a:lnTo>
                  <a:lnTo>
                    <a:pt x="13703" y="92222"/>
                  </a:lnTo>
                  <a:lnTo>
                    <a:pt x="13703" y="92222"/>
                  </a:lnTo>
                  <a:lnTo>
                    <a:pt x="18148" y="89259"/>
                  </a:lnTo>
                  <a:lnTo>
                    <a:pt x="23333" y="86666"/>
                  </a:lnTo>
                  <a:lnTo>
                    <a:pt x="23333" y="86666"/>
                  </a:lnTo>
                  <a:lnTo>
                    <a:pt x="21851" y="81111"/>
                  </a:lnTo>
                  <a:lnTo>
                    <a:pt x="20000" y="75555"/>
                  </a:lnTo>
                  <a:lnTo>
                    <a:pt x="19259" y="69629"/>
                  </a:lnTo>
                  <a:lnTo>
                    <a:pt x="18888" y="63703"/>
                  </a:lnTo>
                  <a:lnTo>
                    <a:pt x="18888" y="63703"/>
                  </a:lnTo>
                  <a:close/>
                  <a:moveTo>
                    <a:pt x="15925" y="24814"/>
                  </a:moveTo>
                  <a:lnTo>
                    <a:pt x="15925" y="24814"/>
                  </a:lnTo>
                  <a:lnTo>
                    <a:pt x="20740" y="27407"/>
                  </a:lnTo>
                  <a:lnTo>
                    <a:pt x="24444" y="30000"/>
                  </a:lnTo>
                  <a:lnTo>
                    <a:pt x="24444" y="30000"/>
                  </a:lnTo>
                  <a:lnTo>
                    <a:pt x="27777" y="23333"/>
                  </a:lnTo>
                  <a:lnTo>
                    <a:pt x="31481" y="17037"/>
                  </a:lnTo>
                  <a:lnTo>
                    <a:pt x="35555" y="11851"/>
                  </a:lnTo>
                  <a:lnTo>
                    <a:pt x="37777" y="9629"/>
                  </a:lnTo>
                  <a:lnTo>
                    <a:pt x="40000" y="7407"/>
                  </a:lnTo>
                  <a:lnTo>
                    <a:pt x="40000" y="7407"/>
                  </a:lnTo>
                  <a:lnTo>
                    <a:pt x="36666" y="8888"/>
                  </a:lnTo>
                  <a:lnTo>
                    <a:pt x="33333" y="10370"/>
                  </a:lnTo>
                  <a:lnTo>
                    <a:pt x="30000" y="12222"/>
                  </a:lnTo>
                  <a:lnTo>
                    <a:pt x="27037" y="14444"/>
                  </a:lnTo>
                  <a:lnTo>
                    <a:pt x="24074" y="16666"/>
                  </a:lnTo>
                  <a:lnTo>
                    <a:pt x="21481" y="19629"/>
                  </a:lnTo>
                  <a:lnTo>
                    <a:pt x="18518" y="22222"/>
                  </a:lnTo>
                  <a:lnTo>
                    <a:pt x="15925" y="24814"/>
                  </a:lnTo>
                  <a:lnTo>
                    <a:pt x="15925" y="24814"/>
                  </a:lnTo>
                  <a:close/>
                  <a:moveTo>
                    <a:pt x="40000" y="112222"/>
                  </a:moveTo>
                  <a:lnTo>
                    <a:pt x="40000" y="112222"/>
                  </a:lnTo>
                  <a:lnTo>
                    <a:pt x="37777" y="110370"/>
                  </a:lnTo>
                  <a:lnTo>
                    <a:pt x="35555" y="108148"/>
                  </a:lnTo>
                  <a:lnTo>
                    <a:pt x="31481" y="102962"/>
                  </a:lnTo>
                  <a:lnTo>
                    <a:pt x="27777" y="97037"/>
                  </a:lnTo>
                  <a:lnTo>
                    <a:pt x="24444" y="90370"/>
                  </a:lnTo>
                  <a:lnTo>
                    <a:pt x="24444" y="90370"/>
                  </a:lnTo>
                  <a:lnTo>
                    <a:pt x="20740" y="92592"/>
                  </a:lnTo>
                  <a:lnTo>
                    <a:pt x="15925" y="95185"/>
                  </a:lnTo>
                  <a:lnTo>
                    <a:pt x="15925" y="95185"/>
                  </a:lnTo>
                  <a:lnTo>
                    <a:pt x="18518" y="98148"/>
                  </a:lnTo>
                  <a:lnTo>
                    <a:pt x="21481" y="100740"/>
                  </a:lnTo>
                  <a:lnTo>
                    <a:pt x="24074" y="102962"/>
                  </a:lnTo>
                  <a:lnTo>
                    <a:pt x="27037" y="105185"/>
                  </a:lnTo>
                  <a:lnTo>
                    <a:pt x="30000" y="107407"/>
                  </a:lnTo>
                  <a:lnTo>
                    <a:pt x="33333" y="109259"/>
                  </a:lnTo>
                  <a:lnTo>
                    <a:pt x="36666" y="110740"/>
                  </a:lnTo>
                  <a:lnTo>
                    <a:pt x="40000" y="112222"/>
                  </a:lnTo>
                  <a:lnTo>
                    <a:pt x="40000" y="112222"/>
                  </a:lnTo>
                  <a:close/>
                  <a:moveTo>
                    <a:pt x="26666" y="34814"/>
                  </a:moveTo>
                  <a:lnTo>
                    <a:pt x="26666" y="34814"/>
                  </a:lnTo>
                  <a:lnTo>
                    <a:pt x="24814" y="40740"/>
                  </a:lnTo>
                  <a:lnTo>
                    <a:pt x="23703" y="46666"/>
                  </a:lnTo>
                  <a:lnTo>
                    <a:pt x="22962" y="53703"/>
                  </a:lnTo>
                  <a:lnTo>
                    <a:pt x="22592" y="60000"/>
                  </a:lnTo>
                  <a:lnTo>
                    <a:pt x="41111" y="60000"/>
                  </a:lnTo>
                  <a:lnTo>
                    <a:pt x="41111" y="60000"/>
                  </a:lnTo>
                  <a:lnTo>
                    <a:pt x="41481" y="49629"/>
                  </a:lnTo>
                  <a:lnTo>
                    <a:pt x="42222" y="39259"/>
                  </a:lnTo>
                  <a:lnTo>
                    <a:pt x="42222" y="39259"/>
                  </a:lnTo>
                  <a:lnTo>
                    <a:pt x="34444" y="37407"/>
                  </a:lnTo>
                  <a:lnTo>
                    <a:pt x="26666" y="34814"/>
                  </a:lnTo>
                  <a:lnTo>
                    <a:pt x="26666" y="34814"/>
                  </a:lnTo>
                  <a:close/>
                  <a:moveTo>
                    <a:pt x="22962" y="63703"/>
                  </a:moveTo>
                  <a:lnTo>
                    <a:pt x="22962" y="63703"/>
                  </a:lnTo>
                  <a:lnTo>
                    <a:pt x="23333" y="69259"/>
                  </a:lnTo>
                  <a:lnTo>
                    <a:pt x="24074" y="74814"/>
                  </a:lnTo>
                  <a:lnTo>
                    <a:pt x="25185" y="80000"/>
                  </a:lnTo>
                  <a:lnTo>
                    <a:pt x="26666" y="85555"/>
                  </a:lnTo>
                  <a:lnTo>
                    <a:pt x="26666" y="85555"/>
                  </a:lnTo>
                  <a:lnTo>
                    <a:pt x="34444" y="82592"/>
                  </a:lnTo>
                  <a:lnTo>
                    <a:pt x="42222" y="80370"/>
                  </a:lnTo>
                  <a:lnTo>
                    <a:pt x="42222" y="80370"/>
                  </a:lnTo>
                  <a:lnTo>
                    <a:pt x="41481" y="72222"/>
                  </a:lnTo>
                  <a:lnTo>
                    <a:pt x="41111" y="63703"/>
                  </a:lnTo>
                  <a:lnTo>
                    <a:pt x="22962" y="63703"/>
                  </a:lnTo>
                  <a:close/>
                  <a:moveTo>
                    <a:pt x="52592" y="4814"/>
                  </a:moveTo>
                  <a:lnTo>
                    <a:pt x="52592" y="4814"/>
                  </a:lnTo>
                  <a:lnTo>
                    <a:pt x="48518" y="6296"/>
                  </a:lnTo>
                  <a:lnTo>
                    <a:pt x="44814" y="8518"/>
                  </a:lnTo>
                  <a:lnTo>
                    <a:pt x="41481" y="11111"/>
                  </a:lnTo>
                  <a:lnTo>
                    <a:pt x="38148" y="14444"/>
                  </a:lnTo>
                  <a:lnTo>
                    <a:pt x="38148" y="14444"/>
                  </a:lnTo>
                  <a:lnTo>
                    <a:pt x="35185" y="17777"/>
                  </a:lnTo>
                  <a:lnTo>
                    <a:pt x="32592" y="22222"/>
                  </a:lnTo>
                  <a:lnTo>
                    <a:pt x="30000" y="26666"/>
                  </a:lnTo>
                  <a:lnTo>
                    <a:pt x="28148" y="31111"/>
                  </a:lnTo>
                  <a:lnTo>
                    <a:pt x="28148" y="31111"/>
                  </a:lnTo>
                  <a:lnTo>
                    <a:pt x="35185" y="33703"/>
                  </a:lnTo>
                  <a:lnTo>
                    <a:pt x="42962" y="35925"/>
                  </a:lnTo>
                  <a:lnTo>
                    <a:pt x="42962" y="35925"/>
                  </a:lnTo>
                  <a:lnTo>
                    <a:pt x="44444" y="25925"/>
                  </a:lnTo>
                  <a:lnTo>
                    <a:pt x="46666" y="17037"/>
                  </a:lnTo>
                  <a:lnTo>
                    <a:pt x="47777" y="13333"/>
                  </a:lnTo>
                  <a:lnTo>
                    <a:pt x="49259" y="10370"/>
                  </a:lnTo>
                  <a:lnTo>
                    <a:pt x="50370" y="7407"/>
                  </a:lnTo>
                  <a:lnTo>
                    <a:pt x="52592" y="4814"/>
                  </a:lnTo>
                  <a:lnTo>
                    <a:pt x="52592" y="4814"/>
                  </a:lnTo>
                  <a:close/>
                  <a:moveTo>
                    <a:pt x="42962" y="84444"/>
                  </a:moveTo>
                  <a:lnTo>
                    <a:pt x="42962" y="84444"/>
                  </a:lnTo>
                  <a:lnTo>
                    <a:pt x="35185" y="86296"/>
                  </a:lnTo>
                  <a:lnTo>
                    <a:pt x="28148" y="88888"/>
                  </a:lnTo>
                  <a:lnTo>
                    <a:pt x="28148" y="88888"/>
                  </a:lnTo>
                  <a:lnTo>
                    <a:pt x="30000" y="93703"/>
                  </a:lnTo>
                  <a:lnTo>
                    <a:pt x="32592" y="97777"/>
                  </a:lnTo>
                  <a:lnTo>
                    <a:pt x="35185" y="101851"/>
                  </a:lnTo>
                  <a:lnTo>
                    <a:pt x="38148" y="105555"/>
                  </a:lnTo>
                  <a:lnTo>
                    <a:pt x="38148" y="105555"/>
                  </a:lnTo>
                  <a:lnTo>
                    <a:pt x="41481" y="108518"/>
                  </a:lnTo>
                  <a:lnTo>
                    <a:pt x="44814" y="111111"/>
                  </a:lnTo>
                  <a:lnTo>
                    <a:pt x="48518" y="113333"/>
                  </a:lnTo>
                  <a:lnTo>
                    <a:pt x="52592" y="115185"/>
                  </a:lnTo>
                  <a:lnTo>
                    <a:pt x="52592" y="115185"/>
                  </a:lnTo>
                  <a:lnTo>
                    <a:pt x="50370" y="112222"/>
                  </a:lnTo>
                  <a:lnTo>
                    <a:pt x="49259" y="109629"/>
                  </a:lnTo>
                  <a:lnTo>
                    <a:pt x="47777" y="106296"/>
                  </a:lnTo>
                  <a:lnTo>
                    <a:pt x="46666" y="102592"/>
                  </a:lnTo>
                  <a:lnTo>
                    <a:pt x="44444" y="94444"/>
                  </a:lnTo>
                  <a:lnTo>
                    <a:pt x="42962" y="84444"/>
                  </a:lnTo>
                  <a:lnTo>
                    <a:pt x="42962" y="84444"/>
                  </a:lnTo>
                  <a:close/>
                  <a:moveTo>
                    <a:pt x="44814" y="60000"/>
                  </a:moveTo>
                  <a:lnTo>
                    <a:pt x="74814" y="60000"/>
                  </a:lnTo>
                  <a:lnTo>
                    <a:pt x="74814" y="60000"/>
                  </a:lnTo>
                  <a:lnTo>
                    <a:pt x="74814" y="49629"/>
                  </a:lnTo>
                  <a:lnTo>
                    <a:pt x="74074" y="40000"/>
                  </a:lnTo>
                  <a:lnTo>
                    <a:pt x="74074" y="40000"/>
                  </a:lnTo>
                  <a:lnTo>
                    <a:pt x="67037" y="40740"/>
                  </a:lnTo>
                  <a:lnTo>
                    <a:pt x="60000" y="41111"/>
                  </a:lnTo>
                  <a:lnTo>
                    <a:pt x="60000" y="41111"/>
                  </a:lnTo>
                  <a:lnTo>
                    <a:pt x="53333" y="40740"/>
                  </a:lnTo>
                  <a:lnTo>
                    <a:pt x="45925" y="40000"/>
                  </a:lnTo>
                  <a:lnTo>
                    <a:pt x="45925" y="40000"/>
                  </a:lnTo>
                  <a:lnTo>
                    <a:pt x="45185" y="49629"/>
                  </a:lnTo>
                  <a:lnTo>
                    <a:pt x="44814" y="60000"/>
                  </a:lnTo>
                  <a:lnTo>
                    <a:pt x="44814" y="60000"/>
                  </a:lnTo>
                  <a:close/>
                  <a:moveTo>
                    <a:pt x="44814" y="63703"/>
                  </a:moveTo>
                  <a:lnTo>
                    <a:pt x="44814" y="63703"/>
                  </a:lnTo>
                  <a:lnTo>
                    <a:pt x="45185" y="71851"/>
                  </a:lnTo>
                  <a:lnTo>
                    <a:pt x="45925" y="79629"/>
                  </a:lnTo>
                  <a:lnTo>
                    <a:pt x="45925" y="79629"/>
                  </a:lnTo>
                  <a:lnTo>
                    <a:pt x="53333" y="78888"/>
                  </a:lnTo>
                  <a:lnTo>
                    <a:pt x="60000" y="78518"/>
                  </a:lnTo>
                  <a:lnTo>
                    <a:pt x="60000" y="78518"/>
                  </a:lnTo>
                  <a:lnTo>
                    <a:pt x="67037" y="78888"/>
                  </a:lnTo>
                  <a:lnTo>
                    <a:pt x="74074" y="79629"/>
                  </a:lnTo>
                  <a:lnTo>
                    <a:pt x="74074" y="79629"/>
                  </a:lnTo>
                  <a:lnTo>
                    <a:pt x="74444" y="71851"/>
                  </a:lnTo>
                  <a:lnTo>
                    <a:pt x="74814" y="63703"/>
                  </a:lnTo>
                  <a:lnTo>
                    <a:pt x="44814" y="63703"/>
                  </a:lnTo>
                  <a:close/>
                  <a:moveTo>
                    <a:pt x="67777" y="12592"/>
                  </a:moveTo>
                  <a:lnTo>
                    <a:pt x="67777" y="12592"/>
                  </a:lnTo>
                  <a:lnTo>
                    <a:pt x="65925" y="8888"/>
                  </a:lnTo>
                  <a:lnTo>
                    <a:pt x="64074" y="5925"/>
                  </a:lnTo>
                  <a:lnTo>
                    <a:pt x="62222" y="4444"/>
                  </a:lnTo>
                  <a:lnTo>
                    <a:pt x="61111" y="4074"/>
                  </a:lnTo>
                  <a:lnTo>
                    <a:pt x="60000" y="3703"/>
                  </a:lnTo>
                  <a:lnTo>
                    <a:pt x="60000" y="3703"/>
                  </a:lnTo>
                  <a:lnTo>
                    <a:pt x="59259" y="4074"/>
                  </a:lnTo>
                  <a:lnTo>
                    <a:pt x="58148" y="4444"/>
                  </a:lnTo>
                  <a:lnTo>
                    <a:pt x="56296" y="5925"/>
                  </a:lnTo>
                  <a:lnTo>
                    <a:pt x="54444" y="8888"/>
                  </a:lnTo>
                  <a:lnTo>
                    <a:pt x="52222" y="12592"/>
                  </a:lnTo>
                  <a:lnTo>
                    <a:pt x="52222" y="12592"/>
                  </a:lnTo>
                  <a:lnTo>
                    <a:pt x="50370" y="17407"/>
                  </a:lnTo>
                  <a:lnTo>
                    <a:pt x="48518" y="23333"/>
                  </a:lnTo>
                  <a:lnTo>
                    <a:pt x="47407" y="29629"/>
                  </a:lnTo>
                  <a:lnTo>
                    <a:pt x="46296" y="36296"/>
                  </a:lnTo>
                  <a:lnTo>
                    <a:pt x="46296" y="36296"/>
                  </a:lnTo>
                  <a:lnTo>
                    <a:pt x="53333" y="37037"/>
                  </a:lnTo>
                  <a:lnTo>
                    <a:pt x="60000" y="37407"/>
                  </a:lnTo>
                  <a:lnTo>
                    <a:pt x="60000" y="37407"/>
                  </a:lnTo>
                  <a:lnTo>
                    <a:pt x="66666" y="37037"/>
                  </a:lnTo>
                  <a:lnTo>
                    <a:pt x="73703" y="36296"/>
                  </a:lnTo>
                  <a:lnTo>
                    <a:pt x="73703" y="36296"/>
                  </a:lnTo>
                  <a:lnTo>
                    <a:pt x="72592" y="29629"/>
                  </a:lnTo>
                  <a:lnTo>
                    <a:pt x="71111" y="23333"/>
                  </a:lnTo>
                  <a:lnTo>
                    <a:pt x="69629" y="17407"/>
                  </a:lnTo>
                  <a:lnTo>
                    <a:pt x="67777" y="12592"/>
                  </a:lnTo>
                  <a:lnTo>
                    <a:pt x="67777" y="12592"/>
                  </a:lnTo>
                  <a:close/>
                  <a:moveTo>
                    <a:pt x="52222" y="107037"/>
                  </a:moveTo>
                  <a:lnTo>
                    <a:pt x="52222" y="107037"/>
                  </a:lnTo>
                  <a:lnTo>
                    <a:pt x="54444" y="111111"/>
                  </a:lnTo>
                  <a:lnTo>
                    <a:pt x="56296" y="113703"/>
                  </a:lnTo>
                  <a:lnTo>
                    <a:pt x="58148" y="115925"/>
                  </a:lnTo>
                  <a:lnTo>
                    <a:pt x="59259" y="116296"/>
                  </a:lnTo>
                  <a:lnTo>
                    <a:pt x="60000" y="116296"/>
                  </a:lnTo>
                  <a:lnTo>
                    <a:pt x="60000" y="116296"/>
                  </a:lnTo>
                  <a:lnTo>
                    <a:pt x="61111" y="116296"/>
                  </a:lnTo>
                  <a:lnTo>
                    <a:pt x="62222" y="115925"/>
                  </a:lnTo>
                  <a:lnTo>
                    <a:pt x="64074" y="113703"/>
                  </a:lnTo>
                  <a:lnTo>
                    <a:pt x="65925" y="111111"/>
                  </a:lnTo>
                  <a:lnTo>
                    <a:pt x="67777" y="107037"/>
                  </a:lnTo>
                  <a:lnTo>
                    <a:pt x="67777" y="107037"/>
                  </a:lnTo>
                  <a:lnTo>
                    <a:pt x="69629" y="102222"/>
                  </a:lnTo>
                  <a:lnTo>
                    <a:pt x="71111" y="96666"/>
                  </a:lnTo>
                  <a:lnTo>
                    <a:pt x="72592" y="90740"/>
                  </a:lnTo>
                  <a:lnTo>
                    <a:pt x="73703" y="83703"/>
                  </a:lnTo>
                  <a:lnTo>
                    <a:pt x="73703" y="83703"/>
                  </a:lnTo>
                  <a:lnTo>
                    <a:pt x="66666" y="82962"/>
                  </a:lnTo>
                  <a:lnTo>
                    <a:pt x="60000" y="82592"/>
                  </a:lnTo>
                  <a:lnTo>
                    <a:pt x="60000" y="82592"/>
                  </a:lnTo>
                  <a:lnTo>
                    <a:pt x="53333" y="82962"/>
                  </a:lnTo>
                  <a:lnTo>
                    <a:pt x="46296" y="83703"/>
                  </a:lnTo>
                  <a:lnTo>
                    <a:pt x="46296" y="83703"/>
                  </a:lnTo>
                  <a:lnTo>
                    <a:pt x="47407" y="90740"/>
                  </a:lnTo>
                  <a:lnTo>
                    <a:pt x="48518" y="96666"/>
                  </a:lnTo>
                  <a:lnTo>
                    <a:pt x="50370" y="102222"/>
                  </a:lnTo>
                  <a:lnTo>
                    <a:pt x="52222" y="107037"/>
                  </a:lnTo>
                  <a:lnTo>
                    <a:pt x="52222" y="107037"/>
                  </a:lnTo>
                  <a:close/>
                  <a:moveTo>
                    <a:pt x="92222" y="31111"/>
                  </a:moveTo>
                  <a:lnTo>
                    <a:pt x="92222" y="31111"/>
                  </a:lnTo>
                  <a:lnTo>
                    <a:pt x="90000" y="26666"/>
                  </a:lnTo>
                  <a:lnTo>
                    <a:pt x="87777" y="22222"/>
                  </a:lnTo>
                  <a:lnTo>
                    <a:pt x="84814" y="17777"/>
                  </a:lnTo>
                  <a:lnTo>
                    <a:pt x="81481" y="14444"/>
                  </a:lnTo>
                  <a:lnTo>
                    <a:pt x="81481" y="14444"/>
                  </a:lnTo>
                  <a:lnTo>
                    <a:pt x="78518" y="11111"/>
                  </a:lnTo>
                  <a:lnTo>
                    <a:pt x="75185" y="8518"/>
                  </a:lnTo>
                  <a:lnTo>
                    <a:pt x="71481" y="6296"/>
                  </a:lnTo>
                  <a:lnTo>
                    <a:pt x="67777" y="4814"/>
                  </a:lnTo>
                  <a:lnTo>
                    <a:pt x="67777" y="4814"/>
                  </a:lnTo>
                  <a:lnTo>
                    <a:pt x="69259" y="7407"/>
                  </a:lnTo>
                  <a:lnTo>
                    <a:pt x="70740" y="10370"/>
                  </a:lnTo>
                  <a:lnTo>
                    <a:pt x="72222" y="13333"/>
                  </a:lnTo>
                  <a:lnTo>
                    <a:pt x="73333" y="17037"/>
                  </a:lnTo>
                  <a:lnTo>
                    <a:pt x="75555" y="25925"/>
                  </a:lnTo>
                  <a:lnTo>
                    <a:pt x="77037" y="35925"/>
                  </a:lnTo>
                  <a:lnTo>
                    <a:pt x="77037" y="35925"/>
                  </a:lnTo>
                  <a:lnTo>
                    <a:pt x="85185" y="33703"/>
                  </a:lnTo>
                  <a:lnTo>
                    <a:pt x="92222" y="31111"/>
                  </a:lnTo>
                  <a:lnTo>
                    <a:pt x="92222" y="31111"/>
                  </a:lnTo>
                  <a:close/>
                  <a:moveTo>
                    <a:pt x="67777" y="115185"/>
                  </a:moveTo>
                  <a:lnTo>
                    <a:pt x="67777" y="115185"/>
                  </a:lnTo>
                  <a:lnTo>
                    <a:pt x="71481" y="113333"/>
                  </a:lnTo>
                  <a:lnTo>
                    <a:pt x="75185" y="111111"/>
                  </a:lnTo>
                  <a:lnTo>
                    <a:pt x="78518" y="108518"/>
                  </a:lnTo>
                  <a:lnTo>
                    <a:pt x="81481" y="105555"/>
                  </a:lnTo>
                  <a:lnTo>
                    <a:pt x="81481" y="105555"/>
                  </a:lnTo>
                  <a:lnTo>
                    <a:pt x="84814" y="101851"/>
                  </a:lnTo>
                  <a:lnTo>
                    <a:pt x="87777" y="97777"/>
                  </a:lnTo>
                  <a:lnTo>
                    <a:pt x="90000" y="93703"/>
                  </a:lnTo>
                  <a:lnTo>
                    <a:pt x="92222" y="88888"/>
                  </a:lnTo>
                  <a:lnTo>
                    <a:pt x="92222" y="88888"/>
                  </a:lnTo>
                  <a:lnTo>
                    <a:pt x="85185" y="86296"/>
                  </a:lnTo>
                  <a:lnTo>
                    <a:pt x="77037" y="84444"/>
                  </a:lnTo>
                  <a:lnTo>
                    <a:pt x="77037" y="84444"/>
                  </a:lnTo>
                  <a:lnTo>
                    <a:pt x="75555" y="94444"/>
                  </a:lnTo>
                  <a:lnTo>
                    <a:pt x="73333" y="102592"/>
                  </a:lnTo>
                  <a:lnTo>
                    <a:pt x="72222" y="106296"/>
                  </a:lnTo>
                  <a:lnTo>
                    <a:pt x="70740" y="109629"/>
                  </a:lnTo>
                  <a:lnTo>
                    <a:pt x="69259" y="112222"/>
                  </a:lnTo>
                  <a:lnTo>
                    <a:pt x="67777" y="115185"/>
                  </a:lnTo>
                  <a:lnTo>
                    <a:pt x="67777" y="115185"/>
                  </a:lnTo>
                  <a:close/>
                  <a:moveTo>
                    <a:pt x="97407" y="60000"/>
                  </a:moveTo>
                  <a:lnTo>
                    <a:pt x="97407" y="60000"/>
                  </a:lnTo>
                  <a:lnTo>
                    <a:pt x="97407" y="53703"/>
                  </a:lnTo>
                  <a:lnTo>
                    <a:pt x="96666" y="46666"/>
                  </a:lnTo>
                  <a:lnTo>
                    <a:pt x="95185" y="40740"/>
                  </a:lnTo>
                  <a:lnTo>
                    <a:pt x="93703" y="34814"/>
                  </a:lnTo>
                  <a:lnTo>
                    <a:pt x="93703" y="34814"/>
                  </a:lnTo>
                  <a:lnTo>
                    <a:pt x="85925" y="37407"/>
                  </a:lnTo>
                  <a:lnTo>
                    <a:pt x="77407" y="39259"/>
                  </a:lnTo>
                  <a:lnTo>
                    <a:pt x="77407" y="39259"/>
                  </a:lnTo>
                  <a:lnTo>
                    <a:pt x="78518" y="49629"/>
                  </a:lnTo>
                  <a:lnTo>
                    <a:pt x="78518" y="60000"/>
                  </a:lnTo>
                  <a:lnTo>
                    <a:pt x="97407" y="60000"/>
                  </a:lnTo>
                  <a:close/>
                  <a:moveTo>
                    <a:pt x="97407" y="63703"/>
                  </a:moveTo>
                  <a:lnTo>
                    <a:pt x="78518" y="63703"/>
                  </a:lnTo>
                  <a:lnTo>
                    <a:pt x="78518" y="63703"/>
                  </a:lnTo>
                  <a:lnTo>
                    <a:pt x="78148" y="72222"/>
                  </a:lnTo>
                  <a:lnTo>
                    <a:pt x="77407" y="80370"/>
                  </a:lnTo>
                  <a:lnTo>
                    <a:pt x="77407" y="80370"/>
                  </a:lnTo>
                  <a:lnTo>
                    <a:pt x="85925" y="82592"/>
                  </a:lnTo>
                  <a:lnTo>
                    <a:pt x="93703" y="85555"/>
                  </a:lnTo>
                  <a:lnTo>
                    <a:pt x="93703" y="85555"/>
                  </a:lnTo>
                  <a:lnTo>
                    <a:pt x="95185" y="80000"/>
                  </a:lnTo>
                  <a:lnTo>
                    <a:pt x="96296" y="74814"/>
                  </a:lnTo>
                  <a:lnTo>
                    <a:pt x="97037" y="69259"/>
                  </a:lnTo>
                  <a:lnTo>
                    <a:pt x="97407" y="63703"/>
                  </a:lnTo>
                  <a:lnTo>
                    <a:pt x="97407" y="63703"/>
                  </a:lnTo>
                  <a:close/>
                  <a:moveTo>
                    <a:pt x="79629" y="7407"/>
                  </a:moveTo>
                  <a:lnTo>
                    <a:pt x="79629" y="7407"/>
                  </a:lnTo>
                  <a:lnTo>
                    <a:pt x="82592" y="9629"/>
                  </a:lnTo>
                  <a:lnTo>
                    <a:pt x="84814" y="11851"/>
                  </a:lnTo>
                  <a:lnTo>
                    <a:pt x="88888" y="17037"/>
                  </a:lnTo>
                  <a:lnTo>
                    <a:pt x="92592" y="23333"/>
                  </a:lnTo>
                  <a:lnTo>
                    <a:pt x="95555" y="30000"/>
                  </a:lnTo>
                  <a:lnTo>
                    <a:pt x="95555" y="30000"/>
                  </a:lnTo>
                  <a:lnTo>
                    <a:pt x="99629" y="27407"/>
                  </a:lnTo>
                  <a:lnTo>
                    <a:pt x="103703" y="24814"/>
                  </a:lnTo>
                  <a:lnTo>
                    <a:pt x="103703" y="24814"/>
                  </a:lnTo>
                  <a:lnTo>
                    <a:pt x="101481" y="22222"/>
                  </a:lnTo>
                  <a:lnTo>
                    <a:pt x="98888" y="19629"/>
                  </a:lnTo>
                  <a:lnTo>
                    <a:pt x="95925" y="16666"/>
                  </a:lnTo>
                  <a:lnTo>
                    <a:pt x="92962" y="14444"/>
                  </a:lnTo>
                  <a:lnTo>
                    <a:pt x="90000" y="12222"/>
                  </a:lnTo>
                  <a:lnTo>
                    <a:pt x="87037" y="10370"/>
                  </a:lnTo>
                  <a:lnTo>
                    <a:pt x="83703" y="8888"/>
                  </a:lnTo>
                  <a:lnTo>
                    <a:pt x="79629" y="7407"/>
                  </a:lnTo>
                  <a:lnTo>
                    <a:pt x="79629" y="7407"/>
                  </a:lnTo>
                  <a:close/>
                  <a:moveTo>
                    <a:pt x="103703" y="95185"/>
                  </a:moveTo>
                  <a:lnTo>
                    <a:pt x="103703" y="95185"/>
                  </a:lnTo>
                  <a:lnTo>
                    <a:pt x="99629" y="92592"/>
                  </a:lnTo>
                  <a:lnTo>
                    <a:pt x="95555" y="90370"/>
                  </a:lnTo>
                  <a:lnTo>
                    <a:pt x="95555" y="90370"/>
                  </a:lnTo>
                  <a:lnTo>
                    <a:pt x="92592" y="97037"/>
                  </a:lnTo>
                  <a:lnTo>
                    <a:pt x="88888" y="102962"/>
                  </a:lnTo>
                  <a:lnTo>
                    <a:pt x="84814" y="108148"/>
                  </a:lnTo>
                  <a:lnTo>
                    <a:pt x="82592" y="110370"/>
                  </a:lnTo>
                  <a:lnTo>
                    <a:pt x="79629" y="112222"/>
                  </a:lnTo>
                  <a:lnTo>
                    <a:pt x="79629" y="112222"/>
                  </a:lnTo>
                  <a:lnTo>
                    <a:pt x="83703" y="110740"/>
                  </a:lnTo>
                  <a:lnTo>
                    <a:pt x="87037" y="109259"/>
                  </a:lnTo>
                  <a:lnTo>
                    <a:pt x="90000" y="107407"/>
                  </a:lnTo>
                  <a:lnTo>
                    <a:pt x="92962" y="105185"/>
                  </a:lnTo>
                  <a:lnTo>
                    <a:pt x="95925" y="102962"/>
                  </a:lnTo>
                  <a:lnTo>
                    <a:pt x="98888" y="100740"/>
                  </a:lnTo>
                  <a:lnTo>
                    <a:pt x="101481" y="98148"/>
                  </a:lnTo>
                  <a:lnTo>
                    <a:pt x="103703" y="95185"/>
                  </a:lnTo>
                  <a:lnTo>
                    <a:pt x="103703" y="95185"/>
                  </a:lnTo>
                  <a:close/>
                  <a:moveTo>
                    <a:pt x="116296" y="60000"/>
                  </a:moveTo>
                  <a:lnTo>
                    <a:pt x="116296" y="60000"/>
                  </a:lnTo>
                  <a:lnTo>
                    <a:pt x="116296" y="55925"/>
                  </a:lnTo>
                  <a:lnTo>
                    <a:pt x="115925" y="51481"/>
                  </a:lnTo>
                  <a:lnTo>
                    <a:pt x="115185" y="47037"/>
                  </a:lnTo>
                  <a:lnTo>
                    <a:pt x="114074" y="42962"/>
                  </a:lnTo>
                  <a:lnTo>
                    <a:pt x="112222" y="39259"/>
                  </a:lnTo>
                  <a:lnTo>
                    <a:pt x="110370" y="35185"/>
                  </a:lnTo>
                  <a:lnTo>
                    <a:pt x="108518" y="31481"/>
                  </a:lnTo>
                  <a:lnTo>
                    <a:pt x="105925" y="28148"/>
                  </a:lnTo>
                  <a:lnTo>
                    <a:pt x="105925" y="28148"/>
                  </a:lnTo>
                  <a:lnTo>
                    <a:pt x="101481" y="30740"/>
                  </a:lnTo>
                  <a:lnTo>
                    <a:pt x="96666" y="33333"/>
                  </a:lnTo>
                  <a:lnTo>
                    <a:pt x="96666" y="33333"/>
                  </a:lnTo>
                  <a:lnTo>
                    <a:pt x="98888" y="39629"/>
                  </a:lnTo>
                  <a:lnTo>
                    <a:pt x="100000" y="46296"/>
                  </a:lnTo>
                  <a:lnTo>
                    <a:pt x="101111" y="53333"/>
                  </a:lnTo>
                  <a:lnTo>
                    <a:pt x="101111" y="60000"/>
                  </a:lnTo>
                  <a:lnTo>
                    <a:pt x="116296" y="60000"/>
                  </a:lnTo>
                  <a:close/>
                  <a:moveTo>
                    <a:pt x="96666" y="86666"/>
                  </a:moveTo>
                  <a:lnTo>
                    <a:pt x="96666" y="86666"/>
                  </a:lnTo>
                  <a:lnTo>
                    <a:pt x="101481" y="89259"/>
                  </a:lnTo>
                  <a:lnTo>
                    <a:pt x="105925" y="92222"/>
                  </a:lnTo>
                  <a:lnTo>
                    <a:pt x="105925" y="92222"/>
                  </a:lnTo>
                  <a:lnTo>
                    <a:pt x="108148" y="88888"/>
                  </a:lnTo>
                  <a:lnTo>
                    <a:pt x="110000" y="85555"/>
                  </a:lnTo>
                  <a:lnTo>
                    <a:pt x="111481" y="81851"/>
                  </a:lnTo>
                  <a:lnTo>
                    <a:pt x="113333" y="78518"/>
                  </a:lnTo>
                  <a:lnTo>
                    <a:pt x="114444" y="74814"/>
                  </a:lnTo>
                  <a:lnTo>
                    <a:pt x="115185" y="71481"/>
                  </a:lnTo>
                  <a:lnTo>
                    <a:pt x="115925" y="67777"/>
                  </a:lnTo>
                  <a:lnTo>
                    <a:pt x="116296" y="63703"/>
                  </a:lnTo>
                  <a:lnTo>
                    <a:pt x="101111" y="63703"/>
                  </a:lnTo>
                  <a:lnTo>
                    <a:pt x="101111" y="63703"/>
                  </a:lnTo>
                  <a:lnTo>
                    <a:pt x="100370" y="69629"/>
                  </a:lnTo>
                  <a:lnTo>
                    <a:pt x="99629" y="75555"/>
                  </a:lnTo>
                  <a:lnTo>
                    <a:pt x="98518" y="81111"/>
                  </a:lnTo>
                  <a:lnTo>
                    <a:pt x="96666" y="86666"/>
                  </a:lnTo>
                  <a:lnTo>
                    <a:pt x="96666" y="866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endParaRPr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Shape 1052"/>
          <p:cNvSpPr/>
          <p:nvPr/>
        </p:nvSpPr>
        <p:spPr>
          <a:xfrm>
            <a:off x="5797865" y="3576451"/>
            <a:ext cx="393713" cy="39371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60000" y="0"/>
                </a:lnTo>
                <a:lnTo>
                  <a:pt x="66296" y="370"/>
                </a:lnTo>
                <a:lnTo>
                  <a:pt x="71851" y="1111"/>
                </a:lnTo>
                <a:lnTo>
                  <a:pt x="77407" y="2592"/>
                </a:lnTo>
                <a:lnTo>
                  <a:pt x="82962" y="4444"/>
                </a:lnTo>
                <a:lnTo>
                  <a:pt x="88518" y="6666"/>
                </a:lnTo>
                <a:lnTo>
                  <a:pt x="93333" y="10000"/>
                </a:lnTo>
                <a:lnTo>
                  <a:pt x="97777" y="13333"/>
                </a:lnTo>
                <a:lnTo>
                  <a:pt x="102222" y="17407"/>
                </a:lnTo>
                <a:lnTo>
                  <a:pt x="102222" y="17407"/>
                </a:lnTo>
                <a:lnTo>
                  <a:pt x="106296" y="22222"/>
                </a:lnTo>
                <a:lnTo>
                  <a:pt x="110000" y="27037"/>
                </a:lnTo>
                <a:lnTo>
                  <a:pt x="112962" y="31851"/>
                </a:lnTo>
                <a:lnTo>
                  <a:pt x="115555" y="37037"/>
                </a:lnTo>
                <a:lnTo>
                  <a:pt x="117777" y="42222"/>
                </a:lnTo>
                <a:lnTo>
                  <a:pt x="118888" y="47777"/>
                </a:lnTo>
                <a:lnTo>
                  <a:pt x="120000" y="54074"/>
                </a:lnTo>
                <a:lnTo>
                  <a:pt x="120000" y="60000"/>
                </a:lnTo>
                <a:lnTo>
                  <a:pt x="120000" y="60000"/>
                </a:lnTo>
                <a:lnTo>
                  <a:pt x="120000" y="65925"/>
                </a:lnTo>
                <a:lnTo>
                  <a:pt x="118888" y="71851"/>
                </a:lnTo>
                <a:lnTo>
                  <a:pt x="117777" y="77407"/>
                </a:lnTo>
                <a:lnTo>
                  <a:pt x="115555" y="83333"/>
                </a:lnTo>
                <a:lnTo>
                  <a:pt x="112962" y="88148"/>
                </a:lnTo>
                <a:lnTo>
                  <a:pt x="110000" y="93333"/>
                </a:lnTo>
                <a:lnTo>
                  <a:pt x="106296" y="97777"/>
                </a:lnTo>
                <a:lnTo>
                  <a:pt x="102222" y="102222"/>
                </a:lnTo>
                <a:lnTo>
                  <a:pt x="102222" y="102222"/>
                </a:lnTo>
                <a:lnTo>
                  <a:pt x="97777" y="106296"/>
                </a:lnTo>
                <a:lnTo>
                  <a:pt x="93333" y="110000"/>
                </a:lnTo>
                <a:lnTo>
                  <a:pt x="88518" y="112962"/>
                </a:lnTo>
                <a:lnTo>
                  <a:pt x="82962" y="115555"/>
                </a:lnTo>
                <a:lnTo>
                  <a:pt x="77407" y="117777"/>
                </a:lnTo>
                <a:lnTo>
                  <a:pt x="71851" y="118888"/>
                </a:lnTo>
                <a:lnTo>
                  <a:pt x="66296" y="119629"/>
                </a:lnTo>
                <a:lnTo>
                  <a:pt x="60000" y="120000"/>
                </a:lnTo>
                <a:lnTo>
                  <a:pt x="60000" y="120000"/>
                </a:lnTo>
                <a:lnTo>
                  <a:pt x="53703" y="119629"/>
                </a:lnTo>
                <a:lnTo>
                  <a:pt x="47777" y="118888"/>
                </a:lnTo>
                <a:lnTo>
                  <a:pt x="42222" y="117777"/>
                </a:lnTo>
                <a:lnTo>
                  <a:pt x="37037" y="115555"/>
                </a:lnTo>
                <a:lnTo>
                  <a:pt x="31851" y="112962"/>
                </a:lnTo>
                <a:lnTo>
                  <a:pt x="27037" y="110000"/>
                </a:lnTo>
                <a:lnTo>
                  <a:pt x="21851" y="106296"/>
                </a:lnTo>
                <a:lnTo>
                  <a:pt x="17407" y="102222"/>
                </a:lnTo>
                <a:lnTo>
                  <a:pt x="17407" y="102222"/>
                </a:lnTo>
                <a:lnTo>
                  <a:pt x="13333" y="97777"/>
                </a:lnTo>
                <a:lnTo>
                  <a:pt x="10000" y="93333"/>
                </a:lnTo>
                <a:lnTo>
                  <a:pt x="7037" y="88148"/>
                </a:lnTo>
                <a:lnTo>
                  <a:pt x="4444" y="83333"/>
                </a:lnTo>
                <a:lnTo>
                  <a:pt x="2592" y="77407"/>
                </a:lnTo>
                <a:lnTo>
                  <a:pt x="1111" y="71851"/>
                </a:lnTo>
                <a:lnTo>
                  <a:pt x="370" y="65925"/>
                </a:lnTo>
                <a:lnTo>
                  <a:pt x="0" y="60000"/>
                </a:lnTo>
                <a:lnTo>
                  <a:pt x="0" y="60000"/>
                </a:lnTo>
                <a:lnTo>
                  <a:pt x="370" y="54074"/>
                </a:lnTo>
                <a:lnTo>
                  <a:pt x="1111" y="47777"/>
                </a:lnTo>
                <a:lnTo>
                  <a:pt x="2592" y="42222"/>
                </a:lnTo>
                <a:lnTo>
                  <a:pt x="4444" y="37037"/>
                </a:lnTo>
                <a:lnTo>
                  <a:pt x="7037" y="31851"/>
                </a:lnTo>
                <a:lnTo>
                  <a:pt x="10000" y="27037"/>
                </a:lnTo>
                <a:lnTo>
                  <a:pt x="13333" y="22222"/>
                </a:lnTo>
                <a:lnTo>
                  <a:pt x="17407" y="17407"/>
                </a:lnTo>
                <a:lnTo>
                  <a:pt x="17407" y="17407"/>
                </a:lnTo>
                <a:lnTo>
                  <a:pt x="21851" y="13333"/>
                </a:lnTo>
                <a:lnTo>
                  <a:pt x="27037" y="10000"/>
                </a:lnTo>
                <a:lnTo>
                  <a:pt x="31851" y="6666"/>
                </a:lnTo>
                <a:lnTo>
                  <a:pt x="37037" y="4444"/>
                </a:lnTo>
                <a:lnTo>
                  <a:pt x="42222" y="2592"/>
                </a:lnTo>
                <a:lnTo>
                  <a:pt x="47777" y="1111"/>
                </a:lnTo>
                <a:lnTo>
                  <a:pt x="53703" y="370"/>
                </a:lnTo>
                <a:lnTo>
                  <a:pt x="60000" y="0"/>
                </a:lnTo>
                <a:lnTo>
                  <a:pt x="60000" y="0"/>
                </a:lnTo>
                <a:close/>
                <a:moveTo>
                  <a:pt x="3703" y="60000"/>
                </a:moveTo>
                <a:lnTo>
                  <a:pt x="3703" y="60000"/>
                </a:lnTo>
                <a:lnTo>
                  <a:pt x="4074" y="65555"/>
                </a:lnTo>
                <a:lnTo>
                  <a:pt x="4814" y="71111"/>
                </a:lnTo>
                <a:lnTo>
                  <a:pt x="6296" y="76296"/>
                </a:lnTo>
                <a:lnTo>
                  <a:pt x="7777" y="81481"/>
                </a:lnTo>
                <a:lnTo>
                  <a:pt x="10370" y="86666"/>
                </a:lnTo>
                <a:lnTo>
                  <a:pt x="12962" y="91111"/>
                </a:lnTo>
                <a:lnTo>
                  <a:pt x="16296" y="95555"/>
                </a:lnTo>
                <a:lnTo>
                  <a:pt x="20000" y="99629"/>
                </a:lnTo>
                <a:lnTo>
                  <a:pt x="20000" y="99629"/>
                </a:lnTo>
                <a:lnTo>
                  <a:pt x="24444" y="103333"/>
                </a:lnTo>
                <a:lnTo>
                  <a:pt x="29259" y="106666"/>
                </a:lnTo>
                <a:lnTo>
                  <a:pt x="33703" y="109629"/>
                </a:lnTo>
                <a:lnTo>
                  <a:pt x="38518" y="111851"/>
                </a:lnTo>
                <a:lnTo>
                  <a:pt x="43333" y="113703"/>
                </a:lnTo>
                <a:lnTo>
                  <a:pt x="48888" y="115185"/>
                </a:lnTo>
                <a:lnTo>
                  <a:pt x="54074" y="115925"/>
                </a:lnTo>
                <a:lnTo>
                  <a:pt x="60000" y="116296"/>
                </a:lnTo>
                <a:lnTo>
                  <a:pt x="60000" y="116296"/>
                </a:lnTo>
                <a:lnTo>
                  <a:pt x="65925" y="115925"/>
                </a:lnTo>
                <a:lnTo>
                  <a:pt x="71111" y="115185"/>
                </a:lnTo>
                <a:lnTo>
                  <a:pt x="76296" y="113703"/>
                </a:lnTo>
                <a:lnTo>
                  <a:pt x="81481" y="111851"/>
                </a:lnTo>
                <a:lnTo>
                  <a:pt x="86296" y="109629"/>
                </a:lnTo>
                <a:lnTo>
                  <a:pt x="91111" y="106666"/>
                </a:lnTo>
                <a:lnTo>
                  <a:pt x="95555" y="103333"/>
                </a:lnTo>
                <a:lnTo>
                  <a:pt x="99629" y="99629"/>
                </a:lnTo>
                <a:lnTo>
                  <a:pt x="99629" y="99629"/>
                </a:lnTo>
                <a:lnTo>
                  <a:pt x="103703" y="95555"/>
                </a:lnTo>
                <a:lnTo>
                  <a:pt x="107037" y="91111"/>
                </a:lnTo>
                <a:lnTo>
                  <a:pt x="109629" y="86666"/>
                </a:lnTo>
                <a:lnTo>
                  <a:pt x="111851" y="81481"/>
                </a:lnTo>
                <a:lnTo>
                  <a:pt x="113703" y="76296"/>
                </a:lnTo>
                <a:lnTo>
                  <a:pt x="115185" y="71111"/>
                </a:lnTo>
                <a:lnTo>
                  <a:pt x="115925" y="65555"/>
                </a:lnTo>
                <a:lnTo>
                  <a:pt x="115925" y="60000"/>
                </a:lnTo>
                <a:lnTo>
                  <a:pt x="115925" y="60000"/>
                </a:lnTo>
                <a:lnTo>
                  <a:pt x="115925" y="54444"/>
                </a:lnTo>
                <a:lnTo>
                  <a:pt x="115185" y="48518"/>
                </a:lnTo>
                <a:lnTo>
                  <a:pt x="113703" y="43333"/>
                </a:lnTo>
                <a:lnTo>
                  <a:pt x="111851" y="38518"/>
                </a:lnTo>
                <a:lnTo>
                  <a:pt x="109629" y="33703"/>
                </a:lnTo>
                <a:lnTo>
                  <a:pt x="107037" y="28888"/>
                </a:lnTo>
                <a:lnTo>
                  <a:pt x="103703" y="24814"/>
                </a:lnTo>
                <a:lnTo>
                  <a:pt x="99629" y="20370"/>
                </a:lnTo>
                <a:lnTo>
                  <a:pt x="99629" y="20370"/>
                </a:lnTo>
                <a:lnTo>
                  <a:pt x="95555" y="16296"/>
                </a:lnTo>
                <a:lnTo>
                  <a:pt x="91111" y="12962"/>
                </a:lnTo>
                <a:lnTo>
                  <a:pt x="86296" y="10000"/>
                </a:lnTo>
                <a:lnTo>
                  <a:pt x="81481" y="7777"/>
                </a:lnTo>
                <a:lnTo>
                  <a:pt x="76296" y="5925"/>
                </a:lnTo>
                <a:lnTo>
                  <a:pt x="71111" y="4814"/>
                </a:lnTo>
                <a:lnTo>
                  <a:pt x="65925" y="4074"/>
                </a:lnTo>
                <a:lnTo>
                  <a:pt x="60000" y="3703"/>
                </a:lnTo>
                <a:lnTo>
                  <a:pt x="60000" y="3703"/>
                </a:lnTo>
                <a:lnTo>
                  <a:pt x="54074" y="4074"/>
                </a:lnTo>
                <a:lnTo>
                  <a:pt x="48888" y="4814"/>
                </a:lnTo>
                <a:lnTo>
                  <a:pt x="43333" y="5925"/>
                </a:lnTo>
                <a:lnTo>
                  <a:pt x="38518" y="7777"/>
                </a:lnTo>
                <a:lnTo>
                  <a:pt x="33703" y="10000"/>
                </a:lnTo>
                <a:lnTo>
                  <a:pt x="29259" y="12962"/>
                </a:lnTo>
                <a:lnTo>
                  <a:pt x="24444" y="16296"/>
                </a:lnTo>
                <a:lnTo>
                  <a:pt x="20000" y="20370"/>
                </a:lnTo>
                <a:lnTo>
                  <a:pt x="20000" y="20370"/>
                </a:lnTo>
                <a:lnTo>
                  <a:pt x="16296" y="24814"/>
                </a:lnTo>
                <a:lnTo>
                  <a:pt x="12962" y="28888"/>
                </a:lnTo>
                <a:lnTo>
                  <a:pt x="10370" y="33703"/>
                </a:lnTo>
                <a:lnTo>
                  <a:pt x="7777" y="38518"/>
                </a:lnTo>
                <a:lnTo>
                  <a:pt x="6296" y="43333"/>
                </a:lnTo>
                <a:lnTo>
                  <a:pt x="4814" y="48518"/>
                </a:lnTo>
                <a:lnTo>
                  <a:pt x="4074" y="54444"/>
                </a:lnTo>
                <a:lnTo>
                  <a:pt x="3703" y="60000"/>
                </a:lnTo>
                <a:lnTo>
                  <a:pt x="3703" y="60000"/>
                </a:lnTo>
                <a:close/>
                <a:moveTo>
                  <a:pt x="11111" y="60000"/>
                </a:moveTo>
                <a:lnTo>
                  <a:pt x="11111" y="60000"/>
                </a:lnTo>
                <a:lnTo>
                  <a:pt x="11481" y="55185"/>
                </a:lnTo>
                <a:lnTo>
                  <a:pt x="12222" y="50000"/>
                </a:lnTo>
                <a:lnTo>
                  <a:pt x="13333" y="45555"/>
                </a:lnTo>
                <a:lnTo>
                  <a:pt x="14814" y="41111"/>
                </a:lnTo>
                <a:lnTo>
                  <a:pt x="16666" y="37037"/>
                </a:lnTo>
                <a:lnTo>
                  <a:pt x="19259" y="32962"/>
                </a:lnTo>
                <a:lnTo>
                  <a:pt x="22222" y="29259"/>
                </a:lnTo>
                <a:lnTo>
                  <a:pt x="25555" y="25555"/>
                </a:lnTo>
                <a:lnTo>
                  <a:pt x="25555" y="25555"/>
                </a:lnTo>
                <a:lnTo>
                  <a:pt x="29259" y="22222"/>
                </a:lnTo>
                <a:lnTo>
                  <a:pt x="33333" y="19629"/>
                </a:lnTo>
                <a:lnTo>
                  <a:pt x="37037" y="16666"/>
                </a:lnTo>
                <a:lnTo>
                  <a:pt x="41481" y="14814"/>
                </a:lnTo>
                <a:lnTo>
                  <a:pt x="45555" y="13333"/>
                </a:lnTo>
                <a:lnTo>
                  <a:pt x="50000" y="12222"/>
                </a:lnTo>
                <a:lnTo>
                  <a:pt x="54814" y="11481"/>
                </a:lnTo>
                <a:lnTo>
                  <a:pt x="60000" y="11111"/>
                </a:lnTo>
                <a:lnTo>
                  <a:pt x="60000" y="11111"/>
                </a:lnTo>
                <a:lnTo>
                  <a:pt x="65185" y="11481"/>
                </a:lnTo>
                <a:lnTo>
                  <a:pt x="69629" y="12222"/>
                </a:lnTo>
                <a:lnTo>
                  <a:pt x="74074" y="13333"/>
                </a:lnTo>
                <a:lnTo>
                  <a:pt x="78518" y="14814"/>
                </a:lnTo>
                <a:lnTo>
                  <a:pt x="82592" y="16666"/>
                </a:lnTo>
                <a:lnTo>
                  <a:pt x="87037" y="19629"/>
                </a:lnTo>
                <a:lnTo>
                  <a:pt x="90740" y="22222"/>
                </a:lnTo>
                <a:lnTo>
                  <a:pt x="94444" y="25555"/>
                </a:lnTo>
                <a:lnTo>
                  <a:pt x="94444" y="25555"/>
                </a:lnTo>
                <a:lnTo>
                  <a:pt x="97777" y="29259"/>
                </a:lnTo>
                <a:lnTo>
                  <a:pt x="100740" y="32962"/>
                </a:lnTo>
                <a:lnTo>
                  <a:pt x="102962" y="37037"/>
                </a:lnTo>
                <a:lnTo>
                  <a:pt x="105185" y="41111"/>
                </a:lnTo>
                <a:lnTo>
                  <a:pt x="106666" y="45555"/>
                </a:lnTo>
                <a:lnTo>
                  <a:pt x="107777" y="50000"/>
                </a:lnTo>
                <a:lnTo>
                  <a:pt x="108518" y="55185"/>
                </a:lnTo>
                <a:lnTo>
                  <a:pt x="108518" y="60000"/>
                </a:lnTo>
                <a:lnTo>
                  <a:pt x="108518" y="60000"/>
                </a:lnTo>
                <a:lnTo>
                  <a:pt x="108518" y="64814"/>
                </a:lnTo>
                <a:lnTo>
                  <a:pt x="107777" y="69629"/>
                </a:lnTo>
                <a:lnTo>
                  <a:pt x="106666" y="74074"/>
                </a:lnTo>
                <a:lnTo>
                  <a:pt x="105185" y="78518"/>
                </a:lnTo>
                <a:lnTo>
                  <a:pt x="102962" y="82962"/>
                </a:lnTo>
                <a:lnTo>
                  <a:pt x="100740" y="87037"/>
                </a:lnTo>
                <a:lnTo>
                  <a:pt x="97777" y="90740"/>
                </a:lnTo>
                <a:lnTo>
                  <a:pt x="94444" y="94444"/>
                </a:lnTo>
                <a:lnTo>
                  <a:pt x="94444" y="94444"/>
                </a:lnTo>
                <a:lnTo>
                  <a:pt x="90740" y="97777"/>
                </a:lnTo>
                <a:lnTo>
                  <a:pt x="87037" y="100740"/>
                </a:lnTo>
                <a:lnTo>
                  <a:pt x="82592" y="102962"/>
                </a:lnTo>
                <a:lnTo>
                  <a:pt x="78518" y="105185"/>
                </a:lnTo>
                <a:lnTo>
                  <a:pt x="74074" y="106666"/>
                </a:lnTo>
                <a:lnTo>
                  <a:pt x="69629" y="107777"/>
                </a:lnTo>
                <a:lnTo>
                  <a:pt x="65185" y="108518"/>
                </a:lnTo>
                <a:lnTo>
                  <a:pt x="60000" y="108518"/>
                </a:lnTo>
                <a:lnTo>
                  <a:pt x="60000" y="108518"/>
                </a:lnTo>
                <a:lnTo>
                  <a:pt x="54814" y="108518"/>
                </a:lnTo>
                <a:lnTo>
                  <a:pt x="50000" y="107777"/>
                </a:lnTo>
                <a:lnTo>
                  <a:pt x="45555" y="106666"/>
                </a:lnTo>
                <a:lnTo>
                  <a:pt x="41481" y="105185"/>
                </a:lnTo>
                <a:lnTo>
                  <a:pt x="37037" y="102962"/>
                </a:lnTo>
                <a:lnTo>
                  <a:pt x="33333" y="100740"/>
                </a:lnTo>
                <a:lnTo>
                  <a:pt x="29259" y="97777"/>
                </a:lnTo>
                <a:lnTo>
                  <a:pt x="25555" y="94444"/>
                </a:lnTo>
                <a:lnTo>
                  <a:pt x="25555" y="94444"/>
                </a:lnTo>
                <a:lnTo>
                  <a:pt x="22222" y="90740"/>
                </a:lnTo>
                <a:lnTo>
                  <a:pt x="19259" y="87037"/>
                </a:lnTo>
                <a:lnTo>
                  <a:pt x="16666" y="82962"/>
                </a:lnTo>
                <a:lnTo>
                  <a:pt x="14814" y="78518"/>
                </a:lnTo>
                <a:lnTo>
                  <a:pt x="13333" y="74074"/>
                </a:lnTo>
                <a:lnTo>
                  <a:pt x="12222" y="69629"/>
                </a:lnTo>
                <a:lnTo>
                  <a:pt x="11481" y="64814"/>
                </a:lnTo>
                <a:lnTo>
                  <a:pt x="11111" y="60000"/>
                </a:lnTo>
                <a:lnTo>
                  <a:pt x="11111" y="60000"/>
                </a:lnTo>
                <a:close/>
                <a:moveTo>
                  <a:pt x="28518" y="28148"/>
                </a:moveTo>
                <a:lnTo>
                  <a:pt x="28518" y="28148"/>
                </a:lnTo>
                <a:lnTo>
                  <a:pt x="25555" y="31111"/>
                </a:lnTo>
                <a:lnTo>
                  <a:pt x="22962" y="34444"/>
                </a:lnTo>
                <a:lnTo>
                  <a:pt x="20740" y="37407"/>
                </a:lnTo>
                <a:lnTo>
                  <a:pt x="19259" y="41111"/>
                </a:lnTo>
                <a:lnTo>
                  <a:pt x="17777" y="44444"/>
                </a:lnTo>
                <a:lnTo>
                  <a:pt x="16666" y="48148"/>
                </a:lnTo>
                <a:lnTo>
                  <a:pt x="15555" y="52222"/>
                </a:lnTo>
                <a:lnTo>
                  <a:pt x="15185" y="56296"/>
                </a:lnTo>
                <a:lnTo>
                  <a:pt x="20740" y="56296"/>
                </a:lnTo>
                <a:lnTo>
                  <a:pt x="20740" y="56296"/>
                </a:lnTo>
                <a:lnTo>
                  <a:pt x="21481" y="56296"/>
                </a:lnTo>
                <a:lnTo>
                  <a:pt x="22222" y="56666"/>
                </a:lnTo>
                <a:lnTo>
                  <a:pt x="22592" y="57407"/>
                </a:lnTo>
                <a:lnTo>
                  <a:pt x="22592" y="58148"/>
                </a:lnTo>
                <a:lnTo>
                  <a:pt x="22592" y="58148"/>
                </a:lnTo>
                <a:lnTo>
                  <a:pt x="22592" y="58888"/>
                </a:lnTo>
                <a:lnTo>
                  <a:pt x="22222" y="59629"/>
                </a:lnTo>
                <a:lnTo>
                  <a:pt x="21481" y="60000"/>
                </a:lnTo>
                <a:lnTo>
                  <a:pt x="20740" y="60000"/>
                </a:lnTo>
                <a:lnTo>
                  <a:pt x="14814" y="60000"/>
                </a:lnTo>
                <a:lnTo>
                  <a:pt x="14814" y="60000"/>
                </a:lnTo>
                <a:lnTo>
                  <a:pt x="15185" y="64444"/>
                </a:lnTo>
                <a:lnTo>
                  <a:pt x="15555" y="68518"/>
                </a:lnTo>
                <a:lnTo>
                  <a:pt x="16666" y="72592"/>
                </a:lnTo>
                <a:lnTo>
                  <a:pt x="17777" y="76296"/>
                </a:lnTo>
                <a:lnTo>
                  <a:pt x="19629" y="80000"/>
                </a:lnTo>
                <a:lnTo>
                  <a:pt x="21481" y="83703"/>
                </a:lnTo>
                <a:lnTo>
                  <a:pt x="24074" y="87407"/>
                </a:lnTo>
                <a:lnTo>
                  <a:pt x="27037" y="90370"/>
                </a:lnTo>
                <a:lnTo>
                  <a:pt x="27037" y="90370"/>
                </a:lnTo>
                <a:lnTo>
                  <a:pt x="30000" y="93703"/>
                </a:lnTo>
                <a:lnTo>
                  <a:pt x="33333" y="96296"/>
                </a:lnTo>
                <a:lnTo>
                  <a:pt x="36666" y="98518"/>
                </a:lnTo>
                <a:lnTo>
                  <a:pt x="40370" y="100370"/>
                </a:lnTo>
                <a:lnTo>
                  <a:pt x="44074" y="101851"/>
                </a:lnTo>
                <a:lnTo>
                  <a:pt x="47777" y="103333"/>
                </a:lnTo>
                <a:lnTo>
                  <a:pt x="51851" y="104074"/>
                </a:lnTo>
                <a:lnTo>
                  <a:pt x="56296" y="104814"/>
                </a:lnTo>
                <a:lnTo>
                  <a:pt x="56296" y="99259"/>
                </a:lnTo>
                <a:lnTo>
                  <a:pt x="56296" y="99259"/>
                </a:lnTo>
                <a:lnTo>
                  <a:pt x="56666" y="98148"/>
                </a:lnTo>
                <a:lnTo>
                  <a:pt x="57037" y="97777"/>
                </a:lnTo>
                <a:lnTo>
                  <a:pt x="57407" y="97407"/>
                </a:lnTo>
                <a:lnTo>
                  <a:pt x="58148" y="97407"/>
                </a:lnTo>
                <a:lnTo>
                  <a:pt x="58148" y="97407"/>
                </a:lnTo>
                <a:lnTo>
                  <a:pt x="59259" y="97407"/>
                </a:lnTo>
                <a:lnTo>
                  <a:pt x="59629" y="97777"/>
                </a:lnTo>
                <a:lnTo>
                  <a:pt x="60000" y="98148"/>
                </a:lnTo>
                <a:lnTo>
                  <a:pt x="60000" y="99259"/>
                </a:lnTo>
                <a:lnTo>
                  <a:pt x="60000" y="104814"/>
                </a:lnTo>
                <a:lnTo>
                  <a:pt x="60000" y="104814"/>
                </a:lnTo>
                <a:lnTo>
                  <a:pt x="64444" y="104814"/>
                </a:lnTo>
                <a:lnTo>
                  <a:pt x="68888" y="104074"/>
                </a:lnTo>
                <a:lnTo>
                  <a:pt x="72962" y="102962"/>
                </a:lnTo>
                <a:lnTo>
                  <a:pt x="77037" y="101481"/>
                </a:lnTo>
                <a:lnTo>
                  <a:pt x="81111" y="99629"/>
                </a:lnTo>
                <a:lnTo>
                  <a:pt x="84814" y="97407"/>
                </a:lnTo>
                <a:lnTo>
                  <a:pt x="88518" y="94814"/>
                </a:lnTo>
                <a:lnTo>
                  <a:pt x="91851" y="91851"/>
                </a:lnTo>
                <a:lnTo>
                  <a:pt x="91851" y="91851"/>
                </a:lnTo>
                <a:lnTo>
                  <a:pt x="94814" y="88518"/>
                </a:lnTo>
                <a:lnTo>
                  <a:pt x="97777" y="84814"/>
                </a:lnTo>
                <a:lnTo>
                  <a:pt x="100000" y="80740"/>
                </a:lnTo>
                <a:lnTo>
                  <a:pt x="101851" y="77037"/>
                </a:lnTo>
                <a:lnTo>
                  <a:pt x="102962" y="72962"/>
                </a:lnTo>
                <a:lnTo>
                  <a:pt x="104074" y="68888"/>
                </a:lnTo>
                <a:lnTo>
                  <a:pt x="104814" y="64444"/>
                </a:lnTo>
                <a:lnTo>
                  <a:pt x="104814" y="60000"/>
                </a:lnTo>
                <a:lnTo>
                  <a:pt x="99259" y="60000"/>
                </a:lnTo>
                <a:lnTo>
                  <a:pt x="99259" y="60000"/>
                </a:lnTo>
                <a:lnTo>
                  <a:pt x="98518" y="60000"/>
                </a:lnTo>
                <a:lnTo>
                  <a:pt x="97777" y="59629"/>
                </a:lnTo>
                <a:lnTo>
                  <a:pt x="97407" y="58888"/>
                </a:lnTo>
                <a:lnTo>
                  <a:pt x="97407" y="58148"/>
                </a:lnTo>
                <a:lnTo>
                  <a:pt x="97407" y="58148"/>
                </a:lnTo>
                <a:lnTo>
                  <a:pt x="97407" y="57407"/>
                </a:lnTo>
                <a:lnTo>
                  <a:pt x="97777" y="56666"/>
                </a:lnTo>
                <a:lnTo>
                  <a:pt x="98518" y="56296"/>
                </a:lnTo>
                <a:lnTo>
                  <a:pt x="99259" y="56296"/>
                </a:lnTo>
                <a:lnTo>
                  <a:pt x="104814" y="56296"/>
                </a:lnTo>
                <a:lnTo>
                  <a:pt x="104814" y="56296"/>
                </a:lnTo>
                <a:lnTo>
                  <a:pt x="104074" y="52222"/>
                </a:lnTo>
                <a:lnTo>
                  <a:pt x="103333" y="47777"/>
                </a:lnTo>
                <a:lnTo>
                  <a:pt x="102222" y="44074"/>
                </a:lnTo>
                <a:lnTo>
                  <a:pt x="100370" y="40370"/>
                </a:lnTo>
                <a:lnTo>
                  <a:pt x="98518" y="36666"/>
                </a:lnTo>
                <a:lnTo>
                  <a:pt x="96296" y="33333"/>
                </a:lnTo>
                <a:lnTo>
                  <a:pt x="93703" y="30000"/>
                </a:lnTo>
                <a:lnTo>
                  <a:pt x="90740" y="27037"/>
                </a:lnTo>
                <a:lnTo>
                  <a:pt x="90740" y="27037"/>
                </a:lnTo>
                <a:lnTo>
                  <a:pt x="87407" y="24444"/>
                </a:lnTo>
                <a:lnTo>
                  <a:pt x="83703" y="21851"/>
                </a:lnTo>
                <a:lnTo>
                  <a:pt x="80000" y="20000"/>
                </a:lnTo>
                <a:lnTo>
                  <a:pt x="76296" y="17777"/>
                </a:lnTo>
                <a:lnTo>
                  <a:pt x="72592" y="16666"/>
                </a:lnTo>
                <a:lnTo>
                  <a:pt x="68518" y="15555"/>
                </a:lnTo>
                <a:lnTo>
                  <a:pt x="64444" y="15185"/>
                </a:lnTo>
                <a:lnTo>
                  <a:pt x="60000" y="14814"/>
                </a:lnTo>
                <a:lnTo>
                  <a:pt x="60000" y="21111"/>
                </a:lnTo>
                <a:lnTo>
                  <a:pt x="60000" y="21111"/>
                </a:lnTo>
                <a:lnTo>
                  <a:pt x="60000" y="21851"/>
                </a:lnTo>
                <a:lnTo>
                  <a:pt x="59629" y="22592"/>
                </a:lnTo>
                <a:lnTo>
                  <a:pt x="59259" y="22592"/>
                </a:lnTo>
                <a:lnTo>
                  <a:pt x="58148" y="22962"/>
                </a:lnTo>
                <a:lnTo>
                  <a:pt x="58148" y="22962"/>
                </a:lnTo>
                <a:lnTo>
                  <a:pt x="57407" y="22592"/>
                </a:lnTo>
                <a:lnTo>
                  <a:pt x="57037" y="22592"/>
                </a:lnTo>
                <a:lnTo>
                  <a:pt x="56666" y="21851"/>
                </a:lnTo>
                <a:lnTo>
                  <a:pt x="56296" y="21111"/>
                </a:lnTo>
                <a:lnTo>
                  <a:pt x="56296" y="15185"/>
                </a:lnTo>
                <a:lnTo>
                  <a:pt x="56296" y="15185"/>
                </a:lnTo>
                <a:lnTo>
                  <a:pt x="52222" y="15555"/>
                </a:lnTo>
                <a:lnTo>
                  <a:pt x="48148" y="16296"/>
                </a:lnTo>
                <a:lnTo>
                  <a:pt x="44444" y="17407"/>
                </a:lnTo>
                <a:lnTo>
                  <a:pt x="41111" y="19259"/>
                </a:lnTo>
                <a:lnTo>
                  <a:pt x="37777" y="21111"/>
                </a:lnTo>
                <a:lnTo>
                  <a:pt x="34444" y="23333"/>
                </a:lnTo>
                <a:lnTo>
                  <a:pt x="31481" y="25555"/>
                </a:lnTo>
                <a:lnTo>
                  <a:pt x="28518" y="28148"/>
                </a:lnTo>
                <a:lnTo>
                  <a:pt x="28518" y="28148"/>
                </a:lnTo>
                <a:close/>
                <a:moveTo>
                  <a:pt x="34074" y="85925"/>
                </a:moveTo>
                <a:lnTo>
                  <a:pt x="34074" y="85925"/>
                </a:lnTo>
                <a:lnTo>
                  <a:pt x="33703" y="85555"/>
                </a:lnTo>
                <a:lnTo>
                  <a:pt x="33333" y="84814"/>
                </a:lnTo>
                <a:lnTo>
                  <a:pt x="33333" y="84074"/>
                </a:lnTo>
                <a:lnTo>
                  <a:pt x="33703" y="83703"/>
                </a:lnTo>
                <a:lnTo>
                  <a:pt x="48888" y="62222"/>
                </a:lnTo>
                <a:lnTo>
                  <a:pt x="48888" y="62222"/>
                </a:lnTo>
                <a:lnTo>
                  <a:pt x="48518" y="60000"/>
                </a:lnTo>
                <a:lnTo>
                  <a:pt x="48518" y="60000"/>
                </a:lnTo>
                <a:lnTo>
                  <a:pt x="48888" y="57777"/>
                </a:lnTo>
                <a:lnTo>
                  <a:pt x="49629" y="55925"/>
                </a:lnTo>
                <a:lnTo>
                  <a:pt x="50370" y="54074"/>
                </a:lnTo>
                <a:lnTo>
                  <a:pt x="51851" y="52222"/>
                </a:lnTo>
                <a:lnTo>
                  <a:pt x="51851" y="52222"/>
                </a:lnTo>
                <a:lnTo>
                  <a:pt x="53703" y="50370"/>
                </a:lnTo>
                <a:lnTo>
                  <a:pt x="55555" y="49259"/>
                </a:lnTo>
                <a:lnTo>
                  <a:pt x="57777" y="48888"/>
                </a:lnTo>
                <a:lnTo>
                  <a:pt x="60000" y="48518"/>
                </a:lnTo>
                <a:lnTo>
                  <a:pt x="60000" y="48518"/>
                </a:lnTo>
                <a:lnTo>
                  <a:pt x="62222" y="48888"/>
                </a:lnTo>
                <a:lnTo>
                  <a:pt x="83333" y="33333"/>
                </a:lnTo>
                <a:lnTo>
                  <a:pt x="83333" y="33333"/>
                </a:lnTo>
                <a:lnTo>
                  <a:pt x="84814" y="32962"/>
                </a:lnTo>
                <a:lnTo>
                  <a:pt x="85925" y="33703"/>
                </a:lnTo>
                <a:lnTo>
                  <a:pt x="85925" y="33703"/>
                </a:lnTo>
                <a:lnTo>
                  <a:pt x="86296" y="34074"/>
                </a:lnTo>
                <a:lnTo>
                  <a:pt x="87037" y="34814"/>
                </a:lnTo>
                <a:lnTo>
                  <a:pt x="85925" y="35925"/>
                </a:lnTo>
                <a:lnTo>
                  <a:pt x="71111" y="57407"/>
                </a:lnTo>
                <a:lnTo>
                  <a:pt x="71111" y="57407"/>
                </a:lnTo>
                <a:lnTo>
                  <a:pt x="71111" y="60000"/>
                </a:lnTo>
                <a:lnTo>
                  <a:pt x="71111" y="60000"/>
                </a:lnTo>
                <a:lnTo>
                  <a:pt x="71111" y="62222"/>
                </a:lnTo>
                <a:lnTo>
                  <a:pt x="70370" y="64444"/>
                </a:lnTo>
                <a:lnTo>
                  <a:pt x="69259" y="66296"/>
                </a:lnTo>
                <a:lnTo>
                  <a:pt x="68148" y="67777"/>
                </a:lnTo>
                <a:lnTo>
                  <a:pt x="68148" y="67777"/>
                </a:lnTo>
                <a:lnTo>
                  <a:pt x="66296" y="69259"/>
                </a:lnTo>
                <a:lnTo>
                  <a:pt x="64444" y="70370"/>
                </a:lnTo>
                <a:lnTo>
                  <a:pt x="62222" y="71111"/>
                </a:lnTo>
                <a:lnTo>
                  <a:pt x="60000" y="71111"/>
                </a:lnTo>
                <a:lnTo>
                  <a:pt x="60000" y="71111"/>
                </a:lnTo>
                <a:lnTo>
                  <a:pt x="57407" y="71111"/>
                </a:lnTo>
                <a:lnTo>
                  <a:pt x="36296" y="86296"/>
                </a:lnTo>
                <a:lnTo>
                  <a:pt x="36296" y="86296"/>
                </a:lnTo>
                <a:lnTo>
                  <a:pt x="35925" y="86296"/>
                </a:lnTo>
                <a:lnTo>
                  <a:pt x="35185" y="86666"/>
                </a:lnTo>
                <a:lnTo>
                  <a:pt x="35185" y="86666"/>
                </a:lnTo>
                <a:lnTo>
                  <a:pt x="34444" y="86296"/>
                </a:lnTo>
                <a:lnTo>
                  <a:pt x="34074" y="85925"/>
                </a:lnTo>
                <a:lnTo>
                  <a:pt x="34074" y="85925"/>
                </a:lnTo>
                <a:close/>
                <a:moveTo>
                  <a:pt x="43333" y="76296"/>
                </a:moveTo>
                <a:lnTo>
                  <a:pt x="53333" y="69259"/>
                </a:lnTo>
                <a:lnTo>
                  <a:pt x="53333" y="69259"/>
                </a:lnTo>
                <a:lnTo>
                  <a:pt x="51851" y="67777"/>
                </a:lnTo>
                <a:lnTo>
                  <a:pt x="50370" y="66296"/>
                </a:lnTo>
                <a:lnTo>
                  <a:pt x="43333" y="76296"/>
                </a:lnTo>
                <a:close/>
                <a:moveTo>
                  <a:pt x="60000" y="67407"/>
                </a:moveTo>
                <a:lnTo>
                  <a:pt x="60000" y="67407"/>
                </a:lnTo>
                <a:lnTo>
                  <a:pt x="61481" y="67407"/>
                </a:lnTo>
                <a:lnTo>
                  <a:pt x="62962" y="67037"/>
                </a:lnTo>
                <a:lnTo>
                  <a:pt x="64074" y="66296"/>
                </a:lnTo>
                <a:lnTo>
                  <a:pt x="65185" y="65185"/>
                </a:lnTo>
                <a:lnTo>
                  <a:pt x="65185" y="65185"/>
                </a:lnTo>
                <a:lnTo>
                  <a:pt x="66296" y="64074"/>
                </a:lnTo>
                <a:lnTo>
                  <a:pt x="67037" y="62962"/>
                </a:lnTo>
                <a:lnTo>
                  <a:pt x="67407" y="61481"/>
                </a:lnTo>
                <a:lnTo>
                  <a:pt x="67407" y="60000"/>
                </a:lnTo>
                <a:lnTo>
                  <a:pt x="67407" y="60000"/>
                </a:lnTo>
                <a:lnTo>
                  <a:pt x="67407" y="58518"/>
                </a:lnTo>
                <a:lnTo>
                  <a:pt x="67037" y="57407"/>
                </a:lnTo>
                <a:lnTo>
                  <a:pt x="66296" y="55925"/>
                </a:lnTo>
                <a:lnTo>
                  <a:pt x="65185" y="54814"/>
                </a:lnTo>
                <a:lnTo>
                  <a:pt x="65185" y="54814"/>
                </a:lnTo>
                <a:lnTo>
                  <a:pt x="64074" y="54074"/>
                </a:lnTo>
                <a:lnTo>
                  <a:pt x="62962" y="53333"/>
                </a:lnTo>
                <a:lnTo>
                  <a:pt x="61481" y="52962"/>
                </a:lnTo>
                <a:lnTo>
                  <a:pt x="60000" y="52592"/>
                </a:lnTo>
                <a:lnTo>
                  <a:pt x="60000" y="52592"/>
                </a:lnTo>
                <a:lnTo>
                  <a:pt x="58518" y="52962"/>
                </a:lnTo>
                <a:lnTo>
                  <a:pt x="57407" y="53333"/>
                </a:lnTo>
                <a:lnTo>
                  <a:pt x="55555" y="54074"/>
                </a:lnTo>
                <a:lnTo>
                  <a:pt x="54444" y="54814"/>
                </a:lnTo>
                <a:lnTo>
                  <a:pt x="54444" y="54814"/>
                </a:lnTo>
                <a:lnTo>
                  <a:pt x="53703" y="55925"/>
                </a:lnTo>
                <a:lnTo>
                  <a:pt x="52962" y="57407"/>
                </a:lnTo>
                <a:lnTo>
                  <a:pt x="52592" y="58518"/>
                </a:lnTo>
                <a:lnTo>
                  <a:pt x="52222" y="60000"/>
                </a:lnTo>
                <a:lnTo>
                  <a:pt x="52222" y="60000"/>
                </a:lnTo>
                <a:lnTo>
                  <a:pt x="52592" y="61481"/>
                </a:lnTo>
                <a:lnTo>
                  <a:pt x="52962" y="62962"/>
                </a:lnTo>
                <a:lnTo>
                  <a:pt x="53703" y="64074"/>
                </a:lnTo>
                <a:lnTo>
                  <a:pt x="54444" y="65185"/>
                </a:lnTo>
                <a:lnTo>
                  <a:pt x="54444" y="65185"/>
                </a:lnTo>
                <a:lnTo>
                  <a:pt x="55555" y="66296"/>
                </a:lnTo>
                <a:lnTo>
                  <a:pt x="57407" y="67037"/>
                </a:lnTo>
                <a:lnTo>
                  <a:pt x="58518" y="67407"/>
                </a:lnTo>
                <a:lnTo>
                  <a:pt x="60000" y="67407"/>
                </a:lnTo>
                <a:lnTo>
                  <a:pt x="60000" y="67407"/>
                </a:lnTo>
                <a:close/>
                <a:moveTo>
                  <a:pt x="66296" y="50370"/>
                </a:moveTo>
                <a:lnTo>
                  <a:pt x="66296" y="50370"/>
                </a:lnTo>
                <a:lnTo>
                  <a:pt x="67777" y="52222"/>
                </a:lnTo>
                <a:lnTo>
                  <a:pt x="69259" y="53703"/>
                </a:lnTo>
                <a:lnTo>
                  <a:pt x="76666" y="42962"/>
                </a:lnTo>
                <a:lnTo>
                  <a:pt x="66296" y="5037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34" name="Shape 1053"/>
          <p:cNvSpPr/>
          <p:nvPr/>
        </p:nvSpPr>
        <p:spPr>
          <a:xfrm>
            <a:off x="5796649" y="5175233"/>
            <a:ext cx="396144" cy="39371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59815"/>
                </a:moveTo>
                <a:lnTo>
                  <a:pt x="0" y="59815"/>
                </a:lnTo>
                <a:lnTo>
                  <a:pt x="369" y="53907"/>
                </a:lnTo>
                <a:lnTo>
                  <a:pt x="1107" y="47630"/>
                </a:lnTo>
                <a:lnTo>
                  <a:pt x="2584" y="42092"/>
                </a:lnTo>
                <a:lnTo>
                  <a:pt x="4430" y="36923"/>
                </a:lnTo>
                <a:lnTo>
                  <a:pt x="7015" y="31753"/>
                </a:lnTo>
                <a:lnTo>
                  <a:pt x="9969" y="26953"/>
                </a:lnTo>
                <a:lnTo>
                  <a:pt x="13661" y="22153"/>
                </a:lnTo>
                <a:lnTo>
                  <a:pt x="17723" y="17353"/>
                </a:lnTo>
                <a:lnTo>
                  <a:pt x="17723" y="17353"/>
                </a:lnTo>
                <a:lnTo>
                  <a:pt x="22153" y="13292"/>
                </a:lnTo>
                <a:lnTo>
                  <a:pt x="26584" y="9600"/>
                </a:lnTo>
                <a:lnTo>
                  <a:pt x="32123" y="6646"/>
                </a:lnTo>
                <a:lnTo>
                  <a:pt x="37292" y="4061"/>
                </a:lnTo>
                <a:lnTo>
                  <a:pt x="42461" y="2215"/>
                </a:lnTo>
                <a:lnTo>
                  <a:pt x="48000" y="1107"/>
                </a:lnTo>
                <a:lnTo>
                  <a:pt x="53907" y="0"/>
                </a:lnTo>
                <a:lnTo>
                  <a:pt x="59815" y="0"/>
                </a:lnTo>
                <a:lnTo>
                  <a:pt x="59815" y="0"/>
                </a:lnTo>
                <a:lnTo>
                  <a:pt x="66092" y="0"/>
                </a:lnTo>
                <a:lnTo>
                  <a:pt x="72000" y="1107"/>
                </a:lnTo>
                <a:lnTo>
                  <a:pt x="77538" y="2215"/>
                </a:lnTo>
                <a:lnTo>
                  <a:pt x="83076" y="4061"/>
                </a:lnTo>
                <a:lnTo>
                  <a:pt x="87876" y="6646"/>
                </a:lnTo>
                <a:lnTo>
                  <a:pt x="93415" y="9600"/>
                </a:lnTo>
                <a:lnTo>
                  <a:pt x="97846" y="13292"/>
                </a:lnTo>
                <a:lnTo>
                  <a:pt x="102646" y="17353"/>
                </a:lnTo>
                <a:lnTo>
                  <a:pt x="102646" y="17353"/>
                </a:lnTo>
                <a:lnTo>
                  <a:pt x="106707" y="22153"/>
                </a:lnTo>
                <a:lnTo>
                  <a:pt x="110030" y="26953"/>
                </a:lnTo>
                <a:lnTo>
                  <a:pt x="112984" y="31753"/>
                </a:lnTo>
                <a:lnTo>
                  <a:pt x="115569" y="36923"/>
                </a:lnTo>
                <a:lnTo>
                  <a:pt x="117415" y="42092"/>
                </a:lnTo>
                <a:lnTo>
                  <a:pt x="118892" y="47630"/>
                </a:lnTo>
                <a:lnTo>
                  <a:pt x="119630" y="53907"/>
                </a:lnTo>
                <a:lnTo>
                  <a:pt x="120000" y="59815"/>
                </a:lnTo>
                <a:lnTo>
                  <a:pt x="120000" y="59815"/>
                </a:lnTo>
                <a:lnTo>
                  <a:pt x="119630" y="65723"/>
                </a:lnTo>
                <a:lnTo>
                  <a:pt x="118892" y="71630"/>
                </a:lnTo>
                <a:lnTo>
                  <a:pt x="117415" y="77169"/>
                </a:lnTo>
                <a:lnTo>
                  <a:pt x="115569" y="83076"/>
                </a:lnTo>
                <a:lnTo>
                  <a:pt x="112984" y="88246"/>
                </a:lnTo>
                <a:lnTo>
                  <a:pt x="110030" y="93046"/>
                </a:lnTo>
                <a:lnTo>
                  <a:pt x="106707" y="97846"/>
                </a:lnTo>
                <a:lnTo>
                  <a:pt x="102646" y="102276"/>
                </a:lnTo>
                <a:lnTo>
                  <a:pt x="102646" y="102276"/>
                </a:lnTo>
                <a:lnTo>
                  <a:pt x="97846" y="106338"/>
                </a:lnTo>
                <a:lnTo>
                  <a:pt x="93415" y="109661"/>
                </a:lnTo>
                <a:lnTo>
                  <a:pt x="87876" y="112615"/>
                </a:lnTo>
                <a:lnTo>
                  <a:pt x="83076" y="115569"/>
                </a:lnTo>
                <a:lnTo>
                  <a:pt x="77538" y="117415"/>
                </a:lnTo>
                <a:lnTo>
                  <a:pt x="72000" y="118892"/>
                </a:lnTo>
                <a:lnTo>
                  <a:pt x="66092" y="119630"/>
                </a:lnTo>
                <a:lnTo>
                  <a:pt x="59815" y="120000"/>
                </a:lnTo>
                <a:lnTo>
                  <a:pt x="59815" y="120000"/>
                </a:lnTo>
                <a:lnTo>
                  <a:pt x="53907" y="119630"/>
                </a:lnTo>
                <a:lnTo>
                  <a:pt x="48000" y="118892"/>
                </a:lnTo>
                <a:lnTo>
                  <a:pt x="42461" y="117415"/>
                </a:lnTo>
                <a:lnTo>
                  <a:pt x="37292" y="115569"/>
                </a:lnTo>
                <a:lnTo>
                  <a:pt x="32123" y="112615"/>
                </a:lnTo>
                <a:lnTo>
                  <a:pt x="26584" y="109661"/>
                </a:lnTo>
                <a:lnTo>
                  <a:pt x="22153" y="106338"/>
                </a:lnTo>
                <a:lnTo>
                  <a:pt x="17723" y="102276"/>
                </a:lnTo>
                <a:lnTo>
                  <a:pt x="17723" y="102276"/>
                </a:lnTo>
                <a:lnTo>
                  <a:pt x="13661" y="97846"/>
                </a:lnTo>
                <a:lnTo>
                  <a:pt x="9969" y="93046"/>
                </a:lnTo>
                <a:lnTo>
                  <a:pt x="7015" y="88246"/>
                </a:lnTo>
                <a:lnTo>
                  <a:pt x="4430" y="83076"/>
                </a:lnTo>
                <a:lnTo>
                  <a:pt x="2584" y="77169"/>
                </a:lnTo>
                <a:lnTo>
                  <a:pt x="1107" y="71630"/>
                </a:lnTo>
                <a:lnTo>
                  <a:pt x="369" y="65723"/>
                </a:lnTo>
                <a:lnTo>
                  <a:pt x="0" y="59815"/>
                </a:lnTo>
                <a:lnTo>
                  <a:pt x="0" y="59815"/>
                </a:lnTo>
                <a:close/>
                <a:moveTo>
                  <a:pt x="4430" y="59815"/>
                </a:moveTo>
                <a:lnTo>
                  <a:pt x="4430" y="59815"/>
                </a:lnTo>
                <a:lnTo>
                  <a:pt x="4430" y="65353"/>
                </a:lnTo>
                <a:lnTo>
                  <a:pt x="5169" y="70892"/>
                </a:lnTo>
                <a:lnTo>
                  <a:pt x="6646" y="76061"/>
                </a:lnTo>
                <a:lnTo>
                  <a:pt x="8492" y="81230"/>
                </a:lnTo>
                <a:lnTo>
                  <a:pt x="10707" y="86030"/>
                </a:lnTo>
                <a:lnTo>
                  <a:pt x="13292" y="90830"/>
                </a:lnTo>
                <a:lnTo>
                  <a:pt x="16615" y="95261"/>
                </a:lnTo>
                <a:lnTo>
                  <a:pt x="20307" y="99323"/>
                </a:lnTo>
                <a:lnTo>
                  <a:pt x="20307" y="99323"/>
                </a:lnTo>
                <a:lnTo>
                  <a:pt x="24738" y="103015"/>
                </a:lnTo>
                <a:lnTo>
                  <a:pt x="28800" y="106338"/>
                </a:lnTo>
                <a:lnTo>
                  <a:pt x="33969" y="108923"/>
                </a:lnTo>
                <a:lnTo>
                  <a:pt x="38769" y="111507"/>
                </a:lnTo>
                <a:lnTo>
                  <a:pt x="43569" y="112984"/>
                </a:lnTo>
                <a:lnTo>
                  <a:pt x="48738" y="114830"/>
                </a:lnTo>
                <a:lnTo>
                  <a:pt x="54276" y="115569"/>
                </a:lnTo>
                <a:lnTo>
                  <a:pt x="59815" y="115938"/>
                </a:lnTo>
                <a:lnTo>
                  <a:pt x="59815" y="115938"/>
                </a:lnTo>
                <a:lnTo>
                  <a:pt x="65723" y="115569"/>
                </a:lnTo>
                <a:lnTo>
                  <a:pt x="71261" y="114830"/>
                </a:lnTo>
                <a:lnTo>
                  <a:pt x="76430" y="112984"/>
                </a:lnTo>
                <a:lnTo>
                  <a:pt x="81230" y="111507"/>
                </a:lnTo>
                <a:lnTo>
                  <a:pt x="86030" y="108923"/>
                </a:lnTo>
                <a:lnTo>
                  <a:pt x="91200" y="106338"/>
                </a:lnTo>
                <a:lnTo>
                  <a:pt x="95261" y="103015"/>
                </a:lnTo>
                <a:lnTo>
                  <a:pt x="99692" y="99323"/>
                </a:lnTo>
                <a:lnTo>
                  <a:pt x="99692" y="99323"/>
                </a:lnTo>
                <a:lnTo>
                  <a:pt x="103384" y="95261"/>
                </a:lnTo>
                <a:lnTo>
                  <a:pt x="106707" y="90830"/>
                </a:lnTo>
                <a:lnTo>
                  <a:pt x="109292" y="86030"/>
                </a:lnTo>
                <a:lnTo>
                  <a:pt x="111876" y="81230"/>
                </a:lnTo>
                <a:lnTo>
                  <a:pt x="113353" y="76061"/>
                </a:lnTo>
                <a:lnTo>
                  <a:pt x="114830" y="70892"/>
                </a:lnTo>
                <a:lnTo>
                  <a:pt x="115569" y="65353"/>
                </a:lnTo>
                <a:lnTo>
                  <a:pt x="115569" y="59815"/>
                </a:lnTo>
                <a:lnTo>
                  <a:pt x="115569" y="59815"/>
                </a:lnTo>
                <a:lnTo>
                  <a:pt x="115569" y="54276"/>
                </a:lnTo>
                <a:lnTo>
                  <a:pt x="114830" y="48369"/>
                </a:lnTo>
                <a:lnTo>
                  <a:pt x="113353" y="43200"/>
                </a:lnTo>
                <a:lnTo>
                  <a:pt x="111876" y="38400"/>
                </a:lnTo>
                <a:lnTo>
                  <a:pt x="109292" y="33600"/>
                </a:lnTo>
                <a:lnTo>
                  <a:pt x="106707" y="29169"/>
                </a:lnTo>
                <a:lnTo>
                  <a:pt x="103384" y="24738"/>
                </a:lnTo>
                <a:lnTo>
                  <a:pt x="99692" y="20676"/>
                </a:lnTo>
                <a:lnTo>
                  <a:pt x="99692" y="20676"/>
                </a:lnTo>
                <a:lnTo>
                  <a:pt x="95261" y="16246"/>
                </a:lnTo>
                <a:lnTo>
                  <a:pt x="91200" y="12923"/>
                </a:lnTo>
                <a:lnTo>
                  <a:pt x="86030" y="10338"/>
                </a:lnTo>
                <a:lnTo>
                  <a:pt x="81230" y="8123"/>
                </a:lnTo>
                <a:lnTo>
                  <a:pt x="76430" y="6276"/>
                </a:lnTo>
                <a:lnTo>
                  <a:pt x="71261" y="5169"/>
                </a:lnTo>
                <a:lnTo>
                  <a:pt x="65723" y="4061"/>
                </a:lnTo>
                <a:lnTo>
                  <a:pt x="59815" y="4061"/>
                </a:lnTo>
                <a:lnTo>
                  <a:pt x="59815" y="4061"/>
                </a:lnTo>
                <a:lnTo>
                  <a:pt x="54276" y="4061"/>
                </a:lnTo>
                <a:lnTo>
                  <a:pt x="48738" y="5169"/>
                </a:lnTo>
                <a:lnTo>
                  <a:pt x="43569" y="6276"/>
                </a:lnTo>
                <a:lnTo>
                  <a:pt x="38769" y="8123"/>
                </a:lnTo>
                <a:lnTo>
                  <a:pt x="33969" y="10338"/>
                </a:lnTo>
                <a:lnTo>
                  <a:pt x="28800" y="12923"/>
                </a:lnTo>
                <a:lnTo>
                  <a:pt x="24738" y="16246"/>
                </a:lnTo>
                <a:lnTo>
                  <a:pt x="20307" y="20676"/>
                </a:lnTo>
                <a:lnTo>
                  <a:pt x="20307" y="20676"/>
                </a:lnTo>
                <a:lnTo>
                  <a:pt x="16615" y="24738"/>
                </a:lnTo>
                <a:lnTo>
                  <a:pt x="13292" y="29169"/>
                </a:lnTo>
                <a:lnTo>
                  <a:pt x="10707" y="33600"/>
                </a:lnTo>
                <a:lnTo>
                  <a:pt x="8492" y="38400"/>
                </a:lnTo>
                <a:lnTo>
                  <a:pt x="6646" y="43200"/>
                </a:lnTo>
                <a:lnTo>
                  <a:pt x="5169" y="48369"/>
                </a:lnTo>
                <a:lnTo>
                  <a:pt x="4430" y="54276"/>
                </a:lnTo>
                <a:lnTo>
                  <a:pt x="4430" y="59815"/>
                </a:lnTo>
                <a:lnTo>
                  <a:pt x="4430" y="59815"/>
                </a:lnTo>
                <a:close/>
                <a:moveTo>
                  <a:pt x="20676" y="83076"/>
                </a:moveTo>
                <a:lnTo>
                  <a:pt x="20676" y="83076"/>
                </a:lnTo>
                <a:lnTo>
                  <a:pt x="18092" y="77907"/>
                </a:lnTo>
                <a:lnTo>
                  <a:pt x="16246" y="72738"/>
                </a:lnTo>
                <a:lnTo>
                  <a:pt x="15138" y="67200"/>
                </a:lnTo>
                <a:lnTo>
                  <a:pt x="14769" y="61661"/>
                </a:lnTo>
                <a:lnTo>
                  <a:pt x="14769" y="61661"/>
                </a:lnTo>
                <a:lnTo>
                  <a:pt x="15138" y="60923"/>
                </a:lnTo>
                <a:lnTo>
                  <a:pt x="15507" y="60184"/>
                </a:lnTo>
                <a:lnTo>
                  <a:pt x="16246" y="59815"/>
                </a:lnTo>
                <a:lnTo>
                  <a:pt x="16984" y="59815"/>
                </a:lnTo>
                <a:lnTo>
                  <a:pt x="56492" y="59815"/>
                </a:lnTo>
                <a:lnTo>
                  <a:pt x="36923" y="23630"/>
                </a:lnTo>
                <a:lnTo>
                  <a:pt x="36923" y="23630"/>
                </a:lnTo>
                <a:lnTo>
                  <a:pt x="36553" y="22892"/>
                </a:lnTo>
                <a:lnTo>
                  <a:pt x="36553" y="22153"/>
                </a:lnTo>
                <a:lnTo>
                  <a:pt x="36923" y="21415"/>
                </a:lnTo>
                <a:lnTo>
                  <a:pt x="37661" y="21046"/>
                </a:lnTo>
                <a:lnTo>
                  <a:pt x="37661" y="21046"/>
                </a:lnTo>
                <a:lnTo>
                  <a:pt x="42830" y="18092"/>
                </a:lnTo>
                <a:lnTo>
                  <a:pt x="48369" y="16246"/>
                </a:lnTo>
                <a:lnTo>
                  <a:pt x="53907" y="15138"/>
                </a:lnTo>
                <a:lnTo>
                  <a:pt x="59815" y="14769"/>
                </a:lnTo>
                <a:lnTo>
                  <a:pt x="59815" y="14769"/>
                </a:lnTo>
                <a:lnTo>
                  <a:pt x="66092" y="15138"/>
                </a:lnTo>
                <a:lnTo>
                  <a:pt x="71630" y="16246"/>
                </a:lnTo>
                <a:lnTo>
                  <a:pt x="77169" y="18092"/>
                </a:lnTo>
                <a:lnTo>
                  <a:pt x="82338" y="21046"/>
                </a:lnTo>
                <a:lnTo>
                  <a:pt x="82338" y="21046"/>
                </a:lnTo>
                <a:lnTo>
                  <a:pt x="83076" y="21415"/>
                </a:lnTo>
                <a:lnTo>
                  <a:pt x="83446" y="22153"/>
                </a:lnTo>
                <a:lnTo>
                  <a:pt x="83446" y="22892"/>
                </a:lnTo>
                <a:lnTo>
                  <a:pt x="83076" y="23630"/>
                </a:lnTo>
                <a:lnTo>
                  <a:pt x="63507" y="59815"/>
                </a:lnTo>
                <a:lnTo>
                  <a:pt x="103015" y="59815"/>
                </a:lnTo>
                <a:lnTo>
                  <a:pt x="103015" y="59815"/>
                </a:lnTo>
                <a:lnTo>
                  <a:pt x="104123" y="59815"/>
                </a:lnTo>
                <a:lnTo>
                  <a:pt x="104492" y="60184"/>
                </a:lnTo>
                <a:lnTo>
                  <a:pt x="104861" y="60923"/>
                </a:lnTo>
                <a:lnTo>
                  <a:pt x="105230" y="61661"/>
                </a:lnTo>
                <a:lnTo>
                  <a:pt x="105230" y="61661"/>
                </a:lnTo>
                <a:lnTo>
                  <a:pt x="104861" y="67200"/>
                </a:lnTo>
                <a:lnTo>
                  <a:pt x="103753" y="72738"/>
                </a:lnTo>
                <a:lnTo>
                  <a:pt x="101907" y="77907"/>
                </a:lnTo>
                <a:lnTo>
                  <a:pt x="99323" y="83076"/>
                </a:lnTo>
                <a:lnTo>
                  <a:pt x="99323" y="83076"/>
                </a:lnTo>
                <a:lnTo>
                  <a:pt x="96000" y="87507"/>
                </a:lnTo>
                <a:lnTo>
                  <a:pt x="92307" y="91569"/>
                </a:lnTo>
                <a:lnTo>
                  <a:pt x="87507" y="95630"/>
                </a:lnTo>
                <a:lnTo>
                  <a:pt x="82338" y="98953"/>
                </a:lnTo>
                <a:lnTo>
                  <a:pt x="82338" y="98953"/>
                </a:lnTo>
                <a:lnTo>
                  <a:pt x="81600" y="98953"/>
                </a:lnTo>
                <a:lnTo>
                  <a:pt x="81600" y="98953"/>
                </a:lnTo>
                <a:lnTo>
                  <a:pt x="80492" y="98953"/>
                </a:lnTo>
                <a:lnTo>
                  <a:pt x="79753" y="98215"/>
                </a:lnTo>
                <a:lnTo>
                  <a:pt x="59815" y="65353"/>
                </a:lnTo>
                <a:lnTo>
                  <a:pt x="40246" y="98215"/>
                </a:lnTo>
                <a:lnTo>
                  <a:pt x="40246" y="98215"/>
                </a:lnTo>
                <a:lnTo>
                  <a:pt x="39507" y="98953"/>
                </a:lnTo>
                <a:lnTo>
                  <a:pt x="38769" y="98953"/>
                </a:lnTo>
                <a:lnTo>
                  <a:pt x="38769" y="98953"/>
                </a:lnTo>
                <a:lnTo>
                  <a:pt x="37661" y="98953"/>
                </a:lnTo>
                <a:lnTo>
                  <a:pt x="37661" y="98953"/>
                </a:lnTo>
                <a:lnTo>
                  <a:pt x="32492" y="95630"/>
                </a:lnTo>
                <a:lnTo>
                  <a:pt x="27692" y="91569"/>
                </a:lnTo>
                <a:lnTo>
                  <a:pt x="24000" y="87507"/>
                </a:lnTo>
                <a:lnTo>
                  <a:pt x="20676" y="83076"/>
                </a:lnTo>
                <a:lnTo>
                  <a:pt x="20676" y="83076"/>
                </a:lnTo>
                <a:close/>
                <a:moveTo>
                  <a:pt x="19200" y="63507"/>
                </a:moveTo>
                <a:lnTo>
                  <a:pt x="19200" y="63507"/>
                </a:lnTo>
                <a:lnTo>
                  <a:pt x="19569" y="68307"/>
                </a:lnTo>
                <a:lnTo>
                  <a:pt x="20676" y="72738"/>
                </a:lnTo>
                <a:lnTo>
                  <a:pt x="22153" y="76800"/>
                </a:lnTo>
                <a:lnTo>
                  <a:pt x="24000" y="80861"/>
                </a:lnTo>
                <a:lnTo>
                  <a:pt x="26584" y="84553"/>
                </a:lnTo>
                <a:lnTo>
                  <a:pt x="30276" y="88246"/>
                </a:lnTo>
                <a:lnTo>
                  <a:pt x="33969" y="91200"/>
                </a:lnTo>
                <a:lnTo>
                  <a:pt x="38030" y="94153"/>
                </a:lnTo>
                <a:lnTo>
                  <a:pt x="56492" y="63507"/>
                </a:lnTo>
                <a:lnTo>
                  <a:pt x="19200" y="63507"/>
                </a:lnTo>
                <a:close/>
                <a:moveTo>
                  <a:pt x="59815" y="19200"/>
                </a:moveTo>
                <a:lnTo>
                  <a:pt x="59815" y="19200"/>
                </a:lnTo>
                <a:lnTo>
                  <a:pt x="55015" y="19569"/>
                </a:lnTo>
                <a:lnTo>
                  <a:pt x="50215" y="20307"/>
                </a:lnTo>
                <a:lnTo>
                  <a:pt x="45784" y="21415"/>
                </a:lnTo>
                <a:lnTo>
                  <a:pt x="41353" y="23630"/>
                </a:lnTo>
                <a:lnTo>
                  <a:pt x="59815" y="57600"/>
                </a:lnTo>
                <a:lnTo>
                  <a:pt x="78646" y="23630"/>
                </a:lnTo>
                <a:lnTo>
                  <a:pt x="78646" y="23630"/>
                </a:lnTo>
                <a:lnTo>
                  <a:pt x="74215" y="21415"/>
                </a:lnTo>
                <a:lnTo>
                  <a:pt x="69784" y="20307"/>
                </a:lnTo>
                <a:lnTo>
                  <a:pt x="64984" y="19569"/>
                </a:lnTo>
                <a:lnTo>
                  <a:pt x="59815" y="19200"/>
                </a:lnTo>
                <a:lnTo>
                  <a:pt x="59815" y="19200"/>
                </a:lnTo>
                <a:close/>
                <a:moveTo>
                  <a:pt x="63507" y="63507"/>
                </a:moveTo>
                <a:lnTo>
                  <a:pt x="81969" y="94153"/>
                </a:lnTo>
                <a:lnTo>
                  <a:pt x="81969" y="94153"/>
                </a:lnTo>
                <a:lnTo>
                  <a:pt x="86400" y="91200"/>
                </a:lnTo>
                <a:lnTo>
                  <a:pt x="89723" y="88246"/>
                </a:lnTo>
                <a:lnTo>
                  <a:pt x="93415" y="84553"/>
                </a:lnTo>
                <a:lnTo>
                  <a:pt x="96000" y="80861"/>
                </a:lnTo>
                <a:lnTo>
                  <a:pt x="97846" y="76800"/>
                </a:lnTo>
                <a:lnTo>
                  <a:pt x="99323" y="72738"/>
                </a:lnTo>
                <a:lnTo>
                  <a:pt x="100430" y="68307"/>
                </a:lnTo>
                <a:lnTo>
                  <a:pt x="100800" y="63507"/>
                </a:lnTo>
                <a:lnTo>
                  <a:pt x="63507" y="6350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35" name="Shape 1055"/>
          <p:cNvSpPr txBox="1"/>
          <p:nvPr/>
        </p:nvSpPr>
        <p:spPr>
          <a:xfrm>
            <a:off x="2166098" y="2692441"/>
            <a:ext cx="964460" cy="2051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spcAft>
                <a:spcPts val="800"/>
              </a:spcAft>
              <a:buSzPct val="25000"/>
            </a:pPr>
            <a:r>
              <a:rPr lang="zh-CN" altLang="en-US" sz="1600" dirty="0" smtClean="0">
                <a:solidFill>
                  <a:schemeClr val="lt1"/>
                </a:solidFill>
                <a:cs typeface="+mn-ea"/>
                <a:sym typeface="+mn-lt"/>
              </a:rPr>
              <a:t>问答类</a:t>
            </a:r>
            <a:endParaRPr lang="en-US" sz="16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6" name="Shape 1056"/>
          <p:cNvSpPr txBox="1"/>
          <p:nvPr/>
        </p:nvSpPr>
        <p:spPr>
          <a:xfrm>
            <a:off x="1344831" y="3769812"/>
            <a:ext cx="964460" cy="4103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spcAft>
                <a:spcPts val="800"/>
              </a:spcAft>
              <a:buSzPct val="25000"/>
            </a:pPr>
            <a:r>
              <a:rPr lang="zh-CN" altLang="en-US" sz="1600" dirty="0" smtClean="0">
                <a:solidFill>
                  <a:schemeClr val="lt1"/>
                </a:solidFill>
                <a:cs typeface="+mn-ea"/>
                <a:sym typeface="+mn-lt"/>
              </a:rPr>
              <a:t>完形填空类</a:t>
            </a:r>
            <a:endParaRPr lang="en-US" altLang="zh-CN" sz="16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7" name="Shape 1057"/>
          <p:cNvSpPr txBox="1"/>
          <p:nvPr/>
        </p:nvSpPr>
        <p:spPr>
          <a:xfrm>
            <a:off x="2748192" y="4401267"/>
            <a:ext cx="1114504" cy="4103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spcAft>
                <a:spcPts val="800"/>
              </a:spcAft>
              <a:buSzPct val="25000"/>
            </a:pPr>
            <a:r>
              <a:rPr lang="zh-CN" altLang="en-US" sz="2000" dirty="0" smtClean="0">
                <a:solidFill>
                  <a:schemeClr val="lt1"/>
                </a:solidFill>
                <a:cs typeface="+mn-ea"/>
                <a:sym typeface="+mn-lt"/>
              </a:rPr>
              <a:t>选择题类</a:t>
            </a:r>
            <a:endParaRPr lang="en-US" altLang="zh-CN" sz="20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1" name="object 4"/>
          <p:cNvSpPr/>
          <p:nvPr/>
        </p:nvSpPr>
        <p:spPr>
          <a:xfrm>
            <a:off x="6596695" y="1448773"/>
            <a:ext cx="4096619" cy="1282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7"/>
          <p:cNvSpPr/>
          <p:nvPr/>
        </p:nvSpPr>
        <p:spPr>
          <a:xfrm>
            <a:off x="6561332" y="2861349"/>
            <a:ext cx="3034076" cy="18972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8"/>
          <p:cNvSpPr/>
          <p:nvPr/>
        </p:nvSpPr>
        <p:spPr>
          <a:xfrm>
            <a:off x="9595408" y="2973626"/>
            <a:ext cx="2078036" cy="7961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9"/>
          <p:cNvSpPr/>
          <p:nvPr/>
        </p:nvSpPr>
        <p:spPr>
          <a:xfrm>
            <a:off x="10080879" y="4060375"/>
            <a:ext cx="1107094" cy="5648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7"/>
          <p:cNvSpPr/>
          <p:nvPr/>
        </p:nvSpPr>
        <p:spPr>
          <a:xfrm>
            <a:off x="6596695" y="4988399"/>
            <a:ext cx="3603744" cy="1779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685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918106" y="-1596743"/>
            <a:ext cx="2690844" cy="3669436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sp>
        <p:nvSpPr>
          <p:cNvPr id="56" name="文本框 55"/>
          <p:cNvSpPr txBox="1"/>
          <p:nvPr/>
        </p:nvSpPr>
        <p:spPr>
          <a:xfrm>
            <a:off x="278959" y="267751"/>
            <a:ext cx="275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任务描述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8" name="Group 6"/>
          <p:cNvGrpSpPr/>
          <p:nvPr/>
        </p:nvGrpSpPr>
        <p:grpSpPr>
          <a:xfrm rot="3603723">
            <a:off x="549481" y="1919943"/>
            <a:ext cx="4603177" cy="2964026"/>
            <a:chOff x="4368408" y="2523548"/>
            <a:chExt cx="3626932" cy="2335419"/>
          </a:xfrm>
        </p:grpSpPr>
        <p:sp>
          <p:nvSpPr>
            <p:cNvPr id="79" name="Freeform 69"/>
            <p:cNvSpPr>
              <a:spLocks/>
            </p:cNvSpPr>
            <p:nvPr/>
          </p:nvSpPr>
          <p:spPr bwMode="auto">
            <a:xfrm rot="5400000">
              <a:off x="4570030" y="3489636"/>
              <a:ext cx="1059798" cy="404381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80" name="Freeform 70"/>
            <p:cNvSpPr>
              <a:spLocks/>
            </p:cNvSpPr>
            <p:nvPr/>
          </p:nvSpPr>
          <p:spPr bwMode="auto">
            <a:xfrm rot="5400000">
              <a:off x="4470072" y="3060266"/>
              <a:ext cx="528195" cy="731521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81" name="Freeform 71"/>
            <p:cNvSpPr>
              <a:spLocks/>
            </p:cNvSpPr>
            <p:nvPr/>
          </p:nvSpPr>
          <p:spPr bwMode="auto">
            <a:xfrm rot="5400000">
              <a:off x="4468367" y="3590165"/>
              <a:ext cx="531603" cy="731521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82" name="Freeform 72"/>
            <p:cNvSpPr>
              <a:spLocks/>
            </p:cNvSpPr>
            <p:nvPr/>
          </p:nvSpPr>
          <p:spPr bwMode="auto">
            <a:xfrm rot="5400000">
              <a:off x="4931814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83" name="Freeform 73"/>
            <p:cNvSpPr>
              <a:spLocks/>
            </p:cNvSpPr>
            <p:nvPr/>
          </p:nvSpPr>
          <p:spPr bwMode="auto">
            <a:xfrm rot="5400000">
              <a:off x="5005649" y="2915438"/>
              <a:ext cx="847384" cy="701986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84" name="Freeform 74"/>
            <p:cNvSpPr>
              <a:spLocks/>
            </p:cNvSpPr>
            <p:nvPr/>
          </p:nvSpPr>
          <p:spPr bwMode="auto">
            <a:xfrm rot="5400000">
              <a:off x="5004512" y="3763958"/>
              <a:ext cx="849656" cy="701986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85" name="Freeform 75"/>
            <p:cNvSpPr>
              <a:spLocks/>
            </p:cNvSpPr>
            <p:nvPr/>
          </p:nvSpPr>
          <p:spPr bwMode="auto">
            <a:xfrm rot="5400000">
              <a:off x="6733351" y="3490203"/>
              <a:ext cx="1059798" cy="403245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86" name="Freeform 76"/>
            <p:cNvSpPr>
              <a:spLocks/>
            </p:cNvSpPr>
            <p:nvPr/>
          </p:nvSpPr>
          <p:spPr bwMode="auto">
            <a:xfrm rot="5400000">
              <a:off x="7365481" y="3060265"/>
              <a:ext cx="528195" cy="731521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87" name="Freeform 77"/>
            <p:cNvSpPr>
              <a:spLocks/>
            </p:cNvSpPr>
            <p:nvPr/>
          </p:nvSpPr>
          <p:spPr bwMode="auto">
            <a:xfrm rot="5400000">
              <a:off x="7363778" y="3590164"/>
              <a:ext cx="531603" cy="731521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88" name="Freeform 78"/>
            <p:cNvSpPr>
              <a:spLocks/>
            </p:cNvSpPr>
            <p:nvPr/>
          </p:nvSpPr>
          <p:spPr bwMode="auto">
            <a:xfrm rot="5400000">
              <a:off x="5733758" y="3564037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89" name="Freeform 79"/>
            <p:cNvSpPr>
              <a:spLocks/>
            </p:cNvSpPr>
            <p:nvPr/>
          </p:nvSpPr>
          <p:spPr bwMode="auto">
            <a:xfrm rot="5400000">
              <a:off x="6510148" y="2916005"/>
              <a:ext cx="847384" cy="700851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90" name="Freeform 80"/>
            <p:cNvSpPr>
              <a:spLocks/>
            </p:cNvSpPr>
            <p:nvPr/>
          </p:nvSpPr>
          <p:spPr bwMode="auto">
            <a:xfrm rot="5400000">
              <a:off x="6509012" y="3764525"/>
              <a:ext cx="849656" cy="700851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91" name="Freeform 81"/>
            <p:cNvSpPr>
              <a:spLocks/>
            </p:cNvSpPr>
            <p:nvPr/>
          </p:nvSpPr>
          <p:spPr bwMode="auto">
            <a:xfrm rot="5400000">
              <a:off x="5594043" y="2742779"/>
              <a:ext cx="1166573" cy="728112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92" name="Freeform 82"/>
            <p:cNvSpPr>
              <a:spLocks/>
            </p:cNvSpPr>
            <p:nvPr/>
          </p:nvSpPr>
          <p:spPr bwMode="auto">
            <a:xfrm rot="5400000">
              <a:off x="5592908" y="3910488"/>
              <a:ext cx="1168845" cy="728112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93" name="Freeform 83"/>
            <p:cNvSpPr>
              <a:spLocks/>
            </p:cNvSpPr>
            <p:nvPr/>
          </p:nvSpPr>
          <p:spPr bwMode="auto">
            <a:xfrm rot="5400000">
              <a:off x="7724994" y="3425457"/>
              <a:ext cx="9087" cy="531602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94" name="Freeform 84"/>
            <p:cNvSpPr>
              <a:spLocks/>
            </p:cNvSpPr>
            <p:nvPr/>
          </p:nvSpPr>
          <p:spPr bwMode="auto">
            <a:xfrm rot="5400000">
              <a:off x="6992339" y="3403874"/>
              <a:ext cx="9087" cy="574766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95" name="Freeform 85"/>
            <p:cNvSpPr>
              <a:spLocks/>
            </p:cNvSpPr>
            <p:nvPr/>
          </p:nvSpPr>
          <p:spPr bwMode="auto">
            <a:xfrm rot="5400000">
              <a:off x="4629665" y="3425456"/>
              <a:ext cx="9087" cy="531602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96" name="Freeform 86"/>
            <p:cNvSpPr>
              <a:spLocks/>
            </p:cNvSpPr>
            <p:nvPr/>
          </p:nvSpPr>
          <p:spPr bwMode="auto">
            <a:xfrm rot="5400000">
              <a:off x="5361185" y="3403874"/>
              <a:ext cx="9087" cy="574766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97" name="Freeform 87"/>
            <p:cNvSpPr>
              <a:spLocks/>
            </p:cNvSpPr>
            <p:nvPr/>
          </p:nvSpPr>
          <p:spPr bwMode="auto">
            <a:xfrm rot="5400000">
              <a:off x="6172786" y="3327202"/>
              <a:ext cx="9087" cy="728112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98" name="Freeform 88"/>
            <p:cNvSpPr>
              <a:spLocks/>
            </p:cNvSpPr>
            <p:nvPr/>
          </p:nvSpPr>
          <p:spPr bwMode="auto">
            <a:xfrm rot="5400000">
              <a:off x="7303573" y="3529959"/>
              <a:ext cx="1059798" cy="323732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99" name="Freeform 89"/>
            <p:cNvSpPr>
              <a:spLocks/>
            </p:cNvSpPr>
            <p:nvPr/>
          </p:nvSpPr>
          <p:spPr bwMode="auto">
            <a:xfrm rot="5400000">
              <a:off x="6837853" y="3587889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 rot="5400000">
              <a:off x="6303980" y="3559493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101" name="Freeform 91"/>
            <p:cNvSpPr>
              <a:spLocks/>
            </p:cNvSpPr>
            <p:nvPr/>
          </p:nvSpPr>
          <p:spPr bwMode="auto">
            <a:xfrm rot="5400000">
              <a:off x="5804184" y="3621968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102" name="Freeform 92"/>
            <p:cNvSpPr>
              <a:spLocks/>
            </p:cNvSpPr>
            <p:nvPr/>
          </p:nvSpPr>
          <p:spPr bwMode="auto">
            <a:xfrm rot="5400000">
              <a:off x="4000376" y="3529960"/>
              <a:ext cx="1059798" cy="323732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103" name="Freeform 93"/>
            <p:cNvSpPr>
              <a:spLocks/>
            </p:cNvSpPr>
            <p:nvPr/>
          </p:nvSpPr>
          <p:spPr bwMode="auto">
            <a:xfrm rot="5400000">
              <a:off x="4466093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104" name="Freeform 94"/>
            <p:cNvSpPr>
              <a:spLocks/>
            </p:cNvSpPr>
            <p:nvPr/>
          </p:nvSpPr>
          <p:spPr bwMode="auto">
            <a:xfrm rot="5400000">
              <a:off x="4362158" y="3558926"/>
              <a:ext cx="1697039" cy="264665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105" name="Freeform 95"/>
            <p:cNvSpPr>
              <a:spLocks/>
            </p:cNvSpPr>
            <p:nvPr/>
          </p:nvSpPr>
          <p:spPr bwMode="auto">
            <a:xfrm rot="5400000">
              <a:off x="4862526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106" name="Freeform 96"/>
            <p:cNvSpPr>
              <a:spLocks/>
            </p:cNvSpPr>
            <p:nvPr/>
          </p:nvSpPr>
          <p:spPr bwMode="auto">
            <a:xfrm rot="5400000">
              <a:off x="5303823" y="3621399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107" name="Freeform 97"/>
            <p:cNvSpPr>
              <a:spLocks/>
            </p:cNvSpPr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5783283" y="1904996"/>
            <a:ext cx="2314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&lt;D,  Q,  A,  a&gt;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834857" y="2817916"/>
            <a:ext cx="53912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一篇文章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Q: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针对文章内容提出的一个问题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A: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的正确答案候选集合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a: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正确答案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17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8098" y="0"/>
            <a:ext cx="1220009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918106" y="-1596743"/>
            <a:ext cx="2690844" cy="3669436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sp>
        <p:nvSpPr>
          <p:cNvPr id="13" name="文本框 12"/>
          <p:cNvSpPr txBox="1"/>
          <p:nvPr/>
        </p:nvSpPr>
        <p:spPr>
          <a:xfrm>
            <a:off x="278959" y="267751"/>
            <a:ext cx="275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18494" y="5010812"/>
            <a:ext cx="2603003" cy="472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2800" dirty="0">
                <a:cs typeface="+mn-ea"/>
                <a:sym typeface="+mn-lt"/>
              </a:rPr>
              <a:t>表示问题</a:t>
            </a:r>
            <a:endParaRPr lang="en-US" sz="2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903045" y="1567044"/>
            <a:ext cx="3694096" cy="2874520"/>
          </a:xfrm>
          <a:custGeom>
            <a:avLst/>
            <a:gdLst>
              <a:gd name="T0" fmla="*/ 243 w 892"/>
              <a:gd name="T1" fmla="*/ 694 h 694"/>
              <a:gd name="T2" fmla="*/ 237 w 892"/>
              <a:gd name="T3" fmla="*/ 694 h 694"/>
              <a:gd name="T4" fmla="*/ 2 w 892"/>
              <a:gd name="T5" fmla="*/ 694 h 694"/>
              <a:gd name="T6" fmla="*/ 2 w 892"/>
              <a:gd name="T7" fmla="*/ 459 h 694"/>
              <a:gd name="T8" fmla="*/ 2 w 892"/>
              <a:gd name="T9" fmla="*/ 261 h 694"/>
              <a:gd name="T10" fmla="*/ 2 w 892"/>
              <a:gd name="T11" fmla="*/ 257 h 694"/>
              <a:gd name="T12" fmla="*/ 2 w 892"/>
              <a:gd name="T13" fmla="*/ 0 h 694"/>
              <a:gd name="T14" fmla="*/ 33 w 892"/>
              <a:gd name="T15" fmla="*/ 1 h 694"/>
              <a:gd name="T16" fmla="*/ 244 w 892"/>
              <a:gd name="T17" fmla="*/ 1 h 694"/>
              <a:gd name="T18" fmla="*/ 244 w 892"/>
              <a:gd name="T19" fmla="*/ 1 h 694"/>
              <a:gd name="T20" fmla="*/ 244 w 892"/>
              <a:gd name="T21" fmla="*/ 1 h 694"/>
              <a:gd name="T22" fmla="*/ 443 w 892"/>
              <a:gd name="T23" fmla="*/ 1 h 694"/>
              <a:gd name="T24" fmla="*/ 564 w 892"/>
              <a:gd name="T25" fmla="*/ 1 h 694"/>
              <a:gd name="T26" fmla="*/ 564 w 892"/>
              <a:gd name="T27" fmla="*/ 0 h 694"/>
              <a:gd name="T28" fmla="*/ 655 w 892"/>
              <a:gd name="T29" fmla="*/ 0 h 694"/>
              <a:gd name="T30" fmla="*/ 696 w 892"/>
              <a:gd name="T31" fmla="*/ 0 h 694"/>
              <a:gd name="T32" fmla="*/ 696 w 892"/>
              <a:gd name="T33" fmla="*/ 254 h 694"/>
              <a:gd name="T34" fmla="*/ 696 w 892"/>
              <a:gd name="T35" fmla="*/ 260 h 694"/>
              <a:gd name="T36" fmla="*/ 697 w 892"/>
              <a:gd name="T37" fmla="*/ 260 h 694"/>
              <a:gd name="T38" fmla="*/ 697 w 892"/>
              <a:gd name="T39" fmla="*/ 262 h 694"/>
              <a:gd name="T40" fmla="*/ 710 w 892"/>
              <a:gd name="T41" fmla="*/ 261 h 694"/>
              <a:gd name="T42" fmla="*/ 712 w 892"/>
              <a:gd name="T43" fmla="*/ 261 h 694"/>
              <a:gd name="T44" fmla="*/ 697 w 892"/>
              <a:gd name="T45" fmla="*/ 262 h 694"/>
              <a:gd name="T46" fmla="*/ 741 w 892"/>
              <a:gd name="T47" fmla="*/ 308 h 694"/>
              <a:gd name="T48" fmla="*/ 765 w 892"/>
              <a:gd name="T49" fmla="*/ 302 h 694"/>
              <a:gd name="T50" fmla="*/ 827 w 892"/>
              <a:gd name="T51" fmla="*/ 281 h 694"/>
              <a:gd name="T52" fmla="*/ 892 w 892"/>
              <a:gd name="T53" fmla="*/ 356 h 694"/>
              <a:gd name="T54" fmla="*/ 827 w 892"/>
              <a:gd name="T55" fmla="*/ 432 h 694"/>
              <a:gd name="T56" fmla="*/ 765 w 892"/>
              <a:gd name="T57" fmla="*/ 411 h 694"/>
              <a:gd name="T58" fmla="*/ 741 w 892"/>
              <a:gd name="T59" fmla="*/ 405 h 694"/>
              <a:gd name="T60" fmla="*/ 697 w 892"/>
              <a:gd name="T61" fmla="*/ 453 h 694"/>
              <a:gd name="T62" fmla="*/ 696 w 892"/>
              <a:gd name="T63" fmla="*/ 454 h 694"/>
              <a:gd name="T64" fmla="*/ 696 w 892"/>
              <a:gd name="T65" fmla="*/ 459 h 694"/>
              <a:gd name="T66" fmla="*/ 696 w 892"/>
              <a:gd name="T67" fmla="*/ 694 h 694"/>
              <a:gd name="T68" fmla="*/ 649 w 892"/>
              <a:gd name="T69" fmla="*/ 694 h 694"/>
              <a:gd name="T70" fmla="*/ 649 w 892"/>
              <a:gd name="T71" fmla="*/ 694 h 694"/>
              <a:gd name="T72" fmla="*/ 442 w 892"/>
              <a:gd name="T73" fmla="*/ 694 h 694"/>
              <a:gd name="T74" fmla="*/ 435 w 892"/>
              <a:gd name="T75" fmla="*/ 694 h 694"/>
              <a:gd name="T76" fmla="*/ 435 w 892"/>
              <a:gd name="T77" fmla="*/ 694 h 694"/>
              <a:gd name="T78" fmla="*/ 416 w 892"/>
              <a:gd name="T79" fmla="*/ 684 h 694"/>
              <a:gd name="T80" fmla="*/ 418 w 892"/>
              <a:gd name="T81" fmla="*/ 663 h 694"/>
              <a:gd name="T82" fmla="*/ 441 w 892"/>
              <a:gd name="T83" fmla="*/ 590 h 694"/>
              <a:gd name="T84" fmla="*/ 340 w 892"/>
              <a:gd name="T85" fmla="*/ 499 h 694"/>
              <a:gd name="T86" fmla="*/ 240 w 892"/>
              <a:gd name="T87" fmla="*/ 590 h 694"/>
              <a:gd name="T88" fmla="*/ 263 w 892"/>
              <a:gd name="T89" fmla="*/ 663 h 694"/>
              <a:gd name="T90" fmla="*/ 264 w 892"/>
              <a:gd name="T91" fmla="*/ 684 h 694"/>
              <a:gd name="T92" fmla="*/ 244 w 892"/>
              <a:gd name="T93" fmla="*/ 694 h 694"/>
              <a:gd name="T94" fmla="*/ 243 w 892"/>
              <a:gd name="T95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92" h="694">
                <a:moveTo>
                  <a:pt x="243" y="694"/>
                </a:moveTo>
                <a:cubicBezTo>
                  <a:pt x="237" y="694"/>
                  <a:pt x="237" y="694"/>
                  <a:pt x="237" y="694"/>
                </a:cubicBezTo>
                <a:cubicBezTo>
                  <a:pt x="2" y="694"/>
                  <a:pt x="2" y="694"/>
                  <a:pt x="2" y="694"/>
                </a:cubicBezTo>
                <a:cubicBezTo>
                  <a:pt x="2" y="459"/>
                  <a:pt x="2" y="459"/>
                  <a:pt x="2" y="459"/>
                </a:cubicBezTo>
                <a:cubicBezTo>
                  <a:pt x="2" y="458"/>
                  <a:pt x="0" y="294"/>
                  <a:pt x="2" y="261"/>
                </a:cubicBezTo>
                <a:cubicBezTo>
                  <a:pt x="2" y="260"/>
                  <a:pt x="2" y="258"/>
                  <a:pt x="2" y="257"/>
                </a:cubicBezTo>
                <a:cubicBezTo>
                  <a:pt x="2" y="0"/>
                  <a:pt x="2" y="0"/>
                  <a:pt x="2" y="0"/>
                </a:cubicBezTo>
                <a:cubicBezTo>
                  <a:pt x="33" y="1"/>
                  <a:pt x="33" y="1"/>
                  <a:pt x="33" y="1"/>
                </a:cubicBezTo>
                <a:cubicBezTo>
                  <a:pt x="244" y="1"/>
                  <a:pt x="244" y="1"/>
                  <a:pt x="244" y="1"/>
                </a:cubicBezTo>
                <a:cubicBezTo>
                  <a:pt x="244" y="1"/>
                  <a:pt x="244" y="1"/>
                  <a:pt x="244" y="1"/>
                </a:cubicBezTo>
                <a:cubicBezTo>
                  <a:pt x="244" y="1"/>
                  <a:pt x="244" y="1"/>
                  <a:pt x="244" y="1"/>
                </a:cubicBezTo>
                <a:cubicBezTo>
                  <a:pt x="443" y="1"/>
                  <a:pt x="443" y="1"/>
                  <a:pt x="443" y="1"/>
                </a:cubicBezTo>
                <a:cubicBezTo>
                  <a:pt x="564" y="1"/>
                  <a:pt x="564" y="1"/>
                  <a:pt x="564" y="1"/>
                </a:cubicBezTo>
                <a:cubicBezTo>
                  <a:pt x="564" y="0"/>
                  <a:pt x="564" y="0"/>
                  <a:pt x="564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658" y="0"/>
                  <a:pt x="681" y="0"/>
                  <a:pt x="696" y="0"/>
                </a:cubicBezTo>
                <a:cubicBezTo>
                  <a:pt x="696" y="254"/>
                  <a:pt x="696" y="254"/>
                  <a:pt x="696" y="254"/>
                </a:cubicBezTo>
                <a:cubicBezTo>
                  <a:pt x="696" y="257"/>
                  <a:pt x="696" y="259"/>
                  <a:pt x="696" y="260"/>
                </a:cubicBezTo>
                <a:cubicBezTo>
                  <a:pt x="697" y="260"/>
                  <a:pt x="697" y="260"/>
                  <a:pt x="697" y="260"/>
                </a:cubicBezTo>
                <a:cubicBezTo>
                  <a:pt x="697" y="261"/>
                  <a:pt x="697" y="261"/>
                  <a:pt x="697" y="262"/>
                </a:cubicBezTo>
                <a:cubicBezTo>
                  <a:pt x="710" y="261"/>
                  <a:pt x="710" y="261"/>
                  <a:pt x="710" y="261"/>
                </a:cubicBezTo>
                <a:cubicBezTo>
                  <a:pt x="712" y="261"/>
                  <a:pt x="712" y="261"/>
                  <a:pt x="712" y="261"/>
                </a:cubicBezTo>
                <a:cubicBezTo>
                  <a:pt x="697" y="262"/>
                  <a:pt x="697" y="262"/>
                  <a:pt x="697" y="262"/>
                </a:cubicBezTo>
                <a:cubicBezTo>
                  <a:pt x="700" y="290"/>
                  <a:pt x="717" y="308"/>
                  <a:pt x="741" y="308"/>
                </a:cubicBezTo>
                <a:cubicBezTo>
                  <a:pt x="748" y="308"/>
                  <a:pt x="756" y="306"/>
                  <a:pt x="765" y="302"/>
                </a:cubicBezTo>
                <a:cubicBezTo>
                  <a:pt x="781" y="294"/>
                  <a:pt x="812" y="281"/>
                  <a:pt x="827" y="281"/>
                </a:cubicBezTo>
                <a:cubicBezTo>
                  <a:pt x="863" y="281"/>
                  <a:pt x="892" y="315"/>
                  <a:pt x="892" y="356"/>
                </a:cubicBezTo>
                <a:cubicBezTo>
                  <a:pt x="892" y="398"/>
                  <a:pt x="863" y="432"/>
                  <a:pt x="827" y="432"/>
                </a:cubicBezTo>
                <a:cubicBezTo>
                  <a:pt x="812" y="432"/>
                  <a:pt x="781" y="419"/>
                  <a:pt x="765" y="411"/>
                </a:cubicBezTo>
                <a:cubicBezTo>
                  <a:pt x="756" y="407"/>
                  <a:pt x="748" y="405"/>
                  <a:pt x="741" y="405"/>
                </a:cubicBezTo>
                <a:cubicBezTo>
                  <a:pt x="716" y="405"/>
                  <a:pt x="699" y="424"/>
                  <a:pt x="697" y="453"/>
                </a:cubicBezTo>
                <a:cubicBezTo>
                  <a:pt x="696" y="454"/>
                  <a:pt x="696" y="454"/>
                  <a:pt x="696" y="454"/>
                </a:cubicBezTo>
                <a:cubicBezTo>
                  <a:pt x="696" y="459"/>
                  <a:pt x="696" y="459"/>
                  <a:pt x="696" y="459"/>
                </a:cubicBezTo>
                <a:cubicBezTo>
                  <a:pt x="696" y="694"/>
                  <a:pt x="696" y="694"/>
                  <a:pt x="696" y="694"/>
                </a:cubicBezTo>
                <a:cubicBezTo>
                  <a:pt x="649" y="694"/>
                  <a:pt x="649" y="694"/>
                  <a:pt x="649" y="694"/>
                </a:cubicBezTo>
                <a:cubicBezTo>
                  <a:pt x="649" y="694"/>
                  <a:pt x="649" y="694"/>
                  <a:pt x="649" y="694"/>
                </a:cubicBezTo>
                <a:cubicBezTo>
                  <a:pt x="442" y="694"/>
                  <a:pt x="442" y="694"/>
                  <a:pt x="442" y="694"/>
                </a:cubicBezTo>
                <a:cubicBezTo>
                  <a:pt x="439" y="694"/>
                  <a:pt x="436" y="694"/>
                  <a:pt x="435" y="694"/>
                </a:cubicBezTo>
                <a:cubicBezTo>
                  <a:pt x="435" y="694"/>
                  <a:pt x="435" y="694"/>
                  <a:pt x="435" y="694"/>
                </a:cubicBezTo>
                <a:cubicBezTo>
                  <a:pt x="426" y="693"/>
                  <a:pt x="419" y="689"/>
                  <a:pt x="416" y="684"/>
                </a:cubicBezTo>
                <a:cubicBezTo>
                  <a:pt x="413" y="677"/>
                  <a:pt x="415" y="669"/>
                  <a:pt x="418" y="663"/>
                </a:cubicBezTo>
                <a:cubicBezTo>
                  <a:pt x="420" y="658"/>
                  <a:pt x="441" y="615"/>
                  <a:pt x="441" y="590"/>
                </a:cubicBezTo>
                <a:cubicBezTo>
                  <a:pt x="441" y="540"/>
                  <a:pt x="396" y="499"/>
                  <a:pt x="340" y="499"/>
                </a:cubicBezTo>
                <a:cubicBezTo>
                  <a:pt x="285" y="499"/>
                  <a:pt x="240" y="540"/>
                  <a:pt x="240" y="590"/>
                </a:cubicBezTo>
                <a:cubicBezTo>
                  <a:pt x="240" y="615"/>
                  <a:pt x="261" y="658"/>
                  <a:pt x="263" y="663"/>
                </a:cubicBezTo>
                <a:cubicBezTo>
                  <a:pt x="267" y="671"/>
                  <a:pt x="267" y="679"/>
                  <a:pt x="264" y="684"/>
                </a:cubicBezTo>
                <a:cubicBezTo>
                  <a:pt x="261" y="690"/>
                  <a:pt x="254" y="693"/>
                  <a:pt x="244" y="694"/>
                </a:cubicBezTo>
                <a:cubicBezTo>
                  <a:pt x="244" y="694"/>
                  <a:pt x="243" y="694"/>
                  <a:pt x="243" y="69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700" b="1">
              <a:cs typeface="+mn-ea"/>
              <a:sym typeface="+mn-lt"/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>
            <a:off x="7754699" y="1579039"/>
            <a:ext cx="3694096" cy="2878517"/>
          </a:xfrm>
          <a:custGeom>
            <a:avLst/>
            <a:gdLst>
              <a:gd name="T0" fmla="*/ 648 w 892"/>
              <a:gd name="T1" fmla="*/ 695 h 695"/>
              <a:gd name="T2" fmla="*/ 628 w 892"/>
              <a:gd name="T3" fmla="*/ 684 h 695"/>
              <a:gd name="T4" fmla="*/ 629 w 892"/>
              <a:gd name="T5" fmla="*/ 663 h 695"/>
              <a:gd name="T6" fmla="*/ 652 w 892"/>
              <a:gd name="T7" fmla="*/ 590 h 695"/>
              <a:gd name="T8" fmla="*/ 552 w 892"/>
              <a:gd name="T9" fmla="*/ 499 h 695"/>
              <a:gd name="T10" fmla="*/ 451 w 892"/>
              <a:gd name="T11" fmla="*/ 590 h 695"/>
              <a:gd name="T12" fmla="*/ 474 w 892"/>
              <a:gd name="T13" fmla="*/ 663 h 695"/>
              <a:gd name="T14" fmla="*/ 476 w 892"/>
              <a:gd name="T15" fmla="*/ 684 h 695"/>
              <a:gd name="T16" fmla="*/ 457 w 892"/>
              <a:gd name="T17" fmla="*/ 694 h 695"/>
              <a:gd name="T18" fmla="*/ 457 w 892"/>
              <a:gd name="T19" fmla="*/ 694 h 695"/>
              <a:gd name="T20" fmla="*/ 450 w 892"/>
              <a:gd name="T21" fmla="*/ 694 h 695"/>
              <a:gd name="T22" fmla="*/ 243 w 892"/>
              <a:gd name="T23" fmla="*/ 694 h 695"/>
              <a:gd name="T24" fmla="*/ 230 w 892"/>
              <a:gd name="T25" fmla="*/ 694 h 695"/>
              <a:gd name="T26" fmla="*/ 196 w 892"/>
              <a:gd name="T27" fmla="*/ 694 h 695"/>
              <a:gd name="T28" fmla="*/ 196 w 892"/>
              <a:gd name="T29" fmla="*/ 459 h 695"/>
              <a:gd name="T30" fmla="*/ 196 w 892"/>
              <a:gd name="T31" fmla="*/ 453 h 695"/>
              <a:gd name="T32" fmla="*/ 195 w 892"/>
              <a:gd name="T33" fmla="*/ 453 h 695"/>
              <a:gd name="T34" fmla="*/ 196 w 892"/>
              <a:gd name="T35" fmla="*/ 453 h 695"/>
              <a:gd name="T36" fmla="*/ 152 w 892"/>
              <a:gd name="T37" fmla="*/ 405 h 695"/>
              <a:gd name="T38" fmla="*/ 127 w 892"/>
              <a:gd name="T39" fmla="*/ 411 h 695"/>
              <a:gd name="T40" fmla="*/ 65 w 892"/>
              <a:gd name="T41" fmla="*/ 432 h 695"/>
              <a:gd name="T42" fmla="*/ 0 w 892"/>
              <a:gd name="T43" fmla="*/ 357 h 695"/>
              <a:gd name="T44" fmla="*/ 65 w 892"/>
              <a:gd name="T45" fmla="*/ 281 h 695"/>
              <a:gd name="T46" fmla="*/ 127 w 892"/>
              <a:gd name="T47" fmla="*/ 302 h 695"/>
              <a:gd name="T48" fmla="*/ 151 w 892"/>
              <a:gd name="T49" fmla="*/ 308 h 695"/>
              <a:gd name="T50" fmla="*/ 195 w 892"/>
              <a:gd name="T51" fmla="*/ 262 h 695"/>
              <a:gd name="T52" fmla="*/ 184 w 892"/>
              <a:gd name="T53" fmla="*/ 262 h 695"/>
              <a:gd name="T54" fmla="*/ 186 w 892"/>
              <a:gd name="T55" fmla="*/ 262 h 695"/>
              <a:gd name="T56" fmla="*/ 195 w 892"/>
              <a:gd name="T57" fmla="*/ 262 h 695"/>
              <a:gd name="T58" fmla="*/ 195 w 892"/>
              <a:gd name="T59" fmla="*/ 261 h 695"/>
              <a:gd name="T60" fmla="*/ 196 w 892"/>
              <a:gd name="T61" fmla="*/ 261 h 695"/>
              <a:gd name="T62" fmla="*/ 196 w 892"/>
              <a:gd name="T63" fmla="*/ 260 h 695"/>
              <a:gd name="T64" fmla="*/ 196 w 892"/>
              <a:gd name="T65" fmla="*/ 255 h 695"/>
              <a:gd name="T66" fmla="*/ 196 w 892"/>
              <a:gd name="T67" fmla="*/ 0 h 695"/>
              <a:gd name="T68" fmla="*/ 237 w 892"/>
              <a:gd name="T69" fmla="*/ 1 h 695"/>
              <a:gd name="T70" fmla="*/ 330 w 892"/>
              <a:gd name="T71" fmla="*/ 1 h 695"/>
              <a:gd name="T72" fmla="*/ 341 w 892"/>
              <a:gd name="T73" fmla="*/ 1 h 695"/>
              <a:gd name="T74" fmla="*/ 449 w 892"/>
              <a:gd name="T75" fmla="*/ 1 h 695"/>
              <a:gd name="T76" fmla="*/ 648 w 892"/>
              <a:gd name="T77" fmla="*/ 1 h 695"/>
              <a:gd name="T78" fmla="*/ 648 w 892"/>
              <a:gd name="T79" fmla="*/ 1 h 695"/>
              <a:gd name="T80" fmla="*/ 649 w 892"/>
              <a:gd name="T81" fmla="*/ 1 h 695"/>
              <a:gd name="T82" fmla="*/ 859 w 892"/>
              <a:gd name="T83" fmla="*/ 1 h 695"/>
              <a:gd name="T84" fmla="*/ 890 w 892"/>
              <a:gd name="T85" fmla="*/ 1 h 695"/>
              <a:gd name="T86" fmla="*/ 890 w 892"/>
              <a:gd name="T87" fmla="*/ 257 h 695"/>
              <a:gd name="T88" fmla="*/ 890 w 892"/>
              <a:gd name="T89" fmla="*/ 261 h 695"/>
              <a:gd name="T90" fmla="*/ 890 w 892"/>
              <a:gd name="T91" fmla="*/ 459 h 695"/>
              <a:gd name="T92" fmla="*/ 890 w 892"/>
              <a:gd name="T93" fmla="*/ 694 h 695"/>
              <a:gd name="T94" fmla="*/ 655 w 892"/>
              <a:gd name="T95" fmla="*/ 694 h 695"/>
              <a:gd name="T96" fmla="*/ 650 w 892"/>
              <a:gd name="T97" fmla="*/ 694 h 695"/>
              <a:gd name="T98" fmla="*/ 648 w 892"/>
              <a:gd name="T9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92" h="695">
                <a:moveTo>
                  <a:pt x="648" y="695"/>
                </a:moveTo>
                <a:cubicBezTo>
                  <a:pt x="638" y="693"/>
                  <a:pt x="631" y="690"/>
                  <a:pt x="628" y="684"/>
                </a:cubicBezTo>
                <a:cubicBezTo>
                  <a:pt x="625" y="679"/>
                  <a:pt x="625" y="671"/>
                  <a:pt x="629" y="663"/>
                </a:cubicBezTo>
                <a:cubicBezTo>
                  <a:pt x="631" y="659"/>
                  <a:pt x="652" y="615"/>
                  <a:pt x="652" y="590"/>
                </a:cubicBezTo>
                <a:cubicBezTo>
                  <a:pt x="652" y="540"/>
                  <a:pt x="607" y="499"/>
                  <a:pt x="552" y="499"/>
                </a:cubicBezTo>
                <a:cubicBezTo>
                  <a:pt x="496" y="499"/>
                  <a:pt x="451" y="540"/>
                  <a:pt x="451" y="590"/>
                </a:cubicBezTo>
                <a:cubicBezTo>
                  <a:pt x="451" y="615"/>
                  <a:pt x="472" y="659"/>
                  <a:pt x="474" y="663"/>
                </a:cubicBezTo>
                <a:cubicBezTo>
                  <a:pt x="477" y="669"/>
                  <a:pt x="479" y="677"/>
                  <a:pt x="476" y="684"/>
                </a:cubicBezTo>
                <a:cubicBezTo>
                  <a:pt x="473" y="689"/>
                  <a:pt x="466" y="693"/>
                  <a:pt x="457" y="694"/>
                </a:cubicBezTo>
                <a:cubicBezTo>
                  <a:pt x="457" y="694"/>
                  <a:pt x="457" y="694"/>
                  <a:pt x="457" y="694"/>
                </a:cubicBezTo>
                <a:cubicBezTo>
                  <a:pt x="456" y="694"/>
                  <a:pt x="453" y="694"/>
                  <a:pt x="450" y="694"/>
                </a:cubicBezTo>
                <a:cubicBezTo>
                  <a:pt x="243" y="694"/>
                  <a:pt x="243" y="694"/>
                  <a:pt x="243" y="694"/>
                </a:cubicBezTo>
                <a:cubicBezTo>
                  <a:pt x="230" y="694"/>
                  <a:pt x="230" y="694"/>
                  <a:pt x="230" y="694"/>
                </a:cubicBezTo>
                <a:cubicBezTo>
                  <a:pt x="196" y="694"/>
                  <a:pt x="196" y="694"/>
                  <a:pt x="196" y="694"/>
                </a:cubicBezTo>
                <a:cubicBezTo>
                  <a:pt x="196" y="459"/>
                  <a:pt x="196" y="459"/>
                  <a:pt x="196" y="459"/>
                </a:cubicBezTo>
                <a:cubicBezTo>
                  <a:pt x="196" y="453"/>
                  <a:pt x="196" y="453"/>
                  <a:pt x="196" y="453"/>
                </a:cubicBezTo>
                <a:cubicBezTo>
                  <a:pt x="195" y="453"/>
                  <a:pt x="195" y="453"/>
                  <a:pt x="195" y="453"/>
                </a:cubicBezTo>
                <a:cubicBezTo>
                  <a:pt x="196" y="453"/>
                  <a:pt x="196" y="453"/>
                  <a:pt x="196" y="453"/>
                </a:cubicBezTo>
                <a:cubicBezTo>
                  <a:pt x="193" y="424"/>
                  <a:pt x="176" y="405"/>
                  <a:pt x="152" y="405"/>
                </a:cubicBezTo>
                <a:cubicBezTo>
                  <a:pt x="144" y="405"/>
                  <a:pt x="136" y="407"/>
                  <a:pt x="127" y="411"/>
                </a:cubicBezTo>
                <a:cubicBezTo>
                  <a:pt x="111" y="419"/>
                  <a:pt x="80" y="432"/>
                  <a:pt x="65" y="432"/>
                </a:cubicBezTo>
                <a:cubicBezTo>
                  <a:pt x="29" y="432"/>
                  <a:pt x="0" y="398"/>
                  <a:pt x="0" y="357"/>
                </a:cubicBezTo>
                <a:cubicBezTo>
                  <a:pt x="0" y="315"/>
                  <a:pt x="29" y="281"/>
                  <a:pt x="65" y="281"/>
                </a:cubicBezTo>
                <a:cubicBezTo>
                  <a:pt x="80" y="281"/>
                  <a:pt x="111" y="294"/>
                  <a:pt x="127" y="302"/>
                </a:cubicBezTo>
                <a:cubicBezTo>
                  <a:pt x="136" y="306"/>
                  <a:pt x="144" y="308"/>
                  <a:pt x="151" y="308"/>
                </a:cubicBezTo>
                <a:cubicBezTo>
                  <a:pt x="175" y="308"/>
                  <a:pt x="192" y="290"/>
                  <a:pt x="195" y="262"/>
                </a:cubicBezTo>
                <a:cubicBezTo>
                  <a:pt x="184" y="262"/>
                  <a:pt x="184" y="262"/>
                  <a:pt x="184" y="262"/>
                </a:cubicBezTo>
                <a:cubicBezTo>
                  <a:pt x="186" y="262"/>
                  <a:pt x="186" y="262"/>
                  <a:pt x="186" y="262"/>
                </a:cubicBezTo>
                <a:cubicBezTo>
                  <a:pt x="195" y="262"/>
                  <a:pt x="195" y="262"/>
                  <a:pt x="195" y="262"/>
                </a:cubicBezTo>
                <a:cubicBezTo>
                  <a:pt x="195" y="261"/>
                  <a:pt x="195" y="261"/>
                  <a:pt x="195" y="261"/>
                </a:cubicBezTo>
                <a:cubicBezTo>
                  <a:pt x="196" y="261"/>
                  <a:pt x="196" y="261"/>
                  <a:pt x="196" y="261"/>
                </a:cubicBezTo>
                <a:cubicBezTo>
                  <a:pt x="196" y="260"/>
                  <a:pt x="196" y="260"/>
                  <a:pt x="196" y="260"/>
                </a:cubicBezTo>
                <a:cubicBezTo>
                  <a:pt x="196" y="259"/>
                  <a:pt x="196" y="257"/>
                  <a:pt x="196" y="255"/>
                </a:cubicBezTo>
                <a:cubicBezTo>
                  <a:pt x="196" y="0"/>
                  <a:pt x="196" y="0"/>
                  <a:pt x="196" y="0"/>
                </a:cubicBezTo>
                <a:cubicBezTo>
                  <a:pt x="211" y="0"/>
                  <a:pt x="234" y="1"/>
                  <a:pt x="237" y="1"/>
                </a:cubicBezTo>
                <a:cubicBezTo>
                  <a:pt x="330" y="1"/>
                  <a:pt x="330" y="1"/>
                  <a:pt x="330" y="1"/>
                </a:cubicBezTo>
                <a:cubicBezTo>
                  <a:pt x="341" y="1"/>
                  <a:pt x="341" y="1"/>
                  <a:pt x="341" y="1"/>
                </a:cubicBezTo>
                <a:cubicBezTo>
                  <a:pt x="449" y="1"/>
                  <a:pt x="449" y="1"/>
                  <a:pt x="449" y="1"/>
                </a:cubicBezTo>
                <a:cubicBezTo>
                  <a:pt x="648" y="1"/>
                  <a:pt x="648" y="1"/>
                  <a:pt x="648" y="1"/>
                </a:cubicBezTo>
                <a:cubicBezTo>
                  <a:pt x="648" y="1"/>
                  <a:pt x="648" y="1"/>
                  <a:pt x="648" y="1"/>
                </a:cubicBezTo>
                <a:cubicBezTo>
                  <a:pt x="649" y="1"/>
                  <a:pt x="649" y="1"/>
                  <a:pt x="649" y="1"/>
                </a:cubicBezTo>
                <a:cubicBezTo>
                  <a:pt x="859" y="1"/>
                  <a:pt x="859" y="1"/>
                  <a:pt x="859" y="1"/>
                </a:cubicBezTo>
                <a:cubicBezTo>
                  <a:pt x="890" y="1"/>
                  <a:pt x="890" y="1"/>
                  <a:pt x="890" y="1"/>
                </a:cubicBezTo>
                <a:cubicBezTo>
                  <a:pt x="890" y="257"/>
                  <a:pt x="890" y="257"/>
                  <a:pt x="890" y="257"/>
                </a:cubicBezTo>
                <a:cubicBezTo>
                  <a:pt x="890" y="258"/>
                  <a:pt x="890" y="260"/>
                  <a:pt x="890" y="261"/>
                </a:cubicBezTo>
                <a:cubicBezTo>
                  <a:pt x="892" y="294"/>
                  <a:pt x="890" y="458"/>
                  <a:pt x="890" y="459"/>
                </a:cubicBezTo>
                <a:cubicBezTo>
                  <a:pt x="890" y="694"/>
                  <a:pt x="890" y="694"/>
                  <a:pt x="890" y="694"/>
                </a:cubicBezTo>
                <a:cubicBezTo>
                  <a:pt x="655" y="694"/>
                  <a:pt x="655" y="694"/>
                  <a:pt x="655" y="694"/>
                </a:cubicBezTo>
                <a:cubicBezTo>
                  <a:pt x="650" y="694"/>
                  <a:pt x="650" y="694"/>
                  <a:pt x="650" y="694"/>
                </a:cubicBezTo>
                <a:cubicBezTo>
                  <a:pt x="649" y="694"/>
                  <a:pt x="648" y="695"/>
                  <a:pt x="648" y="6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700" b="1">
              <a:cs typeface="+mn-ea"/>
              <a:sym typeface="+mn-lt"/>
            </a:endParaRPr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4672567" y="1543056"/>
            <a:ext cx="3014447" cy="2878517"/>
          </a:xfrm>
          <a:custGeom>
            <a:avLst/>
            <a:gdLst>
              <a:gd name="T0" fmla="*/ 252 w 728"/>
              <a:gd name="T1" fmla="*/ 694 h 695"/>
              <a:gd name="T2" fmla="*/ 247 w 728"/>
              <a:gd name="T3" fmla="*/ 694 h 695"/>
              <a:gd name="T4" fmla="*/ 0 w 728"/>
              <a:gd name="T5" fmla="*/ 694 h 695"/>
              <a:gd name="T6" fmla="*/ 0 w 728"/>
              <a:gd name="T7" fmla="*/ 459 h 695"/>
              <a:gd name="T8" fmla="*/ 0 w 728"/>
              <a:gd name="T9" fmla="*/ 455 h 695"/>
              <a:gd name="T10" fmla="*/ 0 w 728"/>
              <a:gd name="T11" fmla="*/ 455 h 695"/>
              <a:gd name="T12" fmla="*/ 20 w 728"/>
              <a:gd name="T13" fmla="*/ 431 h 695"/>
              <a:gd name="T14" fmla="*/ 33 w 728"/>
              <a:gd name="T15" fmla="*/ 434 h 695"/>
              <a:gd name="T16" fmla="*/ 110 w 728"/>
              <a:gd name="T17" fmla="*/ 457 h 695"/>
              <a:gd name="T18" fmla="*/ 206 w 728"/>
              <a:gd name="T19" fmla="*/ 357 h 695"/>
              <a:gd name="T20" fmla="*/ 110 w 728"/>
              <a:gd name="T21" fmla="*/ 256 h 695"/>
              <a:gd name="T22" fmla="*/ 33 w 728"/>
              <a:gd name="T23" fmla="*/ 279 h 695"/>
              <a:gd name="T24" fmla="*/ 20 w 728"/>
              <a:gd name="T25" fmla="*/ 283 h 695"/>
              <a:gd name="T26" fmla="*/ 1 w 728"/>
              <a:gd name="T27" fmla="*/ 260 h 695"/>
              <a:gd name="T28" fmla="*/ 0 w 728"/>
              <a:gd name="T29" fmla="*/ 259 h 695"/>
              <a:gd name="T30" fmla="*/ 0 w 728"/>
              <a:gd name="T31" fmla="*/ 259 h 695"/>
              <a:gd name="T32" fmla="*/ 0 w 728"/>
              <a:gd name="T33" fmla="*/ 255 h 695"/>
              <a:gd name="T34" fmla="*/ 0 w 728"/>
              <a:gd name="T35" fmla="*/ 1 h 695"/>
              <a:gd name="T36" fmla="*/ 33 w 728"/>
              <a:gd name="T37" fmla="*/ 1 h 695"/>
              <a:gd name="T38" fmla="*/ 253 w 728"/>
              <a:gd name="T39" fmla="*/ 1 h 695"/>
              <a:gd name="T40" fmla="*/ 254 w 728"/>
              <a:gd name="T41" fmla="*/ 1 h 695"/>
              <a:gd name="T42" fmla="*/ 254 w 728"/>
              <a:gd name="T43" fmla="*/ 1 h 695"/>
              <a:gd name="T44" fmla="*/ 463 w 728"/>
              <a:gd name="T45" fmla="*/ 1 h 695"/>
              <a:gd name="T46" fmla="*/ 589 w 728"/>
              <a:gd name="T47" fmla="*/ 1 h 695"/>
              <a:gd name="T48" fmla="*/ 589 w 728"/>
              <a:gd name="T49" fmla="*/ 0 h 695"/>
              <a:gd name="T50" fmla="*/ 685 w 728"/>
              <a:gd name="T51" fmla="*/ 0 h 695"/>
              <a:gd name="T52" fmla="*/ 728 w 728"/>
              <a:gd name="T53" fmla="*/ 0 h 695"/>
              <a:gd name="T54" fmla="*/ 728 w 728"/>
              <a:gd name="T55" fmla="*/ 255 h 695"/>
              <a:gd name="T56" fmla="*/ 728 w 728"/>
              <a:gd name="T57" fmla="*/ 260 h 695"/>
              <a:gd name="T58" fmla="*/ 709 w 728"/>
              <a:gd name="T59" fmla="*/ 282 h 695"/>
              <a:gd name="T60" fmla="*/ 695 w 728"/>
              <a:gd name="T61" fmla="*/ 279 h 695"/>
              <a:gd name="T62" fmla="*/ 619 w 728"/>
              <a:gd name="T63" fmla="*/ 256 h 695"/>
              <a:gd name="T64" fmla="*/ 523 w 728"/>
              <a:gd name="T65" fmla="*/ 356 h 695"/>
              <a:gd name="T66" fmla="*/ 619 w 728"/>
              <a:gd name="T67" fmla="*/ 457 h 695"/>
              <a:gd name="T68" fmla="*/ 695 w 728"/>
              <a:gd name="T69" fmla="*/ 434 h 695"/>
              <a:gd name="T70" fmla="*/ 709 w 728"/>
              <a:gd name="T71" fmla="*/ 431 h 695"/>
              <a:gd name="T72" fmla="*/ 728 w 728"/>
              <a:gd name="T73" fmla="*/ 454 h 695"/>
              <a:gd name="T74" fmla="*/ 728 w 728"/>
              <a:gd name="T75" fmla="*/ 459 h 695"/>
              <a:gd name="T76" fmla="*/ 728 w 728"/>
              <a:gd name="T77" fmla="*/ 694 h 695"/>
              <a:gd name="T78" fmla="*/ 679 w 728"/>
              <a:gd name="T79" fmla="*/ 694 h 695"/>
              <a:gd name="T80" fmla="*/ 679 w 728"/>
              <a:gd name="T81" fmla="*/ 694 h 695"/>
              <a:gd name="T82" fmla="*/ 461 w 728"/>
              <a:gd name="T83" fmla="*/ 694 h 695"/>
              <a:gd name="T84" fmla="*/ 454 w 728"/>
              <a:gd name="T85" fmla="*/ 694 h 695"/>
              <a:gd name="T86" fmla="*/ 454 w 728"/>
              <a:gd name="T87" fmla="*/ 694 h 695"/>
              <a:gd name="T88" fmla="*/ 434 w 728"/>
              <a:gd name="T89" fmla="*/ 684 h 695"/>
              <a:gd name="T90" fmla="*/ 436 w 728"/>
              <a:gd name="T91" fmla="*/ 663 h 695"/>
              <a:gd name="T92" fmla="*/ 461 w 728"/>
              <a:gd name="T93" fmla="*/ 590 h 695"/>
              <a:gd name="T94" fmla="*/ 355 w 728"/>
              <a:gd name="T95" fmla="*/ 499 h 695"/>
              <a:gd name="T96" fmla="*/ 249 w 728"/>
              <a:gd name="T97" fmla="*/ 590 h 695"/>
              <a:gd name="T98" fmla="*/ 274 w 728"/>
              <a:gd name="T99" fmla="*/ 663 h 695"/>
              <a:gd name="T100" fmla="*/ 275 w 728"/>
              <a:gd name="T101" fmla="*/ 684 h 695"/>
              <a:gd name="T102" fmla="*/ 254 w 728"/>
              <a:gd name="T103" fmla="*/ 695 h 695"/>
              <a:gd name="T104" fmla="*/ 252 w 728"/>
              <a:gd name="T105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28" h="695">
                <a:moveTo>
                  <a:pt x="252" y="694"/>
                </a:moveTo>
                <a:cubicBezTo>
                  <a:pt x="247" y="694"/>
                  <a:pt x="247" y="694"/>
                  <a:pt x="247" y="694"/>
                </a:cubicBezTo>
                <a:cubicBezTo>
                  <a:pt x="0" y="694"/>
                  <a:pt x="0" y="694"/>
                  <a:pt x="0" y="694"/>
                </a:cubicBezTo>
                <a:cubicBezTo>
                  <a:pt x="0" y="459"/>
                  <a:pt x="0" y="459"/>
                  <a:pt x="0" y="459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55"/>
                  <a:pt x="0" y="455"/>
                  <a:pt x="0" y="455"/>
                </a:cubicBezTo>
                <a:cubicBezTo>
                  <a:pt x="1" y="449"/>
                  <a:pt x="4" y="431"/>
                  <a:pt x="20" y="431"/>
                </a:cubicBezTo>
                <a:cubicBezTo>
                  <a:pt x="24" y="431"/>
                  <a:pt x="28" y="432"/>
                  <a:pt x="33" y="434"/>
                </a:cubicBezTo>
                <a:cubicBezTo>
                  <a:pt x="38" y="436"/>
                  <a:pt x="84" y="457"/>
                  <a:pt x="110" y="457"/>
                </a:cubicBezTo>
                <a:cubicBezTo>
                  <a:pt x="163" y="457"/>
                  <a:pt x="206" y="412"/>
                  <a:pt x="206" y="357"/>
                </a:cubicBezTo>
                <a:cubicBezTo>
                  <a:pt x="206" y="301"/>
                  <a:pt x="163" y="256"/>
                  <a:pt x="110" y="256"/>
                </a:cubicBezTo>
                <a:cubicBezTo>
                  <a:pt x="84" y="256"/>
                  <a:pt x="38" y="277"/>
                  <a:pt x="33" y="279"/>
                </a:cubicBezTo>
                <a:cubicBezTo>
                  <a:pt x="28" y="281"/>
                  <a:pt x="24" y="283"/>
                  <a:pt x="20" y="283"/>
                </a:cubicBezTo>
                <a:cubicBezTo>
                  <a:pt x="5" y="283"/>
                  <a:pt x="1" y="267"/>
                  <a:pt x="1" y="260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8"/>
                  <a:pt x="0" y="255"/>
                  <a:pt x="0" y="255"/>
                </a:cubicBezTo>
                <a:cubicBezTo>
                  <a:pt x="0" y="1"/>
                  <a:pt x="0" y="1"/>
                  <a:pt x="0" y="1"/>
                </a:cubicBezTo>
                <a:cubicBezTo>
                  <a:pt x="33" y="1"/>
                  <a:pt x="33" y="1"/>
                  <a:pt x="33" y="1"/>
                </a:cubicBezTo>
                <a:cubicBezTo>
                  <a:pt x="253" y="1"/>
                  <a:pt x="253" y="1"/>
                  <a:pt x="253" y="1"/>
                </a:cubicBezTo>
                <a:cubicBezTo>
                  <a:pt x="254" y="1"/>
                  <a:pt x="254" y="1"/>
                  <a:pt x="254" y="1"/>
                </a:cubicBezTo>
                <a:cubicBezTo>
                  <a:pt x="254" y="1"/>
                  <a:pt x="254" y="1"/>
                  <a:pt x="254" y="1"/>
                </a:cubicBezTo>
                <a:cubicBezTo>
                  <a:pt x="463" y="1"/>
                  <a:pt x="463" y="1"/>
                  <a:pt x="463" y="1"/>
                </a:cubicBezTo>
                <a:cubicBezTo>
                  <a:pt x="589" y="1"/>
                  <a:pt x="589" y="1"/>
                  <a:pt x="589" y="1"/>
                </a:cubicBezTo>
                <a:cubicBezTo>
                  <a:pt x="589" y="0"/>
                  <a:pt x="589" y="0"/>
                  <a:pt x="589" y="0"/>
                </a:cubicBezTo>
                <a:cubicBezTo>
                  <a:pt x="685" y="0"/>
                  <a:pt x="685" y="0"/>
                  <a:pt x="685" y="0"/>
                </a:cubicBezTo>
                <a:cubicBezTo>
                  <a:pt x="688" y="0"/>
                  <a:pt x="712" y="0"/>
                  <a:pt x="728" y="0"/>
                </a:cubicBezTo>
                <a:cubicBezTo>
                  <a:pt x="728" y="255"/>
                  <a:pt x="728" y="255"/>
                  <a:pt x="728" y="255"/>
                </a:cubicBezTo>
                <a:cubicBezTo>
                  <a:pt x="728" y="257"/>
                  <a:pt x="728" y="259"/>
                  <a:pt x="728" y="260"/>
                </a:cubicBezTo>
                <a:cubicBezTo>
                  <a:pt x="727" y="266"/>
                  <a:pt x="724" y="282"/>
                  <a:pt x="709" y="282"/>
                </a:cubicBezTo>
                <a:cubicBezTo>
                  <a:pt x="705" y="282"/>
                  <a:pt x="700" y="281"/>
                  <a:pt x="695" y="279"/>
                </a:cubicBezTo>
                <a:cubicBezTo>
                  <a:pt x="690" y="277"/>
                  <a:pt x="645" y="256"/>
                  <a:pt x="619" y="256"/>
                </a:cubicBezTo>
                <a:cubicBezTo>
                  <a:pt x="566" y="256"/>
                  <a:pt x="523" y="301"/>
                  <a:pt x="523" y="356"/>
                </a:cubicBezTo>
                <a:cubicBezTo>
                  <a:pt x="523" y="412"/>
                  <a:pt x="566" y="457"/>
                  <a:pt x="619" y="457"/>
                </a:cubicBezTo>
                <a:cubicBezTo>
                  <a:pt x="645" y="457"/>
                  <a:pt x="690" y="436"/>
                  <a:pt x="695" y="434"/>
                </a:cubicBezTo>
                <a:cubicBezTo>
                  <a:pt x="700" y="432"/>
                  <a:pt x="705" y="431"/>
                  <a:pt x="709" y="431"/>
                </a:cubicBezTo>
                <a:cubicBezTo>
                  <a:pt x="724" y="431"/>
                  <a:pt x="728" y="447"/>
                  <a:pt x="728" y="454"/>
                </a:cubicBezTo>
                <a:cubicBezTo>
                  <a:pt x="728" y="459"/>
                  <a:pt x="728" y="459"/>
                  <a:pt x="728" y="459"/>
                </a:cubicBezTo>
                <a:cubicBezTo>
                  <a:pt x="728" y="694"/>
                  <a:pt x="728" y="694"/>
                  <a:pt x="728" y="694"/>
                </a:cubicBezTo>
                <a:cubicBezTo>
                  <a:pt x="679" y="694"/>
                  <a:pt x="679" y="694"/>
                  <a:pt x="679" y="694"/>
                </a:cubicBezTo>
                <a:cubicBezTo>
                  <a:pt x="679" y="694"/>
                  <a:pt x="679" y="694"/>
                  <a:pt x="679" y="694"/>
                </a:cubicBezTo>
                <a:cubicBezTo>
                  <a:pt x="461" y="694"/>
                  <a:pt x="461" y="694"/>
                  <a:pt x="461" y="694"/>
                </a:cubicBezTo>
                <a:cubicBezTo>
                  <a:pt x="458" y="694"/>
                  <a:pt x="455" y="694"/>
                  <a:pt x="454" y="694"/>
                </a:cubicBezTo>
                <a:cubicBezTo>
                  <a:pt x="454" y="694"/>
                  <a:pt x="454" y="694"/>
                  <a:pt x="454" y="694"/>
                </a:cubicBezTo>
                <a:cubicBezTo>
                  <a:pt x="445" y="693"/>
                  <a:pt x="438" y="689"/>
                  <a:pt x="434" y="684"/>
                </a:cubicBezTo>
                <a:cubicBezTo>
                  <a:pt x="431" y="677"/>
                  <a:pt x="433" y="669"/>
                  <a:pt x="436" y="663"/>
                </a:cubicBezTo>
                <a:cubicBezTo>
                  <a:pt x="439" y="659"/>
                  <a:pt x="461" y="615"/>
                  <a:pt x="461" y="590"/>
                </a:cubicBezTo>
                <a:cubicBezTo>
                  <a:pt x="461" y="540"/>
                  <a:pt x="413" y="499"/>
                  <a:pt x="355" y="499"/>
                </a:cubicBezTo>
                <a:cubicBezTo>
                  <a:pt x="296" y="499"/>
                  <a:pt x="249" y="540"/>
                  <a:pt x="249" y="590"/>
                </a:cubicBezTo>
                <a:cubicBezTo>
                  <a:pt x="249" y="615"/>
                  <a:pt x="271" y="659"/>
                  <a:pt x="274" y="663"/>
                </a:cubicBezTo>
                <a:cubicBezTo>
                  <a:pt x="278" y="671"/>
                  <a:pt x="278" y="679"/>
                  <a:pt x="275" y="684"/>
                </a:cubicBezTo>
                <a:cubicBezTo>
                  <a:pt x="272" y="690"/>
                  <a:pt x="264" y="693"/>
                  <a:pt x="254" y="695"/>
                </a:cubicBezTo>
                <a:cubicBezTo>
                  <a:pt x="253" y="694"/>
                  <a:pt x="252" y="694"/>
                  <a:pt x="252" y="69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700" b="1">
              <a:cs typeface="+mn-ea"/>
              <a:sym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38862" y="2293844"/>
            <a:ext cx="1253869" cy="1015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99" b="1" dirty="0">
                <a:solidFill>
                  <a:schemeClr val="bg1"/>
                </a:solidFill>
                <a:cs typeface="+mn-ea"/>
                <a:sym typeface="+mn-lt"/>
              </a:rPr>
              <a:t>01 </a:t>
            </a:r>
            <a:endParaRPr lang="en-US" sz="59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87200" y="2293844"/>
            <a:ext cx="1253869" cy="1015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99" b="1" dirty="0">
                <a:solidFill>
                  <a:schemeClr val="bg1"/>
                </a:solidFill>
                <a:cs typeface="+mn-ea"/>
                <a:sym typeface="+mn-lt"/>
              </a:rPr>
              <a:t>02 </a:t>
            </a:r>
            <a:endParaRPr lang="en-US" sz="59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58570" y="2293844"/>
            <a:ext cx="1253869" cy="1015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99" b="1" dirty="0">
                <a:solidFill>
                  <a:schemeClr val="bg1"/>
                </a:solidFill>
                <a:cs typeface="+mn-ea"/>
                <a:sym typeface="+mn-lt"/>
              </a:rPr>
              <a:t>03 </a:t>
            </a:r>
            <a:endParaRPr lang="en-US" sz="59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86068" y="5010812"/>
            <a:ext cx="2603003" cy="472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lvl="0" algn="ctr">
              <a:lnSpc>
                <a:spcPct val="120000"/>
              </a:lnSpc>
              <a:defRPr sz="1600"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检索问题</a:t>
            </a:r>
            <a:endParaRPr lang="en-US" altLang="zh-CN" sz="2800" dirty="0"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76676" y="5010812"/>
            <a:ext cx="2603003" cy="404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lvl="0" algn="ctr">
              <a:lnSpc>
                <a:spcPct val="120000"/>
              </a:lnSpc>
              <a:defRPr sz="1600">
                <a:cs typeface="+mn-ea"/>
              </a:defRPr>
            </a:lvl1pPr>
          </a:lstStyle>
          <a:p>
            <a:r>
              <a:rPr lang="zh-CN" altLang="en-US" sz="2400" dirty="0">
                <a:sym typeface="+mn-lt"/>
              </a:rPr>
              <a:t>答案生成问题</a:t>
            </a:r>
            <a:endParaRPr lang="zh-CN" altLang="en-US" sz="24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3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86557" y="-257073"/>
            <a:ext cx="1220009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918106" y="-1596743"/>
            <a:ext cx="2690844" cy="3669436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sp>
        <p:nvSpPr>
          <p:cNvPr id="43" name="文本框 42"/>
          <p:cNvSpPr txBox="1"/>
          <p:nvPr/>
        </p:nvSpPr>
        <p:spPr>
          <a:xfrm>
            <a:off x="278959" y="267751"/>
            <a:ext cx="275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文档表达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>
            <a:off x="9096905" y="4844961"/>
            <a:ext cx="143933" cy="211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68">
                <a:moveTo>
                  <a:pt x="0" y="0"/>
                </a:moveTo>
                <a:lnTo>
                  <a:pt x="6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40" name="Freeform 142"/>
          <p:cNvSpPr>
            <a:spLocks noEditPoints="1"/>
          </p:cNvSpPr>
          <p:nvPr/>
        </p:nvSpPr>
        <p:spPr bwMode="auto">
          <a:xfrm>
            <a:off x="7519527" y="2502278"/>
            <a:ext cx="502882" cy="305364"/>
          </a:xfrm>
          <a:custGeom>
            <a:avLst/>
            <a:gdLst>
              <a:gd name="T0" fmla="*/ 172 w 209"/>
              <a:gd name="T1" fmla="*/ 85 h 127"/>
              <a:gd name="T2" fmla="*/ 142 w 209"/>
              <a:gd name="T3" fmla="*/ 17 h 127"/>
              <a:gd name="T4" fmla="*/ 138 w 209"/>
              <a:gd name="T5" fmla="*/ 20 h 127"/>
              <a:gd name="T6" fmla="*/ 131 w 209"/>
              <a:gd name="T7" fmla="*/ 19 h 127"/>
              <a:gd name="T8" fmla="*/ 79 w 209"/>
              <a:gd name="T9" fmla="*/ 23 h 127"/>
              <a:gd name="T10" fmla="*/ 67 w 209"/>
              <a:gd name="T11" fmla="*/ 17 h 127"/>
              <a:gd name="T12" fmla="*/ 37 w 209"/>
              <a:gd name="T13" fmla="*/ 85 h 127"/>
              <a:gd name="T14" fmla="*/ 45 w 209"/>
              <a:gd name="T15" fmla="*/ 91 h 127"/>
              <a:gd name="T16" fmla="*/ 60 w 209"/>
              <a:gd name="T17" fmla="*/ 99 h 127"/>
              <a:gd name="T18" fmla="*/ 72 w 209"/>
              <a:gd name="T19" fmla="*/ 110 h 127"/>
              <a:gd name="T20" fmla="*/ 85 w 209"/>
              <a:gd name="T21" fmla="*/ 121 h 127"/>
              <a:gd name="T22" fmla="*/ 109 w 209"/>
              <a:gd name="T23" fmla="*/ 125 h 127"/>
              <a:gd name="T24" fmla="*/ 116 w 209"/>
              <a:gd name="T25" fmla="*/ 111 h 127"/>
              <a:gd name="T26" fmla="*/ 130 w 209"/>
              <a:gd name="T27" fmla="*/ 116 h 127"/>
              <a:gd name="T28" fmla="*/ 134 w 209"/>
              <a:gd name="T29" fmla="*/ 102 h 127"/>
              <a:gd name="T30" fmla="*/ 141 w 209"/>
              <a:gd name="T31" fmla="*/ 104 h 127"/>
              <a:gd name="T32" fmla="*/ 149 w 209"/>
              <a:gd name="T33" fmla="*/ 91 h 127"/>
              <a:gd name="T34" fmla="*/ 158 w 209"/>
              <a:gd name="T35" fmla="*/ 93 h 127"/>
              <a:gd name="T36" fmla="*/ 165 w 209"/>
              <a:gd name="T37" fmla="*/ 79 h 127"/>
              <a:gd name="T38" fmla="*/ 34 w 209"/>
              <a:gd name="T39" fmla="*/ 9 h 127"/>
              <a:gd name="T40" fmla="*/ 175 w 209"/>
              <a:gd name="T41" fmla="*/ 9 h 127"/>
              <a:gd name="T42" fmla="*/ 151 w 209"/>
              <a:gd name="T43" fmla="*/ 20 h 127"/>
              <a:gd name="T44" fmla="*/ 100 w 209"/>
              <a:gd name="T45" fmla="*/ 27 h 127"/>
              <a:gd name="T46" fmla="*/ 108 w 209"/>
              <a:gd name="T47" fmla="*/ 25 h 127"/>
              <a:gd name="T48" fmla="*/ 115 w 209"/>
              <a:gd name="T49" fmla="*/ 24 h 127"/>
              <a:gd name="T50" fmla="*/ 130 w 209"/>
              <a:gd name="T51" fmla="*/ 26 h 127"/>
              <a:gd name="T52" fmla="*/ 148 w 209"/>
              <a:gd name="T53" fmla="*/ 29 h 127"/>
              <a:gd name="T54" fmla="*/ 160 w 209"/>
              <a:gd name="T55" fmla="*/ 75 h 127"/>
              <a:gd name="T56" fmla="*/ 111 w 209"/>
              <a:gd name="T57" fmla="*/ 48 h 127"/>
              <a:gd name="T58" fmla="*/ 107 w 209"/>
              <a:gd name="T59" fmla="*/ 47 h 127"/>
              <a:gd name="T60" fmla="*/ 103 w 209"/>
              <a:gd name="T61" fmla="*/ 46 h 127"/>
              <a:gd name="T62" fmla="*/ 95 w 209"/>
              <a:gd name="T63" fmla="*/ 47 h 127"/>
              <a:gd name="T64" fmla="*/ 93 w 209"/>
              <a:gd name="T65" fmla="*/ 48 h 127"/>
              <a:gd name="T66" fmla="*/ 72 w 209"/>
              <a:gd name="T67" fmla="*/ 52 h 127"/>
              <a:gd name="T68" fmla="*/ 69 w 209"/>
              <a:gd name="T69" fmla="*/ 50 h 127"/>
              <a:gd name="T70" fmla="*/ 94 w 209"/>
              <a:gd name="T71" fmla="*/ 30 h 127"/>
              <a:gd name="T72" fmla="*/ 50 w 209"/>
              <a:gd name="T73" fmla="*/ 90 h 127"/>
              <a:gd name="T74" fmla="*/ 56 w 209"/>
              <a:gd name="T75" fmla="*/ 84 h 127"/>
              <a:gd name="T76" fmla="*/ 71 w 209"/>
              <a:gd name="T77" fmla="*/ 105 h 127"/>
              <a:gd name="T78" fmla="*/ 70 w 209"/>
              <a:gd name="T79" fmla="*/ 94 h 127"/>
              <a:gd name="T80" fmla="*/ 71 w 209"/>
              <a:gd name="T81" fmla="*/ 105 h 127"/>
              <a:gd name="T82" fmla="*/ 80 w 209"/>
              <a:gd name="T83" fmla="*/ 107 h 127"/>
              <a:gd name="T84" fmla="*/ 91 w 209"/>
              <a:gd name="T85" fmla="*/ 10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9" h="127">
                <a:moveTo>
                  <a:pt x="165" y="79"/>
                </a:moveTo>
                <a:cubicBezTo>
                  <a:pt x="167" y="78"/>
                  <a:pt x="167" y="77"/>
                  <a:pt x="168" y="76"/>
                </a:cubicBezTo>
                <a:cubicBezTo>
                  <a:pt x="172" y="85"/>
                  <a:pt x="172" y="85"/>
                  <a:pt x="172" y="85"/>
                </a:cubicBezTo>
                <a:cubicBezTo>
                  <a:pt x="209" y="68"/>
                  <a:pt x="209" y="68"/>
                  <a:pt x="209" y="68"/>
                </a:cubicBezTo>
                <a:cubicBezTo>
                  <a:pt x="179" y="0"/>
                  <a:pt x="179" y="0"/>
                  <a:pt x="179" y="0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4" y="19"/>
                  <a:pt x="134" y="19"/>
                  <a:pt x="134" y="19"/>
                </a:cubicBezTo>
                <a:cubicBezTo>
                  <a:pt x="133" y="19"/>
                  <a:pt x="132" y="19"/>
                  <a:pt x="131" y="19"/>
                </a:cubicBezTo>
                <a:cubicBezTo>
                  <a:pt x="121" y="17"/>
                  <a:pt x="104" y="16"/>
                  <a:pt x="93" y="23"/>
                </a:cubicBezTo>
                <a:cubicBezTo>
                  <a:pt x="91" y="24"/>
                  <a:pt x="90" y="25"/>
                  <a:pt x="89" y="26"/>
                </a:cubicBezTo>
                <a:cubicBezTo>
                  <a:pt x="86" y="23"/>
                  <a:pt x="82" y="22"/>
                  <a:pt x="79" y="23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6"/>
                  <a:pt x="63" y="26"/>
                  <a:pt x="63" y="26"/>
                </a:cubicBezTo>
                <a:cubicBezTo>
                  <a:pt x="67" y="17"/>
                  <a:pt x="67" y="17"/>
                  <a:pt x="67" y="17"/>
                </a:cubicBezTo>
                <a:cubicBezTo>
                  <a:pt x="31" y="0"/>
                  <a:pt x="31" y="0"/>
                  <a:pt x="31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37" y="85"/>
                  <a:pt x="37" y="85"/>
                  <a:pt x="37" y="85"/>
                </a:cubicBezTo>
                <a:cubicBezTo>
                  <a:pt x="41" y="76"/>
                  <a:pt x="41" y="76"/>
                  <a:pt x="41" y="76"/>
                </a:cubicBezTo>
                <a:cubicBezTo>
                  <a:pt x="43" y="78"/>
                  <a:pt x="45" y="81"/>
                  <a:pt x="47" y="83"/>
                </a:cubicBezTo>
                <a:cubicBezTo>
                  <a:pt x="46" y="85"/>
                  <a:pt x="45" y="88"/>
                  <a:pt x="45" y="91"/>
                </a:cubicBezTo>
                <a:cubicBezTo>
                  <a:pt x="46" y="96"/>
                  <a:pt x="51" y="100"/>
                  <a:pt x="56" y="100"/>
                </a:cubicBezTo>
                <a:cubicBezTo>
                  <a:pt x="56" y="100"/>
                  <a:pt x="57" y="100"/>
                  <a:pt x="57" y="100"/>
                </a:cubicBezTo>
                <a:cubicBezTo>
                  <a:pt x="58" y="100"/>
                  <a:pt x="59" y="99"/>
                  <a:pt x="60" y="99"/>
                </a:cubicBezTo>
                <a:cubicBezTo>
                  <a:pt x="60" y="100"/>
                  <a:pt x="60" y="100"/>
                  <a:pt x="60" y="101"/>
                </a:cubicBezTo>
                <a:cubicBezTo>
                  <a:pt x="61" y="106"/>
                  <a:pt x="65" y="110"/>
                  <a:pt x="70" y="110"/>
                </a:cubicBezTo>
                <a:cubicBezTo>
                  <a:pt x="71" y="110"/>
                  <a:pt x="71" y="110"/>
                  <a:pt x="72" y="110"/>
                </a:cubicBezTo>
                <a:cubicBezTo>
                  <a:pt x="73" y="110"/>
                  <a:pt x="74" y="110"/>
                  <a:pt x="74" y="109"/>
                </a:cubicBezTo>
                <a:cubicBezTo>
                  <a:pt x="74" y="110"/>
                  <a:pt x="74" y="111"/>
                  <a:pt x="75" y="112"/>
                </a:cubicBezTo>
                <a:cubicBezTo>
                  <a:pt x="75" y="117"/>
                  <a:pt x="80" y="121"/>
                  <a:pt x="85" y="121"/>
                </a:cubicBezTo>
                <a:cubicBezTo>
                  <a:pt x="85" y="121"/>
                  <a:pt x="86" y="121"/>
                  <a:pt x="86" y="120"/>
                </a:cubicBezTo>
                <a:cubicBezTo>
                  <a:pt x="90" y="120"/>
                  <a:pt x="92" y="118"/>
                  <a:pt x="94" y="116"/>
                </a:cubicBezTo>
                <a:cubicBezTo>
                  <a:pt x="109" y="125"/>
                  <a:pt x="109" y="125"/>
                  <a:pt x="109" y="125"/>
                </a:cubicBezTo>
                <a:cubicBezTo>
                  <a:pt x="112" y="127"/>
                  <a:pt x="117" y="126"/>
                  <a:pt x="119" y="122"/>
                </a:cubicBezTo>
                <a:cubicBezTo>
                  <a:pt x="121" y="118"/>
                  <a:pt x="120" y="114"/>
                  <a:pt x="116" y="112"/>
                </a:cubicBezTo>
                <a:cubicBezTo>
                  <a:pt x="116" y="111"/>
                  <a:pt x="116" y="111"/>
                  <a:pt x="116" y="111"/>
                </a:cubicBezTo>
                <a:cubicBezTo>
                  <a:pt x="117" y="111"/>
                  <a:pt x="118" y="111"/>
                  <a:pt x="119" y="110"/>
                </a:cubicBezTo>
                <a:cubicBezTo>
                  <a:pt x="126" y="115"/>
                  <a:pt x="126" y="115"/>
                  <a:pt x="126" y="115"/>
                </a:cubicBezTo>
                <a:cubicBezTo>
                  <a:pt x="128" y="116"/>
                  <a:pt x="129" y="116"/>
                  <a:pt x="130" y="116"/>
                </a:cubicBezTo>
                <a:cubicBezTo>
                  <a:pt x="133" y="116"/>
                  <a:pt x="135" y="115"/>
                  <a:pt x="137" y="112"/>
                </a:cubicBezTo>
                <a:cubicBezTo>
                  <a:pt x="138" y="111"/>
                  <a:pt x="138" y="109"/>
                  <a:pt x="138" y="107"/>
                </a:cubicBezTo>
                <a:cubicBezTo>
                  <a:pt x="137" y="105"/>
                  <a:pt x="136" y="103"/>
                  <a:pt x="134" y="102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3" y="101"/>
                  <a:pt x="134" y="100"/>
                  <a:pt x="134" y="100"/>
                </a:cubicBezTo>
                <a:cubicBezTo>
                  <a:pt x="141" y="104"/>
                  <a:pt x="141" y="104"/>
                  <a:pt x="141" y="104"/>
                </a:cubicBezTo>
                <a:cubicBezTo>
                  <a:pt x="142" y="104"/>
                  <a:pt x="143" y="105"/>
                  <a:pt x="145" y="105"/>
                </a:cubicBezTo>
                <a:cubicBezTo>
                  <a:pt x="147" y="105"/>
                  <a:pt x="150" y="103"/>
                  <a:pt x="151" y="101"/>
                </a:cubicBezTo>
                <a:cubicBezTo>
                  <a:pt x="153" y="98"/>
                  <a:pt x="152" y="93"/>
                  <a:pt x="149" y="91"/>
                </a:cubicBezTo>
                <a:cubicBezTo>
                  <a:pt x="151" y="90"/>
                  <a:pt x="151" y="90"/>
                  <a:pt x="151" y="90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155" y="92"/>
                  <a:pt x="157" y="93"/>
                  <a:pt x="158" y="93"/>
                </a:cubicBezTo>
                <a:cubicBezTo>
                  <a:pt x="161" y="93"/>
                  <a:pt x="163" y="91"/>
                  <a:pt x="164" y="89"/>
                </a:cubicBezTo>
                <a:cubicBezTo>
                  <a:pt x="166" y="86"/>
                  <a:pt x="166" y="83"/>
                  <a:pt x="164" y="80"/>
                </a:cubicBezTo>
                <a:cubicBezTo>
                  <a:pt x="164" y="80"/>
                  <a:pt x="165" y="80"/>
                  <a:pt x="165" y="79"/>
                </a:cubicBezTo>
                <a:close/>
                <a:moveTo>
                  <a:pt x="34" y="76"/>
                </a:moveTo>
                <a:cubicBezTo>
                  <a:pt x="9" y="65"/>
                  <a:pt x="9" y="65"/>
                  <a:pt x="9" y="65"/>
                </a:cubicBezTo>
                <a:cubicBezTo>
                  <a:pt x="34" y="9"/>
                  <a:pt x="34" y="9"/>
                  <a:pt x="34" y="9"/>
                </a:cubicBezTo>
                <a:cubicBezTo>
                  <a:pt x="59" y="20"/>
                  <a:pt x="59" y="20"/>
                  <a:pt x="59" y="20"/>
                </a:cubicBezTo>
                <a:lnTo>
                  <a:pt x="34" y="76"/>
                </a:lnTo>
                <a:close/>
                <a:moveTo>
                  <a:pt x="175" y="9"/>
                </a:moveTo>
                <a:cubicBezTo>
                  <a:pt x="200" y="65"/>
                  <a:pt x="200" y="65"/>
                  <a:pt x="200" y="65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51" y="20"/>
                  <a:pt x="151" y="20"/>
                  <a:pt x="151" y="20"/>
                </a:cubicBezTo>
                <a:lnTo>
                  <a:pt x="175" y="9"/>
                </a:lnTo>
                <a:close/>
                <a:moveTo>
                  <a:pt x="98" y="28"/>
                </a:moveTo>
                <a:cubicBezTo>
                  <a:pt x="99" y="27"/>
                  <a:pt x="99" y="27"/>
                  <a:pt x="100" y="27"/>
                </a:cubicBezTo>
                <a:cubicBezTo>
                  <a:pt x="101" y="26"/>
                  <a:pt x="102" y="26"/>
                  <a:pt x="103" y="26"/>
                </a:cubicBezTo>
                <a:cubicBezTo>
                  <a:pt x="103" y="26"/>
                  <a:pt x="104" y="26"/>
                  <a:pt x="105" y="25"/>
                </a:cubicBezTo>
                <a:cubicBezTo>
                  <a:pt x="106" y="25"/>
                  <a:pt x="107" y="25"/>
                  <a:pt x="108" y="25"/>
                </a:cubicBezTo>
                <a:cubicBezTo>
                  <a:pt x="108" y="25"/>
                  <a:pt x="109" y="25"/>
                  <a:pt x="110" y="25"/>
                </a:cubicBezTo>
                <a:cubicBezTo>
                  <a:pt x="111" y="24"/>
                  <a:pt x="113" y="24"/>
                  <a:pt x="114" y="24"/>
                </a:cubicBezTo>
                <a:cubicBezTo>
                  <a:pt x="114" y="24"/>
                  <a:pt x="114" y="24"/>
                  <a:pt x="115" y="24"/>
                </a:cubicBezTo>
                <a:cubicBezTo>
                  <a:pt x="115" y="24"/>
                  <a:pt x="115" y="24"/>
                  <a:pt x="115" y="24"/>
                </a:cubicBezTo>
                <a:cubicBezTo>
                  <a:pt x="121" y="24"/>
                  <a:pt x="126" y="25"/>
                  <a:pt x="130" y="26"/>
                </a:cubicBezTo>
                <a:cubicBezTo>
                  <a:pt x="130" y="26"/>
                  <a:pt x="130" y="26"/>
                  <a:pt x="130" y="26"/>
                </a:cubicBezTo>
                <a:cubicBezTo>
                  <a:pt x="133" y="26"/>
                  <a:pt x="135" y="27"/>
                  <a:pt x="136" y="27"/>
                </a:cubicBezTo>
                <a:cubicBezTo>
                  <a:pt x="147" y="30"/>
                  <a:pt x="147" y="30"/>
                  <a:pt x="147" y="30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165" y="68"/>
                  <a:pt x="165" y="68"/>
                  <a:pt x="165" y="68"/>
                </a:cubicBezTo>
                <a:cubicBezTo>
                  <a:pt x="164" y="70"/>
                  <a:pt x="162" y="72"/>
                  <a:pt x="161" y="74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0" y="75"/>
                  <a:pt x="159" y="76"/>
                  <a:pt x="158" y="76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3" y="49"/>
                  <a:pt x="112" y="48"/>
                  <a:pt x="111" y="48"/>
                </a:cubicBezTo>
                <a:cubicBezTo>
                  <a:pt x="110" y="47"/>
                  <a:pt x="109" y="47"/>
                  <a:pt x="108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8" y="47"/>
                  <a:pt x="108" y="47"/>
                  <a:pt x="107" y="47"/>
                </a:cubicBezTo>
                <a:cubicBezTo>
                  <a:pt x="107" y="47"/>
                  <a:pt x="107" y="47"/>
                  <a:pt x="106" y="47"/>
                </a:cubicBezTo>
                <a:cubicBezTo>
                  <a:pt x="106" y="46"/>
                  <a:pt x="105" y="46"/>
                  <a:pt x="104" y="46"/>
                </a:cubicBezTo>
                <a:cubicBezTo>
                  <a:pt x="104" y="46"/>
                  <a:pt x="103" y="46"/>
                  <a:pt x="103" y="46"/>
                </a:cubicBezTo>
                <a:cubicBezTo>
                  <a:pt x="102" y="46"/>
                  <a:pt x="102" y="46"/>
                  <a:pt x="101" y="46"/>
                </a:cubicBezTo>
                <a:cubicBezTo>
                  <a:pt x="101" y="46"/>
                  <a:pt x="100" y="46"/>
                  <a:pt x="100" y="46"/>
                </a:cubicBezTo>
                <a:cubicBezTo>
                  <a:pt x="98" y="46"/>
                  <a:pt x="97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4" y="48"/>
                  <a:pt x="94" y="48"/>
                  <a:pt x="93" y="48"/>
                </a:cubicBezTo>
                <a:cubicBezTo>
                  <a:pt x="93" y="48"/>
                  <a:pt x="93" y="48"/>
                  <a:pt x="93" y="48"/>
                </a:cubicBezTo>
                <a:cubicBezTo>
                  <a:pt x="92" y="48"/>
                  <a:pt x="92" y="49"/>
                  <a:pt x="91" y="49"/>
                </a:cubicBezTo>
                <a:cubicBezTo>
                  <a:pt x="90" y="49"/>
                  <a:pt x="90" y="50"/>
                  <a:pt x="89" y="50"/>
                </a:cubicBezTo>
                <a:cubicBezTo>
                  <a:pt x="82" y="53"/>
                  <a:pt x="76" y="53"/>
                  <a:pt x="72" y="52"/>
                </a:cubicBezTo>
                <a:cubicBezTo>
                  <a:pt x="71" y="52"/>
                  <a:pt x="71" y="51"/>
                  <a:pt x="70" y="51"/>
                </a:cubicBezTo>
                <a:cubicBezTo>
                  <a:pt x="70" y="51"/>
                  <a:pt x="70" y="50"/>
                  <a:pt x="70" y="50"/>
                </a:cubicBezTo>
                <a:cubicBezTo>
                  <a:pt x="70" y="50"/>
                  <a:pt x="69" y="50"/>
                  <a:pt x="69" y="50"/>
                </a:cubicBezTo>
                <a:cubicBezTo>
                  <a:pt x="69" y="49"/>
                  <a:pt x="69" y="49"/>
                  <a:pt x="69" y="49"/>
                </a:cubicBezTo>
                <a:cubicBezTo>
                  <a:pt x="68" y="48"/>
                  <a:pt x="66" y="40"/>
                  <a:pt x="70" y="40"/>
                </a:cubicBezTo>
                <a:cubicBezTo>
                  <a:pt x="72" y="39"/>
                  <a:pt x="84" y="36"/>
                  <a:pt x="94" y="30"/>
                </a:cubicBezTo>
                <a:cubicBezTo>
                  <a:pt x="95" y="29"/>
                  <a:pt x="96" y="28"/>
                  <a:pt x="98" y="28"/>
                </a:cubicBezTo>
                <a:close/>
                <a:moveTo>
                  <a:pt x="57" y="95"/>
                </a:moveTo>
                <a:cubicBezTo>
                  <a:pt x="54" y="95"/>
                  <a:pt x="51" y="93"/>
                  <a:pt x="50" y="90"/>
                </a:cubicBezTo>
                <a:cubicBezTo>
                  <a:pt x="50" y="89"/>
                  <a:pt x="50" y="87"/>
                  <a:pt x="51" y="86"/>
                </a:cubicBezTo>
                <a:cubicBezTo>
                  <a:pt x="52" y="85"/>
                  <a:pt x="54" y="84"/>
                  <a:pt x="55" y="84"/>
                </a:cubicBezTo>
                <a:cubicBezTo>
                  <a:pt x="55" y="84"/>
                  <a:pt x="56" y="84"/>
                  <a:pt x="56" y="84"/>
                </a:cubicBezTo>
                <a:cubicBezTo>
                  <a:pt x="59" y="84"/>
                  <a:pt x="61" y="86"/>
                  <a:pt x="61" y="89"/>
                </a:cubicBezTo>
                <a:cubicBezTo>
                  <a:pt x="62" y="92"/>
                  <a:pt x="60" y="95"/>
                  <a:pt x="57" y="95"/>
                </a:cubicBezTo>
                <a:close/>
                <a:moveTo>
                  <a:pt x="71" y="105"/>
                </a:moveTo>
                <a:cubicBezTo>
                  <a:pt x="68" y="106"/>
                  <a:pt x="65" y="104"/>
                  <a:pt x="65" y="100"/>
                </a:cubicBezTo>
                <a:cubicBezTo>
                  <a:pt x="65" y="99"/>
                  <a:pt x="65" y="98"/>
                  <a:pt x="66" y="96"/>
                </a:cubicBezTo>
                <a:cubicBezTo>
                  <a:pt x="67" y="95"/>
                  <a:pt x="68" y="94"/>
                  <a:pt x="70" y="94"/>
                </a:cubicBezTo>
                <a:cubicBezTo>
                  <a:pt x="70" y="94"/>
                  <a:pt x="70" y="94"/>
                  <a:pt x="70" y="94"/>
                </a:cubicBezTo>
                <a:cubicBezTo>
                  <a:pt x="73" y="94"/>
                  <a:pt x="76" y="96"/>
                  <a:pt x="76" y="99"/>
                </a:cubicBezTo>
                <a:cubicBezTo>
                  <a:pt x="76" y="102"/>
                  <a:pt x="74" y="105"/>
                  <a:pt x="71" y="105"/>
                </a:cubicBezTo>
                <a:close/>
                <a:moveTo>
                  <a:pt x="86" y="116"/>
                </a:moveTo>
                <a:cubicBezTo>
                  <a:pt x="83" y="116"/>
                  <a:pt x="80" y="114"/>
                  <a:pt x="79" y="111"/>
                </a:cubicBezTo>
                <a:cubicBezTo>
                  <a:pt x="79" y="109"/>
                  <a:pt x="79" y="108"/>
                  <a:pt x="80" y="107"/>
                </a:cubicBezTo>
                <a:cubicBezTo>
                  <a:pt x="81" y="105"/>
                  <a:pt x="83" y="105"/>
                  <a:pt x="84" y="104"/>
                </a:cubicBezTo>
                <a:cubicBezTo>
                  <a:pt x="84" y="104"/>
                  <a:pt x="85" y="104"/>
                  <a:pt x="85" y="104"/>
                </a:cubicBezTo>
                <a:cubicBezTo>
                  <a:pt x="88" y="104"/>
                  <a:pt x="90" y="106"/>
                  <a:pt x="91" y="109"/>
                </a:cubicBezTo>
                <a:cubicBezTo>
                  <a:pt x="91" y="112"/>
                  <a:pt x="89" y="115"/>
                  <a:pt x="86" y="1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8"/>
          <p:cNvSpPr>
            <a:spLocks noEditPoints="1"/>
          </p:cNvSpPr>
          <p:nvPr/>
        </p:nvSpPr>
        <p:spPr bwMode="auto">
          <a:xfrm>
            <a:off x="7613450" y="4905079"/>
            <a:ext cx="315036" cy="365791"/>
          </a:xfrm>
          <a:custGeom>
            <a:avLst/>
            <a:gdLst>
              <a:gd name="T0" fmla="*/ 37 w 136"/>
              <a:gd name="T1" fmla="*/ 51 h 158"/>
              <a:gd name="T2" fmla="*/ 49 w 136"/>
              <a:gd name="T3" fmla="*/ 63 h 158"/>
              <a:gd name="T4" fmla="*/ 62 w 136"/>
              <a:gd name="T5" fmla="*/ 51 h 158"/>
              <a:gd name="T6" fmla="*/ 49 w 136"/>
              <a:gd name="T7" fmla="*/ 39 h 158"/>
              <a:gd name="T8" fmla="*/ 37 w 136"/>
              <a:gd name="T9" fmla="*/ 51 h 158"/>
              <a:gd name="T10" fmla="*/ 28 w 136"/>
              <a:gd name="T11" fmla="*/ 158 h 158"/>
              <a:gd name="T12" fmla="*/ 136 w 136"/>
              <a:gd name="T13" fmla="*/ 158 h 158"/>
              <a:gd name="T14" fmla="*/ 127 w 136"/>
              <a:gd name="T15" fmla="*/ 146 h 158"/>
              <a:gd name="T16" fmla="*/ 107 w 136"/>
              <a:gd name="T17" fmla="*/ 146 h 158"/>
              <a:gd name="T18" fmla="*/ 107 w 136"/>
              <a:gd name="T19" fmla="*/ 103 h 158"/>
              <a:gd name="T20" fmla="*/ 121 w 136"/>
              <a:gd name="T21" fmla="*/ 95 h 158"/>
              <a:gd name="T22" fmla="*/ 117 w 136"/>
              <a:gd name="T23" fmla="*/ 89 h 158"/>
              <a:gd name="T24" fmla="*/ 77 w 136"/>
              <a:gd name="T25" fmla="*/ 112 h 158"/>
              <a:gd name="T26" fmla="*/ 81 w 136"/>
              <a:gd name="T27" fmla="*/ 118 h 158"/>
              <a:gd name="T28" fmla="*/ 86 w 136"/>
              <a:gd name="T29" fmla="*/ 115 h 158"/>
              <a:gd name="T30" fmla="*/ 86 w 136"/>
              <a:gd name="T31" fmla="*/ 129 h 158"/>
              <a:gd name="T32" fmla="*/ 36 w 136"/>
              <a:gd name="T33" fmla="*/ 64 h 158"/>
              <a:gd name="T34" fmla="*/ 30 w 136"/>
              <a:gd name="T35" fmla="*/ 51 h 158"/>
              <a:gd name="T36" fmla="*/ 30 w 136"/>
              <a:gd name="T37" fmla="*/ 51 h 158"/>
              <a:gd name="T38" fmla="*/ 68 w 136"/>
              <a:gd name="T39" fmla="*/ 146 h 158"/>
              <a:gd name="T40" fmla="*/ 37 w 136"/>
              <a:gd name="T41" fmla="*/ 146 h 158"/>
              <a:gd name="T42" fmla="*/ 28 w 136"/>
              <a:gd name="T43" fmla="*/ 158 h 158"/>
              <a:gd name="T44" fmla="*/ 36 w 136"/>
              <a:gd name="T45" fmla="*/ 16 h 158"/>
              <a:gd name="T46" fmla="*/ 45 w 136"/>
              <a:gd name="T47" fmla="*/ 33 h 158"/>
              <a:gd name="T48" fmla="*/ 49 w 136"/>
              <a:gd name="T49" fmla="*/ 32 h 158"/>
              <a:gd name="T50" fmla="*/ 68 w 136"/>
              <a:gd name="T51" fmla="*/ 51 h 158"/>
              <a:gd name="T52" fmla="*/ 63 w 136"/>
              <a:gd name="T53" fmla="*/ 64 h 158"/>
              <a:gd name="T54" fmla="*/ 75 w 136"/>
              <a:gd name="T55" fmla="*/ 84 h 158"/>
              <a:gd name="T56" fmla="*/ 75 w 136"/>
              <a:gd name="T57" fmla="*/ 84 h 158"/>
              <a:gd name="T58" fmla="*/ 74 w 136"/>
              <a:gd name="T59" fmla="*/ 89 h 158"/>
              <a:gd name="T60" fmla="*/ 78 w 136"/>
              <a:gd name="T61" fmla="*/ 90 h 158"/>
              <a:gd name="T62" fmla="*/ 95 w 136"/>
              <a:gd name="T63" fmla="*/ 80 h 158"/>
              <a:gd name="T64" fmla="*/ 96 w 136"/>
              <a:gd name="T65" fmla="*/ 76 h 158"/>
              <a:gd name="T66" fmla="*/ 92 w 136"/>
              <a:gd name="T67" fmla="*/ 74 h 158"/>
              <a:gd name="T68" fmla="*/ 77 w 136"/>
              <a:gd name="T69" fmla="*/ 49 h 158"/>
              <a:gd name="T70" fmla="*/ 77 w 136"/>
              <a:gd name="T71" fmla="*/ 42 h 158"/>
              <a:gd name="T72" fmla="*/ 71 w 136"/>
              <a:gd name="T73" fmla="*/ 30 h 158"/>
              <a:gd name="T74" fmla="*/ 65 w 136"/>
              <a:gd name="T75" fmla="*/ 27 h 158"/>
              <a:gd name="T76" fmla="*/ 53 w 136"/>
              <a:gd name="T77" fmla="*/ 6 h 158"/>
              <a:gd name="T78" fmla="*/ 53 w 136"/>
              <a:gd name="T79" fmla="*/ 6 h 158"/>
              <a:gd name="T80" fmla="*/ 54 w 136"/>
              <a:gd name="T81" fmla="*/ 2 h 158"/>
              <a:gd name="T82" fmla="*/ 50 w 136"/>
              <a:gd name="T83" fmla="*/ 1 h 158"/>
              <a:gd name="T84" fmla="*/ 33 w 136"/>
              <a:gd name="T85" fmla="*/ 11 h 158"/>
              <a:gd name="T86" fmla="*/ 32 w 136"/>
              <a:gd name="T87" fmla="*/ 15 h 158"/>
              <a:gd name="T88" fmla="*/ 36 w 136"/>
              <a:gd name="T89" fmla="*/ 1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6" h="158">
                <a:moveTo>
                  <a:pt x="37" y="51"/>
                </a:moveTo>
                <a:cubicBezTo>
                  <a:pt x="37" y="58"/>
                  <a:pt x="42" y="63"/>
                  <a:pt x="49" y="63"/>
                </a:cubicBezTo>
                <a:cubicBezTo>
                  <a:pt x="56" y="63"/>
                  <a:pt x="62" y="58"/>
                  <a:pt x="62" y="51"/>
                </a:cubicBezTo>
                <a:cubicBezTo>
                  <a:pt x="62" y="44"/>
                  <a:pt x="56" y="39"/>
                  <a:pt x="49" y="39"/>
                </a:cubicBezTo>
                <a:cubicBezTo>
                  <a:pt x="42" y="39"/>
                  <a:pt x="37" y="44"/>
                  <a:pt x="37" y="51"/>
                </a:cubicBezTo>
                <a:close/>
                <a:moveTo>
                  <a:pt x="28" y="158"/>
                </a:moveTo>
                <a:cubicBezTo>
                  <a:pt x="136" y="158"/>
                  <a:pt x="136" y="158"/>
                  <a:pt x="136" y="158"/>
                </a:cubicBezTo>
                <a:cubicBezTo>
                  <a:pt x="127" y="146"/>
                  <a:pt x="127" y="146"/>
                  <a:pt x="127" y="146"/>
                </a:cubicBezTo>
                <a:cubicBezTo>
                  <a:pt x="107" y="146"/>
                  <a:pt x="107" y="146"/>
                  <a:pt x="107" y="146"/>
                </a:cubicBezTo>
                <a:cubicBezTo>
                  <a:pt x="107" y="103"/>
                  <a:pt x="107" y="103"/>
                  <a:pt x="107" y="103"/>
                </a:cubicBezTo>
                <a:cubicBezTo>
                  <a:pt x="121" y="95"/>
                  <a:pt x="121" y="95"/>
                  <a:pt x="121" y="95"/>
                </a:cubicBezTo>
                <a:cubicBezTo>
                  <a:pt x="117" y="89"/>
                  <a:pt x="117" y="89"/>
                  <a:pt x="117" y="89"/>
                </a:cubicBezTo>
                <a:cubicBezTo>
                  <a:pt x="77" y="112"/>
                  <a:pt x="77" y="112"/>
                  <a:pt x="77" y="112"/>
                </a:cubicBezTo>
                <a:cubicBezTo>
                  <a:pt x="81" y="118"/>
                  <a:pt x="81" y="118"/>
                  <a:pt x="81" y="118"/>
                </a:cubicBezTo>
                <a:cubicBezTo>
                  <a:pt x="86" y="115"/>
                  <a:pt x="86" y="115"/>
                  <a:pt x="86" y="115"/>
                </a:cubicBezTo>
                <a:cubicBezTo>
                  <a:pt x="86" y="129"/>
                  <a:pt x="86" y="129"/>
                  <a:pt x="86" y="129"/>
                </a:cubicBezTo>
                <a:cubicBezTo>
                  <a:pt x="38" y="128"/>
                  <a:pt x="18" y="86"/>
                  <a:pt x="36" y="64"/>
                </a:cubicBezTo>
                <a:cubicBezTo>
                  <a:pt x="32" y="61"/>
                  <a:pt x="30" y="56"/>
                  <a:pt x="30" y="51"/>
                </a:cubicBezTo>
                <a:cubicBezTo>
                  <a:pt x="30" y="51"/>
                  <a:pt x="30" y="51"/>
                  <a:pt x="30" y="51"/>
                </a:cubicBezTo>
                <a:cubicBezTo>
                  <a:pt x="0" y="74"/>
                  <a:pt x="14" y="129"/>
                  <a:pt x="68" y="146"/>
                </a:cubicBezTo>
                <a:cubicBezTo>
                  <a:pt x="37" y="146"/>
                  <a:pt x="37" y="146"/>
                  <a:pt x="37" y="146"/>
                </a:cubicBezTo>
                <a:lnTo>
                  <a:pt x="28" y="158"/>
                </a:lnTo>
                <a:close/>
                <a:moveTo>
                  <a:pt x="36" y="16"/>
                </a:moveTo>
                <a:cubicBezTo>
                  <a:pt x="45" y="33"/>
                  <a:pt x="45" y="33"/>
                  <a:pt x="45" y="33"/>
                </a:cubicBezTo>
                <a:cubicBezTo>
                  <a:pt x="47" y="33"/>
                  <a:pt x="48" y="32"/>
                  <a:pt x="49" y="32"/>
                </a:cubicBezTo>
                <a:cubicBezTo>
                  <a:pt x="60" y="32"/>
                  <a:pt x="68" y="41"/>
                  <a:pt x="68" y="51"/>
                </a:cubicBezTo>
                <a:cubicBezTo>
                  <a:pt x="68" y="56"/>
                  <a:pt x="66" y="60"/>
                  <a:pt x="63" y="64"/>
                </a:cubicBezTo>
                <a:cubicBezTo>
                  <a:pt x="75" y="84"/>
                  <a:pt x="75" y="84"/>
                  <a:pt x="75" y="84"/>
                </a:cubicBezTo>
                <a:cubicBezTo>
                  <a:pt x="75" y="84"/>
                  <a:pt x="75" y="84"/>
                  <a:pt x="75" y="84"/>
                </a:cubicBezTo>
                <a:cubicBezTo>
                  <a:pt x="73" y="85"/>
                  <a:pt x="73" y="87"/>
                  <a:pt x="74" y="89"/>
                </a:cubicBezTo>
                <a:cubicBezTo>
                  <a:pt x="74" y="90"/>
                  <a:pt x="76" y="91"/>
                  <a:pt x="78" y="90"/>
                </a:cubicBezTo>
                <a:cubicBezTo>
                  <a:pt x="95" y="80"/>
                  <a:pt x="95" y="80"/>
                  <a:pt x="95" y="80"/>
                </a:cubicBezTo>
                <a:cubicBezTo>
                  <a:pt x="97" y="79"/>
                  <a:pt x="97" y="77"/>
                  <a:pt x="96" y="76"/>
                </a:cubicBezTo>
                <a:cubicBezTo>
                  <a:pt x="95" y="74"/>
                  <a:pt x="93" y="74"/>
                  <a:pt x="92" y="74"/>
                </a:cubicBezTo>
                <a:cubicBezTo>
                  <a:pt x="77" y="49"/>
                  <a:pt x="77" y="49"/>
                  <a:pt x="77" y="49"/>
                </a:cubicBezTo>
                <a:cubicBezTo>
                  <a:pt x="78" y="47"/>
                  <a:pt x="79" y="44"/>
                  <a:pt x="77" y="42"/>
                </a:cubicBezTo>
                <a:cubicBezTo>
                  <a:pt x="71" y="30"/>
                  <a:pt x="71" y="30"/>
                  <a:pt x="71" y="30"/>
                </a:cubicBezTo>
                <a:cubicBezTo>
                  <a:pt x="70" y="28"/>
                  <a:pt x="67" y="27"/>
                  <a:pt x="65" y="27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53" y="6"/>
                  <a:pt x="53" y="6"/>
                </a:cubicBezTo>
                <a:cubicBezTo>
                  <a:pt x="55" y="5"/>
                  <a:pt x="55" y="3"/>
                  <a:pt x="54" y="2"/>
                </a:cubicBezTo>
                <a:cubicBezTo>
                  <a:pt x="53" y="0"/>
                  <a:pt x="51" y="0"/>
                  <a:pt x="50" y="1"/>
                </a:cubicBezTo>
                <a:cubicBezTo>
                  <a:pt x="33" y="11"/>
                  <a:pt x="33" y="11"/>
                  <a:pt x="33" y="11"/>
                </a:cubicBezTo>
                <a:cubicBezTo>
                  <a:pt x="31" y="11"/>
                  <a:pt x="31" y="14"/>
                  <a:pt x="32" y="15"/>
                </a:cubicBezTo>
                <a:cubicBezTo>
                  <a:pt x="32" y="17"/>
                  <a:pt x="34" y="17"/>
                  <a:pt x="36" y="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2" name="组合 111"/>
          <p:cNvGrpSpPr/>
          <p:nvPr/>
        </p:nvGrpSpPr>
        <p:grpSpPr>
          <a:xfrm>
            <a:off x="1470787" y="1451938"/>
            <a:ext cx="4556600" cy="2568268"/>
            <a:chOff x="2544170" y="2548694"/>
            <a:chExt cx="4556600" cy="2568268"/>
          </a:xfrm>
        </p:grpSpPr>
        <p:sp>
          <p:nvSpPr>
            <p:cNvPr id="115" name="object 8"/>
            <p:cNvSpPr txBox="1"/>
            <p:nvPr/>
          </p:nvSpPr>
          <p:spPr>
            <a:xfrm>
              <a:off x="3379737" y="4746122"/>
              <a:ext cx="1593215" cy="3708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350" b="1" dirty="0">
                  <a:latin typeface="微软雅黑"/>
                  <a:cs typeface="微软雅黑"/>
                </a:rPr>
                <a:t>Document</a:t>
              </a:r>
              <a:endParaRPr sz="2350" dirty="0">
                <a:latin typeface="微软雅黑"/>
                <a:cs typeface="微软雅黑"/>
              </a:endParaRPr>
            </a:p>
          </p:txBody>
        </p:sp>
        <p:sp>
          <p:nvSpPr>
            <p:cNvPr id="116" name="object 9"/>
            <p:cNvSpPr/>
            <p:nvPr/>
          </p:nvSpPr>
          <p:spPr>
            <a:xfrm>
              <a:off x="2544170" y="3378105"/>
              <a:ext cx="3329304" cy="1115060"/>
            </a:xfrm>
            <a:custGeom>
              <a:avLst/>
              <a:gdLst/>
              <a:ahLst/>
              <a:cxnLst/>
              <a:rect l="l" t="t" r="r" b="b"/>
              <a:pathLst>
                <a:path w="3329304" h="1115060">
                  <a:moveTo>
                    <a:pt x="5735" y="0"/>
                  </a:moveTo>
                  <a:lnTo>
                    <a:pt x="0" y="1097477"/>
                  </a:lnTo>
                  <a:lnTo>
                    <a:pt x="3323299" y="1114933"/>
                  </a:lnTo>
                  <a:lnTo>
                    <a:pt x="3329034" y="17456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rgbClr val="D1EBF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19" name="object 10"/>
            <p:cNvSpPr/>
            <p:nvPr/>
          </p:nvSpPr>
          <p:spPr>
            <a:xfrm>
              <a:off x="2716050" y="3674203"/>
              <a:ext cx="3014800" cy="5944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0" name="object 11"/>
            <p:cNvSpPr/>
            <p:nvPr/>
          </p:nvSpPr>
          <p:spPr>
            <a:xfrm>
              <a:off x="2544195" y="2548694"/>
              <a:ext cx="3335020" cy="1115060"/>
            </a:xfrm>
            <a:custGeom>
              <a:avLst/>
              <a:gdLst/>
              <a:ahLst/>
              <a:cxnLst/>
              <a:rect l="l" t="t" r="r" b="b"/>
              <a:pathLst>
                <a:path w="3335020" h="1115060">
                  <a:moveTo>
                    <a:pt x="5735" y="0"/>
                  </a:moveTo>
                  <a:lnTo>
                    <a:pt x="0" y="1097502"/>
                  </a:lnTo>
                  <a:lnTo>
                    <a:pt x="3329009" y="1114983"/>
                  </a:lnTo>
                  <a:lnTo>
                    <a:pt x="3334744" y="17506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rgbClr val="D1EBF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3" name="object 12"/>
            <p:cNvSpPr/>
            <p:nvPr/>
          </p:nvSpPr>
          <p:spPr>
            <a:xfrm>
              <a:off x="2691539" y="2776094"/>
              <a:ext cx="3049282" cy="5916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4" name="object 13"/>
            <p:cNvSpPr txBox="1"/>
            <p:nvPr/>
          </p:nvSpPr>
          <p:spPr>
            <a:xfrm>
              <a:off x="6065720" y="3246012"/>
              <a:ext cx="1035050" cy="3708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350" b="1" dirty="0">
                  <a:latin typeface="微软雅黑"/>
                  <a:cs typeface="微软雅黑"/>
                </a:rPr>
                <a:t>BiRNN</a:t>
              </a:r>
              <a:endParaRPr sz="2350">
                <a:latin typeface="微软雅黑"/>
                <a:cs typeface="微软雅黑"/>
              </a:endParaRPr>
            </a:p>
          </p:txBody>
        </p:sp>
      </p:grpSp>
      <p:pic>
        <p:nvPicPr>
          <p:cNvPr id="125" name="图片 1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697" y="4715834"/>
            <a:ext cx="1533333" cy="923810"/>
          </a:xfrm>
          <a:prstGeom prst="rect">
            <a:avLst/>
          </a:prstGeom>
        </p:spPr>
      </p:pic>
      <p:grpSp>
        <p:nvGrpSpPr>
          <p:cNvPr id="126" name="组合 125"/>
          <p:cNvGrpSpPr/>
          <p:nvPr/>
        </p:nvGrpSpPr>
        <p:grpSpPr>
          <a:xfrm>
            <a:off x="6306821" y="734860"/>
            <a:ext cx="5613602" cy="3840199"/>
            <a:chOff x="1957463" y="2169344"/>
            <a:chExt cx="5613602" cy="3840199"/>
          </a:xfrm>
        </p:grpSpPr>
        <p:sp>
          <p:nvSpPr>
            <p:cNvPr id="127" name="object 7"/>
            <p:cNvSpPr txBox="1"/>
            <p:nvPr/>
          </p:nvSpPr>
          <p:spPr>
            <a:xfrm>
              <a:off x="2909478" y="5775228"/>
              <a:ext cx="1011555" cy="2343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b="1" spc="15" dirty="0">
                  <a:latin typeface="微软雅黑"/>
                  <a:cs typeface="微软雅黑"/>
                </a:rPr>
                <a:t>Document</a:t>
              </a:r>
              <a:endParaRPr sz="1450">
                <a:latin typeface="微软雅黑"/>
                <a:cs typeface="微软雅黑"/>
              </a:endParaRPr>
            </a:p>
          </p:txBody>
        </p:sp>
        <p:sp>
          <p:nvSpPr>
            <p:cNvPr id="128" name="object 8"/>
            <p:cNvSpPr/>
            <p:nvPr/>
          </p:nvSpPr>
          <p:spPr>
            <a:xfrm>
              <a:off x="1957463" y="4473297"/>
              <a:ext cx="3370579" cy="1125855"/>
            </a:xfrm>
            <a:custGeom>
              <a:avLst/>
              <a:gdLst/>
              <a:ahLst/>
              <a:cxnLst/>
              <a:rect l="l" t="t" r="r" b="b"/>
              <a:pathLst>
                <a:path w="3370579" h="1125854">
                  <a:moveTo>
                    <a:pt x="5801" y="0"/>
                  </a:moveTo>
                  <a:lnTo>
                    <a:pt x="0" y="1107947"/>
                  </a:lnTo>
                  <a:lnTo>
                    <a:pt x="3364665" y="1125555"/>
                  </a:lnTo>
                  <a:lnTo>
                    <a:pt x="3370466" y="17718"/>
                  </a:lnTo>
                  <a:lnTo>
                    <a:pt x="5801" y="0"/>
                  </a:lnTo>
                  <a:close/>
                </a:path>
              </a:pathLst>
            </a:custGeom>
            <a:solidFill>
              <a:srgbClr val="D1EBF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9" name="object 9"/>
            <p:cNvSpPr/>
            <p:nvPr/>
          </p:nvSpPr>
          <p:spPr>
            <a:xfrm>
              <a:off x="2137248" y="4777975"/>
              <a:ext cx="3039528" cy="5875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0" name="object 10"/>
            <p:cNvSpPr/>
            <p:nvPr/>
          </p:nvSpPr>
          <p:spPr>
            <a:xfrm>
              <a:off x="1957495" y="3636143"/>
              <a:ext cx="3376295" cy="1125855"/>
            </a:xfrm>
            <a:custGeom>
              <a:avLst/>
              <a:gdLst/>
              <a:ahLst/>
              <a:cxnLst/>
              <a:rect l="l" t="t" r="r" b="b"/>
              <a:pathLst>
                <a:path w="3376295" h="1125854">
                  <a:moveTo>
                    <a:pt x="5801" y="0"/>
                  </a:moveTo>
                  <a:lnTo>
                    <a:pt x="0" y="1107853"/>
                  </a:lnTo>
                  <a:lnTo>
                    <a:pt x="3370435" y="1125493"/>
                  </a:lnTo>
                  <a:lnTo>
                    <a:pt x="3376236" y="17561"/>
                  </a:lnTo>
                  <a:lnTo>
                    <a:pt x="5801" y="0"/>
                  </a:lnTo>
                  <a:close/>
                </a:path>
              </a:pathLst>
            </a:custGeom>
            <a:solidFill>
              <a:srgbClr val="D1EBF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3" name="object 11"/>
            <p:cNvSpPr/>
            <p:nvPr/>
          </p:nvSpPr>
          <p:spPr>
            <a:xfrm>
              <a:off x="2112427" y="3871343"/>
              <a:ext cx="3075639" cy="5858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4" name="object 12"/>
            <p:cNvSpPr txBox="1"/>
            <p:nvPr/>
          </p:nvSpPr>
          <p:spPr>
            <a:xfrm>
              <a:off x="5531925" y="4831894"/>
              <a:ext cx="660400" cy="2343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b="1" spc="15" dirty="0">
                  <a:latin typeface="微软雅黑"/>
                  <a:cs typeface="微软雅黑"/>
                </a:rPr>
                <a:t>BiRNN</a:t>
              </a:r>
              <a:endParaRPr sz="1450">
                <a:latin typeface="微软雅黑"/>
                <a:cs typeface="微软雅黑"/>
              </a:endParaRPr>
            </a:p>
          </p:txBody>
        </p:sp>
        <p:sp>
          <p:nvSpPr>
            <p:cNvPr id="135" name="object 13"/>
            <p:cNvSpPr/>
            <p:nvPr/>
          </p:nvSpPr>
          <p:spPr>
            <a:xfrm>
              <a:off x="2081694" y="2169344"/>
              <a:ext cx="666750" cy="444500"/>
            </a:xfrm>
            <a:custGeom>
              <a:avLst/>
              <a:gdLst/>
              <a:ahLst/>
              <a:cxnLst/>
              <a:rect l="l" t="t" r="r" b="b"/>
              <a:pathLst>
                <a:path w="666750" h="444500">
                  <a:moveTo>
                    <a:pt x="0" y="444464"/>
                  </a:moveTo>
                  <a:lnTo>
                    <a:pt x="666705" y="444464"/>
                  </a:lnTo>
                  <a:lnTo>
                    <a:pt x="666705" y="0"/>
                  </a:lnTo>
                  <a:lnTo>
                    <a:pt x="0" y="0"/>
                  </a:lnTo>
                  <a:lnTo>
                    <a:pt x="0" y="444464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6" name="object 14"/>
            <p:cNvSpPr/>
            <p:nvPr/>
          </p:nvSpPr>
          <p:spPr>
            <a:xfrm>
              <a:off x="2081694" y="2169344"/>
              <a:ext cx="666750" cy="444500"/>
            </a:xfrm>
            <a:custGeom>
              <a:avLst/>
              <a:gdLst/>
              <a:ahLst/>
              <a:cxnLst/>
              <a:rect l="l" t="t" r="r" b="b"/>
              <a:pathLst>
                <a:path w="666750" h="444500">
                  <a:moveTo>
                    <a:pt x="0" y="444464"/>
                  </a:moveTo>
                  <a:lnTo>
                    <a:pt x="666705" y="444464"/>
                  </a:lnTo>
                  <a:lnTo>
                    <a:pt x="666705" y="0"/>
                  </a:lnTo>
                  <a:lnTo>
                    <a:pt x="0" y="0"/>
                  </a:lnTo>
                  <a:lnTo>
                    <a:pt x="0" y="444464"/>
                  </a:lnTo>
                  <a:close/>
                </a:path>
              </a:pathLst>
            </a:custGeom>
            <a:ln w="376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7" name="object 15"/>
            <p:cNvSpPr txBox="1"/>
            <p:nvPr/>
          </p:nvSpPr>
          <p:spPr>
            <a:xfrm>
              <a:off x="2289985" y="2263921"/>
              <a:ext cx="250190" cy="2343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b="1" spc="15" dirty="0">
                  <a:latin typeface="微软雅黑"/>
                  <a:cs typeface="微软雅黑"/>
                </a:rPr>
                <a:t>a1</a:t>
              </a:r>
              <a:endParaRPr sz="1450">
                <a:latin typeface="微软雅黑"/>
                <a:cs typeface="微软雅黑"/>
              </a:endParaRPr>
            </a:p>
          </p:txBody>
        </p:sp>
        <p:sp>
          <p:nvSpPr>
            <p:cNvPr id="138" name="object 16"/>
            <p:cNvSpPr/>
            <p:nvPr/>
          </p:nvSpPr>
          <p:spPr>
            <a:xfrm>
              <a:off x="2881725" y="2169344"/>
              <a:ext cx="666750" cy="444500"/>
            </a:xfrm>
            <a:custGeom>
              <a:avLst/>
              <a:gdLst/>
              <a:ahLst/>
              <a:cxnLst/>
              <a:rect l="l" t="t" r="r" b="b"/>
              <a:pathLst>
                <a:path w="666750" h="444500">
                  <a:moveTo>
                    <a:pt x="0" y="444464"/>
                  </a:moveTo>
                  <a:lnTo>
                    <a:pt x="666705" y="444464"/>
                  </a:lnTo>
                  <a:lnTo>
                    <a:pt x="666705" y="0"/>
                  </a:lnTo>
                  <a:lnTo>
                    <a:pt x="0" y="0"/>
                  </a:lnTo>
                  <a:lnTo>
                    <a:pt x="0" y="444464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9" name="object 17"/>
            <p:cNvSpPr/>
            <p:nvPr/>
          </p:nvSpPr>
          <p:spPr>
            <a:xfrm>
              <a:off x="2881725" y="2169344"/>
              <a:ext cx="666750" cy="444500"/>
            </a:xfrm>
            <a:custGeom>
              <a:avLst/>
              <a:gdLst/>
              <a:ahLst/>
              <a:cxnLst/>
              <a:rect l="l" t="t" r="r" b="b"/>
              <a:pathLst>
                <a:path w="666750" h="444500">
                  <a:moveTo>
                    <a:pt x="0" y="444464"/>
                  </a:moveTo>
                  <a:lnTo>
                    <a:pt x="666705" y="444464"/>
                  </a:lnTo>
                  <a:lnTo>
                    <a:pt x="666705" y="0"/>
                  </a:lnTo>
                  <a:lnTo>
                    <a:pt x="0" y="0"/>
                  </a:lnTo>
                  <a:lnTo>
                    <a:pt x="0" y="444464"/>
                  </a:lnTo>
                  <a:close/>
                </a:path>
              </a:pathLst>
            </a:custGeom>
            <a:ln w="376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0" name="object 18"/>
            <p:cNvSpPr txBox="1"/>
            <p:nvPr/>
          </p:nvSpPr>
          <p:spPr>
            <a:xfrm>
              <a:off x="3089953" y="2263921"/>
              <a:ext cx="250825" cy="2343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b="1" spc="15" dirty="0">
                  <a:latin typeface="微软雅黑"/>
                  <a:cs typeface="微软雅黑"/>
                </a:rPr>
                <a:t>a2</a:t>
              </a:r>
              <a:endParaRPr sz="1450">
                <a:latin typeface="微软雅黑"/>
                <a:cs typeface="微软雅黑"/>
              </a:endParaRPr>
            </a:p>
          </p:txBody>
        </p:sp>
        <p:sp>
          <p:nvSpPr>
            <p:cNvPr id="141" name="object 19"/>
            <p:cNvSpPr/>
            <p:nvPr/>
          </p:nvSpPr>
          <p:spPr>
            <a:xfrm>
              <a:off x="3703973" y="2169344"/>
              <a:ext cx="666750" cy="444500"/>
            </a:xfrm>
            <a:custGeom>
              <a:avLst/>
              <a:gdLst/>
              <a:ahLst/>
              <a:cxnLst/>
              <a:rect l="l" t="t" r="r" b="b"/>
              <a:pathLst>
                <a:path w="666750" h="444500">
                  <a:moveTo>
                    <a:pt x="0" y="444464"/>
                  </a:moveTo>
                  <a:lnTo>
                    <a:pt x="666705" y="444464"/>
                  </a:lnTo>
                  <a:lnTo>
                    <a:pt x="666705" y="0"/>
                  </a:lnTo>
                  <a:lnTo>
                    <a:pt x="0" y="0"/>
                  </a:lnTo>
                  <a:lnTo>
                    <a:pt x="0" y="444464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2" name="object 20"/>
            <p:cNvSpPr/>
            <p:nvPr/>
          </p:nvSpPr>
          <p:spPr>
            <a:xfrm>
              <a:off x="3703973" y="2169344"/>
              <a:ext cx="666750" cy="444500"/>
            </a:xfrm>
            <a:custGeom>
              <a:avLst/>
              <a:gdLst/>
              <a:ahLst/>
              <a:cxnLst/>
              <a:rect l="l" t="t" r="r" b="b"/>
              <a:pathLst>
                <a:path w="666750" h="444500">
                  <a:moveTo>
                    <a:pt x="0" y="444464"/>
                  </a:moveTo>
                  <a:lnTo>
                    <a:pt x="666705" y="444464"/>
                  </a:lnTo>
                  <a:lnTo>
                    <a:pt x="666705" y="0"/>
                  </a:lnTo>
                  <a:lnTo>
                    <a:pt x="0" y="0"/>
                  </a:lnTo>
                  <a:lnTo>
                    <a:pt x="0" y="444464"/>
                  </a:lnTo>
                  <a:close/>
                </a:path>
              </a:pathLst>
            </a:custGeom>
            <a:ln w="376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3" name="object 21"/>
            <p:cNvSpPr txBox="1"/>
            <p:nvPr/>
          </p:nvSpPr>
          <p:spPr>
            <a:xfrm>
              <a:off x="3912358" y="2263921"/>
              <a:ext cx="250190" cy="2343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b="1" spc="10" dirty="0">
                  <a:latin typeface="微软雅黑"/>
                  <a:cs typeface="微软雅黑"/>
                </a:rPr>
                <a:t>a</a:t>
              </a:r>
              <a:r>
                <a:rPr sz="1450" b="1" spc="15" dirty="0">
                  <a:latin typeface="微软雅黑"/>
                  <a:cs typeface="微软雅黑"/>
                </a:rPr>
                <a:t>3</a:t>
              </a:r>
              <a:endParaRPr sz="1450">
                <a:latin typeface="微软雅黑"/>
                <a:cs typeface="微软雅黑"/>
              </a:endParaRPr>
            </a:p>
          </p:txBody>
        </p:sp>
        <p:sp>
          <p:nvSpPr>
            <p:cNvPr id="144" name="object 22"/>
            <p:cNvSpPr/>
            <p:nvPr/>
          </p:nvSpPr>
          <p:spPr>
            <a:xfrm>
              <a:off x="4526222" y="2169344"/>
              <a:ext cx="666750" cy="444500"/>
            </a:xfrm>
            <a:custGeom>
              <a:avLst/>
              <a:gdLst/>
              <a:ahLst/>
              <a:cxnLst/>
              <a:rect l="l" t="t" r="r" b="b"/>
              <a:pathLst>
                <a:path w="666750" h="444500">
                  <a:moveTo>
                    <a:pt x="0" y="444464"/>
                  </a:moveTo>
                  <a:lnTo>
                    <a:pt x="666705" y="444464"/>
                  </a:lnTo>
                  <a:lnTo>
                    <a:pt x="666705" y="0"/>
                  </a:lnTo>
                  <a:lnTo>
                    <a:pt x="0" y="0"/>
                  </a:lnTo>
                  <a:lnTo>
                    <a:pt x="0" y="444464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5" name="object 23"/>
            <p:cNvSpPr/>
            <p:nvPr/>
          </p:nvSpPr>
          <p:spPr>
            <a:xfrm>
              <a:off x="4526222" y="2169344"/>
              <a:ext cx="666750" cy="444500"/>
            </a:xfrm>
            <a:custGeom>
              <a:avLst/>
              <a:gdLst/>
              <a:ahLst/>
              <a:cxnLst/>
              <a:rect l="l" t="t" r="r" b="b"/>
              <a:pathLst>
                <a:path w="666750" h="444500">
                  <a:moveTo>
                    <a:pt x="0" y="444464"/>
                  </a:moveTo>
                  <a:lnTo>
                    <a:pt x="666705" y="444464"/>
                  </a:lnTo>
                  <a:lnTo>
                    <a:pt x="666705" y="0"/>
                  </a:lnTo>
                  <a:lnTo>
                    <a:pt x="0" y="0"/>
                  </a:lnTo>
                  <a:lnTo>
                    <a:pt x="0" y="444464"/>
                  </a:lnTo>
                  <a:close/>
                </a:path>
              </a:pathLst>
            </a:custGeom>
            <a:ln w="376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6" name="object 24"/>
            <p:cNvSpPr txBox="1"/>
            <p:nvPr/>
          </p:nvSpPr>
          <p:spPr>
            <a:xfrm>
              <a:off x="4734607" y="2263921"/>
              <a:ext cx="250190" cy="2343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b="1" spc="10" dirty="0">
                  <a:latin typeface="微软雅黑"/>
                  <a:cs typeface="微软雅黑"/>
                </a:rPr>
                <a:t>a</a:t>
              </a:r>
              <a:r>
                <a:rPr sz="1450" b="1" spc="15" dirty="0">
                  <a:latin typeface="微软雅黑"/>
                  <a:cs typeface="微软雅黑"/>
                </a:rPr>
                <a:t>4</a:t>
              </a:r>
              <a:endParaRPr sz="1450">
                <a:latin typeface="微软雅黑"/>
                <a:cs typeface="微软雅黑"/>
              </a:endParaRPr>
            </a:p>
          </p:txBody>
        </p:sp>
        <p:sp>
          <p:nvSpPr>
            <p:cNvPr id="147" name="object 25"/>
            <p:cNvSpPr/>
            <p:nvPr/>
          </p:nvSpPr>
          <p:spPr>
            <a:xfrm>
              <a:off x="2415094" y="3325053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313442"/>
                  </a:moveTo>
                  <a:lnTo>
                    <a:pt x="0" y="0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8" name="object 26"/>
            <p:cNvSpPr/>
            <p:nvPr/>
          </p:nvSpPr>
          <p:spPr>
            <a:xfrm>
              <a:off x="2356765" y="3325053"/>
              <a:ext cx="116839" cy="58419"/>
            </a:xfrm>
            <a:custGeom>
              <a:avLst/>
              <a:gdLst/>
              <a:ahLst/>
              <a:cxnLst/>
              <a:rect l="l" t="t" r="r" b="b"/>
              <a:pathLst>
                <a:path w="116839" h="58420">
                  <a:moveTo>
                    <a:pt x="116657" y="58329"/>
                  </a:moveTo>
                  <a:lnTo>
                    <a:pt x="58328" y="0"/>
                  </a:lnTo>
                  <a:lnTo>
                    <a:pt x="0" y="58329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9" name="object 27"/>
            <p:cNvSpPr/>
            <p:nvPr/>
          </p:nvSpPr>
          <p:spPr>
            <a:xfrm>
              <a:off x="3215077" y="3329130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313599"/>
                  </a:moveTo>
                  <a:lnTo>
                    <a:pt x="0" y="0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0" name="object 28"/>
            <p:cNvSpPr/>
            <p:nvPr/>
          </p:nvSpPr>
          <p:spPr>
            <a:xfrm>
              <a:off x="3156748" y="3329130"/>
              <a:ext cx="116839" cy="58419"/>
            </a:xfrm>
            <a:custGeom>
              <a:avLst/>
              <a:gdLst/>
              <a:ahLst/>
              <a:cxnLst/>
              <a:rect l="l" t="t" r="r" b="b"/>
              <a:pathLst>
                <a:path w="116839" h="58420">
                  <a:moveTo>
                    <a:pt x="116657" y="58329"/>
                  </a:moveTo>
                  <a:lnTo>
                    <a:pt x="58328" y="0"/>
                  </a:lnTo>
                  <a:lnTo>
                    <a:pt x="0" y="58329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1" name="object 29"/>
            <p:cNvSpPr/>
            <p:nvPr/>
          </p:nvSpPr>
          <p:spPr>
            <a:xfrm>
              <a:off x="4037012" y="3333520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313442"/>
                  </a:moveTo>
                  <a:lnTo>
                    <a:pt x="0" y="0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2" name="object 30"/>
            <p:cNvSpPr/>
            <p:nvPr/>
          </p:nvSpPr>
          <p:spPr>
            <a:xfrm>
              <a:off x="3978683" y="3333520"/>
              <a:ext cx="116839" cy="58419"/>
            </a:xfrm>
            <a:custGeom>
              <a:avLst/>
              <a:gdLst/>
              <a:ahLst/>
              <a:cxnLst/>
              <a:rect l="l" t="t" r="r" b="b"/>
              <a:pathLst>
                <a:path w="116839" h="58420">
                  <a:moveTo>
                    <a:pt x="116657" y="58329"/>
                  </a:moveTo>
                  <a:lnTo>
                    <a:pt x="58328" y="0"/>
                  </a:lnTo>
                  <a:lnTo>
                    <a:pt x="0" y="58329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3" name="object 31"/>
            <p:cNvSpPr/>
            <p:nvPr/>
          </p:nvSpPr>
          <p:spPr>
            <a:xfrm>
              <a:off x="4859418" y="3337754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313599"/>
                  </a:moveTo>
                  <a:lnTo>
                    <a:pt x="0" y="0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4" name="object 32"/>
            <p:cNvSpPr/>
            <p:nvPr/>
          </p:nvSpPr>
          <p:spPr>
            <a:xfrm>
              <a:off x="4801089" y="3337754"/>
              <a:ext cx="116839" cy="58419"/>
            </a:xfrm>
            <a:custGeom>
              <a:avLst/>
              <a:gdLst/>
              <a:ahLst/>
              <a:cxnLst/>
              <a:rect l="l" t="t" r="r" b="b"/>
              <a:pathLst>
                <a:path w="116839" h="58420">
                  <a:moveTo>
                    <a:pt x="116657" y="58329"/>
                  </a:moveTo>
                  <a:lnTo>
                    <a:pt x="58328" y="0"/>
                  </a:lnTo>
                  <a:lnTo>
                    <a:pt x="0" y="58329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5" name="object 33"/>
            <p:cNvSpPr/>
            <p:nvPr/>
          </p:nvSpPr>
          <p:spPr>
            <a:xfrm>
              <a:off x="2081741" y="2880525"/>
              <a:ext cx="666750" cy="445134"/>
            </a:xfrm>
            <a:custGeom>
              <a:avLst/>
              <a:gdLst/>
              <a:ahLst/>
              <a:cxnLst/>
              <a:rect l="l" t="t" r="r" b="b"/>
              <a:pathLst>
                <a:path w="666750" h="445135">
                  <a:moveTo>
                    <a:pt x="333352" y="0"/>
                  </a:moveTo>
                  <a:lnTo>
                    <a:pt x="279279" y="2910"/>
                  </a:lnTo>
                  <a:lnTo>
                    <a:pt x="227984" y="11335"/>
                  </a:lnTo>
                  <a:lnTo>
                    <a:pt x="180154" y="24817"/>
                  </a:lnTo>
                  <a:lnTo>
                    <a:pt x="136475" y="42895"/>
                  </a:lnTo>
                  <a:lnTo>
                    <a:pt x="97634" y="65111"/>
                  </a:lnTo>
                  <a:lnTo>
                    <a:pt x="64315" y="91005"/>
                  </a:lnTo>
                  <a:lnTo>
                    <a:pt x="37206" y="120118"/>
                  </a:lnTo>
                  <a:lnTo>
                    <a:pt x="9687" y="168821"/>
                  </a:lnTo>
                  <a:lnTo>
                    <a:pt x="0" y="222185"/>
                  </a:lnTo>
                  <a:lnTo>
                    <a:pt x="1105" y="240417"/>
                  </a:lnTo>
                  <a:lnTo>
                    <a:pt x="16993" y="292454"/>
                  </a:lnTo>
                  <a:lnTo>
                    <a:pt x="49942" y="339295"/>
                  </a:lnTo>
                  <a:lnTo>
                    <a:pt x="80241" y="366874"/>
                  </a:lnTo>
                  <a:lnTo>
                    <a:pt x="116407" y="390998"/>
                  </a:lnTo>
                  <a:lnTo>
                    <a:pt x="157753" y="411210"/>
                  </a:lnTo>
                  <a:lnTo>
                    <a:pt x="203593" y="427051"/>
                  </a:lnTo>
                  <a:lnTo>
                    <a:pt x="253241" y="438064"/>
                  </a:lnTo>
                  <a:lnTo>
                    <a:pt x="306011" y="443790"/>
                  </a:lnTo>
                  <a:lnTo>
                    <a:pt x="333352" y="444527"/>
                  </a:lnTo>
                  <a:lnTo>
                    <a:pt x="360691" y="443790"/>
                  </a:lnTo>
                  <a:lnTo>
                    <a:pt x="413458" y="438064"/>
                  </a:lnTo>
                  <a:lnTo>
                    <a:pt x="463104" y="427051"/>
                  </a:lnTo>
                  <a:lnTo>
                    <a:pt x="508944" y="411210"/>
                  </a:lnTo>
                  <a:lnTo>
                    <a:pt x="550291" y="390998"/>
                  </a:lnTo>
                  <a:lnTo>
                    <a:pt x="586458" y="366874"/>
                  </a:lnTo>
                  <a:lnTo>
                    <a:pt x="616758" y="339295"/>
                  </a:lnTo>
                  <a:lnTo>
                    <a:pt x="640507" y="308721"/>
                  </a:lnTo>
                  <a:lnTo>
                    <a:pt x="662341" y="258244"/>
                  </a:lnTo>
                  <a:lnTo>
                    <a:pt x="666705" y="222185"/>
                  </a:lnTo>
                  <a:lnTo>
                    <a:pt x="665599" y="203975"/>
                  </a:lnTo>
                  <a:lnTo>
                    <a:pt x="649709" y="151992"/>
                  </a:lnTo>
                  <a:lnTo>
                    <a:pt x="616758" y="105188"/>
                  </a:lnTo>
                  <a:lnTo>
                    <a:pt x="586458" y="77627"/>
                  </a:lnTo>
                  <a:lnTo>
                    <a:pt x="550291" y="53514"/>
                  </a:lnTo>
                  <a:lnTo>
                    <a:pt x="508944" y="33310"/>
                  </a:lnTo>
                  <a:lnTo>
                    <a:pt x="463104" y="17473"/>
                  </a:lnTo>
                  <a:lnTo>
                    <a:pt x="413458" y="6462"/>
                  </a:lnTo>
                  <a:lnTo>
                    <a:pt x="360691" y="737"/>
                  </a:lnTo>
                  <a:lnTo>
                    <a:pt x="333352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6" name="object 34"/>
            <p:cNvSpPr/>
            <p:nvPr/>
          </p:nvSpPr>
          <p:spPr>
            <a:xfrm>
              <a:off x="2081741" y="2880525"/>
              <a:ext cx="666750" cy="445134"/>
            </a:xfrm>
            <a:custGeom>
              <a:avLst/>
              <a:gdLst/>
              <a:ahLst/>
              <a:cxnLst/>
              <a:rect l="l" t="t" r="r" b="b"/>
              <a:pathLst>
                <a:path w="666750" h="445135">
                  <a:moveTo>
                    <a:pt x="0" y="222185"/>
                  </a:moveTo>
                  <a:lnTo>
                    <a:pt x="9687" y="168821"/>
                  </a:lnTo>
                  <a:lnTo>
                    <a:pt x="37206" y="120118"/>
                  </a:lnTo>
                  <a:lnTo>
                    <a:pt x="64315" y="91005"/>
                  </a:lnTo>
                  <a:lnTo>
                    <a:pt x="97634" y="65111"/>
                  </a:lnTo>
                  <a:lnTo>
                    <a:pt x="136475" y="42895"/>
                  </a:lnTo>
                  <a:lnTo>
                    <a:pt x="180154" y="24817"/>
                  </a:lnTo>
                  <a:lnTo>
                    <a:pt x="227984" y="11335"/>
                  </a:lnTo>
                  <a:lnTo>
                    <a:pt x="279279" y="2910"/>
                  </a:lnTo>
                  <a:lnTo>
                    <a:pt x="333352" y="0"/>
                  </a:lnTo>
                  <a:lnTo>
                    <a:pt x="360691" y="737"/>
                  </a:lnTo>
                  <a:lnTo>
                    <a:pt x="413458" y="6462"/>
                  </a:lnTo>
                  <a:lnTo>
                    <a:pt x="463104" y="17473"/>
                  </a:lnTo>
                  <a:lnTo>
                    <a:pt x="508944" y="33310"/>
                  </a:lnTo>
                  <a:lnTo>
                    <a:pt x="550291" y="53514"/>
                  </a:lnTo>
                  <a:lnTo>
                    <a:pt x="586458" y="77627"/>
                  </a:lnTo>
                  <a:lnTo>
                    <a:pt x="616758" y="105188"/>
                  </a:lnTo>
                  <a:lnTo>
                    <a:pt x="640507" y="135739"/>
                  </a:lnTo>
                  <a:lnTo>
                    <a:pt x="662341" y="186168"/>
                  </a:lnTo>
                  <a:lnTo>
                    <a:pt x="666705" y="222185"/>
                  </a:lnTo>
                  <a:lnTo>
                    <a:pt x="665599" y="240417"/>
                  </a:lnTo>
                  <a:lnTo>
                    <a:pt x="662341" y="258244"/>
                  </a:lnTo>
                  <a:lnTo>
                    <a:pt x="640507" y="308721"/>
                  </a:lnTo>
                  <a:lnTo>
                    <a:pt x="616758" y="339295"/>
                  </a:lnTo>
                  <a:lnTo>
                    <a:pt x="586458" y="366874"/>
                  </a:lnTo>
                  <a:lnTo>
                    <a:pt x="550291" y="390998"/>
                  </a:lnTo>
                  <a:lnTo>
                    <a:pt x="508944" y="411210"/>
                  </a:lnTo>
                  <a:lnTo>
                    <a:pt x="463104" y="427051"/>
                  </a:lnTo>
                  <a:lnTo>
                    <a:pt x="413458" y="438064"/>
                  </a:lnTo>
                  <a:lnTo>
                    <a:pt x="360691" y="443790"/>
                  </a:lnTo>
                  <a:lnTo>
                    <a:pt x="333352" y="444527"/>
                  </a:lnTo>
                  <a:lnTo>
                    <a:pt x="306011" y="443790"/>
                  </a:lnTo>
                  <a:lnTo>
                    <a:pt x="253241" y="438064"/>
                  </a:lnTo>
                  <a:lnTo>
                    <a:pt x="203593" y="427051"/>
                  </a:lnTo>
                  <a:lnTo>
                    <a:pt x="157753" y="411210"/>
                  </a:lnTo>
                  <a:lnTo>
                    <a:pt x="116407" y="390998"/>
                  </a:lnTo>
                  <a:lnTo>
                    <a:pt x="80241" y="366874"/>
                  </a:lnTo>
                  <a:lnTo>
                    <a:pt x="49942" y="339295"/>
                  </a:lnTo>
                  <a:lnTo>
                    <a:pt x="26195" y="308721"/>
                  </a:lnTo>
                  <a:lnTo>
                    <a:pt x="4362" y="258244"/>
                  </a:lnTo>
                  <a:lnTo>
                    <a:pt x="1105" y="240417"/>
                  </a:lnTo>
                  <a:lnTo>
                    <a:pt x="0" y="222185"/>
                  </a:lnTo>
                  <a:close/>
                </a:path>
              </a:pathLst>
            </a:custGeom>
            <a:ln w="376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7" name="object 35"/>
            <p:cNvSpPr txBox="1"/>
            <p:nvPr/>
          </p:nvSpPr>
          <p:spPr>
            <a:xfrm>
              <a:off x="2331286" y="2907982"/>
              <a:ext cx="167005" cy="3321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615"/>
                </a:lnSpc>
              </a:pPr>
              <a:r>
                <a:rPr sz="2200" spc="10" dirty="0">
                  <a:latin typeface="宋体"/>
                  <a:cs typeface="宋体"/>
                </a:rPr>
                <a:t>*</a:t>
              </a:r>
              <a:endParaRPr sz="2200">
                <a:latin typeface="宋体"/>
                <a:cs typeface="宋体"/>
              </a:endParaRPr>
            </a:p>
          </p:txBody>
        </p:sp>
        <p:sp>
          <p:nvSpPr>
            <p:cNvPr id="158" name="object 36"/>
            <p:cNvSpPr/>
            <p:nvPr/>
          </p:nvSpPr>
          <p:spPr>
            <a:xfrm>
              <a:off x="2415047" y="2613809"/>
              <a:ext cx="635" cy="267335"/>
            </a:xfrm>
            <a:custGeom>
              <a:avLst/>
              <a:gdLst/>
              <a:ahLst/>
              <a:cxnLst/>
              <a:rect l="l" t="t" r="r" b="b"/>
              <a:pathLst>
                <a:path w="635" h="267335">
                  <a:moveTo>
                    <a:pt x="0" y="0"/>
                  </a:moveTo>
                  <a:lnTo>
                    <a:pt x="47" y="266716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9" name="object 37"/>
            <p:cNvSpPr/>
            <p:nvPr/>
          </p:nvSpPr>
          <p:spPr>
            <a:xfrm>
              <a:off x="2356749" y="2822196"/>
              <a:ext cx="116839" cy="58419"/>
            </a:xfrm>
            <a:custGeom>
              <a:avLst/>
              <a:gdLst/>
              <a:ahLst/>
              <a:cxnLst/>
              <a:rect l="l" t="t" r="r" b="b"/>
              <a:pathLst>
                <a:path w="116839" h="58419">
                  <a:moveTo>
                    <a:pt x="0" y="0"/>
                  </a:moveTo>
                  <a:lnTo>
                    <a:pt x="58344" y="58329"/>
                  </a:lnTo>
                  <a:lnTo>
                    <a:pt x="116657" y="0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0" name="object 38"/>
            <p:cNvSpPr/>
            <p:nvPr/>
          </p:nvSpPr>
          <p:spPr>
            <a:xfrm>
              <a:off x="2881725" y="2884759"/>
              <a:ext cx="666750" cy="444500"/>
            </a:xfrm>
            <a:custGeom>
              <a:avLst/>
              <a:gdLst/>
              <a:ahLst/>
              <a:cxnLst/>
              <a:rect l="l" t="t" r="r" b="b"/>
              <a:pathLst>
                <a:path w="666750" h="444500">
                  <a:moveTo>
                    <a:pt x="333352" y="0"/>
                  </a:moveTo>
                  <a:lnTo>
                    <a:pt x="279286" y="2906"/>
                  </a:lnTo>
                  <a:lnTo>
                    <a:pt x="227996" y="11320"/>
                  </a:lnTo>
                  <a:lnTo>
                    <a:pt x="180168" y="24787"/>
                  </a:lnTo>
                  <a:lnTo>
                    <a:pt x="136489" y="42850"/>
                  </a:lnTo>
                  <a:lnTo>
                    <a:pt x="97645" y="65052"/>
                  </a:lnTo>
                  <a:lnTo>
                    <a:pt x="64324" y="90937"/>
                  </a:lnTo>
                  <a:lnTo>
                    <a:pt x="37212" y="120049"/>
                  </a:lnTo>
                  <a:lnTo>
                    <a:pt x="9689" y="168770"/>
                  </a:lnTo>
                  <a:lnTo>
                    <a:pt x="0" y="222185"/>
                  </a:lnTo>
                  <a:lnTo>
                    <a:pt x="1105" y="240416"/>
                  </a:lnTo>
                  <a:lnTo>
                    <a:pt x="16996" y="292437"/>
                  </a:lnTo>
                  <a:lnTo>
                    <a:pt x="49949" y="339251"/>
                  </a:lnTo>
                  <a:lnTo>
                    <a:pt x="80252" y="366807"/>
                  </a:lnTo>
                  <a:lnTo>
                    <a:pt x="116420" y="390908"/>
                  </a:lnTo>
                  <a:lnTo>
                    <a:pt x="157767" y="411097"/>
                  </a:lnTo>
                  <a:lnTo>
                    <a:pt x="203607" y="426919"/>
                  </a:lnTo>
                  <a:lnTo>
                    <a:pt x="253252" y="437916"/>
                  </a:lnTo>
                  <a:lnTo>
                    <a:pt x="306015" y="443634"/>
                  </a:lnTo>
                  <a:lnTo>
                    <a:pt x="333352" y="444370"/>
                  </a:lnTo>
                  <a:lnTo>
                    <a:pt x="360689" y="443634"/>
                  </a:lnTo>
                  <a:lnTo>
                    <a:pt x="413452" y="437916"/>
                  </a:lnTo>
                  <a:lnTo>
                    <a:pt x="463097" y="426919"/>
                  </a:lnTo>
                  <a:lnTo>
                    <a:pt x="508937" y="411097"/>
                  </a:lnTo>
                  <a:lnTo>
                    <a:pt x="550284" y="390908"/>
                  </a:lnTo>
                  <a:lnTo>
                    <a:pt x="586452" y="366807"/>
                  </a:lnTo>
                  <a:lnTo>
                    <a:pt x="616755" y="339251"/>
                  </a:lnTo>
                  <a:lnTo>
                    <a:pt x="640505" y="308697"/>
                  </a:lnTo>
                  <a:lnTo>
                    <a:pt x="662341" y="258240"/>
                  </a:lnTo>
                  <a:lnTo>
                    <a:pt x="666705" y="222185"/>
                  </a:lnTo>
                  <a:lnTo>
                    <a:pt x="665599" y="203953"/>
                  </a:lnTo>
                  <a:lnTo>
                    <a:pt x="649708" y="151932"/>
                  </a:lnTo>
                  <a:lnTo>
                    <a:pt x="616755" y="105118"/>
                  </a:lnTo>
                  <a:lnTo>
                    <a:pt x="586452" y="77563"/>
                  </a:lnTo>
                  <a:lnTo>
                    <a:pt x="550284" y="53462"/>
                  </a:lnTo>
                  <a:lnTo>
                    <a:pt x="508937" y="33273"/>
                  </a:lnTo>
                  <a:lnTo>
                    <a:pt x="463097" y="17451"/>
                  </a:lnTo>
                  <a:lnTo>
                    <a:pt x="413452" y="6453"/>
                  </a:lnTo>
                  <a:lnTo>
                    <a:pt x="360689" y="736"/>
                  </a:lnTo>
                  <a:lnTo>
                    <a:pt x="333352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1" name="object 39"/>
            <p:cNvSpPr/>
            <p:nvPr/>
          </p:nvSpPr>
          <p:spPr>
            <a:xfrm>
              <a:off x="2881725" y="2884759"/>
              <a:ext cx="666750" cy="444500"/>
            </a:xfrm>
            <a:custGeom>
              <a:avLst/>
              <a:gdLst/>
              <a:ahLst/>
              <a:cxnLst/>
              <a:rect l="l" t="t" r="r" b="b"/>
              <a:pathLst>
                <a:path w="666750" h="444500">
                  <a:moveTo>
                    <a:pt x="0" y="222185"/>
                  </a:moveTo>
                  <a:lnTo>
                    <a:pt x="9689" y="168770"/>
                  </a:lnTo>
                  <a:lnTo>
                    <a:pt x="37212" y="120049"/>
                  </a:lnTo>
                  <a:lnTo>
                    <a:pt x="64324" y="90937"/>
                  </a:lnTo>
                  <a:lnTo>
                    <a:pt x="97645" y="65052"/>
                  </a:lnTo>
                  <a:lnTo>
                    <a:pt x="136489" y="42850"/>
                  </a:lnTo>
                  <a:lnTo>
                    <a:pt x="180168" y="24787"/>
                  </a:lnTo>
                  <a:lnTo>
                    <a:pt x="227996" y="11320"/>
                  </a:lnTo>
                  <a:lnTo>
                    <a:pt x="279286" y="2906"/>
                  </a:lnTo>
                  <a:lnTo>
                    <a:pt x="333352" y="0"/>
                  </a:lnTo>
                  <a:lnTo>
                    <a:pt x="360689" y="736"/>
                  </a:lnTo>
                  <a:lnTo>
                    <a:pt x="413452" y="6453"/>
                  </a:lnTo>
                  <a:lnTo>
                    <a:pt x="463097" y="17451"/>
                  </a:lnTo>
                  <a:lnTo>
                    <a:pt x="508937" y="33273"/>
                  </a:lnTo>
                  <a:lnTo>
                    <a:pt x="550284" y="53462"/>
                  </a:lnTo>
                  <a:lnTo>
                    <a:pt x="586452" y="77563"/>
                  </a:lnTo>
                  <a:lnTo>
                    <a:pt x="616755" y="105118"/>
                  </a:lnTo>
                  <a:lnTo>
                    <a:pt x="640505" y="135673"/>
                  </a:lnTo>
                  <a:lnTo>
                    <a:pt x="662341" y="186129"/>
                  </a:lnTo>
                  <a:lnTo>
                    <a:pt x="666705" y="222185"/>
                  </a:lnTo>
                  <a:lnTo>
                    <a:pt x="665599" y="240416"/>
                  </a:lnTo>
                  <a:lnTo>
                    <a:pt x="662341" y="258240"/>
                  </a:lnTo>
                  <a:lnTo>
                    <a:pt x="640505" y="308697"/>
                  </a:lnTo>
                  <a:lnTo>
                    <a:pt x="616755" y="339251"/>
                  </a:lnTo>
                  <a:lnTo>
                    <a:pt x="586452" y="366807"/>
                  </a:lnTo>
                  <a:lnTo>
                    <a:pt x="550284" y="390908"/>
                  </a:lnTo>
                  <a:lnTo>
                    <a:pt x="508937" y="411097"/>
                  </a:lnTo>
                  <a:lnTo>
                    <a:pt x="463097" y="426919"/>
                  </a:lnTo>
                  <a:lnTo>
                    <a:pt x="413452" y="437916"/>
                  </a:lnTo>
                  <a:lnTo>
                    <a:pt x="360689" y="443634"/>
                  </a:lnTo>
                  <a:lnTo>
                    <a:pt x="333352" y="444370"/>
                  </a:lnTo>
                  <a:lnTo>
                    <a:pt x="306015" y="443634"/>
                  </a:lnTo>
                  <a:lnTo>
                    <a:pt x="253252" y="437916"/>
                  </a:lnTo>
                  <a:lnTo>
                    <a:pt x="203607" y="426919"/>
                  </a:lnTo>
                  <a:lnTo>
                    <a:pt x="157767" y="411097"/>
                  </a:lnTo>
                  <a:lnTo>
                    <a:pt x="116420" y="390908"/>
                  </a:lnTo>
                  <a:lnTo>
                    <a:pt x="80252" y="366807"/>
                  </a:lnTo>
                  <a:lnTo>
                    <a:pt x="49949" y="339251"/>
                  </a:lnTo>
                  <a:lnTo>
                    <a:pt x="26199" y="308697"/>
                  </a:lnTo>
                  <a:lnTo>
                    <a:pt x="4363" y="258240"/>
                  </a:lnTo>
                  <a:lnTo>
                    <a:pt x="1105" y="240416"/>
                  </a:lnTo>
                  <a:lnTo>
                    <a:pt x="0" y="222185"/>
                  </a:lnTo>
                  <a:close/>
                </a:path>
              </a:pathLst>
            </a:custGeom>
            <a:ln w="376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2" name="object 40"/>
            <p:cNvSpPr/>
            <p:nvPr/>
          </p:nvSpPr>
          <p:spPr>
            <a:xfrm>
              <a:off x="3215077" y="2613809"/>
              <a:ext cx="0" cy="271145"/>
            </a:xfrm>
            <a:custGeom>
              <a:avLst/>
              <a:gdLst/>
              <a:ahLst/>
              <a:cxnLst/>
              <a:rect l="l" t="t" r="r" b="b"/>
              <a:pathLst>
                <a:path h="271144">
                  <a:moveTo>
                    <a:pt x="0" y="0"/>
                  </a:moveTo>
                  <a:lnTo>
                    <a:pt x="0" y="270949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3" name="object 41"/>
            <p:cNvSpPr/>
            <p:nvPr/>
          </p:nvSpPr>
          <p:spPr>
            <a:xfrm>
              <a:off x="3156748" y="2826429"/>
              <a:ext cx="116839" cy="58419"/>
            </a:xfrm>
            <a:custGeom>
              <a:avLst/>
              <a:gdLst/>
              <a:ahLst/>
              <a:cxnLst/>
              <a:rect l="l" t="t" r="r" b="b"/>
              <a:pathLst>
                <a:path w="116839" h="58419">
                  <a:moveTo>
                    <a:pt x="0" y="0"/>
                  </a:moveTo>
                  <a:lnTo>
                    <a:pt x="58328" y="58329"/>
                  </a:lnTo>
                  <a:lnTo>
                    <a:pt x="116657" y="0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4" name="object 42"/>
            <p:cNvSpPr/>
            <p:nvPr/>
          </p:nvSpPr>
          <p:spPr>
            <a:xfrm>
              <a:off x="3703659" y="2888993"/>
              <a:ext cx="666750" cy="445134"/>
            </a:xfrm>
            <a:custGeom>
              <a:avLst/>
              <a:gdLst/>
              <a:ahLst/>
              <a:cxnLst/>
              <a:rect l="l" t="t" r="r" b="b"/>
              <a:pathLst>
                <a:path w="666750" h="445135">
                  <a:moveTo>
                    <a:pt x="333352" y="0"/>
                  </a:moveTo>
                  <a:lnTo>
                    <a:pt x="279286" y="2910"/>
                  </a:lnTo>
                  <a:lnTo>
                    <a:pt x="227996" y="11335"/>
                  </a:lnTo>
                  <a:lnTo>
                    <a:pt x="180168" y="24817"/>
                  </a:lnTo>
                  <a:lnTo>
                    <a:pt x="136489" y="42895"/>
                  </a:lnTo>
                  <a:lnTo>
                    <a:pt x="97645" y="65111"/>
                  </a:lnTo>
                  <a:lnTo>
                    <a:pt x="64324" y="91005"/>
                  </a:lnTo>
                  <a:lnTo>
                    <a:pt x="37212" y="120118"/>
                  </a:lnTo>
                  <a:lnTo>
                    <a:pt x="9689" y="168821"/>
                  </a:lnTo>
                  <a:lnTo>
                    <a:pt x="0" y="222185"/>
                  </a:lnTo>
                  <a:lnTo>
                    <a:pt x="1105" y="240417"/>
                  </a:lnTo>
                  <a:lnTo>
                    <a:pt x="16996" y="292454"/>
                  </a:lnTo>
                  <a:lnTo>
                    <a:pt x="49949" y="339295"/>
                  </a:lnTo>
                  <a:lnTo>
                    <a:pt x="80252" y="366874"/>
                  </a:lnTo>
                  <a:lnTo>
                    <a:pt x="116420" y="390998"/>
                  </a:lnTo>
                  <a:lnTo>
                    <a:pt x="157767" y="411210"/>
                  </a:lnTo>
                  <a:lnTo>
                    <a:pt x="203607" y="427051"/>
                  </a:lnTo>
                  <a:lnTo>
                    <a:pt x="253252" y="438064"/>
                  </a:lnTo>
                  <a:lnTo>
                    <a:pt x="306015" y="443790"/>
                  </a:lnTo>
                  <a:lnTo>
                    <a:pt x="333352" y="444527"/>
                  </a:lnTo>
                  <a:lnTo>
                    <a:pt x="360689" y="443790"/>
                  </a:lnTo>
                  <a:lnTo>
                    <a:pt x="413452" y="438064"/>
                  </a:lnTo>
                  <a:lnTo>
                    <a:pt x="463097" y="427051"/>
                  </a:lnTo>
                  <a:lnTo>
                    <a:pt x="508937" y="411210"/>
                  </a:lnTo>
                  <a:lnTo>
                    <a:pt x="550284" y="390998"/>
                  </a:lnTo>
                  <a:lnTo>
                    <a:pt x="586452" y="366874"/>
                  </a:lnTo>
                  <a:lnTo>
                    <a:pt x="616755" y="339295"/>
                  </a:lnTo>
                  <a:lnTo>
                    <a:pt x="640505" y="308721"/>
                  </a:lnTo>
                  <a:lnTo>
                    <a:pt x="662341" y="258244"/>
                  </a:lnTo>
                  <a:lnTo>
                    <a:pt x="666705" y="222185"/>
                  </a:lnTo>
                  <a:lnTo>
                    <a:pt x="665599" y="203975"/>
                  </a:lnTo>
                  <a:lnTo>
                    <a:pt x="649708" y="151992"/>
                  </a:lnTo>
                  <a:lnTo>
                    <a:pt x="616755" y="105188"/>
                  </a:lnTo>
                  <a:lnTo>
                    <a:pt x="586452" y="77627"/>
                  </a:lnTo>
                  <a:lnTo>
                    <a:pt x="550284" y="53514"/>
                  </a:lnTo>
                  <a:lnTo>
                    <a:pt x="508937" y="33310"/>
                  </a:lnTo>
                  <a:lnTo>
                    <a:pt x="463097" y="17473"/>
                  </a:lnTo>
                  <a:lnTo>
                    <a:pt x="413452" y="6462"/>
                  </a:lnTo>
                  <a:lnTo>
                    <a:pt x="360689" y="737"/>
                  </a:lnTo>
                  <a:lnTo>
                    <a:pt x="333352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5" name="object 43"/>
            <p:cNvSpPr/>
            <p:nvPr/>
          </p:nvSpPr>
          <p:spPr>
            <a:xfrm>
              <a:off x="3703659" y="2888993"/>
              <a:ext cx="666750" cy="445134"/>
            </a:xfrm>
            <a:custGeom>
              <a:avLst/>
              <a:gdLst/>
              <a:ahLst/>
              <a:cxnLst/>
              <a:rect l="l" t="t" r="r" b="b"/>
              <a:pathLst>
                <a:path w="666750" h="445135">
                  <a:moveTo>
                    <a:pt x="0" y="222185"/>
                  </a:moveTo>
                  <a:lnTo>
                    <a:pt x="9689" y="168821"/>
                  </a:lnTo>
                  <a:lnTo>
                    <a:pt x="37212" y="120118"/>
                  </a:lnTo>
                  <a:lnTo>
                    <a:pt x="64324" y="91005"/>
                  </a:lnTo>
                  <a:lnTo>
                    <a:pt x="97645" y="65111"/>
                  </a:lnTo>
                  <a:lnTo>
                    <a:pt x="136489" y="42895"/>
                  </a:lnTo>
                  <a:lnTo>
                    <a:pt x="180168" y="24817"/>
                  </a:lnTo>
                  <a:lnTo>
                    <a:pt x="227996" y="11335"/>
                  </a:lnTo>
                  <a:lnTo>
                    <a:pt x="279286" y="2910"/>
                  </a:lnTo>
                  <a:lnTo>
                    <a:pt x="333352" y="0"/>
                  </a:lnTo>
                  <a:lnTo>
                    <a:pt x="360689" y="737"/>
                  </a:lnTo>
                  <a:lnTo>
                    <a:pt x="413452" y="6462"/>
                  </a:lnTo>
                  <a:lnTo>
                    <a:pt x="463097" y="17473"/>
                  </a:lnTo>
                  <a:lnTo>
                    <a:pt x="508937" y="33310"/>
                  </a:lnTo>
                  <a:lnTo>
                    <a:pt x="550284" y="53514"/>
                  </a:lnTo>
                  <a:lnTo>
                    <a:pt x="586452" y="77627"/>
                  </a:lnTo>
                  <a:lnTo>
                    <a:pt x="616755" y="105188"/>
                  </a:lnTo>
                  <a:lnTo>
                    <a:pt x="640505" y="135739"/>
                  </a:lnTo>
                  <a:lnTo>
                    <a:pt x="662341" y="186168"/>
                  </a:lnTo>
                  <a:lnTo>
                    <a:pt x="666705" y="222185"/>
                  </a:lnTo>
                  <a:lnTo>
                    <a:pt x="665599" y="240417"/>
                  </a:lnTo>
                  <a:lnTo>
                    <a:pt x="662341" y="258244"/>
                  </a:lnTo>
                  <a:lnTo>
                    <a:pt x="640505" y="308721"/>
                  </a:lnTo>
                  <a:lnTo>
                    <a:pt x="616755" y="339295"/>
                  </a:lnTo>
                  <a:lnTo>
                    <a:pt x="586452" y="366874"/>
                  </a:lnTo>
                  <a:lnTo>
                    <a:pt x="550284" y="390998"/>
                  </a:lnTo>
                  <a:lnTo>
                    <a:pt x="508937" y="411210"/>
                  </a:lnTo>
                  <a:lnTo>
                    <a:pt x="463097" y="427051"/>
                  </a:lnTo>
                  <a:lnTo>
                    <a:pt x="413452" y="438064"/>
                  </a:lnTo>
                  <a:lnTo>
                    <a:pt x="360689" y="443790"/>
                  </a:lnTo>
                  <a:lnTo>
                    <a:pt x="333352" y="444527"/>
                  </a:lnTo>
                  <a:lnTo>
                    <a:pt x="306015" y="443790"/>
                  </a:lnTo>
                  <a:lnTo>
                    <a:pt x="253252" y="438064"/>
                  </a:lnTo>
                  <a:lnTo>
                    <a:pt x="203607" y="427051"/>
                  </a:lnTo>
                  <a:lnTo>
                    <a:pt x="157767" y="411210"/>
                  </a:lnTo>
                  <a:lnTo>
                    <a:pt x="116420" y="390998"/>
                  </a:lnTo>
                  <a:lnTo>
                    <a:pt x="80252" y="366874"/>
                  </a:lnTo>
                  <a:lnTo>
                    <a:pt x="49949" y="339295"/>
                  </a:lnTo>
                  <a:lnTo>
                    <a:pt x="26199" y="308721"/>
                  </a:lnTo>
                  <a:lnTo>
                    <a:pt x="4363" y="258244"/>
                  </a:lnTo>
                  <a:lnTo>
                    <a:pt x="1105" y="240417"/>
                  </a:lnTo>
                  <a:lnTo>
                    <a:pt x="0" y="222185"/>
                  </a:lnTo>
                  <a:close/>
                </a:path>
              </a:pathLst>
            </a:custGeom>
            <a:ln w="376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6" name="object 44"/>
            <p:cNvSpPr/>
            <p:nvPr/>
          </p:nvSpPr>
          <p:spPr>
            <a:xfrm>
              <a:off x="4037012" y="2613809"/>
              <a:ext cx="635" cy="275590"/>
            </a:xfrm>
            <a:custGeom>
              <a:avLst/>
              <a:gdLst/>
              <a:ahLst/>
              <a:cxnLst/>
              <a:rect l="l" t="t" r="r" b="b"/>
              <a:pathLst>
                <a:path w="635" h="275589">
                  <a:moveTo>
                    <a:pt x="313" y="0"/>
                  </a:moveTo>
                  <a:lnTo>
                    <a:pt x="0" y="275183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7" name="object 45"/>
            <p:cNvSpPr/>
            <p:nvPr/>
          </p:nvSpPr>
          <p:spPr>
            <a:xfrm>
              <a:off x="3978840" y="2830663"/>
              <a:ext cx="116839" cy="58419"/>
            </a:xfrm>
            <a:custGeom>
              <a:avLst/>
              <a:gdLst/>
              <a:ahLst/>
              <a:cxnLst/>
              <a:rect l="l" t="t" r="r" b="b"/>
              <a:pathLst>
                <a:path w="116839" h="58419">
                  <a:moveTo>
                    <a:pt x="0" y="0"/>
                  </a:moveTo>
                  <a:lnTo>
                    <a:pt x="58172" y="58329"/>
                  </a:lnTo>
                  <a:lnTo>
                    <a:pt x="116657" y="156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8" name="object 46"/>
            <p:cNvSpPr/>
            <p:nvPr/>
          </p:nvSpPr>
          <p:spPr>
            <a:xfrm>
              <a:off x="4526065" y="2893383"/>
              <a:ext cx="666750" cy="444500"/>
            </a:xfrm>
            <a:custGeom>
              <a:avLst/>
              <a:gdLst/>
              <a:ahLst/>
              <a:cxnLst/>
              <a:rect l="l" t="t" r="r" b="b"/>
              <a:pathLst>
                <a:path w="666750" h="444500">
                  <a:moveTo>
                    <a:pt x="333352" y="0"/>
                  </a:moveTo>
                  <a:lnTo>
                    <a:pt x="279248" y="2906"/>
                  </a:lnTo>
                  <a:lnTo>
                    <a:pt x="227936" y="11320"/>
                  </a:lnTo>
                  <a:lnTo>
                    <a:pt x="180099" y="24787"/>
                  </a:lnTo>
                  <a:lnTo>
                    <a:pt x="136421" y="42850"/>
                  </a:lnTo>
                  <a:lnTo>
                    <a:pt x="97587" y="65052"/>
                  </a:lnTo>
                  <a:lnTo>
                    <a:pt x="64279" y="90937"/>
                  </a:lnTo>
                  <a:lnTo>
                    <a:pt x="37183" y="120049"/>
                  </a:lnTo>
                  <a:lnTo>
                    <a:pt x="9680" y="168770"/>
                  </a:lnTo>
                  <a:lnTo>
                    <a:pt x="0" y="222185"/>
                  </a:lnTo>
                  <a:lnTo>
                    <a:pt x="1104" y="240416"/>
                  </a:lnTo>
                  <a:lnTo>
                    <a:pt x="16981" y="292437"/>
                  </a:lnTo>
                  <a:lnTo>
                    <a:pt x="49912" y="339251"/>
                  </a:lnTo>
                  <a:lnTo>
                    <a:pt x="80199" y="366807"/>
                  </a:lnTo>
                  <a:lnTo>
                    <a:pt x="116356" y="390908"/>
                  </a:lnTo>
                  <a:lnTo>
                    <a:pt x="157698" y="411097"/>
                  </a:lnTo>
                  <a:lnTo>
                    <a:pt x="203540" y="426919"/>
                  </a:lnTo>
                  <a:lnTo>
                    <a:pt x="253201" y="437916"/>
                  </a:lnTo>
                  <a:lnTo>
                    <a:pt x="305994" y="443634"/>
                  </a:lnTo>
                  <a:lnTo>
                    <a:pt x="333352" y="444370"/>
                  </a:lnTo>
                  <a:lnTo>
                    <a:pt x="360689" y="443634"/>
                  </a:lnTo>
                  <a:lnTo>
                    <a:pt x="413452" y="437916"/>
                  </a:lnTo>
                  <a:lnTo>
                    <a:pt x="463097" y="426919"/>
                  </a:lnTo>
                  <a:lnTo>
                    <a:pt x="508937" y="411097"/>
                  </a:lnTo>
                  <a:lnTo>
                    <a:pt x="550284" y="390908"/>
                  </a:lnTo>
                  <a:lnTo>
                    <a:pt x="586452" y="366807"/>
                  </a:lnTo>
                  <a:lnTo>
                    <a:pt x="616755" y="339251"/>
                  </a:lnTo>
                  <a:lnTo>
                    <a:pt x="640505" y="308697"/>
                  </a:lnTo>
                  <a:lnTo>
                    <a:pt x="662341" y="258240"/>
                  </a:lnTo>
                  <a:lnTo>
                    <a:pt x="666705" y="222185"/>
                  </a:lnTo>
                  <a:lnTo>
                    <a:pt x="665599" y="203953"/>
                  </a:lnTo>
                  <a:lnTo>
                    <a:pt x="649708" y="151932"/>
                  </a:lnTo>
                  <a:lnTo>
                    <a:pt x="616755" y="105118"/>
                  </a:lnTo>
                  <a:lnTo>
                    <a:pt x="586452" y="77563"/>
                  </a:lnTo>
                  <a:lnTo>
                    <a:pt x="550284" y="53462"/>
                  </a:lnTo>
                  <a:lnTo>
                    <a:pt x="508937" y="33273"/>
                  </a:lnTo>
                  <a:lnTo>
                    <a:pt x="463097" y="17451"/>
                  </a:lnTo>
                  <a:lnTo>
                    <a:pt x="413452" y="6453"/>
                  </a:lnTo>
                  <a:lnTo>
                    <a:pt x="360689" y="736"/>
                  </a:lnTo>
                  <a:lnTo>
                    <a:pt x="333352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9" name="object 47"/>
            <p:cNvSpPr/>
            <p:nvPr/>
          </p:nvSpPr>
          <p:spPr>
            <a:xfrm>
              <a:off x="4526065" y="2893383"/>
              <a:ext cx="666750" cy="444500"/>
            </a:xfrm>
            <a:custGeom>
              <a:avLst/>
              <a:gdLst/>
              <a:ahLst/>
              <a:cxnLst/>
              <a:rect l="l" t="t" r="r" b="b"/>
              <a:pathLst>
                <a:path w="666750" h="444500">
                  <a:moveTo>
                    <a:pt x="0" y="222185"/>
                  </a:moveTo>
                  <a:lnTo>
                    <a:pt x="9680" y="168770"/>
                  </a:lnTo>
                  <a:lnTo>
                    <a:pt x="37183" y="120049"/>
                  </a:lnTo>
                  <a:lnTo>
                    <a:pt x="64279" y="90937"/>
                  </a:lnTo>
                  <a:lnTo>
                    <a:pt x="97587" y="65052"/>
                  </a:lnTo>
                  <a:lnTo>
                    <a:pt x="136421" y="42850"/>
                  </a:lnTo>
                  <a:lnTo>
                    <a:pt x="180099" y="24787"/>
                  </a:lnTo>
                  <a:lnTo>
                    <a:pt x="227936" y="11320"/>
                  </a:lnTo>
                  <a:lnTo>
                    <a:pt x="279248" y="2906"/>
                  </a:lnTo>
                  <a:lnTo>
                    <a:pt x="333352" y="0"/>
                  </a:lnTo>
                  <a:lnTo>
                    <a:pt x="360689" y="736"/>
                  </a:lnTo>
                  <a:lnTo>
                    <a:pt x="413452" y="6453"/>
                  </a:lnTo>
                  <a:lnTo>
                    <a:pt x="463097" y="17451"/>
                  </a:lnTo>
                  <a:lnTo>
                    <a:pt x="508937" y="33273"/>
                  </a:lnTo>
                  <a:lnTo>
                    <a:pt x="550284" y="53462"/>
                  </a:lnTo>
                  <a:lnTo>
                    <a:pt x="586452" y="77563"/>
                  </a:lnTo>
                  <a:lnTo>
                    <a:pt x="616755" y="105118"/>
                  </a:lnTo>
                  <a:lnTo>
                    <a:pt x="640505" y="135673"/>
                  </a:lnTo>
                  <a:lnTo>
                    <a:pt x="662341" y="186129"/>
                  </a:lnTo>
                  <a:lnTo>
                    <a:pt x="666705" y="222185"/>
                  </a:lnTo>
                  <a:lnTo>
                    <a:pt x="665599" y="240416"/>
                  </a:lnTo>
                  <a:lnTo>
                    <a:pt x="662341" y="258240"/>
                  </a:lnTo>
                  <a:lnTo>
                    <a:pt x="640505" y="308697"/>
                  </a:lnTo>
                  <a:lnTo>
                    <a:pt x="616755" y="339251"/>
                  </a:lnTo>
                  <a:lnTo>
                    <a:pt x="586452" y="366807"/>
                  </a:lnTo>
                  <a:lnTo>
                    <a:pt x="550284" y="390908"/>
                  </a:lnTo>
                  <a:lnTo>
                    <a:pt x="508937" y="411097"/>
                  </a:lnTo>
                  <a:lnTo>
                    <a:pt x="463097" y="426919"/>
                  </a:lnTo>
                  <a:lnTo>
                    <a:pt x="413452" y="437916"/>
                  </a:lnTo>
                  <a:lnTo>
                    <a:pt x="360689" y="443634"/>
                  </a:lnTo>
                  <a:lnTo>
                    <a:pt x="333352" y="444370"/>
                  </a:lnTo>
                  <a:lnTo>
                    <a:pt x="305994" y="443634"/>
                  </a:lnTo>
                  <a:lnTo>
                    <a:pt x="253201" y="437916"/>
                  </a:lnTo>
                  <a:lnTo>
                    <a:pt x="203540" y="426919"/>
                  </a:lnTo>
                  <a:lnTo>
                    <a:pt x="157698" y="411097"/>
                  </a:lnTo>
                  <a:lnTo>
                    <a:pt x="116356" y="390908"/>
                  </a:lnTo>
                  <a:lnTo>
                    <a:pt x="80199" y="366807"/>
                  </a:lnTo>
                  <a:lnTo>
                    <a:pt x="49912" y="339251"/>
                  </a:lnTo>
                  <a:lnTo>
                    <a:pt x="26177" y="308697"/>
                  </a:lnTo>
                  <a:lnTo>
                    <a:pt x="4359" y="258240"/>
                  </a:lnTo>
                  <a:lnTo>
                    <a:pt x="1104" y="240416"/>
                  </a:lnTo>
                  <a:lnTo>
                    <a:pt x="0" y="222185"/>
                  </a:lnTo>
                  <a:close/>
                </a:path>
              </a:pathLst>
            </a:custGeom>
            <a:ln w="376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70" name="object 48"/>
            <p:cNvSpPr/>
            <p:nvPr/>
          </p:nvSpPr>
          <p:spPr>
            <a:xfrm>
              <a:off x="4859418" y="2613809"/>
              <a:ext cx="635" cy="280035"/>
            </a:xfrm>
            <a:custGeom>
              <a:avLst/>
              <a:gdLst/>
              <a:ahLst/>
              <a:cxnLst/>
              <a:rect l="l" t="t" r="r" b="b"/>
              <a:pathLst>
                <a:path w="635" h="280035">
                  <a:moveTo>
                    <a:pt x="156" y="0"/>
                  </a:moveTo>
                  <a:lnTo>
                    <a:pt x="0" y="279573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71" name="object 49"/>
            <p:cNvSpPr/>
            <p:nvPr/>
          </p:nvSpPr>
          <p:spPr>
            <a:xfrm>
              <a:off x="4801089" y="2834897"/>
              <a:ext cx="116839" cy="59055"/>
            </a:xfrm>
            <a:custGeom>
              <a:avLst/>
              <a:gdLst/>
              <a:ahLst/>
              <a:cxnLst/>
              <a:rect l="l" t="t" r="r" b="b"/>
              <a:pathLst>
                <a:path w="116839" h="59055">
                  <a:moveTo>
                    <a:pt x="0" y="0"/>
                  </a:moveTo>
                  <a:lnTo>
                    <a:pt x="58328" y="58486"/>
                  </a:lnTo>
                  <a:lnTo>
                    <a:pt x="116657" y="156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72" name="object 50"/>
            <p:cNvSpPr txBox="1"/>
            <p:nvPr/>
          </p:nvSpPr>
          <p:spPr>
            <a:xfrm>
              <a:off x="2687296" y="2918018"/>
              <a:ext cx="610870" cy="3486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455930" algn="l"/>
                </a:tabLst>
              </a:pPr>
              <a:r>
                <a:rPr sz="2200" b="1" spc="15" dirty="0">
                  <a:latin typeface="微软雅黑"/>
                  <a:cs typeface="微软雅黑"/>
                </a:rPr>
                <a:t>+	</a:t>
              </a:r>
              <a:r>
                <a:rPr sz="3300" spc="15" baseline="1262" dirty="0">
                  <a:latin typeface="宋体"/>
                  <a:cs typeface="宋体"/>
                </a:rPr>
                <a:t>*</a:t>
              </a:r>
              <a:endParaRPr sz="3300" baseline="1262">
                <a:latin typeface="宋体"/>
                <a:cs typeface="宋体"/>
              </a:endParaRPr>
            </a:p>
          </p:txBody>
        </p:sp>
        <p:sp>
          <p:nvSpPr>
            <p:cNvPr id="173" name="object 51"/>
            <p:cNvSpPr txBox="1"/>
            <p:nvPr/>
          </p:nvSpPr>
          <p:spPr>
            <a:xfrm>
              <a:off x="3953283" y="2920840"/>
              <a:ext cx="989330" cy="3454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390525" algn="l"/>
                  <a:tab pos="834390" algn="l"/>
                </a:tabLst>
              </a:pPr>
              <a:r>
                <a:rPr sz="3300" spc="15" baseline="1262" dirty="0">
                  <a:latin typeface="宋体"/>
                  <a:cs typeface="宋体"/>
                </a:rPr>
                <a:t>*	</a:t>
              </a:r>
              <a:r>
                <a:rPr sz="2200" b="1" spc="15" dirty="0">
                  <a:latin typeface="微软雅黑"/>
                  <a:cs typeface="微软雅黑"/>
                </a:rPr>
                <a:t>+	</a:t>
              </a:r>
              <a:r>
                <a:rPr sz="2200" spc="10" dirty="0">
                  <a:latin typeface="宋体"/>
                  <a:cs typeface="宋体"/>
                </a:rPr>
                <a:t>*</a:t>
              </a:r>
              <a:endParaRPr sz="2200">
                <a:latin typeface="宋体"/>
                <a:cs typeface="宋体"/>
              </a:endParaRPr>
            </a:p>
          </p:txBody>
        </p:sp>
        <p:sp>
          <p:nvSpPr>
            <p:cNvPr id="174" name="object 52"/>
            <p:cNvSpPr txBox="1"/>
            <p:nvPr/>
          </p:nvSpPr>
          <p:spPr>
            <a:xfrm>
              <a:off x="3487279" y="2898104"/>
              <a:ext cx="240665" cy="3486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200" b="1" spc="15" dirty="0">
                  <a:latin typeface="微软雅黑"/>
                  <a:cs typeface="微软雅黑"/>
                </a:rPr>
                <a:t>+</a:t>
              </a:r>
              <a:endParaRPr sz="2200">
                <a:latin typeface="微软雅黑"/>
                <a:cs typeface="微软雅黑"/>
              </a:endParaRPr>
            </a:p>
          </p:txBody>
        </p:sp>
        <p:sp>
          <p:nvSpPr>
            <p:cNvPr id="175" name="object 53"/>
            <p:cNvSpPr/>
            <p:nvPr/>
          </p:nvSpPr>
          <p:spPr>
            <a:xfrm>
              <a:off x="5192770" y="3115568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6944" y="0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76" name="object 54"/>
            <p:cNvSpPr/>
            <p:nvPr/>
          </p:nvSpPr>
          <p:spPr>
            <a:xfrm>
              <a:off x="5601386" y="3057239"/>
              <a:ext cx="58419" cy="116839"/>
            </a:xfrm>
            <a:custGeom>
              <a:avLst/>
              <a:gdLst/>
              <a:ahLst/>
              <a:cxnLst/>
              <a:rect l="l" t="t" r="r" b="b"/>
              <a:pathLst>
                <a:path w="58420" h="116839">
                  <a:moveTo>
                    <a:pt x="0" y="116659"/>
                  </a:moveTo>
                  <a:lnTo>
                    <a:pt x="58328" y="58329"/>
                  </a:lnTo>
                  <a:lnTo>
                    <a:pt x="0" y="0"/>
                  </a:lnTo>
                </a:path>
              </a:pathLst>
            </a:custGeom>
            <a:ln w="1881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77" name="object 55"/>
            <p:cNvSpPr/>
            <p:nvPr/>
          </p:nvSpPr>
          <p:spPr>
            <a:xfrm>
              <a:off x="5659715" y="2782212"/>
              <a:ext cx="1911350" cy="666750"/>
            </a:xfrm>
            <a:custGeom>
              <a:avLst/>
              <a:gdLst/>
              <a:ahLst/>
              <a:cxnLst/>
              <a:rect l="l" t="t" r="r" b="b"/>
              <a:pathLst>
                <a:path w="1911350" h="666750">
                  <a:moveTo>
                    <a:pt x="0" y="666712"/>
                  </a:moveTo>
                  <a:lnTo>
                    <a:pt x="1911210" y="666712"/>
                  </a:lnTo>
                  <a:lnTo>
                    <a:pt x="1911210" y="0"/>
                  </a:lnTo>
                  <a:lnTo>
                    <a:pt x="0" y="0"/>
                  </a:lnTo>
                  <a:lnTo>
                    <a:pt x="0" y="666712"/>
                  </a:lnTo>
                  <a:close/>
                </a:path>
              </a:pathLst>
            </a:custGeom>
            <a:solidFill>
              <a:srgbClr val="719FDC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78" name="object 56"/>
            <p:cNvSpPr/>
            <p:nvPr/>
          </p:nvSpPr>
          <p:spPr>
            <a:xfrm>
              <a:off x="5659715" y="2782212"/>
              <a:ext cx="1911350" cy="666750"/>
            </a:xfrm>
            <a:custGeom>
              <a:avLst/>
              <a:gdLst/>
              <a:ahLst/>
              <a:cxnLst/>
              <a:rect l="l" t="t" r="r" b="b"/>
              <a:pathLst>
                <a:path w="1911350" h="666750">
                  <a:moveTo>
                    <a:pt x="0" y="666712"/>
                  </a:moveTo>
                  <a:lnTo>
                    <a:pt x="1911210" y="666712"/>
                  </a:lnTo>
                  <a:lnTo>
                    <a:pt x="1911210" y="0"/>
                  </a:lnTo>
                  <a:lnTo>
                    <a:pt x="0" y="0"/>
                  </a:lnTo>
                  <a:lnTo>
                    <a:pt x="0" y="666712"/>
                  </a:lnTo>
                  <a:close/>
                </a:path>
              </a:pathLst>
            </a:custGeom>
            <a:ln w="376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79" name="object 57"/>
            <p:cNvSpPr txBox="1"/>
            <p:nvPr/>
          </p:nvSpPr>
          <p:spPr>
            <a:xfrm>
              <a:off x="5866688" y="2870109"/>
              <a:ext cx="1497330" cy="4648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0" marR="6350" indent="-102235">
                <a:lnSpc>
                  <a:spcPct val="102200"/>
                </a:lnSpc>
              </a:pPr>
              <a:r>
                <a:rPr sz="1450" b="1" spc="25" dirty="0">
                  <a:latin typeface="微软雅黑"/>
                  <a:cs typeface="微软雅黑"/>
                </a:rPr>
                <a:t>文档表</a:t>
              </a:r>
              <a:r>
                <a:rPr sz="1450" b="1" spc="20" dirty="0">
                  <a:latin typeface="微软雅黑"/>
                  <a:cs typeface="微软雅黑"/>
                </a:rPr>
                <a:t>示</a:t>
              </a:r>
              <a:r>
                <a:rPr sz="1450" b="1" spc="25" dirty="0">
                  <a:latin typeface="微软雅黑"/>
                  <a:cs typeface="微软雅黑"/>
                </a:rPr>
                <a:t>（</a:t>
              </a:r>
              <a:r>
                <a:rPr sz="1450" b="1" spc="15" dirty="0">
                  <a:latin typeface="微软雅黑"/>
                  <a:cs typeface="微软雅黑"/>
                </a:rPr>
                <a:t>Word Embedding</a:t>
              </a:r>
              <a:r>
                <a:rPr sz="1450" b="1" spc="25" dirty="0">
                  <a:latin typeface="微软雅黑"/>
                  <a:cs typeface="微软雅黑"/>
                </a:rPr>
                <a:t>）</a:t>
              </a:r>
              <a:endParaRPr sz="1450">
                <a:latin typeface="微软雅黑"/>
                <a:cs typeface="微软雅黑"/>
              </a:endParaRPr>
            </a:p>
          </p:txBody>
        </p:sp>
      </p:grpSp>
      <p:pic>
        <p:nvPicPr>
          <p:cNvPr id="180" name="图片 1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6969" y="5085516"/>
            <a:ext cx="2076190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3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1182699" y="26775"/>
            <a:ext cx="1220009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8" t="47917" r="25192" b="29118"/>
          <a:stretch>
            <a:fillRect/>
          </a:stretch>
        </p:blipFill>
        <p:spPr>
          <a:xfrm rot="3033189" flipH="1" flipV="1">
            <a:off x="918106" y="-1596743"/>
            <a:ext cx="2690844" cy="3669436"/>
          </a:xfrm>
          <a:custGeom>
            <a:avLst/>
            <a:gdLst>
              <a:gd name="connsiteX0" fmla="*/ 4090852 w 8611960"/>
              <a:gd name="connsiteY0" fmla="*/ 7367307 h 11743911"/>
              <a:gd name="connsiteX1" fmla="*/ 4456350 w 8611960"/>
              <a:gd name="connsiteY1" fmla="*/ 6648291 h 11743911"/>
              <a:gd name="connsiteX2" fmla="*/ 4241865 w 8611960"/>
              <a:gd name="connsiteY2" fmla="*/ 7000571 h 11743911"/>
              <a:gd name="connsiteX3" fmla="*/ 4285636 w 8611960"/>
              <a:gd name="connsiteY3" fmla="*/ 6809976 h 11743911"/>
              <a:gd name="connsiteX4" fmla="*/ 3889787 w 8611960"/>
              <a:gd name="connsiteY4" fmla="*/ 7428484 h 11743911"/>
              <a:gd name="connsiteX5" fmla="*/ 4114922 w 8611960"/>
              <a:gd name="connsiteY5" fmla="*/ 6971661 h 11743911"/>
              <a:gd name="connsiteX6" fmla="*/ 3740374 w 8611960"/>
              <a:gd name="connsiteY6" fmla="*/ 7381086 h 11743911"/>
              <a:gd name="connsiteX7" fmla="*/ 3817265 w 8611960"/>
              <a:gd name="connsiteY7" fmla="*/ 7104437 h 11743911"/>
              <a:gd name="connsiteX8" fmla="*/ 3469128 w 8611960"/>
              <a:gd name="connsiteY8" fmla="*/ 7573360 h 11743911"/>
              <a:gd name="connsiteX9" fmla="*/ 3620140 w 8611960"/>
              <a:gd name="connsiteY9" fmla="*/ 7206624 h 11743911"/>
              <a:gd name="connsiteX10" fmla="*/ 3331534 w 8611960"/>
              <a:gd name="connsiteY10" fmla="*/ 7648992 h 11743911"/>
              <a:gd name="connsiteX11" fmla="*/ 3379245 w 8611960"/>
              <a:gd name="connsiteY11" fmla="*/ 7499406 h 11743911"/>
              <a:gd name="connsiteX12" fmla="*/ 3212472 w 8611960"/>
              <a:gd name="connsiteY12" fmla="*/ 7702102 h 11743911"/>
              <a:gd name="connsiteX13" fmla="*/ 3223121 w 8611960"/>
              <a:gd name="connsiteY13" fmla="*/ 7597560 h 11743911"/>
              <a:gd name="connsiteX14" fmla="*/ 2844633 w 8611960"/>
              <a:gd name="connsiteY14" fmla="*/ 7965974 h 11743911"/>
              <a:gd name="connsiteX15" fmla="*/ 2517795 w 8611960"/>
              <a:gd name="connsiteY15" fmla="*/ 8225814 h 11743911"/>
              <a:gd name="connsiteX16" fmla="*/ 2395963 w 8611960"/>
              <a:gd name="connsiteY16" fmla="*/ 8465486 h 11743911"/>
              <a:gd name="connsiteX17" fmla="*/ 2358902 w 8611960"/>
              <a:gd name="connsiteY17" fmla="*/ 8510529 h 11743911"/>
              <a:gd name="connsiteX18" fmla="*/ 2283610 w 8611960"/>
              <a:gd name="connsiteY18" fmla="*/ 8373044 h 11743911"/>
              <a:gd name="connsiteX19" fmla="*/ 1957943 w 8611960"/>
              <a:gd name="connsiteY19" fmla="*/ 8860455 h 11743911"/>
              <a:gd name="connsiteX20" fmla="*/ 1991063 w 8611960"/>
              <a:gd name="connsiteY20" fmla="*/ 8774402 h 11743911"/>
              <a:gd name="connsiteX21" fmla="*/ 1417791 w 8611960"/>
              <a:gd name="connsiteY21" fmla="*/ 9700147 h 11743911"/>
              <a:gd name="connsiteX22" fmla="*/ 948992 w 8611960"/>
              <a:gd name="connsiteY22" fmla="*/ 10636314 h 11743911"/>
              <a:gd name="connsiteX23" fmla="*/ 1535683 w 8611960"/>
              <a:gd name="connsiteY23" fmla="*/ 9419465 h 11743911"/>
              <a:gd name="connsiteX24" fmla="*/ 974231 w 8611960"/>
              <a:gd name="connsiteY24" fmla="*/ 10468240 h 11743911"/>
              <a:gd name="connsiteX25" fmla="*/ 951761 w 8611960"/>
              <a:gd name="connsiteY25" fmla="*/ 10449752 h 11743911"/>
              <a:gd name="connsiteX26" fmla="*/ 1505332 w 8611960"/>
              <a:gd name="connsiteY26" fmla="*/ 9318956 h 11743911"/>
              <a:gd name="connsiteX27" fmla="*/ 868589 w 8611960"/>
              <a:gd name="connsiteY27" fmla="*/ 10230246 h 11743911"/>
              <a:gd name="connsiteX28" fmla="*/ 82002 w 8611960"/>
              <a:gd name="connsiteY28" fmla="*/ 11735845 h 11743911"/>
              <a:gd name="connsiteX29" fmla="*/ 650164 w 8611960"/>
              <a:gd name="connsiteY29" fmla="*/ 10541518 h 11743911"/>
              <a:gd name="connsiteX30" fmla="*/ 107243 w 8611960"/>
              <a:gd name="connsiteY30" fmla="*/ 11567771 h 11743911"/>
              <a:gd name="connsiteX31" fmla="*/ 0 w 8611960"/>
              <a:gd name="connsiteY31" fmla="*/ 11743911 h 11743911"/>
              <a:gd name="connsiteX32" fmla="*/ 1139094 w 8611960"/>
              <a:gd name="connsiteY32" fmla="*/ 9168695 h 11743911"/>
              <a:gd name="connsiteX33" fmla="*/ 1034621 w 8611960"/>
              <a:gd name="connsiteY33" fmla="*/ 9158273 h 11743911"/>
              <a:gd name="connsiteX34" fmla="*/ 988509 w 8611960"/>
              <a:gd name="connsiteY34" fmla="*/ 8893725 h 11743911"/>
              <a:gd name="connsiteX35" fmla="*/ 928978 w 8611960"/>
              <a:gd name="connsiteY35" fmla="*/ 8920279 h 11743911"/>
              <a:gd name="connsiteX36" fmla="*/ 958158 w 8611960"/>
              <a:gd name="connsiteY36" fmla="*/ 8793216 h 11743911"/>
              <a:gd name="connsiteX37" fmla="*/ 36748 w 8611960"/>
              <a:gd name="connsiteY37" fmla="*/ 10187884 h 11743911"/>
              <a:gd name="connsiteX38" fmla="*/ 344314 w 8611960"/>
              <a:gd name="connsiteY38" fmla="*/ 9081289 h 11743911"/>
              <a:gd name="connsiteX39" fmla="*/ 2425688 w 8611960"/>
              <a:gd name="connsiteY39" fmla="*/ 5544026 h 11743911"/>
              <a:gd name="connsiteX40" fmla="*/ 3377449 w 8611960"/>
              <a:gd name="connsiteY40" fmla="*/ 4249867 h 11743911"/>
              <a:gd name="connsiteX41" fmla="*/ 4919413 w 8611960"/>
              <a:gd name="connsiteY41" fmla="*/ 2421574 h 11743911"/>
              <a:gd name="connsiteX42" fmla="*/ 5786402 w 8611960"/>
              <a:gd name="connsiteY42" fmla="*/ 1322043 h 11743911"/>
              <a:gd name="connsiteX43" fmla="*/ 6891517 w 8611960"/>
              <a:gd name="connsiteY43" fmla="*/ 116292 h 11743911"/>
              <a:gd name="connsiteX44" fmla="*/ 7194285 w 8611960"/>
              <a:gd name="connsiteY44" fmla="*/ 252098 h 11743911"/>
              <a:gd name="connsiteX45" fmla="*/ 7648065 w 8611960"/>
              <a:gd name="connsiteY45" fmla="*/ 21169 h 11743911"/>
              <a:gd name="connsiteX46" fmla="*/ 7519523 w 8611960"/>
              <a:gd name="connsiteY46" fmla="*/ 406393 h 11743911"/>
              <a:gd name="connsiteX47" fmla="*/ 7898011 w 8611960"/>
              <a:gd name="connsiteY47" fmla="*/ 37979 h 11743911"/>
              <a:gd name="connsiteX48" fmla="*/ 8010364 w 8611960"/>
              <a:gd name="connsiteY48" fmla="*/ 130421 h 11743911"/>
              <a:gd name="connsiteX49" fmla="*/ 7944123 w 8611960"/>
              <a:gd name="connsiteY49" fmla="*/ 302527 h 11743911"/>
              <a:gd name="connsiteX50" fmla="*/ 8073836 w 8611960"/>
              <a:gd name="connsiteY50" fmla="*/ 144875 h 11743911"/>
              <a:gd name="connsiteX51" fmla="*/ 8078947 w 8611960"/>
              <a:gd name="connsiteY51" fmla="*/ 413457 h 11743911"/>
              <a:gd name="connsiteX52" fmla="*/ 8190129 w 8611960"/>
              <a:gd name="connsiteY52" fmla="*/ 278327 h 11743911"/>
              <a:gd name="connsiteX53" fmla="*/ 8179479 w 8611960"/>
              <a:gd name="connsiteY53" fmla="*/ 382869 h 11743911"/>
              <a:gd name="connsiteX54" fmla="*/ 8494496 w 8611960"/>
              <a:gd name="connsiteY54" fmla="*/ 0 h 11743911"/>
              <a:gd name="connsiteX55" fmla="*/ 8569788 w 8611960"/>
              <a:gd name="connsiteY55" fmla="*/ 137485 h 11743911"/>
              <a:gd name="connsiteX56" fmla="*/ 8606849 w 8611960"/>
              <a:gd name="connsiteY56" fmla="*/ 92442 h 11743911"/>
              <a:gd name="connsiteX57" fmla="*/ 8585549 w 8611960"/>
              <a:gd name="connsiteY57" fmla="*/ 301525 h 11743911"/>
              <a:gd name="connsiteX58" fmla="*/ 8611960 w 8611960"/>
              <a:gd name="connsiteY58" fmla="*/ 361023 h 11743911"/>
              <a:gd name="connsiteX59" fmla="*/ 7940496 w 8611960"/>
              <a:gd name="connsiteY59" fmla="*/ 1772501 h 11743911"/>
              <a:gd name="connsiteX60" fmla="*/ 6219509 w 8611960"/>
              <a:gd name="connsiteY60" fmla="*/ 4322166 h 11743911"/>
              <a:gd name="connsiteX61" fmla="*/ 5112794 w 8611960"/>
              <a:gd name="connsiteY61" fmla="*/ 5942051 h 11743911"/>
              <a:gd name="connsiteX62" fmla="*/ 4360928 w 8611960"/>
              <a:gd name="connsiteY62" fmla="*/ 6947461 h 11743911"/>
              <a:gd name="connsiteX63" fmla="*/ 4090852 w 8611960"/>
              <a:gd name="connsiteY63" fmla="*/ 7367307 h 1174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11960" h="11743911">
                <a:moveTo>
                  <a:pt x="4090852" y="7367307"/>
                </a:moveTo>
                <a:cubicBezTo>
                  <a:pt x="4175624" y="7172678"/>
                  <a:pt x="4412579" y="6838886"/>
                  <a:pt x="4456350" y="6648291"/>
                </a:cubicBezTo>
                <a:cubicBezTo>
                  <a:pt x="4456350" y="6648291"/>
                  <a:pt x="4456350" y="6648291"/>
                  <a:pt x="4241865" y="7000571"/>
                </a:cubicBezTo>
                <a:cubicBezTo>
                  <a:pt x="4256455" y="6937040"/>
                  <a:pt x="4289576" y="6850986"/>
                  <a:pt x="4285636" y="6809976"/>
                </a:cubicBezTo>
                <a:cubicBezTo>
                  <a:pt x="4285636" y="6809976"/>
                  <a:pt x="4285636" y="6809976"/>
                  <a:pt x="3889787" y="7428484"/>
                </a:cubicBezTo>
                <a:cubicBezTo>
                  <a:pt x="3978499" y="7274865"/>
                  <a:pt x="4081802" y="7057715"/>
                  <a:pt x="4114922" y="6971661"/>
                </a:cubicBezTo>
                <a:cubicBezTo>
                  <a:pt x="3952089" y="7215367"/>
                  <a:pt x="3903207" y="7137381"/>
                  <a:pt x="3740374" y="7381086"/>
                </a:cubicBezTo>
                <a:cubicBezTo>
                  <a:pt x="3740374" y="7381086"/>
                  <a:pt x="3740374" y="7381086"/>
                  <a:pt x="3817265" y="7104437"/>
                </a:cubicBezTo>
                <a:cubicBezTo>
                  <a:pt x="3739203" y="7153514"/>
                  <a:pt x="3510129" y="7569326"/>
                  <a:pt x="3469128" y="7573360"/>
                </a:cubicBezTo>
                <a:cubicBezTo>
                  <a:pt x="3520778" y="7464785"/>
                  <a:pt x="3702143" y="7198557"/>
                  <a:pt x="3620140" y="7206624"/>
                </a:cubicBezTo>
                <a:cubicBezTo>
                  <a:pt x="3527489" y="7319232"/>
                  <a:pt x="3420246" y="7495373"/>
                  <a:pt x="3331534" y="7648992"/>
                </a:cubicBezTo>
                <a:cubicBezTo>
                  <a:pt x="3309063" y="7630503"/>
                  <a:pt x="3360715" y="7521928"/>
                  <a:pt x="3379245" y="7499406"/>
                </a:cubicBezTo>
                <a:cubicBezTo>
                  <a:pt x="3319714" y="7525961"/>
                  <a:pt x="3268063" y="7634537"/>
                  <a:pt x="3212472" y="7702102"/>
                </a:cubicBezTo>
                <a:cubicBezTo>
                  <a:pt x="3190001" y="7683613"/>
                  <a:pt x="3260182" y="7552517"/>
                  <a:pt x="3223121" y="7597560"/>
                </a:cubicBezTo>
                <a:cubicBezTo>
                  <a:pt x="2990106" y="7972363"/>
                  <a:pt x="3059118" y="7613693"/>
                  <a:pt x="2844633" y="7965974"/>
                </a:cubicBezTo>
                <a:cubicBezTo>
                  <a:pt x="2766571" y="8015051"/>
                  <a:pt x="2669979" y="8086650"/>
                  <a:pt x="2517795" y="8225814"/>
                </a:cubicBezTo>
                <a:cubicBezTo>
                  <a:pt x="2484675" y="8311867"/>
                  <a:pt x="2470085" y="8375399"/>
                  <a:pt x="2395963" y="8465486"/>
                </a:cubicBezTo>
                <a:cubicBezTo>
                  <a:pt x="2395963" y="8465486"/>
                  <a:pt x="2395963" y="8465486"/>
                  <a:pt x="2358902" y="8510529"/>
                </a:cubicBezTo>
                <a:cubicBezTo>
                  <a:pt x="2517795" y="8225814"/>
                  <a:pt x="2272960" y="8477586"/>
                  <a:pt x="2283610" y="8373044"/>
                </a:cubicBezTo>
                <a:cubicBezTo>
                  <a:pt x="2283610" y="8373044"/>
                  <a:pt x="2283610" y="8373044"/>
                  <a:pt x="1957943" y="8860455"/>
                </a:cubicBezTo>
                <a:cubicBezTo>
                  <a:pt x="1957943" y="8860455"/>
                  <a:pt x="1957943" y="8860455"/>
                  <a:pt x="1991063" y="8774402"/>
                </a:cubicBezTo>
                <a:cubicBezTo>
                  <a:pt x="1727698" y="9048695"/>
                  <a:pt x="1636216" y="9388877"/>
                  <a:pt x="1417791" y="9700147"/>
                </a:cubicBezTo>
                <a:cubicBezTo>
                  <a:pt x="1417791" y="9700147"/>
                  <a:pt x="1417791" y="9700147"/>
                  <a:pt x="948992" y="10636314"/>
                </a:cubicBezTo>
                <a:cubicBezTo>
                  <a:pt x="1007353" y="10382186"/>
                  <a:pt x="1366140" y="9808723"/>
                  <a:pt x="1535683" y="9419465"/>
                </a:cubicBezTo>
                <a:cubicBezTo>
                  <a:pt x="1321199" y="9771746"/>
                  <a:pt x="1129185" y="10142514"/>
                  <a:pt x="974231" y="10468240"/>
                </a:cubicBezTo>
                <a:cubicBezTo>
                  <a:pt x="974231" y="10468240"/>
                  <a:pt x="974231" y="10468240"/>
                  <a:pt x="951761" y="10449752"/>
                </a:cubicBezTo>
                <a:cubicBezTo>
                  <a:pt x="1143775" y="10078983"/>
                  <a:pt x="1391380" y="9640649"/>
                  <a:pt x="1505332" y="9318956"/>
                </a:cubicBezTo>
                <a:cubicBezTo>
                  <a:pt x="1341329" y="9335090"/>
                  <a:pt x="1068483" y="9941498"/>
                  <a:pt x="868589" y="10230246"/>
                </a:cubicBezTo>
                <a:cubicBezTo>
                  <a:pt x="868589" y="10230246"/>
                  <a:pt x="868589" y="10230246"/>
                  <a:pt x="82002" y="11735845"/>
                </a:cubicBezTo>
                <a:cubicBezTo>
                  <a:pt x="251546" y="11346587"/>
                  <a:pt x="499151" y="10908253"/>
                  <a:pt x="650164" y="10541518"/>
                </a:cubicBezTo>
                <a:cubicBezTo>
                  <a:pt x="390738" y="10856821"/>
                  <a:pt x="280726" y="11219524"/>
                  <a:pt x="107243" y="11567771"/>
                </a:cubicBezTo>
                <a:cubicBezTo>
                  <a:pt x="107243" y="11567771"/>
                  <a:pt x="107243" y="11567771"/>
                  <a:pt x="0" y="11743911"/>
                </a:cubicBezTo>
                <a:cubicBezTo>
                  <a:pt x="335147" y="10924387"/>
                  <a:pt x="841008" y="9943176"/>
                  <a:pt x="1139094" y="9168695"/>
                </a:cubicBezTo>
                <a:cubicBezTo>
                  <a:pt x="1027911" y="9303825"/>
                  <a:pt x="1219925" y="8933056"/>
                  <a:pt x="1034621" y="9158273"/>
                </a:cubicBezTo>
                <a:cubicBezTo>
                  <a:pt x="1193514" y="8873557"/>
                  <a:pt x="1033450" y="8930701"/>
                  <a:pt x="988509" y="8893725"/>
                </a:cubicBezTo>
                <a:cubicBezTo>
                  <a:pt x="955389" y="8979778"/>
                  <a:pt x="951448" y="8938768"/>
                  <a:pt x="928978" y="8920279"/>
                </a:cubicBezTo>
                <a:cubicBezTo>
                  <a:pt x="925037" y="8879269"/>
                  <a:pt x="1013749" y="8725651"/>
                  <a:pt x="958158" y="8793216"/>
                </a:cubicBezTo>
                <a:cubicBezTo>
                  <a:pt x="639201" y="9135075"/>
                  <a:pt x="288294" y="9790560"/>
                  <a:pt x="36748" y="10187884"/>
                </a:cubicBezTo>
                <a:cubicBezTo>
                  <a:pt x="146760" y="9825182"/>
                  <a:pt x="-66125" y="9763328"/>
                  <a:pt x="344314" y="9081289"/>
                </a:cubicBezTo>
                <a:cubicBezTo>
                  <a:pt x="1095010" y="7848306"/>
                  <a:pt x="1469987" y="6797176"/>
                  <a:pt x="2425688" y="5544026"/>
                </a:cubicBezTo>
                <a:cubicBezTo>
                  <a:pt x="2732824" y="5079137"/>
                  <a:pt x="3080962" y="4610214"/>
                  <a:pt x="3377449" y="4249867"/>
                </a:cubicBezTo>
                <a:cubicBezTo>
                  <a:pt x="3888420" y="3537238"/>
                  <a:pt x="4429742" y="2925119"/>
                  <a:pt x="4919413" y="2421574"/>
                </a:cubicBezTo>
                <a:cubicBezTo>
                  <a:pt x="5211960" y="2020216"/>
                  <a:pt x="5501736" y="1805421"/>
                  <a:pt x="5786402" y="1322043"/>
                </a:cubicBezTo>
                <a:cubicBezTo>
                  <a:pt x="6175541" y="849087"/>
                  <a:pt x="6583210" y="353609"/>
                  <a:pt x="6891517" y="116292"/>
                </a:cubicBezTo>
                <a:cubicBezTo>
                  <a:pt x="6874157" y="366386"/>
                  <a:pt x="7415479" y="-245734"/>
                  <a:pt x="7194285" y="252098"/>
                </a:cubicBezTo>
                <a:cubicBezTo>
                  <a:pt x="7424530" y="63858"/>
                  <a:pt x="7491942" y="119323"/>
                  <a:pt x="7648065" y="21169"/>
                </a:cubicBezTo>
                <a:cubicBezTo>
                  <a:pt x="7789599" y="-13453"/>
                  <a:pt x="7511643" y="324373"/>
                  <a:pt x="7519523" y="406393"/>
                </a:cubicBezTo>
                <a:cubicBezTo>
                  <a:pt x="7686297" y="203698"/>
                  <a:pt x="7716648" y="304206"/>
                  <a:pt x="7898011" y="37979"/>
                </a:cubicBezTo>
                <a:cubicBezTo>
                  <a:pt x="7798649" y="296139"/>
                  <a:pt x="8072666" y="-82697"/>
                  <a:pt x="8010364" y="130421"/>
                </a:cubicBezTo>
                <a:cubicBezTo>
                  <a:pt x="8014305" y="171431"/>
                  <a:pt x="7866061" y="351604"/>
                  <a:pt x="7944123" y="302527"/>
                </a:cubicBezTo>
                <a:cubicBezTo>
                  <a:pt x="7944123" y="302527"/>
                  <a:pt x="7944123" y="302527"/>
                  <a:pt x="8073836" y="144875"/>
                </a:cubicBezTo>
                <a:cubicBezTo>
                  <a:pt x="7877882" y="474635"/>
                  <a:pt x="8182249" y="196307"/>
                  <a:pt x="8078947" y="413457"/>
                </a:cubicBezTo>
                <a:cubicBezTo>
                  <a:pt x="8116007" y="368414"/>
                  <a:pt x="8157008" y="364381"/>
                  <a:pt x="8190129" y="278327"/>
                </a:cubicBezTo>
                <a:cubicBezTo>
                  <a:pt x="8231130" y="274294"/>
                  <a:pt x="8194069" y="319337"/>
                  <a:pt x="8179479" y="382869"/>
                </a:cubicBezTo>
                <a:cubicBezTo>
                  <a:pt x="8272131" y="270261"/>
                  <a:pt x="8383314" y="135130"/>
                  <a:pt x="8494496" y="0"/>
                </a:cubicBezTo>
                <a:cubicBezTo>
                  <a:pt x="8461376" y="86053"/>
                  <a:pt x="8436135" y="254127"/>
                  <a:pt x="8569788" y="137485"/>
                </a:cubicBezTo>
                <a:lnTo>
                  <a:pt x="8606849" y="92442"/>
                </a:lnTo>
                <a:cubicBezTo>
                  <a:pt x="8629320" y="110930"/>
                  <a:pt x="8488956" y="373124"/>
                  <a:pt x="8585549" y="301525"/>
                </a:cubicBezTo>
                <a:cubicBezTo>
                  <a:pt x="8589489" y="342535"/>
                  <a:pt x="8537838" y="451110"/>
                  <a:pt x="8611960" y="361023"/>
                </a:cubicBezTo>
                <a:cubicBezTo>
                  <a:pt x="8405355" y="795324"/>
                  <a:pt x="8262223" y="1244080"/>
                  <a:pt x="7940496" y="1772501"/>
                </a:cubicBezTo>
                <a:cubicBezTo>
                  <a:pt x="7400344" y="2612193"/>
                  <a:pt x="6854653" y="3825009"/>
                  <a:pt x="6219509" y="4322166"/>
                </a:cubicBezTo>
                <a:cubicBezTo>
                  <a:pt x="5844960" y="4731590"/>
                  <a:pt x="5475522" y="5409596"/>
                  <a:pt x="5112794" y="5942051"/>
                </a:cubicBezTo>
                <a:cubicBezTo>
                  <a:pt x="4975201" y="6017683"/>
                  <a:pt x="4616413" y="6591148"/>
                  <a:pt x="4360928" y="6947461"/>
                </a:cubicBezTo>
                <a:cubicBezTo>
                  <a:pt x="4360928" y="6947461"/>
                  <a:pt x="4360928" y="6947461"/>
                  <a:pt x="4090852" y="7367307"/>
                </a:cubicBezTo>
                <a:close/>
              </a:path>
            </a:pathLst>
          </a:custGeom>
        </p:spPr>
      </p:pic>
      <p:grpSp>
        <p:nvGrpSpPr>
          <p:cNvPr id="1759" name="Shape 1759"/>
          <p:cNvGrpSpPr/>
          <p:nvPr/>
        </p:nvGrpSpPr>
        <p:grpSpPr>
          <a:xfrm>
            <a:off x="4722802" y="2497074"/>
            <a:ext cx="1430776" cy="1917421"/>
            <a:chOff x="3731880" y="1930400"/>
            <a:chExt cx="1680239" cy="2644775"/>
          </a:xfrm>
        </p:grpSpPr>
        <p:sp>
          <p:nvSpPr>
            <p:cNvPr id="1760" name="Shape 1760"/>
            <p:cNvSpPr/>
            <p:nvPr/>
          </p:nvSpPr>
          <p:spPr>
            <a:xfrm>
              <a:off x="3731880" y="1930400"/>
              <a:ext cx="1680239" cy="20051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0"/>
                  </a:lnTo>
                  <a:lnTo>
                    <a:pt x="60000" y="0"/>
                  </a:lnTo>
                  <a:lnTo>
                    <a:pt x="58466" y="28"/>
                  </a:lnTo>
                  <a:lnTo>
                    <a:pt x="56933" y="85"/>
                  </a:lnTo>
                  <a:lnTo>
                    <a:pt x="55400" y="171"/>
                  </a:lnTo>
                  <a:lnTo>
                    <a:pt x="53901" y="285"/>
                  </a:lnTo>
                  <a:lnTo>
                    <a:pt x="52402" y="399"/>
                  </a:lnTo>
                  <a:lnTo>
                    <a:pt x="50902" y="599"/>
                  </a:lnTo>
                  <a:lnTo>
                    <a:pt x="49403" y="799"/>
                  </a:lnTo>
                  <a:lnTo>
                    <a:pt x="47938" y="1027"/>
                  </a:lnTo>
                  <a:lnTo>
                    <a:pt x="46473" y="1284"/>
                  </a:lnTo>
                  <a:lnTo>
                    <a:pt x="45008" y="1598"/>
                  </a:lnTo>
                  <a:lnTo>
                    <a:pt x="43577" y="1912"/>
                  </a:lnTo>
                  <a:lnTo>
                    <a:pt x="42180" y="2255"/>
                  </a:lnTo>
                  <a:lnTo>
                    <a:pt x="40749" y="2683"/>
                  </a:lnTo>
                  <a:lnTo>
                    <a:pt x="39386" y="3083"/>
                  </a:lnTo>
                  <a:lnTo>
                    <a:pt x="38023" y="3483"/>
                  </a:lnTo>
                  <a:lnTo>
                    <a:pt x="36660" y="3968"/>
                  </a:lnTo>
                  <a:lnTo>
                    <a:pt x="35332" y="4453"/>
                  </a:lnTo>
                  <a:lnTo>
                    <a:pt x="34003" y="4967"/>
                  </a:lnTo>
                  <a:lnTo>
                    <a:pt x="32708" y="5538"/>
                  </a:lnTo>
                  <a:lnTo>
                    <a:pt x="31413" y="6081"/>
                  </a:lnTo>
                  <a:lnTo>
                    <a:pt x="30153" y="6652"/>
                  </a:lnTo>
                  <a:lnTo>
                    <a:pt x="28926" y="7280"/>
                  </a:lnTo>
                  <a:lnTo>
                    <a:pt x="27666" y="7937"/>
                  </a:lnTo>
                  <a:lnTo>
                    <a:pt x="26473" y="8593"/>
                  </a:lnTo>
                  <a:lnTo>
                    <a:pt x="25281" y="9307"/>
                  </a:lnTo>
                  <a:lnTo>
                    <a:pt x="24122" y="9992"/>
                  </a:lnTo>
                  <a:lnTo>
                    <a:pt x="22998" y="10735"/>
                  </a:lnTo>
                  <a:lnTo>
                    <a:pt x="21873" y="11506"/>
                  </a:lnTo>
                  <a:lnTo>
                    <a:pt x="20749" y="12276"/>
                  </a:lnTo>
                  <a:lnTo>
                    <a:pt x="19693" y="13076"/>
                  </a:lnTo>
                  <a:lnTo>
                    <a:pt x="18603" y="13875"/>
                  </a:lnTo>
                  <a:lnTo>
                    <a:pt x="17580" y="14732"/>
                  </a:lnTo>
                  <a:lnTo>
                    <a:pt x="16558" y="15617"/>
                  </a:lnTo>
                  <a:lnTo>
                    <a:pt x="15604" y="16502"/>
                  </a:lnTo>
                  <a:lnTo>
                    <a:pt x="14616" y="17359"/>
                  </a:lnTo>
                  <a:lnTo>
                    <a:pt x="13730" y="18301"/>
                  </a:lnTo>
                  <a:lnTo>
                    <a:pt x="12810" y="19243"/>
                  </a:lnTo>
                  <a:lnTo>
                    <a:pt x="11925" y="20185"/>
                  </a:lnTo>
                  <a:lnTo>
                    <a:pt x="11107" y="21184"/>
                  </a:lnTo>
                  <a:lnTo>
                    <a:pt x="10289" y="22184"/>
                  </a:lnTo>
                  <a:lnTo>
                    <a:pt x="9437" y="23183"/>
                  </a:lnTo>
                  <a:lnTo>
                    <a:pt x="8688" y="24211"/>
                  </a:lnTo>
                  <a:lnTo>
                    <a:pt x="7938" y="25267"/>
                  </a:lnTo>
                  <a:lnTo>
                    <a:pt x="7223" y="26324"/>
                  </a:lnTo>
                  <a:lnTo>
                    <a:pt x="6575" y="27380"/>
                  </a:lnTo>
                  <a:lnTo>
                    <a:pt x="5928" y="28493"/>
                  </a:lnTo>
                  <a:lnTo>
                    <a:pt x="5315" y="29578"/>
                  </a:lnTo>
                  <a:lnTo>
                    <a:pt x="4735" y="30720"/>
                  </a:lnTo>
                  <a:lnTo>
                    <a:pt x="4156" y="31862"/>
                  </a:lnTo>
                  <a:lnTo>
                    <a:pt x="3645" y="32976"/>
                  </a:lnTo>
                  <a:lnTo>
                    <a:pt x="3134" y="34147"/>
                  </a:lnTo>
                  <a:lnTo>
                    <a:pt x="2691" y="35346"/>
                  </a:lnTo>
                  <a:lnTo>
                    <a:pt x="2282" y="36545"/>
                  </a:lnTo>
                  <a:lnTo>
                    <a:pt x="1908" y="37715"/>
                  </a:lnTo>
                  <a:lnTo>
                    <a:pt x="1533" y="38915"/>
                  </a:lnTo>
                  <a:lnTo>
                    <a:pt x="1226" y="40142"/>
                  </a:lnTo>
                  <a:lnTo>
                    <a:pt x="954" y="41370"/>
                  </a:lnTo>
                  <a:lnTo>
                    <a:pt x="715" y="42626"/>
                  </a:lnTo>
                  <a:lnTo>
                    <a:pt x="477" y="43882"/>
                  </a:lnTo>
                  <a:lnTo>
                    <a:pt x="340" y="45139"/>
                  </a:lnTo>
                  <a:lnTo>
                    <a:pt x="204" y="46423"/>
                  </a:lnTo>
                  <a:lnTo>
                    <a:pt x="68" y="47680"/>
                  </a:lnTo>
                  <a:lnTo>
                    <a:pt x="34" y="48965"/>
                  </a:lnTo>
                  <a:lnTo>
                    <a:pt x="0" y="50278"/>
                  </a:lnTo>
                  <a:lnTo>
                    <a:pt x="0" y="50278"/>
                  </a:lnTo>
                  <a:lnTo>
                    <a:pt x="34" y="52048"/>
                  </a:lnTo>
                  <a:lnTo>
                    <a:pt x="136" y="53818"/>
                  </a:lnTo>
                  <a:lnTo>
                    <a:pt x="340" y="55531"/>
                  </a:lnTo>
                  <a:lnTo>
                    <a:pt x="613" y="57273"/>
                  </a:lnTo>
                  <a:lnTo>
                    <a:pt x="885" y="58957"/>
                  </a:lnTo>
                  <a:lnTo>
                    <a:pt x="1260" y="60642"/>
                  </a:lnTo>
                  <a:lnTo>
                    <a:pt x="1771" y="62326"/>
                  </a:lnTo>
                  <a:lnTo>
                    <a:pt x="2248" y="63954"/>
                  </a:lnTo>
                  <a:lnTo>
                    <a:pt x="2862" y="65581"/>
                  </a:lnTo>
                  <a:lnTo>
                    <a:pt x="3475" y="67152"/>
                  </a:lnTo>
                  <a:lnTo>
                    <a:pt x="4190" y="68750"/>
                  </a:lnTo>
                  <a:lnTo>
                    <a:pt x="4940" y="70292"/>
                  </a:lnTo>
                  <a:lnTo>
                    <a:pt x="5758" y="71805"/>
                  </a:lnTo>
                  <a:lnTo>
                    <a:pt x="6678" y="73319"/>
                  </a:lnTo>
                  <a:lnTo>
                    <a:pt x="7597" y="74746"/>
                  </a:lnTo>
                  <a:lnTo>
                    <a:pt x="8586" y="76202"/>
                  </a:lnTo>
                  <a:lnTo>
                    <a:pt x="9642" y="77601"/>
                  </a:lnTo>
                  <a:lnTo>
                    <a:pt x="10766" y="78972"/>
                  </a:lnTo>
                  <a:lnTo>
                    <a:pt x="11925" y="80314"/>
                  </a:lnTo>
                  <a:lnTo>
                    <a:pt x="13117" y="81598"/>
                  </a:lnTo>
                  <a:lnTo>
                    <a:pt x="14378" y="82883"/>
                  </a:lnTo>
                  <a:lnTo>
                    <a:pt x="15672" y="84111"/>
                  </a:lnTo>
                  <a:lnTo>
                    <a:pt x="17035" y="85310"/>
                  </a:lnTo>
                  <a:lnTo>
                    <a:pt x="18398" y="86481"/>
                  </a:lnTo>
                  <a:lnTo>
                    <a:pt x="19863" y="87594"/>
                  </a:lnTo>
                  <a:lnTo>
                    <a:pt x="21328" y="88708"/>
                  </a:lnTo>
                  <a:lnTo>
                    <a:pt x="22862" y="89735"/>
                  </a:lnTo>
                  <a:lnTo>
                    <a:pt x="24463" y="90735"/>
                  </a:lnTo>
                  <a:lnTo>
                    <a:pt x="26064" y="91677"/>
                  </a:lnTo>
                  <a:lnTo>
                    <a:pt x="27700" y="92591"/>
                  </a:lnTo>
                  <a:lnTo>
                    <a:pt x="29369" y="93476"/>
                  </a:lnTo>
                  <a:lnTo>
                    <a:pt x="31073" y="94304"/>
                  </a:lnTo>
                  <a:lnTo>
                    <a:pt x="31073" y="120000"/>
                  </a:lnTo>
                  <a:lnTo>
                    <a:pt x="60000" y="120000"/>
                  </a:lnTo>
                  <a:lnTo>
                    <a:pt x="60000" y="119971"/>
                  </a:lnTo>
                  <a:lnTo>
                    <a:pt x="88926" y="119971"/>
                  </a:lnTo>
                  <a:lnTo>
                    <a:pt x="88926" y="94304"/>
                  </a:lnTo>
                  <a:lnTo>
                    <a:pt x="88926" y="94304"/>
                  </a:lnTo>
                  <a:lnTo>
                    <a:pt x="90630" y="93476"/>
                  </a:lnTo>
                  <a:lnTo>
                    <a:pt x="92333" y="92591"/>
                  </a:lnTo>
                  <a:lnTo>
                    <a:pt x="93969" y="91677"/>
                  </a:lnTo>
                  <a:lnTo>
                    <a:pt x="95570" y="90735"/>
                  </a:lnTo>
                  <a:lnTo>
                    <a:pt x="97172" y="89735"/>
                  </a:lnTo>
                  <a:lnTo>
                    <a:pt x="98671" y="88708"/>
                  </a:lnTo>
                  <a:lnTo>
                    <a:pt x="100170" y="87594"/>
                  </a:lnTo>
                  <a:lnTo>
                    <a:pt x="101601" y="86481"/>
                  </a:lnTo>
                  <a:lnTo>
                    <a:pt x="102998" y="85310"/>
                  </a:lnTo>
                  <a:lnTo>
                    <a:pt x="104361" y="84111"/>
                  </a:lnTo>
                  <a:lnTo>
                    <a:pt x="105621" y="82883"/>
                  </a:lnTo>
                  <a:lnTo>
                    <a:pt x="106916" y="81598"/>
                  </a:lnTo>
                  <a:lnTo>
                    <a:pt x="108109" y="80314"/>
                  </a:lnTo>
                  <a:lnTo>
                    <a:pt x="109267" y="78972"/>
                  </a:lnTo>
                  <a:lnTo>
                    <a:pt x="110357" y="77601"/>
                  </a:lnTo>
                  <a:lnTo>
                    <a:pt x="111413" y="76202"/>
                  </a:lnTo>
                  <a:lnTo>
                    <a:pt x="112436" y="74746"/>
                  </a:lnTo>
                  <a:lnTo>
                    <a:pt x="113356" y="73319"/>
                  </a:lnTo>
                  <a:lnTo>
                    <a:pt x="114241" y="71805"/>
                  </a:lnTo>
                  <a:lnTo>
                    <a:pt x="115059" y="70292"/>
                  </a:lnTo>
                  <a:lnTo>
                    <a:pt x="115843" y="68722"/>
                  </a:lnTo>
                  <a:lnTo>
                    <a:pt x="116558" y="67152"/>
                  </a:lnTo>
                  <a:lnTo>
                    <a:pt x="117172" y="65581"/>
                  </a:lnTo>
                  <a:lnTo>
                    <a:pt x="117751" y="63954"/>
                  </a:lnTo>
                  <a:lnTo>
                    <a:pt x="118262" y="62326"/>
                  </a:lnTo>
                  <a:lnTo>
                    <a:pt x="118739" y="60642"/>
                  </a:lnTo>
                  <a:lnTo>
                    <a:pt x="119148" y="58957"/>
                  </a:lnTo>
                  <a:lnTo>
                    <a:pt x="119420" y="57273"/>
                  </a:lnTo>
                  <a:lnTo>
                    <a:pt x="119693" y="55531"/>
                  </a:lnTo>
                  <a:lnTo>
                    <a:pt x="119897" y="53818"/>
                  </a:lnTo>
                  <a:lnTo>
                    <a:pt x="120000" y="52048"/>
                  </a:lnTo>
                  <a:lnTo>
                    <a:pt x="120000" y="50278"/>
                  </a:lnTo>
                  <a:lnTo>
                    <a:pt x="120000" y="50278"/>
                  </a:lnTo>
                  <a:lnTo>
                    <a:pt x="120000" y="48965"/>
                  </a:lnTo>
                  <a:lnTo>
                    <a:pt x="119931" y="47680"/>
                  </a:lnTo>
                  <a:lnTo>
                    <a:pt x="119863" y="46423"/>
                  </a:lnTo>
                  <a:lnTo>
                    <a:pt x="119693" y="45139"/>
                  </a:lnTo>
                  <a:lnTo>
                    <a:pt x="119557" y="43882"/>
                  </a:lnTo>
                  <a:lnTo>
                    <a:pt x="119318" y="42626"/>
                  </a:lnTo>
                  <a:lnTo>
                    <a:pt x="119045" y="41370"/>
                  </a:lnTo>
                  <a:lnTo>
                    <a:pt x="118807" y="40142"/>
                  </a:lnTo>
                  <a:lnTo>
                    <a:pt x="118500" y="38915"/>
                  </a:lnTo>
                  <a:lnTo>
                    <a:pt x="118126" y="37715"/>
                  </a:lnTo>
                  <a:lnTo>
                    <a:pt x="117751" y="36545"/>
                  </a:lnTo>
                  <a:lnTo>
                    <a:pt x="117342" y="35346"/>
                  </a:lnTo>
                  <a:lnTo>
                    <a:pt x="116865" y="34147"/>
                  </a:lnTo>
                  <a:lnTo>
                    <a:pt x="116354" y="32976"/>
                  </a:lnTo>
                  <a:lnTo>
                    <a:pt x="115843" y="31862"/>
                  </a:lnTo>
                  <a:lnTo>
                    <a:pt x="115298" y="30720"/>
                  </a:lnTo>
                  <a:lnTo>
                    <a:pt x="114718" y="29578"/>
                  </a:lnTo>
                  <a:lnTo>
                    <a:pt x="114105" y="28493"/>
                  </a:lnTo>
                  <a:lnTo>
                    <a:pt x="113424" y="27380"/>
                  </a:lnTo>
                  <a:lnTo>
                    <a:pt x="112776" y="26324"/>
                  </a:lnTo>
                  <a:lnTo>
                    <a:pt x="112061" y="25267"/>
                  </a:lnTo>
                  <a:lnTo>
                    <a:pt x="111345" y="24211"/>
                  </a:lnTo>
                  <a:lnTo>
                    <a:pt x="110562" y="23183"/>
                  </a:lnTo>
                  <a:lnTo>
                    <a:pt x="109778" y="22184"/>
                  </a:lnTo>
                  <a:lnTo>
                    <a:pt x="108926" y="21184"/>
                  </a:lnTo>
                  <a:lnTo>
                    <a:pt x="108109" y="20185"/>
                  </a:lnTo>
                  <a:lnTo>
                    <a:pt x="107223" y="19243"/>
                  </a:lnTo>
                  <a:lnTo>
                    <a:pt x="106303" y="18301"/>
                  </a:lnTo>
                  <a:lnTo>
                    <a:pt x="105383" y="17359"/>
                  </a:lnTo>
                  <a:lnTo>
                    <a:pt x="104429" y="16502"/>
                  </a:lnTo>
                  <a:lnTo>
                    <a:pt x="103475" y="15617"/>
                  </a:lnTo>
                  <a:lnTo>
                    <a:pt x="102453" y="14732"/>
                  </a:lnTo>
                  <a:lnTo>
                    <a:pt x="101396" y="13875"/>
                  </a:lnTo>
                  <a:lnTo>
                    <a:pt x="100340" y="13076"/>
                  </a:lnTo>
                  <a:lnTo>
                    <a:pt x="99250" y="12276"/>
                  </a:lnTo>
                  <a:lnTo>
                    <a:pt x="98160" y="11506"/>
                  </a:lnTo>
                  <a:lnTo>
                    <a:pt x="97035" y="10735"/>
                  </a:lnTo>
                  <a:lnTo>
                    <a:pt x="95911" y="9992"/>
                  </a:lnTo>
                  <a:lnTo>
                    <a:pt x="94752" y="9307"/>
                  </a:lnTo>
                  <a:lnTo>
                    <a:pt x="93560" y="8593"/>
                  </a:lnTo>
                  <a:lnTo>
                    <a:pt x="92367" y="7937"/>
                  </a:lnTo>
                  <a:lnTo>
                    <a:pt x="91141" y="7280"/>
                  </a:lnTo>
                  <a:lnTo>
                    <a:pt x="89880" y="6652"/>
                  </a:lnTo>
                  <a:lnTo>
                    <a:pt x="88620" y="6081"/>
                  </a:lnTo>
                  <a:lnTo>
                    <a:pt x="87325" y="5538"/>
                  </a:lnTo>
                  <a:lnTo>
                    <a:pt x="86030" y="4967"/>
                  </a:lnTo>
                  <a:lnTo>
                    <a:pt x="84701" y="4453"/>
                  </a:lnTo>
                  <a:lnTo>
                    <a:pt x="83373" y="3968"/>
                  </a:lnTo>
                  <a:lnTo>
                    <a:pt x="82010" y="3483"/>
                  </a:lnTo>
                  <a:lnTo>
                    <a:pt x="80647" y="3083"/>
                  </a:lnTo>
                  <a:lnTo>
                    <a:pt x="79284" y="2683"/>
                  </a:lnTo>
                  <a:lnTo>
                    <a:pt x="77853" y="2255"/>
                  </a:lnTo>
                  <a:lnTo>
                    <a:pt x="76422" y="1912"/>
                  </a:lnTo>
                  <a:lnTo>
                    <a:pt x="74991" y="1598"/>
                  </a:lnTo>
                  <a:lnTo>
                    <a:pt x="73560" y="1284"/>
                  </a:lnTo>
                  <a:lnTo>
                    <a:pt x="72129" y="1027"/>
                  </a:lnTo>
                  <a:lnTo>
                    <a:pt x="70664" y="799"/>
                  </a:lnTo>
                  <a:lnTo>
                    <a:pt x="69165" y="599"/>
                  </a:lnTo>
                  <a:lnTo>
                    <a:pt x="67666" y="399"/>
                  </a:lnTo>
                  <a:lnTo>
                    <a:pt x="66166" y="285"/>
                  </a:lnTo>
                  <a:lnTo>
                    <a:pt x="64599" y="171"/>
                  </a:lnTo>
                  <a:lnTo>
                    <a:pt x="63100" y="85"/>
                  </a:lnTo>
                  <a:lnTo>
                    <a:pt x="61567" y="28"/>
                  </a:lnTo>
                  <a:lnTo>
                    <a:pt x="60000" y="0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endParaRPr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4345871" y="4464441"/>
              <a:ext cx="459418" cy="1107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213"/>
                  </a:moveTo>
                  <a:lnTo>
                    <a:pt x="120000" y="60213"/>
                  </a:lnTo>
                  <a:lnTo>
                    <a:pt x="119875" y="66619"/>
                  </a:lnTo>
                  <a:lnTo>
                    <a:pt x="119501" y="72170"/>
                  </a:lnTo>
                  <a:lnTo>
                    <a:pt x="119127" y="77722"/>
                  </a:lnTo>
                  <a:lnTo>
                    <a:pt x="118629" y="83274"/>
                  </a:lnTo>
                  <a:lnTo>
                    <a:pt x="117757" y="88398"/>
                  </a:lnTo>
                  <a:lnTo>
                    <a:pt x="117009" y="93523"/>
                  </a:lnTo>
                  <a:lnTo>
                    <a:pt x="116012" y="97793"/>
                  </a:lnTo>
                  <a:lnTo>
                    <a:pt x="114890" y="102064"/>
                  </a:lnTo>
                  <a:lnTo>
                    <a:pt x="113644" y="106334"/>
                  </a:lnTo>
                  <a:lnTo>
                    <a:pt x="112274" y="109750"/>
                  </a:lnTo>
                  <a:lnTo>
                    <a:pt x="110778" y="112313"/>
                  </a:lnTo>
                  <a:lnTo>
                    <a:pt x="109283" y="115302"/>
                  </a:lnTo>
                  <a:lnTo>
                    <a:pt x="107663" y="117010"/>
                  </a:lnTo>
                  <a:lnTo>
                    <a:pt x="106043" y="118718"/>
                  </a:lnTo>
                  <a:lnTo>
                    <a:pt x="104299" y="119572"/>
                  </a:lnTo>
                  <a:lnTo>
                    <a:pt x="102554" y="120000"/>
                  </a:lnTo>
                  <a:lnTo>
                    <a:pt x="17445" y="120000"/>
                  </a:lnTo>
                  <a:lnTo>
                    <a:pt x="17445" y="120000"/>
                  </a:lnTo>
                  <a:lnTo>
                    <a:pt x="15576" y="119572"/>
                  </a:lnTo>
                  <a:lnTo>
                    <a:pt x="13956" y="118718"/>
                  </a:lnTo>
                  <a:lnTo>
                    <a:pt x="12336" y="117010"/>
                  </a:lnTo>
                  <a:lnTo>
                    <a:pt x="10716" y="115302"/>
                  </a:lnTo>
                  <a:lnTo>
                    <a:pt x="9096" y="112313"/>
                  </a:lnTo>
                  <a:lnTo>
                    <a:pt x="7601" y="109750"/>
                  </a:lnTo>
                  <a:lnTo>
                    <a:pt x="6355" y="106334"/>
                  </a:lnTo>
                  <a:lnTo>
                    <a:pt x="5233" y="102064"/>
                  </a:lnTo>
                  <a:lnTo>
                    <a:pt x="3987" y="97793"/>
                  </a:lnTo>
                  <a:lnTo>
                    <a:pt x="2990" y="93523"/>
                  </a:lnTo>
                  <a:lnTo>
                    <a:pt x="2118" y="88398"/>
                  </a:lnTo>
                  <a:lnTo>
                    <a:pt x="1370" y="83274"/>
                  </a:lnTo>
                  <a:lnTo>
                    <a:pt x="747" y="77722"/>
                  </a:lnTo>
                  <a:lnTo>
                    <a:pt x="373" y="72170"/>
                  </a:lnTo>
                  <a:lnTo>
                    <a:pt x="124" y="66619"/>
                  </a:lnTo>
                  <a:lnTo>
                    <a:pt x="0" y="60213"/>
                  </a:lnTo>
                  <a:lnTo>
                    <a:pt x="0" y="60213"/>
                  </a:lnTo>
                  <a:lnTo>
                    <a:pt x="124" y="54234"/>
                  </a:lnTo>
                  <a:lnTo>
                    <a:pt x="373" y="48256"/>
                  </a:lnTo>
                  <a:lnTo>
                    <a:pt x="747" y="42277"/>
                  </a:lnTo>
                  <a:lnTo>
                    <a:pt x="1370" y="36725"/>
                  </a:lnTo>
                  <a:lnTo>
                    <a:pt x="2118" y="31601"/>
                  </a:lnTo>
                  <a:lnTo>
                    <a:pt x="2990" y="26903"/>
                  </a:lnTo>
                  <a:lnTo>
                    <a:pt x="3987" y="22206"/>
                  </a:lnTo>
                  <a:lnTo>
                    <a:pt x="5233" y="17935"/>
                  </a:lnTo>
                  <a:lnTo>
                    <a:pt x="6355" y="13665"/>
                  </a:lnTo>
                  <a:lnTo>
                    <a:pt x="7601" y="10676"/>
                  </a:lnTo>
                  <a:lnTo>
                    <a:pt x="9096" y="7686"/>
                  </a:lnTo>
                  <a:lnTo>
                    <a:pt x="10716" y="4697"/>
                  </a:lnTo>
                  <a:lnTo>
                    <a:pt x="12336" y="2989"/>
                  </a:lnTo>
                  <a:lnTo>
                    <a:pt x="13956" y="1708"/>
                  </a:lnTo>
                  <a:lnTo>
                    <a:pt x="15576" y="854"/>
                  </a:lnTo>
                  <a:lnTo>
                    <a:pt x="17445" y="0"/>
                  </a:lnTo>
                  <a:lnTo>
                    <a:pt x="102554" y="0"/>
                  </a:lnTo>
                  <a:lnTo>
                    <a:pt x="102554" y="0"/>
                  </a:lnTo>
                  <a:lnTo>
                    <a:pt x="104299" y="854"/>
                  </a:lnTo>
                  <a:lnTo>
                    <a:pt x="106043" y="1708"/>
                  </a:lnTo>
                  <a:lnTo>
                    <a:pt x="107663" y="2989"/>
                  </a:lnTo>
                  <a:lnTo>
                    <a:pt x="109283" y="4697"/>
                  </a:lnTo>
                  <a:lnTo>
                    <a:pt x="110778" y="7686"/>
                  </a:lnTo>
                  <a:lnTo>
                    <a:pt x="112274" y="10676"/>
                  </a:lnTo>
                  <a:lnTo>
                    <a:pt x="113644" y="13665"/>
                  </a:lnTo>
                  <a:lnTo>
                    <a:pt x="114890" y="17935"/>
                  </a:lnTo>
                  <a:lnTo>
                    <a:pt x="116012" y="22206"/>
                  </a:lnTo>
                  <a:lnTo>
                    <a:pt x="117009" y="26903"/>
                  </a:lnTo>
                  <a:lnTo>
                    <a:pt x="117757" y="31601"/>
                  </a:lnTo>
                  <a:lnTo>
                    <a:pt x="118629" y="36725"/>
                  </a:lnTo>
                  <a:lnTo>
                    <a:pt x="119127" y="42277"/>
                  </a:lnTo>
                  <a:lnTo>
                    <a:pt x="119501" y="48256"/>
                  </a:lnTo>
                  <a:lnTo>
                    <a:pt x="119875" y="54234"/>
                  </a:lnTo>
                  <a:lnTo>
                    <a:pt x="120000" y="602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endParaRPr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4124032" y="3991341"/>
              <a:ext cx="923129" cy="1116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09" y="0"/>
                  </a:moveTo>
                  <a:lnTo>
                    <a:pt x="59565" y="8170"/>
                  </a:lnTo>
                  <a:lnTo>
                    <a:pt x="6328" y="15829"/>
                  </a:lnTo>
                  <a:lnTo>
                    <a:pt x="6328" y="15829"/>
                  </a:lnTo>
                  <a:lnTo>
                    <a:pt x="5646" y="15829"/>
                  </a:lnTo>
                  <a:lnTo>
                    <a:pt x="5025" y="17361"/>
                  </a:lnTo>
                  <a:lnTo>
                    <a:pt x="4405" y="18382"/>
                  </a:lnTo>
                  <a:lnTo>
                    <a:pt x="3846" y="20425"/>
                  </a:lnTo>
                  <a:lnTo>
                    <a:pt x="3288" y="22978"/>
                  </a:lnTo>
                  <a:lnTo>
                    <a:pt x="2730" y="25531"/>
                  </a:lnTo>
                  <a:lnTo>
                    <a:pt x="2295" y="28595"/>
                  </a:lnTo>
                  <a:lnTo>
                    <a:pt x="1861" y="31659"/>
                  </a:lnTo>
                  <a:lnTo>
                    <a:pt x="1427" y="35744"/>
                  </a:lnTo>
                  <a:lnTo>
                    <a:pt x="1116" y="39829"/>
                  </a:lnTo>
                  <a:lnTo>
                    <a:pt x="744" y="43914"/>
                  </a:lnTo>
                  <a:lnTo>
                    <a:pt x="496" y="48510"/>
                  </a:lnTo>
                  <a:lnTo>
                    <a:pt x="310" y="53617"/>
                  </a:lnTo>
                  <a:lnTo>
                    <a:pt x="124" y="58723"/>
                  </a:lnTo>
                  <a:lnTo>
                    <a:pt x="62" y="63829"/>
                  </a:lnTo>
                  <a:lnTo>
                    <a:pt x="0" y="68936"/>
                  </a:lnTo>
                  <a:lnTo>
                    <a:pt x="0" y="68936"/>
                  </a:lnTo>
                  <a:lnTo>
                    <a:pt x="62" y="74042"/>
                  </a:lnTo>
                  <a:lnTo>
                    <a:pt x="248" y="79148"/>
                  </a:lnTo>
                  <a:lnTo>
                    <a:pt x="372" y="83234"/>
                  </a:lnTo>
                  <a:lnTo>
                    <a:pt x="558" y="87829"/>
                  </a:lnTo>
                  <a:lnTo>
                    <a:pt x="744" y="92425"/>
                  </a:lnTo>
                  <a:lnTo>
                    <a:pt x="1054" y="96510"/>
                  </a:lnTo>
                  <a:lnTo>
                    <a:pt x="1365" y="100085"/>
                  </a:lnTo>
                  <a:lnTo>
                    <a:pt x="1799" y="103659"/>
                  </a:lnTo>
                  <a:lnTo>
                    <a:pt x="2171" y="107234"/>
                  </a:lnTo>
                  <a:lnTo>
                    <a:pt x="2605" y="109787"/>
                  </a:lnTo>
                  <a:lnTo>
                    <a:pt x="3102" y="112851"/>
                  </a:lnTo>
                  <a:lnTo>
                    <a:pt x="3660" y="114893"/>
                  </a:lnTo>
                  <a:lnTo>
                    <a:pt x="4095" y="116936"/>
                  </a:lnTo>
                  <a:lnTo>
                    <a:pt x="4715" y="118468"/>
                  </a:lnTo>
                  <a:lnTo>
                    <a:pt x="5274" y="119489"/>
                  </a:lnTo>
                  <a:lnTo>
                    <a:pt x="5894" y="120000"/>
                  </a:lnTo>
                  <a:lnTo>
                    <a:pt x="5894" y="120000"/>
                  </a:lnTo>
                  <a:lnTo>
                    <a:pt x="6514" y="120000"/>
                  </a:lnTo>
                  <a:lnTo>
                    <a:pt x="58572" y="112851"/>
                  </a:lnTo>
                  <a:lnTo>
                    <a:pt x="113795" y="104680"/>
                  </a:lnTo>
                  <a:lnTo>
                    <a:pt x="113795" y="104680"/>
                  </a:lnTo>
                  <a:lnTo>
                    <a:pt x="114415" y="104170"/>
                  </a:lnTo>
                  <a:lnTo>
                    <a:pt x="115098" y="103659"/>
                  </a:lnTo>
                  <a:lnTo>
                    <a:pt x="115656" y="102127"/>
                  </a:lnTo>
                  <a:lnTo>
                    <a:pt x="116277" y="100085"/>
                  </a:lnTo>
                  <a:lnTo>
                    <a:pt x="116773" y="98042"/>
                  </a:lnTo>
                  <a:lnTo>
                    <a:pt x="117331" y="94978"/>
                  </a:lnTo>
                  <a:lnTo>
                    <a:pt x="117828" y="92425"/>
                  </a:lnTo>
                  <a:lnTo>
                    <a:pt x="118200" y="88851"/>
                  </a:lnTo>
                  <a:lnTo>
                    <a:pt x="118634" y="85276"/>
                  </a:lnTo>
                  <a:lnTo>
                    <a:pt x="119007" y="81191"/>
                  </a:lnTo>
                  <a:lnTo>
                    <a:pt x="119317" y="76595"/>
                  </a:lnTo>
                  <a:lnTo>
                    <a:pt x="119503" y="72000"/>
                  </a:lnTo>
                  <a:lnTo>
                    <a:pt x="119751" y="66893"/>
                  </a:lnTo>
                  <a:lnTo>
                    <a:pt x="119937" y="62297"/>
                  </a:lnTo>
                  <a:lnTo>
                    <a:pt x="120000" y="57191"/>
                  </a:lnTo>
                  <a:lnTo>
                    <a:pt x="120000" y="51574"/>
                  </a:lnTo>
                  <a:lnTo>
                    <a:pt x="120000" y="51574"/>
                  </a:lnTo>
                  <a:lnTo>
                    <a:pt x="120000" y="46468"/>
                  </a:lnTo>
                  <a:lnTo>
                    <a:pt x="119875" y="41361"/>
                  </a:lnTo>
                  <a:lnTo>
                    <a:pt x="119751" y="36255"/>
                  </a:lnTo>
                  <a:lnTo>
                    <a:pt x="119441" y="31659"/>
                  </a:lnTo>
                  <a:lnTo>
                    <a:pt x="119193" y="27063"/>
                  </a:lnTo>
                  <a:lnTo>
                    <a:pt x="118883" y="22978"/>
                  </a:lnTo>
                  <a:lnTo>
                    <a:pt x="118510" y="18893"/>
                  </a:lnTo>
                  <a:lnTo>
                    <a:pt x="118076" y="15319"/>
                  </a:lnTo>
                  <a:lnTo>
                    <a:pt x="117704" y="12255"/>
                  </a:lnTo>
                  <a:lnTo>
                    <a:pt x="117145" y="9191"/>
                  </a:lnTo>
                  <a:lnTo>
                    <a:pt x="116649" y="6638"/>
                  </a:lnTo>
                  <a:lnTo>
                    <a:pt x="116028" y="4085"/>
                  </a:lnTo>
                  <a:lnTo>
                    <a:pt x="115470" y="2553"/>
                  </a:lnTo>
                  <a:lnTo>
                    <a:pt x="114912" y="1531"/>
                  </a:lnTo>
                  <a:lnTo>
                    <a:pt x="114229" y="1021"/>
                  </a:lnTo>
                  <a:lnTo>
                    <a:pt x="113609" y="0"/>
                  </a:lnTo>
                  <a:lnTo>
                    <a:pt x="113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endParaRPr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4112582" y="4144480"/>
              <a:ext cx="921699" cy="1116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47" y="0"/>
                  </a:moveTo>
                  <a:lnTo>
                    <a:pt x="59565" y="7692"/>
                  </a:lnTo>
                  <a:lnTo>
                    <a:pt x="59565" y="7692"/>
                  </a:lnTo>
                  <a:lnTo>
                    <a:pt x="6266" y="14871"/>
                  </a:lnTo>
                  <a:lnTo>
                    <a:pt x="6266" y="14871"/>
                  </a:lnTo>
                  <a:cubicBezTo>
                    <a:pt x="6018" y="14871"/>
                    <a:pt x="5832" y="15384"/>
                    <a:pt x="5584" y="15384"/>
                  </a:cubicBezTo>
                  <a:cubicBezTo>
                    <a:pt x="5398" y="15897"/>
                    <a:pt x="5149" y="16410"/>
                    <a:pt x="4963" y="16923"/>
                  </a:cubicBezTo>
                  <a:cubicBezTo>
                    <a:pt x="4777" y="17435"/>
                    <a:pt x="4529" y="17435"/>
                    <a:pt x="4343" y="17948"/>
                  </a:cubicBezTo>
                  <a:lnTo>
                    <a:pt x="3784" y="19487"/>
                  </a:lnTo>
                  <a:cubicBezTo>
                    <a:pt x="3598" y="20000"/>
                    <a:pt x="3474" y="21025"/>
                    <a:pt x="3288" y="21538"/>
                  </a:cubicBezTo>
                  <a:lnTo>
                    <a:pt x="2730" y="24615"/>
                  </a:lnTo>
                  <a:cubicBezTo>
                    <a:pt x="2543" y="25641"/>
                    <a:pt x="2419" y="27179"/>
                    <a:pt x="2233" y="28205"/>
                  </a:cubicBezTo>
                  <a:cubicBezTo>
                    <a:pt x="2047" y="29230"/>
                    <a:pt x="1923" y="30256"/>
                    <a:pt x="1737" y="31282"/>
                  </a:cubicBezTo>
                  <a:cubicBezTo>
                    <a:pt x="1613" y="32307"/>
                    <a:pt x="1551" y="33846"/>
                    <a:pt x="1427" y="34871"/>
                  </a:cubicBezTo>
                  <a:cubicBezTo>
                    <a:pt x="1302" y="36410"/>
                    <a:pt x="1116" y="37948"/>
                    <a:pt x="992" y="39487"/>
                  </a:cubicBezTo>
                  <a:cubicBezTo>
                    <a:pt x="930" y="40512"/>
                    <a:pt x="806" y="42051"/>
                    <a:pt x="744" y="43076"/>
                  </a:cubicBezTo>
                  <a:cubicBezTo>
                    <a:pt x="682" y="44615"/>
                    <a:pt x="558" y="46666"/>
                    <a:pt x="496" y="48205"/>
                  </a:cubicBezTo>
                  <a:cubicBezTo>
                    <a:pt x="434" y="49743"/>
                    <a:pt x="310" y="51282"/>
                    <a:pt x="248" y="52820"/>
                  </a:cubicBezTo>
                  <a:cubicBezTo>
                    <a:pt x="186" y="54358"/>
                    <a:pt x="186" y="56410"/>
                    <a:pt x="124" y="57948"/>
                  </a:cubicBezTo>
                  <a:cubicBezTo>
                    <a:pt x="124" y="59487"/>
                    <a:pt x="62" y="61538"/>
                    <a:pt x="62" y="63076"/>
                  </a:cubicBezTo>
                  <a:cubicBezTo>
                    <a:pt x="62" y="65128"/>
                    <a:pt x="0" y="66666"/>
                    <a:pt x="0" y="68717"/>
                  </a:cubicBezTo>
                  <a:lnTo>
                    <a:pt x="0" y="68717"/>
                  </a:lnTo>
                  <a:cubicBezTo>
                    <a:pt x="0" y="70256"/>
                    <a:pt x="62" y="72307"/>
                    <a:pt x="62" y="73846"/>
                  </a:cubicBezTo>
                  <a:cubicBezTo>
                    <a:pt x="62" y="75384"/>
                    <a:pt x="124" y="76410"/>
                    <a:pt x="124" y="77948"/>
                  </a:cubicBezTo>
                  <a:cubicBezTo>
                    <a:pt x="186" y="79487"/>
                    <a:pt x="248" y="81538"/>
                    <a:pt x="310" y="83076"/>
                  </a:cubicBezTo>
                  <a:lnTo>
                    <a:pt x="496" y="87692"/>
                  </a:lnTo>
                  <a:cubicBezTo>
                    <a:pt x="558" y="89230"/>
                    <a:pt x="682" y="90256"/>
                    <a:pt x="744" y="91794"/>
                  </a:cubicBezTo>
                  <a:cubicBezTo>
                    <a:pt x="806" y="93333"/>
                    <a:pt x="930" y="94871"/>
                    <a:pt x="992" y="96410"/>
                  </a:cubicBezTo>
                  <a:lnTo>
                    <a:pt x="1365" y="99487"/>
                  </a:lnTo>
                  <a:cubicBezTo>
                    <a:pt x="1489" y="101025"/>
                    <a:pt x="1613" y="102051"/>
                    <a:pt x="1737" y="103589"/>
                  </a:cubicBezTo>
                  <a:lnTo>
                    <a:pt x="2171" y="107179"/>
                  </a:lnTo>
                  <a:cubicBezTo>
                    <a:pt x="2295" y="108205"/>
                    <a:pt x="2481" y="108717"/>
                    <a:pt x="2605" y="109743"/>
                  </a:cubicBezTo>
                  <a:cubicBezTo>
                    <a:pt x="2730" y="110769"/>
                    <a:pt x="2916" y="111794"/>
                    <a:pt x="3040" y="112820"/>
                  </a:cubicBezTo>
                  <a:cubicBezTo>
                    <a:pt x="3226" y="113333"/>
                    <a:pt x="3412" y="114358"/>
                    <a:pt x="3598" y="114871"/>
                  </a:cubicBezTo>
                  <a:cubicBezTo>
                    <a:pt x="3784" y="115384"/>
                    <a:pt x="3908" y="115897"/>
                    <a:pt x="4095" y="116410"/>
                  </a:cubicBezTo>
                  <a:cubicBezTo>
                    <a:pt x="4281" y="116923"/>
                    <a:pt x="4467" y="117948"/>
                    <a:pt x="4653" y="118461"/>
                  </a:cubicBezTo>
                  <a:cubicBezTo>
                    <a:pt x="4839" y="118974"/>
                    <a:pt x="5087" y="118974"/>
                    <a:pt x="5274" y="119487"/>
                  </a:cubicBezTo>
                  <a:cubicBezTo>
                    <a:pt x="5460" y="119487"/>
                    <a:pt x="5708" y="120000"/>
                    <a:pt x="5894" y="120000"/>
                  </a:cubicBezTo>
                  <a:lnTo>
                    <a:pt x="5894" y="120000"/>
                  </a:lnTo>
                  <a:lnTo>
                    <a:pt x="6452" y="120000"/>
                  </a:lnTo>
                  <a:lnTo>
                    <a:pt x="58510" y="112820"/>
                  </a:lnTo>
                  <a:lnTo>
                    <a:pt x="58510" y="112820"/>
                  </a:lnTo>
                  <a:lnTo>
                    <a:pt x="113733" y="104102"/>
                  </a:lnTo>
                  <a:lnTo>
                    <a:pt x="113733" y="104102"/>
                  </a:lnTo>
                  <a:lnTo>
                    <a:pt x="114353" y="104102"/>
                  </a:lnTo>
                  <a:cubicBezTo>
                    <a:pt x="114601" y="103589"/>
                    <a:pt x="114788" y="103589"/>
                    <a:pt x="115036" y="103076"/>
                  </a:cubicBezTo>
                  <a:cubicBezTo>
                    <a:pt x="115222" y="102564"/>
                    <a:pt x="115408" y="102564"/>
                    <a:pt x="115594" y="102051"/>
                  </a:cubicBezTo>
                  <a:cubicBezTo>
                    <a:pt x="115780" y="101538"/>
                    <a:pt x="116028" y="100512"/>
                    <a:pt x="116215" y="100000"/>
                  </a:cubicBezTo>
                  <a:cubicBezTo>
                    <a:pt x="116401" y="99487"/>
                    <a:pt x="116587" y="98461"/>
                    <a:pt x="116773" y="97948"/>
                  </a:cubicBezTo>
                  <a:cubicBezTo>
                    <a:pt x="116959" y="96923"/>
                    <a:pt x="117083" y="95897"/>
                    <a:pt x="117269" y="94871"/>
                  </a:cubicBezTo>
                  <a:cubicBezTo>
                    <a:pt x="117456" y="93846"/>
                    <a:pt x="117580" y="92820"/>
                    <a:pt x="117766" y="91794"/>
                  </a:cubicBezTo>
                  <a:lnTo>
                    <a:pt x="118200" y="88205"/>
                  </a:lnTo>
                  <a:lnTo>
                    <a:pt x="118634" y="84615"/>
                  </a:lnTo>
                  <a:cubicBezTo>
                    <a:pt x="118759" y="83076"/>
                    <a:pt x="118821" y="82051"/>
                    <a:pt x="118945" y="80512"/>
                  </a:cubicBezTo>
                  <a:lnTo>
                    <a:pt x="119317" y="75897"/>
                  </a:lnTo>
                  <a:lnTo>
                    <a:pt x="119503" y="71282"/>
                  </a:lnTo>
                  <a:lnTo>
                    <a:pt x="119689" y="66666"/>
                  </a:lnTo>
                  <a:cubicBezTo>
                    <a:pt x="119751" y="65128"/>
                    <a:pt x="119875" y="63589"/>
                    <a:pt x="119937" y="62051"/>
                  </a:cubicBezTo>
                  <a:cubicBezTo>
                    <a:pt x="119937" y="60000"/>
                    <a:pt x="120000" y="58461"/>
                    <a:pt x="120000" y="56410"/>
                  </a:cubicBezTo>
                  <a:lnTo>
                    <a:pt x="120000" y="51282"/>
                  </a:lnTo>
                  <a:lnTo>
                    <a:pt x="120000" y="51282"/>
                  </a:lnTo>
                  <a:cubicBezTo>
                    <a:pt x="120000" y="49230"/>
                    <a:pt x="119937" y="47692"/>
                    <a:pt x="119937" y="45641"/>
                  </a:cubicBezTo>
                  <a:cubicBezTo>
                    <a:pt x="119875" y="44102"/>
                    <a:pt x="119875" y="42051"/>
                    <a:pt x="119813" y="40512"/>
                  </a:cubicBezTo>
                  <a:cubicBezTo>
                    <a:pt x="119751" y="38974"/>
                    <a:pt x="119751" y="37435"/>
                    <a:pt x="119689" y="35897"/>
                  </a:cubicBezTo>
                  <a:cubicBezTo>
                    <a:pt x="119627" y="34358"/>
                    <a:pt x="119503" y="32307"/>
                    <a:pt x="119441" y="30769"/>
                  </a:cubicBezTo>
                  <a:cubicBezTo>
                    <a:pt x="119317" y="29230"/>
                    <a:pt x="119255" y="27692"/>
                    <a:pt x="119131" y="26153"/>
                  </a:cubicBezTo>
                  <a:cubicBezTo>
                    <a:pt x="119069" y="25128"/>
                    <a:pt x="118945" y="23589"/>
                    <a:pt x="118883" y="22564"/>
                  </a:cubicBezTo>
                  <a:cubicBezTo>
                    <a:pt x="118759" y="21025"/>
                    <a:pt x="118572" y="20000"/>
                    <a:pt x="118448" y="18461"/>
                  </a:cubicBezTo>
                  <a:cubicBezTo>
                    <a:pt x="118324" y="16923"/>
                    <a:pt x="118200" y="15897"/>
                    <a:pt x="118076" y="14358"/>
                  </a:cubicBezTo>
                  <a:cubicBezTo>
                    <a:pt x="117952" y="13333"/>
                    <a:pt x="117766" y="12307"/>
                    <a:pt x="117642" y="11282"/>
                  </a:cubicBezTo>
                  <a:lnTo>
                    <a:pt x="117083" y="8205"/>
                  </a:lnTo>
                  <a:cubicBezTo>
                    <a:pt x="116959" y="7692"/>
                    <a:pt x="116773" y="6666"/>
                    <a:pt x="116649" y="6153"/>
                  </a:cubicBezTo>
                  <a:cubicBezTo>
                    <a:pt x="116463" y="5128"/>
                    <a:pt x="116215" y="4615"/>
                    <a:pt x="116028" y="3589"/>
                  </a:cubicBezTo>
                  <a:lnTo>
                    <a:pt x="115470" y="2051"/>
                  </a:lnTo>
                  <a:cubicBezTo>
                    <a:pt x="115284" y="1538"/>
                    <a:pt x="115036" y="1538"/>
                    <a:pt x="114850" y="1025"/>
                  </a:cubicBezTo>
                  <a:cubicBezTo>
                    <a:pt x="114601" y="512"/>
                    <a:pt x="114415" y="512"/>
                    <a:pt x="114167" y="0"/>
                  </a:cubicBezTo>
                  <a:lnTo>
                    <a:pt x="113547" y="0"/>
                  </a:lnTo>
                  <a:lnTo>
                    <a:pt x="1135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endParaRPr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4257135" y="3082524"/>
              <a:ext cx="659788" cy="8530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75" y="120000"/>
                  </a:moveTo>
                  <a:lnTo>
                    <a:pt x="25875" y="89194"/>
                  </a:lnTo>
                  <a:lnTo>
                    <a:pt x="25875" y="89194"/>
                  </a:lnTo>
                  <a:lnTo>
                    <a:pt x="25701" y="73825"/>
                  </a:lnTo>
                  <a:lnTo>
                    <a:pt x="25528" y="66174"/>
                  </a:lnTo>
                  <a:lnTo>
                    <a:pt x="25180" y="58456"/>
                  </a:lnTo>
                  <a:lnTo>
                    <a:pt x="25180" y="58456"/>
                  </a:lnTo>
                  <a:lnTo>
                    <a:pt x="24833" y="50872"/>
                  </a:lnTo>
                  <a:lnTo>
                    <a:pt x="24573" y="47046"/>
                  </a:lnTo>
                  <a:lnTo>
                    <a:pt x="24138" y="43221"/>
                  </a:lnTo>
                  <a:lnTo>
                    <a:pt x="23791" y="39395"/>
                  </a:lnTo>
                  <a:lnTo>
                    <a:pt x="23270" y="35570"/>
                  </a:lnTo>
                  <a:lnTo>
                    <a:pt x="22836" y="31812"/>
                  </a:lnTo>
                  <a:lnTo>
                    <a:pt x="22141" y="28053"/>
                  </a:lnTo>
                  <a:lnTo>
                    <a:pt x="22141" y="28053"/>
                  </a:lnTo>
                  <a:lnTo>
                    <a:pt x="21360" y="24295"/>
                  </a:lnTo>
                  <a:lnTo>
                    <a:pt x="20405" y="20604"/>
                  </a:lnTo>
                  <a:lnTo>
                    <a:pt x="19971" y="18724"/>
                  </a:lnTo>
                  <a:lnTo>
                    <a:pt x="19363" y="16979"/>
                  </a:lnTo>
                  <a:lnTo>
                    <a:pt x="18668" y="15100"/>
                  </a:lnTo>
                  <a:lnTo>
                    <a:pt x="18060" y="13422"/>
                  </a:lnTo>
                  <a:lnTo>
                    <a:pt x="18060" y="13422"/>
                  </a:lnTo>
                  <a:lnTo>
                    <a:pt x="17279" y="11677"/>
                  </a:lnTo>
                  <a:lnTo>
                    <a:pt x="16410" y="10067"/>
                  </a:lnTo>
                  <a:lnTo>
                    <a:pt x="15369" y="8389"/>
                  </a:lnTo>
                  <a:lnTo>
                    <a:pt x="14761" y="7651"/>
                  </a:lnTo>
                  <a:lnTo>
                    <a:pt x="14240" y="6979"/>
                  </a:lnTo>
                  <a:lnTo>
                    <a:pt x="14240" y="6979"/>
                  </a:lnTo>
                  <a:lnTo>
                    <a:pt x="13545" y="6375"/>
                  </a:lnTo>
                  <a:lnTo>
                    <a:pt x="12937" y="5771"/>
                  </a:lnTo>
                  <a:lnTo>
                    <a:pt x="12243" y="5302"/>
                  </a:lnTo>
                  <a:lnTo>
                    <a:pt x="11548" y="4899"/>
                  </a:lnTo>
                  <a:lnTo>
                    <a:pt x="10767" y="4563"/>
                  </a:lnTo>
                  <a:lnTo>
                    <a:pt x="9985" y="4362"/>
                  </a:lnTo>
                  <a:lnTo>
                    <a:pt x="9204" y="4295"/>
                  </a:lnTo>
                  <a:lnTo>
                    <a:pt x="8509" y="4295"/>
                  </a:lnTo>
                  <a:lnTo>
                    <a:pt x="8248" y="4295"/>
                  </a:lnTo>
                  <a:lnTo>
                    <a:pt x="8248" y="4295"/>
                  </a:lnTo>
                  <a:lnTo>
                    <a:pt x="7641" y="4362"/>
                  </a:lnTo>
                  <a:lnTo>
                    <a:pt x="7033" y="4496"/>
                  </a:lnTo>
                  <a:lnTo>
                    <a:pt x="6512" y="4630"/>
                  </a:lnTo>
                  <a:lnTo>
                    <a:pt x="6078" y="4966"/>
                  </a:lnTo>
                  <a:lnTo>
                    <a:pt x="6078" y="4966"/>
                  </a:lnTo>
                  <a:lnTo>
                    <a:pt x="5904" y="5167"/>
                  </a:lnTo>
                  <a:lnTo>
                    <a:pt x="5730" y="5436"/>
                  </a:lnTo>
                  <a:lnTo>
                    <a:pt x="5643" y="5906"/>
                  </a:lnTo>
                  <a:lnTo>
                    <a:pt x="5643" y="6510"/>
                  </a:lnTo>
                  <a:lnTo>
                    <a:pt x="5643" y="6510"/>
                  </a:lnTo>
                  <a:lnTo>
                    <a:pt x="5730" y="7114"/>
                  </a:lnTo>
                  <a:lnTo>
                    <a:pt x="5817" y="7718"/>
                  </a:lnTo>
                  <a:lnTo>
                    <a:pt x="6078" y="8255"/>
                  </a:lnTo>
                  <a:lnTo>
                    <a:pt x="6512" y="8859"/>
                  </a:lnTo>
                  <a:lnTo>
                    <a:pt x="6859" y="9395"/>
                  </a:lnTo>
                  <a:lnTo>
                    <a:pt x="7467" y="9798"/>
                  </a:lnTo>
                  <a:lnTo>
                    <a:pt x="7988" y="10335"/>
                  </a:lnTo>
                  <a:lnTo>
                    <a:pt x="8683" y="10805"/>
                  </a:lnTo>
                  <a:lnTo>
                    <a:pt x="8683" y="10805"/>
                  </a:lnTo>
                  <a:lnTo>
                    <a:pt x="10332" y="11543"/>
                  </a:lnTo>
                  <a:lnTo>
                    <a:pt x="11982" y="12147"/>
                  </a:lnTo>
                  <a:lnTo>
                    <a:pt x="13892" y="12751"/>
                  </a:lnTo>
                  <a:lnTo>
                    <a:pt x="15803" y="13288"/>
                  </a:lnTo>
                  <a:lnTo>
                    <a:pt x="17973" y="13758"/>
                  </a:lnTo>
                  <a:lnTo>
                    <a:pt x="20057" y="14093"/>
                  </a:lnTo>
                  <a:lnTo>
                    <a:pt x="22141" y="14362"/>
                  </a:lnTo>
                  <a:lnTo>
                    <a:pt x="24225" y="14630"/>
                  </a:lnTo>
                  <a:lnTo>
                    <a:pt x="24225" y="14630"/>
                  </a:lnTo>
                  <a:lnTo>
                    <a:pt x="28654" y="15033"/>
                  </a:lnTo>
                  <a:lnTo>
                    <a:pt x="33082" y="15369"/>
                  </a:lnTo>
                  <a:lnTo>
                    <a:pt x="37424" y="15570"/>
                  </a:lnTo>
                  <a:lnTo>
                    <a:pt x="41852" y="15637"/>
                  </a:lnTo>
                  <a:lnTo>
                    <a:pt x="50795" y="15704"/>
                  </a:lnTo>
                  <a:lnTo>
                    <a:pt x="55224" y="15704"/>
                  </a:lnTo>
                  <a:lnTo>
                    <a:pt x="59913" y="15838"/>
                  </a:lnTo>
                  <a:lnTo>
                    <a:pt x="59913" y="15838"/>
                  </a:lnTo>
                  <a:lnTo>
                    <a:pt x="64254" y="15973"/>
                  </a:lnTo>
                  <a:lnTo>
                    <a:pt x="68769" y="16040"/>
                  </a:lnTo>
                  <a:lnTo>
                    <a:pt x="73198" y="16040"/>
                  </a:lnTo>
                  <a:lnTo>
                    <a:pt x="77539" y="15838"/>
                  </a:lnTo>
                  <a:lnTo>
                    <a:pt x="82054" y="15704"/>
                  </a:lnTo>
                  <a:lnTo>
                    <a:pt x="86483" y="15436"/>
                  </a:lnTo>
                  <a:lnTo>
                    <a:pt x="90738" y="15033"/>
                  </a:lnTo>
                  <a:lnTo>
                    <a:pt x="95166" y="14563"/>
                  </a:lnTo>
                  <a:lnTo>
                    <a:pt x="95166" y="14563"/>
                  </a:lnTo>
                  <a:lnTo>
                    <a:pt x="99334" y="13892"/>
                  </a:lnTo>
                  <a:lnTo>
                    <a:pt x="101505" y="13489"/>
                  </a:lnTo>
                  <a:lnTo>
                    <a:pt x="103502" y="13087"/>
                  </a:lnTo>
                  <a:lnTo>
                    <a:pt x="105499" y="12550"/>
                  </a:lnTo>
                  <a:lnTo>
                    <a:pt x="107409" y="11879"/>
                  </a:lnTo>
                  <a:lnTo>
                    <a:pt x="109232" y="11208"/>
                  </a:lnTo>
                  <a:lnTo>
                    <a:pt x="110795" y="10469"/>
                  </a:lnTo>
                  <a:lnTo>
                    <a:pt x="110795" y="10469"/>
                  </a:lnTo>
                  <a:lnTo>
                    <a:pt x="111577" y="10067"/>
                  </a:lnTo>
                  <a:lnTo>
                    <a:pt x="112272" y="9597"/>
                  </a:lnTo>
                  <a:lnTo>
                    <a:pt x="112879" y="9060"/>
                  </a:lnTo>
                  <a:lnTo>
                    <a:pt x="113400" y="8590"/>
                  </a:lnTo>
                  <a:lnTo>
                    <a:pt x="113835" y="8120"/>
                  </a:lnTo>
                  <a:lnTo>
                    <a:pt x="114095" y="7516"/>
                  </a:lnTo>
                  <a:lnTo>
                    <a:pt x="114269" y="6979"/>
                  </a:lnTo>
                  <a:lnTo>
                    <a:pt x="114356" y="6510"/>
                  </a:lnTo>
                  <a:lnTo>
                    <a:pt x="114356" y="6510"/>
                  </a:lnTo>
                  <a:lnTo>
                    <a:pt x="114356" y="5906"/>
                  </a:lnTo>
                  <a:lnTo>
                    <a:pt x="114269" y="5436"/>
                  </a:lnTo>
                  <a:lnTo>
                    <a:pt x="114095" y="5167"/>
                  </a:lnTo>
                  <a:lnTo>
                    <a:pt x="113921" y="4966"/>
                  </a:lnTo>
                  <a:lnTo>
                    <a:pt x="113921" y="4966"/>
                  </a:lnTo>
                  <a:lnTo>
                    <a:pt x="113487" y="4630"/>
                  </a:lnTo>
                  <a:lnTo>
                    <a:pt x="112966" y="4496"/>
                  </a:lnTo>
                  <a:lnTo>
                    <a:pt x="112358" y="4362"/>
                  </a:lnTo>
                  <a:lnTo>
                    <a:pt x="111751" y="4295"/>
                  </a:lnTo>
                  <a:lnTo>
                    <a:pt x="111490" y="4295"/>
                  </a:lnTo>
                  <a:lnTo>
                    <a:pt x="111490" y="4295"/>
                  </a:lnTo>
                  <a:lnTo>
                    <a:pt x="110709" y="4295"/>
                  </a:lnTo>
                  <a:lnTo>
                    <a:pt x="110014" y="4362"/>
                  </a:lnTo>
                  <a:lnTo>
                    <a:pt x="109232" y="4563"/>
                  </a:lnTo>
                  <a:lnTo>
                    <a:pt x="108451" y="4899"/>
                  </a:lnTo>
                  <a:lnTo>
                    <a:pt x="107756" y="5302"/>
                  </a:lnTo>
                  <a:lnTo>
                    <a:pt x="107149" y="5771"/>
                  </a:lnTo>
                  <a:lnTo>
                    <a:pt x="106454" y="6375"/>
                  </a:lnTo>
                  <a:lnTo>
                    <a:pt x="105759" y="6979"/>
                  </a:lnTo>
                  <a:lnTo>
                    <a:pt x="105759" y="6979"/>
                  </a:lnTo>
                  <a:lnTo>
                    <a:pt x="105238" y="7651"/>
                  </a:lnTo>
                  <a:lnTo>
                    <a:pt x="104630" y="8389"/>
                  </a:lnTo>
                  <a:lnTo>
                    <a:pt x="103675" y="10067"/>
                  </a:lnTo>
                  <a:lnTo>
                    <a:pt x="102720" y="11677"/>
                  </a:lnTo>
                  <a:lnTo>
                    <a:pt x="101939" y="13422"/>
                  </a:lnTo>
                  <a:lnTo>
                    <a:pt x="101939" y="13422"/>
                  </a:lnTo>
                  <a:lnTo>
                    <a:pt x="101244" y="15100"/>
                  </a:lnTo>
                  <a:lnTo>
                    <a:pt x="100636" y="16979"/>
                  </a:lnTo>
                  <a:lnTo>
                    <a:pt x="100028" y="18724"/>
                  </a:lnTo>
                  <a:lnTo>
                    <a:pt x="99594" y="20604"/>
                  </a:lnTo>
                  <a:lnTo>
                    <a:pt x="98639" y="24295"/>
                  </a:lnTo>
                  <a:lnTo>
                    <a:pt x="97858" y="28053"/>
                  </a:lnTo>
                  <a:lnTo>
                    <a:pt x="97858" y="28053"/>
                  </a:lnTo>
                  <a:lnTo>
                    <a:pt x="97250" y="31812"/>
                  </a:lnTo>
                  <a:lnTo>
                    <a:pt x="96729" y="35570"/>
                  </a:lnTo>
                  <a:lnTo>
                    <a:pt x="96208" y="39395"/>
                  </a:lnTo>
                  <a:lnTo>
                    <a:pt x="95861" y="43221"/>
                  </a:lnTo>
                  <a:lnTo>
                    <a:pt x="95513" y="47046"/>
                  </a:lnTo>
                  <a:lnTo>
                    <a:pt x="95253" y="50872"/>
                  </a:lnTo>
                  <a:lnTo>
                    <a:pt x="94819" y="58456"/>
                  </a:lnTo>
                  <a:lnTo>
                    <a:pt x="94819" y="58456"/>
                  </a:lnTo>
                  <a:lnTo>
                    <a:pt x="94471" y="66174"/>
                  </a:lnTo>
                  <a:lnTo>
                    <a:pt x="94298" y="73825"/>
                  </a:lnTo>
                  <a:lnTo>
                    <a:pt x="94124" y="89194"/>
                  </a:lnTo>
                  <a:lnTo>
                    <a:pt x="94124" y="120000"/>
                  </a:lnTo>
                  <a:lnTo>
                    <a:pt x="94124" y="120000"/>
                  </a:lnTo>
                  <a:lnTo>
                    <a:pt x="92995" y="104630"/>
                  </a:lnTo>
                  <a:lnTo>
                    <a:pt x="92474" y="96979"/>
                  </a:lnTo>
                  <a:lnTo>
                    <a:pt x="92040" y="89261"/>
                  </a:lnTo>
                  <a:lnTo>
                    <a:pt x="91606" y="81543"/>
                  </a:lnTo>
                  <a:lnTo>
                    <a:pt x="91345" y="73825"/>
                  </a:lnTo>
                  <a:lnTo>
                    <a:pt x="91172" y="66174"/>
                  </a:lnTo>
                  <a:lnTo>
                    <a:pt x="91172" y="58456"/>
                  </a:lnTo>
                  <a:lnTo>
                    <a:pt x="91172" y="58456"/>
                  </a:lnTo>
                  <a:lnTo>
                    <a:pt x="91259" y="50738"/>
                  </a:lnTo>
                  <a:lnTo>
                    <a:pt x="91432" y="46912"/>
                  </a:lnTo>
                  <a:lnTo>
                    <a:pt x="91606" y="43020"/>
                  </a:lnTo>
                  <a:lnTo>
                    <a:pt x="91780" y="39194"/>
                  </a:lnTo>
                  <a:lnTo>
                    <a:pt x="92214" y="35302"/>
                  </a:lnTo>
                  <a:lnTo>
                    <a:pt x="92561" y="31476"/>
                  </a:lnTo>
                  <a:lnTo>
                    <a:pt x="93082" y="27583"/>
                  </a:lnTo>
                  <a:lnTo>
                    <a:pt x="93082" y="27583"/>
                  </a:lnTo>
                  <a:lnTo>
                    <a:pt x="93690" y="23691"/>
                  </a:lnTo>
                  <a:lnTo>
                    <a:pt x="94471" y="19865"/>
                  </a:lnTo>
                  <a:lnTo>
                    <a:pt x="94992" y="17919"/>
                  </a:lnTo>
                  <a:lnTo>
                    <a:pt x="95513" y="16040"/>
                  </a:lnTo>
                  <a:lnTo>
                    <a:pt x="96208" y="14093"/>
                  </a:lnTo>
                  <a:lnTo>
                    <a:pt x="96903" y="12147"/>
                  </a:lnTo>
                  <a:lnTo>
                    <a:pt x="96903" y="12147"/>
                  </a:lnTo>
                  <a:lnTo>
                    <a:pt x="97771" y="10268"/>
                  </a:lnTo>
                  <a:lnTo>
                    <a:pt x="98726" y="8322"/>
                  </a:lnTo>
                  <a:lnTo>
                    <a:pt x="99247" y="7382"/>
                  </a:lnTo>
                  <a:lnTo>
                    <a:pt x="99855" y="6510"/>
                  </a:lnTo>
                  <a:lnTo>
                    <a:pt x="100549" y="5503"/>
                  </a:lnTo>
                  <a:lnTo>
                    <a:pt x="101244" y="4630"/>
                  </a:lnTo>
                  <a:lnTo>
                    <a:pt x="101244" y="4630"/>
                  </a:lnTo>
                  <a:lnTo>
                    <a:pt x="102112" y="3691"/>
                  </a:lnTo>
                  <a:lnTo>
                    <a:pt x="103154" y="2885"/>
                  </a:lnTo>
                  <a:lnTo>
                    <a:pt x="104283" y="2080"/>
                  </a:lnTo>
                  <a:lnTo>
                    <a:pt x="105586" y="1342"/>
                  </a:lnTo>
                  <a:lnTo>
                    <a:pt x="105586" y="1342"/>
                  </a:lnTo>
                  <a:lnTo>
                    <a:pt x="106280" y="939"/>
                  </a:lnTo>
                  <a:lnTo>
                    <a:pt x="106975" y="738"/>
                  </a:lnTo>
                  <a:lnTo>
                    <a:pt x="107756" y="469"/>
                  </a:lnTo>
                  <a:lnTo>
                    <a:pt x="108538" y="268"/>
                  </a:lnTo>
                  <a:lnTo>
                    <a:pt x="109406" y="134"/>
                  </a:lnTo>
                  <a:lnTo>
                    <a:pt x="110274" y="67"/>
                  </a:lnTo>
                  <a:lnTo>
                    <a:pt x="111143" y="0"/>
                  </a:lnTo>
                  <a:lnTo>
                    <a:pt x="112011" y="0"/>
                  </a:lnTo>
                  <a:lnTo>
                    <a:pt x="111664" y="0"/>
                  </a:lnTo>
                  <a:lnTo>
                    <a:pt x="111664" y="0"/>
                  </a:lnTo>
                  <a:lnTo>
                    <a:pt x="113314" y="134"/>
                  </a:lnTo>
                  <a:lnTo>
                    <a:pt x="114182" y="268"/>
                  </a:lnTo>
                  <a:lnTo>
                    <a:pt x="114963" y="469"/>
                  </a:lnTo>
                  <a:lnTo>
                    <a:pt x="115571" y="738"/>
                  </a:lnTo>
                  <a:lnTo>
                    <a:pt x="116353" y="1006"/>
                  </a:lnTo>
                  <a:lnTo>
                    <a:pt x="117047" y="1409"/>
                  </a:lnTo>
                  <a:lnTo>
                    <a:pt x="117829" y="1812"/>
                  </a:lnTo>
                  <a:lnTo>
                    <a:pt x="117829" y="1812"/>
                  </a:lnTo>
                  <a:lnTo>
                    <a:pt x="118350" y="2348"/>
                  </a:lnTo>
                  <a:lnTo>
                    <a:pt x="118958" y="2953"/>
                  </a:lnTo>
                  <a:lnTo>
                    <a:pt x="119305" y="3624"/>
                  </a:lnTo>
                  <a:lnTo>
                    <a:pt x="119652" y="4295"/>
                  </a:lnTo>
                  <a:lnTo>
                    <a:pt x="119826" y="4966"/>
                  </a:lnTo>
                  <a:lnTo>
                    <a:pt x="119913" y="5637"/>
                  </a:lnTo>
                  <a:lnTo>
                    <a:pt x="120000" y="6174"/>
                  </a:lnTo>
                  <a:lnTo>
                    <a:pt x="120000" y="6711"/>
                  </a:lnTo>
                  <a:lnTo>
                    <a:pt x="120000" y="6711"/>
                  </a:lnTo>
                  <a:lnTo>
                    <a:pt x="119913" y="7315"/>
                  </a:lnTo>
                  <a:lnTo>
                    <a:pt x="119826" y="7919"/>
                  </a:lnTo>
                  <a:lnTo>
                    <a:pt x="119652" y="8456"/>
                  </a:lnTo>
                  <a:lnTo>
                    <a:pt x="119305" y="8993"/>
                  </a:lnTo>
                  <a:lnTo>
                    <a:pt x="118784" y="10134"/>
                  </a:lnTo>
                  <a:lnTo>
                    <a:pt x="118002" y="11073"/>
                  </a:lnTo>
                  <a:lnTo>
                    <a:pt x="117134" y="11946"/>
                  </a:lnTo>
                  <a:lnTo>
                    <a:pt x="116179" y="12751"/>
                  </a:lnTo>
                  <a:lnTo>
                    <a:pt x="115137" y="13422"/>
                  </a:lnTo>
                  <a:lnTo>
                    <a:pt x="114182" y="14026"/>
                  </a:lnTo>
                  <a:lnTo>
                    <a:pt x="114182" y="14026"/>
                  </a:lnTo>
                  <a:lnTo>
                    <a:pt x="112011" y="15033"/>
                  </a:lnTo>
                  <a:lnTo>
                    <a:pt x="109753" y="15973"/>
                  </a:lnTo>
                  <a:lnTo>
                    <a:pt x="107496" y="16711"/>
                  </a:lnTo>
                  <a:lnTo>
                    <a:pt x="105325" y="17248"/>
                  </a:lnTo>
                  <a:lnTo>
                    <a:pt x="102981" y="17785"/>
                  </a:lnTo>
                  <a:lnTo>
                    <a:pt x="100723" y="18255"/>
                  </a:lnTo>
                  <a:lnTo>
                    <a:pt x="96121" y="19060"/>
                  </a:lnTo>
                  <a:lnTo>
                    <a:pt x="96121" y="19060"/>
                  </a:lnTo>
                  <a:lnTo>
                    <a:pt x="91606" y="19530"/>
                  </a:lnTo>
                  <a:lnTo>
                    <a:pt x="87004" y="20000"/>
                  </a:lnTo>
                  <a:lnTo>
                    <a:pt x="82489" y="20335"/>
                  </a:lnTo>
                  <a:lnTo>
                    <a:pt x="77887" y="20536"/>
                  </a:lnTo>
                  <a:lnTo>
                    <a:pt x="73285" y="20671"/>
                  </a:lnTo>
                  <a:lnTo>
                    <a:pt x="68769" y="20738"/>
                  </a:lnTo>
                  <a:lnTo>
                    <a:pt x="64167" y="20738"/>
                  </a:lnTo>
                  <a:lnTo>
                    <a:pt x="59652" y="20671"/>
                  </a:lnTo>
                  <a:lnTo>
                    <a:pt x="59652" y="20671"/>
                  </a:lnTo>
                  <a:lnTo>
                    <a:pt x="55311" y="20536"/>
                  </a:lnTo>
                  <a:lnTo>
                    <a:pt x="50709" y="20536"/>
                  </a:lnTo>
                  <a:lnTo>
                    <a:pt x="41678" y="20402"/>
                  </a:lnTo>
                  <a:lnTo>
                    <a:pt x="41678" y="20402"/>
                  </a:lnTo>
                  <a:lnTo>
                    <a:pt x="37163" y="20201"/>
                  </a:lnTo>
                  <a:lnTo>
                    <a:pt x="32561" y="19932"/>
                  </a:lnTo>
                  <a:lnTo>
                    <a:pt x="27959" y="19664"/>
                  </a:lnTo>
                  <a:lnTo>
                    <a:pt x="23357" y="19127"/>
                  </a:lnTo>
                  <a:lnTo>
                    <a:pt x="23357" y="19127"/>
                  </a:lnTo>
                  <a:lnTo>
                    <a:pt x="21099" y="18791"/>
                  </a:lnTo>
                  <a:lnTo>
                    <a:pt x="18842" y="18456"/>
                  </a:lnTo>
                  <a:lnTo>
                    <a:pt x="16497" y="18053"/>
                  </a:lnTo>
                  <a:lnTo>
                    <a:pt x="14240" y="17583"/>
                  </a:lnTo>
                  <a:lnTo>
                    <a:pt x="14240" y="17583"/>
                  </a:lnTo>
                  <a:lnTo>
                    <a:pt x="11895" y="16979"/>
                  </a:lnTo>
                  <a:lnTo>
                    <a:pt x="9638" y="16241"/>
                  </a:lnTo>
                  <a:lnTo>
                    <a:pt x="8509" y="15771"/>
                  </a:lnTo>
                  <a:lnTo>
                    <a:pt x="7467" y="15369"/>
                  </a:lnTo>
                  <a:lnTo>
                    <a:pt x="6251" y="14832"/>
                  </a:lnTo>
                  <a:lnTo>
                    <a:pt x="5209" y="14228"/>
                  </a:lnTo>
                  <a:lnTo>
                    <a:pt x="5209" y="14228"/>
                  </a:lnTo>
                  <a:lnTo>
                    <a:pt x="4167" y="13557"/>
                  </a:lnTo>
                  <a:lnTo>
                    <a:pt x="3212" y="12751"/>
                  </a:lnTo>
                  <a:lnTo>
                    <a:pt x="2257" y="11879"/>
                  </a:lnTo>
                  <a:lnTo>
                    <a:pt x="1476" y="10939"/>
                  </a:lnTo>
                  <a:lnTo>
                    <a:pt x="955" y="9932"/>
                  </a:lnTo>
                  <a:lnTo>
                    <a:pt x="434" y="8859"/>
                  </a:lnTo>
                  <a:lnTo>
                    <a:pt x="173" y="7852"/>
                  </a:lnTo>
                  <a:lnTo>
                    <a:pt x="0" y="6711"/>
                  </a:lnTo>
                  <a:lnTo>
                    <a:pt x="0" y="6711"/>
                  </a:lnTo>
                  <a:lnTo>
                    <a:pt x="0" y="6107"/>
                  </a:lnTo>
                  <a:lnTo>
                    <a:pt x="86" y="5503"/>
                  </a:lnTo>
                  <a:lnTo>
                    <a:pt x="173" y="4899"/>
                  </a:lnTo>
                  <a:lnTo>
                    <a:pt x="347" y="4295"/>
                  </a:lnTo>
                  <a:lnTo>
                    <a:pt x="607" y="3624"/>
                  </a:lnTo>
                  <a:lnTo>
                    <a:pt x="1128" y="3020"/>
                  </a:lnTo>
                  <a:lnTo>
                    <a:pt x="1562" y="2416"/>
                  </a:lnTo>
                  <a:lnTo>
                    <a:pt x="2170" y="1812"/>
                  </a:lnTo>
                  <a:lnTo>
                    <a:pt x="2170" y="1812"/>
                  </a:lnTo>
                  <a:lnTo>
                    <a:pt x="2952" y="1409"/>
                  </a:lnTo>
                  <a:lnTo>
                    <a:pt x="3646" y="1006"/>
                  </a:lnTo>
                  <a:lnTo>
                    <a:pt x="4341" y="738"/>
                  </a:lnTo>
                  <a:lnTo>
                    <a:pt x="5036" y="469"/>
                  </a:lnTo>
                  <a:lnTo>
                    <a:pt x="5817" y="268"/>
                  </a:lnTo>
                  <a:lnTo>
                    <a:pt x="6685" y="134"/>
                  </a:lnTo>
                  <a:lnTo>
                    <a:pt x="8248" y="0"/>
                  </a:lnTo>
                  <a:lnTo>
                    <a:pt x="7988" y="0"/>
                  </a:lnTo>
                  <a:lnTo>
                    <a:pt x="7988" y="0"/>
                  </a:lnTo>
                  <a:lnTo>
                    <a:pt x="8856" y="0"/>
                  </a:lnTo>
                  <a:lnTo>
                    <a:pt x="9725" y="67"/>
                  </a:lnTo>
                  <a:lnTo>
                    <a:pt x="10593" y="134"/>
                  </a:lnTo>
                  <a:lnTo>
                    <a:pt x="11461" y="268"/>
                  </a:lnTo>
                  <a:lnTo>
                    <a:pt x="12243" y="469"/>
                  </a:lnTo>
                  <a:lnTo>
                    <a:pt x="12937" y="738"/>
                  </a:lnTo>
                  <a:lnTo>
                    <a:pt x="13719" y="1006"/>
                  </a:lnTo>
                  <a:lnTo>
                    <a:pt x="14413" y="1342"/>
                  </a:lnTo>
                  <a:lnTo>
                    <a:pt x="14413" y="1342"/>
                  </a:lnTo>
                  <a:lnTo>
                    <a:pt x="15716" y="2080"/>
                  </a:lnTo>
                  <a:lnTo>
                    <a:pt x="16758" y="2885"/>
                  </a:lnTo>
                  <a:lnTo>
                    <a:pt x="17887" y="3758"/>
                  </a:lnTo>
                  <a:lnTo>
                    <a:pt x="18668" y="4630"/>
                  </a:lnTo>
                  <a:lnTo>
                    <a:pt x="18668" y="4630"/>
                  </a:lnTo>
                  <a:lnTo>
                    <a:pt x="19450" y="5503"/>
                  </a:lnTo>
                  <a:lnTo>
                    <a:pt x="20144" y="6510"/>
                  </a:lnTo>
                  <a:lnTo>
                    <a:pt x="20752" y="7382"/>
                  </a:lnTo>
                  <a:lnTo>
                    <a:pt x="21273" y="8322"/>
                  </a:lnTo>
                  <a:lnTo>
                    <a:pt x="22228" y="10268"/>
                  </a:lnTo>
                  <a:lnTo>
                    <a:pt x="23096" y="12147"/>
                  </a:lnTo>
                  <a:lnTo>
                    <a:pt x="23096" y="12147"/>
                  </a:lnTo>
                  <a:lnTo>
                    <a:pt x="23791" y="14093"/>
                  </a:lnTo>
                  <a:lnTo>
                    <a:pt x="24399" y="16040"/>
                  </a:lnTo>
                  <a:lnTo>
                    <a:pt x="24920" y="17919"/>
                  </a:lnTo>
                  <a:lnTo>
                    <a:pt x="25354" y="19865"/>
                  </a:lnTo>
                  <a:lnTo>
                    <a:pt x="26222" y="23691"/>
                  </a:lnTo>
                  <a:lnTo>
                    <a:pt x="26830" y="27583"/>
                  </a:lnTo>
                  <a:lnTo>
                    <a:pt x="26830" y="27583"/>
                  </a:lnTo>
                  <a:lnTo>
                    <a:pt x="27438" y="31476"/>
                  </a:lnTo>
                  <a:lnTo>
                    <a:pt x="27785" y="35302"/>
                  </a:lnTo>
                  <a:lnTo>
                    <a:pt x="28133" y="39194"/>
                  </a:lnTo>
                  <a:lnTo>
                    <a:pt x="28393" y="43020"/>
                  </a:lnTo>
                  <a:lnTo>
                    <a:pt x="28567" y="46912"/>
                  </a:lnTo>
                  <a:lnTo>
                    <a:pt x="28740" y="50738"/>
                  </a:lnTo>
                  <a:lnTo>
                    <a:pt x="28827" y="58456"/>
                  </a:lnTo>
                  <a:lnTo>
                    <a:pt x="28827" y="58456"/>
                  </a:lnTo>
                  <a:lnTo>
                    <a:pt x="28827" y="66174"/>
                  </a:lnTo>
                  <a:lnTo>
                    <a:pt x="28654" y="73825"/>
                  </a:lnTo>
                  <a:lnTo>
                    <a:pt x="28393" y="81543"/>
                  </a:lnTo>
                  <a:lnTo>
                    <a:pt x="27959" y="89261"/>
                  </a:lnTo>
                  <a:lnTo>
                    <a:pt x="27525" y="96979"/>
                  </a:lnTo>
                  <a:lnTo>
                    <a:pt x="27004" y="104630"/>
                  </a:lnTo>
                  <a:lnTo>
                    <a:pt x="25875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endParaRPr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4171639" y="4317503"/>
              <a:ext cx="803585" cy="1116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47" y="0"/>
                  </a:moveTo>
                  <a:lnTo>
                    <a:pt x="59565" y="7692"/>
                  </a:lnTo>
                  <a:lnTo>
                    <a:pt x="59565" y="7692"/>
                  </a:lnTo>
                  <a:lnTo>
                    <a:pt x="6266" y="14871"/>
                  </a:lnTo>
                  <a:lnTo>
                    <a:pt x="6266" y="14871"/>
                  </a:lnTo>
                  <a:cubicBezTo>
                    <a:pt x="6018" y="14871"/>
                    <a:pt x="5832" y="15384"/>
                    <a:pt x="5584" y="15384"/>
                  </a:cubicBezTo>
                  <a:cubicBezTo>
                    <a:pt x="5398" y="15897"/>
                    <a:pt x="5149" y="16410"/>
                    <a:pt x="4963" y="16923"/>
                  </a:cubicBezTo>
                  <a:cubicBezTo>
                    <a:pt x="4777" y="17435"/>
                    <a:pt x="4529" y="17435"/>
                    <a:pt x="4343" y="17948"/>
                  </a:cubicBezTo>
                  <a:lnTo>
                    <a:pt x="3784" y="19487"/>
                  </a:lnTo>
                  <a:cubicBezTo>
                    <a:pt x="3598" y="20000"/>
                    <a:pt x="3474" y="21025"/>
                    <a:pt x="3288" y="21538"/>
                  </a:cubicBezTo>
                  <a:lnTo>
                    <a:pt x="2730" y="24615"/>
                  </a:lnTo>
                  <a:cubicBezTo>
                    <a:pt x="2543" y="25641"/>
                    <a:pt x="2419" y="27179"/>
                    <a:pt x="2233" y="28205"/>
                  </a:cubicBezTo>
                  <a:cubicBezTo>
                    <a:pt x="2047" y="29230"/>
                    <a:pt x="1923" y="30256"/>
                    <a:pt x="1737" y="31282"/>
                  </a:cubicBezTo>
                  <a:cubicBezTo>
                    <a:pt x="1613" y="32307"/>
                    <a:pt x="1551" y="33846"/>
                    <a:pt x="1427" y="34871"/>
                  </a:cubicBezTo>
                  <a:cubicBezTo>
                    <a:pt x="1302" y="36410"/>
                    <a:pt x="1116" y="37948"/>
                    <a:pt x="992" y="39487"/>
                  </a:cubicBezTo>
                  <a:cubicBezTo>
                    <a:pt x="930" y="40512"/>
                    <a:pt x="806" y="42051"/>
                    <a:pt x="744" y="43076"/>
                  </a:cubicBezTo>
                  <a:cubicBezTo>
                    <a:pt x="682" y="44615"/>
                    <a:pt x="558" y="46666"/>
                    <a:pt x="496" y="48205"/>
                  </a:cubicBezTo>
                  <a:cubicBezTo>
                    <a:pt x="434" y="49743"/>
                    <a:pt x="310" y="51282"/>
                    <a:pt x="248" y="52820"/>
                  </a:cubicBezTo>
                  <a:cubicBezTo>
                    <a:pt x="186" y="54358"/>
                    <a:pt x="186" y="56410"/>
                    <a:pt x="124" y="57948"/>
                  </a:cubicBezTo>
                  <a:cubicBezTo>
                    <a:pt x="124" y="59487"/>
                    <a:pt x="62" y="61538"/>
                    <a:pt x="62" y="63076"/>
                  </a:cubicBezTo>
                  <a:cubicBezTo>
                    <a:pt x="62" y="65128"/>
                    <a:pt x="0" y="66666"/>
                    <a:pt x="0" y="68717"/>
                  </a:cubicBezTo>
                  <a:lnTo>
                    <a:pt x="0" y="68717"/>
                  </a:lnTo>
                  <a:cubicBezTo>
                    <a:pt x="0" y="70256"/>
                    <a:pt x="62" y="72307"/>
                    <a:pt x="62" y="73846"/>
                  </a:cubicBezTo>
                  <a:cubicBezTo>
                    <a:pt x="62" y="75384"/>
                    <a:pt x="124" y="76410"/>
                    <a:pt x="124" y="77948"/>
                  </a:cubicBezTo>
                  <a:cubicBezTo>
                    <a:pt x="186" y="79487"/>
                    <a:pt x="248" y="81538"/>
                    <a:pt x="310" y="83076"/>
                  </a:cubicBezTo>
                  <a:lnTo>
                    <a:pt x="496" y="87692"/>
                  </a:lnTo>
                  <a:cubicBezTo>
                    <a:pt x="558" y="89230"/>
                    <a:pt x="682" y="90256"/>
                    <a:pt x="744" y="91794"/>
                  </a:cubicBezTo>
                  <a:cubicBezTo>
                    <a:pt x="806" y="93333"/>
                    <a:pt x="930" y="94871"/>
                    <a:pt x="992" y="96410"/>
                  </a:cubicBezTo>
                  <a:lnTo>
                    <a:pt x="1365" y="99487"/>
                  </a:lnTo>
                  <a:cubicBezTo>
                    <a:pt x="1489" y="101025"/>
                    <a:pt x="1613" y="102051"/>
                    <a:pt x="1737" y="103589"/>
                  </a:cubicBezTo>
                  <a:lnTo>
                    <a:pt x="2171" y="107179"/>
                  </a:lnTo>
                  <a:cubicBezTo>
                    <a:pt x="2295" y="108205"/>
                    <a:pt x="2481" y="108717"/>
                    <a:pt x="2605" y="109743"/>
                  </a:cubicBezTo>
                  <a:cubicBezTo>
                    <a:pt x="2730" y="110769"/>
                    <a:pt x="2916" y="111794"/>
                    <a:pt x="3040" y="112820"/>
                  </a:cubicBezTo>
                  <a:cubicBezTo>
                    <a:pt x="3226" y="113333"/>
                    <a:pt x="3412" y="114358"/>
                    <a:pt x="3598" y="114871"/>
                  </a:cubicBezTo>
                  <a:cubicBezTo>
                    <a:pt x="3784" y="115384"/>
                    <a:pt x="3908" y="115897"/>
                    <a:pt x="4095" y="116410"/>
                  </a:cubicBezTo>
                  <a:cubicBezTo>
                    <a:pt x="4281" y="116923"/>
                    <a:pt x="4467" y="117948"/>
                    <a:pt x="4653" y="118461"/>
                  </a:cubicBezTo>
                  <a:cubicBezTo>
                    <a:pt x="4839" y="118974"/>
                    <a:pt x="5087" y="118974"/>
                    <a:pt x="5274" y="119487"/>
                  </a:cubicBezTo>
                  <a:cubicBezTo>
                    <a:pt x="5460" y="119487"/>
                    <a:pt x="5708" y="120000"/>
                    <a:pt x="5894" y="120000"/>
                  </a:cubicBezTo>
                  <a:lnTo>
                    <a:pt x="5894" y="120000"/>
                  </a:lnTo>
                  <a:lnTo>
                    <a:pt x="6452" y="120000"/>
                  </a:lnTo>
                  <a:lnTo>
                    <a:pt x="58510" y="112820"/>
                  </a:lnTo>
                  <a:lnTo>
                    <a:pt x="58510" y="112820"/>
                  </a:lnTo>
                  <a:lnTo>
                    <a:pt x="113733" y="104102"/>
                  </a:lnTo>
                  <a:lnTo>
                    <a:pt x="113733" y="104102"/>
                  </a:lnTo>
                  <a:lnTo>
                    <a:pt x="114353" y="104102"/>
                  </a:lnTo>
                  <a:cubicBezTo>
                    <a:pt x="114601" y="103589"/>
                    <a:pt x="114788" y="103589"/>
                    <a:pt x="115036" y="103076"/>
                  </a:cubicBezTo>
                  <a:cubicBezTo>
                    <a:pt x="115222" y="102564"/>
                    <a:pt x="115408" y="102564"/>
                    <a:pt x="115594" y="102051"/>
                  </a:cubicBezTo>
                  <a:cubicBezTo>
                    <a:pt x="115780" y="101538"/>
                    <a:pt x="116028" y="100512"/>
                    <a:pt x="116215" y="100000"/>
                  </a:cubicBezTo>
                  <a:cubicBezTo>
                    <a:pt x="116401" y="99487"/>
                    <a:pt x="116587" y="98461"/>
                    <a:pt x="116773" y="97948"/>
                  </a:cubicBezTo>
                  <a:cubicBezTo>
                    <a:pt x="116959" y="96923"/>
                    <a:pt x="117083" y="95897"/>
                    <a:pt x="117269" y="94871"/>
                  </a:cubicBezTo>
                  <a:cubicBezTo>
                    <a:pt x="117456" y="93846"/>
                    <a:pt x="117580" y="92820"/>
                    <a:pt x="117766" y="91794"/>
                  </a:cubicBezTo>
                  <a:lnTo>
                    <a:pt x="118200" y="88205"/>
                  </a:lnTo>
                  <a:lnTo>
                    <a:pt x="118634" y="84615"/>
                  </a:lnTo>
                  <a:cubicBezTo>
                    <a:pt x="118759" y="83076"/>
                    <a:pt x="118821" y="82051"/>
                    <a:pt x="118945" y="80512"/>
                  </a:cubicBezTo>
                  <a:lnTo>
                    <a:pt x="119317" y="75897"/>
                  </a:lnTo>
                  <a:lnTo>
                    <a:pt x="119503" y="71282"/>
                  </a:lnTo>
                  <a:lnTo>
                    <a:pt x="119689" y="66666"/>
                  </a:lnTo>
                  <a:cubicBezTo>
                    <a:pt x="119751" y="65128"/>
                    <a:pt x="119875" y="63589"/>
                    <a:pt x="119937" y="62051"/>
                  </a:cubicBezTo>
                  <a:cubicBezTo>
                    <a:pt x="119937" y="60000"/>
                    <a:pt x="120000" y="58461"/>
                    <a:pt x="120000" y="56410"/>
                  </a:cubicBezTo>
                  <a:lnTo>
                    <a:pt x="120000" y="51282"/>
                  </a:lnTo>
                  <a:lnTo>
                    <a:pt x="120000" y="51282"/>
                  </a:lnTo>
                  <a:cubicBezTo>
                    <a:pt x="120000" y="49230"/>
                    <a:pt x="119937" y="47692"/>
                    <a:pt x="119937" y="45641"/>
                  </a:cubicBezTo>
                  <a:cubicBezTo>
                    <a:pt x="119875" y="44102"/>
                    <a:pt x="119875" y="42051"/>
                    <a:pt x="119813" y="40512"/>
                  </a:cubicBezTo>
                  <a:cubicBezTo>
                    <a:pt x="119751" y="38974"/>
                    <a:pt x="119751" y="37435"/>
                    <a:pt x="119689" y="35897"/>
                  </a:cubicBezTo>
                  <a:cubicBezTo>
                    <a:pt x="119627" y="34358"/>
                    <a:pt x="119503" y="32307"/>
                    <a:pt x="119441" y="30769"/>
                  </a:cubicBezTo>
                  <a:cubicBezTo>
                    <a:pt x="119317" y="29230"/>
                    <a:pt x="119255" y="27692"/>
                    <a:pt x="119131" y="26153"/>
                  </a:cubicBezTo>
                  <a:cubicBezTo>
                    <a:pt x="119069" y="25128"/>
                    <a:pt x="118945" y="23589"/>
                    <a:pt x="118883" y="22564"/>
                  </a:cubicBezTo>
                  <a:cubicBezTo>
                    <a:pt x="118759" y="21025"/>
                    <a:pt x="118572" y="20000"/>
                    <a:pt x="118448" y="18461"/>
                  </a:cubicBezTo>
                  <a:cubicBezTo>
                    <a:pt x="118324" y="16923"/>
                    <a:pt x="118200" y="15897"/>
                    <a:pt x="118076" y="14358"/>
                  </a:cubicBezTo>
                  <a:cubicBezTo>
                    <a:pt x="117952" y="13333"/>
                    <a:pt x="117766" y="12307"/>
                    <a:pt x="117642" y="11282"/>
                  </a:cubicBezTo>
                  <a:lnTo>
                    <a:pt x="117083" y="8205"/>
                  </a:lnTo>
                  <a:cubicBezTo>
                    <a:pt x="116959" y="7692"/>
                    <a:pt x="116773" y="6666"/>
                    <a:pt x="116649" y="6153"/>
                  </a:cubicBezTo>
                  <a:cubicBezTo>
                    <a:pt x="116463" y="5128"/>
                    <a:pt x="116215" y="4615"/>
                    <a:pt x="116028" y="3589"/>
                  </a:cubicBezTo>
                  <a:lnTo>
                    <a:pt x="115470" y="2051"/>
                  </a:lnTo>
                  <a:cubicBezTo>
                    <a:pt x="115284" y="1538"/>
                    <a:pt x="115036" y="1538"/>
                    <a:pt x="114850" y="1025"/>
                  </a:cubicBezTo>
                  <a:cubicBezTo>
                    <a:pt x="114601" y="512"/>
                    <a:pt x="114415" y="512"/>
                    <a:pt x="114167" y="0"/>
                  </a:cubicBezTo>
                  <a:lnTo>
                    <a:pt x="113547" y="0"/>
                  </a:lnTo>
                  <a:lnTo>
                    <a:pt x="1135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endParaRPr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66" name="Shape 1766"/>
          <p:cNvSpPr/>
          <p:nvPr/>
        </p:nvSpPr>
        <p:spPr>
          <a:xfrm>
            <a:off x="4501949" y="2338828"/>
            <a:ext cx="1930783" cy="2267277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67" name="Shape 1767"/>
          <p:cNvSpPr/>
          <p:nvPr/>
        </p:nvSpPr>
        <p:spPr>
          <a:xfrm>
            <a:off x="6491256" y="3084795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68" name="Shape 1768"/>
          <p:cNvSpPr txBox="1"/>
          <p:nvPr/>
        </p:nvSpPr>
        <p:spPr>
          <a:xfrm>
            <a:off x="6466794" y="3145819"/>
            <a:ext cx="629912" cy="4459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2933" dirty="0">
                <a:solidFill>
                  <a:schemeClr val="lt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769" name="Shape 1769"/>
          <p:cNvSpPr/>
          <p:nvPr/>
        </p:nvSpPr>
        <p:spPr>
          <a:xfrm>
            <a:off x="4307750" y="1906302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70" name="Shape 1770"/>
          <p:cNvSpPr txBox="1"/>
          <p:nvPr/>
        </p:nvSpPr>
        <p:spPr>
          <a:xfrm>
            <a:off x="4267958" y="1968342"/>
            <a:ext cx="629912" cy="4459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2933" dirty="0">
                <a:solidFill>
                  <a:schemeClr val="lt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771" name="Shape 1771"/>
          <p:cNvSpPr/>
          <p:nvPr/>
        </p:nvSpPr>
        <p:spPr>
          <a:xfrm>
            <a:off x="4324480" y="4414495"/>
            <a:ext cx="609600" cy="670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72" name="Shape 1772"/>
          <p:cNvSpPr txBox="1"/>
          <p:nvPr/>
        </p:nvSpPr>
        <p:spPr>
          <a:xfrm>
            <a:off x="4267958" y="4531944"/>
            <a:ext cx="629912" cy="4459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2933" dirty="0">
                <a:solidFill>
                  <a:schemeClr val="lt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78959" y="267751"/>
            <a:ext cx="275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问题的表达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126933" y="1011964"/>
            <a:ext cx="4436264" cy="2377631"/>
            <a:chOff x="1860759" y="2942601"/>
            <a:chExt cx="4436264" cy="2377631"/>
          </a:xfrm>
        </p:grpSpPr>
        <p:sp>
          <p:nvSpPr>
            <p:cNvPr id="32" name="object 8"/>
            <p:cNvSpPr/>
            <p:nvPr/>
          </p:nvSpPr>
          <p:spPr>
            <a:xfrm>
              <a:off x="3024209" y="3753713"/>
              <a:ext cx="3267710" cy="1090930"/>
            </a:xfrm>
            <a:custGeom>
              <a:avLst/>
              <a:gdLst/>
              <a:ahLst/>
              <a:cxnLst/>
              <a:rect l="l" t="t" r="r" b="b"/>
              <a:pathLst>
                <a:path w="3267710" h="1090929">
                  <a:moveTo>
                    <a:pt x="5628" y="0"/>
                  </a:moveTo>
                  <a:lnTo>
                    <a:pt x="0" y="1073265"/>
                  </a:lnTo>
                  <a:lnTo>
                    <a:pt x="3261700" y="1090336"/>
                  </a:lnTo>
                  <a:lnTo>
                    <a:pt x="3267329" y="17070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FCEEE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3" name="object 9"/>
            <p:cNvSpPr/>
            <p:nvPr/>
          </p:nvSpPr>
          <p:spPr>
            <a:xfrm>
              <a:off x="3192922" y="4043254"/>
              <a:ext cx="2958631" cy="5814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4" name="object 10"/>
            <p:cNvSpPr/>
            <p:nvPr/>
          </p:nvSpPr>
          <p:spPr>
            <a:xfrm>
              <a:off x="3024233" y="2942601"/>
              <a:ext cx="3272790" cy="1090930"/>
            </a:xfrm>
            <a:custGeom>
              <a:avLst/>
              <a:gdLst/>
              <a:ahLst/>
              <a:cxnLst/>
              <a:rect l="l" t="t" r="r" b="b"/>
              <a:pathLst>
                <a:path w="3272790" h="1090929">
                  <a:moveTo>
                    <a:pt x="5628" y="0"/>
                  </a:moveTo>
                  <a:lnTo>
                    <a:pt x="0" y="1073290"/>
                  </a:lnTo>
                  <a:lnTo>
                    <a:pt x="3267304" y="1090385"/>
                  </a:lnTo>
                  <a:lnTo>
                    <a:pt x="3272688" y="17095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FCEEE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5" name="object 11"/>
            <p:cNvSpPr/>
            <p:nvPr/>
          </p:nvSpPr>
          <p:spPr>
            <a:xfrm>
              <a:off x="3168866" y="3164958"/>
              <a:ext cx="2992477" cy="57865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6" name="object 12"/>
            <p:cNvSpPr txBox="1"/>
            <p:nvPr/>
          </p:nvSpPr>
          <p:spPr>
            <a:xfrm>
              <a:off x="3872452" y="4957012"/>
              <a:ext cx="1363980" cy="3632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300" b="1" dirty="0">
                  <a:latin typeface="微软雅黑"/>
                  <a:cs typeface="微软雅黑"/>
                </a:rPr>
                <a:t>Question</a:t>
              </a:r>
              <a:endParaRPr sz="2300">
                <a:latin typeface="微软雅黑"/>
                <a:cs typeface="微软雅黑"/>
              </a:endParaRPr>
            </a:p>
          </p:txBody>
        </p:sp>
        <p:sp>
          <p:nvSpPr>
            <p:cNvPr id="37" name="object 13"/>
            <p:cNvSpPr txBox="1"/>
            <p:nvPr/>
          </p:nvSpPr>
          <p:spPr>
            <a:xfrm>
              <a:off x="1860759" y="3585977"/>
              <a:ext cx="1016635" cy="3632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300" b="1" dirty="0">
                  <a:latin typeface="微软雅黑"/>
                  <a:cs typeface="微软雅黑"/>
                </a:rPr>
                <a:t>BiRNN</a:t>
              </a:r>
              <a:endParaRPr sz="2300" dirty="0">
                <a:latin typeface="微软雅黑"/>
                <a:cs typeface="微软雅黑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76418" y="1395643"/>
            <a:ext cx="5007424" cy="3987904"/>
            <a:chOff x="1983123" y="2003451"/>
            <a:chExt cx="5831387" cy="3987904"/>
          </a:xfrm>
        </p:grpSpPr>
        <p:sp>
          <p:nvSpPr>
            <p:cNvPr id="39" name="object 7"/>
            <p:cNvSpPr txBox="1"/>
            <p:nvPr/>
          </p:nvSpPr>
          <p:spPr>
            <a:xfrm>
              <a:off x="2972529" y="5748785"/>
              <a:ext cx="916305" cy="2425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15" dirty="0">
                  <a:latin typeface="微软雅黑"/>
                  <a:cs typeface="微软雅黑"/>
                </a:rPr>
                <a:t>Question</a:t>
              </a:r>
              <a:endParaRPr sz="1500">
                <a:latin typeface="微软雅黑"/>
                <a:cs typeface="微软雅黑"/>
              </a:endParaRPr>
            </a:p>
          </p:txBody>
        </p:sp>
        <p:sp>
          <p:nvSpPr>
            <p:cNvPr id="40" name="object 8"/>
            <p:cNvSpPr/>
            <p:nvPr/>
          </p:nvSpPr>
          <p:spPr>
            <a:xfrm>
              <a:off x="1983123" y="4396036"/>
              <a:ext cx="3501390" cy="1169035"/>
            </a:xfrm>
            <a:custGeom>
              <a:avLst/>
              <a:gdLst/>
              <a:ahLst/>
              <a:cxnLst/>
              <a:rect l="l" t="t" r="r" b="b"/>
              <a:pathLst>
                <a:path w="3501390" h="1169035">
                  <a:moveTo>
                    <a:pt x="6026" y="0"/>
                  </a:moveTo>
                  <a:lnTo>
                    <a:pt x="0" y="1150569"/>
                  </a:lnTo>
                  <a:lnTo>
                    <a:pt x="3495071" y="1168855"/>
                  </a:lnTo>
                  <a:lnTo>
                    <a:pt x="3501097" y="18399"/>
                  </a:lnTo>
                  <a:lnTo>
                    <a:pt x="6026" y="0"/>
                  </a:lnTo>
                  <a:close/>
                </a:path>
              </a:pathLst>
            </a:custGeom>
            <a:solidFill>
              <a:srgbClr val="FCEEE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1" name="object 9"/>
            <p:cNvSpPr/>
            <p:nvPr/>
          </p:nvSpPr>
          <p:spPr>
            <a:xfrm>
              <a:off x="2169877" y="4712433"/>
              <a:ext cx="3157330" cy="6101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2" name="object 10"/>
            <p:cNvSpPr/>
            <p:nvPr/>
          </p:nvSpPr>
          <p:spPr>
            <a:xfrm>
              <a:off x="1983156" y="3526677"/>
              <a:ext cx="3507104" cy="1169035"/>
            </a:xfrm>
            <a:custGeom>
              <a:avLst/>
              <a:gdLst/>
              <a:ahLst/>
              <a:cxnLst/>
              <a:rect l="l" t="t" r="r" b="b"/>
              <a:pathLst>
                <a:path w="3507104" h="1169035">
                  <a:moveTo>
                    <a:pt x="6026" y="0"/>
                  </a:moveTo>
                  <a:lnTo>
                    <a:pt x="0" y="1150471"/>
                  </a:lnTo>
                  <a:lnTo>
                    <a:pt x="3501065" y="1168790"/>
                  </a:lnTo>
                  <a:lnTo>
                    <a:pt x="3507091" y="18237"/>
                  </a:lnTo>
                  <a:lnTo>
                    <a:pt x="6026" y="0"/>
                  </a:lnTo>
                  <a:close/>
                </a:path>
              </a:pathLst>
            </a:custGeom>
            <a:solidFill>
              <a:srgbClr val="FCEEE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3" name="object 11"/>
            <p:cNvSpPr/>
            <p:nvPr/>
          </p:nvSpPr>
          <p:spPr>
            <a:xfrm>
              <a:off x="2144094" y="3770923"/>
              <a:ext cx="3194840" cy="6083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4" name="object 12"/>
            <p:cNvSpPr txBox="1"/>
            <p:nvPr/>
          </p:nvSpPr>
          <p:spPr>
            <a:xfrm>
              <a:off x="5696614" y="4769162"/>
              <a:ext cx="685165" cy="2425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20" dirty="0">
                  <a:latin typeface="微软雅黑"/>
                  <a:cs typeface="微软雅黑"/>
                </a:rPr>
                <a:t>BiRNN</a:t>
              </a:r>
              <a:endParaRPr sz="1500">
                <a:latin typeface="微软雅黑"/>
                <a:cs typeface="微软雅黑"/>
              </a:endParaRPr>
            </a:p>
          </p:txBody>
        </p:sp>
        <p:sp>
          <p:nvSpPr>
            <p:cNvPr id="45" name="object 13"/>
            <p:cNvSpPr/>
            <p:nvPr/>
          </p:nvSpPr>
          <p:spPr>
            <a:xfrm>
              <a:off x="2112169" y="2003451"/>
              <a:ext cx="692785" cy="461645"/>
            </a:xfrm>
            <a:custGeom>
              <a:avLst/>
              <a:gdLst/>
              <a:ahLst/>
              <a:cxnLst/>
              <a:rect l="l" t="t" r="r" b="b"/>
              <a:pathLst>
                <a:path w="692785" h="461644">
                  <a:moveTo>
                    <a:pt x="0" y="461562"/>
                  </a:moveTo>
                  <a:lnTo>
                    <a:pt x="692544" y="461562"/>
                  </a:lnTo>
                  <a:lnTo>
                    <a:pt x="692544" y="0"/>
                  </a:lnTo>
                  <a:lnTo>
                    <a:pt x="0" y="0"/>
                  </a:lnTo>
                  <a:lnTo>
                    <a:pt x="0" y="461562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6" name="object 14"/>
            <p:cNvSpPr/>
            <p:nvPr/>
          </p:nvSpPr>
          <p:spPr>
            <a:xfrm>
              <a:off x="2112169" y="2003451"/>
              <a:ext cx="692785" cy="461645"/>
            </a:xfrm>
            <a:custGeom>
              <a:avLst/>
              <a:gdLst/>
              <a:ahLst/>
              <a:cxnLst/>
              <a:rect l="l" t="t" r="r" b="b"/>
              <a:pathLst>
                <a:path w="692785" h="461644">
                  <a:moveTo>
                    <a:pt x="0" y="461562"/>
                  </a:moveTo>
                  <a:lnTo>
                    <a:pt x="692544" y="461562"/>
                  </a:lnTo>
                  <a:lnTo>
                    <a:pt x="692544" y="0"/>
                  </a:lnTo>
                  <a:lnTo>
                    <a:pt x="0" y="0"/>
                  </a:lnTo>
                  <a:lnTo>
                    <a:pt x="0" y="461562"/>
                  </a:lnTo>
                  <a:close/>
                </a:path>
              </a:pathLst>
            </a:custGeom>
            <a:ln w="3908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7" name="object 15"/>
            <p:cNvSpPr txBox="1"/>
            <p:nvPr/>
          </p:nvSpPr>
          <p:spPr>
            <a:xfrm>
              <a:off x="2329025" y="2102400"/>
              <a:ext cx="259079" cy="2425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15" dirty="0">
                  <a:latin typeface="微软雅黑"/>
                  <a:cs typeface="微软雅黑"/>
                </a:rPr>
                <a:t>a1</a:t>
              </a:r>
              <a:endParaRPr sz="1500">
                <a:latin typeface="微软雅黑"/>
                <a:cs typeface="微软雅黑"/>
              </a:endParaRPr>
            </a:p>
          </p:txBody>
        </p:sp>
        <p:sp>
          <p:nvSpPr>
            <p:cNvPr id="48" name="object 16"/>
            <p:cNvSpPr/>
            <p:nvPr/>
          </p:nvSpPr>
          <p:spPr>
            <a:xfrm>
              <a:off x="2943207" y="2003451"/>
              <a:ext cx="692785" cy="461645"/>
            </a:xfrm>
            <a:custGeom>
              <a:avLst/>
              <a:gdLst/>
              <a:ahLst/>
              <a:cxnLst/>
              <a:rect l="l" t="t" r="r" b="b"/>
              <a:pathLst>
                <a:path w="692785" h="461644">
                  <a:moveTo>
                    <a:pt x="0" y="461562"/>
                  </a:moveTo>
                  <a:lnTo>
                    <a:pt x="692544" y="461562"/>
                  </a:lnTo>
                  <a:lnTo>
                    <a:pt x="692544" y="0"/>
                  </a:lnTo>
                  <a:lnTo>
                    <a:pt x="0" y="0"/>
                  </a:lnTo>
                  <a:lnTo>
                    <a:pt x="0" y="461562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9" name="object 17"/>
            <p:cNvSpPr/>
            <p:nvPr/>
          </p:nvSpPr>
          <p:spPr>
            <a:xfrm>
              <a:off x="2943207" y="2003451"/>
              <a:ext cx="692785" cy="461645"/>
            </a:xfrm>
            <a:custGeom>
              <a:avLst/>
              <a:gdLst/>
              <a:ahLst/>
              <a:cxnLst/>
              <a:rect l="l" t="t" r="r" b="b"/>
              <a:pathLst>
                <a:path w="692785" h="461644">
                  <a:moveTo>
                    <a:pt x="0" y="461562"/>
                  </a:moveTo>
                  <a:lnTo>
                    <a:pt x="692544" y="461562"/>
                  </a:lnTo>
                  <a:lnTo>
                    <a:pt x="692544" y="0"/>
                  </a:lnTo>
                  <a:lnTo>
                    <a:pt x="0" y="0"/>
                  </a:lnTo>
                  <a:lnTo>
                    <a:pt x="0" y="461562"/>
                  </a:lnTo>
                  <a:close/>
                </a:path>
              </a:pathLst>
            </a:custGeom>
            <a:ln w="3908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0" name="object 18"/>
            <p:cNvSpPr txBox="1"/>
            <p:nvPr/>
          </p:nvSpPr>
          <p:spPr>
            <a:xfrm>
              <a:off x="3159998" y="2102400"/>
              <a:ext cx="259079" cy="2425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15" dirty="0">
                  <a:latin typeface="微软雅黑"/>
                  <a:cs typeface="微软雅黑"/>
                </a:rPr>
                <a:t>a2</a:t>
              </a:r>
              <a:endParaRPr sz="1500">
                <a:latin typeface="微软雅黑"/>
                <a:cs typeface="微软雅黑"/>
              </a:endParaRPr>
            </a:p>
          </p:txBody>
        </p:sp>
        <p:sp>
          <p:nvSpPr>
            <p:cNvPr id="51" name="object 19"/>
            <p:cNvSpPr/>
            <p:nvPr/>
          </p:nvSpPr>
          <p:spPr>
            <a:xfrm>
              <a:off x="3797324" y="2003451"/>
              <a:ext cx="692785" cy="461645"/>
            </a:xfrm>
            <a:custGeom>
              <a:avLst/>
              <a:gdLst/>
              <a:ahLst/>
              <a:cxnLst/>
              <a:rect l="l" t="t" r="r" b="b"/>
              <a:pathLst>
                <a:path w="692785" h="461644">
                  <a:moveTo>
                    <a:pt x="0" y="461562"/>
                  </a:moveTo>
                  <a:lnTo>
                    <a:pt x="692544" y="461562"/>
                  </a:lnTo>
                  <a:lnTo>
                    <a:pt x="692544" y="0"/>
                  </a:lnTo>
                  <a:lnTo>
                    <a:pt x="0" y="0"/>
                  </a:lnTo>
                  <a:lnTo>
                    <a:pt x="0" y="461562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2" name="object 20"/>
            <p:cNvSpPr/>
            <p:nvPr/>
          </p:nvSpPr>
          <p:spPr>
            <a:xfrm>
              <a:off x="3797324" y="2003451"/>
              <a:ext cx="692785" cy="461645"/>
            </a:xfrm>
            <a:custGeom>
              <a:avLst/>
              <a:gdLst/>
              <a:ahLst/>
              <a:cxnLst/>
              <a:rect l="l" t="t" r="r" b="b"/>
              <a:pathLst>
                <a:path w="692785" h="461644">
                  <a:moveTo>
                    <a:pt x="0" y="461562"/>
                  </a:moveTo>
                  <a:lnTo>
                    <a:pt x="692544" y="461562"/>
                  </a:lnTo>
                  <a:lnTo>
                    <a:pt x="692544" y="0"/>
                  </a:lnTo>
                  <a:lnTo>
                    <a:pt x="0" y="0"/>
                  </a:lnTo>
                  <a:lnTo>
                    <a:pt x="0" y="461562"/>
                  </a:lnTo>
                  <a:close/>
                </a:path>
              </a:pathLst>
            </a:custGeom>
            <a:ln w="3908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3" name="object 21"/>
            <p:cNvSpPr txBox="1"/>
            <p:nvPr/>
          </p:nvSpPr>
          <p:spPr>
            <a:xfrm>
              <a:off x="4014277" y="2102400"/>
              <a:ext cx="259079" cy="2425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10" dirty="0">
                  <a:latin typeface="微软雅黑"/>
                  <a:cs typeface="微软雅黑"/>
                </a:rPr>
                <a:t>a</a:t>
              </a:r>
              <a:r>
                <a:rPr sz="1500" b="1" spc="15" dirty="0">
                  <a:latin typeface="微软雅黑"/>
                  <a:cs typeface="微软雅黑"/>
                </a:rPr>
                <a:t>3</a:t>
              </a:r>
              <a:endParaRPr sz="1500">
                <a:latin typeface="微软雅黑"/>
                <a:cs typeface="微软雅黑"/>
              </a:endParaRPr>
            </a:p>
          </p:txBody>
        </p:sp>
        <p:sp>
          <p:nvSpPr>
            <p:cNvPr id="54" name="object 22"/>
            <p:cNvSpPr/>
            <p:nvPr/>
          </p:nvSpPr>
          <p:spPr>
            <a:xfrm>
              <a:off x="4651440" y="2003451"/>
              <a:ext cx="692785" cy="461645"/>
            </a:xfrm>
            <a:custGeom>
              <a:avLst/>
              <a:gdLst/>
              <a:ahLst/>
              <a:cxnLst/>
              <a:rect l="l" t="t" r="r" b="b"/>
              <a:pathLst>
                <a:path w="692785" h="461644">
                  <a:moveTo>
                    <a:pt x="0" y="461562"/>
                  </a:moveTo>
                  <a:lnTo>
                    <a:pt x="692544" y="461562"/>
                  </a:lnTo>
                  <a:lnTo>
                    <a:pt x="692544" y="0"/>
                  </a:lnTo>
                  <a:lnTo>
                    <a:pt x="0" y="0"/>
                  </a:lnTo>
                  <a:lnTo>
                    <a:pt x="0" y="461562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5" name="object 23"/>
            <p:cNvSpPr/>
            <p:nvPr/>
          </p:nvSpPr>
          <p:spPr>
            <a:xfrm>
              <a:off x="4651440" y="2003451"/>
              <a:ext cx="692785" cy="461645"/>
            </a:xfrm>
            <a:custGeom>
              <a:avLst/>
              <a:gdLst/>
              <a:ahLst/>
              <a:cxnLst/>
              <a:rect l="l" t="t" r="r" b="b"/>
              <a:pathLst>
                <a:path w="692785" h="461644">
                  <a:moveTo>
                    <a:pt x="0" y="461562"/>
                  </a:moveTo>
                  <a:lnTo>
                    <a:pt x="692544" y="461562"/>
                  </a:lnTo>
                  <a:lnTo>
                    <a:pt x="692544" y="0"/>
                  </a:lnTo>
                  <a:lnTo>
                    <a:pt x="0" y="0"/>
                  </a:lnTo>
                  <a:lnTo>
                    <a:pt x="0" y="461562"/>
                  </a:lnTo>
                  <a:close/>
                </a:path>
              </a:pathLst>
            </a:custGeom>
            <a:ln w="3908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6" name="object 24"/>
            <p:cNvSpPr txBox="1"/>
            <p:nvPr/>
          </p:nvSpPr>
          <p:spPr>
            <a:xfrm>
              <a:off x="4868394" y="2102400"/>
              <a:ext cx="259079" cy="2425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10" dirty="0">
                  <a:latin typeface="微软雅黑"/>
                  <a:cs typeface="微软雅黑"/>
                </a:rPr>
                <a:t>a</a:t>
              </a:r>
              <a:r>
                <a:rPr sz="1500" b="1" spc="15" dirty="0">
                  <a:latin typeface="微软雅黑"/>
                  <a:cs typeface="微软雅黑"/>
                </a:rPr>
                <a:t>4</a:t>
              </a:r>
              <a:endParaRPr sz="1500">
                <a:latin typeface="微软雅黑"/>
                <a:cs typeface="微软雅黑"/>
              </a:endParaRPr>
            </a:p>
          </p:txBody>
        </p:sp>
        <p:sp>
          <p:nvSpPr>
            <p:cNvPr id="57" name="object 25"/>
            <p:cNvSpPr/>
            <p:nvPr/>
          </p:nvSpPr>
          <p:spPr>
            <a:xfrm>
              <a:off x="2458491" y="3203618"/>
              <a:ext cx="0" cy="325755"/>
            </a:xfrm>
            <a:custGeom>
              <a:avLst/>
              <a:gdLst/>
              <a:ahLst/>
              <a:cxnLst/>
              <a:rect l="l" t="t" r="r" b="b"/>
              <a:pathLst>
                <a:path h="325754">
                  <a:moveTo>
                    <a:pt x="0" y="325500"/>
                  </a:moveTo>
                  <a:lnTo>
                    <a:pt x="0" y="0"/>
                  </a:lnTo>
                </a:path>
              </a:pathLst>
            </a:custGeom>
            <a:ln w="1954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8" name="object 26"/>
            <p:cNvSpPr/>
            <p:nvPr/>
          </p:nvSpPr>
          <p:spPr>
            <a:xfrm>
              <a:off x="2397901" y="3203618"/>
              <a:ext cx="121285" cy="60960"/>
            </a:xfrm>
            <a:custGeom>
              <a:avLst/>
              <a:gdLst/>
              <a:ahLst/>
              <a:cxnLst/>
              <a:rect l="l" t="t" r="r" b="b"/>
              <a:pathLst>
                <a:path w="121285" h="60960">
                  <a:moveTo>
                    <a:pt x="121179" y="60573"/>
                  </a:moveTo>
                  <a:lnTo>
                    <a:pt x="60589" y="0"/>
                  </a:lnTo>
                  <a:lnTo>
                    <a:pt x="0" y="60573"/>
                  </a:lnTo>
                </a:path>
              </a:pathLst>
            </a:custGeom>
            <a:ln w="1954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9" name="object 27"/>
            <p:cNvSpPr/>
            <p:nvPr/>
          </p:nvSpPr>
          <p:spPr>
            <a:xfrm>
              <a:off x="3289479" y="3207852"/>
              <a:ext cx="0" cy="325755"/>
            </a:xfrm>
            <a:custGeom>
              <a:avLst/>
              <a:gdLst/>
              <a:ahLst/>
              <a:cxnLst/>
              <a:rect l="l" t="t" r="r" b="b"/>
              <a:pathLst>
                <a:path h="325754">
                  <a:moveTo>
                    <a:pt x="0" y="325663"/>
                  </a:moveTo>
                  <a:lnTo>
                    <a:pt x="0" y="0"/>
                  </a:lnTo>
                </a:path>
              </a:pathLst>
            </a:custGeom>
            <a:ln w="1954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0" name="object 28"/>
            <p:cNvSpPr/>
            <p:nvPr/>
          </p:nvSpPr>
          <p:spPr>
            <a:xfrm>
              <a:off x="3228890" y="3207852"/>
              <a:ext cx="121285" cy="60960"/>
            </a:xfrm>
            <a:custGeom>
              <a:avLst/>
              <a:gdLst/>
              <a:ahLst/>
              <a:cxnLst/>
              <a:rect l="l" t="t" r="r" b="b"/>
              <a:pathLst>
                <a:path w="121285" h="60960">
                  <a:moveTo>
                    <a:pt x="121179" y="60573"/>
                  </a:moveTo>
                  <a:lnTo>
                    <a:pt x="60589" y="0"/>
                  </a:lnTo>
                  <a:lnTo>
                    <a:pt x="0" y="60573"/>
                  </a:lnTo>
                </a:path>
              </a:pathLst>
            </a:custGeom>
            <a:ln w="1954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1" name="object 29"/>
            <p:cNvSpPr/>
            <p:nvPr/>
          </p:nvSpPr>
          <p:spPr>
            <a:xfrm>
              <a:off x="4143270" y="3212412"/>
              <a:ext cx="0" cy="325755"/>
            </a:xfrm>
            <a:custGeom>
              <a:avLst/>
              <a:gdLst/>
              <a:ahLst/>
              <a:cxnLst/>
              <a:rect l="l" t="t" r="r" b="b"/>
              <a:pathLst>
                <a:path h="325754">
                  <a:moveTo>
                    <a:pt x="0" y="325500"/>
                  </a:moveTo>
                  <a:lnTo>
                    <a:pt x="0" y="0"/>
                  </a:lnTo>
                </a:path>
              </a:pathLst>
            </a:custGeom>
            <a:ln w="1954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2" name="object 30"/>
            <p:cNvSpPr/>
            <p:nvPr/>
          </p:nvSpPr>
          <p:spPr>
            <a:xfrm>
              <a:off x="4082681" y="3212412"/>
              <a:ext cx="121285" cy="60960"/>
            </a:xfrm>
            <a:custGeom>
              <a:avLst/>
              <a:gdLst/>
              <a:ahLst/>
              <a:cxnLst/>
              <a:rect l="l" t="t" r="r" b="b"/>
              <a:pathLst>
                <a:path w="121285" h="60960">
                  <a:moveTo>
                    <a:pt x="121179" y="60573"/>
                  </a:moveTo>
                  <a:lnTo>
                    <a:pt x="60589" y="0"/>
                  </a:lnTo>
                  <a:lnTo>
                    <a:pt x="0" y="60573"/>
                  </a:lnTo>
                </a:path>
              </a:pathLst>
            </a:custGeom>
            <a:ln w="1954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3" name="object 31"/>
            <p:cNvSpPr/>
            <p:nvPr/>
          </p:nvSpPr>
          <p:spPr>
            <a:xfrm>
              <a:off x="4997550" y="3216808"/>
              <a:ext cx="0" cy="325755"/>
            </a:xfrm>
            <a:custGeom>
              <a:avLst/>
              <a:gdLst/>
              <a:ahLst/>
              <a:cxnLst/>
              <a:rect l="l" t="t" r="r" b="b"/>
              <a:pathLst>
                <a:path h="325754">
                  <a:moveTo>
                    <a:pt x="0" y="325663"/>
                  </a:moveTo>
                  <a:lnTo>
                    <a:pt x="0" y="0"/>
                  </a:lnTo>
                </a:path>
              </a:pathLst>
            </a:custGeom>
            <a:ln w="1954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4" name="object 32"/>
            <p:cNvSpPr/>
            <p:nvPr/>
          </p:nvSpPr>
          <p:spPr>
            <a:xfrm>
              <a:off x="4936961" y="3216808"/>
              <a:ext cx="121285" cy="60960"/>
            </a:xfrm>
            <a:custGeom>
              <a:avLst/>
              <a:gdLst/>
              <a:ahLst/>
              <a:cxnLst/>
              <a:rect l="l" t="t" r="r" b="b"/>
              <a:pathLst>
                <a:path w="121285" h="60960">
                  <a:moveTo>
                    <a:pt x="121179" y="60573"/>
                  </a:moveTo>
                  <a:lnTo>
                    <a:pt x="60589" y="0"/>
                  </a:lnTo>
                  <a:lnTo>
                    <a:pt x="0" y="60573"/>
                  </a:lnTo>
                </a:path>
              </a:pathLst>
            </a:custGeom>
            <a:ln w="1954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5" name="object 33"/>
            <p:cNvSpPr/>
            <p:nvPr/>
          </p:nvSpPr>
          <p:spPr>
            <a:xfrm>
              <a:off x="2112218" y="2741990"/>
              <a:ext cx="692785" cy="461645"/>
            </a:xfrm>
            <a:custGeom>
              <a:avLst/>
              <a:gdLst/>
              <a:ahLst/>
              <a:cxnLst/>
              <a:rect l="l" t="t" r="r" b="b"/>
              <a:pathLst>
                <a:path w="692785" h="461644">
                  <a:moveTo>
                    <a:pt x="346272" y="0"/>
                  </a:moveTo>
                  <a:lnTo>
                    <a:pt x="290103" y="3022"/>
                  </a:lnTo>
                  <a:lnTo>
                    <a:pt x="236820" y="11772"/>
                  </a:lnTo>
                  <a:lnTo>
                    <a:pt x="187137" y="25772"/>
                  </a:lnTo>
                  <a:lnTo>
                    <a:pt x="141765" y="44545"/>
                  </a:lnTo>
                  <a:lnTo>
                    <a:pt x="101418" y="67615"/>
                  </a:lnTo>
                  <a:lnTo>
                    <a:pt x="66808" y="94506"/>
                  </a:lnTo>
                  <a:lnTo>
                    <a:pt x="38648" y="124739"/>
                  </a:lnTo>
                  <a:lnTo>
                    <a:pt x="17652" y="157840"/>
                  </a:lnTo>
                  <a:lnTo>
                    <a:pt x="1147" y="211821"/>
                  </a:lnTo>
                  <a:lnTo>
                    <a:pt x="0" y="230732"/>
                  </a:lnTo>
                  <a:lnTo>
                    <a:pt x="1147" y="249666"/>
                  </a:lnTo>
                  <a:lnTo>
                    <a:pt x="17652" y="303704"/>
                  </a:lnTo>
                  <a:lnTo>
                    <a:pt x="38648" y="336832"/>
                  </a:lnTo>
                  <a:lnTo>
                    <a:pt x="66808" y="367086"/>
                  </a:lnTo>
                  <a:lnTo>
                    <a:pt x="101418" y="393991"/>
                  </a:lnTo>
                  <a:lnTo>
                    <a:pt x="141765" y="417072"/>
                  </a:lnTo>
                  <a:lnTo>
                    <a:pt x="187137" y="435851"/>
                  </a:lnTo>
                  <a:lnTo>
                    <a:pt x="236820" y="449854"/>
                  </a:lnTo>
                  <a:lnTo>
                    <a:pt x="290103" y="458605"/>
                  </a:lnTo>
                  <a:lnTo>
                    <a:pt x="346272" y="461628"/>
                  </a:lnTo>
                  <a:lnTo>
                    <a:pt x="374670" y="460862"/>
                  </a:lnTo>
                  <a:lnTo>
                    <a:pt x="429482" y="454916"/>
                  </a:lnTo>
                  <a:lnTo>
                    <a:pt x="481053" y="443479"/>
                  </a:lnTo>
                  <a:lnTo>
                    <a:pt x="528669" y="427029"/>
                  </a:lnTo>
                  <a:lnTo>
                    <a:pt x="571618" y="406039"/>
                  </a:lnTo>
                  <a:lnTo>
                    <a:pt x="609187" y="380987"/>
                  </a:lnTo>
                  <a:lnTo>
                    <a:pt x="640663" y="352348"/>
                  </a:lnTo>
                  <a:lnTo>
                    <a:pt x="665331" y="320597"/>
                  </a:lnTo>
                  <a:lnTo>
                    <a:pt x="682480" y="286212"/>
                  </a:lnTo>
                  <a:lnTo>
                    <a:pt x="692544" y="230732"/>
                  </a:lnTo>
                  <a:lnTo>
                    <a:pt x="691396" y="211821"/>
                  </a:lnTo>
                  <a:lnTo>
                    <a:pt x="674890" y="157840"/>
                  </a:lnTo>
                  <a:lnTo>
                    <a:pt x="653892" y="124739"/>
                  </a:lnTo>
                  <a:lnTo>
                    <a:pt x="625731" y="94506"/>
                  </a:lnTo>
                  <a:lnTo>
                    <a:pt x="591120" y="67615"/>
                  </a:lnTo>
                  <a:lnTo>
                    <a:pt x="550772" y="44545"/>
                  </a:lnTo>
                  <a:lnTo>
                    <a:pt x="505400" y="25772"/>
                  </a:lnTo>
                  <a:lnTo>
                    <a:pt x="455717" y="11772"/>
                  </a:lnTo>
                  <a:lnTo>
                    <a:pt x="402437" y="3022"/>
                  </a:lnTo>
                  <a:lnTo>
                    <a:pt x="346272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6" name="object 34"/>
            <p:cNvSpPr/>
            <p:nvPr/>
          </p:nvSpPr>
          <p:spPr>
            <a:xfrm>
              <a:off x="2112218" y="2741990"/>
              <a:ext cx="692785" cy="461645"/>
            </a:xfrm>
            <a:custGeom>
              <a:avLst/>
              <a:gdLst/>
              <a:ahLst/>
              <a:cxnLst/>
              <a:rect l="l" t="t" r="r" b="b"/>
              <a:pathLst>
                <a:path w="692785" h="461644">
                  <a:moveTo>
                    <a:pt x="0" y="230732"/>
                  </a:moveTo>
                  <a:lnTo>
                    <a:pt x="10063" y="175316"/>
                  </a:lnTo>
                  <a:lnTo>
                    <a:pt x="27210" y="140961"/>
                  </a:lnTo>
                  <a:lnTo>
                    <a:pt x="51877" y="109234"/>
                  </a:lnTo>
                  <a:lnTo>
                    <a:pt x="83351" y="80613"/>
                  </a:lnTo>
                  <a:lnTo>
                    <a:pt x="120919" y="55573"/>
                  </a:lnTo>
                  <a:lnTo>
                    <a:pt x="163867" y="34591"/>
                  </a:lnTo>
                  <a:lnTo>
                    <a:pt x="211484" y="18145"/>
                  </a:lnTo>
                  <a:lnTo>
                    <a:pt x="263056" y="6711"/>
                  </a:lnTo>
                  <a:lnTo>
                    <a:pt x="317871" y="765"/>
                  </a:lnTo>
                  <a:lnTo>
                    <a:pt x="346272" y="0"/>
                  </a:lnTo>
                  <a:lnTo>
                    <a:pt x="374670" y="765"/>
                  </a:lnTo>
                  <a:lnTo>
                    <a:pt x="429482" y="6711"/>
                  </a:lnTo>
                  <a:lnTo>
                    <a:pt x="481053" y="18145"/>
                  </a:lnTo>
                  <a:lnTo>
                    <a:pt x="528669" y="34591"/>
                  </a:lnTo>
                  <a:lnTo>
                    <a:pt x="571618" y="55573"/>
                  </a:lnTo>
                  <a:lnTo>
                    <a:pt x="609187" y="80613"/>
                  </a:lnTo>
                  <a:lnTo>
                    <a:pt x="640663" y="109234"/>
                  </a:lnTo>
                  <a:lnTo>
                    <a:pt x="665331" y="140961"/>
                  </a:lnTo>
                  <a:lnTo>
                    <a:pt x="682480" y="175316"/>
                  </a:lnTo>
                  <a:lnTo>
                    <a:pt x="692544" y="230732"/>
                  </a:lnTo>
                  <a:lnTo>
                    <a:pt x="691396" y="249666"/>
                  </a:lnTo>
                  <a:lnTo>
                    <a:pt x="688012" y="268179"/>
                  </a:lnTo>
                  <a:lnTo>
                    <a:pt x="665331" y="320597"/>
                  </a:lnTo>
                  <a:lnTo>
                    <a:pt x="640663" y="352348"/>
                  </a:lnTo>
                  <a:lnTo>
                    <a:pt x="609187" y="380987"/>
                  </a:lnTo>
                  <a:lnTo>
                    <a:pt x="571618" y="406039"/>
                  </a:lnTo>
                  <a:lnTo>
                    <a:pt x="528669" y="427029"/>
                  </a:lnTo>
                  <a:lnTo>
                    <a:pt x="481053" y="443479"/>
                  </a:lnTo>
                  <a:lnTo>
                    <a:pt x="429482" y="454916"/>
                  </a:lnTo>
                  <a:lnTo>
                    <a:pt x="374670" y="460862"/>
                  </a:lnTo>
                  <a:lnTo>
                    <a:pt x="346272" y="461628"/>
                  </a:lnTo>
                  <a:lnTo>
                    <a:pt x="317871" y="460862"/>
                  </a:lnTo>
                  <a:lnTo>
                    <a:pt x="263056" y="454916"/>
                  </a:lnTo>
                  <a:lnTo>
                    <a:pt x="211484" y="443479"/>
                  </a:lnTo>
                  <a:lnTo>
                    <a:pt x="163867" y="427029"/>
                  </a:lnTo>
                  <a:lnTo>
                    <a:pt x="120919" y="406039"/>
                  </a:lnTo>
                  <a:lnTo>
                    <a:pt x="83351" y="380987"/>
                  </a:lnTo>
                  <a:lnTo>
                    <a:pt x="51877" y="352348"/>
                  </a:lnTo>
                  <a:lnTo>
                    <a:pt x="27210" y="320597"/>
                  </a:lnTo>
                  <a:lnTo>
                    <a:pt x="10063" y="286212"/>
                  </a:lnTo>
                  <a:lnTo>
                    <a:pt x="1147" y="249666"/>
                  </a:lnTo>
                  <a:lnTo>
                    <a:pt x="0" y="230732"/>
                  </a:lnTo>
                  <a:close/>
                </a:path>
              </a:pathLst>
            </a:custGeom>
            <a:ln w="3908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7" name="object 35"/>
            <p:cNvSpPr txBox="1"/>
            <p:nvPr/>
          </p:nvSpPr>
          <p:spPr>
            <a:xfrm>
              <a:off x="2371927" y="2768552"/>
              <a:ext cx="172085" cy="3460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725"/>
                </a:lnSpc>
              </a:pPr>
              <a:r>
                <a:rPr sz="2300" dirty="0">
                  <a:latin typeface="宋体"/>
                  <a:cs typeface="宋体"/>
                </a:rPr>
                <a:t>*</a:t>
              </a:r>
              <a:endParaRPr sz="2300">
                <a:latin typeface="宋体"/>
                <a:cs typeface="宋体"/>
              </a:endParaRPr>
            </a:p>
          </p:txBody>
        </p:sp>
        <p:sp>
          <p:nvSpPr>
            <p:cNvPr id="68" name="object 36"/>
            <p:cNvSpPr/>
            <p:nvPr/>
          </p:nvSpPr>
          <p:spPr>
            <a:xfrm>
              <a:off x="2458442" y="2465014"/>
              <a:ext cx="635" cy="277495"/>
            </a:xfrm>
            <a:custGeom>
              <a:avLst/>
              <a:gdLst/>
              <a:ahLst/>
              <a:cxnLst/>
              <a:rect l="l" t="t" r="r" b="b"/>
              <a:pathLst>
                <a:path w="635" h="277494">
                  <a:moveTo>
                    <a:pt x="0" y="0"/>
                  </a:moveTo>
                  <a:lnTo>
                    <a:pt x="48" y="276976"/>
                  </a:lnTo>
                </a:path>
              </a:pathLst>
            </a:custGeom>
            <a:ln w="1954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9" name="object 37"/>
            <p:cNvSpPr/>
            <p:nvPr/>
          </p:nvSpPr>
          <p:spPr>
            <a:xfrm>
              <a:off x="2397885" y="2681417"/>
              <a:ext cx="121285" cy="60960"/>
            </a:xfrm>
            <a:custGeom>
              <a:avLst/>
              <a:gdLst/>
              <a:ahLst/>
              <a:cxnLst/>
              <a:rect l="l" t="t" r="r" b="b"/>
              <a:pathLst>
                <a:path w="121285" h="60960">
                  <a:moveTo>
                    <a:pt x="0" y="0"/>
                  </a:moveTo>
                  <a:lnTo>
                    <a:pt x="60605" y="60573"/>
                  </a:lnTo>
                  <a:lnTo>
                    <a:pt x="121179" y="0"/>
                  </a:lnTo>
                </a:path>
              </a:pathLst>
            </a:custGeom>
            <a:ln w="1954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0" name="object 38"/>
            <p:cNvSpPr/>
            <p:nvPr/>
          </p:nvSpPr>
          <p:spPr>
            <a:xfrm>
              <a:off x="2943207" y="2746387"/>
              <a:ext cx="692785" cy="461645"/>
            </a:xfrm>
            <a:custGeom>
              <a:avLst/>
              <a:gdLst/>
              <a:ahLst/>
              <a:cxnLst/>
              <a:rect l="l" t="t" r="r" b="b"/>
              <a:pathLst>
                <a:path w="692785" h="461644">
                  <a:moveTo>
                    <a:pt x="346272" y="0"/>
                  </a:moveTo>
                  <a:lnTo>
                    <a:pt x="290111" y="3018"/>
                  </a:lnTo>
                  <a:lnTo>
                    <a:pt x="236833" y="11756"/>
                  </a:lnTo>
                  <a:lnTo>
                    <a:pt x="187151" y="25741"/>
                  </a:lnTo>
                  <a:lnTo>
                    <a:pt x="141779" y="44498"/>
                  </a:lnTo>
                  <a:lnTo>
                    <a:pt x="101430" y="67554"/>
                  </a:lnTo>
                  <a:lnTo>
                    <a:pt x="66817" y="94435"/>
                  </a:lnTo>
                  <a:lnTo>
                    <a:pt x="38655" y="124668"/>
                  </a:lnTo>
                  <a:lnTo>
                    <a:pt x="17655" y="157777"/>
                  </a:lnTo>
                  <a:lnTo>
                    <a:pt x="1148" y="211799"/>
                  </a:lnTo>
                  <a:lnTo>
                    <a:pt x="0" y="230732"/>
                  </a:lnTo>
                  <a:lnTo>
                    <a:pt x="1148" y="249665"/>
                  </a:lnTo>
                  <a:lnTo>
                    <a:pt x="17655" y="303687"/>
                  </a:lnTo>
                  <a:lnTo>
                    <a:pt x="38655" y="336797"/>
                  </a:lnTo>
                  <a:lnTo>
                    <a:pt x="66817" y="367029"/>
                  </a:lnTo>
                  <a:lnTo>
                    <a:pt x="101430" y="393910"/>
                  </a:lnTo>
                  <a:lnTo>
                    <a:pt x="141779" y="416966"/>
                  </a:lnTo>
                  <a:lnTo>
                    <a:pt x="187151" y="435724"/>
                  </a:lnTo>
                  <a:lnTo>
                    <a:pt x="236833" y="449708"/>
                  </a:lnTo>
                  <a:lnTo>
                    <a:pt x="290111" y="458447"/>
                  </a:lnTo>
                  <a:lnTo>
                    <a:pt x="346272" y="461465"/>
                  </a:lnTo>
                  <a:lnTo>
                    <a:pt x="374668" y="460700"/>
                  </a:lnTo>
                  <a:lnTo>
                    <a:pt x="429477" y="454763"/>
                  </a:lnTo>
                  <a:lnTo>
                    <a:pt x="481046" y="443342"/>
                  </a:lnTo>
                  <a:lnTo>
                    <a:pt x="528662" y="426912"/>
                  </a:lnTo>
                  <a:lnTo>
                    <a:pt x="571612" y="405946"/>
                  </a:lnTo>
                  <a:lnTo>
                    <a:pt x="609182" y="380918"/>
                  </a:lnTo>
                  <a:lnTo>
                    <a:pt x="640659" y="352302"/>
                  </a:lnTo>
                  <a:lnTo>
                    <a:pt x="665329" y="320572"/>
                  </a:lnTo>
                  <a:lnTo>
                    <a:pt x="682479" y="286202"/>
                  </a:lnTo>
                  <a:lnTo>
                    <a:pt x="692544" y="230732"/>
                  </a:lnTo>
                  <a:lnTo>
                    <a:pt x="691396" y="211799"/>
                  </a:lnTo>
                  <a:lnTo>
                    <a:pt x="674889" y="157777"/>
                  </a:lnTo>
                  <a:lnTo>
                    <a:pt x="653889" y="124668"/>
                  </a:lnTo>
                  <a:lnTo>
                    <a:pt x="625726" y="94435"/>
                  </a:lnTo>
                  <a:lnTo>
                    <a:pt x="591114" y="67554"/>
                  </a:lnTo>
                  <a:lnTo>
                    <a:pt x="550765" y="44498"/>
                  </a:lnTo>
                  <a:lnTo>
                    <a:pt x="505393" y="25741"/>
                  </a:lnTo>
                  <a:lnTo>
                    <a:pt x="455711" y="11756"/>
                  </a:lnTo>
                  <a:lnTo>
                    <a:pt x="402433" y="3018"/>
                  </a:lnTo>
                  <a:lnTo>
                    <a:pt x="346272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1" name="object 39"/>
            <p:cNvSpPr/>
            <p:nvPr/>
          </p:nvSpPr>
          <p:spPr>
            <a:xfrm>
              <a:off x="2943207" y="2746387"/>
              <a:ext cx="692785" cy="461645"/>
            </a:xfrm>
            <a:custGeom>
              <a:avLst/>
              <a:gdLst/>
              <a:ahLst/>
              <a:cxnLst/>
              <a:rect l="l" t="t" r="r" b="b"/>
              <a:pathLst>
                <a:path w="692785" h="461644">
                  <a:moveTo>
                    <a:pt x="0" y="230732"/>
                  </a:moveTo>
                  <a:lnTo>
                    <a:pt x="10065" y="175263"/>
                  </a:lnTo>
                  <a:lnTo>
                    <a:pt x="27215" y="140892"/>
                  </a:lnTo>
                  <a:lnTo>
                    <a:pt x="51885" y="109162"/>
                  </a:lnTo>
                  <a:lnTo>
                    <a:pt x="83362" y="80546"/>
                  </a:lnTo>
                  <a:lnTo>
                    <a:pt x="120932" y="55519"/>
                  </a:lnTo>
                  <a:lnTo>
                    <a:pt x="163882" y="34553"/>
                  </a:lnTo>
                  <a:lnTo>
                    <a:pt x="211498" y="18122"/>
                  </a:lnTo>
                  <a:lnTo>
                    <a:pt x="263067" y="6701"/>
                  </a:lnTo>
                  <a:lnTo>
                    <a:pt x="317876" y="764"/>
                  </a:lnTo>
                  <a:lnTo>
                    <a:pt x="346272" y="0"/>
                  </a:lnTo>
                  <a:lnTo>
                    <a:pt x="374668" y="764"/>
                  </a:lnTo>
                  <a:lnTo>
                    <a:pt x="429477" y="6701"/>
                  </a:lnTo>
                  <a:lnTo>
                    <a:pt x="481046" y="18122"/>
                  </a:lnTo>
                  <a:lnTo>
                    <a:pt x="528662" y="34553"/>
                  </a:lnTo>
                  <a:lnTo>
                    <a:pt x="571612" y="55519"/>
                  </a:lnTo>
                  <a:lnTo>
                    <a:pt x="609182" y="80546"/>
                  </a:lnTo>
                  <a:lnTo>
                    <a:pt x="640659" y="109162"/>
                  </a:lnTo>
                  <a:lnTo>
                    <a:pt x="665329" y="140892"/>
                  </a:lnTo>
                  <a:lnTo>
                    <a:pt x="682479" y="175263"/>
                  </a:lnTo>
                  <a:lnTo>
                    <a:pt x="692544" y="230732"/>
                  </a:lnTo>
                  <a:lnTo>
                    <a:pt x="691396" y="249665"/>
                  </a:lnTo>
                  <a:lnTo>
                    <a:pt x="688012" y="268174"/>
                  </a:lnTo>
                  <a:lnTo>
                    <a:pt x="665329" y="320572"/>
                  </a:lnTo>
                  <a:lnTo>
                    <a:pt x="640659" y="352302"/>
                  </a:lnTo>
                  <a:lnTo>
                    <a:pt x="609182" y="380918"/>
                  </a:lnTo>
                  <a:lnTo>
                    <a:pt x="571612" y="405946"/>
                  </a:lnTo>
                  <a:lnTo>
                    <a:pt x="528662" y="426912"/>
                  </a:lnTo>
                  <a:lnTo>
                    <a:pt x="481046" y="443342"/>
                  </a:lnTo>
                  <a:lnTo>
                    <a:pt x="429477" y="454763"/>
                  </a:lnTo>
                  <a:lnTo>
                    <a:pt x="374668" y="460700"/>
                  </a:lnTo>
                  <a:lnTo>
                    <a:pt x="346272" y="461465"/>
                  </a:lnTo>
                  <a:lnTo>
                    <a:pt x="317876" y="460700"/>
                  </a:lnTo>
                  <a:lnTo>
                    <a:pt x="263067" y="454763"/>
                  </a:lnTo>
                  <a:lnTo>
                    <a:pt x="211498" y="443342"/>
                  </a:lnTo>
                  <a:lnTo>
                    <a:pt x="163882" y="426912"/>
                  </a:lnTo>
                  <a:lnTo>
                    <a:pt x="120932" y="405946"/>
                  </a:lnTo>
                  <a:lnTo>
                    <a:pt x="83362" y="380918"/>
                  </a:lnTo>
                  <a:lnTo>
                    <a:pt x="51885" y="352302"/>
                  </a:lnTo>
                  <a:lnTo>
                    <a:pt x="27215" y="320572"/>
                  </a:lnTo>
                  <a:lnTo>
                    <a:pt x="10065" y="286202"/>
                  </a:lnTo>
                  <a:lnTo>
                    <a:pt x="1148" y="249665"/>
                  </a:lnTo>
                  <a:lnTo>
                    <a:pt x="0" y="230732"/>
                  </a:lnTo>
                  <a:close/>
                </a:path>
              </a:pathLst>
            </a:custGeom>
            <a:ln w="3908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2" name="object 40"/>
            <p:cNvSpPr/>
            <p:nvPr/>
          </p:nvSpPr>
          <p:spPr>
            <a:xfrm>
              <a:off x="3289479" y="2465014"/>
              <a:ext cx="0" cy="281940"/>
            </a:xfrm>
            <a:custGeom>
              <a:avLst/>
              <a:gdLst/>
              <a:ahLst/>
              <a:cxnLst/>
              <a:rect l="l" t="t" r="r" b="b"/>
              <a:pathLst>
                <a:path h="281939">
                  <a:moveTo>
                    <a:pt x="0" y="0"/>
                  </a:moveTo>
                  <a:lnTo>
                    <a:pt x="0" y="281373"/>
                  </a:lnTo>
                </a:path>
              </a:pathLst>
            </a:custGeom>
            <a:ln w="1954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3" name="object 41"/>
            <p:cNvSpPr/>
            <p:nvPr/>
          </p:nvSpPr>
          <p:spPr>
            <a:xfrm>
              <a:off x="3228890" y="2685813"/>
              <a:ext cx="121285" cy="60960"/>
            </a:xfrm>
            <a:custGeom>
              <a:avLst/>
              <a:gdLst/>
              <a:ahLst/>
              <a:cxnLst/>
              <a:rect l="l" t="t" r="r" b="b"/>
              <a:pathLst>
                <a:path w="121285" h="60960">
                  <a:moveTo>
                    <a:pt x="0" y="0"/>
                  </a:moveTo>
                  <a:lnTo>
                    <a:pt x="60589" y="60573"/>
                  </a:lnTo>
                  <a:lnTo>
                    <a:pt x="121179" y="0"/>
                  </a:lnTo>
                </a:path>
              </a:pathLst>
            </a:custGeom>
            <a:ln w="1954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4" name="object 42"/>
            <p:cNvSpPr/>
            <p:nvPr/>
          </p:nvSpPr>
          <p:spPr>
            <a:xfrm>
              <a:off x="3796998" y="2750783"/>
              <a:ext cx="692785" cy="461645"/>
            </a:xfrm>
            <a:custGeom>
              <a:avLst/>
              <a:gdLst/>
              <a:ahLst/>
              <a:cxnLst/>
              <a:rect l="l" t="t" r="r" b="b"/>
              <a:pathLst>
                <a:path w="692785" h="461644">
                  <a:moveTo>
                    <a:pt x="346272" y="0"/>
                  </a:moveTo>
                  <a:lnTo>
                    <a:pt x="290111" y="3022"/>
                  </a:lnTo>
                  <a:lnTo>
                    <a:pt x="236833" y="11772"/>
                  </a:lnTo>
                  <a:lnTo>
                    <a:pt x="187151" y="25772"/>
                  </a:lnTo>
                  <a:lnTo>
                    <a:pt x="141779" y="44545"/>
                  </a:lnTo>
                  <a:lnTo>
                    <a:pt x="101430" y="67615"/>
                  </a:lnTo>
                  <a:lnTo>
                    <a:pt x="66817" y="94506"/>
                  </a:lnTo>
                  <a:lnTo>
                    <a:pt x="38655" y="124739"/>
                  </a:lnTo>
                  <a:lnTo>
                    <a:pt x="17655" y="157840"/>
                  </a:lnTo>
                  <a:lnTo>
                    <a:pt x="1148" y="211821"/>
                  </a:lnTo>
                  <a:lnTo>
                    <a:pt x="0" y="230732"/>
                  </a:lnTo>
                  <a:lnTo>
                    <a:pt x="1148" y="249666"/>
                  </a:lnTo>
                  <a:lnTo>
                    <a:pt x="17655" y="303704"/>
                  </a:lnTo>
                  <a:lnTo>
                    <a:pt x="38655" y="336832"/>
                  </a:lnTo>
                  <a:lnTo>
                    <a:pt x="66817" y="367086"/>
                  </a:lnTo>
                  <a:lnTo>
                    <a:pt x="101430" y="393991"/>
                  </a:lnTo>
                  <a:lnTo>
                    <a:pt x="141779" y="417072"/>
                  </a:lnTo>
                  <a:lnTo>
                    <a:pt x="187151" y="435851"/>
                  </a:lnTo>
                  <a:lnTo>
                    <a:pt x="236833" y="449854"/>
                  </a:lnTo>
                  <a:lnTo>
                    <a:pt x="290111" y="458605"/>
                  </a:lnTo>
                  <a:lnTo>
                    <a:pt x="346272" y="461628"/>
                  </a:lnTo>
                  <a:lnTo>
                    <a:pt x="374668" y="460862"/>
                  </a:lnTo>
                  <a:lnTo>
                    <a:pt x="429477" y="454916"/>
                  </a:lnTo>
                  <a:lnTo>
                    <a:pt x="481046" y="443479"/>
                  </a:lnTo>
                  <a:lnTo>
                    <a:pt x="528662" y="427029"/>
                  </a:lnTo>
                  <a:lnTo>
                    <a:pt x="571612" y="406039"/>
                  </a:lnTo>
                  <a:lnTo>
                    <a:pt x="609182" y="380987"/>
                  </a:lnTo>
                  <a:lnTo>
                    <a:pt x="640659" y="352348"/>
                  </a:lnTo>
                  <a:lnTo>
                    <a:pt x="665329" y="320597"/>
                  </a:lnTo>
                  <a:lnTo>
                    <a:pt x="682479" y="286212"/>
                  </a:lnTo>
                  <a:lnTo>
                    <a:pt x="692544" y="230732"/>
                  </a:lnTo>
                  <a:lnTo>
                    <a:pt x="691396" y="211821"/>
                  </a:lnTo>
                  <a:lnTo>
                    <a:pt x="674889" y="157840"/>
                  </a:lnTo>
                  <a:lnTo>
                    <a:pt x="653889" y="124739"/>
                  </a:lnTo>
                  <a:lnTo>
                    <a:pt x="625726" y="94506"/>
                  </a:lnTo>
                  <a:lnTo>
                    <a:pt x="591114" y="67615"/>
                  </a:lnTo>
                  <a:lnTo>
                    <a:pt x="550765" y="44545"/>
                  </a:lnTo>
                  <a:lnTo>
                    <a:pt x="505393" y="25772"/>
                  </a:lnTo>
                  <a:lnTo>
                    <a:pt x="455711" y="11772"/>
                  </a:lnTo>
                  <a:lnTo>
                    <a:pt x="402433" y="3022"/>
                  </a:lnTo>
                  <a:lnTo>
                    <a:pt x="346272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5" name="object 43"/>
            <p:cNvSpPr/>
            <p:nvPr/>
          </p:nvSpPr>
          <p:spPr>
            <a:xfrm>
              <a:off x="3796998" y="2750783"/>
              <a:ext cx="692785" cy="461645"/>
            </a:xfrm>
            <a:custGeom>
              <a:avLst/>
              <a:gdLst/>
              <a:ahLst/>
              <a:cxnLst/>
              <a:rect l="l" t="t" r="r" b="b"/>
              <a:pathLst>
                <a:path w="692785" h="461644">
                  <a:moveTo>
                    <a:pt x="0" y="230732"/>
                  </a:moveTo>
                  <a:lnTo>
                    <a:pt x="10065" y="175316"/>
                  </a:lnTo>
                  <a:lnTo>
                    <a:pt x="27215" y="140961"/>
                  </a:lnTo>
                  <a:lnTo>
                    <a:pt x="51885" y="109234"/>
                  </a:lnTo>
                  <a:lnTo>
                    <a:pt x="83362" y="80613"/>
                  </a:lnTo>
                  <a:lnTo>
                    <a:pt x="120932" y="55573"/>
                  </a:lnTo>
                  <a:lnTo>
                    <a:pt x="163882" y="34591"/>
                  </a:lnTo>
                  <a:lnTo>
                    <a:pt x="211498" y="18145"/>
                  </a:lnTo>
                  <a:lnTo>
                    <a:pt x="263067" y="6711"/>
                  </a:lnTo>
                  <a:lnTo>
                    <a:pt x="317876" y="765"/>
                  </a:lnTo>
                  <a:lnTo>
                    <a:pt x="346272" y="0"/>
                  </a:lnTo>
                  <a:lnTo>
                    <a:pt x="374668" y="765"/>
                  </a:lnTo>
                  <a:lnTo>
                    <a:pt x="429477" y="6711"/>
                  </a:lnTo>
                  <a:lnTo>
                    <a:pt x="481046" y="18145"/>
                  </a:lnTo>
                  <a:lnTo>
                    <a:pt x="528662" y="34591"/>
                  </a:lnTo>
                  <a:lnTo>
                    <a:pt x="571612" y="55573"/>
                  </a:lnTo>
                  <a:lnTo>
                    <a:pt x="609182" y="80613"/>
                  </a:lnTo>
                  <a:lnTo>
                    <a:pt x="640659" y="109234"/>
                  </a:lnTo>
                  <a:lnTo>
                    <a:pt x="665329" y="140961"/>
                  </a:lnTo>
                  <a:lnTo>
                    <a:pt x="682479" y="175316"/>
                  </a:lnTo>
                  <a:lnTo>
                    <a:pt x="692544" y="230732"/>
                  </a:lnTo>
                  <a:lnTo>
                    <a:pt x="691396" y="249666"/>
                  </a:lnTo>
                  <a:lnTo>
                    <a:pt x="688012" y="268179"/>
                  </a:lnTo>
                  <a:lnTo>
                    <a:pt x="665329" y="320597"/>
                  </a:lnTo>
                  <a:lnTo>
                    <a:pt x="640659" y="352348"/>
                  </a:lnTo>
                  <a:lnTo>
                    <a:pt x="609182" y="380987"/>
                  </a:lnTo>
                  <a:lnTo>
                    <a:pt x="571612" y="406039"/>
                  </a:lnTo>
                  <a:lnTo>
                    <a:pt x="528662" y="427029"/>
                  </a:lnTo>
                  <a:lnTo>
                    <a:pt x="481046" y="443479"/>
                  </a:lnTo>
                  <a:lnTo>
                    <a:pt x="429477" y="454916"/>
                  </a:lnTo>
                  <a:lnTo>
                    <a:pt x="374668" y="460862"/>
                  </a:lnTo>
                  <a:lnTo>
                    <a:pt x="346272" y="461628"/>
                  </a:lnTo>
                  <a:lnTo>
                    <a:pt x="317876" y="460862"/>
                  </a:lnTo>
                  <a:lnTo>
                    <a:pt x="263067" y="454916"/>
                  </a:lnTo>
                  <a:lnTo>
                    <a:pt x="211498" y="443479"/>
                  </a:lnTo>
                  <a:lnTo>
                    <a:pt x="163882" y="427029"/>
                  </a:lnTo>
                  <a:lnTo>
                    <a:pt x="120932" y="406039"/>
                  </a:lnTo>
                  <a:lnTo>
                    <a:pt x="83362" y="380987"/>
                  </a:lnTo>
                  <a:lnTo>
                    <a:pt x="51885" y="352348"/>
                  </a:lnTo>
                  <a:lnTo>
                    <a:pt x="27215" y="320597"/>
                  </a:lnTo>
                  <a:lnTo>
                    <a:pt x="10065" y="286212"/>
                  </a:lnTo>
                  <a:lnTo>
                    <a:pt x="1148" y="249666"/>
                  </a:lnTo>
                  <a:lnTo>
                    <a:pt x="0" y="230732"/>
                  </a:lnTo>
                  <a:close/>
                </a:path>
              </a:pathLst>
            </a:custGeom>
            <a:ln w="3908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6" name="object 44"/>
            <p:cNvSpPr/>
            <p:nvPr/>
          </p:nvSpPr>
          <p:spPr>
            <a:xfrm>
              <a:off x="4143270" y="2465014"/>
              <a:ext cx="635" cy="286385"/>
            </a:xfrm>
            <a:custGeom>
              <a:avLst/>
              <a:gdLst/>
              <a:ahLst/>
              <a:cxnLst/>
              <a:rect l="l" t="t" r="r" b="b"/>
              <a:pathLst>
                <a:path w="635" h="286385">
                  <a:moveTo>
                    <a:pt x="325" y="0"/>
                  </a:moveTo>
                  <a:lnTo>
                    <a:pt x="0" y="285769"/>
                  </a:lnTo>
                </a:path>
              </a:pathLst>
            </a:custGeom>
            <a:ln w="1954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7" name="object 45"/>
            <p:cNvSpPr/>
            <p:nvPr/>
          </p:nvSpPr>
          <p:spPr>
            <a:xfrm>
              <a:off x="4082844" y="2690210"/>
              <a:ext cx="121285" cy="60960"/>
            </a:xfrm>
            <a:custGeom>
              <a:avLst/>
              <a:gdLst/>
              <a:ahLst/>
              <a:cxnLst/>
              <a:rect l="l" t="t" r="r" b="b"/>
              <a:pathLst>
                <a:path w="121285" h="60960">
                  <a:moveTo>
                    <a:pt x="0" y="0"/>
                  </a:moveTo>
                  <a:lnTo>
                    <a:pt x="60426" y="60573"/>
                  </a:lnTo>
                  <a:lnTo>
                    <a:pt x="121179" y="162"/>
                  </a:lnTo>
                </a:path>
              </a:pathLst>
            </a:custGeom>
            <a:ln w="1954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8" name="object 46"/>
            <p:cNvSpPr/>
            <p:nvPr/>
          </p:nvSpPr>
          <p:spPr>
            <a:xfrm>
              <a:off x="4651278" y="2755343"/>
              <a:ext cx="692785" cy="461645"/>
            </a:xfrm>
            <a:custGeom>
              <a:avLst/>
              <a:gdLst/>
              <a:ahLst/>
              <a:cxnLst/>
              <a:rect l="l" t="t" r="r" b="b"/>
              <a:pathLst>
                <a:path w="692785" h="461644">
                  <a:moveTo>
                    <a:pt x="346272" y="0"/>
                  </a:moveTo>
                  <a:lnTo>
                    <a:pt x="290071" y="3018"/>
                  </a:lnTo>
                  <a:lnTo>
                    <a:pt x="236770" y="11756"/>
                  </a:lnTo>
                  <a:lnTo>
                    <a:pt x="187079" y="25741"/>
                  </a:lnTo>
                  <a:lnTo>
                    <a:pt x="141709" y="44498"/>
                  </a:lnTo>
                  <a:lnTo>
                    <a:pt x="101369" y="67554"/>
                  </a:lnTo>
                  <a:lnTo>
                    <a:pt x="66770" y="94435"/>
                  </a:lnTo>
                  <a:lnTo>
                    <a:pt x="38624" y="124668"/>
                  </a:lnTo>
                  <a:lnTo>
                    <a:pt x="17640" y="157777"/>
                  </a:lnTo>
                  <a:lnTo>
                    <a:pt x="1146" y="211799"/>
                  </a:lnTo>
                  <a:lnTo>
                    <a:pt x="0" y="230732"/>
                  </a:lnTo>
                  <a:lnTo>
                    <a:pt x="1146" y="249665"/>
                  </a:lnTo>
                  <a:lnTo>
                    <a:pt x="17640" y="303687"/>
                  </a:lnTo>
                  <a:lnTo>
                    <a:pt x="38624" y="336797"/>
                  </a:lnTo>
                  <a:lnTo>
                    <a:pt x="66770" y="367029"/>
                  </a:lnTo>
                  <a:lnTo>
                    <a:pt x="101369" y="393910"/>
                  </a:lnTo>
                  <a:lnTo>
                    <a:pt x="141709" y="416966"/>
                  </a:lnTo>
                  <a:lnTo>
                    <a:pt x="187079" y="435724"/>
                  </a:lnTo>
                  <a:lnTo>
                    <a:pt x="236770" y="449708"/>
                  </a:lnTo>
                  <a:lnTo>
                    <a:pt x="290071" y="458447"/>
                  </a:lnTo>
                  <a:lnTo>
                    <a:pt x="346272" y="461465"/>
                  </a:lnTo>
                  <a:lnTo>
                    <a:pt x="374668" y="460700"/>
                  </a:lnTo>
                  <a:lnTo>
                    <a:pt x="429477" y="454763"/>
                  </a:lnTo>
                  <a:lnTo>
                    <a:pt x="481046" y="443342"/>
                  </a:lnTo>
                  <a:lnTo>
                    <a:pt x="528662" y="426912"/>
                  </a:lnTo>
                  <a:lnTo>
                    <a:pt x="571612" y="405946"/>
                  </a:lnTo>
                  <a:lnTo>
                    <a:pt x="609182" y="380918"/>
                  </a:lnTo>
                  <a:lnTo>
                    <a:pt x="640659" y="352302"/>
                  </a:lnTo>
                  <a:lnTo>
                    <a:pt x="665329" y="320572"/>
                  </a:lnTo>
                  <a:lnTo>
                    <a:pt x="682479" y="286202"/>
                  </a:lnTo>
                  <a:lnTo>
                    <a:pt x="692544" y="230732"/>
                  </a:lnTo>
                  <a:lnTo>
                    <a:pt x="691396" y="211799"/>
                  </a:lnTo>
                  <a:lnTo>
                    <a:pt x="674889" y="157777"/>
                  </a:lnTo>
                  <a:lnTo>
                    <a:pt x="653889" y="124668"/>
                  </a:lnTo>
                  <a:lnTo>
                    <a:pt x="625726" y="94435"/>
                  </a:lnTo>
                  <a:lnTo>
                    <a:pt x="591114" y="67554"/>
                  </a:lnTo>
                  <a:lnTo>
                    <a:pt x="550765" y="44498"/>
                  </a:lnTo>
                  <a:lnTo>
                    <a:pt x="505393" y="25741"/>
                  </a:lnTo>
                  <a:lnTo>
                    <a:pt x="455711" y="11756"/>
                  </a:lnTo>
                  <a:lnTo>
                    <a:pt x="402433" y="3018"/>
                  </a:lnTo>
                  <a:lnTo>
                    <a:pt x="346272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9" name="object 47"/>
            <p:cNvSpPr/>
            <p:nvPr/>
          </p:nvSpPr>
          <p:spPr>
            <a:xfrm>
              <a:off x="4651278" y="2755343"/>
              <a:ext cx="692785" cy="461645"/>
            </a:xfrm>
            <a:custGeom>
              <a:avLst/>
              <a:gdLst/>
              <a:ahLst/>
              <a:cxnLst/>
              <a:rect l="l" t="t" r="r" b="b"/>
              <a:pathLst>
                <a:path w="692785" h="461644">
                  <a:moveTo>
                    <a:pt x="0" y="230732"/>
                  </a:moveTo>
                  <a:lnTo>
                    <a:pt x="10055" y="175263"/>
                  </a:lnTo>
                  <a:lnTo>
                    <a:pt x="27192" y="140892"/>
                  </a:lnTo>
                  <a:lnTo>
                    <a:pt x="51846" y="109162"/>
                  </a:lnTo>
                  <a:lnTo>
                    <a:pt x="83308" y="80546"/>
                  </a:lnTo>
                  <a:lnTo>
                    <a:pt x="120865" y="55519"/>
                  </a:lnTo>
                  <a:lnTo>
                    <a:pt x="163810" y="34553"/>
                  </a:lnTo>
                  <a:lnTo>
                    <a:pt x="211429" y="18122"/>
                  </a:lnTo>
                  <a:lnTo>
                    <a:pt x="263014" y="6701"/>
                  </a:lnTo>
                  <a:lnTo>
                    <a:pt x="317854" y="764"/>
                  </a:lnTo>
                  <a:lnTo>
                    <a:pt x="346272" y="0"/>
                  </a:lnTo>
                  <a:lnTo>
                    <a:pt x="374668" y="764"/>
                  </a:lnTo>
                  <a:lnTo>
                    <a:pt x="429477" y="6701"/>
                  </a:lnTo>
                  <a:lnTo>
                    <a:pt x="481046" y="18122"/>
                  </a:lnTo>
                  <a:lnTo>
                    <a:pt x="528662" y="34553"/>
                  </a:lnTo>
                  <a:lnTo>
                    <a:pt x="571612" y="55519"/>
                  </a:lnTo>
                  <a:lnTo>
                    <a:pt x="609182" y="80546"/>
                  </a:lnTo>
                  <a:lnTo>
                    <a:pt x="640659" y="109162"/>
                  </a:lnTo>
                  <a:lnTo>
                    <a:pt x="665329" y="140892"/>
                  </a:lnTo>
                  <a:lnTo>
                    <a:pt x="682479" y="175263"/>
                  </a:lnTo>
                  <a:lnTo>
                    <a:pt x="692544" y="230732"/>
                  </a:lnTo>
                  <a:lnTo>
                    <a:pt x="691396" y="249665"/>
                  </a:lnTo>
                  <a:lnTo>
                    <a:pt x="688012" y="268174"/>
                  </a:lnTo>
                  <a:lnTo>
                    <a:pt x="665329" y="320572"/>
                  </a:lnTo>
                  <a:lnTo>
                    <a:pt x="640659" y="352302"/>
                  </a:lnTo>
                  <a:lnTo>
                    <a:pt x="609182" y="380918"/>
                  </a:lnTo>
                  <a:lnTo>
                    <a:pt x="571612" y="405946"/>
                  </a:lnTo>
                  <a:lnTo>
                    <a:pt x="528662" y="426912"/>
                  </a:lnTo>
                  <a:lnTo>
                    <a:pt x="481046" y="443342"/>
                  </a:lnTo>
                  <a:lnTo>
                    <a:pt x="429477" y="454763"/>
                  </a:lnTo>
                  <a:lnTo>
                    <a:pt x="374668" y="460700"/>
                  </a:lnTo>
                  <a:lnTo>
                    <a:pt x="346272" y="461465"/>
                  </a:lnTo>
                  <a:lnTo>
                    <a:pt x="317854" y="460700"/>
                  </a:lnTo>
                  <a:lnTo>
                    <a:pt x="263014" y="454763"/>
                  </a:lnTo>
                  <a:lnTo>
                    <a:pt x="211429" y="443342"/>
                  </a:lnTo>
                  <a:lnTo>
                    <a:pt x="163810" y="426912"/>
                  </a:lnTo>
                  <a:lnTo>
                    <a:pt x="120865" y="405946"/>
                  </a:lnTo>
                  <a:lnTo>
                    <a:pt x="83308" y="380918"/>
                  </a:lnTo>
                  <a:lnTo>
                    <a:pt x="51846" y="352302"/>
                  </a:lnTo>
                  <a:lnTo>
                    <a:pt x="27192" y="320572"/>
                  </a:lnTo>
                  <a:lnTo>
                    <a:pt x="10055" y="286202"/>
                  </a:lnTo>
                  <a:lnTo>
                    <a:pt x="1146" y="249665"/>
                  </a:lnTo>
                  <a:lnTo>
                    <a:pt x="0" y="230732"/>
                  </a:lnTo>
                  <a:close/>
                </a:path>
              </a:pathLst>
            </a:custGeom>
            <a:ln w="3908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0" name="object 48"/>
            <p:cNvSpPr/>
            <p:nvPr/>
          </p:nvSpPr>
          <p:spPr>
            <a:xfrm>
              <a:off x="4997550" y="2465014"/>
              <a:ext cx="635" cy="290830"/>
            </a:xfrm>
            <a:custGeom>
              <a:avLst/>
              <a:gdLst/>
              <a:ahLst/>
              <a:cxnLst/>
              <a:rect l="l" t="t" r="r" b="b"/>
              <a:pathLst>
                <a:path w="635" h="290830">
                  <a:moveTo>
                    <a:pt x="162" y="0"/>
                  </a:moveTo>
                  <a:lnTo>
                    <a:pt x="0" y="290329"/>
                  </a:lnTo>
                </a:path>
              </a:pathLst>
            </a:custGeom>
            <a:ln w="1954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1" name="object 49"/>
            <p:cNvSpPr/>
            <p:nvPr/>
          </p:nvSpPr>
          <p:spPr>
            <a:xfrm>
              <a:off x="4936961" y="2694606"/>
              <a:ext cx="121285" cy="60960"/>
            </a:xfrm>
            <a:custGeom>
              <a:avLst/>
              <a:gdLst/>
              <a:ahLst/>
              <a:cxnLst/>
              <a:rect l="l" t="t" r="r" b="b"/>
              <a:pathLst>
                <a:path w="121285" h="60960">
                  <a:moveTo>
                    <a:pt x="0" y="0"/>
                  </a:moveTo>
                  <a:lnTo>
                    <a:pt x="60589" y="60736"/>
                  </a:lnTo>
                  <a:lnTo>
                    <a:pt x="121179" y="162"/>
                  </a:lnTo>
                </a:path>
              </a:pathLst>
            </a:custGeom>
            <a:ln w="1954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2" name="object 50"/>
            <p:cNvSpPr txBox="1"/>
            <p:nvPr/>
          </p:nvSpPr>
          <p:spPr>
            <a:xfrm>
              <a:off x="2741734" y="2778973"/>
              <a:ext cx="633095" cy="3632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473709" algn="l"/>
                </a:tabLst>
              </a:pPr>
              <a:r>
                <a:rPr sz="2300" b="1" dirty="0">
                  <a:latin typeface="微软雅黑"/>
                  <a:cs typeface="微软雅黑"/>
                </a:rPr>
                <a:t>+	</a:t>
              </a:r>
              <a:r>
                <a:rPr sz="3450" baseline="1207" dirty="0">
                  <a:latin typeface="宋体"/>
                  <a:cs typeface="宋体"/>
                </a:rPr>
                <a:t>*</a:t>
              </a:r>
              <a:endParaRPr sz="3450" baseline="1207">
                <a:latin typeface="宋体"/>
                <a:cs typeface="宋体"/>
              </a:endParaRPr>
            </a:p>
          </p:txBody>
        </p:sp>
        <p:sp>
          <p:nvSpPr>
            <p:cNvPr id="83" name="object 51"/>
            <p:cNvSpPr txBox="1"/>
            <p:nvPr/>
          </p:nvSpPr>
          <p:spPr>
            <a:xfrm>
              <a:off x="4056788" y="2777345"/>
              <a:ext cx="172085" cy="3460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725"/>
                </a:lnSpc>
              </a:pPr>
              <a:r>
                <a:rPr sz="2300" dirty="0">
                  <a:latin typeface="宋体"/>
                  <a:cs typeface="宋体"/>
                </a:rPr>
                <a:t>*</a:t>
              </a:r>
            </a:p>
          </p:txBody>
        </p:sp>
        <p:sp>
          <p:nvSpPr>
            <p:cNvPr id="84" name="object 52"/>
            <p:cNvSpPr txBox="1"/>
            <p:nvPr/>
          </p:nvSpPr>
          <p:spPr>
            <a:xfrm>
              <a:off x="4449968" y="2781905"/>
              <a:ext cx="633095" cy="3600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473075" algn="l"/>
                </a:tabLst>
              </a:pPr>
              <a:r>
                <a:rPr sz="2300" b="1" dirty="0">
                  <a:latin typeface="微软雅黑"/>
                  <a:cs typeface="微软雅黑"/>
                </a:rPr>
                <a:t>+	</a:t>
              </a:r>
              <a:r>
                <a:rPr sz="2300" dirty="0">
                  <a:latin typeface="宋体"/>
                  <a:cs typeface="宋体"/>
                </a:rPr>
                <a:t>*</a:t>
              </a:r>
              <a:endParaRPr sz="2300">
                <a:latin typeface="宋体"/>
                <a:cs typeface="宋体"/>
              </a:endParaRPr>
            </a:p>
          </p:txBody>
        </p:sp>
        <p:sp>
          <p:nvSpPr>
            <p:cNvPr id="85" name="object 53"/>
            <p:cNvSpPr txBox="1"/>
            <p:nvPr/>
          </p:nvSpPr>
          <p:spPr>
            <a:xfrm>
              <a:off x="3572723" y="2758294"/>
              <a:ext cx="248920" cy="3632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300" b="1" dirty="0">
                  <a:latin typeface="微软雅黑"/>
                  <a:cs typeface="微软雅黑"/>
                </a:rPr>
                <a:t>+</a:t>
              </a:r>
              <a:endParaRPr sz="2300" dirty="0">
                <a:latin typeface="微软雅黑"/>
                <a:cs typeface="微软雅黑"/>
              </a:endParaRPr>
            </a:p>
          </p:txBody>
        </p:sp>
        <p:sp>
          <p:nvSpPr>
            <p:cNvPr id="86" name="object 54"/>
            <p:cNvSpPr/>
            <p:nvPr/>
          </p:nvSpPr>
          <p:spPr>
            <a:xfrm>
              <a:off x="5343823" y="2986075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39">
                  <a:moveTo>
                    <a:pt x="0" y="0"/>
                  </a:moveTo>
                  <a:lnTo>
                    <a:pt x="485041" y="0"/>
                  </a:lnTo>
                </a:path>
              </a:pathLst>
            </a:custGeom>
            <a:ln w="1953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7" name="object 55"/>
            <p:cNvSpPr/>
            <p:nvPr/>
          </p:nvSpPr>
          <p:spPr>
            <a:xfrm>
              <a:off x="5768275" y="2925502"/>
              <a:ext cx="60960" cy="121285"/>
            </a:xfrm>
            <a:custGeom>
              <a:avLst/>
              <a:gdLst/>
              <a:ahLst/>
              <a:cxnLst/>
              <a:rect l="l" t="t" r="r" b="b"/>
              <a:pathLst>
                <a:path w="60960" h="121285">
                  <a:moveTo>
                    <a:pt x="0" y="121146"/>
                  </a:moveTo>
                  <a:lnTo>
                    <a:pt x="60589" y="60573"/>
                  </a:lnTo>
                  <a:lnTo>
                    <a:pt x="0" y="0"/>
                  </a:lnTo>
                </a:path>
              </a:pathLst>
            </a:custGeom>
            <a:ln w="1954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8" name="object 56"/>
            <p:cNvSpPr/>
            <p:nvPr/>
          </p:nvSpPr>
          <p:spPr>
            <a:xfrm>
              <a:off x="5828865" y="2639895"/>
              <a:ext cx="1985645" cy="692785"/>
            </a:xfrm>
            <a:custGeom>
              <a:avLst/>
              <a:gdLst/>
              <a:ahLst/>
              <a:cxnLst/>
              <a:rect l="l" t="t" r="r" b="b"/>
              <a:pathLst>
                <a:path w="1985645" h="692785">
                  <a:moveTo>
                    <a:pt x="0" y="692360"/>
                  </a:moveTo>
                  <a:lnTo>
                    <a:pt x="1985284" y="692360"/>
                  </a:lnTo>
                  <a:lnTo>
                    <a:pt x="1985284" y="0"/>
                  </a:lnTo>
                  <a:lnTo>
                    <a:pt x="0" y="0"/>
                  </a:lnTo>
                  <a:lnTo>
                    <a:pt x="0" y="692360"/>
                  </a:lnTo>
                  <a:close/>
                </a:path>
              </a:pathLst>
            </a:custGeom>
            <a:solidFill>
              <a:srgbClr val="719FDC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9" name="object 57"/>
            <p:cNvSpPr/>
            <p:nvPr/>
          </p:nvSpPr>
          <p:spPr>
            <a:xfrm>
              <a:off x="5828865" y="2639895"/>
              <a:ext cx="1985645" cy="692785"/>
            </a:xfrm>
            <a:custGeom>
              <a:avLst/>
              <a:gdLst/>
              <a:ahLst/>
              <a:cxnLst/>
              <a:rect l="l" t="t" r="r" b="b"/>
              <a:pathLst>
                <a:path w="1985645" h="692785">
                  <a:moveTo>
                    <a:pt x="0" y="692360"/>
                  </a:moveTo>
                  <a:lnTo>
                    <a:pt x="1985284" y="692360"/>
                  </a:lnTo>
                  <a:lnTo>
                    <a:pt x="1985284" y="0"/>
                  </a:lnTo>
                  <a:lnTo>
                    <a:pt x="0" y="0"/>
                  </a:lnTo>
                  <a:lnTo>
                    <a:pt x="0" y="692360"/>
                  </a:lnTo>
                  <a:close/>
                </a:path>
              </a:pathLst>
            </a:custGeom>
            <a:ln w="3908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0" name="object 58"/>
            <p:cNvSpPr txBox="1"/>
            <p:nvPr/>
          </p:nvSpPr>
          <p:spPr>
            <a:xfrm>
              <a:off x="6044352" y="2731012"/>
              <a:ext cx="1554480" cy="482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8110" marR="6350" indent="-106045">
                <a:lnSpc>
                  <a:spcPct val="102600"/>
                </a:lnSpc>
              </a:pPr>
              <a:r>
                <a:rPr sz="1500" b="1" spc="30" dirty="0">
                  <a:latin typeface="微软雅黑"/>
                  <a:cs typeface="微软雅黑"/>
                </a:rPr>
                <a:t>问题表</a:t>
              </a:r>
              <a:r>
                <a:rPr sz="1500" b="1" spc="25" dirty="0">
                  <a:latin typeface="微软雅黑"/>
                  <a:cs typeface="微软雅黑"/>
                </a:rPr>
                <a:t>示</a:t>
              </a:r>
              <a:r>
                <a:rPr sz="1500" b="1" spc="30" dirty="0">
                  <a:latin typeface="微软雅黑"/>
                  <a:cs typeface="微软雅黑"/>
                </a:rPr>
                <a:t>（</a:t>
              </a:r>
              <a:r>
                <a:rPr sz="1500" b="1" spc="15" dirty="0">
                  <a:latin typeface="微软雅黑"/>
                  <a:cs typeface="微软雅黑"/>
                </a:rPr>
                <a:t>Word Embedding</a:t>
              </a:r>
              <a:r>
                <a:rPr sz="1500" b="1" spc="30" dirty="0">
                  <a:latin typeface="微软雅黑"/>
                  <a:cs typeface="微软雅黑"/>
                </a:rPr>
                <a:t>）</a:t>
              </a:r>
              <a:endParaRPr sz="1500">
                <a:latin typeface="微软雅黑"/>
                <a:cs typeface="微软雅黑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-33475" y="3541113"/>
            <a:ext cx="3930745" cy="3321648"/>
            <a:chOff x="161840" y="2467781"/>
            <a:chExt cx="3930745" cy="3321648"/>
          </a:xfrm>
        </p:grpSpPr>
        <p:sp>
          <p:nvSpPr>
            <p:cNvPr id="92" name="object 8"/>
            <p:cNvSpPr/>
            <p:nvPr/>
          </p:nvSpPr>
          <p:spPr>
            <a:xfrm>
              <a:off x="1193788" y="4406250"/>
              <a:ext cx="2894330" cy="962025"/>
            </a:xfrm>
            <a:custGeom>
              <a:avLst/>
              <a:gdLst/>
              <a:ahLst/>
              <a:cxnLst/>
              <a:rect l="l" t="t" r="r" b="b"/>
              <a:pathLst>
                <a:path w="2894329" h="962025">
                  <a:moveTo>
                    <a:pt x="4985" y="0"/>
                  </a:moveTo>
                  <a:lnTo>
                    <a:pt x="0" y="946712"/>
                  </a:lnTo>
                  <a:lnTo>
                    <a:pt x="2888969" y="961770"/>
                  </a:lnTo>
                  <a:lnTo>
                    <a:pt x="2893955" y="15057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rgbClr val="FCEEE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3" name="object 9"/>
            <p:cNvSpPr/>
            <p:nvPr/>
          </p:nvSpPr>
          <p:spPr>
            <a:xfrm>
              <a:off x="1343248" y="4661616"/>
              <a:ext cx="2620475" cy="5129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4" name="object 10"/>
            <p:cNvSpPr/>
            <p:nvPr/>
          </p:nvSpPr>
          <p:spPr>
            <a:xfrm>
              <a:off x="1193810" y="3690816"/>
              <a:ext cx="2898775" cy="962025"/>
            </a:xfrm>
            <a:custGeom>
              <a:avLst/>
              <a:gdLst/>
              <a:ahLst/>
              <a:cxnLst/>
              <a:rect l="l" t="t" r="r" b="b"/>
              <a:pathLst>
                <a:path w="2898775" h="962025">
                  <a:moveTo>
                    <a:pt x="4985" y="0"/>
                  </a:moveTo>
                  <a:lnTo>
                    <a:pt x="0" y="946690"/>
                  </a:lnTo>
                  <a:lnTo>
                    <a:pt x="2893933" y="961770"/>
                  </a:lnTo>
                  <a:lnTo>
                    <a:pt x="2898702" y="15079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rgbClr val="FCEEE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5" name="object 11"/>
            <p:cNvSpPr/>
            <p:nvPr/>
          </p:nvSpPr>
          <p:spPr>
            <a:xfrm>
              <a:off x="1321942" y="3886902"/>
              <a:ext cx="2650457" cy="5104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6" name="object 12"/>
            <p:cNvSpPr txBox="1"/>
            <p:nvPr/>
          </p:nvSpPr>
          <p:spPr>
            <a:xfrm>
              <a:off x="1943647" y="5471294"/>
              <a:ext cx="1210945" cy="3181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20" dirty="0">
                  <a:latin typeface="微软雅黑"/>
                  <a:cs typeface="微软雅黑"/>
                </a:rPr>
                <a:t>Question</a:t>
              </a:r>
              <a:endParaRPr sz="2000">
                <a:latin typeface="微软雅黑"/>
                <a:cs typeface="微软雅黑"/>
              </a:endParaRPr>
            </a:p>
          </p:txBody>
        </p:sp>
        <p:sp>
          <p:nvSpPr>
            <p:cNvPr id="97" name="object 13"/>
            <p:cNvSpPr/>
            <p:nvPr/>
          </p:nvSpPr>
          <p:spPr>
            <a:xfrm>
              <a:off x="1255237" y="2467781"/>
              <a:ext cx="2765425" cy="611505"/>
            </a:xfrm>
            <a:custGeom>
              <a:avLst/>
              <a:gdLst/>
              <a:ahLst/>
              <a:cxnLst/>
              <a:rect l="l" t="t" r="r" b="b"/>
              <a:pathLst>
                <a:path w="2765425" h="611505">
                  <a:moveTo>
                    <a:pt x="0" y="611496"/>
                  </a:moveTo>
                  <a:lnTo>
                    <a:pt x="2764900" y="611496"/>
                  </a:lnTo>
                  <a:lnTo>
                    <a:pt x="2764900" y="0"/>
                  </a:lnTo>
                  <a:lnTo>
                    <a:pt x="0" y="0"/>
                  </a:lnTo>
                  <a:lnTo>
                    <a:pt x="0" y="611496"/>
                  </a:lnTo>
                  <a:close/>
                </a:path>
              </a:pathLst>
            </a:custGeom>
            <a:solidFill>
              <a:srgbClr val="FCEEE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8" name="object 14"/>
            <p:cNvSpPr/>
            <p:nvPr/>
          </p:nvSpPr>
          <p:spPr>
            <a:xfrm>
              <a:off x="1255237" y="2467781"/>
              <a:ext cx="2765425" cy="611505"/>
            </a:xfrm>
            <a:custGeom>
              <a:avLst/>
              <a:gdLst/>
              <a:ahLst/>
              <a:cxnLst/>
              <a:rect l="l" t="t" r="r" b="b"/>
              <a:pathLst>
                <a:path w="2765425" h="611505">
                  <a:moveTo>
                    <a:pt x="0" y="611496"/>
                  </a:moveTo>
                  <a:lnTo>
                    <a:pt x="2764900" y="611496"/>
                  </a:lnTo>
                  <a:lnTo>
                    <a:pt x="2764900" y="0"/>
                  </a:lnTo>
                  <a:lnTo>
                    <a:pt x="0" y="0"/>
                  </a:lnTo>
                  <a:lnTo>
                    <a:pt x="0" y="611496"/>
                  </a:lnTo>
                  <a:close/>
                </a:path>
              </a:pathLst>
            </a:custGeom>
            <a:ln w="5178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9" name="object 15"/>
            <p:cNvSpPr/>
            <p:nvPr/>
          </p:nvSpPr>
          <p:spPr>
            <a:xfrm>
              <a:off x="2860705" y="2533922"/>
              <a:ext cx="475615" cy="479425"/>
            </a:xfrm>
            <a:custGeom>
              <a:avLst/>
              <a:gdLst/>
              <a:ahLst/>
              <a:cxnLst/>
              <a:rect l="l" t="t" r="r" b="b"/>
              <a:pathLst>
                <a:path w="475614" h="479425">
                  <a:moveTo>
                    <a:pt x="237777" y="0"/>
                  </a:moveTo>
                  <a:lnTo>
                    <a:pt x="199201" y="3134"/>
                  </a:lnTo>
                  <a:lnTo>
                    <a:pt x="145210" y="18822"/>
                  </a:lnTo>
                  <a:lnTo>
                    <a:pt x="97335" y="46217"/>
                  </a:lnTo>
                  <a:lnTo>
                    <a:pt x="57227" y="83659"/>
                  </a:lnTo>
                  <a:lnTo>
                    <a:pt x="26534" y="129489"/>
                  </a:lnTo>
                  <a:lnTo>
                    <a:pt x="6908" y="182046"/>
                  </a:lnTo>
                  <a:lnTo>
                    <a:pt x="788" y="220002"/>
                  </a:lnTo>
                  <a:lnTo>
                    <a:pt x="0" y="239671"/>
                  </a:lnTo>
                  <a:lnTo>
                    <a:pt x="788" y="259310"/>
                  </a:lnTo>
                  <a:lnTo>
                    <a:pt x="6908" y="297225"/>
                  </a:lnTo>
                  <a:lnTo>
                    <a:pt x="26534" y="349758"/>
                  </a:lnTo>
                  <a:lnTo>
                    <a:pt x="57227" y="395595"/>
                  </a:lnTo>
                  <a:lnTo>
                    <a:pt x="97335" y="433063"/>
                  </a:lnTo>
                  <a:lnTo>
                    <a:pt x="145210" y="460490"/>
                  </a:lnTo>
                  <a:lnTo>
                    <a:pt x="199201" y="476202"/>
                  </a:lnTo>
                  <a:lnTo>
                    <a:pt x="237777" y="479342"/>
                  </a:lnTo>
                  <a:lnTo>
                    <a:pt x="257283" y="478547"/>
                  </a:lnTo>
                  <a:lnTo>
                    <a:pt x="294928" y="472369"/>
                  </a:lnTo>
                  <a:lnTo>
                    <a:pt x="347064" y="452566"/>
                  </a:lnTo>
                  <a:lnTo>
                    <a:pt x="392534" y="421607"/>
                  </a:lnTo>
                  <a:lnTo>
                    <a:pt x="429687" y="381163"/>
                  </a:lnTo>
                  <a:lnTo>
                    <a:pt x="456874" y="332908"/>
                  </a:lnTo>
                  <a:lnTo>
                    <a:pt x="472444" y="278516"/>
                  </a:lnTo>
                  <a:lnTo>
                    <a:pt x="475555" y="239671"/>
                  </a:lnTo>
                  <a:lnTo>
                    <a:pt x="474767" y="220002"/>
                  </a:lnTo>
                  <a:lnTo>
                    <a:pt x="468647" y="182046"/>
                  </a:lnTo>
                  <a:lnTo>
                    <a:pt x="449021" y="129489"/>
                  </a:lnTo>
                  <a:lnTo>
                    <a:pt x="418328" y="83659"/>
                  </a:lnTo>
                  <a:lnTo>
                    <a:pt x="378220" y="46217"/>
                  </a:lnTo>
                  <a:lnTo>
                    <a:pt x="330345" y="18822"/>
                  </a:lnTo>
                  <a:lnTo>
                    <a:pt x="276354" y="3134"/>
                  </a:lnTo>
                  <a:lnTo>
                    <a:pt x="237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0" name="object 16"/>
            <p:cNvSpPr/>
            <p:nvPr/>
          </p:nvSpPr>
          <p:spPr>
            <a:xfrm>
              <a:off x="2860705" y="2533922"/>
              <a:ext cx="475615" cy="479425"/>
            </a:xfrm>
            <a:custGeom>
              <a:avLst/>
              <a:gdLst/>
              <a:ahLst/>
              <a:cxnLst/>
              <a:rect l="l" t="t" r="r" b="b"/>
              <a:pathLst>
                <a:path w="475614" h="479425">
                  <a:moveTo>
                    <a:pt x="0" y="239671"/>
                  </a:moveTo>
                  <a:lnTo>
                    <a:pt x="3111" y="200773"/>
                  </a:lnTo>
                  <a:lnTo>
                    <a:pt x="18681" y="146342"/>
                  </a:lnTo>
                  <a:lnTo>
                    <a:pt x="45868" y="98086"/>
                  </a:lnTo>
                  <a:lnTo>
                    <a:pt x="83021" y="57663"/>
                  </a:lnTo>
                  <a:lnTo>
                    <a:pt x="128491" y="26734"/>
                  </a:lnTo>
                  <a:lnTo>
                    <a:pt x="180627" y="6960"/>
                  </a:lnTo>
                  <a:lnTo>
                    <a:pt x="218272" y="793"/>
                  </a:lnTo>
                  <a:lnTo>
                    <a:pt x="237777" y="0"/>
                  </a:lnTo>
                  <a:lnTo>
                    <a:pt x="257283" y="793"/>
                  </a:lnTo>
                  <a:lnTo>
                    <a:pt x="294928" y="6960"/>
                  </a:lnTo>
                  <a:lnTo>
                    <a:pt x="347064" y="26734"/>
                  </a:lnTo>
                  <a:lnTo>
                    <a:pt x="392534" y="57663"/>
                  </a:lnTo>
                  <a:lnTo>
                    <a:pt x="429687" y="98086"/>
                  </a:lnTo>
                  <a:lnTo>
                    <a:pt x="456874" y="146342"/>
                  </a:lnTo>
                  <a:lnTo>
                    <a:pt x="472444" y="200773"/>
                  </a:lnTo>
                  <a:lnTo>
                    <a:pt x="475555" y="239671"/>
                  </a:lnTo>
                  <a:lnTo>
                    <a:pt x="474767" y="259310"/>
                  </a:lnTo>
                  <a:lnTo>
                    <a:pt x="472444" y="278516"/>
                  </a:lnTo>
                  <a:lnTo>
                    <a:pt x="456874" y="332908"/>
                  </a:lnTo>
                  <a:lnTo>
                    <a:pt x="429687" y="381163"/>
                  </a:lnTo>
                  <a:lnTo>
                    <a:pt x="392534" y="421607"/>
                  </a:lnTo>
                  <a:lnTo>
                    <a:pt x="347064" y="452566"/>
                  </a:lnTo>
                  <a:lnTo>
                    <a:pt x="294928" y="472369"/>
                  </a:lnTo>
                  <a:lnTo>
                    <a:pt x="257283" y="478547"/>
                  </a:lnTo>
                  <a:lnTo>
                    <a:pt x="237777" y="479342"/>
                  </a:lnTo>
                  <a:lnTo>
                    <a:pt x="218272" y="478547"/>
                  </a:lnTo>
                  <a:lnTo>
                    <a:pt x="180627" y="472369"/>
                  </a:lnTo>
                  <a:lnTo>
                    <a:pt x="128491" y="452566"/>
                  </a:lnTo>
                  <a:lnTo>
                    <a:pt x="83021" y="421607"/>
                  </a:lnTo>
                  <a:lnTo>
                    <a:pt x="45868" y="381163"/>
                  </a:lnTo>
                  <a:lnTo>
                    <a:pt x="18681" y="332908"/>
                  </a:lnTo>
                  <a:lnTo>
                    <a:pt x="3111" y="278516"/>
                  </a:lnTo>
                  <a:lnTo>
                    <a:pt x="788" y="259310"/>
                  </a:lnTo>
                  <a:lnTo>
                    <a:pt x="0" y="239671"/>
                  </a:lnTo>
                  <a:close/>
                </a:path>
              </a:pathLst>
            </a:custGeom>
            <a:ln w="2594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1" name="object 17"/>
            <p:cNvSpPr/>
            <p:nvPr/>
          </p:nvSpPr>
          <p:spPr>
            <a:xfrm>
              <a:off x="1939050" y="2536943"/>
              <a:ext cx="475615" cy="473709"/>
            </a:xfrm>
            <a:custGeom>
              <a:avLst/>
              <a:gdLst/>
              <a:ahLst/>
              <a:cxnLst/>
              <a:rect l="l" t="t" r="r" b="b"/>
              <a:pathLst>
                <a:path w="475614" h="473710">
                  <a:moveTo>
                    <a:pt x="237799" y="0"/>
                  </a:moveTo>
                  <a:lnTo>
                    <a:pt x="199227" y="3096"/>
                  </a:lnTo>
                  <a:lnTo>
                    <a:pt x="145238" y="18592"/>
                  </a:lnTo>
                  <a:lnTo>
                    <a:pt x="97359" y="45651"/>
                  </a:lnTo>
                  <a:lnTo>
                    <a:pt x="57243" y="82628"/>
                  </a:lnTo>
                  <a:lnTo>
                    <a:pt x="26543" y="127882"/>
                  </a:lnTo>
                  <a:lnTo>
                    <a:pt x="6911" y="179771"/>
                  </a:lnTo>
                  <a:lnTo>
                    <a:pt x="0" y="236651"/>
                  </a:lnTo>
                  <a:lnTo>
                    <a:pt x="788" y="256064"/>
                  </a:lnTo>
                  <a:lnTo>
                    <a:pt x="12123" y="311463"/>
                  </a:lnTo>
                  <a:lnTo>
                    <a:pt x="35628" y="361322"/>
                  </a:lnTo>
                  <a:lnTo>
                    <a:pt x="69650" y="404000"/>
                  </a:lnTo>
                  <a:lnTo>
                    <a:pt x="112538" y="437853"/>
                  </a:lnTo>
                  <a:lnTo>
                    <a:pt x="162637" y="461240"/>
                  </a:lnTo>
                  <a:lnTo>
                    <a:pt x="218296" y="472518"/>
                  </a:lnTo>
                  <a:lnTo>
                    <a:pt x="237799" y="473302"/>
                  </a:lnTo>
                  <a:lnTo>
                    <a:pt x="257305" y="472518"/>
                  </a:lnTo>
                  <a:lnTo>
                    <a:pt x="294950" y="466426"/>
                  </a:lnTo>
                  <a:lnTo>
                    <a:pt x="347086" y="446893"/>
                  </a:lnTo>
                  <a:lnTo>
                    <a:pt x="392555" y="416346"/>
                  </a:lnTo>
                  <a:lnTo>
                    <a:pt x="429709" y="376427"/>
                  </a:lnTo>
                  <a:lnTo>
                    <a:pt x="456896" y="328779"/>
                  </a:lnTo>
                  <a:lnTo>
                    <a:pt x="472466" y="275044"/>
                  </a:lnTo>
                  <a:lnTo>
                    <a:pt x="475577" y="236651"/>
                  </a:lnTo>
                  <a:lnTo>
                    <a:pt x="474789" y="217237"/>
                  </a:lnTo>
                  <a:lnTo>
                    <a:pt x="463458" y="161839"/>
                  </a:lnTo>
                  <a:lnTo>
                    <a:pt x="439960" y="111979"/>
                  </a:lnTo>
                  <a:lnTo>
                    <a:pt x="405945" y="69301"/>
                  </a:lnTo>
                  <a:lnTo>
                    <a:pt x="363064" y="35448"/>
                  </a:lnTo>
                  <a:lnTo>
                    <a:pt x="312967" y="12061"/>
                  </a:lnTo>
                  <a:lnTo>
                    <a:pt x="257305" y="784"/>
                  </a:lnTo>
                  <a:lnTo>
                    <a:pt x="2377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2" name="object 18"/>
            <p:cNvSpPr/>
            <p:nvPr/>
          </p:nvSpPr>
          <p:spPr>
            <a:xfrm>
              <a:off x="1939050" y="2536943"/>
              <a:ext cx="475615" cy="473709"/>
            </a:xfrm>
            <a:custGeom>
              <a:avLst/>
              <a:gdLst/>
              <a:ahLst/>
              <a:cxnLst/>
              <a:rect l="l" t="t" r="r" b="b"/>
              <a:pathLst>
                <a:path w="475614" h="473710">
                  <a:moveTo>
                    <a:pt x="0" y="236651"/>
                  </a:moveTo>
                  <a:lnTo>
                    <a:pt x="3112" y="198257"/>
                  </a:lnTo>
                  <a:lnTo>
                    <a:pt x="18687" y="144522"/>
                  </a:lnTo>
                  <a:lnTo>
                    <a:pt x="45882" y="96874"/>
                  </a:lnTo>
                  <a:lnTo>
                    <a:pt x="83043" y="56955"/>
                  </a:lnTo>
                  <a:lnTo>
                    <a:pt x="128518" y="26408"/>
                  </a:lnTo>
                  <a:lnTo>
                    <a:pt x="180654" y="6875"/>
                  </a:lnTo>
                  <a:lnTo>
                    <a:pt x="218296" y="784"/>
                  </a:lnTo>
                  <a:lnTo>
                    <a:pt x="237799" y="0"/>
                  </a:lnTo>
                  <a:lnTo>
                    <a:pt x="257305" y="784"/>
                  </a:lnTo>
                  <a:lnTo>
                    <a:pt x="294950" y="6875"/>
                  </a:lnTo>
                  <a:lnTo>
                    <a:pt x="347086" y="26408"/>
                  </a:lnTo>
                  <a:lnTo>
                    <a:pt x="392555" y="56955"/>
                  </a:lnTo>
                  <a:lnTo>
                    <a:pt x="429709" y="96874"/>
                  </a:lnTo>
                  <a:lnTo>
                    <a:pt x="456896" y="144522"/>
                  </a:lnTo>
                  <a:lnTo>
                    <a:pt x="472466" y="198257"/>
                  </a:lnTo>
                  <a:lnTo>
                    <a:pt x="475577" y="236651"/>
                  </a:lnTo>
                  <a:lnTo>
                    <a:pt x="474789" y="256064"/>
                  </a:lnTo>
                  <a:lnTo>
                    <a:pt x="472466" y="275044"/>
                  </a:lnTo>
                  <a:lnTo>
                    <a:pt x="456896" y="328779"/>
                  </a:lnTo>
                  <a:lnTo>
                    <a:pt x="429709" y="376427"/>
                  </a:lnTo>
                  <a:lnTo>
                    <a:pt x="392555" y="416346"/>
                  </a:lnTo>
                  <a:lnTo>
                    <a:pt x="347086" y="446893"/>
                  </a:lnTo>
                  <a:lnTo>
                    <a:pt x="294950" y="466426"/>
                  </a:lnTo>
                  <a:lnTo>
                    <a:pt x="257305" y="472518"/>
                  </a:lnTo>
                  <a:lnTo>
                    <a:pt x="237799" y="473302"/>
                  </a:lnTo>
                  <a:lnTo>
                    <a:pt x="218296" y="472518"/>
                  </a:lnTo>
                  <a:lnTo>
                    <a:pt x="180654" y="466426"/>
                  </a:lnTo>
                  <a:lnTo>
                    <a:pt x="128518" y="446893"/>
                  </a:lnTo>
                  <a:lnTo>
                    <a:pt x="83043" y="416346"/>
                  </a:lnTo>
                  <a:lnTo>
                    <a:pt x="45882" y="376427"/>
                  </a:lnTo>
                  <a:lnTo>
                    <a:pt x="18687" y="328779"/>
                  </a:lnTo>
                  <a:lnTo>
                    <a:pt x="3112" y="275044"/>
                  </a:lnTo>
                  <a:lnTo>
                    <a:pt x="788" y="256064"/>
                  </a:lnTo>
                  <a:lnTo>
                    <a:pt x="0" y="236651"/>
                  </a:lnTo>
                  <a:close/>
                </a:path>
              </a:pathLst>
            </a:custGeom>
            <a:ln w="25948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3" name="object 19"/>
            <p:cNvSpPr/>
            <p:nvPr/>
          </p:nvSpPr>
          <p:spPr>
            <a:xfrm>
              <a:off x="2637666" y="3079277"/>
              <a:ext cx="8255" cy="619125"/>
            </a:xfrm>
            <a:custGeom>
              <a:avLst/>
              <a:gdLst/>
              <a:ahLst/>
              <a:cxnLst/>
              <a:rect l="l" t="t" r="r" b="b"/>
              <a:pathLst>
                <a:path w="8255" h="619125">
                  <a:moveTo>
                    <a:pt x="8019" y="619068"/>
                  </a:moveTo>
                  <a:lnTo>
                    <a:pt x="0" y="0"/>
                  </a:lnTo>
                </a:path>
              </a:pathLst>
            </a:custGeom>
            <a:ln w="2601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4" name="object 20"/>
            <p:cNvSpPr/>
            <p:nvPr/>
          </p:nvSpPr>
          <p:spPr>
            <a:xfrm>
              <a:off x="2558118" y="3079277"/>
              <a:ext cx="161290" cy="81915"/>
            </a:xfrm>
            <a:custGeom>
              <a:avLst/>
              <a:gdLst/>
              <a:ahLst/>
              <a:cxnLst/>
              <a:rect l="l" t="t" r="r" b="b"/>
              <a:pathLst>
                <a:path w="161289" h="81914">
                  <a:moveTo>
                    <a:pt x="161264" y="79171"/>
                  </a:moveTo>
                  <a:lnTo>
                    <a:pt x="79548" y="0"/>
                  </a:lnTo>
                  <a:lnTo>
                    <a:pt x="0" y="81328"/>
                  </a:lnTo>
                </a:path>
              </a:pathLst>
            </a:custGeom>
            <a:ln w="25912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5" name="object 21"/>
            <p:cNvSpPr txBox="1"/>
            <p:nvPr/>
          </p:nvSpPr>
          <p:spPr>
            <a:xfrm>
              <a:off x="161840" y="4261946"/>
              <a:ext cx="903605" cy="3181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25" dirty="0">
                  <a:latin typeface="微软雅黑"/>
                  <a:cs typeface="微软雅黑"/>
                </a:rPr>
                <a:t>BiRNN</a:t>
              </a:r>
              <a:endParaRPr sz="2000">
                <a:latin typeface="微软雅黑"/>
                <a:cs typeface="微软雅黑"/>
              </a:endParaRPr>
            </a:p>
          </p:txBody>
        </p:sp>
      </p:grpSp>
      <p:pic>
        <p:nvPicPr>
          <p:cNvPr id="106" name="图片 1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8980" y="5610888"/>
            <a:ext cx="1742857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2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7" t="41409" r="16668" b="25334"/>
          <a:stretch>
            <a:fillRect/>
          </a:stretch>
        </p:blipFill>
        <p:spPr>
          <a:xfrm rot="3033189" flipH="1" flipV="1">
            <a:off x="3029136" y="167120"/>
            <a:ext cx="6050981" cy="5874209"/>
          </a:xfrm>
          <a:custGeom>
            <a:avLst/>
            <a:gdLst>
              <a:gd name="connsiteX0" fmla="*/ 332987 w 3911893"/>
              <a:gd name="connsiteY0" fmla="*/ 1531239 h 3797612"/>
              <a:gd name="connsiteX1" fmla="*/ 330982 w 3911893"/>
              <a:gd name="connsiteY1" fmla="*/ 1529589 h 3797612"/>
              <a:gd name="connsiteX2" fmla="*/ 332868 w 3911893"/>
              <a:gd name="connsiteY2" fmla="*/ 1530021 h 3797612"/>
              <a:gd name="connsiteX3" fmla="*/ 336641 w 3911893"/>
              <a:gd name="connsiteY3" fmla="*/ 1530886 h 3797612"/>
              <a:gd name="connsiteX4" fmla="*/ 332868 w 3911893"/>
              <a:gd name="connsiteY4" fmla="*/ 1530021 h 3797612"/>
              <a:gd name="connsiteX5" fmla="*/ 332049 w 3911893"/>
              <a:gd name="connsiteY5" fmla="*/ 1521652 h 3797612"/>
              <a:gd name="connsiteX6" fmla="*/ 331915 w 3911893"/>
              <a:gd name="connsiteY6" fmla="*/ 1520282 h 3797612"/>
              <a:gd name="connsiteX7" fmla="*/ 338505 w 3911893"/>
              <a:gd name="connsiteY7" fmla="*/ 1512271 h 3797612"/>
              <a:gd name="connsiteX8" fmla="*/ 341226 w 3911893"/>
              <a:gd name="connsiteY8" fmla="*/ 1521226 h 3797612"/>
              <a:gd name="connsiteX9" fmla="*/ 336641 w 3911893"/>
              <a:gd name="connsiteY9" fmla="*/ 1530886 h 3797612"/>
              <a:gd name="connsiteX10" fmla="*/ 456882 w 3911893"/>
              <a:gd name="connsiteY10" fmla="*/ 1417442 h 3797612"/>
              <a:gd name="connsiteX11" fmla="*/ 456666 w 3911893"/>
              <a:gd name="connsiteY11" fmla="*/ 1417705 h 3797612"/>
              <a:gd name="connsiteX12" fmla="*/ 456396 w 3911893"/>
              <a:gd name="connsiteY12" fmla="*/ 1417011 h 3797612"/>
              <a:gd name="connsiteX13" fmla="*/ 449180 w 3911893"/>
              <a:gd name="connsiteY13" fmla="*/ 1418629 h 3797612"/>
              <a:gd name="connsiteX14" fmla="*/ 453050 w 3911893"/>
              <a:gd name="connsiteY14" fmla="*/ 1401664 h 3797612"/>
              <a:gd name="connsiteX15" fmla="*/ 448682 w 3911893"/>
              <a:gd name="connsiteY15" fmla="*/ 1394712 h 3797612"/>
              <a:gd name="connsiteX16" fmla="*/ 450329 w 3911893"/>
              <a:gd name="connsiteY16" fmla="*/ 1392710 h 3797612"/>
              <a:gd name="connsiteX17" fmla="*/ 455018 w 3911893"/>
              <a:gd name="connsiteY17" fmla="*/ 1410000 h 3797612"/>
              <a:gd name="connsiteX18" fmla="*/ 457058 w 3911893"/>
              <a:gd name="connsiteY18" fmla="*/ 1418146 h 3797612"/>
              <a:gd name="connsiteX19" fmla="*/ 456882 w 3911893"/>
              <a:gd name="connsiteY19" fmla="*/ 1417442 h 3797612"/>
              <a:gd name="connsiteX20" fmla="*/ 457309 w 3911893"/>
              <a:gd name="connsiteY20" fmla="*/ 1416923 h 3797612"/>
              <a:gd name="connsiteX21" fmla="*/ 458133 w 3911893"/>
              <a:gd name="connsiteY21" fmla="*/ 1415921 h 3797612"/>
              <a:gd name="connsiteX22" fmla="*/ 197449 w 3911893"/>
              <a:gd name="connsiteY22" fmla="*/ 1759321 h 3797612"/>
              <a:gd name="connsiteX23" fmla="*/ 195005 w 3911893"/>
              <a:gd name="connsiteY23" fmla="*/ 1760248 h 3797612"/>
              <a:gd name="connsiteX24" fmla="*/ 195667 w 3911893"/>
              <a:gd name="connsiteY24" fmla="*/ 1759954 h 3797612"/>
              <a:gd name="connsiteX25" fmla="*/ 197332 w 3911893"/>
              <a:gd name="connsiteY25" fmla="*/ 1759214 h 3797612"/>
              <a:gd name="connsiteX26" fmla="*/ 1686381 w 3911893"/>
              <a:gd name="connsiteY26" fmla="*/ 270517 h 3797612"/>
              <a:gd name="connsiteX27" fmla="*/ 1685598 w 3911893"/>
              <a:gd name="connsiteY27" fmla="*/ 271388 h 3797612"/>
              <a:gd name="connsiteX28" fmla="*/ 1684376 w 3911893"/>
              <a:gd name="connsiteY28" fmla="*/ 268867 h 3797612"/>
              <a:gd name="connsiteX29" fmla="*/ 1686381 w 3911893"/>
              <a:gd name="connsiteY29" fmla="*/ 270517 h 3797612"/>
              <a:gd name="connsiteX30" fmla="*/ 1573558 w 3911893"/>
              <a:gd name="connsiteY30" fmla="*/ 410271 h 3797612"/>
              <a:gd name="connsiteX31" fmla="*/ 1573534 w 3911893"/>
              <a:gd name="connsiteY31" fmla="*/ 410225 h 3797612"/>
              <a:gd name="connsiteX32" fmla="*/ 1572692 w 3911893"/>
              <a:gd name="connsiteY32" fmla="*/ 408694 h 3797612"/>
              <a:gd name="connsiteX33" fmla="*/ 1574525 w 3911893"/>
              <a:gd name="connsiteY33" fmla="*/ 408636 h 3797612"/>
              <a:gd name="connsiteX34" fmla="*/ 1573435 w 3911893"/>
              <a:gd name="connsiteY34" fmla="*/ 413922 h 3797612"/>
              <a:gd name="connsiteX35" fmla="*/ 1571836 w 3911893"/>
              <a:gd name="connsiteY35" fmla="*/ 413183 h 3797612"/>
              <a:gd name="connsiteX36" fmla="*/ 1573558 w 3911893"/>
              <a:gd name="connsiteY36" fmla="*/ 410271 h 3797612"/>
              <a:gd name="connsiteX37" fmla="*/ 1574674 w 3911893"/>
              <a:gd name="connsiteY37" fmla="*/ 412301 h 3797612"/>
              <a:gd name="connsiteX38" fmla="*/ 1519569 w 3911893"/>
              <a:gd name="connsiteY38" fmla="*/ 499314 h 3797612"/>
              <a:gd name="connsiteX39" fmla="*/ 1520465 w 3911893"/>
              <a:gd name="connsiteY39" fmla="*/ 496692 h 3797612"/>
              <a:gd name="connsiteX40" fmla="*/ 1521083 w 3911893"/>
              <a:gd name="connsiteY40" fmla="*/ 495942 h 3797612"/>
              <a:gd name="connsiteX41" fmla="*/ 1522113 w 3911893"/>
              <a:gd name="connsiteY41" fmla="*/ 494690 h 3797612"/>
              <a:gd name="connsiteX42" fmla="*/ 1519569 w 3911893"/>
              <a:gd name="connsiteY42" fmla="*/ 499314 h 3797612"/>
              <a:gd name="connsiteX43" fmla="*/ 1699039 w 3911893"/>
              <a:gd name="connsiteY43" fmla="*/ 286808 h 3797612"/>
              <a:gd name="connsiteX44" fmla="*/ 1695475 w 3911893"/>
              <a:gd name="connsiteY44" fmla="*/ 288074 h 3797612"/>
              <a:gd name="connsiteX45" fmla="*/ 1698477 w 3911893"/>
              <a:gd name="connsiteY45" fmla="*/ 286484 h 3797612"/>
              <a:gd name="connsiteX46" fmla="*/ 1813616 w 3911893"/>
              <a:gd name="connsiteY46" fmla="*/ 150460 h 3797612"/>
              <a:gd name="connsiteX47" fmla="*/ 1811169 w 3911893"/>
              <a:gd name="connsiteY47" fmla="*/ 151547 h 3797612"/>
              <a:gd name="connsiteX48" fmla="*/ 1809766 w 3911893"/>
              <a:gd name="connsiteY48" fmla="*/ 150392 h 3797612"/>
              <a:gd name="connsiteX49" fmla="*/ 1812638 w 3911893"/>
              <a:gd name="connsiteY49" fmla="*/ 147718 h 3797612"/>
              <a:gd name="connsiteX50" fmla="*/ 1536850 w 3911893"/>
              <a:gd name="connsiteY50" fmla="*/ 505365 h 3797612"/>
              <a:gd name="connsiteX51" fmla="*/ 1537212 w 3911893"/>
              <a:gd name="connsiteY51" fmla="*/ 502968 h 3797612"/>
              <a:gd name="connsiteX52" fmla="*/ 1538360 w 3911893"/>
              <a:gd name="connsiteY52" fmla="*/ 502675 h 3797612"/>
              <a:gd name="connsiteX53" fmla="*/ 1457419 w 3911893"/>
              <a:gd name="connsiteY53" fmla="*/ 606014 h 3797612"/>
              <a:gd name="connsiteX54" fmla="*/ 1456704 w 3911893"/>
              <a:gd name="connsiteY54" fmla="*/ 598710 h 3797612"/>
              <a:gd name="connsiteX55" fmla="*/ 1460016 w 3911893"/>
              <a:gd name="connsiteY55" fmla="*/ 601435 h 3797612"/>
              <a:gd name="connsiteX56" fmla="*/ 1460714 w 3911893"/>
              <a:gd name="connsiteY56" fmla="*/ 602010 h 3797612"/>
              <a:gd name="connsiteX57" fmla="*/ 1460016 w 3911893"/>
              <a:gd name="connsiteY57" fmla="*/ 601435 h 3797612"/>
              <a:gd name="connsiteX58" fmla="*/ 1460564 w 3911893"/>
              <a:gd name="connsiteY58" fmla="*/ 600468 h 3797612"/>
              <a:gd name="connsiteX59" fmla="*/ 1460714 w 3911893"/>
              <a:gd name="connsiteY59" fmla="*/ 602010 h 3797612"/>
              <a:gd name="connsiteX60" fmla="*/ 1836382 w 3911893"/>
              <a:gd name="connsiteY60" fmla="*/ 145426 h 3797612"/>
              <a:gd name="connsiteX61" fmla="*/ 1832372 w 3911893"/>
              <a:gd name="connsiteY61" fmla="*/ 142126 h 3797612"/>
              <a:gd name="connsiteX62" fmla="*/ 1829791 w 3911893"/>
              <a:gd name="connsiteY62" fmla="*/ 153436 h 3797612"/>
              <a:gd name="connsiteX63" fmla="*/ 1828361 w 3911893"/>
              <a:gd name="connsiteY63" fmla="*/ 138826 h 3797612"/>
              <a:gd name="connsiteX64" fmla="*/ 1815180 w 3911893"/>
              <a:gd name="connsiteY64" fmla="*/ 154847 h 3797612"/>
              <a:gd name="connsiteX65" fmla="*/ 1813616 w 3911893"/>
              <a:gd name="connsiteY65" fmla="*/ 150460 h 3797612"/>
              <a:gd name="connsiteX66" fmla="*/ 1815807 w 3911893"/>
              <a:gd name="connsiteY66" fmla="*/ 149486 h 3797612"/>
              <a:gd name="connsiteX67" fmla="*/ 1816470 w 3911893"/>
              <a:gd name="connsiteY67" fmla="*/ 149192 h 3797612"/>
              <a:gd name="connsiteX68" fmla="*/ 1817045 w 3911893"/>
              <a:gd name="connsiteY68" fmla="*/ 136232 h 3797612"/>
              <a:gd name="connsiteX69" fmla="*/ 1823278 w 3911893"/>
              <a:gd name="connsiteY69" fmla="*/ 124569 h 3797612"/>
              <a:gd name="connsiteX70" fmla="*/ 1829294 w 3911893"/>
              <a:gd name="connsiteY70" fmla="*/ 129519 h 3797612"/>
              <a:gd name="connsiteX71" fmla="*/ 1838605 w 3911893"/>
              <a:gd name="connsiteY71" fmla="*/ 130463 h 3797612"/>
              <a:gd name="connsiteX72" fmla="*/ 1840967 w 3911893"/>
              <a:gd name="connsiteY72" fmla="*/ 135766 h 3797612"/>
              <a:gd name="connsiteX73" fmla="*/ 1836382 w 3911893"/>
              <a:gd name="connsiteY73" fmla="*/ 145426 h 3797612"/>
              <a:gd name="connsiteX74" fmla="*/ 1381984 w 3911893"/>
              <a:gd name="connsiteY74" fmla="*/ 701785 h 3797612"/>
              <a:gd name="connsiteX75" fmla="*/ 1379979 w 3911893"/>
              <a:gd name="connsiteY75" fmla="*/ 700135 h 3797612"/>
              <a:gd name="connsiteX76" fmla="*/ 1381626 w 3911893"/>
              <a:gd name="connsiteY76" fmla="*/ 698133 h 3797612"/>
              <a:gd name="connsiteX77" fmla="*/ 1381984 w 3911893"/>
              <a:gd name="connsiteY77" fmla="*/ 701785 h 3797612"/>
              <a:gd name="connsiteX78" fmla="*/ 1533927 w 3911893"/>
              <a:gd name="connsiteY78" fmla="*/ 521202 h 3797612"/>
              <a:gd name="connsiteX79" fmla="*/ 1535003 w 3911893"/>
              <a:gd name="connsiteY79" fmla="*/ 508655 h 3797612"/>
              <a:gd name="connsiteX80" fmla="*/ 1536850 w 3911893"/>
              <a:gd name="connsiteY80" fmla="*/ 505365 h 3797612"/>
              <a:gd name="connsiteX81" fmla="*/ 1536372 w 3911893"/>
              <a:gd name="connsiteY81" fmla="*/ 508522 h 3797612"/>
              <a:gd name="connsiteX82" fmla="*/ 1538753 w 3911893"/>
              <a:gd name="connsiteY82" fmla="*/ 512170 h 3797612"/>
              <a:gd name="connsiteX83" fmla="*/ 1535485 w 3911893"/>
              <a:gd name="connsiteY83" fmla="*/ 518286 h 3797612"/>
              <a:gd name="connsiteX84" fmla="*/ 1533927 w 3911893"/>
              <a:gd name="connsiteY84" fmla="*/ 521202 h 3797612"/>
              <a:gd name="connsiteX85" fmla="*/ 1843688 w 3911893"/>
              <a:gd name="connsiteY85" fmla="*/ 144720 h 3797612"/>
              <a:gd name="connsiteX86" fmla="*/ 1842775 w 3911893"/>
              <a:gd name="connsiteY86" fmla="*/ 144809 h 3797612"/>
              <a:gd name="connsiteX87" fmla="*/ 1839803 w 3911893"/>
              <a:gd name="connsiteY87" fmla="*/ 145095 h 3797612"/>
              <a:gd name="connsiteX88" fmla="*/ 1839785 w 3911893"/>
              <a:gd name="connsiteY88" fmla="*/ 144867 h 3797612"/>
              <a:gd name="connsiteX89" fmla="*/ 1843623 w 3911893"/>
              <a:gd name="connsiteY89" fmla="*/ 144053 h 3797612"/>
              <a:gd name="connsiteX90" fmla="*/ 1846275 w 3911893"/>
              <a:gd name="connsiteY90" fmla="*/ 143491 h 3797612"/>
              <a:gd name="connsiteX91" fmla="*/ 1843623 w 3911893"/>
              <a:gd name="connsiteY91" fmla="*/ 144053 h 3797612"/>
              <a:gd name="connsiteX92" fmla="*/ 1843330 w 3911893"/>
              <a:gd name="connsiteY92" fmla="*/ 141068 h 3797612"/>
              <a:gd name="connsiteX93" fmla="*/ 1430451 w 3911893"/>
              <a:gd name="connsiteY93" fmla="*/ 650414 h 3797612"/>
              <a:gd name="connsiteX94" fmla="*/ 1431772 w 3911893"/>
              <a:gd name="connsiteY94" fmla="*/ 645360 h 3797612"/>
              <a:gd name="connsiteX95" fmla="*/ 1432579 w 3911893"/>
              <a:gd name="connsiteY95" fmla="*/ 647173 h 3797612"/>
              <a:gd name="connsiteX96" fmla="*/ 1392943 w 3911893"/>
              <a:gd name="connsiteY96" fmla="*/ 700727 h 3797612"/>
              <a:gd name="connsiteX97" fmla="*/ 1381626 w 3911893"/>
              <a:gd name="connsiteY97" fmla="*/ 698133 h 3797612"/>
              <a:gd name="connsiteX98" fmla="*/ 1384304 w 3911893"/>
              <a:gd name="connsiteY98" fmla="*/ 694878 h 3797612"/>
              <a:gd name="connsiteX99" fmla="*/ 1384922 w 3911893"/>
              <a:gd name="connsiteY99" fmla="*/ 694127 h 3797612"/>
              <a:gd name="connsiteX100" fmla="*/ 1388574 w 3911893"/>
              <a:gd name="connsiteY100" fmla="*/ 693775 h 3797612"/>
              <a:gd name="connsiteX101" fmla="*/ 1391512 w 3911893"/>
              <a:gd name="connsiteY101" fmla="*/ 686117 h 3797612"/>
              <a:gd name="connsiteX102" fmla="*/ 1382559 w 3911893"/>
              <a:gd name="connsiteY102" fmla="*/ 688825 h 3797612"/>
              <a:gd name="connsiteX103" fmla="*/ 1382201 w 3911893"/>
              <a:gd name="connsiteY103" fmla="*/ 685172 h 3797612"/>
              <a:gd name="connsiteX104" fmla="*/ 1392445 w 3911893"/>
              <a:gd name="connsiteY104" fmla="*/ 676810 h 3797612"/>
              <a:gd name="connsiteX105" fmla="*/ 1393160 w 3911893"/>
              <a:gd name="connsiteY105" fmla="*/ 684115 h 3797612"/>
              <a:gd name="connsiteX106" fmla="*/ 1402113 w 3911893"/>
              <a:gd name="connsiteY106" fmla="*/ 681407 h 3797612"/>
              <a:gd name="connsiteX107" fmla="*/ 1390580 w 3911893"/>
              <a:gd name="connsiteY107" fmla="*/ 695425 h 3797612"/>
              <a:gd name="connsiteX108" fmla="*/ 1392943 w 3911893"/>
              <a:gd name="connsiteY108" fmla="*/ 700727 h 3797612"/>
              <a:gd name="connsiteX109" fmla="*/ 1851351 w 3911893"/>
              <a:gd name="connsiteY109" fmla="*/ 147667 h 3797612"/>
              <a:gd name="connsiteX110" fmla="*/ 1850349 w 3911893"/>
              <a:gd name="connsiteY110" fmla="*/ 146842 h 3797612"/>
              <a:gd name="connsiteX111" fmla="*/ 1846275 w 3911893"/>
              <a:gd name="connsiteY111" fmla="*/ 143491 h 3797612"/>
              <a:gd name="connsiteX112" fmla="*/ 1849013 w 3911893"/>
              <a:gd name="connsiteY112" fmla="*/ 142910 h 3797612"/>
              <a:gd name="connsiteX113" fmla="*/ 1852642 w 3911893"/>
              <a:gd name="connsiteY113" fmla="*/ 142012 h 3797612"/>
              <a:gd name="connsiteX114" fmla="*/ 1851351 w 3911893"/>
              <a:gd name="connsiteY114" fmla="*/ 147667 h 3797612"/>
              <a:gd name="connsiteX115" fmla="*/ 1376569 w 3911893"/>
              <a:gd name="connsiteY115" fmla="*/ 733752 h 3797612"/>
              <a:gd name="connsiteX116" fmla="*/ 1376416 w 3911893"/>
              <a:gd name="connsiteY116" fmla="*/ 733777 h 3797612"/>
              <a:gd name="connsiteX117" fmla="*/ 1377538 w 3911893"/>
              <a:gd name="connsiteY117" fmla="*/ 731710 h 3797612"/>
              <a:gd name="connsiteX118" fmla="*/ 1376965 w 3911893"/>
              <a:gd name="connsiteY118" fmla="*/ 732917 h 3797612"/>
              <a:gd name="connsiteX119" fmla="*/ 1363256 w 3911893"/>
              <a:gd name="connsiteY119" fmla="*/ 757776 h 3797612"/>
              <a:gd name="connsiteX120" fmla="*/ 1362305 w 3911893"/>
              <a:gd name="connsiteY120" fmla="*/ 757376 h 3797612"/>
              <a:gd name="connsiteX121" fmla="*/ 1363425 w 3911893"/>
              <a:gd name="connsiteY121" fmla="*/ 757038 h 3797612"/>
              <a:gd name="connsiteX122" fmla="*/ 1353793 w 3911893"/>
              <a:gd name="connsiteY122" fmla="*/ 771651 h 3797612"/>
              <a:gd name="connsiteX123" fmla="*/ 1351191 w 3911893"/>
              <a:gd name="connsiteY123" fmla="*/ 774205 h 3797612"/>
              <a:gd name="connsiteX124" fmla="*/ 1353539 w 3911893"/>
              <a:gd name="connsiteY124" fmla="*/ 769053 h 3797612"/>
              <a:gd name="connsiteX125" fmla="*/ 1353628 w 3911893"/>
              <a:gd name="connsiteY125" fmla="*/ 769966 h 3797612"/>
              <a:gd name="connsiteX126" fmla="*/ 1365430 w 3911893"/>
              <a:gd name="connsiteY126" fmla="*/ 758688 h 3797612"/>
              <a:gd name="connsiteX127" fmla="*/ 1362730 w 3911893"/>
              <a:gd name="connsiteY127" fmla="*/ 760083 h 3797612"/>
              <a:gd name="connsiteX128" fmla="*/ 1363102 w 3911893"/>
              <a:gd name="connsiteY128" fmla="*/ 758452 h 3797612"/>
              <a:gd name="connsiteX129" fmla="*/ 1363256 w 3911893"/>
              <a:gd name="connsiteY129" fmla="*/ 757776 h 3797612"/>
              <a:gd name="connsiteX130" fmla="*/ 1361519 w 3911893"/>
              <a:gd name="connsiteY130" fmla="*/ 765391 h 3797612"/>
              <a:gd name="connsiteX131" fmla="*/ 1359251 w 3911893"/>
              <a:gd name="connsiteY131" fmla="*/ 766197 h 3797612"/>
              <a:gd name="connsiteX132" fmla="*/ 1362139 w 3911893"/>
              <a:gd name="connsiteY132" fmla="*/ 760388 h 3797612"/>
              <a:gd name="connsiteX133" fmla="*/ 1362730 w 3911893"/>
              <a:gd name="connsiteY133" fmla="*/ 760083 h 3797612"/>
              <a:gd name="connsiteX134" fmla="*/ 1408627 w 3911893"/>
              <a:gd name="connsiteY134" fmla="*/ 710273 h 3797612"/>
              <a:gd name="connsiteX135" fmla="*/ 1406264 w 3911893"/>
              <a:gd name="connsiteY135" fmla="*/ 704971 h 3797612"/>
              <a:gd name="connsiteX136" fmla="*/ 1407204 w 3911893"/>
              <a:gd name="connsiteY136" fmla="*/ 703341 h 3797612"/>
              <a:gd name="connsiteX137" fmla="*/ 1432553 w 3911893"/>
              <a:gd name="connsiteY137" fmla="*/ 686303 h 3797612"/>
              <a:gd name="connsiteX138" fmla="*/ 1431493 w 3911893"/>
              <a:gd name="connsiteY138" fmla="*/ 686657 h 3797612"/>
              <a:gd name="connsiteX139" fmla="*/ 1431345 w 3911893"/>
              <a:gd name="connsiteY139" fmla="*/ 685728 h 3797612"/>
              <a:gd name="connsiteX140" fmla="*/ 1433388 w 3911893"/>
              <a:gd name="connsiteY140" fmla="*/ 684982 h 3797612"/>
              <a:gd name="connsiteX141" fmla="*/ 1433125 w 3911893"/>
              <a:gd name="connsiteY141" fmla="*/ 696847 h 3797612"/>
              <a:gd name="connsiteX142" fmla="*/ 1430762 w 3911893"/>
              <a:gd name="connsiteY142" fmla="*/ 691545 h 3797612"/>
              <a:gd name="connsiteX143" fmla="*/ 1427466 w 3911893"/>
              <a:gd name="connsiteY143" fmla="*/ 695550 h 3797612"/>
              <a:gd name="connsiteX144" fmla="*/ 1429829 w 3911893"/>
              <a:gd name="connsiteY144" fmla="*/ 700853 h 3797612"/>
              <a:gd name="connsiteX145" fmla="*/ 1426176 w 3911893"/>
              <a:gd name="connsiteY145" fmla="*/ 701205 h 3797612"/>
              <a:gd name="connsiteX146" fmla="*/ 1426751 w 3911893"/>
              <a:gd name="connsiteY146" fmla="*/ 688245 h 3797612"/>
              <a:gd name="connsiteX147" fmla="*/ 1431493 w 3911893"/>
              <a:gd name="connsiteY147" fmla="*/ 686657 h 3797612"/>
              <a:gd name="connsiteX148" fmla="*/ 1914834 w 3911893"/>
              <a:gd name="connsiteY148" fmla="*/ 111956 h 3797612"/>
              <a:gd name="connsiteX149" fmla="*/ 1912595 w 3911893"/>
              <a:gd name="connsiteY149" fmla="*/ 114102 h 3797612"/>
              <a:gd name="connsiteX150" fmla="*/ 1912506 w 3911893"/>
              <a:gd name="connsiteY150" fmla="*/ 113189 h 3797612"/>
              <a:gd name="connsiteX151" fmla="*/ 1911961 w 3911893"/>
              <a:gd name="connsiteY151" fmla="*/ 107630 h 3797612"/>
              <a:gd name="connsiteX152" fmla="*/ 1914870 w 3911893"/>
              <a:gd name="connsiteY152" fmla="*/ 106739 h 3797612"/>
              <a:gd name="connsiteX153" fmla="*/ 1914834 w 3911893"/>
              <a:gd name="connsiteY153" fmla="*/ 111956 h 3797612"/>
              <a:gd name="connsiteX154" fmla="*/ 1924230 w 3911893"/>
              <a:gd name="connsiteY154" fmla="*/ 101121 h 3797612"/>
              <a:gd name="connsiteX155" fmla="*/ 1923933 w 3911893"/>
              <a:gd name="connsiteY155" fmla="*/ 101025 h 3797612"/>
              <a:gd name="connsiteX156" fmla="*/ 1924392 w 3911893"/>
              <a:gd name="connsiteY156" fmla="*/ 99828 h 3797612"/>
              <a:gd name="connsiteX157" fmla="*/ 1926134 w 3911893"/>
              <a:gd name="connsiteY157" fmla="*/ 101734 h 3797612"/>
              <a:gd name="connsiteX158" fmla="*/ 1924263 w 3911893"/>
              <a:gd name="connsiteY158" fmla="*/ 101454 h 3797612"/>
              <a:gd name="connsiteX159" fmla="*/ 1924190 w 3911893"/>
              <a:gd name="connsiteY159" fmla="*/ 101443 h 3797612"/>
              <a:gd name="connsiteX160" fmla="*/ 1924230 w 3911893"/>
              <a:gd name="connsiteY160" fmla="*/ 101121 h 3797612"/>
              <a:gd name="connsiteX161" fmla="*/ 1911663 w 3911893"/>
              <a:gd name="connsiteY161" fmla="*/ 123409 h 3797612"/>
              <a:gd name="connsiteX162" fmla="*/ 1910750 w 3911893"/>
              <a:gd name="connsiteY162" fmla="*/ 123498 h 3797612"/>
              <a:gd name="connsiteX163" fmla="*/ 1908746 w 3911893"/>
              <a:gd name="connsiteY163" fmla="*/ 123691 h 3797612"/>
              <a:gd name="connsiteX164" fmla="*/ 1909651 w 3911893"/>
              <a:gd name="connsiteY164" fmla="*/ 122167 h 3797612"/>
              <a:gd name="connsiteX165" fmla="*/ 1911663 w 3911893"/>
              <a:gd name="connsiteY165" fmla="*/ 123409 h 3797612"/>
              <a:gd name="connsiteX166" fmla="*/ 1300736 w 3911893"/>
              <a:gd name="connsiteY166" fmla="*/ 870012 h 3797612"/>
              <a:gd name="connsiteX167" fmla="*/ 1299662 w 3911893"/>
              <a:gd name="connsiteY167" fmla="*/ 870807 h 3797612"/>
              <a:gd name="connsiteX168" fmla="*/ 1299472 w 3911893"/>
              <a:gd name="connsiteY168" fmla="*/ 870948 h 3797612"/>
              <a:gd name="connsiteX169" fmla="*/ 1300456 w 3911893"/>
              <a:gd name="connsiteY169" fmla="*/ 869882 h 3797612"/>
              <a:gd name="connsiteX170" fmla="*/ 1860260 w 3911893"/>
              <a:gd name="connsiteY170" fmla="*/ 196902 h 3797612"/>
              <a:gd name="connsiteX171" fmla="*/ 1859949 w 3911893"/>
              <a:gd name="connsiteY171" fmla="*/ 196336 h 3797612"/>
              <a:gd name="connsiteX172" fmla="*/ 1860244 w 3911893"/>
              <a:gd name="connsiteY172" fmla="*/ 196122 h 3797612"/>
              <a:gd name="connsiteX173" fmla="*/ 1321939 w 3911893"/>
              <a:gd name="connsiteY173" fmla="*/ 860591 h 3797612"/>
              <a:gd name="connsiteX174" fmla="*/ 1309779 w 3911893"/>
              <a:gd name="connsiteY174" fmla="*/ 868217 h 3797612"/>
              <a:gd name="connsiteX175" fmla="*/ 1309076 w 3911893"/>
              <a:gd name="connsiteY175" fmla="*/ 868658 h 3797612"/>
              <a:gd name="connsiteX176" fmla="*/ 1304032 w 3911893"/>
              <a:gd name="connsiteY176" fmla="*/ 866007 h 3797612"/>
              <a:gd name="connsiteX177" fmla="*/ 1300456 w 3911893"/>
              <a:gd name="connsiteY177" fmla="*/ 869882 h 3797612"/>
              <a:gd name="connsiteX178" fmla="*/ 1293736 w 3911893"/>
              <a:gd name="connsiteY178" fmla="*/ 866771 h 3797612"/>
              <a:gd name="connsiteX179" fmla="*/ 1306612 w 3911893"/>
              <a:gd name="connsiteY179" fmla="*/ 854697 h 3797612"/>
              <a:gd name="connsiteX180" fmla="*/ 1310840 w 3911893"/>
              <a:gd name="connsiteY180" fmla="*/ 841384 h 3797612"/>
              <a:gd name="connsiteX181" fmla="*/ 1314135 w 3911893"/>
              <a:gd name="connsiteY181" fmla="*/ 837379 h 3797612"/>
              <a:gd name="connsiteX182" fmla="*/ 1316498 w 3911893"/>
              <a:gd name="connsiteY182" fmla="*/ 842682 h 3797612"/>
              <a:gd name="connsiteX183" fmla="*/ 1328249 w 3911893"/>
              <a:gd name="connsiteY183" fmla="*/ 812051 h 3797612"/>
              <a:gd name="connsiteX184" fmla="*/ 1337777 w 3911893"/>
              <a:gd name="connsiteY184" fmla="*/ 796383 h 3797612"/>
              <a:gd name="connsiteX185" fmla="*/ 1341430 w 3911893"/>
              <a:gd name="connsiteY185" fmla="*/ 796031 h 3797612"/>
              <a:gd name="connsiteX186" fmla="*/ 1345658 w 3911893"/>
              <a:gd name="connsiteY186" fmla="*/ 782718 h 3797612"/>
              <a:gd name="connsiteX187" fmla="*/ 1354254 w 3911893"/>
              <a:gd name="connsiteY187" fmla="*/ 776358 h 3797612"/>
              <a:gd name="connsiteX188" fmla="*/ 1353793 w 3911893"/>
              <a:gd name="connsiteY188" fmla="*/ 771651 h 3797612"/>
              <a:gd name="connsiteX189" fmla="*/ 1358839 w 3911893"/>
              <a:gd name="connsiteY189" fmla="*/ 766698 h 3797612"/>
              <a:gd name="connsiteX190" fmla="*/ 1360845 w 3911893"/>
              <a:gd name="connsiteY190" fmla="*/ 768348 h 3797612"/>
              <a:gd name="connsiteX191" fmla="*/ 1361519 w 3911893"/>
              <a:gd name="connsiteY191" fmla="*/ 765391 h 3797612"/>
              <a:gd name="connsiteX192" fmla="*/ 1361924 w 3911893"/>
              <a:gd name="connsiteY192" fmla="*/ 765248 h 3797612"/>
              <a:gd name="connsiteX193" fmla="*/ 1375316 w 3911893"/>
              <a:gd name="connsiteY193" fmla="*/ 746672 h 3797612"/>
              <a:gd name="connsiteX194" fmla="*/ 1370016 w 3911893"/>
              <a:gd name="connsiteY194" fmla="*/ 749027 h 3797612"/>
              <a:gd name="connsiteX195" fmla="*/ 1367653 w 3911893"/>
              <a:gd name="connsiteY195" fmla="*/ 743725 h 3797612"/>
              <a:gd name="connsiteX196" fmla="*/ 1372953 w 3911893"/>
              <a:gd name="connsiteY196" fmla="*/ 741370 h 3797612"/>
              <a:gd name="connsiteX197" fmla="*/ 1376569 w 3911893"/>
              <a:gd name="connsiteY197" fmla="*/ 733752 h 3797612"/>
              <a:gd name="connsiteX198" fmla="*/ 1378174 w 3911893"/>
              <a:gd name="connsiteY198" fmla="*/ 733492 h 3797612"/>
              <a:gd name="connsiteX199" fmla="*/ 1376606 w 3911893"/>
              <a:gd name="connsiteY199" fmla="*/ 741017 h 3797612"/>
              <a:gd name="connsiteX200" fmla="*/ 1383554 w 3911893"/>
              <a:gd name="connsiteY200" fmla="*/ 736660 h 3797612"/>
              <a:gd name="connsiteX201" fmla="*/ 1387138 w 3911893"/>
              <a:gd name="connsiteY201" fmla="*/ 725377 h 3797612"/>
              <a:gd name="connsiteX202" fmla="*/ 1389832 w 3911893"/>
              <a:gd name="connsiteY202" fmla="*/ 725453 h 3797612"/>
              <a:gd name="connsiteX203" fmla="*/ 1387782 w 3911893"/>
              <a:gd name="connsiteY203" fmla="*/ 723347 h 3797612"/>
              <a:gd name="connsiteX204" fmla="*/ 1387254 w 3911893"/>
              <a:gd name="connsiteY204" fmla="*/ 725011 h 3797612"/>
              <a:gd name="connsiteX205" fmla="*/ 1387138 w 3911893"/>
              <a:gd name="connsiteY205" fmla="*/ 725377 h 3797612"/>
              <a:gd name="connsiteX206" fmla="*/ 1386135 w 3911893"/>
              <a:gd name="connsiteY206" fmla="*/ 725349 h 3797612"/>
              <a:gd name="connsiteX207" fmla="*/ 1383772 w 3911893"/>
              <a:gd name="connsiteY207" fmla="*/ 720047 h 3797612"/>
              <a:gd name="connsiteX208" fmla="*/ 1396953 w 3911893"/>
              <a:gd name="connsiteY208" fmla="*/ 704026 h 3797612"/>
              <a:gd name="connsiteX209" fmla="*/ 1402611 w 3911893"/>
              <a:gd name="connsiteY209" fmla="*/ 705324 h 3797612"/>
              <a:gd name="connsiteX210" fmla="*/ 1402829 w 3911893"/>
              <a:gd name="connsiteY210" fmla="*/ 688711 h 3797612"/>
              <a:gd name="connsiteX211" fmla="*/ 1402113 w 3911893"/>
              <a:gd name="connsiteY211" fmla="*/ 681407 h 3797612"/>
              <a:gd name="connsiteX212" fmla="*/ 1412140 w 3911893"/>
              <a:gd name="connsiteY212" fmla="*/ 689656 h 3797612"/>
              <a:gd name="connsiteX213" fmla="*/ 1434134 w 3911893"/>
              <a:gd name="connsiteY213" fmla="*/ 650663 h 3797612"/>
              <a:gd name="connsiteX214" fmla="*/ 1432579 w 3911893"/>
              <a:gd name="connsiteY214" fmla="*/ 647173 h 3797612"/>
              <a:gd name="connsiteX215" fmla="*/ 1441657 w 3911893"/>
              <a:gd name="connsiteY215" fmla="*/ 633345 h 3797612"/>
              <a:gd name="connsiteX216" fmla="*/ 1429409 w 3911893"/>
              <a:gd name="connsiteY216" fmla="*/ 640058 h 3797612"/>
              <a:gd name="connsiteX217" fmla="*/ 1435999 w 3911893"/>
              <a:gd name="connsiteY217" fmla="*/ 632048 h 3797612"/>
              <a:gd name="connsiteX218" fmla="*/ 1440584 w 3911893"/>
              <a:gd name="connsiteY218" fmla="*/ 622388 h 3797612"/>
              <a:gd name="connsiteX219" fmla="*/ 1451543 w 3911893"/>
              <a:gd name="connsiteY219" fmla="*/ 621330 h 3797612"/>
              <a:gd name="connsiteX220" fmla="*/ 1455912 w 3911893"/>
              <a:gd name="connsiteY220" fmla="*/ 628282 h 3797612"/>
              <a:gd name="connsiteX221" fmla="*/ 1462502 w 3911893"/>
              <a:gd name="connsiteY221" fmla="*/ 620272 h 3797612"/>
              <a:gd name="connsiteX222" fmla="*/ 1460497 w 3911893"/>
              <a:gd name="connsiteY222" fmla="*/ 618622 h 3797612"/>
              <a:gd name="connsiteX223" fmla="*/ 1453191 w 3911893"/>
              <a:gd name="connsiteY223" fmla="*/ 619327 h 3797612"/>
              <a:gd name="connsiteX224" fmla="*/ 1460714 w 3911893"/>
              <a:gd name="connsiteY224" fmla="*/ 602010 h 3797612"/>
              <a:gd name="connsiteX225" fmla="*/ 1461647 w 3911893"/>
              <a:gd name="connsiteY225" fmla="*/ 592702 h 3797612"/>
              <a:gd name="connsiteX226" fmla="*/ 1457994 w 3911893"/>
              <a:gd name="connsiteY226" fmla="*/ 593055 h 3797612"/>
              <a:gd name="connsiteX227" fmla="*/ 1453051 w 3911893"/>
              <a:gd name="connsiteY227" fmla="*/ 599062 h 3797612"/>
              <a:gd name="connsiteX228" fmla="*/ 1453983 w 3911893"/>
              <a:gd name="connsiteY228" fmla="*/ 589755 h 3797612"/>
              <a:gd name="connsiteX229" fmla="*/ 1469528 w 3911893"/>
              <a:gd name="connsiteY229" fmla="*/ 579037 h 3797612"/>
              <a:gd name="connsiteX230" fmla="*/ 1467165 w 3911893"/>
              <a:gd name="connsiteY230" fmla="*/ 573735 h 3797612"/>
              <a:gd name="connsiteX231" fmla="*/ 1477051 w 3911893"/>
              <a:gd name="connsiteY231" fmla="*/ 561719 h 3797612"/>
              <a:gd name="connsiteX232" fmla="*/ 1476335 w 3911893"/>
              <a:gd name="connsiteY232" fmla="*/ 554414 h 3797612"/>
              <a:gd name="connsiteX233" fmla="*/ 1469030 w 3911893"/>
              <a:gd name="connsiteY233" fmla="*/ 555120 h 3797612"/>
              <a:gd name="connsiteX234" fmla="*/ 1482926 w 3911893"/>
              <a:gd name="connsiteY234" fmla="*/ 546404 h 3797612"/>
              <a:gd name="connsiteX235" fmla="*/ 1487511 w 3911893"/>
              <a:gd name="connsiteY235" fmla="*/ 536744 h 3797612"/>
              <a:gd name="connsiteX236" fmla="*/ 1481853 w 3911893"/>
              <a:gd name="connsiteY236" fmla="*/ 535447 h 3797612"/>
              <a:gd name="connsiteX237" fmla="*/ 1494460 w 3911893"/>
              <a:gd name="connsiteY237" fmla="*/ 532386 h 3797612"/>
              <a:gd name="connsiteX238" fmla="*/ 1496682 w 3911893"/>
              <a:gd name="connsiteY238" fmla="*/ 517424 h 3797612"/>
              <a:gd name="connsiteX239" fmla="*/ 1502698 w 3911893"/>
              <a:gd name="connsiteY239" fmla="*/ 522373 h 3797612"/>
              <a:gd name="connsiteX240" fmla="*/ 1505268 w 3911893"/>
              <a:gd name="connsiteY240" fmla="*/ 515673 h 3797612"/>
              <a:gd name="connsiteX241" fmla="*/ 1507641 w 3911893"/>
              <a:gd name="connsiteY241" fmla="*/ 516366 h 3797612"/>
              <a:gd name="connsiteX242" fmla="*/ 1509646 w 3911893"/>
              <a:gd name="connsiteY242" fmla="*/ 518016 h 3797612"/>
              <a:gd name="connsiteX243" fmla="*/ 1509864 w 3911893"/>
              <a:gd name="connsiteY243" fmla="*/ 501403 h 3797612"/>
              <a:gd name="connsiteX244" fmla="*/ 1518102 w 3911893"/>
              <a:gd name="connsiteY244" fmla="*/ 491390 h 3797612"/>
              <a:gd name="connsiteX245" fmla="*/ 1512444 w 3911893"/>
              <a:gd name="connsiteY245" fmla="*/ 490093 h 3797612"/>
              <a:gd name="connsiteX246" fmla="*/ 1514092 w 3911893"/>
              <a:gd name="connsiteY246" fmla="*/ 488091 h 3797612"/>
              <a:gd name="connsiteX247" fmla="*/ 1506428 w 3911893"/>
              <a:gd name="connsiteY247" fmla="*/ 485143 h 3797612"/>
              <a:gd name="connsiteX248" fmla="*/ 1527490 w 3911893"/>
              <a:gd name="connsiteY248" fmla="*/ 455458 h 3797612"/>
              <a:gd name="connsiteX249" fmla="*/ 1543609 w 3911893"/>
              <a:gd name="connsiteY249" fmla="*/ 431780 h 3797612"/>
              <a:gd name="connsiteX250" fmla="*/ 1547262 w 3911893"/>
              <a:gd name="connsiteY250" fmla="*/ 431427 h 3797612"/>
              <a:gd name="connsiteX251" fmla="*/ 1531858 w 3911893"/>
              <a:gd name="connsiteY251" fmla="*/ 462410 h 3797612"/>
              <a:gd name="connsiteX252" fmla="*/ 1528921 w 3911893"/>
              <a:gd name="connsiteY252" fmla="*/ 470068 h 3797612"/>
              <a:gd name="connsiteX253" fmla="*/ 1529278 w 3911893"/>
              <a:gd name="connsiteY253" fmla="*/ 473720 h 3797612"/>
              <a:gd name="connsiteX254" fmla="*/ 1537516 w 3911893"/>
              <a:gd name="connsiteY254" fmla="*/ 463707 h 3797612"/>
              <a:gd name="connsiteX255" fmla="*/ 1543175 w 3911893"/>
              <a:gd name="connsiteY255" fmla="*/ 465004 h 3797612"/>
              <a:gd name="connsiteX256" fmla="*/ 1550698 w 3911893"/>
              <a:gd name="connsiteY256" fmla="*/ 447686 h 3797612"/>
              <a:gd name="connsiteX257" fmla="*/ 1553993 w 3911893"/>
              <a:gd name="connsiteY257" fmla="*/ 443682 h 3797612"/>
              <a:gd name="connsiteX258" fmla="*/ 1556216 w 3911893"/>
              <a:gd name="connsiteY258" fmla="*/ 428719 h 3797612"/>
              <a:gd name="connsiteX259" fmla="*/ 1559869 w 3911893"/>
              <a:gd name="connsiteY259" fmla="*/ 428366 h 3797612"/>
              <a:gd name="connsiteX260" fmla="*/ 1564454 w 3911893"/>
              <a:gd name="connsiteY260" fmla="*/ 418706 h 3797612"/>
              <a:gd name="connsiteX261" fmla="*/ 1569755 w 3911893"/>
              <a:gd name="connsiteY261" fmla="*/ 416351 h 3797612"/>
              <a:gd name="connsiteX262" fmla="*/ 1574838 w 3911893"/>
              <a:gd name="connsiteY262" fmla="*/ 430608 h 3797612"/>
              <a:gd name="connsiteX263" fmla="*/ 1579423 w 3911893"/>
              <a:gd name="connsiteY263" fmla="*/ 420948 h 3797612"/>
              <a:gd name="connsiteX264" fmla="*/ 1574674 w 3911893"/>
              <a:gd name="connsiteY264" fmla="*/ 412301 h 3797612"/>
              <a:gd name="connsiteX265" fmla="*/ 1577546 w 3911893"/>
              <a:gd name="connsiteY265" fmla="*/ 408542 h 3797612"/>
              <a:gd name="connsiteX266" fmla="*/ 1574525 w 3911893"/>
              <a:gd name="connsiteY266" fmla="*/ 408636 h 3797612"/>
              <a:gd name="connsiteX267" fmla="*/ 1575565 w 3911893"/>
              <a:gd name="connsiteY267" fmla="*/ 406879 h 3797612"/>
              <a:gd name="connsiteX268" fmla="*/ 1584226 w 3911893"/>
              <a:gd name="connsiteY268" fmla="*/ 394676 h 3797612"/>
              <a:gd name="connsiteX269" fmla="*/ 1596475 w 3911893"/>
              <a:gd name="connsiteY269" fmla="*/ 387963 h 3797612"/>
              <a:gd name="connsiteX270" fmla="*/ 1602133 w 3911893"/>
              <a:gd name="connsiteY270" fmla="*/ 389260 h 3797612"/>
              <a:gd name="connsiteX271" fmla="*/ 1614957 w 3911893"/>
              <a:gd name="connsiteY271" fmla="*/ 369587 h 3797612"/>
              <a:gd name="connsiteX272" fmla="*/ 1609657 w 3911893"/>
              <a:gd name="connsiteY272" fmla="*/ 371942 h 3797612"/>
              <a:gd name="connsiteX273" fmla="*/ 1598123 w 3911893"/>
              <a:gd name="connsiteY273" fmla="*/ 385960 h 3797612"/>
              <a:gd name="connsiteX274" fmla="*/ 1596692 w 3911893"/>
              <a:gd name="connsiteY274" fmla="*/ 371350 h 3797612"/>
              <a:gd name="connsiteX275" fmla="*/ 1606221 w 3911893"/>
              <a:gd name="connsiteY275" fmla="*/ 355682 h 3797612"/>
              <a:gd name="connsiteX276" fmla="*/ 1606578 w 3911893"/>
              <a:gd name="connsiteY276" fmla="*/ 359335 h 3797612"/>
              <a:gd name="connsiteX277" fmla="*/ 1613527 w 3911893"/>
              <a:gd name="connsiteY277" fmla="*/ 354977 h 3797612"/>
              <a:gd name="connsiteX278" fmla="*/ 1621407 w 3911893"/>
              <a:gd name="connsiteY278" fmla="*/ 341312 h 3797612"/>
              <a:gd name="connsiteX279" fmla="*/ 1634588 w 3911893"/>
              <a:gd name="connsiteY279" fmla="*/ 325291 h 3797612"/>
              <a:gd name="connsiteX280" fmla="*/ 1649775 w 3911893"/>
              <a:gd name="connsiteY280" fmla="*/ 310921 h 3797612"/>
              <a:gd name="connsiteX281" fmla="*/ 1662241 w 3911893"/>
              <a:gd name="connsiteY281" fmla="*/ 287595 h 3797612"/>
              <a:gd name="connsiteX282" fmla="*/ 1669190 w 3911893"/>
              <a:gd name="connsiteY282" fmla="*/ 283237 h 3797612"/>
              <a:gd name="connsiteX283" fmla="*/ 1670480 w 3911893"/>
              <a:gd name="connsiteY283" fmla="*/ 277582 h 3797612"/>
              <a:gd name="connsiteX284" fmla="*/ 1683661 w 3911893"/>
              <a:gd name="connsiteY284" fmla="*/ 261562 h 3797612"/>
              <a:gd name="connsiteX285" fmla="*/ 1677428 w 3911893"/>
              <a:gd name="connsiteY285" fmla="*/ 273225 h 3797612"/>
              <a:gd name="connsiteX286" fmla="*/ 1679472 w 3911893"/>
              <a:gd name="connsiteY286" fmla="*/ 278212 h 3797612"/>
              <a:gd name="connsiteX287" fmla="*/ 1685598 w 3911893"/>
              <a:gd name="connsiteY287" fmla="*/ 271388 h 3797612"/>
              <a:gd name="connsiteX288" fmla="*/ 1685603 w 3911893"/>
              <a:gd name="connsiteY288" fmla="*/ 271399 h 3797612"/>
              <a:gd name="connsiteX289" fmla="*/ 1695910 w 3911893"/>
              <a:gd name="connsiteY289" fmla="*/ 254849 h 3797612"/>
              <a:gd name="connsiteX290" fmla="*/ 1706153 w 3911893"/>
              <a:gd name="connsiteY290" fmla="*/ 246486 h 3797612"/>
              <a:gd name="connsiteX291" fmla="*/ 1706094 w 3911893"/>
              <a:gd name="connsiteY291" fmla="*/ 247366 h 3797612"/>
              <a:gd name="connsiteX292" fmla="*/ 1705841 w 3911893"/>
              <a:gd name="connsiteY292" fmla="*/ 248590 h 3797612"/>
              <a:gd name="connsiteX293" fmla="*/ 1705965 w 3911893"/>
              <a:gd name="connsiteY293" fmla="*/ 249270 h 3797612"/>
              <a:gd name="connsiteX294" fmla="*/ 1706094 w 3911893"/>
              <a:gd name="connsiteY294" fmla="*/ 247366 h 3797612"/>
              <a:gd name="connsiteX295" fmla="*/ 1707444 w 3911893"/>
              <a:gd name="connsiteY295" fmla="*/ 240831 h 3797612"/>
              <a:gd name="connsiteX296" fmla="*/ 1698132 w 3911893"/>
              <a:gd name="connsiteY296" fmla="*/ 239887 h 3797612"/>
              <a:gd name="connsiteX297" fmla="*/ 1699423 w 3911893"/>
              <a:gd name="connsiteY297" fmla="*/ 234231 h 3797612"/>
              <a:gd name="connsiteX298" fmla="*/ 1702718 w 3911893"/>
              <a:gd name="connsiteY298" fmla="*/ 230226 h 3797612"/>
              <a:gd name="connsiteX299" fmla="*/ 1704129 w 3911893"/>
              <a:gd name="connsiteY299" fmla="*/ 230550 h 3797612"/>
              <a:gd name="connsiteX300" fmla="*/ 1702594 w 3911893"/>
              <a:gd name="connsiteY300" fmla="*/ 233378 h 3797612"/>
              <a:gd name="connsiteX301" fmla="*/ 1708376 w 3911893"/>
              <a:gd name="connsiteY301" fmla="*/ 231524 h 3797612"/>
              <a:gd name="connsiteX302" fmla="*/ 1704129 w 3911893"/>
              <a:gd name="connsiteY302" fmla="*/ 230550 h 3797612"/>
              <a:gd name="connsiteX303" fmla="*/ 1713894 w 3911893"/>
              <a:gd name="connsiteY303" fmla="*/ 212556 h 3797612"/>
              <a:gd name="connsiteX304" fmla="*/ 1716832 w 3911893"/>
              <a:gd name="connsiteY304" fmla="*/ 204898 h 3797612"/>
              <a:gd name="connsiteX305" fmla="*/ 1721775 w 3911893"/>
              <a:gd name="connsiteY305" fmla="*/ 198891 h 3797612"/>
              <a:gd name="connsiteX306" fmla="*/ 1720484 w 3911893"/>
              <a:gd name="connsiteY306" fmla="*/ 204546 h 3797612"/>
              <a:gd name="connsiteX307" fmla="*/ 1738034 w 3911893"/>
              <a:gd name="connsiteY307" fmla="*/ 195478 h 3797612"/>
              <a:gd name="connsiteX308" fmla="*/ 1742977 w 3911893"/>
              <a:gd name="connsiteY308" fmla="*/ 189470 h 3797612"/>
              <a:gd name="connsiteX309" fmla="*/ 1744982 w 3911893"/>
              <a:gd name="connsiteY309" fmla="*/ 191120 h 3797612"/>
              <a:gd name="connsiteX310" fmla="*/ 1743692 w 3911893"/>
              <a:gd name="connsiteY310" fmla="*/ 196775 h 3797612"/>
              <a:gd name="connsiteX311" fmla="*/ 1750640 w 3911893"/>
              <a:gd name="connsiteY311" fmla="*/ 192417 h 3797612"/>
              <a:gd name="connsiteX312" fmla="*/ 1746272 w 3911893"/>
              <a:gd name="connsiteY312" fmla="*/ 185465 h 3797612"/>
              <a:gd name="connsiteX313" fmla="*/ 1751573 w 3911893"/>
              <a:gd name="connsiteY313" fmla="*/ 183109 h 3797612"/>
              <a:gd name="connsiteX314" fmla="*/ 1751930 w 3911893"/>
              <a:gd name="connsiteY314" fmla="*/ 186762 h 3797612"/>
              <a:gd name="connsiteX315" fmla="*/ 1753936 w 3911893"/>
              <a:gd name="connsiteY315" fmla="*/ 188412 h 3797612"/>
              <a:gd name="connsiteX316" fmla="*/ 1756516 w 3911893"/>
              <a:gd name="connsiteY316" fmla="*/ 177102 h 3797612"/>
              <a:gd name="connsiteX317" fmla="*/ 1758879 w 3911893"/>
              <a:gd name="connsiteY317" fmla="*/ 182404 h 3797612"/>
              <a:gd name="connsiteX318" fmla="*/ 1765112 w 3911893"/>
              <a:gd name="connsiteY318" fmla="*/ 170741 h 3797612"/>
              <a:gd name="connsiteX319" fmla="*/ 1762749 w 3911893"/>
              <a:gd name="connsiteY319" fmla="*/ 165439 h 3797612"/>
              <a:gd name="connsiteX320" fmla="*/ 1770055 w 3911893"/>
              <a:gd name="connsiteY320" fmla="*/ 164734 h 3797612"/>
              <a:gd name="connsiteX321" fmla="*/ 1767334 w 3911893"/>
              <a:gd name="connsiteY321" fmla="*/ 155779 h 3797612"/>
              <a:gd name="connsiteX322" fmla="*/ 1769340 w 3911893"/>
              <a:gd name="connsiteY322" fmla="*/ 157429 h 3797612"/>
              <a:gd name="connsiteX323" fmla="*/ 1768624 w 3911893"/>
              <a:gd name="connsiteY323" fmla="*/ 150124 h 3797612"/>
              <a:gd name="connsiteX324" fmla="*/ 1771345 w 3911893"/>
              <a:gd name="connsiteY324" fmla="*/ 159079 h 3797612"/>
              <a:gd name="connsiteX325" fmla="*/ 1782304 w 3911893"/>
              <a:gd name="connsiteY325" fmla="*/ 158021 h 3797612"/>
              <a:gd name="connsiteX326" fmla="*/ 1783236 w 3911893"/>
              <a:gd name="connsiteY326" fmla="*/ 148714 h 3797612"/>
              <a:gd name="connsiteX327" fmla="*/ 1779583 w 3911893"/>
              <a:gd name="connsiteY327" fmla="*/ 149066 h 3797612"/>
              <a:gd name="connsiteX328" fmla="*/ 1779225 w 3911893"/>
              <a:gd name="connsiteY328" fmla="*/ 145414 h 3797612"/>
              <a:gd name="connsiteX329" fmla="*/ 1784526 w 3911893"/>
              <a:gd name="connsiteY329" fmla="*/ 143058 h 3797612"/>
              <a:gd name="connsiteX330" fmla="*/ 1785816 w 3911893"/>
              <a:gd name="connsiteY330" fmla="*/ 137403 h 3797612"/>
              <a:gd name="connsiteX331" fmla="*/ 1781806 w 3911893"/>
              <a:gd name="connsiteY331" fmla="*/ 134103 h 3797612"/>
              <a:gd name="connsiteX332" fmla="*/ 1779801 w 3911893"/>
              <a:gd name="connsiteY332" fmla="*/ 132454 h 3797612"/>
              <a:gd name="connsiteX333" fmla="*/ 1783096 w 3911893"/>
              <a:gd name="connsiteY333" fmla="*/ 128448 h 3797612"/>
              <a:gd name="connsiteX334" fmla="*/ 1791117 w 3911893"/>
              <a:gd name="connsiteY334" fmla="*/ 135048 h 3797612"/>
              <a:gd name="connsiteX335" fmla="*/ 1799713 w 3911893"/>
              <a:gd name="connsiteY335" fmla="*/ 128688 h 3797612"/>
              <a:gd name="connsiteX336" fmla="*/ 1791832 w 3911893"/>
              <a:gd name="connsiteY336" fmla="*/ 142353 h 3797612"/>
              <a:gd name="connsiteX337" fmla="*/ 1796200 w 3911893"/>
              <a:gd name="connsiteY337" fmla="*/ 149305 h 3797612"/>
              <a:gd name="connsiteX338" fmla="*/ 1797848 w 3911893"/>
              <a:gd name="connsiteY338" fmla="*/ 147302 h 3797612"/>
              <a:gd name="connsiteX339" fmla="*/ 1807159 w 3911893"/>
              <a:gd name="connsiteY339" fmla="*/ 148247 h 3797612"/>
              <a:gd name="connsiteX340" fmla="*/ 1809766 w 3911893"/>
              <a:gd name="connsiteY340" fmla="*/ 150392 h 3797612"/>
              <a:gd name="connsiteX341" fmla="*/ 1808150 w 3911893"/>
              <a:gd name="connsiteY341" fmla="*/ 151896 h 3797612"/>
              <a:gd name="connsiteX342" fmla="*/ 1801283 w 3911893"/>
              <a:gd name="connsiteY342" fmla="*/ 163562 h 3797612"/>
              <a:gd name="connsiteX343" fmla="*/ 1797630 w 3911893"/>
              <a:gd name="connsiteY343" fmla="*/ 163915 h 3797612"/>
              <a:gd name="connsiteX344" fmla="*/ 1799993 w 3911893"/>
              <a:gd name="connsiteY344" fmla="*/ 169217 h 3797612"/>
              <a:gd name="connsiteX345" fmla="*/ 1786097 w 3911893"/>
              <a:gd name="connsiteY345" fmla="*/ 177933 h 3797612"/>
              <a:gd name="connsiteX346" fmla="*/ 1784091 w 3911893"/>
              <a:gd name="connsiteY346" fmla="*/ 176283 h 3797612"/>
              <a:gd name="connsiteX347" fmla="*/ 1780221 w 3911893"/>
              <a:gd name="connsiteY347" fmla="*/ 193248 h 3797612"/>
              <a:gd name="connsiteX348" fmla="*/ 1787885 w 3911893"/>
              <a:gd name="connsiteY348" fmla="*/ 196195 h 3797612"/>
              <a:gd name="connsiteX349" fmla="*/ 1777641 w 3911893"/>
              <a:gd name="connsiteY349" fmla="*/ 204558 h 3797612"/>
              <a:gd name="connsiteX350" fmla="*/ 1777999 w 3911893"/>
              <a:gd name="connsiteY350" fmla="*/ 208210 h 3797612"/>
              <a:gd name="connsiteX351" fmla="*/ 1778356 w 3911893"/>
              <a:gd name="connsiteY351" fmla="*/ 211863 h 3797612"/>
              <a:gd name="connsiteX352" fmla="*/ 1776351 w 3911893"/>
              <a:gd name="connsiteY352" fmla="*/ 210213 h 3797612"/>
              <a:gd name="connsiteX353" fmla="*/ 1771051 w 3911893"/>
              <a:gd name="connsiteY353" fmla="*/ 212568 h 3797612"/>
              <a:gd name="connsiteX354" fmla="*/ 1773056 w 3911893"/>
              <a:gd name="connsiteY354" fmla="*/ 214218 h 3797612"/>
              <a:gd name="connsiteX355" fmla="*/ 1763745 w 3911893"/>
              <a:gd name="connsiteY355" fmla="*/ 213273 h 3797612"/>
              <a:gd name="connsiteX356" fmla="*/ 1745045 w 3911893"/>
              <a:gd name="connsiteY356" fmla="*/ 248262 h 3797612"/>
              <a:gd name="connsiteX357" fmla="*/ 1744688 w 3911893"/>
              <a:gd name="connsiteY357" fmla="*/ 244609 h 3797612"/>
              <a:gd name="connsiteX358" fmla="*/ 1750563 w 3911893"/>
              <a:gd name="connsiteY358" fmla="*/ 229294 h 3797612"/>
              <a:gd name="connsiteX359" fmla="*/ 1756439 w 3911893"/>
              <a:gd name="connsiteY359" fmla="*/ 213979 h 3797612"/>
              <a:gd name="connsiteX360" fmla="*/ 1752428 w 3911893"/>
              <a:gd name="connsiteY360" fmla="*/ 210679 h 3797612"/>
              <a:gd name="connsiteX361" fmla="*/ 1749073 w 3911893"/>
              <a:gd name="connsiteY361" fmla="*/ 213343 h 3797612"/>
              <a:gd name="connsiteX362" fmla="*/ 1749254 w 3911893"/>
              <a:gd name="connsiteY362" fmla="*/ 212961 h 3797612"/>
              <a:gd name="connsiteX363" fmla="*/ 1754076 w 3911893"/>
              <a:gd name="connsiteY363" fmla="*/ 208677 h 3797612"/>
              <a:gd name="connsiteX364" fmla="*/ 1752071 w 3911893"/>
              <a:gd name="connsiteY364" fmla="*/ 207027 h 3797612"/>
              <a:gd name="connsiteX365" fmla="*/ 1749254 w 3911893"/>
              <a:gd name="connsiteY365" fmla="*/ 212961 h 3797612"/>
              <a:gd name="connsiteX366" fmla="*/ 1748802 w 3911893"/>
              <a:gd name="connsiteY366" fmla="*/ 213363 h 3797612"/>
              <a:gd name="connsiteX367" fmla="*/ 1748793 w 3911893"/>
              <a:gd name="connsiteY367" fmla="*/ 213565 h 3797612"/>
              <a:gd name="connsiteX368" fmla="*/ 1749073 w 3911893"/>
              <a:gd name="connsiteY368" fmla="*/ 213343 h 3797612"/>
              <a:gd name="connsiteX369" fmla="*/ 1748058 w 3911893"/>
              <a:gd name="connsiteY369" fmla="*/ 215479 h 3797612"/>
              <a:gd name="connsiteX370" fmla="*/ 1747485 w 3911893"/>
              <a:gd name="connsiteY370" fmla="*/ 216687 h 3797612"/>
              <a:gd name="connsiteX371" fmla="*/ 1733946 w 3911893"/>
              <a:gd name="connsiteY371" fmla="*/ 229055 h 3797612"/>
              <a:gd name="connsiteX372" fmla="*/ 1730076 w 3911893"/>
              <a:gd name="connsiteY372" fmla="*/ 246020 h 3797612"/>
              <a:gd name="connsiteX373" fmla="*/ 1725133 w 3911893"/>
              <a:gd name="connsiteY373" fmla="*/ 252028 h 3797612"/>
              <a:gd name="connsiteX374" fmla="*/ 1728211 w 3911893"/>
              <a:gd name="connsiteY374" fmla="*/ 264635 h 3797612"/>
              <a:gd name="connsiteX375" fmla="*/ 1722910 w 3911893"/>
              <a:gd name="connsiteY375" fmla="*/ 266990 h 3797612"/>
              <a:gd name="connsiteX376" fmla="*/ 1713382 w 3911893"/>
              <a:gd name="connsiteY376" fmla="*/ 282658 h 3797612"/>
              <a:gd name="connsiteX377" fmla="*/ 1709014 w 3911893"/>
              <a:gd name="connsiteY377" fmla="*/ 275706 h 3797612"/>
              <a:gd name="connsiteX378" fmla="*/ 1713024 w 3911893"/>
              <a:gd name="connsiteY378" fmla="*/ 279005 h 3797612"/>
              <a:gd name="connsiteX379" fmla="*/ 1717610 w 3911893"/>
              <a:gd name="connsiteY379" fmla="*/ 269345 h 3797612"/>
              <a:gd name="connsiteX380" fmla="*/ 1716537 w 3911893"/>
              <a:gd name="connsiteY380" fmla="*/ 258388 h 3797612"/>
              <a:gd name="connsiteX381" fmla="*/ 1720190 w 3911893"/>
              <a:gd name="connsiteY381" fmla="*/ 258035 h 3797612"/>
              <a:gd name="connsiteX382" fmla="*/ 1714174 w 3911893"/>
              <a:gd name="connsiteY382" fmla="*/ 253086 h 3797612"/>
              <a:gd name="connsiteX383" fmla="*/ 1707584 w 3911893"/>
              <a:gd name="connsiteY383" fmla="*/ 261096 h 3797612"/>
              <a:gd name="connsiteX384" fmla="*/ 1698630 w 3911893"/>
              <a:gd name="connsiteY384" fmla="*/ 263804 h 3797612"/>
              <a:gd name="connsiteX385" fmla="*/ 1692397 w 3911893"/>
              <a:gd name="connsiteY385" fmla="*/ 275466 h 3797612"/>
              <a:gd name="connsiteX386" fmla="*/ 1698413 w 3911893"/>
              <a:gd name="connsiteY386" fmla="*/ 280416 h 3797612"/>
              <a:gd name="connsiteX387" fmla="*/ 1699200 w 3911893"/>
              <a:gd name="connsiteY387" fmla="*/ 286101 h 3797612"/>
              <a:gd name="connsiteX388" fmla="*/ 1698477 w 3911893"/>
              <a:gd name="connsiteY388" fmla="*/ 286484 h 3797612"/>
              <a:gd name="connsiteX389" fmla="*/ 1697329 w 3911893"/>
              <a:gd name="connsiteY389" fmla="*/ 285821 h 3797612"/>
              <a:gd name="connsiteX390" fmla="*/ 1686164 w 3911893"/>
              <a:gd name="connsiteY390" fmla="*/ 287129 h 3797612"/>
              <a:gd name="connsiteX391" fmla="*/ 1686522 w 3911893"/>
              <a:gd name="connsiteY391" fmla="*/ 290782 h 3797612"/>
              <a:gd name="connsiteX392" fmla="*/ 1682511 w 3911893"/>
              <a:gd name="connsiteY392" fmla="*/ 287482 h 3797612"/>
              <a:gd name="connsiteX393" fmla="*/ 1682294 w 3911893"/>
              <a:gd name="connsiteY393" fmla="*/ 304094 h 3797612"/>
              <a:gd name="connsiteX394" fmla="*/ 1684299 w 3911893"/>
              <a:gd name="connsiteY394" fmla="*/ 305744 h 3797612"/>
              <a:gd name="connsiteX395" fmla="*/ 1689600 w 3911893"/>
              <a:gd name="connsiteY395" fmla="*/ 303389 h 3797612"/>
              <a:gd name="connsiteX396" fmla="*/ 1691605 w 3911893"/>
              <a:gd name="connsiteY396" fmla="*/ 305039 h 3797612"/>
              <a:gd name="connsiteX397" fmla="*/ 1688310 w 3911893"/>
              <a:gd name="connsiteY397" fmla="*/ 309044 h 3797612"/>
              <a:gd name="connsiteX398" fmla="*/ 1678998 w 3911893"/>
              <a:gd name="connsiteY398" fmla="*/ 308099 h 3797612"/>
              <a:gd name="connsiteX399" fmla="*/ 1677708 w 3911893"/>
              <a:gd name="connsiteY399" fmla="*/ 313754 h 3797612"/>
              <a:gd name="connsiteX400" fmla="*/ 1682076 w 3911893"/>
              <a:gd name="connsiteY400" fmla="*/ 320707 h 3797612"/>
              <a:gd name="connsiteX401" fmla="*/ 1672765 w 3911893"/>
              <a:gd name="connsiteY401" fmla="*/ 319762 h 3797612"/>
              <a:gd name="connsiteX402" fmla="*/ 1673480 w 3911893"/>
              <a:gd name="connsiteY402" fmla="*/ 327067 h 3797612"/>
              <a:gd name="connsiteX403" fmla="*/ 1665817 w 3911893"/>
              <a:gd name="connsiteY403" fmla="*/ 324120 h 3797612"/>
              <a:gd name="connsiteX404" fmla="*/ 1663454 w 3911893"/>
              <a:gd name="connsiteY404" fmla="*/ 318818 h 3797612"/>
              <a:gd name="connsiteX405" fmla="*/ 1659801 w 3911893"/>
              <a:gd name="connsiteY405" fmla="*/ 319170 h 3797612"/>
              <a:gd name="connsiteX406" fmla="*/ 1650273 w 3911893"/>
              <a:gd name="connsiteY406" fmla="*/ 334838 h 3797612"/>
              <a:gd name="connsiteX407" fmla="*/ 1652278 w 3911893"/>
              <a:gd name="connsiteY407" fmla="*/ 336488 h 3797612"/>
              <a:gd name="connsiteX408" fmla="*/ 1642035 w 3911893"/>
              <a:gd name="connsiteY408" fmla="*/ 344851 h 3797612"/>
              <a:gd name="connsiteX409" fmla="*/ 1639097 w 3911893"/>
              <a:gd name="connsiteY409" fmla="*/ 352509 h 3797612"/>
              <a:gd name="connsiteX410" fmla="*/ 1633796 w 3911893"/>
              <a:gd name="connsiteY410" fmla="*/ 354863 h 3797612"/>
              <a:gd name="connsiteX411" fmla="*/ 1628278 w 3911893"/>
              <a:gd name="connsiteY411" fmla="*/ 373831 h 3797612"/>
              <a:gd name="connsiteX412" fmla="*/ 1628993 w 3911893"/>
              <a:gd name="connsiteY412" fmla="*/ 381136 h 3797612"/>
              <a:gd name="connsiteX413" fmla="*/ 1634652 w 3911893"/>
              <a:gd name="connsiteY413" fmla="*/ 382433 h 3797612"/>
              <a:gd name="connsiteX414" fmla="*/ 1637014 w 3911893"/>
              <a:gd name="connsiteY414" fmla="*/ 387736 h 3797612"/>
              <a:gd name="connsiteX415" fmla="*/ 1623118 w 3911893"/>
              <a:gd name="connsiteY415" fmla="*/ 396451 h 3797612"/>
              <a:gd name="connsiteX416" fmla="*/ 1612159 w 3911893"/>
              <a:gd name="connsiteY416" fmla="*/ 397509 h 3797612"/>
              <a:gd name="connsiteX417" fmla="*/ 1598978 w 3911893"/>
              <a:gd name="connsiteY417" fmla="*/ 413530 h 3797612"/>
              <a:gd name="connsiteX418" fmla="*/ 1586729 w 3911893"/>
              <a:gd name="connsiteY418" fmla="*/ 420243 h 3797612"/>
              <a:gd name="connsiteX419" fmla="*/ 1575911 w 3911893"/>
              <a:gd name="connsiteY419" fmla="*/ 441565 h 3797612"/>
              <a:gd name="connsiteX420" fmla="*/ 1576983 w 3911893"/>
              <a:gd name="connsiteY420" fmla="*/ 452523 h 3797612"/>
              <a:gd name="connsiteX421" fmla="*/ 1564735 w 3911893"/>
              <a:gd name="connsiteY421" fmla="*/ 459236 h 3797612"/>
              <a:gd name="connsiteX422" fmla="*/ 1569460 w 3911893"/>
              <a:gd name="connsiteY422" fmla="*/ 469841 h 3797612"/>
              <a:gd name="connsiteX423" fmla="*/ 1568170 w 3911893"/>
              <a:gd name="connsiteY423" fmla="*/ 475496 h 3797612"/>
              <a:gd name="connsiteX424" fmla="*/ 1561222 w 3911893"/>
              <a:gd name="connsiteY424" fmla="*/ 479853 h 3797612"/>
              <a:gd name="connsiteX425" fmla="*/ 1563585 w 3911893"/>
              <a:gd name="connsiteY425" fmla="*/ 485156 h 3797612"/>
              <a:gd name="connsiteX426" fmla="*/ 1570533 w 3911893"/>
              <a:gd name="connsiteY426" fmla="*/ 480798 h 3797612"/>
              <a:gd name="connsiteX427" fmla="*/ 1546176 w 3911893"/>
              <a:gd name="connsiteY427" fmla="*/ 514489 h 3797612"/>
              <a:gd name="connsiteX428" fmla="*/ 1542880 w 3911893"/>
              <a:gd name="connsiteY428" fmla="*/ 518494 h 3797612"/>
              <a:gd name="connsiteX429" fmla="*/ 1538753 w 3911893"/>
              <a:gd name="connsiteY429" fmla="*/ 512170 h 3797612"/>
              <a:gd name="connsiteX430" fmla="*/ 1539186 w 3911893"/>
              <a:gd name="connsiteY430" fmla="*/ 511361 h 3797612"/>
              <a:gd name="connsiteX431" fmla="*/ 1544694 w 3911893"/>
              <a:gd name="connsiteY431" fmla="*/ 501055 h 3797612"/>
              <a:gd name="connsiteX432" fmla="*/ 1552051 w 3911893"/>
              <a:gd name="connsiteY432" fmla="*/ 499174 h 3797612"/>
              <a:gd name="connsiteX433" fmla="*/ 1554989 w 3911893"/>
              <a:gd name="connsiteY433" fmla="*/ 491516 h 3797612"/>
              <a:gd name="connsiteX434" fmla="*/ 1558642 w 3911893"/>
              <a:gd name="connsiteY434" fmla="*/ 491163 h 3797612"/>
              <a:gd name="connsiteX435" fmla="*/ 1559574 w 3911893"/>
              <a:gd name="connsiteY435" fmla="*/ 481856 h 3797612"/>
              <a:gd name="connsiteX436" fmla="*/ 1546393 w 3911893"/>
              <a:gd name="connsiteY436" fmla="*/ 497876 h 3797612"/>
              <a:gd name="connsiteX437" fmla="*/ 1544694 w 3911893"/>
              <a:gd name="connsiteY437" fmla="*/ 501055 h 3797612"/>
              <a:gd name="connsiteX438" fmla="*/ 1538360 w 3911893"/>
              <a:gd name="connsiteY438" fmla="*/ 502675 h 3797612"/>
              <a:gd name="connsiteX439" fmla="*/ 1544030 w 3911893"/>
              <a:gd name="connsiteY439" fmla="*/ 492574 h 3797612"/>
              <a:gd name="connsiteX440" fmla="*/ 1536724 w 3911893"/>
              <a:gd name="connsiteY440" fmla="*/ 493279 h 3797612"/>
              <a:gd name="connsiteX441" fmla="*/ 1530134 w 3911893"/>
              <a:gd name="connsiteY441" fmla="*/ 501290 h 3797612"/>
              <a:gd name="connsiteX442" fmla="*/ 1528486 w 3911893"/>
              <a:gd name="connsiteY442" fmla="*/ 503292 h 3797612"/>
              <a:gd name="connsiteX443" fmla="*/ 1525408 w 3911893"/>
              <a:gd name="connsiteY443" fmla="*/ 490685 h 3797612"/>
              <a:gd name="connsiteX444" fmla="*/ 1522113 w 3911893"/>
              <a:gd name="connsiteY444" fmla="*/ 494690 h 3797612"/>
              <a:gd name="connsiteX445" fmla="*/ 1513299 w 3911893"/>
              <a:gd name="connsiteY445" fmla="*/ 517663 h 3797612"/>
              <a:gd name="connsiteX446" fmla="*/ 1516952 w 3911893"/>
              <a:gd name="connsiteY446" fmla="*/ 517310 h 3797612"/>
              <a:gd name="connsiteX447" fmla="*/ 1518383 w 3911893"/>
              <a:gd name="connsiteY447" fmla="*/ 531920 h 3797612"/>
              <a:gd name="connsiteX448" fmla="*/ 1516735 w 3911893"/>
              <a:gd name="connsiteY448" fmla="*/ 533922 h 3797612"/>
              <a:gd name="connsiteX449" fmla="*/ 1524756 w 3911893"/>
              <a:gd name="connsiteY449" fmla="*/ 540522 h 3797612"/>
              <a:gd name="connsiteX450" fmla="*/ 1504269 w 3911893"/>
              <a:gd name="connsiteY450" fmla="*/ 557248 h 3797612"/>
              <a:gd name="connsiteX451" fmla="*/ 1503336 w 3911893"/>
              <a:gd name="connsiteY451" fmla="*/ 566555 h 3797612"/>
              <a:gd name="connsiteX452" fmla="*/ 1489440 w 3911893"/>
              <a:gd name="connsiteY452" fmla="*/ 575271 h 3797612"/>
              <a:gd name="connsiteX453" fmla="*/ 1482274 w 3911893"/>
              <a:gd name="connsiteY453" fmla="*/ 596241 h 3797612"/>
              <a:gd name="connsiteX454" fmla="*/ 1478264 w 3911893"/>
              <a:gd name="connsiteY454" fmla="*/ 592941 h 3797612"/>
              <a:gd name="connsiteX455" fmla="*/ 1476616 w 3911893"/>
              <a:gd name="connsiteY455" fmla="*/ 594944 h 3797612"/>
              <a:gd name="connsiteX456" fmla="*/ 1480984 w 3911893"/>
              <a:gd name="connsiteY456" fmla="*/ 601896 h 3797612"/>
              <a:gd name="connsiteX457" fmla="*/ 1477331 w 3911893"/>
              <a:gd name="connsiteY457" fmla="*/ 602249 h 3797612"/>
              <a:gd name="connsiteX458" fmla="*/ 1467445 w 3911893"/>
              <a:gd name="connsiteY458" fmla="*/ 614264 h 3797612"/>
              <a:gd name="connsiteX459" fmla="*/ 1467803 w 3911893"/>
              <a:gd name="connsiteY459" fmla="*/ 617916 h 3797612"/>
              <a:gd name="connsiteX460" fmla="*/ 1473103 w 3911893"/>
              <a:gd name="connsiteY460" fmla="*/ 615561 h 3797612"/>
              <a:gd name="connsiteX461" fmla="*/ 1470881 w 3911893"/>
              <a:gd name="connsiteY461" fmla="*/ 630524 h 3797612"/>
              <a:gd name="connsiteX462" fmla="*/ 1457342 w 3911893"/>
              <a:gd name="connsiteY462" fmla="*/ 642892 h 3797612"/>
              <a:gd name="connsiteX463" fmla="*/ 1437352 w 3911893"/>
              <a:gd name="connsiteY463" fmla="*/ 683535 h 3797612"/>
              <a:gd name="connsiteX464" fmla="*/ 1433388 w 3911893"/>
              <a:gd name="connsiteY464" fmla="*/ 684982 h 3797612"/>
              <a:gd name="connsiteX465" fmla="*/ 1435347 w 3911893"/>
              <a:gd name="connsiteY465" fmla="*/ 681885 h 3797612"/>
              <a:gd name="connsiteX466" fmla="*/ 1430047 w 3911893"/>
              <a:gd name="connsiteY466" fmla="*/ 684240 h 3797612"/>
              <a:gd name="connsiteX467" fmla="*/ 1429331 w 3911893"/>
              <a:gd name="connsiteY467" fmla="*/ 676935 h 3797612"/>
              <a:gd name="connsiteX468" fmla="*/ 1422026 w 3911893"/>
              <a:gd name="connsiteY468" fmla="*/ 677641 h 3797612"/>
              <a:gd name="connsiteX469" fmla="*/ 1408234 w 3911893"/>
              <a:gd name="connsiteY469" fmla="*/ 701555 h 3797612"/>
              <a:gd name="connsiteX470" fmla="*/ 1407204 w 3911893"/>
              <a:gd name="connsiteY470" fmla="*/ 703341 h 3797612"/>
              <a:gd name="connsiteX471" fmla="*/ 1406865 w 3911893"/>
              <a:gd name="connsiteY471" fmla="*/ 701687 h 3797612"/>
              <a:gd name="connsiteX472" fmla="*/ 1403109 w 3911893"/>
              <a:gd name="connsiteY472" fmla="*/ 729241 h 3797612"/>
              <a:gd name="connsiteX473" fmla="*/ 1413135 w 3911893"/>
              <a:gd name="connsiteY473" fmla="*/ 737490 h 3797612"/>
              <a:gd name="connsiteX474" fmla="*/ 1411845 w 3911893"/>
              <a:gd name="connsiteY474" fmla="*/ 743145 h 3797612"/>
              <a:gd name="connsiteX475" fmla="*/ 1406545 w 3911893"/>
              <a:gd name="connsiteY475" fmla="*/ 745501 h 3797612"/>
              <a:gd name="connsiteX476" fmla="*/ 1405472 w 3911893"/>
              <a:gd name="connsiteY476" fmla="*/ 734543 h 3797612"/>
              <a:gd name="connsiteX477" fmla="*/ 1396161 w 3911893"/>
              <a:gd name="connsiteY477" fmla="*/ 733599 h 3797612"/>
              <a:gd name="connsiteX478" fmla="*/ 1396518 w 3911893"/>
              <a:gd name="connsiteY478" fmla="*/ 737251 h 3797612"/>
              <a:gd name="connsiteX479" fmla="*/ 1398881 w 3911893"/>
              <a:gd name="connsiteY479" fmla="*/ 742553 h 3797612"/>
              <a:gd name="connsiteX480" fmla="*/ 1395943 w 3911893"/>
              <a:gd name="connsiteY480" fmla="*/ 750211 h 3797612"/>
              <a:gd name="connsiteX481" fmla="*/ 1392648 w 3911893"/>
              <a:gd name="connsiteY481" fmla="*/ 754216 h 3797612"/>
              <a:gd name="connsiteX482" fmla="*/ 1390285 w 3911893"/>
              <a:gd name="connsiteY482" fmla="*/ 748914 h 3797612"/>
              <a:gd name="connsiteX483" fmla="*/ 1391575 w 3911893"/>
              <a:gd name="connsiteY483" fmla="*/ 743259 h 3797612"/>
              <a:gd name="connsiteX484" fmla="*/ 1382622 w 3911893"/>
              <a:gd name="connsiteY484" fmla="*/ 745967 h 3797612"/>
              <a:gd name="connsiteX485" fmla="*/ 1370731 w 3911893"/>
              <a:gd name="connsiteY485" fmla="*/ 756332 h 3797612"/>
              <a:gd name="connsiteX486" fmla="*/ 1365213 w 3911893"/>
              <a:gd name="connsiteY486" fmla="*/ 775300 h 3797612"/>
              <a:gd name="connsiteX487" fmla="*/ 1359912 w 3911893"/>
              <a:gd name="connsiteY487" fmla="*/ 777655 h 3797612"/>
              <a:gd name="connsiteX488" fmla="*/ 1357690 w 3911893"/>
              <a:gd name="connsiteY488" fmla="*/ 792618 h 3797612"/>
              <a:gd name="connsiteX489" fmla="*/ 1352032 w 3911893"/>
              <a:gd name="connsiteY489" fmla="*/ 791320 h 3797612"/>
              <a:gd name="connsiteX490" fmla="*/ 1349809 w 3911893"/>
              <a:gd name="connsiteY490" fmla="*/ 806283 h 3797612"/>
              <a:gd name="connsiteX491" fmla="*/ 1321224 w 3911893"/>
              <a:gd name="connsiteY491" fmla="*/ 853286 h 3797612"/>
              <a:gd name="connsiteX492" fmla="*/ 1321939 w 3911893"/>
              <a:gd name="connsiteY492" fmla="*/ 860591 h 3797612"/>
              <a:gd name="connsiteX493" fmla="*/ 1864328 w 3911893"/>
              <a:gd name="connsiteY493" fmla="*/ 204309 h 3797612"/>
              <a:gd name="connsiteX494" fmla="*/ 1863438 w 3911893"/>
              <a:gd name="connsiteY494" fmla="*/ 203735 h 3797612"/>
              <a:gd name="connsiteX495" fmla="*/ 1857073 w 3911893"/>
              <a:gd name="connsiteY495" fmla="*/ 206106 h 3797612"/>
              <a:gd name="connsiteX496" fmla="*/ 1860368 w 3911893"/>
              <a:gd name="connsiteY496" fmla="*/ 202101 h 3797612"/>
              <a:gd name="connsiteX497" fmla="*/ 1860260 w 3911893"/>
              <a:gd name="connsiteY497" fmla="*/ 196902 h 3797612"/>
              <a:gd name="connsiteX498" fmla="*/ 1865303 w 3911893"/>
              <a:gd name="connsiteY498" fmla="*/ 206083 h 3797612"/>
              <a:gd name="connsiteX499" fmla="*/ 1864328 w 3911893"/>
              <a:gd name="connsiteY499" fmla="*/ 204309 h 3797612"/>
              <a:gd name="connsiteX500" fmla="*/ 1865498 w 3911893"/>
              <a:gd name="connsiteY500" fmla="*/ 205063 h 3797612"/>
              <a:gd name="connsiteX501" fmla="*/ 238847 w 3911893"/>
              <a:gd name="connsiteY501" fmla="*/ 2189234 h 3797612"/>
              <a:gd name="connsiteX502" fmla="*/ 231542 w 3911893"/>
              <a:gd name="connsiteY502" fmla="*/ 2189938 h 3797612"/>
              <a:gd name="connsiteX503" fmla="*/ 238804 w 3911893"/>
              <a:gd name="connsiteY503" fmla="*/ 2189029 h 3797612"/>
              <a:gd name="connsiteX504" fmla="*/ 1218173 w 3911893"/>
              <a:gd name="connsiteY504" fmla="*/ 1000969 h 3797612"/>
              <a:gd name="connsiteX505" fmla="*/ 1218680 w 3911893"/>
              <a:gd name="connsiteY505" fmla="*/ 999374 h 3797612"/>
              <a:gd name="connsiteX506" fmla="*/ 1219208 w 3911893"/>
              <a:gd name="connsiteY506" fmla="*/ 997710 h 3797612"/>
              <a:gd name="connsiteX507" fmla="*/ 1218778 w 3911893"/>
              <a:gd name="connsiteY507" fmla="*/ 1000085 h 3797612"/>
              <a:gd name="connsiteX508" fmla="*/ 1217025 w 3911893"/>
              <a:gd name="connsiteY508" fmla="*/ 1004585 h 3797612"/>
              <a:gd name="connsiteX509" fmla="*/ 1216548 w 3911893"/>
              <a:gd name="connsiteY509" fmla="*/ 1004966 h 3797612"/>
              <a:gd name="connsiteX510" fmla="*/ 1215931 w 3911893"/>
              <a:gd name="connsiteY510" fmla="*/ 1004248 h 3797612"/>
              <a:gd name="connsiteX511" fmla="*/ 1218173 w 3911893"/>
              <a:gd name="connsiteY511" fmla="*/ 1000969 h 3797612"/>
              <a:gd name="connsiteX512" fmla="*/ 1239696 w 3911893"/>
              <a:gd name="connsiteY512" fmla="*/ 980984 h 3797612"/>
              <a:gd name="connsiteX513" fmla="*/ 1237690 w 3911893"/>
              <a:gd name="connsiteY513" fmla="*/ 979334 h 3797612"/>
              <a:gd name="connsiteX514" fmla="*/ 1239499 w 3911893"/>
              <a:gd name="connsiteY514" fmla="*/ 976625 h 3797612"/>
              <a:gd name="connsiteX515" fmla="*/ 1240765 w 3911893"/>
              <a:gd name="connsiteY515" fmla="*/ 974728 h 3797612"/>
              <a:gd name="connsiteX516" fmla="*/ 1839416 w 3911893"/>
              <a:gd name="connsiteY516" fmla="*/ 253376 h 3797612"/>
              <a:gd name="connsiteX517" fmla="*/ 1839404 w 3911893"/>
              <a:gd name="connsiteY517" fmla="*/ 253381 h 3797612"/>
              <a:gd name="connsiteX518" fmla="*/ 1839034 w 3911893"/>
              <a:gd name="connsiteY518" fmla="*/ 252552 h 3797612"/>
              <a:gd name="connsiteX519" fmla="*/ 1839730 w 3911893"/>
              <a:gd name="connsiteY519" fmla="*/ 252296 h 3797612"/>
              <a:gd name="connsiteX520" fmla="*/ 1838156 w 3911893"/>
              <a:gd name="connsiteY520" fmla="*/ 257707 h 3797612"/>
              <a:gd name="connsiteX521" fmla="*/ 1839416 w 3911893"/>
              <a:gd name="connsiteY521" fmla="*/ 253376 h 3797612"/>
              <a:gd name="connsiteX522" fmla="*/ 1841356 w 3911893"/>
              <a:gd name="connsiteY522" fmla="*/ 252647 h 3797612"/>
              <a:gd name="connsiteX523" fmla="*/ 1839553 w 3911893"/>
              <a:gd name="connsiteY523" fmla="*/ 255498 h 3797612"/>
              <a:gd name="connsiteX524" fmla="*/ 1838156 w 3911893"/>
              <a:gd name="connsiteY524" fmla="*/ 257707 h 3797612"/>
              <a:gd name="connsiteX525" fmla="*/ 1844866 w 3911893"/>
              <a:gd name="connsiteY525" fmla="*/ 251328 h 3797612"/>
              <a:gd name="connsiteX526" fmla="*/ 1841356 w 3911893"/>
              <a:gd name="connsiteY526" fmla="*/ 252647 h 3797612"/>
              <a:gd name="connsiteX527" fmla="*/ 1842139 w 3911893"/>
              <a:gd name="connsiteY527" fmla="*/ 251409 h 3797612"/>
              <a:gd name="connsiteX528" fmla="*/ 1844762 w 3911893"/>
              <a:gd name="connsiteY528" fmla="*/ 250444 h 3797612"/>
              <a:gd name="connsiteX529" fmla="*/ 1296431 w 3911893"/>
              <a:gd name="connsiteY529" fmla="*/ 920202 h 3797612"/>
              <a:gd name="connsiteX530" fmla="*/ 1295990 w 3911893"/>
              <a:gd name="connsiteY530" fmla="*/ 920101 h 3797612"/>
              <a:gd name="connsiteX531" fmla="*/ 1296663 w 3911893"/>
              <a:gd name="connsiteY531" fmla="*/ 919187 h 3797612"/>
              <a:gd name="connsiteX532" fmla="*/ 1869819 w 3911893"/>
              <a:gd name="connsiteY532" fmla="*/ 223310 h 3797612"/>
              <a:gd name="connsiteX533" fmla="*/ 1868172 w 3911893"/>
              <a:gd name="connsiteY533" fmla="*/ 225313 h 3797612"/>
              <a:gd name="connsiteX534" fmla="*/ 1867814 w 3911893"/>
              <a:gd name="connsiteY534" fmla="*/ 221661 h 3797612"/>
              <a:gd name="connsiteX535" fmla="*/ 1858286 w 3911893"/>
              <a:gd name="connsiteY535" fmla="*/ 237328 h 3797612"/>
              <a:gd name="connsiteX536" fmla="*/ 1849690 w 3911893"/>
              <a:gd name="connsiteY536" fmla="*/ 243689 h 3797612"/>
              <a:gd name="connsiteX537" fmla="*/ 1849332 w 3911893"/>
              <a:gd name="connsiteY537" fmla="*/ 240036 h 3797612"/>
              <a:gd name="connsiteX538" fmla="*/ 1842871 w 3911893"/>
              <a:gd name="connsiteY538" fmla="*/ 250252 h 3797612"/>
              <a:gd name="connsiteX539" fmla="*/ 1842139 w 3911893"/>
              <a:gd name="connsiteY539" fmla="*/ 251409 h 3797612"/>
              <a:gd name="connsiteX540" fmla="*/ 1839730 w 3911893"/>
              <a:gd name="connsiteY540" fmla="*/ 252296 h 3797612"/>
              <a:gd name="connsiteX541" fmla="*/ 1842984 w 3911893"/>
              <a:gd name="connsiteY541" fmla="*/ 241110 h 3797612"/>
              <a:gd name="connsiteX542" fmla="*/ 1843674 w 3911893"/>
              <a:gd name="connsiteY542" fmla="*/ 238739 h 3797612"/>
              <a:gd name="connsiteX543" fmla="*/ 1848259 w 3911893"/>
              <a:gd name="connsiteY543" fmla="*/ 229079 h 3797612"/>
              <a:gd name="connsiteX544" fmla="*/ 1849192 w 3911893"/>
              <a:gd name="connsiteY544" fmla="*/ 219771 h 3797612"/>
              <a:gd name="connsiteX545" fmla="*/ 1856140 w 3911893"/>
              <a:gd name="connsiteY545" fmla="*/ 215414 h 3797612"/>
              <a:gd name="connsiteX546" fmla="*/ 1855783 w 3911893"/>
              <a:gd name="connsiteY546" fmla="*/ 211761 h 3797612"/>
              <a:gd name="connsiteX547" fmla="*/ 1861798 w 3911893"/>
              <a:gd name="connsiteY547" fmla="*/ 216711 h 3797612"/>
              <a:gd name="connsiteX548" fmla="*/ 1864736 w 3911893"/>
              <a:gd name="connsiteY548" fmla="*/ 209053 h 3797612"/>
              <a:gd name="connsiteX549" fmla="*/ 1865303 w 3911893"/>
              <a:gd name="connsiteY549" fmla="*/ 206083 h 3797612"/>
              <a:gd name="connsiteX550" fmla="*/ 1867064 w 3911893"/>
              <a:gd name="connsiteY550" fmla="*/ 209290 h 3797612"/>
              <a:gd name="connsiteX551" fmla="*/ 1868747 w 3911893"/>
              <a:gd name="connsiteY551" fmla="*/ 212353 h 3797612"/>
              <a:gd name="connsiteX552" fmla="*/ 1866607 w 3911893"/>
              <a:gd name="connsiteY552" fmla="*/ 209333 h 3797612"/>
              <a:gd name="connsiteX553" fmla="*/ 1865892 w 3911893"/>
              <a:gd name="connsiteY553" fmla="*/ 218899 h 3797612"/>
              <a:gd name="connsiteX554" fmla="*/ 1864233 w 3911893"/>
              <a:gd name="connsiteY554" fmla="*/ 220393 h 3797612"/>
              <a:gd name="connsiteX555" fmla="*/ 1865809 w 3911893"/>
              <a:gd name="connsiteY555" fmla="*/ 220011 h 3797612"/>
              <a:gd name="connsiteX556" fmla="*/ 1865892 w 3911893"/>
              <a:gd name="connsiteY556" fmla="*/ 218899 h 3797612"/>
              <a:gd name="connsiteX557" fmla="*/ 1869104 w 3911893"/>
              <a:gd name="connsiteY557" fmla="*/ 216006 h 3797612"/>
              <a:gd name="connsiteX558" fmla="*/ 1869819 w 3911893"/>
              <a:gd name="connsiteY558" fmla="*/ 223310 h 3797612"/>
              <a:gd name="connsiteX559" fmla="*/ 1873472 w 3911893"/>
              <a:gd name="connsiteY559" fmla="*/ 222958 h 3797612"/>
              <a:gd name="connsiteX560" fmla="*/ 1874852 w 3911893"/>
              <a:gd name="connsiteY560" fmla="*/ 218216 h 3797612"/>
              <a:gd name="connsiteX561" fmla="*/ 1875589 w 3911893"/>
              <a:gd name="connsiteY561" fmla="*/ 218499 h 3797612"/>
              <a:gd name="connsiteX562" fmla="*/ 1832540 w 3911893"/>
              <a:gd name="connsiteY562" fmla="*/ 273604 h 3797612"/>
              <a:gd name="connsiteX563" fmla="*/ 1832281 w 3911893"/>
              <a:gd name="connsiteY563" fmla="*/ 273022 h 3797612"/>
              <a:gd name="connsiteX564" fmla="*/ 1832585 w 3911893"/>
              <a:gd name="connsiteY564" fmla="*/ 273536 h 3797612"/>
              <a:gd name="connsiteX565" fmla="*/ 1831752 w 3911893"/>
              <a:gd name="connsiteY565" fmla="*/ 275006 h 3797612"/>
              <a:gd name="connsiteX566" fmla="*/ 1828628 w 3911893"/>
              <a:gd name="connsiteY566" fmla="*/ 273375 h 3797612"/>
              <a:gd name="connsiteX567" fmla="*/ 1832281 w 3911893"/>
              <a:gd name="connsiteY567" fmla="*/ 273022 h 3797612"/>
              <a:gd name="connsiteX568" fmla="*/ 1832300 w 3911893"/>
              <a:gd name="connsiteY568" fmla="*/ 273966 h 3797612"/>
              <a:gd name="connsiteX569" fmla="*/ 1831686 w 3911893"/>
              <a:gd name="connsiteY569" fmla="*/ 274894 h 3797612"/>
              <a:gd name="connsiteX570" fmla="*/ 1832343 w 3911893"/>
              <a:gd name="connsiteY570" fmla="*/ 276011 h 3797612"/>
              <a:gd name="connsiteX571" fmla="*/ 1831752 w 3911893"/>
              <a:gd name="connsiteY571" fmla="*/ 275006 h 3797612"/>
              <a:gd name="connsiteX572" fmla="*/ 1832328 w 3911893"/>
              <a:gd name="connsiteY572" fmla="*/ 275307 h 3797612"/>
              <a:gd name="connsiteX573" fmla="*/ 1293851 w 3911893"/>
              <a:gd name="connsiteY573" fmla="*/ 931512 h 3797612"/>
              <a:gd name="connsiteX574" fmla="*/ 1290198 w 3911893"/>
              <a:gd name="connsiteY574" fmla="*/ 931865 h 3797612"/>
              <a:gd name="connsiteX575" fmla="*/ 1290773 w 3911893"/>
              <a:gd name="connsiteY575" fmla="*/ 918904 h 3797612"/>
              <a:gd name="connsiteX576" fmla="*/ 1295990 w 3911893"/>
              <a:gd name="connsiteY576" fmla="*/ 920101 h 3797612"/>
              <a:gd name="connsiteX577" fmla="*/ 1291489 w 3911893"/>
              <a:gd name="connsiteY577" fmla="*/ 926209 h 3797612"/>
              <a:gd name="connsiteX578" fmla="*/ 1293851 w 3911893"/>
              <a:gd name="connsiteY578" fmla="*/ 931512 h 3797612"/>
              <a:gd name="connsiteX579" fmla="*/ 1833593 w 3911893"/>
              <a:gd name="connsiteY579" fmla="*/ 275968 h 3797612"/>
              <a:gd name="connsiteX580" fmla="*/ 1832328 w 3911893"/>
              <a:gd name="connsiteY580" fmla="*/ 275307 h 3797612"/>
              <a:gd name="connsiteX581" fmla="*/ 1832300 w 3911893"/>
              <a:gd name="connsiteY581" fmla="*/ 273966 h 3797612"/>
              <a:gd name="connsiteX582" fmla="*/ 1832540 w 3911893"/>
              <a:gd name="connsiteY582" fmla="*/ 273604 h 3797612"/>
              <a:gd name="connsiteX583" fmla="*/ 1838297 w 3911893"/>
              <a:gd name="connsiteY583" fmla="*/ 277972 h 3797612"/>
              <a:gd name="connsiteX584" fmla="*/ 1829701 w 3911893"/>
              <a:gd name="connsiteY584" fmla="*/ 284332 h 3797612"/>
              <a:gd name="connsiteX585" fmla="*/ 1834643 w 3911893"/>
              <a:gd name="connsiteY585" fmla="*/ 278324 h 3797612"/>
              <a:gd name="connsiteX586" fmla="*/ 1833593 w 3911893"/>
              <a:gd name="connsiteY586" fmla="*/ 275968 h 3797612"/>
              <a:gd name="connsiteX587" fmla="*/ 1834214 w 3911893"/>
              <a:gd name="connsiteY587" fmla="*/ 276292 h 3797612"/>
              <a:gd name="connsiteX588" fmla="*/ 1832585 w 3911893"/>
              <a:gd name="connsiteY588" fmla="*/ 273536 h 3797612"/>
              <a:gd name="connsiteX589" fmla="*/ 1835576 w 3911893"/>
              <a:gd name="connsiteY589" fmla="*/ 269017 h 3797612"/>
              <a:gd name="connsiteX590" fmla="*/ 1838297 w 3911893"/>
              <a:gd name="connsiteY590" fmla="*/ 277972 h 3797612"/>
              <a:gd name="connsiteX591" fmla="*/ 1793767 w 3911893"/>
              <a:gd name="connsiteY591" fmla="*/ 334796 h 3797612"/>
              <a:gd name="connsiteX592" fmla="*/ 1793551 w 3911893"/>
              <a:gd name="connsiteY592" fmla="*/ 334987 h 3797612"/>
              <a:gd name="connsiteX593" fmla="*/ 1792869 w 3911893"/>
              <a:gd name="connsiteY593" fmla="*/ 334205 h 3797612"/>
              <a:gd name="connsiteX594" fmla="*/ 1792126 w 3911893"/>
              <a:gd name="connsiteY594" fmla="*/ 336249 h 3797612"/>
              <a:gd name="connsiteX595" fmla="*/ 1785571 w 3911893"/>
              <a:gd name="connsiteY595" fmla="*/ 342053 h 3797612"/>
              <a:gd name="connsiteX596" fmla="*/ 1785214 w 3911893"/>
              <a:gd name="connsiteY596" fmla="*/ 338401 h 3797612"/>
              <a:gd name="connsiteX597" fmla="*/ 1788867 w 3911893"/>
              <a:gd name="connsiteY597" fmla="*/ 338048 h 3797612"/>
              <a:gd name="connsiteX598" fmla="*/ 1791804 w 3911893"/>
              <a:gd name="connsiteY598" fmla="*/ 330391 h 3797612"/>
              <a:gd name="connsiteX599" fmla="*/ 1573380 w 3911893"/>
              <a:gd name="connsiteY599" fmla="*/ 604036 h 3797612"/>
              <a:gd name="connsiteX600" fmla="*/ 1572058 w 3911893"/>
              <a:gd name="connsiteY600" fmla="*/ 605015 h 3797612"/>
              <a:gd name="connsiteX601" fmla="*/ 1571804 w 3911893"/>
              <a:gd name="connsiteY601" fmla="*/ 604419 h 3797612"/>
              <a:gd name="connsiteX602" fmla="*/ 1573022 w 3911893"/>
              <a:gd name="connsiteY602" fmla="*/ 600384 h 3797612"/>
              <a:gd name="connsiteX603" fmla="*/ 1573380 w 3911893"/>
              <a:gd name="connsiteY603" fmla="*/ 604036 h 3797612"/>
              <a:gd name="connsiteX604" fmla="*/ 1808644 w 3911893"/>
              <a:gd name="connsiteY604" fmla="*/ 318779 h 3797612"/>
              <a:gd name="connsiteX605" fmla="*/ 1805343 w 3911893"/>
              <a:gd name="connsiteY605" fmla="*/ 318023 h 3797612"/>
              <a:gd name="connsiteX606" fmla="*/ 1809197 w 3911893"/>
              <a:gd name="connsiteY606" fmla="*/ 316448 h 3797612"/>
              <a:gd name="connsiteX607" fmla="*/ 1809441 w 3911893"/>
              <a:gd name="connsiteY607" fmla="*/ 316837 h 3797612"/>
              <a:gd name="connsiteX608" fmla="*/ 1808996 w 3911893"/>
              <a:gd name="connsiteY608" fmla="*/ 317670 h 3797612"/>
              <a:gd name="connsiteX609" fmla="*/ 1782740 w 3911893"/>
              <a:gd name="connsiteY609" fmla="*/ 350796 h 3797612"/>
              <a:gd name="connsiteX610" fmla="*/ 1782739 w 3911893"/>
              <a:gd name="connsiteY610" fmla="*/ 350795 h 3797612"/>
              <a:gd name="connsiteX611" fmla="*/ 1782740 w 3911893"/>
              <a:gd name="connsiteY611" fmla="*/ 350796 h 3797612"/>
              <a:gd name="connsiteX612" fmla="*/ 1796438 w 3911893"/>
              <a:gd name="connsiteY612" fmla="*/ 336207 h 3797612"/>
              <a:gd name="connsiteX613" fmla="*/ 1790872 w 3911893"/>
              <a:gd name="connsiteY613" fmla="*/ 339698 h 3797612"/>
              <a:gd name="connsiteX614" fmla="*/ 1792126 w 3911893"/>
              <a:gd name="connsiteY614" fmla="*/ 336249 h 3797612"/>
              <a:gd name="connsiteX615" fmla="*/ 1793551 w 3911893"/>
              <a:gd name="connsiteY615" fmla="*/ 334987 h 3797612"/>
              <a:gd name="connsiteX616" fmla="*/ 1794167 w 3911893"/>
              <a:gd name="connsiteY616" fmla="*/ 335693 h 3797612"/>
              <a:gd name="connsiteX617" fmla="*/ 1793767 w 3911893"/>
              <a:gd name="connsiteY617" fmla="*/ 334796 h 3797612"/>
              <a:gd name="connsiteX618" fmla="*/ 1798349 w 3911893"/>
              <a:gd name="connsiteY618" fmla="*/ 330738 h 3797612"/>
              <a:gd name="connsiteX619" fmla="*/ 1798877 w 3911893"/>
              <a:gd name="connsiteY619" fmla="*/ 332013 h 3797612"/>
              <a:gd name="connsiteX620" fmla="*/ 1782991 w 3911893"/>
              <a:gd name="connsiteY620" fmla="*/ 353363 h 3797612"/>
              <a:gd name="connsiteX621" fmla="*/ 1782068 w 3911893"/>
              <a:gd name="connsiteY621" fmla="*/ 353352 h 3797612"/>
              <a:gd name="connsiteX622" fmla="*/ 1782740 w 3911893"/>
              <a:gd name="connsiteY622" fmla="*/ 350796 h 3797612"/>
              <a:gd name="connsiteX623" fmla="*/ 1782902 w 3911893"/>
              <a:gd name="connsiteY623" fmla="*/ 352450 h 3797612"/>
              <a:gd name="connsiteX624" fmla="*/ 1782991 w 3911893"/>
              <a:gd name="connsiteY624" fmla="*/ 353363 h 3797612"/>
              <a:gd name="connsiteX625" fmla="*/ 1718174 w 3911893"/>
              <a:gd name="connsiteY625" fmla="*/ 432326 h 3797612"/>
              <a:gd name="connsiteX626" fmla="*/ 1716591 w 3911893"/>
              <a:gd name="connsiteY626" fmla="*/ 433427 h 3797612"/>
              <a:gd name="connsiteX627" fmla="*/ 1718375 w 3911893"/>
              <a:gd name="connsiteY627" fmla="*/ 427811 h 3797612"/>
              <a:gd name="connsiteX628" fmla="*/ 1718303 w 3911893"/>
              <a:gd name="connsiteY628" fmla="*/ 429431 h 3797612"/>
              <a:gd name="connsiteX629" fmla="*/ 1230309 w 3911893"/>
              <a:gd name="connsiteY629" fmla="*/ 1026993 h 3797612"/>
              <a:gd name="connsiteX630" fmla="*/ 1225506 w 3911893"/>
              <a:gd name="connsiteY630" fmla="*/ 1029075 h 3797612"/>
              <a:gd name="connsiteX631" fmla="*/ 1224442 w 3911893"/>
              <a:gd name="connsiteY631" fmla="*/ 1027622 h 3797612"/>
              <a:gd name="connsiteX632" fmla="*/ 1226960 w 3911893"/>
              <a:gd name="connsiteY632" fmla="*/ 1024237 h 3797612"/>
              <a:gd name="connsiteX633" fmla="*/ 1759673 w 3911893"/>
              <a:gd name="connsiteY633" fmla="*/ 386967 h 3797612"/>
              <a:gd name="connsiteX634" fmla="*/ 1754056 w 3911893"/>
              <a:gd name="connsiteY634" fmla="*/ 390319 h 3797612"/>
              <a:gd name="connsiteX635" fmla="*/ 1760281 w 3911893"/>
              <a:gd name="connsiteY635" fmla="*/ 385052 h 3797612"/>
              <a:gd name="connsiteX636" fmla="*/ 1759753 w 3911893"/>
              <a:gd name="connsiteY636" fmla="*/ 386716 h 3797612"/>
              <a:gd name="connsiteX637" fmla="*/ 1238329 w 3911893"/>
              <a:gd name="connsiteY637" fmla="*/ 1023516 h 3797612"/>
              <a:gd name="connsiteX638" fmla="*/ 1233386 w 3911893"/>
              <a:gd name="connsiteY638" fmla="*/ 1029524 h 3797612"/>
              <a:gd name="connsiteX639" fmla="*/ 1230309 w 3911893"/>
              <a:gd name="connsiteY639" fmla="*/ 1026993 h 3797612"/>
              <a:gd name="connsiteX640" fmla="*/ 1176877 w 3911893"/>
              <a:gd name="connsiteY640" fmla="*/ 1103926 h 3797612"/>
              <a:gd name="connsiteX641" fmla="*/ 1176075 w 3911893"/>
              <a:gd name="connsiteY641" fmla="*/ 1103266 h 3797612"/>
              <a:gd name="connsiteX642" fmla="*/ 1176882 w 3911893"/>
              <a:gd name="connsiteY642" fmla="*/ 1103585 h 3797612"/>
              <a:gd name="connsiteX643" fmla="*/ 1667795 w 3911893"/>
              <a:gd name="connsiteY643" fmla="*/ 513808 h 3797612"/>
              <a:gd name="connsiteX644" fmla="*/ 1666469 w 3911893"/>
              <a:gd name="connsiteY644" fmla="*/ 514396 h 3797612"/>
              <a:gd name="connsiteX645" fmla="*/ 1660107 w 3911893"/>
              <a:gd name="connsiteY645" fmla="*/ 517224 h 3797612"/>
              <a:gd name="connsiteX646" fmla="*/ 1659548 w 3911893"/>
              <a:gd name="connsiteY646" fmla="*/ 516677 h 3797612"/>
              <a:gd name="connsiteX647" fmla="*/ 1667795 w 3911893"/>
              <a:gd name="connsiteY647" fmla="*/ 513808 h 3797612"/>
              <a:gd name="connsiteX648" fmla="*/ 1182091 w 3911893"/>
              <a:gd name="connsiteY648" fmla="*/ 1108215 h 3797612"/>
              <a:gd name="connsiteX649" fmla="*/ 1180443 w 3911893"/>
              <a:gd name="connsiteY649" fmla="*/ 1110218 h 3797612"/>
              <a:gd name="connsiteX650" fmla="*/ 1176790 w 3911893"/>
              <a:gd name="connsiteY650" fmla="*/ 1110571 h 3797612"/>
              <a:gd name="connsiteX651" fmla="*/ 1176877 w 3911893"/>
              <a:gd name="connsiteY651" fmla="*/ 1103926 h 3797612"/>
              <a:gd name="connsiteX652" fmla="*/ 1175858 w 3911893"/>
              <a:gd name="connsiteY652" fmla="*/ 1119878 h 3797612"/>
              <a:gd name="connsiteX653" fmla="*/ 1174088 w 3911893"/>
              <a:gd name="connsiteY653" fmla="*/ 1118571 h 3797612"/>
              <a:gd name="connsiteX654" fmla="*/ 1173969 w 3911893"/>
              <a:gd name="connsiteY654" fmla="*/ 1117065 h 3797612"/>
              <a:gd name="connsiteX655" fmla="*/ 1175858 w 3911893"/>
              <a:gd name="connsiteY655" fmla="*/ 1119878 h 3797612"/>
              <a:gd name="connsiteX656" fmla="*/ 1500805 w 3911893"/>
              <a:gd name="connsiteY656" fmla="*/ 729026 h 3797612"/>
              <a:gd name="connsiteX657" fmla="*/ 1498800 w 3911893"/>
              <a:gd name="connsiteY657" fmla="*/ 727376 h 3797612"/>
              <a:gd name="connsiteX658" fmla="*/ 1495505 w 3911893"/>
              <a:gd name="connsiteY658" fmla="*/ 731381 h 3797612"/>
              <a:gd name="connsiteX659" fmla="*/ 1496795 w 3911893"/>
              <a:gd name="connsiteY659" fmla="*/ 725726 h 3797612"/>
              <a:gd name="connsiteX660" fmla="*/ 1502883 w 3911893"/>
              <a:gd name="connsiteY660" fmla="*/ 725139 h 3797612"/>
              <a:gd name="connsiteX661" fmla="*/ 1501584 w 3911893"/>
              <a:gd name="connsiteY661" fmla="*/ 727569 h 3797612"/>
              <a:gd name="connsiteX662" fmla="*/ 1500805 w 3911893"/>
              <a:gd name="connsiteY662" fmla="*/ 729026 h 3797612"/>
              <a:gd name="connsiteX663" fmla="*/ 1504101 w 3911893"/>
              <a:gd name="connsiteY663" fmla="*/ 725021 h 3797612"/>
              <a:gd name="connsiteX664" fmla="*/ 1503187 w 3911893"/>
              <a:gd name="connsiteY664" fmla="*/ 725109 h 3797612"/>
              <a:gd name="connsiteX665" fmla="*/ 1502883 w 3911893"/>
              <a:gd name="connsiteY665" fmla="*/ 725139 h 3797612"/>
              <a:gd name="connsiteX666" fmla="*/ 1504367 w 3911893"/>
              <a:gd name="connsiteY666" fmla="*/ 722362 h 3797612"/>
              <a:gd name="connsiteX667" fmla="*/ 1891302 w 3911893"/>
              <a:gd name="connsiteY667" fmla="*/ 254419 h 3797612"/>
              <a:gd name="connsiteX668" fmla="*/ 1889245 w 3911893"/>
              <a:gd name="connsiteY668" fmla="*/ 253947 h 3797612"/>
              <a:gd name="connsiteX669" fmla="*/ 1888339 w 3911893"/>
              <a:gd name="connsiteY669" fmla="*/ 252401 h 3797612"/>
              <a:gd name="connsiteX670" fmla="*/ 1891302 w 3911893"/>
              <a:gd name="connsiteY670" fmla="*/ 254419 h 3797612"/>
              <a:gd name="connsiteX671" fmla="*/ 1489031 w 3911893"/>
              <a:gd name="connsiteY671" fmla="*/ 750810 h 3797612"/>
              <a:gd name="connsiteX672" fmla="*/ 1487838 w 3911893"/>
              <a:gd name="connsiteY672" fmla="*/ 751939 h 3797612"/>
              <a:gd name="connsiteX673" fmla="*/ 1488290 w 3911893"/>
              <a:gd name="connsiteY673" fmla="*/ 751262 h 3797612"/>
              <a:gd name="connsiteX674" fmla="*/ 1499873 w 3911893"/>
              <a:gd name="connsiteY674" fmla="*/ 738333 h 3797612"/>
              <a:gd name="connsiteX675" fmla="*/ 1499005 w 3911893"/>
              <a:gd name="connsiteY675" fmla="*/ 738878 h 3797612"/>
              <a:gd name="connsiteX676" fmla="*/ 1498419 w 3911893"/>
              <a:gd name="connsiteY676" fmla="*/ 739246 h 3797612"/>
              <a:gd name="connsiteX677" fmla="*/ 1497796 w 3911893"/>
              <a:gd name="connsiteY677" fmla="*/ 738303 h 3797612"/>
              <a:gd name="connsiteX678" fmla="*/ 1499873 w 3911893"/>
              <a:gd name="connsiteY678" fmla="*/ 738333 h 3797612"/>
              <a:gd name="connsiteX679" fmla="*/ 1491716 w 3911893"/>
              <a:gd name="connsiteY679" fmla="*/ 749173 h 3797612"/>
              <a:gd name="connsiteX680" fmla="*/ 1489031 w 3911893"/>
              <a:gd name="connsiteY680" fmla="*/ 750810 h 3797612"/>
              <a:gd name="connsiteX681" fmla="*/ 1491635 w 3911893"/>
              <a:gd name="connsiteY681" fmla="*/ 748346 h 3797612"/>
              <a:gd name="connsiteX682" fmla="*/ 1614177 w 3911893"/>
              <a:gd name="connsiteY682" fmla="*/ 603571 h 3797612"/>
              <a:gd name="connsiteX683" fmla="*/ 1613919 w 3911893"/>
              <a:gd name="connsiteY683" fmla="*/ 603809 h 3797612"/>
              <a:gd name="connsiteX684" fmla="*/ 1614108 w 3911893"/>
              <a:gd name="connsiteY684" fmla="*/ 602983 h 3797612"/>
              <a:gd name="connsiteX685" fmla="*/ 1614922 w 3911893"/>
              <a:gd name="connsiteY685" fmla="*/ 604634 h 3797612"/>
              <a:gd name="connsiteX686" fmla="*/ 1614222 w 3911893"/>
              <a:gd name="connsiteY686" fmla="*/ 603953 h 3797612"/>
              <a:gd name="connsiteX687" fmla="*/ 1614177 w 3911893"/>
              <a:gd name="connsiteY687" fmla="*/ 603571 h 3797612"/>
              <a:gd name="connsiteX688" fmla="*/ 1614984 w 3911893"/>
              <a:gd name="connsiteY688" fmla="*/ 602822 h 3797612"/>
              <a:gd name="connsiteX689" fmla="*/ 1001345 w 3911893"/>
              <a:gd name="connsiteY689" fmla="*/ 1352415 h 3797612"/>
              <a:gd name="connsiteX690" fmla="*/ 1000521 w 3911893"/>
              <a:gd name="connsiteY690" fmla="*/ 1353416 h 3797612"/>
              <a:gd name="connsiteX691" fmla="*/ 999698 w 3911893"/>
              <a:gd name="connsiteY691" fmla="*/ 1354417 h 3797612"/>
              <a:gd name="connsiteX692" fmla="*/ 999820 w 3911893"/>
              <a:gd name="connsiteY692" fmla="*/ 1353311 h 3797612"/>
              <a:gd name="connsiteX693" fmla="*/ 1000994 w 3911893"/>
              <a:gd name="connsiteY693" fmla="*/ 1351627 h 3797612"/>
              <a:gd name="connsiteX694" fmla="*/ 1580607 w 3911893"/>
              <a:gd name="connsiteY694" fmla="*/ 651960 h 3797612"/>
              <a:gd name="connsiteX695" fmla="*/ 1578961 w 3911893"/>
              <a:gd name="connsiteY695" fmla="*/ 642210 h 3797612"/>
              <a:gd name="connsiteX696" fmla="*/ 1581974 w 3911893"/>
              <a:gd name="connsiteY696" fmla="*/ 648165 h 3797612"/>
              <a:gd name="connsiteX697" fmla="*/ 1581901 w 3911893"/>
              <a:gd name="connsiteY697" fmla="*/ 648408 h 3797612"/>
              <a:gd name="connsiteX698" fmla="*/ 1580607 w 3911893"/>
              <a:gd name="connsiteY698" fmla="*/ 651960 h 3797612"/>
              <a:gd name="connsiteX699" fmla="*/ 1583408 w 3911893"/>
              <a:gd name="connsiteY699" fmla="*/ 650999 h 3797612"/>
              <a:gd name="connsiteX700" fmla="*/ 1581681 w 3911893"/>
              <a:gd name="connsiteY700" fmla="*/ 651165 h 3797612"/>
              <a:gd name="connsiteX701" fmla="*/ 1583210 w 3911893"/>
              <a:gd name="connsiteY701" fmla="*/ 650609 h 3797612"/>
              <a:gd name="connsiteX702" fmla="*/ 1731581 w 3911893"/>
              <a:gd name="connsiteY702" fmla="*/ 473065 h 3797612"/>
              <a:gd name="connsiteX703" fmla="*/ 1727857 w 3911893"/>
              <a:gd name="connsiteY703" fmla="*/ 477591 h 3797612"/>
              <a:gd name="connsiteX704" fmla="*/ 1727215 w 3911893"/>
              <a:gd name="connsiteY704" fmla="*/ 478372 h 3797612"/>
              <a:gd name="connsiteX705" fmla="*/ 1731261 w 3911893"/>
              <a:gd name="connsiteY705" fmla="*/ 465280 h 3797612"/>
              <a:gd name="connsiteX706" fmla="*/ 1733348 w 3911893"/>
              <a:gd name="connsiteY706" fmla="*/ 469963 h 3797612"/>
              <a:gd name="connsiteX707" fmla="*/ 1731726 w 3911893"/>
              <a:gd name="connsiteY707" fmla="*/ 472379 h 3797612"/>
              <a:gd name="connsiteX708" fmla="*/ 1726076 w 3911893"/>
              <a:gd name="connsiteY708" fmla="*/ 482055 h 3797612"/>
              <a:gd name="connsiteX709" fmla="*/ 1727034 w 3911893"/>
              <a:gd name="connsiteY709" fmla="*/ 478592 h 3797612"/>
              <a:gd name="connsiteX710" fmla="*/ 1727215 w 3911893"/>
              <a:gd name="connsiteY710" fmla="*/ 478372 h 3797612"/>
              <a:gd name="connsiteX711" fmla="*/ 1585853 w 3911893"/>
              <a:gd name="connsiteY711" fmla="*/ 653758 h 3797612"/>
              <a:gd name="connsiteX712" fmla="*/ 1584783 w 3911893"/>
              <a:gd name="connsiteY712" fmla="*/ 653717 h 3797612"/>
              <a:gd name="connsiteX713" fmla="*/ 1583408 w 3911893"/>
              <a:gd name="connsiteY713" fmla="*/ 650999 h 3797612"/>
              <a:gd name="connsiteX714" fmla="*/ 1584464 w 3911893"/>
              <a:gd name="connsiteY714" fmla="*/ 650897 h 3797612"/>
              <a:gd name="connsiteX715" fmla="*/ 959326 w 3911893"/>
              <a:gd name="connsiteY715" fmla="*/ 1426985 h 3797612"/>
              <a:gd name="connsiteX716" fmla="*/ 957751 w 3911893"/>
              <a:gd name="connsiteY716" fmla="*/ 1427751 h 3797612"/>
              <a:gd name="connsiteX717" fmla="*/ 958832 w 3911893"/>
              <a:gd name="connsiteY717" fmla="*/ 1424744 h 3797612"/>
              <a:gd name="connsiteX718" fmla="*/ 951410 w 3911893"/>
              <a:gd name="connsiteY718" fmla="*/ 1445396 h 3797612"/>
              <a:gd name="connsiteX719" fmla="*/ 950237 w 3911893"/>
              <a:gd name="connsiteY719" fmla="*/ 1440075 h 3797612"/>
              <a:gd name="connsiteX720" fmla="*/ 950765 w 3911893"/>
              <a:gd name="connsiteY720" fmla="*/ 1438411 h 3797612"/>
              <a:gd name="connsiteX721" fmla="*/ 953717 w 3911893"/>
              <a:gd name="connsiteY721" fmla="*/ 1429715 h 3797612"/>
              <a:gd name="connsiteX722" fmla="*/ 957751 w 3911893"/>
              <a:gd name="connsiteY722" fmla="*/ 1427751 h 3797612"/>
              <a:gd name="connsiteX723" fmla="*/ 954044 w 3911893"/>
              <a:gd name="connsiteY723" fmla="*/ 1438066 h 3797612"/>
              <a:gd name="connsiteX724" fmla="*/ 951480 w 3911893"/>
              <a:gd name="connsiteY724" fmla="*/ 1445716 h 3797612"/>
              <a:gd name="connsiteX725" fmla="*/ 951323 w 3911893"/>
              <a:gd name="connsiteY725" fmla="*/ 1445637 h 3797612"/>
              <a:gd name="connsiteX726" fmla="*/ 951410 w 3911893"/>
              <a:gd name="connsiteY726" fmla="*/ 1445396 h 3797612"/>
              <a:gd name="connsiteX727" fmla="*/ 1009864 w 3911893"/>
              <a:gd name="connsiteY727" fmla="*/ 1382931 h 3797612"/>
              <a:gd name="connsiteX728" fmla="*/ 1008433 w 3911893"/>
              <a:gd name="connsiteY728" fmla="*/ 1368322 h 3797612"/>
              <a:gd name="connsiteX729" fmla="*/ 1002775 w 3911893"/>
              <a:gd name="connsiteY729" fmla="*/ 1367024 h 3797612"/>
              <a:gd name="connsiteX730" fmla="*/ 1011014 w 3911893"/>
              <a:gd name="connsiteY730" fmla="*/ 1357011 h 3797612"/>
              <a:gd name="connsiteX731" fmla="*/ 1010656 w 3911893"/>
              <a:gd name="connsiteY731" fmla="*/ 1353359 h 3797612"/>
              <a:gd name="connsiteX732" fmla="*/ 1009009 w 3911893"/>
              <a:gd name="connsiteY732" fmla="*/ 1355361 h 3797612"/>
              <a:gd name="connsiteX733" fmla="*/ 1002647 w 3911893"/>
              <a:gd name="connsiteY733" fmla="*/ 1354716 h 3797612"/>
              <a:gd name="connsiteX734" fmla="*/ 1003555 w 3911893"/>
              <a:gd name="connsiteY734" fmla="*/ 1351452 h 3797612"/>
              <a:gd name="connsiteX735" fmla="*/ 1002447 w 3911893"/>
              <a:gd name="connsiteY735" fmla="*/ 1349543 h 3797612"/>
              <a:gd name="connsiteX736" fmla="*/ 1000994 w 3911893"/>
              <a:gd name="connsiteY736" fmla="*/ 1351627 h 3797612"/>
              <a:gd name="connsiteX737" fmla="*/ 998982 w 3911893"/>
              <a:gd name="connsiteY737" fmla="*/ 1347112 h 3797612"/>
              <a:gd name="connsiteX738" fmla="*/ 1002635 w 3911893"/>
              <a:gd name="connsiteY738" fmla="*/ 1346759 h 3797612"/>
              <a:gd name="connsiteX739" fmla="*/ 1012521 w 3911893"/>
              <a:gd name="connsiteY739" fmla="*/ 1334744 h 3797612"/>
              <a:gd name="connsiteX740" fmla="*/ 1008153 w 3911893"/>
              <a:gd name="connsiteY740" fmla="*/ 1327792 h 3797612"/>
              <a:gd name="connsiteX741" fmla="*/ 1026277 w 3911893"/>
              <a:gd name="connsiteY741" fmla="*/ 1305764 h 3797612"/>
              <a:gd name="connsiteX742" fmla="*/ 1042039 w 3911893"/>
              <a:gd name="connsiteY742" fmla="*/ 1278433 h 3797612"/>
              <a:gd name="connsiteX743" fmla="*/ 1055220 w 3911893"/>
              <a:gd name="connsiteY743" fmla="*/ 1262413 h 3797612"/>
              <a:gd name="connsiteX744" fmla="*/ 1054505 w 3911893"/>
              <a:gd name="connsiteY744" fmla="*/ 1255108 h 3797612"/>
              <a:gd name="connsiteX745" fmla="*/ 1078863 w 3911893"/>
              <a:gd name="connsiteY745" fmla="*/ 1221417 h 3797612"/>
              <a:gd name="connsiteX746" fmla="*/ 1079438 w 3911893"/>
              <a:gd name="connsiteY746" fmla="*/ 1208457 h 3797612"/>
              <a:gd name="connsiteX747" fmla="*/ 1075785 w 3911893"/>
              <a:gd name="connsiteY747" fmla="*/ 1208810 h 3797612"/>
              <a:gd name="connsiteX748" fmla="*/ 1069909 w 3911893"/>
              <a:gd name="connsiteY748" fmla="*/ 1224125 h 3797612"/>
              <a:gd name="connsiteX749" fmla="*/ 1061888 w 3911893"/>
              <a:gd name="connsiteY749" fmla="*/ 1217525 h 3797612"/>
              <a:gd name="connsiteX750" fmla="*/ 1082375 w 3911893"/>
              <a:gd name="connsiteY750" fmla="*/ 1200799 h 3797612"/>
              <a:gd name="connsiteX751" fmla="*/ 1092044 w 3911893"/>
              <a:gd name="connsiteY751" fmla="*/ 1205397 h 3797612"/>
              <a:gd name="connsiteX752" fmla="*/ 1101215 w 3911893"/>
              <a:gd name="connsiteY752" fmla="*/ 1186076 h 3797612"/>
              <a:gd name="connsiteX753" fmla="*/ 1111101 w 3911893"/>
              <a:gd name="connsiteY753" fmla="*/ 1174061 h 3797612"/>
              <a:gd name="connsiteX754" fmla="*/ 1111676 w 3911893"/>
              <a:gd name="connsiteY754" fmla="*/ 1161101 h 3797612"/>
              <a:gd name="connsiteX755" fmla="*/ 1124282 w 3911893"/>
              <a:gd name="connsiteY755" fmla="*/ 1158040 h 3797612"/>
              <a:gd name="connsiteX756" fmla="*/ 1133453 w 3911893"/>
              <a:gd name="connsiteY756" fmla="*/ 1138720 h 3797612"/>
              <a:gd name="connsiteX757" fmla="*/ 1134743 w 3911893"/>
              <a:gd name="connsiteY757" fmla="*/ 1133065 h 3797612"/>
              <a:gd name="connsiteX758" fmla="*/ 1144629 w 3911893"/>
              <a:gd name="connsiteY758" fmla="*/ 1121050 h 3797612"/>
              <a:gd name="connsiteX759" fmla="*/ 1144271 w 3911893"/>
              <a:gd name="connsiteY759" fmla="*/ 1117397 h 3797612"/>
              <a:gd name="connsiteX760" fmla="*/ 1147567 w 3911893"/>
              <a:gd name="connsiteY760" fmla="*/ 1113392 h 3797612"/>
              <a:gd name="connsiteX761" fmla="*/ 1151577 w 3911893"/>
              <a:gd name="connsiteY761" fmla="*/ 1116692 h 3797612"/>
              <a:gd name="connsiteX762" fmla="*/ 1151795 w 3911893"/>
              <a:gd name="connsiteY762" fmla="*/ 1100080 h 3797612"/>
              <a:gd name="connsiteX763" fmla="*/ 1154732 w 3911893"/>
              <a:gd name="connsiteY763" fmla="*/ 1092422 h 3797612"/>
              <a:gd name="connsiteX764" fmla="*/ 1167339 w 3911893"/>
              <a:gd name="connsiteY764" fmla="*/ 1089361 h 3797612"/>
              <a:gd name="connsiteX765" fmla="*/ 1173572 w 3911893"/>
              <a:gd name="connsiteY765" fmla="*/ 1077699 h 3797612"/>
              <a:gd name="connsiteX766" fmla="*/ 1167556 w 3911893"/>
              <a:gd name="connsiteY766" fmla="*/ 1072749 h 3797612"/>
              <a:gd name="connsiteX767" fmla="*/ 1172857 w 3911893"/>
              <a:gd name="connsiteY767" fmla="*/ 1070394 h 3797612"/>
              <a:gd name="connsiteX768" fmla="*/ 1176152 w 3911893"/>
              <a:gd name="connsiteY768" fmla="*/ 1066389 h 3797612"/>
              <a:gd name="connsiteX769" fmla="*/ 1175794 w 3911893"/>
              <a:gd name="connsiteY769" fmla="*/ 1062736 h 3797612"/>
              <a:gd name="connsiteX770" fmla="*/ 1181095 w 3911893"/>
              <a:gd name="connsiteY770" fmla="*/ 1060381 h 3797612"/>
              <a:gd name="connsiteX771" fmla="*/ 1193561 w 3911893"/>
              <a:gd name="connsiteY771" fmla="*/ 1037056 h 3797612"/>
              <a:gd name="connsiteX772" fmla="*/ 1198146 w 3911893"/>
              <a:gd name="connsiteY772" fmla="*/ 1027395 h 3797612"/>
              <a:gd name="connsiteX773" fmla="*/ 1211685 w 3911893"/>
              <a:gd name="connsiteY773" fmla="*/ 1015027 h 3797612"/>
              <a:gd name="connsiteX774" fmla="*/ 1207675 w 3911893"/>
              <a:gd name="connsiteY774" fmla="*/ 1011728 h 3797612"/>
              <a:gd name="connsiteX775" fmla="*/ 1209322 w 3911893"/>
              <a:gd name="connsiteY775" fmla="*/ 1009725 h 3797612"/>
              <a:gd name="connsiteX776" fmla="*/ 1211328 w 3911893"/>
              <a:gd name="connsiteY776" fmla="*/ 1011375 h 3797612"/>
              <a:gd name="connsiteX777" fmla="*/ 1214981 w 3911893"/>
              <a:gd name="connsiteY777" fmla="*/ 1011022 h 3797612"/>
              <a:gd name="connsiteX778" fmla="*/ 1217025 w 3911893"/>
              <a:gd name="connsiteY778" fmla="*/ 1004585 h 3797612"/>
              <a:gd name="connsiteX779" fmla="*/ 1226514 w 3911893"/>
              <a:gd name="connsiteY779" fmla="*/ 997004 h 3797612"/>
              <a:gd name="connsiteX780" fmla="*/ 1218136 w 3911893"/>
              <a:gd name="connsiteY780" fmla="*/ 986753 h 3797612"/>
              <a:gd name="connsiteX781" fmla="*/ 1221074 w 3911893"/>
              <a:gd name="connsiteY781" fmla="*/ 979095 h 3797612"/>
              <a:gd name="connsiteX782" fmla="*/ 1246861 w 3911893"/>
              <a:gd name="connsiteY782" fmla="*/ 960014 h 3797612"/>
              <a:gd name="connsiteX783" fmla="*/ 1244856 w 3911893"/>
              <a:gd name="connsiteY783" fmla="*/ 958364 h 3797612"/>
              <a:gd name="connsiteX784" fmla="*/ 1239555 w 3911893"/>
              <a:gd name="connsiteY784" fmla="*/ 960719 h 3797612"/>
              <a:gd name="connsiteX785" fmla="*/ 1246721 w 3911893"/>
              <a:gd name="connsiteY785" fmla="*/ 939749 h 3797612"/>
              <a:gd name="connsiteX786" fmla="*/ 1252022 w 3911893"/>
              <a:gd name="connsiteY786" fmla="*/ 937394 h 3797612"/>
              <a:gd name="connsiteX787" fmla="*/ 1253312 w 3911893"/>
              <a:gd name="connsiteY787" fmla="*/ 931739 h 3797612"/>
              <a:gd name="connsiteX788" fmla="*/ 1263913 w 3911893"/>
              <a:gd name="connsiteY788" fmla="*/ 927028 h 3797612"/>
              <a:gd name="connsiteX789" fmla="*/ 1267783 w 3911893"/>
              <a:gd name="connsiteY789" fmla="*/ 910063 h 3797612"/>
              <a:gd name="connsiteX790" fmla="*/ 1278027 w 3911893"/>
              <a:gd name="connsiteY790" fmla="*/ 901700 h 3797612"/>
              <a:gd name="connsiteX791" fmla="*/ 1279713 w 3911893"/>
              <a:gd name="connsiteY791" fmla="*/ 903822 h 3797612"/>
              <a:gd name="connsiteX792" fmla="*/ 1280090 w 3911893"/>
              <a:gd name="connsiteY792" fmla="*/ 909537 h 3797612"/>
              <a:gd name="connsiteX793" fmla="*/ 1279834 w 3911893"/>
              <a:gd name="connsiteY793" fmla="*/ 903974 h 3797612"/>
              <a:gd name="connsiteX794" fmla="*/ 1279713 w 3911893"/>
              <a:gd name="connsiteY794" fmla="*/ 903822 h 3797612"/>
              <a:gd name="connsiteX795" fmla="*/ 1278959 w 3911893"/>
              <a:gd name="connsiteY795" fmla="*/ 892393 h 3797612"/>
              <a:gd name="connsiteX796" fmla="*/ 1286840 w 3911893"/>
              <a:gd name="connsiteY796" fmla="*/ 878728 h 3797612"/>
              <a:gd name="connsiteX797" fmla="*/ 1291425 w 3911893"/>
              <a:gd name="connsiteY797" fmla="*/ 869068 h 3797612"/>
              <a:gd name="connsiteX798" fmla="*/ 1292141 w 3911893"/>
              <a:gd name="connsiteY798" fmla="*/ 876372 h 3797612"/>
              <a:gd name="connsiteX799" fmla="*/ 1299472 w 3911893"/>
              <a:gd name="connsiteY799" fmla="*/ 870948 h 3797612"/>
              <a:gd name="connsiteX800" fmla="*/ 1299187 w 3911893"/>
              <a:gd name="connsiteY800" fmla="*/ 871256 h 3797612"/>
              <a:gd name="connsiteX801" fmla="*/ 1299446 w 3911893"/>
              <a:gd name="connsiteY801" fmla="*/ 875667 h 3797612"/>
              <a:gd name="connsiteX802" fmla="*/ 1308042 w 3911893"/>
              <a:gd name="connsiteY802" fmla="*/ 869307 h 3797612"/>
              <a:gd name="connsiteX803" fmla="*/ 1309076 w 3911893"/>
              <a:gd name="connsiteY803" fmla="*/ 868658 h 3797612"/>
              <a:gd name="connsiteX804" fmla="*/ 1309681 w 3911893"/>
              <a:gd name="connsiteY804" fmla="*/ 868975 h 3797612"/>
              <a:gd name="connsiteX805" fmla="*/ 1311127 w 3911893"/>
              <a:gd name="connsiteY805" fmla="*/ 882566 h 3797612"/>
              <a:gd name="connsiteX806" fmla="*/ 1308202 w 3911893"/>
              <a:gd name="connsiteY806" fmla="*/ 880352 h 3797612"/>
              <a:gd name="connsiteX807" fmla="*/ 1306177 w 3911893"/>
              <a:gd name="connsiteY807" fmla="*/ 887922 h 3797612"/>
              <a:gd name="connsiteX808" fmla="*/ 1311835 w 3911893"/>
              <a:gd name="connsiteY808" fmla="*/ 889219 h 3797612"/>
              <a:gd name="connsiteX809" fmla="*/ 1311127 w 3911893"/>
              <a:gd name="connsiteY809" fmla="*/ 882566 h 3797612"/>
              <a:gd name="connsiteX810" fmla="*/ 1311375 w 3911893"/>
              <a:gd name="connsiteY810" fmla="*/ 882753 h 3797612"/>
              <a:gd name="connsiteX811" fmla="*/ 1312908 w 3911893"/>
              <a:gd name="connsiteY811" fmla="*/ 900176 h 3797612"/>
              <a:gd name="connsiteX812" fmla="*/ 1304312 w 3911893"/>
              <a:gd name="connsiteY812" fmla="*/ 906537 h 3797612"/>
              <a:gd name="connsiteX813" fmla="*/ 1298437 w 3911893"/>
              <a:gd name="connsiteY813" fmla="*/ 921852 h 3797612"/>
              <a:gd name="connsiteX814" fmla="*/ 1299143 w 3911893"/>
              <a:gd name="connsiteY814" fmla="*/ 915821 h 3797612"/>
              <a:gd name="connsiteX815" fmla="*/ 1296663 w 3911893"/>
              <a:gd name="connsiteY815" fmla="*/ 919187 h 3797612"/>
              <a:gd name="connsiteX816" fmla="*/ 1298206 w 3911893"/>
              <a:gd name="connsiteY816" fmla="*/ 912426 h 3797612"/>
              <a:gd name="connsiteX817" fmla="*/ 1299012 w 3911893"/>
              <a:gd name="connsiteY817" fmla="*/ 908891 h 3797612"/>
              <a:gd name="connsiteX818" fmla="*/ 1298871 w 3911893"/>
              <a:gd name="connsiteY818" fmla="*/ 888627 h 3797612"/>
              <a:gd name="connsiteX819" fmla="*/ 1293213 w 3911893"/>
              <a:gd name="connsiteY819" fmla="*/ 887330 h 3797612"/>
              <a:gd name="connsiteX820" fmla="*/ 1282037 w 3911893"/>
              <a:gd name="connsiteY820" fmla="*/ 905000 h 3797612"/>
              <a:gd name="connsiteX821" fmla="*/ 1281105 w 3911893"/>
              <a:gd name="connsiteY821" fmla="*/ 914308 h 3797612"/>
              <a:gd name="connsiteX822" fmla="*/ 1267923 w 3911893"/>
              <a:gd name="connsiteY822" fmla="*/ 930328 h 3797612"/>
              <a:gd name="connsiteX823" fmla="*/ 1262405 w 3911893"/>
              <a:gd name="connsiteY823" fmla="*/ 949296 h 3797612"/>
              <a:gd name="connsiteX824" fmla="*/ 1252162 w 3911893"/>
              <a:gd name="connsiteY824" fmla="*/ 957658 h 3797612"/>
              <a:gd name="connsiteX825" fmla="*/ 1243796 w 3911893"/>
              <a:gd name="connsiteY825" fmla="*/ 970190 h 3797612"/>
              <a:gd name="connsiteX826" fmla="*/ 1240765 w 3911893"/>
              <a:gd name="connsiteY826" fmla="*/ 974728 h 3797612"/>
              <a:gd name="connsiteX827" fmla="*/ 1240978 w 3911893"/>
              <a:gd name="connsiteY827" fmla="*/ 973486 h 3797612"/>
              <a:gd name="connsiteX828" fmla="*/ 1238546 w 3911893"/>
              <a:gd name="connsiteY828" fmla="*/ 1006904 h 3797612"/>
              <a:gd name="connsiteX829" fmla="*/ 1240551 w 3911893"/>
              <a:gd name="connsiteY829" fmla="*/ 1008554 h 3797612"/>
              <a:gd name="connsiteX830" fmla="*/ 1237256 w 3911893"/>
              <a:gd name="connsiteY830" fmla="*/ 1012559 h 3797612"/>
              <a:gd name="connsiteX831" fmla="*/ 1239619 w 3911893"/>
              <a:gd name="connsiteY831" fmla="*/ 1017861 h 3797612"/>
              <a:gd name="connsiteX832" fmla="*/ 1228660 w 3911893"/>
              <a:gd name="connsiteY832" fmla="*/ 1018919 h 3797612"/>
              <a:gd name="connsiteX833" fmla="*/ 1227904 w 3911893"/>
              <a:gd name="connsiteY833" fmla="*/ 1022967 h 3797612"/>
              <a:gd name="connsiteX834" fmla="*/ 1226960 w 3911893"/>
              <a:gd name="connsiteY834" fmla="*/ 1024237 h 3797612"/>
              <a:gd name="connsiteX835" fmla="*/ 1222858 w 3911893"/>
              <a:gd name="connsiteY835" fmla="*/ 1020862 h 3797612"/>
              <a:gd name="connsiteX836" fmla="*/ 1221354 w 3911893"/>
              <a:gd name="connsiteY836" fmla="*/ 1019625 h 3797612"/>
              <a:gd name="connsiteX837" fmla="*/ 1227587 w 3911893"/>
              <a:gd name="connsiteY837" fmla="*/ 1007962 h 3797612"/>
              <a:gd name="connsiteX838" fmla="*/ 1225582 w 3911893"/>
              <a:gd name="connsiteY838" fmla="*/ 1006312 h 3797612"/>
              <a:gd name="connsiteX839" fmla="*/ 1188043 w 3911893"/>
              <a:gd name="connsiteY839" fmla="*/ 1056023 h 3797612"/>
              <a:gd name="connsiteX840" fmla="*/ 1187111 w 3911893"/>
              <a:gd name="connsiteY840" fmla="*/ 1065331 h 3797612"/>
              <a:gd name="connsiteX841" fmla="*/ 1194416 w 3911893"/>
              <a:gd name="connsiteY841" fmla="*/ 1064626 h 3797612"/>
              <a:gd name="connsiteX842" fmla="*/ 1201007 w 3911893"/>
              <a:gd name="connsiteY842" fmla="*/ 1056615 h 3797612"/>
              <a:gd name="connsiteX843" fmla="*/ 1201723 w 3911893"/>
              <a:gd name="connsiteY843" fmla="*/ 1063920 h 3797612"/>
              <a:gd name="connsiteX844" fmla="*/ 1191479 w 3911893"/>
              <a:gd name="connsiteY844" fmla="*/ 1072283 h 3797612"/>
              <a:gd name="connsiteX845" fmla="*/ 1191836 w 3911893"/>
              <a:gd name="connsiteY845" fmla="*/ 1075935 h 3797612"/>
              <a:gd name="connsiteX846" fmla="*/ 1195489 w 3911893"/>
              <a:gd name="connsiteY846" fmla="*/ 1075583 h 3797612"/>
              <a:gd name="connsiteX847" fmla="*/ 1201505 w 3911893"/>
              <a:gd name="connsiteY847" fmla="*/ 1080532 h 3797612"/>
              <a:gd name="connsiteX848" fmla="*/ 1197277 w 3911893"/>
              <a:gd name="connsiteY848" fmla="*/ 1093845 h 3797612"/>
              <a:gd name="connsiteX849" fmla="*/ 1188681 w 3911893"/>
              <a:gd name="connsiteY849" fmla="*/ 1100205 h 3797612"/>
              <a:gd name="connsiteX850" fmla="*/ 1190687 w 3911893"/>
              <a:gd name="connsiteY850" fmla="*/ 1101855 h 3797612"/>
              <a:gd name="connsiteX851" fmla="*/ 1185905 w 3911893"/>
              <a:gd name="connsiteY851" fmla="*/ 1107156 h 3797612"/>
              <a:gd name="connsiteX852" fmla="*/ 1176882 w 3911893"/>
              <a:gd name="connsiteY852" fmla="*/ 1103585 h 3797612"/>
              <a:gd name="connsiteX853" fmla="*/ 1176980 w 3911893"/>
              <a:gd name="connsiteY853" fmla="*/ 1096035 h 3797612"/>
              <a:gd name="connsiteX854" fmla="*/ 1177008 w 3911893"/>
              <a:gd name="connsiteY854" fmla="*/ 1093958 h 3797612"/>
              <a:gd name="connsiteX855" fmla="*/ 1171349 w 3911893"/>
              <a:gd name="connsiteY855" fmla="*/ 1092661 h 3797612"/>
              <a:gd name="connsiteX856" fmla="*/ 1166406 w 3911893"/>
              <a:gd name="connsiteY856" fmla="*/ 1098669 h 3797612"/>
              <a:gd name="connsiteX857" fmla="*/ 1164401 w 3911893"/>
              <a:gd name="connsiteY857" fmla="*/ 1097019 h 3797612"/>
              <a:gd name="connsiteX858" fmla="*/ 1156163 w 3911893"/>
              <a:gd name="connsiteY858" fmla="*/ 1107032 h 3797612"/>
              <a:gd name="connsiteX859" fmla="*/ 1154515 w 3911893"/>
              <a:gd name="connsiteY859" fmla="*/ 1109034 h 3797612"/>
              <a:gd name="connsiteX860" fmla="*/ 1165116 w 3911893"/>
              <a:gd name="connsiteY860" fmla="*/ 1104324 h 3797612"/>
              <a:gd name="connsiteX861" fmla="*/ 1165831 w 3911893"/>
              <a:gd name="connsiteY861" fmla="*/ 1111629 h 3797612"/>
              <a:gd name="connsiteX862" fmla="*/ 1169226 w 3911893"/>
              <a:gd name="connsiteY862" fmla="*/ 1109227 h 3797612"/>
              <a:gd name="connsiteX863" fmla="*/ 1165934 w 3911893"/>
              <a:gd name="connsiteY863" fmla="*/ 1112548 h 3797612"/>
              <a:gd name="connsiteX864" fmla="*/ 1162753 w 3911893"/>
              <a:gd name="connsiteY864" fmla="*/ 1110198 h 3797612"/>
              <a:gd name="connsiteX865" fmla="*/ 1163459 w 3911893"/>
              <a:gd name="connsiteY865" fmla="*/ 1110936 h 3797612"/>
              <a:gd name="connsiteX866" fmla="*/ 1165116 w 3911893"/>
              <a:gd name="connsiteY866" fmla="*/ 1113372 h 3797612"/>
              <a:gd name="connsiteX867" fmla="*/ 1160889 w 3911893"/>
              <a:gd name="connsiteY867" fmla="*/ 1117636 h 3797612"/>
              <a:gd name="connsiteX868" fmla="*/ 1166622 w 3911893"/>
              <a:gd name="connsiteY868" fmla="*/ 1115585 h 3797612"/>
              <a:gd name="connsiteX869" fmla="*/ 1165116 w 3911893"/>
              <a:gd name="connsiteY869" fmla="*/ 1113372 h 3797612"/>
              <a:gd name="connsiteX870" fmla="*/ 1165934 w 3911893"/>
              <a:gd name="connsiteY870" fmla="*/ 1112548 h 3797612"/>
              <a:gd name="connsiteX871" fmla="*/ 1174088 w 3911893"/>
              <a:gd name="connsiteY871" fmla="*/ 1118571 h 3797612"/>
              <a:gd name="connsiteX872" fmla="*/ 1174925 w 3911893"/>
              <a:gd name="connsiteY872" fmla="*/ 1129185 h 3797612"/>
              <a:gd name="connsiteX873" fmla="*/ 1170199 w 3911893"/>
              <a:gd name="connsiteY873" fmla="*/ 1118581 h 3797612"/>
              <a:gd name="connsiteX874" fmla="*/ 1166904 w 3911893"/>
              <a:gd name="connsiteY874" fmla="*/ 1122586 h 3797612"/>
              <a:gd name="connsiteX875" fmla="*/ 1161246 w 3911893"/>
              <a:gd name="connsiteY875" fmla="*/ 1121289 h 3797612"/>
              <a:gd name="connsiteX876" fmla="*/ 1155728 w 3911893"/>
              <a:gd name="connsiteY876" fmla="*/ 1140257 h 3797612"/>
              <a:gd name="connsiteX877" fmla="*/ 1148780 w 3911893"/>
              <a:gd name="connsiteY877" fmla="*/ 1144614 h 3797612"/>
              <a:gd name="connsiteX878" fmla="*/ 1152790 w 3911893"/>
              <a:gd name="connsiteY878" fmla="*/ 1147914 h 3797612"/>
              <a:gd name="connsiteX879" fmla="*/ 1147490 w 3911893"/>
              <a:gd name="connsiteY879" fmla="*/ 1150269 h 3797612"/>
              <a:gd name="connsiteX880" fmla="*/ 1141972 w 3911893"/>
              <a:gd name="connsiteY880" fmla="*/ 1169237 h 3797612"/>
              <a:gd name="connsiteX881" fmla="*/ 1142329 w 3911893"/>
              <a:gd name="connsiteY881" fmla="*/ 1172889 h 3797612"/>
              <a:gd name="connsiteX882" fmla="*/ 1133733 w 3911893"/>
              <a:gd name="connsiteY882" fmla="*/ 1179250 h 3797612"/>
              <a:gd name="connsiteX883" fmla="*/ 1135956 w 3911893"/>
              <a:gd name="connsiteY883" fmla="*/ 1164287 h 3797612"/>
              <a:gd name="connsiteX884" fmla="*/ 1121344 w 3911893"/>
              <a:gd name="connsiteY884" fmla="*/ 1165698 h 3797612"/>
              <a:gd name="connsiteX885" fmla="*/ 1105225 w 3911893"/>
              <a:gd name="connsiteY885" fmla="*/ 1189376 h 3797612"/>
              <a:gd name="connsiteX886" fmla="*/ 1105583 w 3911893"/>
              <a:gd name="connsiteY886" fmla="*/ 1193028 h 3797612"/>
              <a:gd name="connsiteX887" fmla="*/ 1107588 w 3911893"/>
              <a:gd name="connsiteY887" fmla="*/ 1194678 h 3797612"/>
              <a:gd name="connsiteX888" fmla="*/ 1098039 w 3911893"/>
              <a:gd name="connsiteY888" fmla="*/ 1199912 h 3797612"/>
              <a:gd name="connsiteX889" fmla="*/ 1098039 w 3911893"/>
              <a:gd name="connsiteY889" fmla="*/ 1199835 h 3797612"/>
              <a:gd name="connsiteX890" fmla="*/ 1095339 w 3911893"/>
              <a:gd name="connsiteY890" fmla="*/ 1201391 h 3797612"/>
              <a:gd name="connsiteX891" fmla="*/ 1096870 w 3911893"/>
              <a:gd name="connsiteY891" fmla="*/ 1200553 h 3797612"/>
              <a:gd name="connsiteX892" fmla="*/ 1098039 w 3911893"/>
              <a:gd name="connsiteY892" fmla="*/ 1199912 h 3797612"/>
              <a:gd name="connsiteX893" fmla="*/ 1098060 w 3911893"/>
              <a:gd name="connsiteY893" fmla="*/ 1210346 h 3797612"/>
              <a:gd name="connsiteX894" fmla="*/ 1092759 w 3911893"/>
              <a:gd name="connsiteY894" fmla="*/ 1212701 h 3797612"/>
              <a:gd name="connsiteX895" fmla="*/ 1086884 w 3911893"/>
              <a:gd name="connsiteY895" fmla="*/ 1228016 h 3797612"/>
              <a:gd name="connsiteX896" fmla="*/ 1080293 w 3911893"/>
              <a:gd name="connsiteY896" fmla="*/ 1236027 h 3797612"/>
              <a:gd name="connsiteX897" fmla="*/ 1081366 w 3911893"/>
              <a:gd name="connsiteY897" fmla="*/ 1246984 h 3797612"/>
              <a:gd name="connsiteX898" fmla="*/ 1073702 w 3911893"/>
              <a:gd name="connsiteY898" fmla="*/ 1244037 h 3797612"/>
              <a:gd name="connsiteX899" fmla="*/ 1074775 w 3911893"/>
              <a:gd name="connsiteY899" fmla="*/ 1254994 h 3797612"/>
              <a:gd name="connsiteX900" fmla="*/ 1071837 w 3911893"/>
              <a:gd name="connsiteY900" fmla="*/ 1262652 h 3797612"/>
              <a:gd name="connsiteX901" fmla="*/ 1076563 w 3911893"/>
              <a:gd name="connsiteY901" fmla="*/ 1273257 h 3797612"/>
              <a:gd name="connsiteX902" fmla="*/ 1064672 w 3911893"/>
              <a:gd name="connsiteY902" fmla="*/ 1283622 h 3797612"/>
              <a:gd name="connsiteX903" fmla="*/ 1068465 w 3911893"/>
              <a:gd name="connsiteY903" fmla="*/ 1303534 h 3797612"/>
              <a:gd name="connsiteX904" fmla="*/ 1060444 w 3911893"/>
              <a:gd name="connsiteY904" fmla="*/ 1296935 h 3797612"/>
              <a:gd name="connsiteX905" fmla="*/ 1051490 w 3911893"/>
              <a:gd name="connsiteY905" fmla="*/ 1299642 h 3797612"/>
              <a:gd name="connsiteX906" fmla="*/ 1054568 w 3911893"/>
              <a:gd name="connsiteY906" fmla="*/ 1312250 h 3797612"/>
              <a:gd name="connsiteX907" fmla="*/ 1049268 w 3911893"/>
              <a:gd name="connsiteY907" fmla="*/ 1314605 h 3797612"/>
              <a:gd name="connsiteX908" fmla="*/ 1049485 w 3911893"/>
              <a:gd name="connsiteY908" fmla="*/ 1297992 h 3797612"/>
              <a:gd name="connsiteX909" fmla="*/ 1042895 w 3911893"/>
              <a:gd name="connsiteY909" fmla="*/ 1306003 h 3797612"/>
              <a:gd name="connsiteX910" fmla="*/ 1045475 w 3911893"/>
              <a:gd name="connsiteY910" fmla="*/ 1294693 h 3797612"/>
              <a:gd name="connsiteX911" fmla="*/ 1039816 w 3911893"/>
              <a:gd name="connsiteY911" fmla="*/ 1293396 h 3797612"/>
              <a:gd name="connsiteX912" fmla="*/ 1040174 w 3911893"/>
              <a:gd name="connsiteY912" fmla="*/ 1297048 h 3797612"/>
              <a:gd name="connsiteX913" fmla="*/ 1033583 w 3911893"/>
              <a:gd name="connsiteY913" fmla="*/ 1305058 h 3797612"/>
              <a:gd name="connsiteX914" fmla="*/ 1043609 w 3911893"/>
              <a:gd name="connsiteY914" fmla="*/ 1313308 h 3797612"/>
              <a:gd name="connsiteX915" fmla="*/ 1045257 w 3911893"/>
              <a:gd name="connsiteY915" fmla="*/ 1311305 h 3797612"/>
              <a:gd name="connsiteX916" fmla="*/ 1040672 w 3911893"/>
              <a:gd name="connsiteY916" fmla="*/ 1320965 h 3797612"/>
              <a:gd name="connsiteX917" fmla="*/ 1043035 w 3911893"/>
              <a:gd name="connsiteY917" fmla="*/ 1326268 h 3797612"/>
              <a:gd name="connsiteX918" fmla="*/ 1033149 w 3911893"/>
              <a:gd name="connsiteY918" fmla="*/ 1338283 h 3797612"/>
              <a:gd name="connsiteX919" fmla="*/ 1037159 w 3911893"/>
              <a:gd name="connsiteY919" fmla="*/ 1341583 h 3797612"/>
              <a:gd name="connsiteX920" fmla="*/ 1032216 w 3911893"/>
              <a:gd name="connsiteY920" fmla="*/ 1347590 h 3797612"/>
              <a:gd name="connsiteX921" fmla="*/ 1026558 w 3911893"/>
              <a:gd name="connsiteY921" fmla="*/ 1346293 h 3797612"/>
              <a:gd name="connsiteX922" fmla="*/ 1025983 w 3911893"/>
              <a:gd name="connsiteY922" fmla="*/ 1359253 h 3797612"/>
              <a:gd name="connsiteX923" fmla="*/ 1009864 w 3911893"/>
              <a:gd name="connsiteY923" fmla="*/ 1382931 h 3797612"/>
              <a:gd name="connsiteX924" fmla="*/ 936077 w 3911893"/>
              <a:gd name="connsiteY924" fmla="*/ 1476699 h 3797612"/>
              <a:gd name="connsiteX925" fmla="*/ 931351 w 3911893"/>
              <a:gd name="connsiteY925" fmla="*/ 1466094 h 3797612"/>
              <a:gd name="connsiteX926" fmla="*/ 940752 w 3911893"/>
              <a:gd name="connsiteY926" fmla="*/ 1440300 h 3797612"/>
              <a:gd name="connsiteX927" fmla="*/ 951323 w 3911893"/>
              <a:gd name="connsiteY927" fmla="*/ 1445637 h 3797612"/>
              <a:gd name="connsiteX928" fmla="*/ 950173 w 3911893"/>
              <a:gd name="connsiteY928" fmla="*/ 1448838 h 3797612"/>
              <a:gd name="connsiteX929" fmla="*/ 948543 w 3911893"/>
              <a:gd name="connsiteY929" fmla="*/ 1453373 h 3797612"/>
              <a:gd name="connsiteX930" fmla="*/ 939014 w 3911893"/>
              <a:gd name="connsiteY930" fmla="*/ 1469041 h 3797612"/>
              <a:gd name="connsiteX931" fmla="*/ 939240 w 3911893"/>
              <a:gd name="connsiteY931" fmla="*/ 1471343 h 3797612"/>
              <a:gd name="connsiteX932" fmla="*/ 939372 w 3911893"/>
              <a:gd name="connsiteY932" fmla="*/ 1472694 h 3797612"/>
              <a:gd name="connsiteX933" fmla="*/ 939240 w 3911893"/>
              <a:gd name="connsiteY933" fmla="*/ 1471343 h 3797612"/>
              <a:gd name="connsiteX934" fmla="*/ 939684 w 3911893"/>
              <a:gd name="connsiteY934" fmla="*/ 1470589 h 3797612"/>
              <a:gd name="connsiteX935" fmla="*/ 939884 w 3911893"/>
              <a:gd name="connsiteY935" fmla="*/ 1470448 h 3797612"/>
              <a:gd name="connsiteX936" fmla="*/ 2002117 w 3911893"/>
              <a:gd name="connsiteY936" fmla="*/ 181042 h 3797612"/>
              <a:gd name="connsiteX937" fmla="*/ 1999187 w 3911893"/>
              <a:gd name="connsiteY937" fmla="*/ 178632 h 3797612"/>
              <a:gd name="connsiteX938" fmla="*/ 2000797 w 3911893"/>
              <a:gd name="connsiteY938" fmla="*/ 174471 h 3797612"/>
              <a:gd name="connsiteX939" fmla="*/ 2001402 w 3911893"/>
              <a:gd name="connsiteY939" fmla="*/ 173737 h 3797612"/>
              <a:gd name="connsiteX940" fmla="*/ 2000919 w 3911893"/>
              <a:gd name="connsiteY940" fmla="*/ 174158 h 3797612"/>
              <a:gd name="connsiteX941" fmla="*/ 2001544 w 3911893"/>
              <a:gd name="connsiteY941" fmla="*/ 172542 h 3797612"/>
              <a:gd name="connsiteX942" fmla="*/ 2002117 w 3911893"/>
              <a:gd name="connsiteY942" fmla="*/ 181042 h 3797612"/>
              <a:gd name="connsiteX943" fmla="*/ 945387 w 3911893"/>
              <a:gd name="connsiteY943" fmla="*/ 1477644 h 3797612"/>
              <a:gd name="connsiteX944" fmla="*/ 939372 w 3911893"/>
              <a:gd name="connsiteY944" fmla="*/ 1472694 h 3797612"/>
              <a:gd name="connsiteX945" fmla="*/ 940062 w 3911893"/>
              <a:gd name="connsiteY945" fmla="*/ 1470323 h 3797612"/>
              <a:gd name="connsiteX946" fmla="*/ 939884 w 3911893"/>
              <a:gd name="connsiteY946" fmla="*/ 1470448 h 3797612"/>
              <a:gd name="connsiteX947" fmla="*/ 940339 w 3911893"/>
              <a:gd name="connsiteY947" fmla="*/ 1468452 h 3797612"/>
              <a:gd name="connsiteX948" fmla="*/ 945387 w 3911893"/>
              <a:gd name="connsiteY948" fmla="*/ 1477644 h 3797612"/>
              <a:gd name="connsiteX949" fmla="*/ 999760 w 3911893"/>
              <a:gd name="connsiteY949" fmla="*/ 1411559 h 3797612"/>
              <a:gd name="connsiteX950" fmla="*/ 992097 w 3911893"/>
              <a:gd name="connsiteY950" fmla="*/ 1408612 h 3797612"/>
              <a:gd name="connsiteX951" fmla="*/ 990807 w 3911893"/>
              <a:gd name="connsiteY951" fmla="*/ 1414267 h 3797612"/>
              <a:gd name="connsiteX952" fmla="*/ 979849 w 3911893"/>
              <a:gd name="connsiteY952" fmla="*/ 1415324 h 3797612"/>
              <a:gd name="connsiteX953" fmla="*/ 978558 w 3911893"/>
              <a:gd name="connsiteY953" fmla="*/ 1420980 h 3797612"/>
              <a:gd name="connsiteX954" fmla="*/ 981138 w 3911893"/>
              <a:gd name="connsiteY954" fmla="*/ 1409670 h 3797612"/>
              <a:gd name="connsiteX955" fmla="*/ 995610 w 3911893"/>
              <a:gd name="connsiteY955" fmla="*/ 1387994 h 3797612"/>
              <a:gd name="connsiteX956" fmla="*/ 995252 w 3911893"/>
              <a:gd name="connsiteY956" fmla="*/ 1384342 h 3797612"/>
              <a:gd name="connsiteX957" fmla="*/ 989952 w 3911893"/>
              <a:gd name="connsiteY957" fmla="*/ 1386697 h 3797612"/>
              <a:gd name="connsiteX958" fmla="*/ 988662 w 3911893"/>
              <a:gd name="connsiteY958" fmla="*/ 1392352 h 3797612"/>
              <a:gd name="connsiteX959" fmla="*/ 983718 w 3911893"/>
              <a:gd name="connsiteY959" fmla="*/ 1398360 h 3797612"/>
              <a:gd name="connsiteX960" fmla="*/ 967459 w 3911893"/>
              <a:gd name="connsiteY960" fmla="*/ 1401773 h 3797612"/>
              <a:gd name="connsiteX961" fmla="*/ 965237 w 3911893"/>
              <a:gd name="connsiteY961" fmla="*/ 1416736 h 3797612"/>
              <a:gd name="connsiteX962" fmla="*/ 961584 w 3911893"/>
              <a:gd name="connsiteY962" fmla="*/ 1417088 h 3797612"/>
              <a:gd name="connsiteX963" fmla="*/ 958832 w 3911893"/>
              <a:gd name="connsiteY963" fmla="*/ 1424744 h 3797612"/>
              <a:gd name="connsiteX964" fmla="*/ 958704 w 3911893"/>
              <a:gd name="connsiteY964" fmla="*/ 1424164 h 3797612"/>
              <a:gd name="connsiteX965" fmla="*/ 942962 w 3911893"/>
              <a:gd name="connsiteY965" fmla="*/ 1415199 h 3797612"/>
              <a:gd name="connsiteX966" fmla="*/ 940599 w 3911893"/>
              <a:gd name="connsiteY966" fmla="*/ 1409897 h 3797612"/>
              <a:gd name="connsiteX967" fmla="*/ 953205 w 3911893"/>
              <a:gd name="connsiteY967" fmla="*/ 1406836 h 3797612"/>
              <a:gd name="connsiteX968" fmla="*/ 954278 w 3911893"/>
              <a:gd name="connsiteY968" fmla="*/ 1417793 h 3797612"/>
              <a:gd name="connsiteX969" fmla="*/ 961226 w 3911893"/>
              <a:gd name="connsiteY969" fmla="*/ 1413436 h 3797612"/>
              <a:gd name="connsiteX970" fmla="*/ 960511 w 3911893"/>
              <a:gd name="connsiteY970" fmla="*/ 1406131 h 3797612"/>
              <a:gd name="connsiteX971" fmla="*/ 965812 w 3911893"/>
              <a:gd name="connsiteY971" fmla="*/ 1403775 h 3797612"/>
              <a:gd name="connsiteX972" fmla="*/ 968749 w 3911893"/>
              <a:gd name="connsiteY972" fmla="*/ 1396118 h 3797612"/>
              <a:gd name="connsiteX973" fmla="*/ 980641 w 3911893"/>
              <a:gd name="connsiteY973" fmla="*/ 1385753 h 3797612"/>
              <a:gd name="connsiteX974" fmla="*/ 976272 w 3911893"/>
              <a:gd name="connsiteY974" fmla="*/ 1378801 h 3797612"/>
              <a:gd name="connsiteX975" fmla="*/ 981931 w 3911893"/>
              <a:gd name="connsiteY975" fmla="*/ 1380097 h 3797612"/>
              <a:gd name="connsiteX976" fmla="*/ 994754 w 3911893"/>
              <a:gd name="connsiteY976" fmla="*/ 1360425 h 3797612"/>
              <a:gd name="connsiteX977" fmla="*/ 999698 w 3911893"/>
              <a:gd name="connsiteY977" fmla="*/ 1354417 h 3797612"/>
              <a:gd name="connsiteX978" fmla="*/ 1000862 w 3911893"/>
              <a:gd name="connsiteY978" fmla="*/ 1354535 h 3797612"/>
              <a:gd name="connsiteX979" fmla="*/ 1002647 w 3911893"/>
              <a:gd name="connsiteY979" fmla="*/ 1354716 h 3797612"/>
              <a:gd name="connsiteX980" fmla="*/ 999123 w 3911893"/>
              <a:gd name="connsiteY980" fmla="*/ 1367377 h 3797612"/>
              <a:gd name="connsiteX981" fmla="*/ 995470 w 3911893"/>
              <a:gd name="connsiteY981" fmla="*/ 1367730 h 3797612"/>
              <a:gd name="connsiteX982" fmla="*/ 1003631 w 3911893"/>
              <a:gd name="connsiteY982" fmla="*/ 1394594 h 3797612"/>
              <a:gd name="connsiteX983" fmla="*/ 999760 w 3911893"/>
              <a:gd name="connsiteY983" fmla="*/ 1411559 h 3797612"/>
              <a:gd name="connsiteX984" fmla="*/ 1521592 w 3911893"/>
              <a:gd name="connsiteY984" fmla="*/ 784797 h 3797612"/>
              <a:gd name="connsiteX985" fmla="*/ 1533179 w 3911893"/>
              <a:gd name="connsiteY985" fmla="*/ 762208 h 3797612"/>
              <a:gd name="connsiteX986" fmla="*/ 1540290 w 3911893"/>
              <a:gd name="connsiteY986" fmla="*/ 748543 h 3797612"/>
              <a:gd name="connsiteX987" fmla="*/ 1551077 w 3911893"/>
              <a:gd name="connsiteY987" fmla="*/ 731487 h 3797612"/>
              <a:gd name="connsiteX988" fmla="*/ 1547083 w 3911893"/>
              <a:gd name="connsiteY988" fmla="*/ 741797 h 3797612"/>
              <a:gd name="connsiteX989" fmla="*/ 1543121 w 3911893"/>
              <a:gd name="connsiteY989" fmla="*/ 753208 h 3797612"/>
              <a:gd name="connsiteX990" fmla="*/ 1541843 w 3911893"/>
              <a:gd name="connsiteY990" fmla="*/ 752716 h 3797612"/>
              <a:gd name="connsiteX991" fmla="*/ 1524756 w 3911893"/>
              <a:gd name="connsiteY991" fmla="*/ 780636 h 3797612"/>
              <a:gd name="connsiteX992" fmla="*/ 1554232 w 3911893"/>
              <a:gd name="connsiteY992" fmla="*/ 766268 h 3797612"/>
              <a:gd name="connsiteX993" fmla="*/ 1550221 w 3911893"/>
              <a:gd name="connsiteY993" fmla="*/ 762968 h 3797612"/>
              <a:gd name="connsiteX994" fmla="*/ 1546926 w 3911893"/>
              <a:gd name="connsiteY994" fmla="*/ 766973 h 3797612"/>
              <a:gd name="connsiteX995" fmla="*/ 1547859 w 3911893"/>
              <a:gd name="connsiteY995" fmla="*/ 757666 h 3797612"/>
              <a:gd name="connsiteX996" fmla="*/ 1542431 w 3911893"/>
              <a:gd name="connsiteY996" fmla="*/ 755194 h 3797612"/>
              <a:gd name="connsiteX997" fmla="*/ 1543121 w 3911893"/>
              <a:gd name="connsiteY997" fmla="*/ 753208 h 3797612"/>
              <a:gd name="connsiteX998" fmla="*/ 1549506 w 3911893"/>
              <a:gd name="connsiteY998" fmla="*/ 755663 h 3797612"/>
              <a:gd name="connsiteX999" fmla="*/ 1547143 w 3911893"/>
              <a:gd name="connsiteY999" fmla="*/ 750361 h 3797612"/>
              <a:gd name="connsiteX1000" fmla="*/ 1555164 w 3911893"/>
              <a:gd name="connsiteY1000" fmla="*/ 756960 h 3797612"/>
              <a:gd name="connsiteX1001" fmla="*/ 1554232 w 3911893"/>
              <a:gd name="connsiteY1001" fmla="*/ 766268 h 3797612"/>
              <a:gd name="connsiteX1002" fmla="*/ 1999663 w 3911893"/>
              <a:gd name="connsiteY1002" fmla="*/ 250144 h 3797612"/>
              <a:gd name="connsiteX1003" fmla="*/ 1999600 w 3911893"/>
              <a:gd name="connsiteY1003" fmla="*/ 249494 h 3797612"/>
              <a:gd name="connsiteX1004" fmla="*/ 2001247 w 3911893"/>
              <a:gd name="connsiteY1004" fmla="*/ 247491 h 3797612"/>
              <a:gd name="connsiteX1005" fmla="*/ 1999906 w 3911893"/>
              <a:gd name="connsiteY1005" fmla="*/ 252625 h 3797612"/>
              <a:gd name="connsiteX1006" fmla="*/ 1998136 w 3911893"/>
              <a:gd name="connsiteY1006" fmla="*/ 253322 h 3797612"/>
              <a:gd name="connsiteX1007" fmla="*/ 1994642 w 3911893"/>
              <a:gd name="connsiteY1007" fmla="*/ 253659 h 3797612"/>
              <a:gd name="connsiteX1008" fmla="*/ 1999441 w 3911893"/>
              <a:gd name="connsiteY1008" fmla="*/ 250517 h 3797612"/>
              <a:gd name="connsiteX1009" fmla="*/ 1999663 w 3911893"/>
              <a:gd name="connsiteY1009" fmla="*/ 250144 h 3797612"/>
              <a:gd name="connsiteX1010" fmla="*/ 2052108 w 3911893"/>
              <a:gd name="connsiteY1010" fmla="*/ 202024 h 3797612"/>
              <a:gd name="connsiteX1011" fmla="*/ 2051490 w 3911893"/>
              <a:gd name="connsiteY1011" fmla="*/ 202775 h 3797612"/>
              <a:gd name="connsiteX1012" fmla="*/ 2049028 w 3911893"/>
              <a:gd name="connsiteY1012" fmla="*/ 205766 h 3797612"/>
              <a:gd name="connsiteX1013" fmla="*/ 2048836 w 3911893"/>
              <a:gd name="connsiteY1013" fmla="*/ 205681 h 3797612"/>
              <a:gd name="connsiteX1014" fmla="*/ 2052108 w 3911893"/>
              <a:gd name="connsiteY1014" fmla="*/ 202024 h 3797612"/>
              <a:gd name="connsiteX1015" fmla="*/ 1498849 w 3911893"/>
              <a:gd name="connsiteY1015" fmla="*/ 878537 h 3797612"/>
              <a:gd name="connsiteX1016" fmla="*/ 1498492 w 3911893"/>
              <a:gd name="connsiteY1016" fmla="*/ 874884 h 3797612"/>
              <a:gd name="connsiteX1017" fmla="*/ 1498849 w 3911893"/>
              <a:gd name="connsiteY1017" fmla="*/ 878537 h 3797612"/>
              <a:gd name="connsiteX1018" fmla="*/ 1487901 w 3911893"/>
              <a:gd name="connsiteY1018" fmla="*/ 895292 h 3797612"/>
              <a:gd name="connsiteX1019" fmla="*/ 1490611 w 3911893"/>
              <a:gd name="connsiteY1019" fmla="*/ 888550 h 3797612"/>
              <a:gd name="connsiteX1020" fmla="*/ 1490539 w 3911893"/>
              <a:gd name="connsiteY1020" fmla="*/ 890170 h 3797612"/>
              <a:gd name="connsiteX1021" fmla="*/ 1490484 w 3911893"/>
              <a:gd name="connsiteY1021" fmla="*/ 891411 h 3797612"/>
              <a:gd name="connsiteX1022" fmla="*/ 1512592 w 3911893"/>
              <a:gd name="connsiteY1022" fmla="*/ 910127 h 3797612"/>
              <a:gd name="connsiteX1023" fmla="*/ 1513788 w 3911893"/>
              <a:gd name="connsiteY1023" fmla="*/ 906360 h 3797612"/>
              <a:gd name="connsiteX1024" fmla="*/ 1514317 w 3911893"/>
              <a:gd name="connsiteY1024" fmla="*/ 904696 h 3797612"/>
              <a:gd name="connsiteX1025" fmla="*/ 1513147 w 3911893"/>
              <a:gd name="connsiteY1025" fmla="*/ 908928 h 3797612"/>
              <a:gd name="connsiteX1026" fmla="*/ 2060363 w 3911893"/>
              <a:gd name="connsiteY1026" fmla="*/ 248681 h 3797612"/>
              <a:gd name="connsiteX1027" fmla="*/ 2059783 w 3911893"/>
              <a:gd name="connsiteY1027" fmla="*/ 242762 h 3797612"/>
              <a:gd name="connsiteX1028" fmla="*/ 2059694 w 3911893"/>
              <a:gd name="connsiteY1028" fmla="*/ 241848 h 3797612"/>
              <a:gd name="connsiteX1029" fmla="*/ 2062989 w 3911893"/>
              <a:gd name="connsiteY1029" fmla="*/ 237843 h 3797612"/>
              <a:gd name="connsiteX1030" fmla="*/ 2063388 w 3911893"/>
              <a:gd name="connsiteY1030" fmla="*/ 242212 h 3797612"/>
              <a:gd name="connsiteX1031" fmla="*/ 1507951 w 3911893"/>
              <a:gd name="connsiteY1031" fmla="*/ 920415 h 3797612"/>
              <a:gd name="connsiteX1032" fmla="*/ 1508558 w 3911893"/>
              <a:gd name="connsiteY1032" fmla="*/ 918848 h 3797612"/>
              <a:gd name="connsiteX1033" fmla="*/ 1512592 w 3911893"/>
              <a:gd name="connsiteY1033" fmla="*/ 910127 h 3797612"/>
              <a:gd name="connsiteX1034" fmla="*/ 1511083 w 3911893"/>
              <a:gd name="connsiteY1034" fmla="*/ 914877 h 3797612"/>
              <a:gd name="connsiteX1035" fmla="*/ 1510054 w 3911893"/>
              <a:gd name="connsiteY1035" fmla="*/ 916773 h 3797612"/>
              <a:gd name="connsiteX1036" fmla="*/ 1507951 w 3911893"/>
              <a:gd name="connsiteY1036" fmla="*/ 920415 h 3797612"/>
              <a:gd name="connsiteX1037" fmla="*/ 2060409 w 3911893"/>
              <a:gd name="connsiteY1037" fmla="*/ 249153 h 3797612"/>
              <a:gd name="connsiteX1038" fmla="*/ 2059959 w 3911893"/>
              <a:gd name="connsiteY1038" fmla="*/ 249545 h 3797612"/>
              <a:gd name="connsiteX1039" fmla="*/ 2060363 w 3911893"/>
              <a:gd name="connsiteY1039" fmla="*/ 248681 h 3797612"/>
              <a:gd name="connsiteX1040" fmla="*/ 2068191 w 3911893"/>
              <a:gd name="connsiteY1040" fmla="*/ 245430 h 3797612"/>
              <a:gd name="connsiteX1041" fmla="*/ 2067134 w 3911893"/>
              <a:gd name="connsiteY1041" fmla="*/ 246441 h 3797612"/>
              <a:gd name="connsiteX1042" fmla="*/ 2063968 w 3911893"/>
              <a:gd name="connsiteY1042" fmla="*/ 249097 h 3797612"/>
              <a:gd name="connsiteX1043" fmla="*/ 2064062 w 3911893"/>
              <a:gd name="connsiteY1043" fmla="*/ 248800 h 3797612"/>
              <a:gd name="connsiteX1044" fmla="*/ 2065343 w 3911893"/>
              <a:gd name="connsiteY1044" fmla="*/ 247755 h 3797612"/>
              <a:gd name="connsiteX1045" fmla="*/ 763247 w 3911893"/>
              <a:gd name="connsiteY1045" fmla="*/ 1832356 h 3797612"/>
              <a:gd name="connsiteX1046" fmla="*/ 760401 w 3911893"/>
              <a:gd name="connsiteY1046" fmla="*/ 1829174 h 3797612"/>
              <a:gd name="connsiteX1047" fmla="*/ 760912 w 3911893"/>
              <a:gd name="connsiteY1047" fmla="*/ 1828553 h 3797612"/>
              <a:gd name="connsiteX1048" fmla="*/ 773007 w 3911893"/>
              <a:gd name="connsiteY1048" fmla="*/ 1826113 h 3797612"/>
              <a:gd name="connsiteX1049" fmla="*/ 773375 w 3911893"/>
              <a:gd name="connsiteY1049" fmla="*/ 1825155 h 3797612"/>
              <a:gd name="connsiteX1050" fmla="*/ 775080 w 3911893"/>
              <a:gd name="connsiteY1050" fmla="*/ 1820710 h 3797612"/>
              <a:gd name="connsiteX1051" fmla="*/ 775757 w 3911893"/>
              <a:gd name="connsiteY1051" fmla="*/ 1821239 h 3797612"/>
              <a:gd name="connsiteX1052" fmla="*/ 773007 w 3911893"/>
              <a:gd name="connsiteY1052" fmla="*/ 1826113 h 3797612"/>
              <a:gd name="connsiteX1053" fmla="*/ 2075021 w 3911893"/>
              <a:gd name="connsiteY1053" fmla="*/ 247743 h 3797612"/>
              <a:gd name="connsiteX1054" fmla="*/ 2074306 w 3911893"/>
              <a:gd name="connsiteY1054" fmla="*/ 240438 h 3797612"/>
              <a:gd name="connsiteX1055" fmla="*/ 2068191 w 3911893"/>
              <a:gd name="connsiteY1055" fmla="*/ 245430 h 3797612"/>
              <a:gd name="connsiteX1056" fmla="*/ 2077601 w 3911893"/>
              <a:gd name="connsiteY1056" fmla="*/ 236432 h 3797612"/>
              <a:gd name="connsiteX1057" fmla="*/ 2075021 w 3911893"/>
              <a:gd name="connsiteY1057" fmla="*/ 247743 h 3797612"/>
              <a:gd name="connsiteX1058" fmla="*/ 938655 w 3911893"/>
              <a:gd name="connsiteY1058" fmla="*/ 1661506 h 3797612"/>
              <a:gd name="connsiteX1059" fmla="*/ 938987 w 3911893"/>
              <a:gd name="connsiteY1059" fmla="*/ 1657079 h 3797612"/>
              <a:gd name="connsiteX1060" fmla="*/ 940692 w 3911893"/>
              <a:gd name="connsiteY1060" fmla="*/ 1657734 h 3797612"/>
              <a:gd name="connsiteX1061" fmla="*/ 938097 w 3911893"/>
              <a:gd name="connsiteY1061" fmla="*/ 1668932 h 3797612"/>
              <a:gd name="connsiteX1062" fmla="*/ 935967 w 3911893"/>
              <a:gd name="connsiteY1062" fmla="*/ 1670967 h 3797612"/>
              <a:gd name="connsiteX1063" fmla="*/ 935834 w 3911893"/>
              <a:gd name="connsiteY1063" fmla="*/ 1670928 h 3797612"/>
              <a:gd name="connsiteX1064" fmla="*/ 934759 w 3911893"/>
              <a:gd name="connsiteY1064" fmla="*/ 1670392 h 3797612"/>
              <a:gd name="connsiteX1065" fmla="*/ 934736 w 3911893"/>
              <a:gd name="connsiteY1065" fmla="*/ 1670618 h 3797612"/>
              <a:gd name="connsiteX1066" fmla="*/ 934667 w 3911893"/>
              <a:gd name="connsiteY1066" fmla="*/ 1670599 h 3797612"/>
              <a:gd name="connsiteX1067" fmla="*/ 936547 w 3911893"/>
              <a:gd name="connsiteY1067" fmla="*/ 1665409 h 3797612"/>
              <a:gd name="connsiteX1068" fmla="*/ 938655 w 3911893"/>
              <a:gd name="connsiteY1068" fmla="*/ 1661506 h 3797612"/>
              <a:gd name="connsiteX1069" fmla="*/ 2092146 w 3911893"/>
              <a:gd name="connsiteY1069" fmla="*/ 274281 h 3797612"/>
              <a:gd name="connsiteX1070" fmla="*/ 2090488 w 3911893"/>
              <a:gd name="connsiteY1070" fmla="*/ 273901 h 3797612"/>
              <a:gd name="connsiteX1071" fmla="*/ 2092136 w 3911893"/>
              <a:gd name="connsiteY1071" fmla="*/ 271899 h 3797612"/>
              <a:gd name="connsiteX1072" fmla="*/ 2059076 w 3911893"/>
              <a:gd name="connsiteY1072" fmla="*/ 315666 h 3797612"/>
              <a:gd name="connsiteX1073" fmla="*/ 2059387 w 3911893"/>
              <a:gd name="connsiteY1073" fmla="*/ 312389 h 3797612"/>
              <a:gd name="connsiteX1074" fmla="*/ 2059681 w 3911893"/>
              <a:gd name="connsiteY1074" fmla="*/ 310026 h 3797612"/>
              <a:gd name="connsiteX1075" fmla="*/ 2060395 w 3911893"/>
              <a:gd name="connsiteY1075" fmla="*/ 309369 h 3797612"/>
              <a:gd name="connsiteX1076" fmla="*/ 2059854 w 3911893"/>
              <a:gd name="connsiteY1076" fmla="*/ 314391 h 3797612"/>
              <a:gd name="connsiteX1077" fmla="*/ 2058810 w 3911893"/>
              <a:gd name="connsiteY1077" fmla="*/ 317045 h 3797612"/>
              <a:gd name="connsiteX1078" fmla="*/ 2058957 w 3911893"/>
              <a:gd name="connsiteY1078" fmla="*/ 315861 h 3797612"/>
              <a:gd name="connsiteX1079" fmla="*/ 2059076 w 3911893"/>
              <a:gd name="connsiteY1079" fmla="*/ 315666 h 3797612"/>
              <a:gd name="connsiteX1080" fmla="*/ 2058967 w 3911893"/>
              <a:gd name="connsiteY1080" fmla="*/ 316810 h 3797612"/>
              <a:gd name="connsiteX1081" fmla="*/ 758831 w 3911893"/>
              <a:gd name="connsiteY1081" fmla="*/ 1902604 h 3797612"/>
              <a:gd name="connsiteX1082" fmla="*/ 754946 w 3911893"/>
              <a:gd name="connsiteY1082" fmla="*/ 1905283 h 3797612"/>
              <a:gd name="connsiteX1083" fmla="*/ 755357 w 3911893"/>
              <a:gd name="connsiteY1083" fmla="*/ 1904783 h 3797612"/>
              <a:gd name="connsiteX1084" fmla="*/ 757726 w 3911893"/>
              <a:gd name="connsiteY1084" fmla="*/ 1901904 h 3797612"/>
              <a:gd name="connsiteX1085" fmla="*/ 758831 w 3911893"/>
              <a:gd name="connsiteY1085" fmla="*/ 1902604 h 3797612"/>
              <a:gd name="connsiteX1086" fmla="*/ 2097577 w 3911893"/>
              <a:gd name="connsiteY1086" fmla="*/ 289808 h 3797612"/>
              <a:gd name="connsiteX1087" fmla="*/ 2088623 w 3911893"/>
              <a:gd name="connsiteY1087" fmla="*/ 292516 h 3797612"/>
              <a:gd name="connsiteX1088" fmla="*/ 2091918 w 3911893"/>
              <a:gd name="connsiteY1088" fmla="*/ 288511 h 3797612"/>
              <a:gd name="connsiteX1089" fmla="*/ 2092419 w 3911893"/>
              <a:gd name="connsiteY1089" fmla="*/ 288626 h 3797612"/>
              <a:gd name="connsiteX1090" fmla="*/ 2092464 w 3911893"/>
              <a:gd name="connsiteY1090" fmla="*/ 289380 h 3797612"/>
              <a:gd name="connsiteX1091" fmla="*/ 2093176 w 3911893"/>
              <a:gd name="connsiteY1091" fmla="*/ 288799 h 3797612"/>
              <a:gd name="connsiteX1092" fmla="*/ 2092059 w 3911893"/>
              <a:gd name="connsiteY1092" fmla="*/ 308776 h 3797612"/>
              <a:gd name="connsiteX1093" fmla="*/ 2086758 w 3911893"/>
              <a:gd name="connsiteY1093" fmla="*/ 311131 h 3797612"/>
              <a:gd name="connsiteX1094" fmla="*/ 2082748 w 3911893"/>
              <a:gd name="connsiteY1094" fmla="*/ 307831 h 3797612"/>
              <a:gd name="connsiteX1095" fmla="*/ 2086043 w 3911893"/>
              <a:gd name="connsiteY1095" fmla="*/ 303826 h 3797612"/>
              <a:gd name="connsiteX1096" fmla="*/ 2092059 w 3911893"/>
              <a:gd name="connsiteY1096" fmla="*/ 308776 h 3797612"/>
              <a:gd name="connsiteX1097" fmla="*/ 750283 w 3911893"/>
              <a:gd name="connsiteY1097" fmla="*/ 1951820 h 3797612"/>
              <a:gd name="connsiteX1098" fmla="*/ 750561 w 3911893"/>
              <a:gd name="connsiteY1098" fmla="*/ 1949950 h 3797612"/>
              <a:gd name="connsiteX1099" fmla="*/ 751023 w 3911893"/>
              <a:gd name="connsiteY1099" fmla="*/ 1946841 h 3797612"/>
              <a:gd name="connsiteX1100" fmla="*/ 751090 w 3911893"/>
              <a:gd name="connsiteY1100" fmla="*/ 1946817 h 3797612"/>
              <a:gd name="connsiteX1101" fmla="*/ 750283 w 3911893"/>
              <a:gd name="connsiteY1101" fmla="*/ 1951820 h 3797612"/>
              <a:gd name="connsiteX1102" fmla="*/ 2118204 w 3911893"/>
              <a:gd name="connsiteY1102" fmla="*/ 293347 h 3797612"/>
              <a:gd name="connsiteX1103" fmla="*/ 2116467 w 3911893"/>
              <a:gd name="connsiteY1103" fmla="*/ 294436 h 3797612"/>
              <a:gd name="connsiteX1104" fmla="*/ 2117201 w 3911893"/>
              <a:gd name="connsiteY1104" fmla="*/ 292522 h 3797612"/>
              <a:gd name="connsiteX1105" fmla="*/ 2118204 w 3911893"/>
              <a:gd name="connsiteY1105" fmla="*/ 293347 h 3797612"/>
              <a:gd name="connsiteX1106" fmla="*/ 2118204 w 3911893"/>
              <a:gd name="connsiteY1106" fmla="*/ 293347 h 3797612"/>
              <a:gd name="connsiteX1107" fmla="*/ 2118204 w 3911893"/>
              <a:gd name="connsiteY1107" fmla="*/ 293347 h 3797612"/>
              <a:gd name="connsiteX1108" fmla="*/ 2127438 w 3911893"/>
              <a:gd name="connsiteY1108" fmla="*/ 331169 h 3797612"/>
              <a:gd name="connsiteX1109" fmla="*/ 2116837 w 3911893"/>
              <a:gd name="connsiteY1109" fmla="*/ 335879 h 3797612"/>
              <a:gd name="connsiteX1110" fmla="*/ 2121103 w 3911893"/>
              <a:gd name="connsiteY1110" fmla="*/ 329315 h 3797612"/>
              <a:gd name="connsiteX1111" fmla="*/ 2121780 w 3911893"/>
              <a:gd name="connsiteY1111" fmla="*/ 329872 h 3797612"/>
              <a:gd name="connsiteX1112" fmla="*/ 2121269 w 3911893"/>
              <a:gd name="connsiteY1112" fmla="*/ 329058 h 3797612"/>
              <a:gd name="connsiteX1113" fmla="*/ 2125324 w 3911893"/>
              <a:gd name="connsiteY1113" fmla="*/ 322818 h 3797612"/>
              <a:gd name="connsiteX1114" fmla="*/ 2127438 w 3911893"/>
              <a:gd name="connsiteY1114" fmla="*/ 331169 h 3797612"/>
              <a:gd name="connsiteX1115" fmla="*/ 2118816 w 3911893"/>
              <a:gd name="connsiteY1115" fmla="*/ 349822 h 3797612"/>
              <a:gd name="connsiteX1116" fmla="*/ 2118267 w 3911893"/>
              <a:gd name="connsiteY1116" fmla="*/ 350489 h 3797612"/>
              <a:gd name="connsiteX1117" fmla="*/ 2117437 w 3911893"/>
              <a:gd name="connsiteY1117" fmla="*/ 350569 h 3797612"/>
              <a:gd name="connsiteX1118" fmla="*/ 2117503 w 3911893"/>
              <a:gd name="connsiteY1118" fmla="*/ 350332 h 3797612"/>
              <a:gd name="connsiteX1119" fmla="*/ 2118634 w 3911893"/>
              <a:gd name="connsiteY1119" fmla="*/ 349532 h 3797612"/>
              <a:gd name="connsiteX1120" fmla="*/ 2120272 w 3911893"/>
              <a:gd name="connsiteY1120" fmla="*/ 352139 h 3797612"/>
              <a:gd name="connsiteX1121" fmla="*/ 2118816 w 3911893"/>
              <a:gd name="connsiteY1121" fmla="*/ 349822 h 3797612"/>
              <a:gd name="connsiteX1122" fmla="*/ 2121563 w 3911893"/>
              <a:gd name="connsiteY1122" fmla="*/ 346484 h 3797612"/>
              <a:gd name="connsiteX1123" fmla="*/ 2120272 w 3911893"/>
              <a:gd name="connsiteY1123" fmla="*/ 352139 h 3797612"/>
              <a:gd name="connsiteX1124" fmla="*/ 2117740 w 3911893"/>
              <a:gd name="connsiteY1124" fmla="*/ 360887 h 3797612"/>
              <a:gd name="connsiteX1125" fmla="*/ 2116359 w 3911893"/>
              <a:gd name="connsiteY1125" fmla="*/ 361500 h 3797612"/>
              <a:gd name="connsiteX1126" fmla="*/ 2115994 w 3911893"/>
              <a:gd name="connsiteY1126" fmla="*/ 361107 h 3797612"/>
              <a:gd name="connsiteX1127" fmla="*/ 2118711 w 3911893"/>
              <a:gd name="connsiteY1127" fmla="*/ 357676 h 3797612"/>
              <a:gd name="connsiteX1128" fmla="*/ 2122499 w 3911893"/>
              <a:gd name="connsiteY1128" fmla="*/ 366598 h 3797612"/>
              <a:gd name="connsiteX1129" fmla="*/ 2119697 w 3911893"/>
              <a:gd name="connsiteY1129" fmla="*/ 365099 h 3797612"/>
              <a:gd name="connsiteX1130" fmla="*/ 2117260 w 3911893"/>
              <a:gd name="connsiteY1130" fmla="*/ 362472 h 3797612"/>
              <a:gd name="connsiteX1131" fmla="*/ 2117740 w 3911893"/>
              <a:gd name="connsiteY1131" fmla="*/ 360887 h 3797612"/>
              <a:gd name="connsiteX1132" fmla="*/ 2120325 w 3911893"/>
              <a:gd name="connsiteY1132" fmla="*/ 359738 h 3797612"/>
              <a:gd name="connsiteX1133" fmla="*/ 2120987 w 3911893"/>
              <a:gd name="connsiteY1133" fmla="*/ 359444 h 3797612"/>
              <a:gd name="connsiteX1134" fmla="*/ 2122616 w 3911893"/>
              <a:gd name="connsiteY1134" fmla="*/ 366660 h 3797612"/>
              <a:gd name="connsiteX1135" fmla="*/ 2122527 w 3911893"/>
              <a:gd name="connsiteY1135" fmla="*/ 366733 h 3797612"/>
              <a:gd name="connsiteX1136" fmla="*/ 2122499 w 3911893"/>
              <a:gd name="connsiteY1136" fmla="*/ 366598 h 3797612"/>
              <a:gd name="connsiteX1137" fmla="*/ 2123338 w 3911893"/>
              <a:gd name="connsiteY1137" fmla="*/ 370568 h 3797612"/>
              <a:gd name="connsiteX1138" fmla="*/ 2120055 w 3911893"/>
              <a:gd name="connsiteY1138" fmla="*/ 368751 h 3797612"/>
              <a:gd name="connsiteX1139" fmla="*/ 2122527 w 3911893"/>
              <a:gd name="connsiteY1139" fmla="*/ 366733 h 3797612"/>
              <a:gd name="connsiteX1140" fmla="*/ 2103003 w 3911893"/>
              <a:gd name="connsiteY1140" fmla="*/ 401737 h 3797612"/>
              <a:gd name="connsiteX1141" fmla="*/ 2101486 w 3911893"/>
              <a:gd name="connsiteY1141" fmla="*/ 402859 h 3797612"/>
              <a:gd name="connsiteX1142" fmla="*/ 2101016 w 3911893"/>
              <a:gd name="connsiteY1142" fmla="*/ 402620 h 3797612"/>
              <a:gd name="connsiteX1143" fmla="*/ 2103003 w 3911893"/>
              <a:gd name="connsiteY1143" fmla="*/ 401737 h 3797612"/>
              <a:gd name="connsiteX1144" fmla="*/ 2127852 w 3911893"/>
              <a:gd name="connsiteY1144" fmla="*/ 373068 h 3797612"/>
              <a:gd name="connsiteX1145" fmla="*/ 2124423 w 3911893"/>
              <a:gd name="connsiteY1145" fmla="*/ 375703 h 3797612"/>
              <a:gd name="connsiteX1146" fmla="*/ 2123993 w 3911893"/>
              <a:gd name="connsiteY1146" fmla="*/ 373671 h 3797612"/>
              <a:gd name="connsiteX1147" fmla="*/ 2123338 w 3911893"/>
              <a:gd name="connsiteY1147" fmla="*/ 370568 h 3797612"/>
              <a:gd name="connsiteX1148" fmla="*/ 2135551 w 3911893"/>
              <a:gd name="connsiteY1148" fmla="*/ 381081 h 3797612"/>
              <a:gd name="connsiteX1149" fmla="*/ 2125496 w 3911893"/>
              <a:gd name="connsiteY1149" fmla="*/ 386661 h 3797612"/>
              <a:gd name="connsiteX1150" fmla="*/ 2124423 w 3911893"/>
              <a:gd name="connsiteY1150" fmla="*/ 375703 h 3797612"/>
              <a:gd name="connsiteX1151" fmla="*/ 2135382 w 3911893"/>
              <a:gd name="connsiteY1151" fmla="*/ 374645 h 3797612"/>
              <a:gd name="connsiteX1152" fmla="*/ 2132444 w 3911893"/>
              <a:gd name="connsiteY1152" fmla="*/ 382303 h 3797612"/>
              <a:gd name="connsiteX1153" fmla="*/ 2135551 w 3911893"/>
              <a:gd name="connsiteY1153" fmla="*/ 381081 h 3797612"/>
              <a:gd name="connsiteX1154" fmla="*/ 2187783 w 3911893"/>
              <a:gd name="connsiteY1154" fmla="*/ 322222 h 3797612"/>
              <a:gd name="connsiteX1155" fmla="*/ 2186886 w 3911893"/>
              <a:gd name="connsiteY1155" fmla="*/ 321627 h 3797612"/>
              <a:gd name="connsiteX1156" fmla="*/ 2188822 w 3911893"/>
              <a:gd name="connsiteY1156" fmla="*/ 317868 h 3797612"/>
              <a:gd name="connsiteX1157" fmla="*/ 2185937 w 3911893"/>
              <a:gd name="connsiteY1157" fmla="*/ 333125 h 3797612"/>
              <a:gd name="connsiteX1158" fmla="*/ 2185581 w 3911893"/>
              <a:gd name="connsiteY1158" fmla="*/ 332077 h 3797612"/>
              <a:gd name="connsiteX1159" fmla="*/ 2186242 w 3911893"/>
              <a:gd name="connsiteY1159" fmla="*/ 329178 h 3797612"/>
              <a:gd name="connsiteX1160" fmla="*/ 2187458 w 3911893"/>
              <a:gd name="connsiteY1160" fmla="*/ 329457 h 3797612"/>
              <a:gd name="connsiteX1161" fmla="*/ 2148704 w 3911893"/>
              <a:gd name="connsiteY1161" fmla="*/ 378890 h 3797612"/>
              <a:gd name="connsiteX1162" fmla="*/ 2145050 w 3911893"/>
              <a:gd name="connsiteY1162" fmla="*/ 379242 h 3797612"/>
              <a:gd name="connsiteX1163" fmla="*/ 2144988 w 3911893"/>
              <a:gd name="connsiteY1163" fmla="*/ 379863 h 3797612"/>
              <a:gd name="connsiteX1164" fmla="*/ 2142688 w 3911893"/>
              <a:gd name="connsiteY1164" fmla="*/ 373940 h 3797612"/>
              <a:gd name="connsiteX1165" fmla="*/ 2147631 w 3911893"/>
              <a:gd name="connsiteY1165" fmla="*/ 367932 h 3797612"/>
              <a:gd name="connsiteX1166" fmla="*/ 2149636 w 3911893"/>
              <a:gd name="connsiteY1166" fmla="*/ 369582 h 3797612"/>
              <a:gd name="connsiteX1167" fmla="*/ 2148704 w 3911893"/>
              <a:gd name="connsiteY1167" fmla="*/ 378890 h 3797612"/>
              <a:gd name="connsiteX1168" fmla="*/ 2191901 w 3911893"/>
              <a:gd name="connsiteY1168" fmla="*/ 330475 h 3797612"/>
              <a:gd name="connsiteX1169" fmla="*/ 2187458 w 3911893"/>
              <a:gd name="connsiteY1169" fmla="*/ 329457 h 3797612"/>
              <a:gd name="connsiteX1170" fmla="*/ 2187592 w 3911893"/>
              <a:gd name="connsiteY1170" fmla="*/ 329134 h 3797612"/>
              <a:gd name="connsiteX1171" fmla="*/ 2187890 w 3911893"/>
              <a:gd name="connsiteY1171" fmla="*/ 327176 h 3797612"/>
              <a:gd name="connsiteX1172" fmla="*/ 2186223 w 3911893"/>
              <a:gd name="connsiteY1172" fmla="*/ 328753 h 3797612"/>
              <a:gd name="connsiteX1173" fmla="*/ 2187783 w 3911893"/>
              <a:gd name="connsiteY1173" fmla="*/ 322222 h 3797612"/>
              <a:gd name="connsiteX1174" fmla="*/ 2188858 w 3911893"/>
              <a:gd name="connsiteY1174" fmla="*/ 322934 h 3797612"/>
              <a:gd name="connsiteX1175" fmla="*/ 2191901 w 3911893"/>
              <a:gd name="connsiteY1175" fmla="*/ 330475 h 3797612"/>
              <a:gd name="connsiteX1176" fmla="*/ 264998 w 3911893"/>
              <a:gd name="connsiteY1176" fmla="*/ 2684679 h 3797612"/>
              <a:gd name="connsiteX1177" fmla="*/ 265779 w 3911893"/>
              <a:gd name="connsiteY1177" fmla="*/ 2671469 h 3797612"/>
              <a:gd name="connsiteX1178" fmla="*/ 265751 w 3911893"/>
              <a:gd name="connsiteY1178" fmla="*/ 2673546 h 3797612"/>
              <a:gd name="connsiteX1179" fmla="*/ 265620 w 3911893"/>
              <a:gd name="connsiteY1179" fmla="*/ 2683616 h 3797612"/>
              <a:gd name="connsiteX1180" fmla="*/ 2194317 w 3911893"/>
              <a:gd name="connsiteY1180" fmla="*/ 352508 h 3797612"/>
              <a:gd name="connsiteX1181" fmla="*/ 2193557 w 3911893"/>
              <a:gd name="connsiteY1181" fmla="*/ 352383 h 3797612"/>
              <a:gd name="connsiteX1182" fmla="*/ 2200279 w 3911893"/>
              <a:gd name="connsiteY1182" fmla="*/ 340727 h 3797612"/>
              <a:gd name="connsiteX1183" fmla="*/ 2194317 w 3911893"/>
              <a:gd name="connsiteY1183" fmla="*/ 352508 h 3797612"/>
              <a:gd name="connsiteX1184" fmla="*/ 2429215 w 3911893"/>
              <a:gd name="connsiteY1184" fmla="*/ 181515 h 3797612"/>
              <a:gd name="connsiteX1185" fmla="*/ 2429697 w 3911893"/>
              <a:gd name="connsiteY1185" fmla="*/ 176140 h 3797612"/>
              <a:gd name="connsiteX1186" fmla="*/ 2430277 w 3911893"/>
              <a:gd name="connsiteY1186" fmla="*/ 175515 h 3797612"/>
              <a:gd name="connsiteX1187" fmla="*/ 2429809 w 3911893"/>
              <a:gd name="connsiteY1187" fmla="*/ 180219 h 3797612"/>
              <a:gd name="connsiteX1188" fmla="*/ 2429215 w 3911893"/>
              <a:gd name="connsiteY1188" fmla="*/ 181515 h 3797612"/>
              <a:gd name="connsiteX1189" fmla="*/ 2297604 w 3911893"/>
              <a:gd name="connsiteY1189" fmla="*/ 430879 h 3797612"/>
              <a:gd name="connsiteX1190" fmla="*/ 2297228 w 3911893"/>
              <a:gd name="connsiteY1190" fmla="*/ 430570 h 3797612"/>
              <a:gd name="connsiteX1191" fmla="*/ 2298499 w 3911893"/>
              <a:gd name="connsiteY1191" fmla="*/ 428258 h 3797612"/>
              <a:gd name="connsiteX1192" fmla="*/ 2297604 w 3911893"/>
              <a:gd name="connsiteY1192" fmla="*/ 430879 h 3797612"/>
              <a:gd name="connsiteX1193" fmla="*/ 2520310 w 3911893"/>
              <a:gd name="connsiteY1193" fmla="*/ 167793 h 3797612"/>
              <a:gd name="connsiteX1194" fmla="*/ 2518104 w 3911893"/>
              <a:gd name="connsiteY1194" fmla="*/ 169016 h 3797612"/>
              <a:gd name="connsiteX1195" fmla="*/ 2521686 w 3911893"/>
              <a:gd name="connsiteY1195" fmla="*/ 158531 h 3797612"/>
              <a:gd name="connsiteX1196" fmla="*/ 2521409 w 3911893"/>
              <a:gd name="connsiteY1196" fmla="*/ 160401 h 3797612"/>
              <a:gd name="connsiteX1197" fmla="*/ 2384776 w 3911893"/>
              <a:gd name="connsiteY1197" fmla="*/ 398497 h 3797612"/>
              <a:gd name="connsiteX1198" fmla="*/ 2382771 w 3911893"/>
              <a:gd name="connsiteY1198" fmla="*/ 396848 h 3797612"/>
              <a:gd name="connsiteX1199" fmla="*/ 2387714 w 3911893"/>
              <a:gd name="connsiteY1199" fmla="*/ 390840 h 3797612"/>
              <a:gd name="connsiteX1200" fmla="*/ 2384776 w 3911893"/>
              <a:gd name="connsiteY1200" fmla="*/ 398497 h 3797612"/>
              <a:gd name="connsiteX1201" fmla="*/ 2727758 w 3911893"/>
              <a:gd name="connsiteY1201" fmla="*/ 49349 h 3797612"/>
              <a:gd name="connsiteX1202" fmla="*/ 2723659 w 3911893"/>
              <a:gd name="connsiteY1202" fmla="*/ 52589 h 3797612"/>
              <a:gd name="connsiteX1203" fmla="*/ 2726621 w 3911893"/>
              <a:gd name="connsiteY1203" fmla="*/ 48414 h 3797612"/>
              <a:gd name="connsiteX1204" fmla="*/ 2723397 w 3911893"/>
              <a:gd name="connsiteY1204" fmla="*/ 63444 h 3797612"/>
              <a:gd name="connsiteX1205" fmla="*/ 2722935 w 3911893"/>
              <a:gd name="connsiteY1205" fmla="*/ 58131 h 3797612"/>
              <a:gd name="connsiteX1206" fmla="*/ 2724739 w 3911893"/>
              <a:gd name="connsiteY1206" fmla="*/ 60011 h 3797612"/>
              <a:gd name="connsiteX1207" fmla="*/ 2714513 w 3911893"/>
              <a:gd name="connsiteY1207" fmla="*/ 75392 h 3797612"/>
              <a:gd name="connsiteX1208" fmla="*/ 2711622 w 3911893"/>
              <a:gd name="connsiteY1208" fmla="*/ 73632 h 3797612"/>
              <a:gd name="connsiteX1209" fmla="*/ 2713163 w 3911893"/>
              <a:gd name="connsiteY1209" fmla="*/ 69560 h 3797612"/>
              <a:gd name="connsiteX1210" fmla="*/ 2714513 w 3911893"/>
              <a:gd name="connsiteY1210" fmla="*/ 75392 h 3797612"/>
              <a:gd name="connsiteX1211" fmla="*/ 55320 w 3911893"/>
              <a:gd name="connsiteY1211" fmla="*/ 3327790 h 3797612"/>
              <a:gd name="connsiteX1212" fmla="*/ 54939 w 3911893"/>
              <a:gd name="connsiteY1212" fmla="*/ 3328253 h 3797612"/>
              <a:gd name="connsiteX1213" fmla="*/ 53448 w 3911893"/>
              <a:gd name="connsiteY1213" fmla="*/ 3327510 h 3797612"/>
              <a:gd name="connsiteX1214" fmla="*/ 55320 w 3911893"/>
              <a:gd name="connsiteY1214" fmla="*/ 3327790 h 3797612"/>
              <a:gd name="connsiteX1215" fmla="*/ 219264 w 3911893"/>
              <a:gd name="connsiteY1215" fmla="*/ 3137576 h 3797612"/>
              <a:gd name="connsiteX1216" fmla="*/ 218503 w 3911893"/>
              <a:gd name="connsiteY1216" fmla="*/ 3138143 h 3797612"/>
              <a:gd name="connsiteX1217" fmla="*/ 218123 w 3911893"/>
              <a:gd name="connsiteY1217" fmla="*/ 3138093 h 3797612"/>
              <a:gd name="connsiteX1218" fmla="*/ 218518 w 3911893"/>
              <a:gd name="connsiteY1218" fmla="*/ 3137500 h 3797612"/>
              <a:gd name="connsiteX1219" fmla="*/ 199492 w 3911893"/>
              <a:gd name="connsiteY1219" fmla="*/ 3161999 h 3797612"/>
              <a:gd name="connsiteX1220" fmla="*/ 199146 w 3911893"/>
              <a:gd name="connsiteY1220" fmla="*/ 3158462 h 3797612"/>
              <a:gd name="connsiteX1221" fmla="*/ 199924 w 3911893"/>
              <a:gd name="connsiteY1221" fmla="*/ 3159063 h 3797612"/>
              <a:gd name="connsiteX1222" fmla="*/ 199667 w 3911893"/>
              <a:gd name="connsiteY1222" fmla="*/ 3163794 h 3797612"/>
              <a:gd name="connsiteX1223" fmla="*/ 199207 w 3911893"/>
              <a:gd name="connsiteY1223" fmla="*/ 3163933 h 3797612"/>
              <a:gd name="connsiteX1224" fmla="*/ 199492 w 3911893"/>
              <a:gd name="connsiteY1224" fmla="*/ 3161999 h 3797612"/>
              <a:gd name="connsiteX1225" fmla="*/ 199605 w 3911893"/>
              <a:gd name="connsiteY1225" fmla="*/ 3163155 h 3797612"/>
              <a:gd name="connsiteX1226" fmla="*/ 199739 w 3911893"/>
              <a:gd name="connsiteY1226" fmla="*/ 3164524 h 3797612"/>
              <a:gd name="connsiteX1227" fmla="*/ 199667 w 3911893"/>
              <a:gd name="connsiteY1227" fmla="*/ 3163794 h 3797612"/>
              <a:gd name="connsiteX1228" fmla="*/ 200130 w 3911893"/>
              <a:gd name="connsiteY1228" fmla="*/ 3163654 h 3797612"/>
              <a:gd name="connsiteX1229" fmla="*/ 205040 w 3911893"/>
              <a:gd name="connsiteY1229" fmla="*/ 3162170 h 3797612"/>
              <a:gd name="connsiteX1230" fmla="*/ 200130 w 3911893"/>
              <a:gd name="connsiteY1230" fmla="*/ 3163654 h 3797612"/>
              <a:gd name="connsiteX1231" fmla="*/ 201253 w 3911893"/>
              <a:gd name="connsiteY1231" fmla="*/ 3161153 h 3797612"/>
              <a:gd name="connsiteX1232" fmla="*/ 203034 w 3911893"/>
              <a:gd name="connsiteY1232" fmla="*/ 3160520 h 3797612"/>
              <a:gd name="connsiteX1233" fmla="*/ 205040 w 3911893"/>
              <a:gd name="connsiteY1233" fmla="*/ 3162170 h 3797612"/>
              <a:gd name="connsiteX1234" fmla="*/ 224812 w 3911893"/>
              <a:gd name="connsiteY1234" fmla="*/ 3138139 h 3797612"/>
              <a:gd name="connsiteX1235" fmla="*/ 219264 w 3911893"/>
              <a:gd name="connsiteY1235" fmla="*/ 3137576 h 3797612"/>
              <a:gd name="connsiteX1236" fmla="*/ 226102 w 3911893"/>
              <a:gd name="connsiteY1236" fmla="*/ 3132484 h 3797612"/>
              <a:gd name="connsiteX1237" fmla="*/ 224812 w 3911893"/>
              <a:gd name="connsiteY1237" fmla="*/ 3138139 h 3797612"/>
              <a:gd name="connsiteX1238" fmla="*/ 308573 w 3911893"/>
              <a:gd name="connsiteY1238" fmla="*/ 3060267 h 3797612"/>
              <a:gd name="connsiteX1239" fmla="*/ 306564 w 3911893"/>
              <a:gd name="connsiteY1239" fmla="*/ 3061159 h 3797612"/>
              <a:gd name="connsiteX1240" fmla="*/ 306920 w 3911893"/>
              <a:gd name="connsiteY1240" fmla="*/ 3060505 h 3797612"/>
              <a:gd name="connsiteX1241" fmla="*/ 308692 w 3911893"/>
              <a:gd name="connsiteY1241" fmla="*/ 3060081 h 3797612"/>
              <a:gd name="connsiteX1242" fmla="*/ 2741653 w 3911893"/>
              <a:gd name="connsiteY1242" fmla="*/ 107798 h 3797612"/>
              <a:gd name="connsiteX1243" fmla="*/ 2741313 w 3911893"/>
              <a:gd name="connsiteY1243" fmla="*/ 106678 h 3797612"/>
              <a:gd name="connsiteX1244" fmla="*/ 2741071 w 3911893"/>
              <a:gd name="connsiteY1244" fmla="*/ 105879 h 3797612"/>
              <a:gd name="connsiteX1245" fmla="*/ 2742299 w 3911893"/>
              <a:gd name="connsiteY1245" fmla="*/ 104970 h 3797612"/>
              <a:gd name="connsiteX1246" fmla="*/ 2741653 w 3911893"/>
              <a:gd name="connsiteY1246" fmla="*/ 107798 h 3797612"/>
              <a:gd name="connsiteX1247" fmla="*/ 280879 w 3911893"/>
              <a:gd name="connsiteY1247" fmla="*/ 3112908 h 3797612"/>
              <a:gd name="connsiteX1248" fmla="*/ 278758 w 3911893"/>
              <a:gd name="connsiteY1248" fmla="*/ 3112421 h 3797612"/>
              <a:gd name="connsiteX1249" fmla="*/ 279107 w 3911893"/>
              <a:gd name="connsiteY1249" fmla="*/ 3108931 h 3797612"/>
              <a:gd name="connsiteX1250" fmla="*/ 207727 w 3911893"/>
              <a:gd name="connsiteY1250" fmla="*/ 3233561 h 3797612"/>
              <a:gd name="connsiteX1251" fmla="*/ 206533 w 3911893"/>
              <a:gd name="connsiteY1251" fmla="*/ 3233921 h 3797612"/>
              <a:gd name="connsiteX1252" fmla="*/ 209829 w 3911893"/>
              <a:gd name="connsiteY1252" fmla="*/ 3229916 h 3797612"/>
              <a:gd name="connsiteX1253" fmla="*/ 208843 w 3911893"/>
              <a:gd name="connsiteY1253" fmla="*/ 3231624 h 3797612"/>
              <a:gd name="connsiteX1254" fmla="*/ 144608 w 3911893"/>
              <a:gd name="connsiteY1254" fmla="*/ 3422505 h 3797612"/>
              <a:gd name="connsiteX1255" fmla="*/ 144105 w 3911893"/>
              <a:gd name="connsiteY1255" fmla="*/ 3422600 h 3797612"/>
              <a:gd name="connsiteX1256" fmla="*/ 144170 w 3911893"/>
              <a:gd name="connsiteY1256" fmla="*/ 3422302 h 3797612"/>
              <a:gd name="connsiteX1257" fmla="*/ 144652 w 3911893"/>
              <a:gd name="connsiteY1257" fmla="*/ 3422302 h 3797612"/>
              <a:gd name="connsiteX1258" fmla="*/ 2918532 w 3911893"/>
              <a:gd name="connsiteY1258" fmla="*/ 80604 h 3797612"/>
              <a:gd name="connsiteX1259" fmla="*/ 2920026 w 3911893"/>
              <a:gd name="connsiteY1259" fmla="*/ 76303 h 3797612"/>
              <a:gd name="connsiteX1260" fmla="*/ 2925092 w 3911893"/>
              <a:gd name="connsiteY1260" fmla="*/ 60591 h 3797612"/>
              <a:gd name="connsiteX1261" fmla="*/ 2921081 w 3911893"/>
              <a:gd name="connsiteY1261" fmla="*/ 57292 h 3797612"/>
              <a:gd name="connsiteX1262" fmla="*/ 2922729 w 3911893"/>
              <a:gd name="connsiteY1262" fmla="*/ 55289 h 3797612"/>
              <a:gd name="connsiteX1263" fmla="*/ 2929102 w 3911893"/>
              <a:gd name="connsiteY1263" fmla="*/ 63891 h 3797612"/>
              <a:gd name="connsiteX1264" fmla="*/ 2919323 w 3911893"/>
              <a:gd name="connsiteY1264" fmla="*/ 79352 h 3797612"/>
              <a:gd name="connsiteX1265" fmla="*/ 2917986 w 3911893"/>
              <a:gd name="connsiteY1265" fmla="*/ 82174 h 3797612"/>
              <a:gd name="connsiteX1266" fmla="*/ 2917926 w 3911893"/>
              <a:gd name="connsiteY1266" fmla="*/ 81562 h 3797612"/>
              <a:gd name="connsiteX1267" fmla="*/ 2918532 w 3911893"/>
              <a:gd name="connsiteY1267" fmla="*/ 80604 h 3797612"/>
              <a:gd name="connsiteX1268" fmla="*/ 2960800 w 3911893"/>
              <a:gd name="connsiteY1268" fmla="*/ 83352 h 3797612"/>
              <a:gd name="connsiteX1269" fmla="*/ 2958823 w 3911893"/>
              <a:gd name="connsiteY1269" fmla="*/ 84987 h 3797612"/>
              <a:gd name="connsiteX1270" fmla="*/ 2959262 w 3911893"/>
              <a:gd name="connsiteY1270" fmla="*/ 82410 h 3797612"/>
              <a:gd name="connsiteX1271" fmla="*/ 2961009 w 3911893"/>
              <a:gd name="connsiteY1271" fmla="*/ 83480 h 3797612"/>
              <a:gd name="connsiteX1272" fmla="*/ 2960800 w 3911893"/>
              <a:gd name="connsiteY1272" fmla="*/ 83352 h 3797612"/>
              <a:gd name="connsiteX1273" fmla="*/ 2961126 w 3911893"/>
              <a:gd name="connsiteY1273" fmla="*/ 83082 h 3797612"/>
              <a:gd name="connsiteX1274" fmla="*/ 2965988 w 3911893"/>
              <a:gd name="connsiteY1274" fmla="*/ 79061 h 3797612"/>
              <a:gd name="connsiteX1275" fmla="*/ 2961126 w 3911893"/>
              <a:gd name="connsiteY1275" fmla="*/ 83082 h 3797612"/>
              <a:gd name="connsiteX1276" fmla="*/ 2963409 w 3911893"/>
              <a:gd name="connsiteY1276" fmla="*/ 75327 h 3797612"/>
              <a:gd name="connsiteX1277" fmla="*/ 2963639 w 3911893"/>
              <a:gd name="connsiteY1277" fmla="*/ 78559 h 3797612"/>
              <a:gd name="connsiteX1278" fmla="*/ 2965292 w 3911893"/>
              <a:gd name="connsiteY1278" fmla="*/ 78053 h 3797612"/>
              <a:gd name="connsiteX1279" fmla="*/ 244017 w 3911893"/>
              <a:gd name="connsiteY1279" fmla="*/ 3394986 h 3797612"/>
              <a:gd name="connsiteX1280" fmla="*/ 243461 w 3911893"/>
              <a:gd name="connsiteY1280" fmla="*/ 3395398 h 3797612"/>
              <a:gd name="connsiteX1281" fmla="*/ 243420 w 3911893"/>
              <a:gd name="connsiteY1281" fmla="*/ 3395293 h 3797612"/>
              <a:gd name="connsiteX1282" fmla="*/ 243907 w 3911893"/>
              <a:gd name="connsiteY1282" fmla="*/ 3394382 h 3797612"/>
              <a:gd name="connsiteX1283" fmla="*/ 245043 w 3911893"/>
              <a:gd name="connsiteY1283" fmla="*/ 3399444 h 3797612"/>
              <a:gd name="connsiteX1284" fmla="*/ 244646 w 3911893"/>
              <a:gd name="connsiteY1284" fmla="*/ 3398431 h 3797612"/>
              <a:gd name="connsiteX1285" fmla="*/ 244017 w 3911893"/>
              <a:gd name="connsiteY1285" fmla="*/ 3394986 h 3797612"/>
              <a:gd name="connsiteX1286" fmla="*/ 246763 w 3911893"/>
              <a:gd name="connsiteY1286" fmla="*/ 3392955 h 3797612"/>
              <a:gd name="connsiteX1287" fmla="*/ 247838 w 3911893"/>
              <a:gd name="connsiteY1287" fmla="*/ 3392159 h 3797612"/>
              <a:gd name="connsiteX1288" fmla="*/ 245267 w 3911893"/>
              <a:gd name="connsiteY1288" fmla="*/ 3398860 h 3797612"/>
              <a:gd name="connsiteX1289" fmla="*/ 2983244 w 3911893"/>
              <a:gd name="connsiteY1289" fmla="*/ 108438 h 3797612"/>
              <a:gd name="connsiteX1290" fmla="*/ 2982640 w 3911893"/>
              <a:gd name="connsiteY1290" fmla="*/ 108817 h 3797612"/>
              <a:gd name="connsiteX1291" fmla="*/ 2981239 w 3911893"/>
              <a:gd name="connsiteY1291" fmla="*/ 106788 h 3797612"/>
              <a:gd name="connsiteX1292" fmla="*/ 2983244 w 3911893"/>
              <a:gd name="connsiteY1292" fmla="*/ 108438 h 3797612"/>
              <a:gd name="connsiteX1293" fmla="*/ 3002395 w 3911893"/>
              <a:gd name="connsiteY1293" fmla="*/ 88962 h 3797612"/>
              <a:gd name="connsiteX1294" fmla="*/ 3002147 w 3911893"/>
              <a:gd name="connsiteY1294" fmla="*/ 84952 h 3797612"/>
              <a:gd name="connsiteX1295" fmla="*/ 3011254 w 3911893"/>
              <a:gd name="connsiteY1295" fmla="*/ 74394 h 3797612"/>
              <a:gd name="connsiteX1296" fmla="*/ 3010063 w 3911893"/>
              <a:gd name="connsiteY1296" fmla="*/ 76352 h 3797612"/>
              <a:gd name="connsiteX1297" fmla="*/ 245904 w 3911893"/>
              <a:gd name="connsiteY1297" fmla="*/ 3463088 h 3797612"/>
              <a:gd name="connsiteX1298" fmla="*/ 242579 w 3911893"/>
              <a:gd name="connsiteY1298" fmla="*/ 3465859 h 3797612"/>
              <a:gd name="connsiteX1299" fmla="*/ 242142 w 3911893"/>
              <a:gd name="connsiteY1299" fmla="*/ 3465807 h 3797612"/>
              <a:gd name="connsiteX1300" fmla="*/ 242124 w 3911893"/>
              <a:gd name="connsiteY1300" fmla="*/ 3465635 h 3797612"/>
              <a:gd name="connsiteX1301" fmla="*/ 252604 w 3911893"/>
              <a:gd name="connsiteY1301" fmla="*/ 3488357 h 3797612"/>
              <a:gd name="connsiteX1302" fmla="*/ 251950 w 3911893"/>
              <a:gd name="connsiteY1302" fmla="*/ 3488315 h 3797612"/>
              <a:gd name="connsiteX1303" fmla="*/ 251476 w 3911893"/>
              <a:gd name="connsiteY1303" fmla="*/ 3485826 h 3797612"/>
              <a:gd name="connsiteX1304" fmla="*/ 3017442 w 3911893"/>
              <a:gd name="connsiteY1304" fmla="*/ 183124 h 3797612"/>
              <a:gd name="connsiteX1305" fmla="*/ 3013540 w 3911893"/>
              <a:gd name="connsiteY1305" fmla="*/ 179540 h 3797612"/>
              <a:gd name="connsiteX1306" fmla="*/ 3013934 w 3911893"/>
              <a:gd name="connsiteY1306" fmla="*/ 178388 h 3797612"/>
              <a:gd name="connsiteX1307" fmla="*/ 3034371 w 3911893"/>
              <a:gd name="connsiteY1307" fmla="*/ 197519 h 3797612"/>
              <a:gd name="connsiteX1308" fmla="*/ 3031076 w 3911893"/>
              <a:gd name="connsiteY1308" fmla="*/ 201524 h 3797612"/>
              <a:gd name="connsiteX1309" fmla="*/ 3025417 w 3911893"/>
              <a:gd name="connsiteY1309" fmla="*/ 200227 h 3797612"/>
              <a:gd name="connsiteX1310" fmla="*/ 3023770 w 3911893"/>
              <a:gd name="connsiteY1310" fmla="*/ 202230 h 3797612"/>
              <a:gd name="connsiteX1311" fmla="*/ 3019760 w 3911893"/>
              <a:gd name="connsiteY1311" fmla="*/ 198930 h 3797612"/>
              <a:gd name="connsiteX1312" fmla="*/ 3013169 w 3911893"/>
              <a:gd name="connsiteY1312" fmla="*/ 206940 h 3797612"/>
              <a:gd name="connsiteX1313" fmla="*/ 3018329 w 3911893"/>
              <a:gd name="connsiteY1313" fmla="*/ 184320 h 3797612"/>
              <a:gd name="connsiteX1314" fmla="*/ 3017442 w 3911893"/>
              <a:gd name="connsiteY1314" fmla="*/ 183124 h 3797612"/>
              <a:gd name="connsiteX1315" fmla="*/ 3022340 w 3911893"/>
              <a:gd name="connsiteY1315" fmla="*/ 187620 h 3797612"/>
              <a:gd name="connsiteX1316" fmla="*/ 3033656 w 3911893"/>
              <a:gd name="connsiteY1316" fmla="*/ 190214 h 3797612"/>
              <a:gd name="connsiteX1317" fmla="*/ 3028713 w 3911893"/>
              <a:gd name="connsiteY1317" fmla="*/ 196222 h 3797612"/>
              <a:gd name="connsiteX1318" fmla="*/ 3034371 w 3911893"/>
              <a:gd name="connsiteY1318" fmla="*/ 197519 h 3797612"/>
              <a:gd name="connsiteX1319" fmla="*/ 3019202 w 3911893"/>
              <a:gd name="connsiteY1319" fmla="*/ 222518 h 3797612"/>
              <a:gd name="connsiteX1320" fmla="*/ 3017896 w 3911893"/>
              <a:gd name="connsiteY1320" fmla="*/ 223592 h 3797612"/>
              <a:gd name="connsiteX1321" fmla="*/ 3017974 w 3911893"/>
              <a:gd name="connsiteY1321" fmla="*/ 223068 h 3797612"/>
              <a:gd name="connsiteX1322" fmla="*/ 3018252 w 3911893"/>
              <a:gd name="connsiteY1322" fmla="*/ 221197 h 3797612"/>
              <a:gd name="connsiteX1323" fmla="*/ 3017547 w 3911893"/>
              <a:gd name="connsiteY1323" fmla="*/ 225938 h 3797612"/>
              <a:gd name="connsiteX1324" fmla="*/ 3014974 w 3911893"/>
              <a:gd name="connsiteY1324" fmla="*/ 227735 h 3797612"/>
              <a:gd name="connsiteX1325" fmla="*/ 3014363 w 3911893"/>
              <a:gd name="connsiteY1325" fmla="*/ 226498 h 3797612"/>
              <a:gd name="connsiteX1326" fmla="*/ 3017896 w 3911893"/>
              <a:gd name="connsiteY1326" fmla="*/ 223592 h 3797612"/>
              <a:gd name="connsiteX1327" fmla="*/ 242584 w 3911893"/>
              <a:gd name="connsiteY1327" fmla="*/ 3607398 h 3797612"/>
              <a:gd name="connsiteX1328" fmla="*/ 239711 w 3911893"/>
              <a:gd name="connsiteY1328" fmla="*/ 3610475 h 3797612"/>
              <a:gd name="connsiteX1329" fmla="*/ 238029 w 3911893"/>
              <a:gd name="connsiteY1329" fmla="*/ 3609091 h 3797612"/>
              <a:gd name="connsiteX1330" fmla="*/ 242774 w 3911893"/>
              <a:gd name="connsiteY1330" fmla="*/ 3607327 h 3797612"/>
              <a:gd name="connsiteX1331" fmla="*/ 242584 w 3911893"/>
              <a:gd name="connsiteY1331" fmla="*/ 3607398 h 3797612"/>
              <a:gd name="connsiteX1332" fmla="*/ 243258 w 3911893"/>
              <a:gd name="connsiteY1332" fmla="*/ 3606676 h 3797612"/>
              <a:gd name="connsiteX1333" fmla="*/ 242774 w 3911893"/>
              <a:gd name="connsiteY1333" fmla="*/ 3607327 h 3797612"/>
              <a:gd name="connsiteX1334" fmla="*/ 3019185 w 3911893"/>
              <a:gd name="connsiteY1334" fmla="*/ 247135 h 3797612"/>
              <a:gd name="connsiteX1335" fmla="*/ 3016238 w 3911893"/>
              <a:gd name="connsiteY1335" fmla="*/ 245357 h 3797612"/>
              <a:gd name="connsiteX1336" fmla="*/ 3015831 w 3911893"/>
              <a:gd name="connsiteY1336" fmla="*/ 243553 h 3797612"/>
              <a:gd name="connsiteX1337" fmla="*/ 3020479 w 3911893"/>
              <a:gd name="connsiteY1337" fmla="*/ 244408 h 3797612"/>
              <a:gd name="connsiteX1338" fmla="*/ 3035941 w 3911893"/>
              <a:gd name="connsiteY1338" fmla="*/ 232394 h 3797612"/>
              <a:gd name="connsiteX1339" fmla="*/ 3026055 w 3911893"/>
              <a:gd name="connsiteY1339" fmla="*/ 244409 h 3797612"/>
              <a:gd name="connsiteX1340" fmla="*/ 3022403 w 3911893"/>
              <a:gd name="connsiteY1340" fmla="*/ 244762 h 3797612"/>
              <a:gd name="connsiteX1341" fmla="*/ 3020479 w 3911893"/>
              <a:gd name="connsiteY1341" fmla="*/ 244408 h 3797612"/>
              <a:gd name="connsiteX1342" fmla="*/ 3020899 w 3911893"/>
              <a:gd name="connsiteY1342" fmla="*/ 243525 h 3797612"/>
              <a:gd name="connsiteX1343" fmla="*/ 3022045 w 3911893"/>
              <a:gd name="connsiteY1343" fmla="*/ 241109 h 3797612"/>
              <a:gd name="connsiteX1344" fmla="*/ 3012376 w 3911893"/>
              <a:gd name="connsiteY1344" fmla="*/ 236512 h 3797612"/>
              <a:gd name="connsiteX1345" fmla="*/ 3016029 w 3911893"/>
              <a:gd name="connsiteY1345" fmla="*/ 236160 h 3797612"/>
              <a:gd name="connsiteX1346" fmla="*/ 3017547 w 3911893"/>
              <a:gd name="connsiteY1346" fmla="*/ 225938 h 3797612"/>
              <a:gd name="connsiteX1347" fmla="*/ 3020286 w 3911893"/>
              <a:gd name="connsiteY1347" fmla="*/ 224025 h 3797612"/>
              <a:gd name="connsiteX1348" fmla="*/ 3019202 w 3911893"/>
              <a:gd name="connsiteY1348" fmla="*/ 222518 h 3797612"/>
              <a:gd name="connsiteX1349" fmla="*/ 3019585 w 3911893"/>
              <a:gd name="connsiteY1349" fmla="*/ 222202 h 3797612"/>
              <a:gd name="connsiteX1350" fmla="*/ 3030501 w 3911893"/>
              <a:gd name="connsiteY1350" fmla="*/ 214484 h 3797612"/>
              <a:gd name="connsiteX1351" fmla="*/ 3026273 w 3911893"/>
              <a:gd name="connsiteY1351" fmla="*/ 227797 h 3797612"/>
              <a:gd name="connsiteX1352" fmla="*/ 3032192 w 3911893"/>
              <a:gd name="connsiteY1352" fmla="*/ 223222 h 3797612"/>
              <a:gd name="connsiteX1353" fmla="*/ 3036815 w 3911893"/>
              <a:gd name="connsiteY1353" fmla="*/ 226417 h 3797612"/>
              <a:gd name="connsiteX1354" fmla="*/ 3033462 w 3911893"/>
              <a:gd name="connsiteY1354" fmla="*/ 228255 h 3797612"/>
              <a:gd name="connsiteX1355" fmla="*/ 3031931 w 3911893"/>
              <a:gd name="connsiteY1355" fmla="*/ 229094 h 3797612"/>
              <a:gd name="connsiteX1356" fmla="*/ 3035941 w 3911893"/>
              <a:gd name="connsiteY1356" fmla="*/ 232394 h 3797612"/>
              <a:gd name="connsiteX1357" fmla="*/ 3045893 w 3911893"/>
              <a:gd name="connsiteY1357" fmla="*/ 224190 h 3797612"/>
              <a:gd name="connsiteX1358" fmla="*/ 3042630 w 3911893"/>
              <a:gd name="connsiteY1358" fmla="*/ 228032 h 3797612"/>
              <a:gd name="connsiteX1359" fmla="*/ 3036981 w 3911893"/>
              <a:gd name="connsiteY1359" fmla="*/ 226532 h 3797612"/>
              <a:gd name="connsiteX1360" fmla="*/ 3036815 w 3911893"/>
              <a:gd name="connsiteY1360" fmla="*/ 226417 h 3797612"/>
              <a:gd name="connsiteX1361" fmla="*/ 3044180 w 3911893"/>
              <a:gd name="connsiteY1361" fmla="*/ 222381 h 3797612"/>
              <a:gd name="connsiteX1362" fmla="*/ 358266 w 3911893"/>
              <a:gd name="connsiteY1362" fmla="*/ 3503168 h 3797612"/>
              <a:gd name="connsiteX1363" fmla="*/ 357909 w 3911893"/>
              <a:gd name="connsiteY1363" fmla="*/ 3499515 h 3797612"/>
              <a:gd name="connsiteX1364" fmla="*/ 358266 w 3911893"/>
              <a:gd name="connsiteY1364" fmla="*/ 3503167 h 3797612"/>
              <a:gd name="connsiteX1365" fmla="*/ 3061870 w 3911893"/>
              <a:gd name="connsiteY1365" fmla="*/ 233577 h 3797612"/>
              <a:gd name="connsiteX1366" fmla="*/ 3058574 w 3911893"/>
              <a:gd name="connsiteY1366" fmla="*/ 237582 h 3797612"/>
              <a:gd name="connsiteX1367" fmla="*/ 3045979 w 3911893"/>
              <a:gd name="connsiteY1367" fmla="*/ 224281 h 3797612"/>
              <a:gd name="connsiteX1368" fmla="*/ 3045893 w 3911893"/>
              <a:gd name="connsiteY1368" fmla="*/ 224190 h 3797612"/>
              <a:gd name="connsiteX1369" fmla="*/ 3051128 w 3911893"/>
              <a:gd name="connsiteY1369" fmla="*/ 218023 h 3797612"/>
              <a:gd name="connsiteX1370" fmla="*/ 3057144 w 3911893"/>
              <a:gd name="connsiteY1370" fmla="*/ 222973 h 3797612"/>
              <a:gd name="connsiteX1371" fmla="*/ 3060439 w 3911893"/>
              <a:gd name="connsiteY1371" fmla="*/ 218967 h 3797612"/>
              <a:gd name="connsiteX1372" fmla="*/ 3061870 w 3911893"/>
              <a:gd name="connsiteY1372" fmla="*/ 233577 h 3797612"/>
              <a:gd name="connsiteX1373" fmla="*/ 821767 w 3911893"/>
              <a:gd name="connsiteY1373" fmla="*/ 2971508 h 3797612"/>
              <a:gd name="connsiteX1374" fmla="*/ 813878 w 3911893"/>
              <a:gd name="connsiteY1374" fmla="*/ 2978031 h 3797612"/>
              <a:gd name="connsiteX1375" fmla="*/ 817173 w 3911893"/>
              <a:gd name="connsiteY1375" fmla="*/ 2974025 h 3797612"/>
              <a:gd name="connsiteX1376" fmla="*/ 813520 w 3911893"/>
              <a:gd name="connsiteY1376" fmla="*/ 2974378 h 3797612"/>
              <a:gd name="connsiteX1377" fmla="*/ 814810 w 3911893"/>
              <a:gd name="connsiteY1377" fmla="*/ 2968723 h 3797612"/>
              <a:gd name="connsiteX1378" fmla="*/ 818464 w 3911893"/>
              <a:gd name="connsiteY1378" fmla="*/ 2968370 h 3797612"/>
              <a:gd name="connsiteX1379" fmla="*/ 819468 w 3911893"/>
              <a:gd name="connsiteY1379" fmla="*/ 2965882 h 3797612"/>
              <a:gd name="connsiteX1380" fmla="*/ 821887 w 3911893"/>
              <a:gd name="connsiteY1380" fmla="*/ 2967147 h 3797612"/>
              <a:gd name="connsiteX1381" fmla="*/ 821767 w 3911893"/>
              <a:gd name="connsiteY1381" fmla="*/ 2971508 h 3797612"/>
              <a:gd name="connsiteX1382" fmla="*/ 804533 w 3911893"/>
              <a:gd name="connsiteY1382" fmla="*/ 3034670 h 3797612"/>
              <a:gd name="connsiteX1383" fmla="*/ 804630 w 3911893"/>
              <a:gd name="connsiteY1383" fmla="*/ 3034228 h 3797612"/>
              <a:gd name="connsiteX1384" fmla="*/ 804662 w 3911893"/>
              <a:gd name="connsiteY1384" fmla="*/ 3034325 h 3797612"/>
              <a:gd name="connsiteX1385" fmla="*/ 802310 w 3911893"/>
              <a:gd name="connsiteY1385" fmla="*/ 3041134 h 3797612"/>
              <a:gd name="connsiteX1386" fmla="*/ 802383 w 3911893"/>
              <a:gd name="connsiteY1386" fmla="*/ 3040407 h 3797612"/>
              <a:gd name="connsiteX1387" fmla="*/ 804533 w 3911893"/>
              <a:gd name="connsiteY1387" fmla="*/ 3034670 h 3797612"/>
              <a:gd name="connsiteX1388" fmla="*/ 804132 w 3911893"/>
              <a:gd name="connsiteY1388" fmla="*/ 3036494 h 3797612"/>
              <a:gd name="connsiteX1389" fmla="*/ 802310 w 3911893"/>
              <a:gd name="connsiteY1389" fmla="*/ 3041134 h 3797612"/>
              <a:gd name="connsiteX1390" fmla="*/ 787719 w 3911893"/>
              <a:gd name="connsiteY1390" fmla="*/ 3087478 h 3797612"/>
              <a:gd name="connsiteX1391" fmla="*/ 782239 w 3911893"/>
              <a:gd name="connsiteY1391" fmla="*/ 3088007 h 3797612"/>
              <a:gd name="connsiteX1392" fmla="*/ 780412 w 3911893"/>
              <a:gd name="connsiteY1392" fmla="*/ 3088184 h 3797612"/>
              <a:gd name="connsiteX1393" fmla="*/ 780056 w 3911893"/>
              <a:gd name="connsiteY1393" fmla="*/ 3084531 h 3797612"/>
              <a:gd name="connsiteX1394" fmla="*/ 787719 w 3911893"/>
              <a:gd name="connsiteY1394" fmla="*/ 3087478 h 3797612"/>
              <a:gd name="connsiteX1395" fmla="*/ 787719 w 3911893"/>
              <a:gd name="connsiteY1395" fmla="*/ 3087478 h 3797612"/>
              <a:gd name="connsiteX1396" fmla="*/ 787719 w 3911893"/>
              <a:gd name="connsiteY1396" fmla="*/ 3087478 h 3797612"/>
              <a:gd name="connsiteX1397" fmla="*/ 716121 w 3911893"/>
              <a:gd name="connsiteY1397" fmla="*/ 3184779 h 3797612"/>
              <a:gd name="connsiteX1398" fmla="*/ 712641 w 3911893"/>
              <a:gd name="connsiteY1398" fmla="*/ 3186901 h 3797612"/>
              <a:gd name="connsiteX1399" fmla="*/ 713376 w 3911893"/>
              <a:gd name="connsiteY1399" fmla="*/ 3184986 h 3797612"/>
              <a:gd name="connsiteX1400" fmla="*/ 715697 w 3911893"/>
              <a:gd name="connsiteY1400" fmla="*/ 3178935 h 3797612"/>
              <a:gd name="connsiteX1401" fmla="*/ 717951 w 3911893"/>
              <a:gd name="connsiteY1401" fmla="*/ 3177574 h 3797612"/>
              <a:gd name="connsiteX1402" fmla="*/ 716121 w 3911893"/>
              <a:gd name="connsiteY1402" fmla="*/ 3184779 h 3797612"/>
              <a:gd name="connsiteX1403" fmla="*/ 770741 w 3911893"/>
              <a:gd name="connsiteY1403" fmla="*/ 3120140 h 3797612"/>
              <a:gd name="connsiteX1404" fmla="*/ 766656 w 3911893"/>
              <a:gd name="connsiteY1404" fmla="*/ 3117164 h 3797612"/>
              <a:gd name="connsiteX1405" fmla="*/ 771957 w 3911893"/>
              <a:gd name="connsiteY1405" fmla="*/ 3114808 h 3797612"/>
              <a:gd name="connsiteX1406" fmla="*/ 770828 w 3911893"/>
              <a:gd name="connsiteY1406" fmla="*/ 3119757 h 3797612"/>
              <a:gd name="connsiteX1407" fmla="*/ 771124 w 3911893"/>
              <a:gd name="connsiteY1407" fmla="*/ 3120420 h 3797612"/>
              <a:gd name="connsiteX1408" fmla="*/ 771010 w 3911893"/>
              <a:gd name="connsiteY1408" fmla="*/ 3120543 h 3797612"/>
              <a:gd name="connsiteX1409" fmla="*/ 770667 w 3911893"/>
              <a:gd name="connsiteY1409" fmla="*/ 3120464 h 3797612"/>
              <a:gd name="connsiteX1410" fmla="*/ 770741 w 3911893"/>
              <a:gd name="connsiteY1410" fmla="*/ 3120140 h 3797612"/>
              <a:gd name="connsiteX1411" fmla="*/ 703610 w 3911893"/>
              <a:gd name="connsiteY1411" fmla="*/ 3226486 h 3797612"/>
              <a:gd name="connsiteX1412" fmla="*/ 700315 w 3911893"/>
              <a:gd name="connsiteY1412" fmla="*/ 3230491 h 3797612"/>
              <a:gd name="connsiteX1413" fmla="*/ 699600 w 3911893"/>
              <a:gd name="connsiteY1413" fmla="*/ 3223186 h 3797612"/>
              <a:gd name="connsiteX1414" fmla="*/ 703610 w 3911893"/>
              <a:gd name="connsiteY1414" fmla="*/ 3226486 h 3797612"/>
              <a:gd name="connsiteX1415" fmla="*/ 631367 w 3911893"/>
              <a:gd name="connsiteY1415" fmla="*/ 3328812 h 3797612"/>
              <a:gd name="connsiteX1416" fmla="*/ 628891 w 3911893"/>
              <a:gd name="connsiteY1416" fmla="*/ 3329561 h 3797612"/>
              <a:gd name="connsiteX1417" fmla="*/ 629639 w 3911893"/>
              <a:gd name="connsiteY1417" fmla="*/ 3328240 h 3797612"/>
              <a:gd name="connsiteX1418" fmla="*/ 631588 w 3911893"/>
              <a:gd name="connsiteY1418" fmla="*/ 3327688 h 3797612"/>
              <a:gd name="connsiteX1419" fmla="*/ 632901 w 3911893"/>
              <a:gd name="connsiteY1419" fmla="*/ 3332861 h 3797612"/>
              <a:gd name="connsiteX1420" fmla="*/ 630896 w 3911893"/>
              <a:gd name="connsiteY1420" fmla="*/ 3331211 h 3797612"/>
              <a:gd name="connsiteX1421" fmla="*/ 631367 w 3911893"/>
              <a:gd name="connsiteY1421" fmla="*/ 3328812 h 3797612"/>
              <a:gd name="connsiteX1422" fmla="*/ 633367 w 3911893"/>
              <a:gd name="connsiteY1422" fmla="*/ 3328208 h 3797612"/>
              <a:gd name="connsiteX1423" fmla="*/ 632901 w 3911893"/>
              <a:gd name="connsiteY1423" fmla="*/ 3332861 h 3797612"/>
              <a:gd name="connsiteX1424" fmla="*/ 692262 w 3911893"/>
              <a:gd name="connsiteY1424" fmla="*/ 3261225 h 3797612"/>
              <a:gd name="connsiteX1425" fmla="*/ 688922 w 3911893"/>
              <a:gd name="connsiteY1425" fmla="*/ 3264774 h 3797612"/>
              <a:gd name="connsiteX1426" fmla="*/ 689302 w 3911893"/>
              <a:gd name="connsiteY1426" fmla="*/ 3260403 h 3797612"/>
              <a:gd name="connsiteX1427" fmla="*/ 691551 w 3911893"/>
              <a:gd name="connsiteY1427" fmla="*/ 3259854 h 3797612"/>
              <a:gd name="connsiteX1428" fmla="*/ 692262 w 3911893"/>
              <a:gd name="connsiteY1428" fmla="*/ 3261225 h 3797612"/>
              <a:gd name="connsiteX1429" fmla="*/ 628826 w 3911893"/>
              <a:gd name="connsiteY1429" fmla="*/ 3421182 h 3797612"/>
              <a:gd name="connsiteX1430" fmla="*/ 628520 w 3911893"/>
              <a:gd name="connsiteY1430" fmla="*/ 3419927 h 3797612"/>
              <a:gd name="connsiteX1431" fmla="*/ 629053 w 3911893"/>
              <a:gd name="connsiteY1431" fmla="*/ 3419710 h 3797612"/>
              <a:gd name="connsiteX1432" fmla="*/ 627227 w 3911893"/>
              <a:gd name="connsiteY1432" fmla="*/ 3426174 h 3797612"/>
              <a:gd name="connsiteX1433" fmla="*/ 624145 w 3911893"/>
              <a:gd name="connsiteY1433" fmla="*/ 3424095 h 3797612"/>
              <a:gd name="connsiteX1434" fmla="*/ 627015 w 3911893"/>
              <a:gd name="connsiteY1434" fmla="*/ 3418690 h 3797612"/>
              <a:gd name="connsiteX1435" fmla="*/ 628783 w 3911893"/>
              <a:gd name="connsiteY1435" fmla="*/ 3417287 h 3797612"/>
              <a:gd name="connsiteX1436" fmla="*/ 542481 w 3911893"/>
              <a:gd name="connsiteY1436" fmla="*/ 3532161 h 3797612"/>
              <a:gd name="connsiteX1437" fmla="*/ 541583 w 3911893"/>
              <a:gd name="connsiteY1437" fmla="*/ 3532983 h 3797612"/>
              <a:gd name="connsiteX1438" fmla="*/ 542590 w 3911893"/>
              <a:gd name="connsiteY1438" fmla="*/ 3529696 h 3797612"/>
              <a:gd name="connsiteX1439" fmla="*/ 536965 w 3911893"/>
              <a:gd name="connsiteY1439" fmla="*/ 3539376 h 3797612"/>
              <a:gd name="connsiteX1440" fmla="*/ 533312 w 3911893"/>
              <a:gd name="connsiteY1440" fmla="*/ 3539729 h 3797612"/>
              <a:gd name="connsiteX1441" fmla="*/ 537898 w 3911893"/>
              <a:gd name="connsiteY1441" fmla="*/ 3530068 h 3797612"/>
              <a:gd name="connsiteX1442" fmla="*/ 539282 w 3911893"/>
              <a:gd name="connsiteY1442" fmla="*/ 3535091 h 3797612"/>
              <a:gd name="connsiteX1443" fmla="*/ 541583 w 3911893"/>
              <a:gd name="connsiteY1443" fmla="*/ 3532983 h 3797612"/>
              <a:gd name="connsiteX1444" fmla="*/ 541451 w 3911893"/>
              <a:gd name="connsiteY1444" fmla="*/ 3533413 h 3797612"/>
              <a:gd name="connsiteX1445" fmla="*/ 536965 w 3911893"/>
              <a:gd name="connsiteY1445" fmla="*/ 3539376 h 3797612"/>
              <a:gd name="connsiteX1446" fmla="*/ 630600 w 3911893"/>
              <a:gd name="connsiteY1446" fmla="*/ 3428451 h 3797612"/>
              <a:gd name="connsiteX1447" fmla="*/ 627962 w 3911893"/>
              <a:gd name="connsiteY1447" fmla="*/ 3426670 h 3797612"/>
              <a:gd name="connsiteX1448" fmla="*/ 628044 w 3911893"/>
              <a:gd name="connsiteY1448" fmla="*/ 3426253 h 3797612"/>
              <a:gd name="connsiteX1449" fmla="*/ 628826 w 3911893"/>
              <a:gd name="connsiteY1449" fmla="*/ 3421182 h 3797612"/>
              <a:gd name="connsiteX1450" fmla="*/ 628904 w 3911893"/>
              <a:gd name="connsiteY1450" fmla="*/ 3421503 h 3797612"/>
              <a:gd name="connsiteX1451" fmla="*/ 631084 w 3911893"/>
              <a:gd name="connsiteY1451" fmla="*/ 3430433 h 3797612"/>
              <a:gd name="connsiteX1452" fmla="*/ 630600 w 3911893"/>
              <a:gd name="connsiteY1452" fmla="*/ 3428451 h 3797612"/>
              <a:gd name="connsiteX1453" fmla="*/ 631240 w 3911893"/>
              <a:gd name="connsiteY1453" fmla="*/ 3428882 h 3797612"/>
              <a:gd name="connsiteX1454" fmla="*/ 625769 w 3911893"/>
              <a:gd name="connsiteY1454" fmla="*/ 3437814 h 3797612"/>
              <a:gd name="connsiteX1455" fmla="*/ 625285 w 3911893"/>
              <a:gd name="connsiteY1455" fmla="*/ 3437416 h 3797612"/>
              <a:gd name="connsiteX1456" fmla="*/ 625454 w 3911893"/>
              <a:gd name="connsiteY1456" fmla="*/ 3436296 h 3797612"/>
              <a:gd name="connsiteX1457" fmla="*/ 627227 w 3911893"/>
              <a:gd name="connsiteY1457" fmla="*/ 3426174 h 3797612"/>
              <a:gd name="connsiteX1458" fmla="*/ 627962 w 3911893"/>
              <a:gd name="connsiteY1458" fmla="*/ 3426670 h 3797612"/>
              <a:gd name="connsiteX1459" fmla="*/ 630747 w 3911893"/>
              <a:gd name="connsiteY1459" fmla="*/ 3433803 h 3797612"/>
              <a:gd name="connsiteX1460" fmla="*/ 631084 w 3911893"/>
              <a:gd name="connsiteY1460" fmla="*/ 3430433 h 3797612"/>
              <a:gd name="connsiteX1461" fmla="*/ 631597 w 3911893"/>
              <a:gd name="connsiteY1461" fmla="*/ 3432534 h 3797612"/>
              <a:gd name="connsiteX1462" fmla="*/ 624789 w 3911893"/>
              <a:gd name="connsiteY1462" fmla="*/ 3457157 h 3797612"/>
              <a:gd name="connsiteX1463" fmla="*/ 620779 w 3911893"/>
              <a:gd name="connsiteY1463" fmla="*/ 3453858 h 3797612"/>
              <a:gd name="connsiteX1464" fmla="*/ 624649 w 3911893"/>
              <a:gd name="connsiteY1464" fmla="*/ 3436892 h 3797612"/>
              <a:gd name="connsiteX1465" fmla="*/ 625285 w 3911893"/>
              <a:gd name="connsiteY1465" fmla="*/ 3437416 h 3797612"/>
              <a:gd name="connsiteX1466" fmla="*/ 624198 w 3911893"/>
              <a:gd name="connsiteY1466" fmla="*/ 3444576 h 3797612"/>
              <a:gd name="connsiteX1467" fmla="*/ 624774 w 3911893"/>
              <a:gd name="connsiteY1467" fmla="*/ 3442872 h 3797612"/>
              <a:gd name="connsiteX1468" fmla="*/ 625769 w 3911893"/>
              <a:gd name="connsiteY1468" fmla="*/ 3437814 h 3797612"/>
              <a:gd name="connsiteX1469" fmla="*/ 626403 w 3911893"/>
              <a:gd name="connsiteY1469" fmla="*/ 3438336 h 3797612"/>
              <a:gd name="connsiteX1470" fmla="*/ 627650 w 3911893"/>
              <a:gd name="connsiteY1470" fmla="*/ 3438418 h 3797612"/>
              <a:gd name="connsiteX1471" fmla="*/ 630747 w 3911893"/>
              <a:gd name="connsiteY1471" fmla="*/ 3433803 h 3797612"/>
              <a:gd name="connsiteX1472" fmla="*/ 630423 w 3911893"/>
              <a:gd name="connsiteY1472" fmla="*/ 3437027 h 3797612"/>
              <a:gd name="connsiteX1473" fmla="*/ 630307 w 3911893"/>
              <a:gd name="connsiteY1473" fmla="*/ 3438190 h 3797612"/>
              <a:gd name="connsiteX1474" fmla="*/ 624789 w 3911893"/>
              <a:gd name="connsiteY1474" fmla="*/ 3457157 h 3797612"/>
              <a:gd name="connsiteX1475" fmla="*/ 630448 w 3911893"/>
              <a:gd name="connsiteY1475" fmla="*/ 3458454 h 3797612"/>
              <a:gd name="connsiteX1476" fmla="*/ 627152 w 3911893"/>
              <a:gd name="connsiteY1476" fmla="*/ 3462459 h 3797612"/>
              <a:gd name="connsiteX1477" fmla="*/ 624789 w 3911893"/>
              <a:gd name="connsiteY1477" fmla="*/ 3457157 h 3797612"/>
              <a:gd name="connsiteX1478" fmla="*/ 630448 w 3911893"/>
              <a:gd name="connsiteY1478" fmla="*/ 3458454 h 3797612"/>
              <a:gd name="connsiteX1479" fmla="*/ 741397 w 3911893"/>
              <a:gd name="connsiteY1479" fmla="*/ 3454476 h 3797612"/>
              <a:gd name="connsiteX1480" fmla="*/ 741542 w 3911893"/>
              <a:gd name="connsiteY1480" fmla="*/ 3451790 h 3797612"/>
              <a:gd name="connsiteX1481" fmla="*/ 742040 w 3911893"/>
              <a:gd name="connsiteY1481" fmla="*/ 3449524 h 3797612"/>
              <a:gd name="connsiteX1482" fmla="*/ 741646 w 3911893"/>
              <a:gd name="connsiteY1482" fmla="*/ 3452557 h 3797612"/>
              <a:gd name="connsiteX1483" fmla="*/ 650486 w 3911893"/>
              <a:gd name="connsiteY1483" fmla="*/ 3568972 h 3797612"/>
              <a:gd name="connsiteX1484" fmla="*/ 651061 w 3911893"/>
              <a:gd name="connsiteY1484" fmla="*/ 3556012 h 3797612"/>
              <a:gd name="connsiteX1485" fmla="*/ 656214 w 3911893"/>
              <a:gd name="connsiteY1485" fmla="*/ 3547077 h 3797612"/>
              <a:gd name="connsiteX1486" fmla="*/ 657038 w 3911893"/>
              <a:gd name="connsiteY1486" fmla="*/ 3547917 h 3797612"/>
              <a:gd name="connsiteX1487" fmla="*/ 658942 w 3911893"/>
              <a:gd name="connsiteY1487" fmla="*/ 3542347 h 3797612"/>
              <a:gd name="connsiteX1488" fmla="*/ 657957 w 3911893"/>
              <a:gd name="connsiteY1488" fmla="*/ 3544055 h 3797612"/>
              <a:gd name="connsiteX1489" fmla="*/ 656214 w 3911893"/>
              <a:gd name="connsiteY1489" fmla="*/ 3547077 h 3797612"/>
              <a:gd name="connsiteX1490" fmla="*/ 654895 w 3911893"/>
              <a:gd name="connsiteY1490" fmla="*/ 3545733 h 3797612"/>
              <a:gd name="connsiteX1491" fmla="*/ 666107 w 3911893"/>
              <a:gd name="connsiteY1491" fmla="*/ 3521377 h 3797612"/>
              <a:gd name="connsiteX1492" fmla="*/ 665392 w 3911893"/>
              <a:gd name="connsiteY1492" fmla="*/ 3514072 h 3797612"/>
              <a:gd name="connsiteX1493" fmla="*/ 669620 w 3911893"/>
              <a:gd name="connsiteY1493" fmla="*/ 3500759 h 3797612"/>
              <a:gd name="connsiteX1494" fmla="*/ 671248 w 3911893"/>
              <a:gd name="connsiteY1494" fmla="*/ 3501965 h 3797612"/>
              <a:gd name="connsiteX1495" fmla="*/ 671080 w 3911893"/>
              <a:gd name="connsiteY1495" fmla="*/ 3502433 h 3797612"/>
              <a:gd name="connsiteX1496" fmla="*/ 672819 w 3911893"/>
              <a:gd name="connsiteY1496" fmla="*/ 3503130 h 3797612"/>
              <a:gd name="connsiteX1497" fmla="*/ 671248 w 3911893"/>
              <a:gd name="connsiteY1497" fmla="*/ 3501965 h 3797612"/>
              <a:gd name="connsiteX1498" fmla="*/ 675853 w 3911893"/>
              <a:gd name="connsiteY1498" fmla="*/ 3489097 h 3797612"/>
              <a:gd name="connsiteX1499" fmla="*/ 673988 w 3911893"/>
              <a:gd name="connsiteY1499" fmla="*/ 3507712 h 3797612"/>
              <a:gd name="connsiteX1500" fmla="*/ 667755 w 3911893"/>
              <a:gd name="connsiteY1500" fmla="*/ 3519374 h 3797612"/>
              <a:gd name="connsiteX1501" fmla="*/ 669760 w 3911893"/>
              <a:gd name="connsiteY1501" fmla="*/ 3521024 h 3797612"/>
              <a:gd name="connsiteX1502" fmla="*/ 662237 w 3911893"/>
              <a:gd name="connsiteY1502" fmla="*/ 3538342 h 3797612"/>
              <a:gd name="connsiteX1503" fmla="*/ 661305 w 3911893"/>
              <a:gd name="connsiteY1503" fmla="*/ 3547649 h 3797612"/>
              <a:gd name="connsiteX1504" fmla="*/ 650486 w 3911893"/>
              <a:gd name="connsiteY1504" fmla="*/ 3568972 h 3797612"/>
              <a:gd name="connsiteX1505" fmla="*/ 613449 w 3911893"/>
              <a:gd name="connsiteY1505" fmla="*/ 3615739 h 3797612"/>
              <a:gd name="connsiteX1506" fmla="*/ 608579 w 3911893"/>
              <a:gd name="connsiteY1506" fmla="*/ 3611732 h 3797612"/>
              <a:gd name="connsiteX1507" fmla="*/ 610227 w 3911893"/>
              <a:gd name="connsiteY1507" fmla="*/ 3609729 h 3797612"/>
              <a:gd name="connsiteX1508" fmla="*/ 613880 w 3911893"/>
              <a:gd name="connsiteY1508" fmla="*/ 3609376 h 3797612"/>
              <a:gd name="connsiteX1509" fmla="*/ 613125 w 3911893"/>
              <a:gd name="connsiteY1509" fmla="*/ 3620510 h 3797612"/>
              <a:gd name="connsiteX1510" fmla="*/ 613449 w 3911893"/>
              <a:gd name="connsiteY1510" fmla="*/ 3615739 h 3797612"/>
              <a:gd name="connsiteX1511" fmla="*/ 614594 w 3911893"/>
              <a:gd name="connsiteY1511" fmla="*/ 3616681 h 3797612"/>
              <a:gd name="connsiteX1512" fmla="*/ 614227 w 3911893"/>
              <a:gd name="connsiteY1512" fmla="*/ 3617638 h 3797612"/>
              <a:gd name="connsiteX1513" fmla="*/ 3197278 w 3911893"/>
              <a:gd name="connsiteY1513" fmla="*/ 506682 h 3797612"/>
              <a:gd name="connsiteX1514" fmla="*/ 3197344 w 3911893"/>
              <a:gd name="connsiteY1514" fmla="*/ 506237 h 3797612"/>
              <a:gd name="connsiteX1515" fmla="*/ 3197294 w 3911893"/>
              <a:gd name="connsiteY1515" fmla="*/ 506661 h 3797612"/>
              <a:gd name="connsiteX1516" fmla="*/ 3197032 w 3911893"/>
              <a:gd name="connsiteY1516" fmla="*/ 508335 h 3797612"/>
              <a:gd name="connsiteX1517" fmla="*/ 3194388 w 3911893"/>
              <a:gd name="connsiteY1517" fmla="*/ 511362 h 3797612"/>
              <a:gd name="connsiteX1518" fmla="*/ 3194381 w 3911893"/>
              <a:gd name="connsiteY1518" fmla="*/ 510412 h 3797612"/>
              <a:gd name="connsiteX1519" fmla="*/ 3197278 w 3911893"/>
              <a:gd name="connsiteY1519" fmla="*/ 506682 h 3797612"/>
              <a:gd name="connsiteX1520" fmla="*/ 3197066 w 3911893"/>
              <a:gd name="connsiteY1520" fmla="*/ 508108 h 3797612"/>
              <a:gd name="connsiteX1521" fmla="*/ 622056 w 3911893"/>
              <a:gd name="connsiteY1521" fmla="*/ 3652570 h 3797612"/>
              <a:gd name="connsiteX1522" fmla="*/ 616530 w 3911893"/>
              <a:gd name="connsiteY1522" fmla="*/ 3659287 h 3797612"/>
              <a:gd name="connsiteX1523" fmla="*/ 617184 w 3911893"/>
              <a:gd name="connsiteY1523" fmla="*/ 3657110 h 3797612"/>
              <a:gd name="connsiteX1524" fmla="*/ 621332 w 3911893"/>
              <a:gd name="connsiteY1524" fmla="*/ 3647830 h 3797612"/>
              <a:gd name="connsiteX1525" fmla="*/ 3185592 w 3911893"/>
              <a:gd name="connsiteY1525" fmla="*/ 536868 h 3797612"/>
              <a:gd name="connsiteX1526" fmla="*/ 3182297 w 3911893"/>
              <a:gd name="connsiteY1526" fmla="*/ 540873 h 3797612"/>
              <a:gd name="connsiteX1527" fmla="*/ 3175706 w 3911893"/>
              <a:gd name="connsiteY1527" fmla="*/ 548883 h 3797612"/>
              <a:gd name="connsiteX1528" fmla="*/ 3170048 w 3911893"/>
              <a:gd name="connsiteY1528" fmla="*/ 547586 h 3797612"/>
              <a:gd name="connsiteX1529" fmla="*/ 3155794 w 3911893"/>
              <a:gd name="connsiteY1529" fmla="*/ 552649 h 3797612"/>
              <a:gd name="connsiteX1530" fmla="*/ 3159090 w 3911893"/>
              <a:gd name="connsiteY1530" fmla="*/ 548644 h 3797612"/>
              <a:gd name="connsiteX1531" fmla="*/ 3173344 w 3911893"/>
              <a:gd name="connsiteY1531" fmla="*/ 543581 h 3797612"/>
              <a:gd name="connsiteX1532" fmla="*/ 3172986 w 3911893"/>
              <a:gd name="connsiteY1532" fmla="*/ 539928 h 3797612"/>
              <a:gd name="connsiteX1533" fmla="*/ 3170981 w 3911893"/>
              <a:gd name="connsiteY1533" fmla="*/ 538278 h 3797612"/>
              <a:gd name="connsiteX1534" fmla="*/ 3176639 w 3911893"/>
              <a:gd name="connsiteY1534" fmla="*/ 539576 h 3797612"/>
              <a:gd name="connsiteX1535" fmla="*/ 3178287 w 3911893"/>
              <a:gd name="connsiteY1535" fmla="*/ 537573 h 3797612"/>
              <a:gd name="connsiteX1536" fmla="*/ 3185592 w 3911893"/>
              <a:gd name="connsiteY1536" fmla="*/ 536868 h 3797612"/>
              <a:gd name="connsiteX1537" fmla="*/ 3354012 w 3911893"/>
              <a:gd name="connsiteY1537" fmla="*/ 336259 h 3797612"/>
              <a:gd name="connsiteX1538" fmla="*/ 3339400 w 3911893"/>
              <a:gd name="connsiteY1538" fmla="*/ 337669 h 3797612"/>
              <a:gd name="connsiteX1539" fmla="*/ 3342696 w 3911893"/>
              <a:gd name="connsiteY1539" fmla="*/ 333664 h 3797612"/>
              <a:gd name="connsiteX1540" fmla="*/ 3352007 w 3911893"/>
              <a:gd name="connsiteY1540" fmla="*/ 334609 h 3797612"/>
              <a:gd name="connsiteX1541" fmla="*/ 3354012 w 3911893"/>
              <a:gd name="connsiteY1541" fmla="*/ 336259 h 3797612"/>
              <a:gd name="connsiteX1542" fmla="*/ 627482 w 3911893"/>
              <a:gd name="connsiteY1542" fmla="*/ 3654150 h 3797612"/>
              <a:gd name="connsiteX1543" fmla="*/ 622294 w 3911893"/>
              <a:gd name="connsiteY1543" fmla="*/ 3654132 h 3797612"/>
              <a:gd name="connsiteX1544" fmla="*/ 622056 w 3911893"/>
              <a:gd name="connsiteY1544" fmla="*/ 3652570 h 3797612"/>
              <a:gd name="connsiteX1545" fmla="*/ 623677 w 3911893"/>
              <a:gd name="connsiteY1545" fmla="*/ 3650599 h 3797612"/>
              <a:gd name="connsiteX1546" fmla="*/ 625119 w 3911893"/>
              <a:gd name="connsiteY1546" fmla="*/ 3648847 h 3797612"/>
              <a:gd name="connsiteX1547" fmla="*/ 626767 w 3911893"/>
              <a:gd name="connsiteY1547" fmla="*/ 3646845 h 3797612"/>
              <a:gd name="connsiteX1548" fmla="*/ 627482 w 3911893"/>
              <a:gd name="connsiteY1548" fmla="*/ 3654150 h 3797612"/>
              <a:gd name="connsiteX1549" fmla="*/ 3241362 w 3911893"/>
              <a:gd name="connsiteY1549" fmla="*/ 478974 h 3797612"/>
              <a:gd name="connsiteX1550" fmla="*/ 3240842 w 3911893"/>
              <a:gd name="connsiteY1550" fmla="*/ 477381 h 3797612"/>
              <a:gd name="connsiteX1551" fmla="*/ 3241437 w 3911893"/>
              <a:gd name="connsiteY1551" fmla="*/ 477871 h 3797612"/>
              <a:gd name="connsiteX1552" fmla="*/ 3241701 w 3911893"/>
              <a:gd name="connsiteY1552" fmla="*/ 478339 h 3797612"/>
              <a:gd name="connsiteX1553" fmla="*/ 634296 w 3911893"/>
              <a:gd name="connsiteY1553" fmla="*/ 3648422 h 3797612"/>
              <a:gd name="connsiteX1554" fmla="*/ 635005 w 3911893"/>
              <a:gd name="connsiteY1554" fmla="*/ 3636832 h 3797612"/>
              <a:gd name="connsiteX1555" fmla="*/ 634933 w 3911893"/>
              <a:gd name="connsiteY1555" fmla="*/ 3638452 h 3797612"/>
              <a:gd name="connsiteX1556" fmla="*/ 634508 w 3911893"/>
              <a:gd name="connsiteY1556" fmla="*/ 3648035 h 3797612"/>
              <a:gd name="connsiteX1557" fmla="*/ 3102992 w 3911893"/>
              <a:gd name="connsiteY1557" fmla="*/ 653608 h 3797612"/>
              <a:gd name="connsiteX1558" fmla="*/ 3093219 w 3911893"/>
              <a:gd name="connsiteY1558" fmla="*/ 661782 h 3797612"/>
              <a:gd name="connsiteX1559" fmla="*/ 3093277 w 3911893"/>
              <a:gd name="connsiteY1559" fmla="*/ 661539 h 3797612"/>
              <a:gd name="connsiteX1560" fmla="*/ 3094029 w 3911893"/>
              <a:gd name="connsiteY1560" fmla="*/ 660926 h 3797612"/>
              <a:gd name="connsiteX1561" fmla="*/ 3102992 w 3911893"/>
              <a:gd name="connsiteY1561" fmla="*/ 653608 h 3797612"/>
              <a:gd name="connsiteX1562" fmla="*/ 3246339 w 3911893"/>
              <a:gd name="connsiteY1562" fmla="*/ 479385 h 3797612"/>
              <a:gd name="connsiteX1563" fmla="*/ 3243940 w 3911893"/>
              <a:gd name="connsiteY1563" fmla="*/ 482301 h 3797612"/>
              <a:gd name="connsiteX1564" fmla="*/ 3241701 w 3911893"/>
              <a:gd name="connsiteY1564" fmla="*/ 478339 h 3797612"/>
              <a:gd name="connsiteX1565" fmla="*/ 3243197 w 3911893"/>
              <a:gd name="connsiteY1565" fmla="*/ 475541 h 3797612"/>
              <a:gd name="connsiteX1566" fmla="*/ 3243976 w 3911893"/>
              <a:gd name="connsiteY1566" fmla="*/ 474083 h 3797612"/>
              <a:gd name="connsiteX1567" fmla="*/ 3246339 w 3911893"/>
              <a:gd name="connsiteY1567" fmla="*/ 479385 h 3797612"/>
              <a:gd name="connsiteX1568" fmla="*/ 3240463 w 3911893"/>
              <a:gd name="connsiteY1568" fmla="*/ 494700 h 3797612"/>
              <a:gd name="connsiteX1569" fmla="*/ 3238458 w 3911893"/>
              <a:gd name="connsiteY1569" fmla="*/ 493051 h 3797612"/>
              <a:gd name="connsiteX1570" fmla="*/ 3239512 w 3911893"/>
              <a:gd name="connsiteY1570" fmla="*/ 492015 h 3797612"/>
              <a:gd name="connsiteX1571" fmla="*/ 3239564 w 3911893"/>
              <a:gd name="connsiteY1571" fmla="*/ 492281 h 3797612"/>
              <a:gd name="connsiteX1572" fmla="*/ 3240463 w 3911893"/>
              <a:gd name="connsiteY1572" fmla="*/ 494700 h 3797612"/>
              <a:gd name="connsiteX1573" fmla="*/ 3301163 w 3911893"/>
              <a:gd name="connsiteY1573" fmla="*/ 423953 h 3797612"/>
              <a:gd name="connsiteX1574" fmla="*/ 3299613 w 3911893"/>
              <a:gd name="connsiteY1574" fmla="*/ 421789 h 3797612"/>
              <a:gd name="connsiteX1575" fmla="*/ 3301275 w 3911893"/>
              <a:gd name="connsiteY1575" fmla="*/ 416703 h 3797612"/>
              <a:gd name="connsiteX1576" fmla="*/ 3303191 w 3911893"/>
              <a:gd name="connsiteY1576" fmla="*/ 416984 h 3797612"/>
              <a:gd name="connsiteX1577" fmla="*/ 3317329 w 3911893"/>
              <a:gd name="connsiteY1577" fmla="*/ 413540 h 3797612"/>
              <a:gd name="connsiteX1578" fmla="*/ 3314654 w 3911893"/>
              <a:gd name="connsiteY1578" fmla="*/ 414728 h 3797612"/>
              <a:gd name="connsiteX1579" fmla="*/ 3315091 w 3911893"/>
              <a:gd name="connsiteY1579" fmla="*/ 412748 h 3797612"/>
              <a:gd name="connsiteX1580" fmla="*/ 3312028 w 3911893"/>
              <a:gd name="connsiteY1580" fmla="*/ 415895 h 3797612"/>
              <a:gd name="connsiteX1581" fmla="*/ 3312691 w 3911893"/>
              <a:gd name="connsiteY1581" fmla="*/ 415601 h 3797612"/>
              <a:gd name="connsiteX1582" fmla="*/ 3314654 w 3911893"/>
              <a:gd name="connsiteY1582" fmla="*/ 414728 h 3797612"/>
              <a:gd name="connsiteX1583" fmla="*/ 3314033 w 3911893"/>
              <a:gd name="connsiteY1583" fmla="*/ 417545 h 3797612"/>
              <a:gd name="connsiteX1584" fmla="*/ 3310738 w 3911893"/>
              <a:gd name="connsiteY1584" fmla="*/ 421550 h 3797612"/>
              <a:gd name="connsiteX1585" fmla="*/ 3310380 w 3911893"/>
              <a:gd name="connsiteY1585" fmla="*/ 417898 h 3797612"/>
              <a:gd name="connsiteX1586" fmla="*/ 3308027 w 3911893"/>
              <a:gd name="connsiteY1586" fmla="*/ 417693 h 3797612"/>
              <a:gd name="connsiteX1587" fmla="*/ 3303191 w 3911893"/>
              <a:gd name="connsiteY1587" fmla="*/ 416984 h 3797612"/>
              <a:gd name="connsiteX1588" fmla="*/ 3303675 w 3911893"/>
              <a:gd name="connsiteY1588" fmla="*/ 415319 h 3797612"/>
              <a:gd name="connsiteX1589" fmla="*/ 3304365 w 3911893"/>
              <a:gd name="connsiteY1589" fmla="*/ 412948 h 3797612"/>
              <a:gd name="connsiteX1590" fmla="*/ 3310955 w 3911893"/>
              <a:gd name="connsiteY1590" fmla="*/ 404938 h 3797612"/>
              <a:gd name="connsiteX1591" fmla="*/ 3307520 w 3911893"/>
              <a:gd name="connsiteY1591" fmla="*/ 388678 h 3797612"/>
              <a:gd name="connsiteX1592" fmla="*/ 3303292 w 3911893"/>
              <a:gd name="connsiteY1592" fmla="*/ 401991 h 3797612"/>
              <a:gd name="connsiteX1593" fmla="*/ 3298349 w 3911893"/>
              <a:gd name="connsiteY1593" fmla="*/ 407998 h 3797612"/>
              <a:gd name="connsiteX1594" fmla="*/ 3295846 w 3911893"/>
              <a:gd name="connsiteY1594" fmla="*/ 382431 h 3797612"/>
              <a:gd name="connsiteX1595" fmla="*/ 3289830 w 3911893"/>
              <a:gd name="connsiteY1595" fmla="*/ 377482 h 3797612"/>
              <a:gd name="connsiteX1596" fmla="*/ 3280877 w 3911893"/>
              <a:gd name="connsiteY1596" fmla="*/ 380190 h 3797612"/>
              <a:gd name="connsiteX1597" fmla="*/ 3283099 w 3911893"/>
              <a:gd name="connsiteY1597" fmla="*/ 365227 h 3797612"/>
              <a:gd name="connsiteX1598" fmla="*/ 3286752 w 3911893"/>
              <a:gd name="connsiteY1598" fmla="*/ 364875 h 3797612"/>
              <a:gd name="connsiteX1599" fmla="*/ 3289690 w 3911893"/>
              <a:gd name="connsiteY1599" fmla="*/ 357217 h 3797612"/>
              <a:gd name="connsiteX1600" fmla="*/ 3303586 w 3911893"/>
              <a:gd name="connsiteY1600" fmla="*/ 348501 h 3797612"/>
              <a:gd name="connsiteX1601" fmla="*/ 3305591 w 3911893"/>
              <a:gd name="connsiteY1601" fmla="*/ 350151 h 3797612"/>
              <a:gd name="connsiteX1602" fmla="*/ 3300291 w 3911893"/>
              <a:gd name="connsiteY1602" fmla="*/ 352506 h 3797612"/>
              <a:gd name="connsiteX1603" fmla="*/ 3307954 w 3911893"/>
              <a:gd name="connsiteY1603" fmla="*/ 355453 h 3797612"/>
              <a:gd name="connsiteX1604" fmla="*/ 3327151 w 3911893"/>
              <a:gd name="connsiteY1604" fmla="*/ 344383 h 3797612"/>
              <a:gd name="connsiteX1605" fmla="*/ 3328084 w 3911893"/>
              <a:gd name="connsiteY1605" fmla="*/ 335075 h 3797612"/>
              <a:gd name="connsiteX1606" fmla="*/ 3339400 w 3911893"/>
              <a:gd name="connsiteY1606" fmla="*/ 337669 h 3797612"/>
              <a:gd name="connsiteX1607" fmla="*/ 3337753 w 3911893"/>
              <a:gd name="connsiteY1607" fmla="*/ 339672 h 3797612"/>
              <a:gd name="connsiteX1608" fmla="*/ 3343768 w 3911893"/>
              <a:gd name="connsiteY1608" fmla="*/ 344622 h 3797612"/>
              <a:gd name="connsiteX1609" fmla="*/ 3331162 w 3911893"/>
              <a:gd name="connsiteY1609" fmla="*/ 347682 h 3797612"/>
              <a:gd name="connsiteX1610" fmla="*/ 3331660 w 3911893"/>
              <a:gd name="connsiteY1610" fmla="*/ 371600 h 3797612"/>
              <a:gd name="connsiteX1611" fmla="*/ 3319769 w 3911893"/>
              <a:gd name="connsiteY1611" fmla="*/ 381965 h 3797612"/>
              <a:gd name="connsiteX1612" fmla="*/ 3320841 w 3911893"/>
              <a:gd name="connsiteY1612" fmla="*/ 392923 h 3797612"/>
              <a:gd name="connsiteX1613" fmla="*/ 3315541 w 3911893"/>
              <a:gd name="connsiteY1613" fmla="*/ 395278 h 3797612"/>
              <a:gd name="connsiteX1614" fmla="*/ 3315898 w 3911893"/>
              <a:gd name="connsiteY1614" fmla="*/ 398930 h 3797612"/>
              <a:gd name="connsiteX1615" fmla="*/ 3321199 w 3911893"/>
              <a:gd name="connsiteY1615" fmla="*/ 396575 h 3797612"/>
              <a:gd name="connsiteX1616" fmla="*/ 3317329 w 3911893"/>
              <a:gd name="connsiteY1616" fmla="*/ 413540 h 3797612"/>
              <a:gd name="connsiteX1617" fmla="*/ 613774 w 3911893"/>
              <a:gd name="connsiteY1617" fmla="*/ 3699597 h 3797612"/>
              <a:gd name="connsiteX1618" fmla="*/ 613518 w 3911893"/>
              <a:gd name="connsiteY1618" fmla="*/ 3699844 h 3797612"/>
              <a:gd name="connsiteX1619" fmla="*/ 613508 w 3911893"/>
              <a:gd name="connsiteY1619" fmla="*/ 3699743 h 3797612"/>
              <a:gd name="connsiteX1620" fmla="*/ 599614 w 3911893"/>
              <a:gd name="connsiteY1620" fmla="*/ 3717675 h 3797612"/>
              <a:gd name="connsiteX1621" fmla="*/ 598680 w 3911893"/>
              <a:gd name="connsiteY1621" fmla="*/ 3717765 h 3797612"/>
              <a:gd name="connsiteX1622" fmla="*/ 598322 w 3911893"/>
              <a:gd name="connsiteY1622" fmla="*/ 3714113 h 3797612"/>
              <a:gd name="connsiteX1623" fmla="*/ 599954 w 3911893"/>
              <a:gd name="connsiteY1623" fmla="*/ 3712349 h 3797612"/>
              <a:gd name="connsiteX1624" fmla="*/ 3232327 w 3911893"/>
              <a:gd name="connsiteY1624" fmla="*/ 520157 h 3797612"/>
              <a:gd name="connsiteX1625" fmla="*/ 3231936 w 3911893"/>
              <a:gd name="connsiteY1625" fmla="*/ 520593 h 3797612"/>
              <a:gd name="connsiteX1626" fmla="*/ 3231784 w 3911893"/>
              <a:gd name="connsiteY1626" fmla="*/ 519043 h 3797612"/>
              <a:gd name="connsiteX1627" fmla="*/ 3232320 w 3911893"/>
              <a:gd name="connsiteY1627" fmla="*/ 519222 h 3797612"/>
              <a:gd name="connsiteX1628" fmla="*/ 3234975 w 3911893"/>
              <a:gd name="connsiteY1628" fmla="*/ 517208 h 3797612"/>
              <a:gd name="connsiteX1629" fmla="*/ 3232552 w 3911893"/>
              <a:gd name="connsiteY1629" fmla="*/ 519907 h 3797612"/>
              <a:gd name="connsiteX1630" fmla="*/ 3232742 w 3911893"/>
              <a:gd name="connsiteY1630" fmla="*/ 519411 h 3797612"/>
              <a:gd name="connsiteX1631" fmla="*/ 3234237 w 3911893"/>
              <a:gd name="connsiteY1631" fmla="*/ 515514 h 3797612"/>
              <a:gd name="connsiteX1632" fmla="*/ 3234417 w 3911893"/>
              <a:gd name="connsiteY1632" fmla="*/ 515332 h 3797612"/>
              <a:gd name="connsiteX1633" fmla="*/ 3234975 w 3911893"/>
              <a:gd name="connsiteY1633" fmla="*/ 517208 h 3797612"/>
              <a:gd name="connsiteX1634" fmla="*/ 3232330 w 3911893"/>
              <a:gd name="connsiteY1634" fmla="*/ 520485 h 3797612"/>
              <a:gd name="connsiteX1635" fmla="*/ 3232327 w 3911893"/>
              <a:gd name="connsiteY1635" fmla="*/ 520157 h 3797612"/>
              <a:gd name="connsiteX1636" fmla="*/ 3232552 w 3911893"/>
              <a:gd name="connsiteY1636" fmla="*/ 519907 h 3797612"/>
              <a:gd name="connsiteX1637" fmla="*/ 614223 w 3911893"/>
              <a:gd name="connsiteY1637" fmla="*/ 3707048 h 3797612"/>
              <a:gd name="connsiteX1638" fmla="*/ 610059 w 3911893"/>
              <a:gd name="connsiteY1638" fmla="*/ 3701427 h 3797612"/>
              <a:gd name="connsiteX1639" fmla="*/ 610719 w 3911893"/>
              <a:gd name="connsiteY1639" fmla="*/ 3700714 h 3797612"/>
              <a:gd name="connsiteX1640" fmla="*/ 611486 w 3911893"/>
              <a:gd name="connsiteY1640" fmla="*/ 3699975 h 3797612"/>
              <a:gd name="connsiteX1641" fmla="*/ 612807 w 3911893"/>
              <a:gd name="connsiteY1641" fmla="*/ 3700531 h 3797612"/>
              <a:gd name="connsiteX1642" fmla="*/ 613518 w 3911893"/>
              <a:gd name="connsiteY1642" fmla="*/ 3699844 h 3797612"/>
              <a:gd name="connsiteX1643" fmla="*/ 614134 w 3911893"/>
              <a:gd name="connsiteY1643" fmla="*/ 3706135 h 3797612"/>
              <a:gd name="connsiteX1644" fmla="*/ 614223 w 3911893"/>
              <a:gd name="connsiteY1644" fmla="*/ 3707048 h 3797612"/>
              <a:gd name="connsiteX1645" fmla="*/ 3232365 w 3911893"/>
              <a:gd name="connsiteY1645" fmla="*/ 524978 h 3797612"/>
              <a:gd name="connsiteX1646" fmla="*/ 3230507 w 3911893"/>
              <a:gd name="connsiteY1646" fmla="*/ 522184 h 3797612"/>
              <a:gd name="connsiteX1647" fmla="*/ 3231936 w 3911893"/>
              <a:gd name="connsiteY1647" fmla="*/ 520593 h 3797612"/>
              <a:gd name="connsiteX1648" fmla="*/ 3232008 w 3911893"/>
              <a:gd name="connsiteY1648" fmla="*/ 521325 h 3797612"/>
              <a:gd name="connsiteX1649" fmla="*/ 3232330 w 3911893"/>
              <a:gd name="connsiteY1649" fmla="*/ 520485 h 3797612"/>
              <a:gd name="connsiteX1650" fmla="*/ 3309486 w 3911893"/>
              <a:gd name="connsiteY1650" fmla="*/ 435569 h 3797612"/>
              <a:gd name="connsiteX1651" fmla="*/ 3298847 w 3911893"/>
              <a:gd name="connsiteY1651" fmla="*/ 431916 h 3797612"/>
              <a:gd name="connsiteX1652" fmla="*/ 3301163 w 3911893"/>
              <a:gd name="connsiteY1652" fmla="*/ 423953 h 3797612"/>
              <a:gd name="connsiteX1653" fmla="*/ 3231973 w 3911893"/>
              <a:gd name="connsiteY1653" fmla="*/ 533239 h 3797612"/>
              <a:gd name="connsiteX1654" fmla="*/ 3231400 w 3911893"/>
              <a:gd name="connsiteY1654" fmla="*/ 533535 h 3797612"/>
              <a:gd name="connsiteX1655" fmla="*/ 3231576 w 3911893"/>
              <a:gd name="connsiteY1655" fmla="*/ 531046 h 3797612"/>
              <a:gd name="connsiteX1656" fmla="*/ 3232064 w 3911893"/>
              <a:gd name="connsiteY1656" fmla="*/ 532496 h 3797612"/>
              <a:gd name="connsiteX1657" fmla="*/ 596814 w 3911893"/>
              <a:gd name="connsiteY1657" fmla="*/ 3736380 h 3797612"/>
              <a:gd name="connsiteX1658" fmla="*/ 593519 w 3911893"/>
              <a:gd name="connsiteY1658" fmla="*/ 3740385 h 3797612"/>
              <a:gd name="connsiteX1659" fmla="*/ 585498 w 3911893"/>
              <a:gd name="connsiteY1659" fmla="*/ 3733786 h 3797612"/>
              <a:gd name="connsiteX1660" fmla="*/ 597389 w 3911893"/>
              <a:gd name="connsiteY1660" fmla="*/ 3723421 h 3797612"/>
              <a:gd name="connsiteX1661" fmla="*/ 593379 w 3911893"/>
              <a:gd name="connsiteY1661" fmla="*/ 3720121 h 3797612"/>
              <a:gd name="connsiteX1662" fmla="*/ 599412 w 3911893"/>
              <a:gd name="connsiteY1662" fmla="*/ 3720835 h 3797612"/>
              <a:gd name="connsiteX1663" fmla="*/ 599614 w 3911893"/>
              <a:gd name="connsiteY1663" fmla="*/ 3717675 h 3797612"/>
              <a:gd name="connsiteX1664" fmla="*/ 605072 w 3911893"/>
              <a:gd name="connsiteY1664" fmla="*/ 3717148 h 3797612"/>
              <a:gd name="connsiteX1665" fmla="*/ 605985 w 3911893"/>
              <a:gd name="connsiteY1665" fmla="*/ 3717060 h 3797612"/>
              <a:gd name="connsiteX1666" fmla="*/ 596814 w 3911893"/>
              <a:gd name="connsiteY1666" fmla="*/ 3736380 h 3797612"/>
              <a:gd name="connsiteX1667" fmla="*/ 3313261 w 3911893"/>
              <a:gd name="connsiteY1667" fmla="*/ 437898 h 3797612"/>
              <a:gd name="connsiteX1668" fmla="*/ 3311535 w 3911893"/>
              <a:gd name="connsiteY1668" fmla="*/ 438429 h 3797612"/>
              <a:gd name="connsiteX1669" fmla="*/ 3309486 w 3911893"/>
              <a:gd name="connsiteY1669" fmla="*/ 435569 h 3797612"/>
              <a:gd name="connsiteX1670" fmla="*/ 3313514 w 3911893"/>
              <a:gd name="connsiteY1670" fmla="*/ 436952 h 3797612"/>
              <a:gd name="connsiteX1671" fmla="*/ 3313261 w 3911893"/>
              <a:gd name="connsiteY1671" fmla="*/ 437898 h 3797612"/>
              <a:gd name="connsiteX1672" fmla="*/ 3280453 w 3911893"/>
              <a:gd name="connsiteY1672" fmla="*/ 486968 h 3797612"/>
              <a:gd name="connsiteX1673" fmla="*/ 3276993 w 3911893"/>
              <a:gd name="connsiteY1673" fmla="*/ 491173 h 3797612"/>
              <a:gd name="connsiteX1674" fmla="*/ 3279992 w 3911893"/>
              <a:gd name="connsiteY1674" fmla="*/ 486506 h 3797612"/>
              <a:gd name="connsiteX1675" fmla="*/ 3238435 w 3911893"/>
              <a:gd name="connsiteY1675" fmla="*/ 548960 h 3797612"/>
              <a:gd name="connsiteX1676" fmla="*/ 3236631 w 3911893"/>
              <a:gd name="connsiteY1676" fmla="*/ 549762 h 3797612"/>
              <a:gd name="connsiteX1677" fmla="*/ 3237761 w 3911893"/>
              <a:gd name="connsiteY1677" fmla="*/ 547731 h 3797612"/>
              <a:gd name="connsiteX1678" fmla="*/ 3238709 w 3911893"/>
              <a:gd name="connsiteY1678" fmla="*/ 547409 h 3797612"/>
              <a:gd name="connsiteX1679" fmla="*/ 3243464 w 3911893"/>
              <a:gd name="connsiteY1679" fmla="*/ 544184 h 3797612"/>
              <a:gd name="connsiteX1680" fmla="*/ 3233795 w 3911893"/>
              <a:gd name="connsiteY1680" fmla="*/ 539588 h 3797612"/>
              <a:gd name="connsiteX1681" fmla="*/ 3231455 w 3911893"/>
              <a:gd name="connsiteY1681" fmla="*/ 537477 h 3797612"/>
              <a:gd name="connsiteX1682" fmla="*/ 3231973 w 3911893"/>
              <a:gd name="connsiteY1682" fmla="*/ 533239 h 3797612"/>
              <a:gd name="connsiteX1683" fmla="*/ 3236187 w 3911893"/>
              <a:gd name="connsiteY1683" fmla="*/ 531061 h 3797612"/>
              <a:gd name="connsiteX1684" fmla="*/ 3238381 w 3911893"/>
              <a:gd name="connsiteY1684" fmla="*/ 529928 h 3797612"/>
              <a:gd name="connsiteX1685" fmla="*/ 3242391 w 3911893"/>
              <a:gd name="connsiteY1685" fmla="*/ 533227 h 3797612"/>
              <a:gd name="connsiteX1686" fmla="*/ 3246044 w 3911893"/>
              <a:gd name="connsiteY1686" fmla="*/ 532874 h 3797612"/>
              <a:gd name="connsiteX1687" fmla="*/ 3243464 w 3911893"/>
              <a:gd name="connsiteY1687" fmla="*/ 544184 h 3797612"/>
              <a:gd name="connsiteX1688" fmla="*/ 3238879 w 3911893"/>
              <a:gd name="connsiteY1688" fmla="*/ 553845 h 3797612"/>
              <a:gd name="connsiteX1689" fmla="*/ 3238005 w 3911893"/>
              <a:gd name="connsiteY1689" fmla="*/ 551394 h 3797612"/>
              <a:gd name="connsiteX1690" fmla="*/ 3238435 w 3911893"/>
              <a:gd name="connsiteY1690" fmla="*/ 548960 h 3797612"/>
              <a:gd name="connsiteX1691" fmla="*/ 3238843 w 3911893"/>
              <a:gd name="connsiteY1691" fmla="*/ 548779 h 3797612"/>
              <a:gd name="connsiteX1692" fmla="*/ 3240169 w 3911893"/>
              <a:gd name="connsiteY1692" fmla="*/ 548189 h 3797612"/>
              <a:gd name="connsiteX1693" fmla="*/ 3238879 w 3911893"/>
              <a:gd name="connsiteY1693" fmla="*/ 553845 h 3797612"/>
              <a:gd name="connsiteX1694" fmla="*/ 702778 w 3911893"/>
              <a:gd name="connsiteY1694" fmla="*/ 3707612 h 3797612"/>
              <a:gd name="connsiteX1695" fmla="*/ 702609 w 3911893"/>
              <a:gd name="connsiteY1695" fmla="*/ 3705888 h 3797612"/>
              <a:gd name="connsiteX1696" fmla="*/ 702925 w 3911893"/>
              <a:gd name="connsiteY1696" fmla="*/ 3707355 h 3797612"/>
              <a:gd name="connsiteX1697" fmla="*/ 702926 w 3911893"/>
              <a:gd name="connsiteY1697" fmla="*/ 3709125 h 3797612"/>
              <a:gd name="connsiteX1698" fmla="*/ 701597 w 3911893"/>
              <a:gd name="connsiteY1698" fmla="*/ 3709672 h 3797612"/>
              <a:gd name="connsiteX1699" fmla="*/ 702778 w 3911893"/>
              <a:gd name="connsiteY1699" fmla="*/ 3707612 h 3797612"/>
              <a:gd name="connsiteX1700" fmla="*/ 702787 w 3911893"/>
              <a:gd name="connsiteY1700" fmla="*/ 3707715 h 3797612"/>
              <a:gd name="connsiteX1701" fmla="*/ 3393341 w 3911893"/>
              <a:gd name="connsiteY1701" fmla="*/ 441119 h 3797612"/>
              <a:gd name="connsiteX1702" fmla="*/ 3391958 w 3911893"/>
              <a:gd name="connsiteY1702" fmla="*/ 441361 h 3797612"/>
              <a:gd name="connsiteX1703" fmla="*/ 3393605 w 3911893"/>
              <a:gd name="connsiteY1703" fmla="*/ 439358 h 3797612"/>
              <a:gd name="connsiteX1704" fmla="*/ 698008 w 3911893"/>
              <a:gd name="connsiteY1704" fmla="*/ 3724400 h 3797612"/>
              <a:gd name="connsiteX1705" fmla="*/ 697091 w 3911893"/>
              <a:gd name="connsiteY1705" fmla="*/ 3724855 h 3797612"/>
              <a:gd name="connsiteX1706" fmla="*/ 697959 w 3911893"/>
              <a:gd name="connsiteY1706" fmla="*/ 3724311 h 3797612"/>
              <a:gd name="connsiteX1707" fmla="*/ 702182 w 3911893"/>
              <a:gd name="connsiteY1707" fmla="*/ 3722330 h 3797612"/>
              <a:gd name="connsiteX1708" fmla="*/ 698732 w 3911893"/>
              <a:gd name="connsiteY1708" fmla="*/ 3725734 h 3797612"/>
              <a:gd name="connsiteX1709" fmla="*/ 698008 w 3911893"/>
              <a:gd name="connsiteY1709" fmla="*/ 3724400 h 3797612"/>
              <a:gd name="connsiteX1710" fmla="*/ 3253442 w 3911893"/>
              <a:gd name="connsiteY1710" fmla="*/ 630497 h 3797612"/>
              <a:gd name="connsiteX1711" fmla="*/ 3252718 w 3911893"/>
              <a:gd name="connsiteY1711" fmla="*/ 626939 h 3797612"/>
              <a:gd name="connsiteX1712" fmla="*/ 3253694 w 3911893"/>
              <a:gd name="connsiteY1712" fmla="*/ 629841 h 3797612"/>
              <a:gd name="connsiteX1713" fmla="*/ 3233202 w 3911893"/>
              <a:gd name="connsiteY1713" fmla="*/ 676377 h 3797612"/>
              <a:gd name="connsiteX1714" fmla="*/ 3234313 w 3911893"/>
              <a:gd name="connsiteY1714" fmla="*/ 667573 h 3797612"/>
              <a:gd name="connsiteX1715" fmla="*/ 3236705 w 3911893"/>
              <a:gd name="connsiteY1715" fmla="*/ 665816 h 3797612"/>
              <a:gd name="connsiteX1716" fmla="*/ 3237111 w 3911893"/>
              <a:gd name="connsiteY1716" fmla="*/ 666189 h 3797612"/>
              <a:gd name="connsiteX1717" fmla="*/ 3236220 w 3911893"/>
              <a:gd name="connsiteY1717" fmla="*/ 668513 h 3797612"/>
              <a:gd name="connsiteX1718" fmla="*/ 3232772 w 3911893"/>
              <a:gd name="connsiteY1718" fmla="*/ 679791 h 3797612"/>
              <a:gd name="connsiteX1719" fmla="*/ 3231125 w 3911893"/>
              <a:gd name="connsiteY1719" fmla="*/ 681794 h 3797612"/>
              <a:gd name="connsiteX1720" fmla="*/ 3233202 w 3911893"/>
              <a:gd name="connsiteY1720" fmla="*/ 676377 h 3797612"/>
              <a:gd name="connsiteX1721" fmla="*/ 3447684 w 3911893"/>
              <a:gd name="connsiteY1721" fmla="*/ 426763 h 3797612"/>
              <a:gd name="connsiteX1722" fmla="*/ 3444389 w 3911893"/>
              <a:gd name="connsiteY1722" fmla="*/ 430768 h 3797612"/>
              <a:gd name="connsiteX1723" fmla="*/ 3445679 w 3911893"/>
              <a:gd name="connsiteY1723" fmla="*/ 425113 h 3797612"/>
              <a:gd name="connsiteX1724" fmla="*/ 3446180 w 3911893"/>
              <a:gd name="connsiteY1724" fmla="*/ 425526 h 3797612"/>
              <a:gd name="connsiteX1725" fmla="*/ 3447684 w 3911893"/>
              <a:gd name="connsiteY1725" fmla="*/ 426763 h 3797612"/>
              <a:gd name="connsiteX1726" fmla="*/ 826216 w 3911893"/>
              <a:gd name="connsiteY1726" fmla="*/ 3638419 h 3797612"/>
              <a:gd name="connsiteX1727" fmla="*/ 825097 w 3911893"/>
              <a:gd name="connsiteY1727" fmla="*/ 3638757 h 3797612"/>
              <a:gd name="connsiteX1728" fmla="*/ 825591 w 3911893"/>
              <a:gd name="connsiteY1728" fmla="*/ 3638157 h 3797612"/>
              <a:gd name="connsiteX1729" fmla="*/ 3237063 w 3911893"/>
              <a:gd name="connsiteY1729" fmla="*/ 723620 h 3797612"/>
              <a:gd name="connsiteX1730" fmla="*/ 3236441 w 3911893"/>
              <a:gd name="connsiteY1730" fmla="*/ 723108 h 3797612"/>
              <a:gd name="connsiteX1731" fmla="*/ 3237738 w 3911893"/>
              <a:gd name="connsiteY1731" fmla="*/ 719926 h 3797612"/>
              <a:gd name="connsiteX1732" fmla="*/ 3237063 w 3911893"/>
              <a:gd name="connsiteY1732" fmla="*/ 723620 h 3797612"/>
              <a:gd name="connsiteX1733" fmla="*/ 3473535 w 3911893"/>
              <a:gd name="connsiteY1733" fmla="*/ 464824 h 3797612"/>
              <a:gd name="connsiteX1734" fmla="*/ 3468234 w 3911893"/>
              <a:gd name="connsiteY1734" fmla="*/ 467179 h 3797612"/>
              <a:gd name="connsiteX1735" fmla="*/ 3461861 w 3911893"/>
              <a:gd name="connsiteY1735" fmla="*/ 458577 h 3797612"/>
              <a:gd name="connsiteX1736" fmla="*/ 3444886 w 3911893"/>
              <a:gd name="connsiteY1736" fmla="*/ 454685 h 3797612"/>
              <a:gd name="connsiteX1737" fmla="*/ 3432855 w 3911893"/>
              <a:gd name="connsiteY1737" fmla="*/ 444786 h 3797612"/>
              <a:gd name="connsiteX1738" fmla="*/ 3461363 w 3911893"/>
              <a:gd name="connsiteY1738" fmla="*/ 434660 h 3797612"/>
              <a:gd name="connsiteX1739" fmla="*/ 3477405 w 3911893"/>
              <a:gd name="connsiteY1739" fmla="*/ 447859 h 3797612"/>
              <a:gd name="connsiteX1740" fmla="*/ 3476115 w 3911893"/>
              <a:gd name="connsiteY1740" fmla="*/ 453514 h 3797612"/>
              <a:gd name="connsiteX1741" fmla="*/ 3470457 w 3911893"/>
              <a:gd name="connsiteY1741" fmla="*/ 452217 h 3797612"/>
              <a:gd name="connsiteX1742" fmla="*/ 3467162 w 3911893"/>
              <a:gd name="connsiteY1742" fmla="*/ 456222 h 3797612"/>
              <a:gd name="connsiteX1743" fmla="*/ 3469524 w 3911893"/>
              <a:gd name="connsiteY1743" fmla="*/ 461524 h 3797612"/>
              <a:gd name="connsiteX1744" fmla="*/ 3473535 w 3911893"/>
              <a:gd name="connsiteY1744" fmla="*/ 464824 h 3797612"/>
              <a:gd name="connsiteX1745" fmla="*/ 836633 w 3911893"/>
              <a:gd name="connsiteY1745" fmla="*/ 3689491 h 3797612"/>
              <a:gd name="connsiteX1746" fmla="*/ 836632 w 3911893"/>
              <a:gd name="connsiteY1746" fmla="*/ 3689492 h 3797612"/>
              <a:gd name="connsiteX1747" fmla="*/ 835404 w 3911893"/>
              <a:gd name="connsiteY1747" fmla="*/ 3687536 h 3797612"/>
              <a:gd name="connsiteX1748" fmla="*/ 3338618 w 3911893"/>
              <a:gd name="connsiteY1748" fmla="*/ 722803 h 3797612"/>
              <a:gd name="connsiteX1749" fmla="*/ 3336049 w 3911893"/>
              <a:gd name="connsiteY1749" fmla="*/ 717750 h 3797612"/>
              <a:gd name="connsiteX1750" fmla="*/ 3337567 w 3911893"/>
              <a:gd name="connsiteY1750" fmla="*/ 715905 h 3797612"/>
              <a:gd name="connsiteX1751" fmla="*/ 3339766 w 3911893"/>
              <a:gd name="connsiteY1751" fmla="*/ 721280 h 3797612"/>
              <a:gd name="connsiteX1752" fmla="*/ 3338618 w 3911893"/>
              <a:gd name="connsiteY1752" fmla="*/ 722803 h 3797612"/>
              <a:gd name="connsiteX1753" fmla="*/ 3383972 w 3911893"/>
              <a:gd name="connsiteY1753" fmla="*/ 679941 h 3797612"/>
              <a:gd name="connsiteX1754" fmla="*/ 3383309 w 3911893"/>
              <a:gd name="connsiteY1754" fmla="*/ 680236 h 3797612"/>
              <a:gd name="connsiteX1755" fmla="*/ 3380405 w 3911893"/>
              <a:gd name="connsiteY1755" fmla="*/ 681526 h 3797612"/>
              <a:gd name="connsiteX1756" fmla="*/ 3380203 w 3911893"/>
              <a:gd name="connsiteY1756" fmla="*/ 681457 h 3797612"/>
              <a:gd name="connsiteX1757" fmla="*/ 3383972 w 3911893"/>
              <a:gd name="connsiteY1757" fmla="*/ 679941 h 3797612"/>
              <a:gd name="connsiteX1758" fmla="*/ 3381315 w 3911893"/>
              <a:gd name="connsiteY1758" fmla="*/ 728128 h 3797612"/>
              <a:gd name="connsiteX1759" fmla="*/ 3381003 w 3911893"/>
              <a:gd name="connsiteY1759" fmla="*/ 724947 h 3797612"/>
              <a:gd name="connsiteX1760" fmla="*/ 3381708 w 3911893"/>
              <a:gd name="connsiteY1760" fmla="*/ 724202 h 3797612"/>
              <a:gd name="connsiteX1761" fmla="*/ 3381315 w 3911893"/>
              <a:gd name="connsiteY1761" fmla="*/ 728128 h 3797612"/>
              <a:gd name="connsiteX1762" fmla="*/ 924712 w 3911893"/>
              <a:gd name="connsiteY1762" fmla="*/ 3757442 h 3797612"/>
              <a:gd name="connsiteX1763" fmla="*/ 917619 w 3911893"/>
              <a:gd name="connsiteY1763" fmla="*/ 3755181 h 3797612"/>
              <a:gd name="connsiteX1764" fmla="*/ 924215 w 3911893"/>
              <a:gd name="connsiteY1764" fmla="*/ 3755466 h 3797612"/>
              <a:gd name="connsiteX1765" fmla="*/ 3367406 w 3911893"/>
              <a:gd name="connsiteY1765" fmla="*/ 819111 h 3797612"/>
              <a:gd name="connsiteX1766" fmla="*/ 3366331 w 3911893"/>
              <a:gd name="connsiteY1766" fmla="*/ 819905 h 3797612"/>
              <a:gd name="connsiteX1767" fmla="*/ 3366699 w 3911893"/>
              <a:gd name="connsiteY1767" fmla="*/ 818948 h 3797612"/>
              <a:gd name="connsiteX1768" fmla="*/ 3367984 w 3911893"/>
              <a:gd name="connsiteY1768" fmla="*/ 815598 h 3797612"/>
              <a:gd name="connsiteX1769" fmla="*/ 3368212 w 3911893"/>
              <a:gd name="connsiteY1769" fmla="*/ 815576 h 3797612"/>
              <a:gd name="connsiteX1770" fmla="*/ 3367406 w 3911893"/>
              <a:gd name="connsiteY1770" fmla="*/ 819111 h 3797612"/>
              <a:gd name="connsiteX1771" fmla="*/ 3362513 w 3911893"/>
              <a:gd name="connsiteY1771" fmla="*/ 872265 h 3797612"/>
              <a:gd name="connsiteX1772" fmla="*/ 3361910 w 3911893"/>
              <a:gd name="connsiteY1772" fmla="*/ 871258 h 3797612"/>
              <a:gd name="connsiteX1773" fmla="*/ 3362164 w 3911893"/>
              <a:gd name="connsiteY1773" fmla="*/ 871205 h 3797612"/>
              <a:gd name="connsiteX1774" fmla="*/ 3364389 w 3911893"/>
              <a:gd name="connsiteY1774" fmla="*/ 875397 h 3797612"/>
              <a:gd name="connsiteX1775" fmla="*/ 3363977 w 3911893"/>
              <a:gd name="connsiteY1775" fmla="*/ 875898 h 3797612"/>
              <a:gd name="connsiteX1776" fmla="*/ 3363786 w 3911893"/>
              <a:gd name="connsiteY1776" fmla="*/ 876131 h 3797612"/>
              <a:gd name="connsiteX1777" fmla="*/ 3362513 w 3911893"/>
              <a:gd name="connsiteY1777" fmla="*/ 872265 h 3797612"/>
              <a:gd name="connsiteX1778" fmla="*/ 3381954 w 3911893"/>
              <a:gd name="connsiteY1778" fmla="*/ 907594 h 3797612"/>
              <a:gd name="connsiteX1779" fmla="*/ 3378227 w 3911893"/>
              <a:gd name="connsiteY1779" fmla="*/ 906092 h 3797612"/>
              <a:gd name="connsiteX1780" fmla="*/ 3382220 w 3911893"/>
              <a:gd name="connsiteY1780" fmla="*/ 906858 h 3797612"/>
              <a:gd name="connsiteX1781" fmla="*/ 3362573 w 3911893"/>
              <a:gd name="connsiteY1781" fmla="*/ 936625 h 3797612"/>
              <a:gd name="connsiteX1782" fmla="*/ 3361687 w 3911893"/>
              <a:gd name="connsiteY1782" fmla="*/ 936980 h 3797612"/>
              <a:gd name="connsiteX1783" fmla="*/ 3361157 w 3911893"/>
              <a:gd name="connsiteY1783" fmla="*/ 936544 h 3797612"/>
              <a:gd name="connsiteX1784" fmla="*/ 3361775 w 3911893"/>
              <a:gd name="connsiteY1784" fmla="*/ 935793 h 3797612"/>
              <a:gd name="connsiteX1785" fmla="*/ 3362198 w 3911893"/>
              <a:gd name="connsiteY1785" fmla="*/ 935279 h 3797612"/>
              <a:gd name="connsiteX1786" fmla="*/ 3362306 w 3911893"/>
              <a:gd name="connsiteY1786" fmla="*/ 935915 h 3797612"/>
              <a:gd name="connsiteX1787" fmla="*/ 2400424 w 3911893"/>
              <a:gd name="connsiteY1787" fmla="*/ 2196720 h 3797612"/>
              <a:gd name="connsiteX1788" fmla="*/ 2400196 w 3911893"/>
              <a:gd name="connsiteY1788" fmla="*/ 2194404 h 3797612"/>
              <a:gd name="connsiteX1789" fmla="*/ 2401186 w 3911893"/>
              <a:gd name="connsiteY1789" fmla="*/ 2194277 h 3797612"/>
              <a:gd name="connsiteX1790" fmla="*/ 2402956 w 3911893"/>
              <a:gd name="connsiteY1790" fmla="*/ 2194051 h 3797612"/>
              <a:gd name="connsiteX1791" fmla="*/ 2401186 w 3911893"/>
              <a:gd name="connsiteY1791" fmla="*/ 2194277 h 3797612"/>
              <a:gd name="connsiteX1792" fmla="*/ 2401727 w 3911893"/>
              <a:gd name="connsiteY1792" fmla="*/ 2192544 h 3797612"/>
              <a:gd name="connsiteX1793" fmla="*/ 2403492 w 3911893"/>
              <a:gd name="connsiteY1793" fmla="*/ 2190399 h 3797612"/>
              <a:gd name="connsiteX1794" fmla="*/ 2402926 w 3911893"/>
              <a:gd name="connsiteY1794" fmla="*/ 2189636 h 3797612"/>
              <a:gd name="connsiteX1795" fmla="*/ 2404065 w 3911893"/>
              <a:gd name="connsiteY1795" fmla="*/ 2189191 h 3797612"/>
              <a:gd name="connsiteX1796" fmla="*/ 2402956 w 3911893"/>
              <a:gd name="connsiteY1796" fmla="*/ 2194051 h 3797612"/>
              <a:gd name="connsiteX1797" fmla="*/ 2400554 w 3911893"/>
              <a:gd name="connsiteY1797" fmla="*/ 2198056 h 3797612"/>
              <a:gd name="connsiteX1798" fmla="*/ 2399989 w 3911893"/>
              <a:gd name="connsiteY1798" fmla="*/ 2198111 h 3797612"/>
              <a:gd name="connsiteX1799" fmla="*/ 2400424 w 3911893"/>
              <a:gd name="connsiteY1799" fmla="*/ 2196720 h 3797612"/>
              <a:gd name="connsiteX1800" fmla="*/ 2400983 w 3911893"/>
              <a:gd name="connsiteY1800" fmla="*/ 2200089 h 3797612"/>
              <a:gd name="connsiteX1801" fmla="*/ 2400849 w 3911893"/>
              <a:gd name="connsiteY1801" fmla="*/ 2200188 h 3797612"/>
              <a:gd name="connsiteX1802" fmla="*/ 2400983 w 3911893"/>
              <a:gd name="connsiteY1802" fmla="*/ 2200089 h 3797612"/>
              <a:gd name="connsiteX1803" fmla="*/ 1112577 w 3911893"/>
              <a:gd name="connsiteY1803" fmla="*/ 3787976 h 3797612"/>
              <a:gd name="connsiteX1804" fmla="*/ 1103981 w 3911893"/>
              <a:gd name="connsiteY1804" fmla="*/ 3794337 h 3797612"/>
              <a:gd name="connsiteX1805" fmla="*/ 1101976 w 3911893"/>
              <a:gd name="connsiteY1805" fmla="*/ 3792687 h 3797612"/>
              <a:gd name="connsiteX1806" fmla="*/ 1112577 w 3911893"/>
              <a:gd name="connsiteY1806" fmla="*/ 3787976 h 3797612"/>
              <a:gd name="connsiteX1807" fmla="*/ 1130521 w 3911893"/>
              <a:gd name="connsiteY1807" fmla="*/ 3775874 h 3797612"/>
              <a:gd name="connsiteX1808" fmla="*/ 1131059 w 3911893"/>
              <a:gd name="connsiteY1808" fmla="*/ 3769600 h 3797612"/>
              <a:gd name="connsiteX1809" fmla="*/ 1131271 w 3911893"/>
              <a:gd name="connsiteY1809" fmla="*/ 3771766 h 3797612"/>
              <a:gd name="connsiteX1810" fmla="*/ 1130816 w 3911893"/>
              <a:gd name="connsiteY1810" fmla="*/ 3775068 h 3797612"/>
              <a:gd name="connsiteX1811" fmla="*/ 1130521 w 3911893"/>
              <a:gd name="connsiteY1811" fmla="*/ 3775874 h 3797612"/>
              <a:gd name="connsiteX1812" fmla="*/ 1151376 w 3911893"/>
              <a:gd name="connsiteY1812" fmla="*/ 3788943 h 3797612"/>
              <a:gd name="connsiteX1813" fmla="*/ 1146196 w 3911893"/>
              <a:gd name="connsiteY1813" fmla="*/ 3790030 h 3797612"/>
              <a:gd name="connsiteX1814" fmla="*/ 1144163 w 3911893"/>
              <a:gd name="connsiteY1814" fmla="*/ 3790457 h 3797612"/>
              <a:gd name="connsiteX1815" fmla="*/ 1152759 w 3911893"/>
              <a:gd name="connsiteY1815" fmla="*/ 3784097 h 3797612"/>
              <a:gd name="connsiteX1816" fmla="*/ 1152573 w 3911893"/>
              <a:gd name="connsiteY1816" fmla="*/ 3785477 h 3797612"/>
              <a:gd name="connsiteX1817" fmla="*/ 1151057 w 3911893"/>
              <a:gd name="connsiteY1817" fmla="*/ 3790252 h 3797612"/>
              <a:gd name="connsiteX1818" fmla="*/ 1151207 w 3911893"/>
              <a:gd name="connsiteY1818" fmla="*/ 3789431 h 3797612"/>
              <a:gd name="connsiteX1819" fmla="*/ 1151376 w 3911893"/>
              <a:gd name="connsiteY1819" fmla="*/ 3788943 h 3797612"/>
              <a:gd name="connsiteX1820" fmla="*/ 1151518 w 3911893"/>
              <a:gd name="connsiteY1820" fmla="*/ 3788913 h 3797612"/>
              <a:gd name="connsiteX1821" fmla="*/ 1291132 w 3911893"/>
              <a:gd name="connsiteY1821" fmla="*/ 3641463 h 3797612"/>
              <a:gd name="connsiteX1822" fmla="*/ 1290013 w 3911893"/>
              <a:gd name="connsiteY1822" fmla="*/ 3641801 h 3797612"/>
              <a:gd name="connsiteX1823" fmla="*/ 1290174 w 3911893"/>
              <a:gd name="connsiteY1823" fmla="*/ 3641094 h 3797612"/>
              <a:gd name="connsiteX1824" fmla="*/ 1290182 w 3911893"/>
              <a:gd name="connsiteY1824" fmla="*/ 3641063 h 3797612"/>
              <a:gd name="connsiteX1825" fmla="*/ 2144269 w 3911893"/>
              <a:gd name="connsiteY1825" fmla="*/ 2642883 h 3797612"/>
              <a:gd name="connsiteX1826" fmla="*/ 2141780 w 3911893"/>
              <a:gd name="connsiteY1826" fmla="*/ 2643354 h 3797612"/>
              <a:gd name="connsiteX1827" fmla="*/ 2142191 w 3911893"/>
              <a:gd name="connsiteY1827" fmla="*/ 2642854 h 3797612"/>
              <a:gd name="connsiteX1828" fmla="*/ 2142540 w 3911893"/>
              <a:gd name="connsiteY1828" fmla="*/ 2642430 h 3797612"/>
              <a:gd name="connsiteX1829" fmla="*/ 3476997 w 3911893"/>
              <a:gd name="connsiteY1829" fmla="*/ 1052986 h 3797612"/>
              <a:gd name="connsiteX1830" fmla="*/ 3475239 w 3911893"/>
              <a:gd name="connsiteY1830" fmla="*/ 1047200 h 3797612"/>
              <a:gd name="connsiteX1831" fmla="*/ 3480540 w 3911893"/>
              <a:gd name="connsiteY1831" fmla="*/ 1044845 h 3797612"/>
              <a:gd name="connsiteX1832" fmla="*/ 3482071 w 3911893"/>
              <a:gd name="connsiteY1832" fmla="*/ 1044005 h 3797612"/>
              <a:gd name="connsiteX1833" fmla="*/ 3482536 w 3911893"/>
              <a:gd name="connsiteY1833" fmla="*/ 1043751 h 3797612"/>
              <a:gd name="connsiteX1834" fmla="*/ 3489727 w 3911893"/>
              <a:gd name="connsiteY1834" fmla="*/ 1039810 h 3797612"/>
              <a:gd name="connsiteX1835" fmla="*/ 3482536 w 3911893"/>
              <a:gd name="connsiteY1835" fmla="*/ 1043751 h 3797612"/>
              <a:gd name="connsiteX1836" fmla="*/ 3485483 w 3911893"/>
              <a:gd name="connsiteY1836" fmla="*/ 1038837 h 3797612"/>
              <a:gd name="connsiteX1837" fmla="*/ 2477826 w 3911893"/>
              <a:gd name="connsiteY1837" fmla="*/ 2271709 h 3797612"/>
              <a:gd name="connsiteX1838" fmla="*/ 2474185 w 3911893"/>
              <a:gd name="connsiteY1838" fmla="*/ 2268713 h 3797612"/>
              <a:gd name="connsiteX1839" fmla="*/ 2475043 w 3911893"/>
              <a:gd name="connsiteY1839" fmla="*/ 2265511 h 3797612"/>
              <a:gd name="connsiteX1840" fmla="*/ 2477652 w 3911893"/>
              <a:gd name="connsiteY1840" fmla="*/ 2266751 h 3797612"/>
              <a:gd name="connsiteX1841" fmla="*/ 3491141 w 3911893"/>
              <a:gd name="connsiteY1841" fmla="*/ 1040134 h 3797612"/>
              <a:gd name="connsiteX1842" fmla="*/ 3489727 w 3911893"/>
              <a:gd name="connsiteY1842" fmla="*/ 1039810 h 3797612"/>
              <a:gd name="connsiteX1843" fmla="*/ 3491191 w 3911893"/>
              <a:gd name="connsiteY1843" fmla="*/ 1039007 h 3797612"/>
              <a:gd name="connsiteX1844" fmla="*/ 1717110 w 3911893"/>
              <a:gd name="connsiteY1844" fmla="*/ 3202056 h 3797612"/>
              <a:gd name="connsiteX1845" fmla="*/ 1716783 w 3911893"/>
              <a:gd name="connsiteY1845" fmla="*/ 3198718 h 3797612"/>
              <a:gd name="connsiteX1846" fmla="*/ 1716605 w 3911893"/>
              <a:gd name="connsiteY1846" fmla="*/ 3196892 h 3797612"/>
              <a:gd name="connsiteX1847" fmla="*/ 1717180 w 3911893"/>
              <a:gd name="connsiteY1847" fmla="*/ 3201301 h 3797612"/>
              <a:gd name="connsiteX1848" fmla="*/ 2144066 w 3911893"/>
              <a:gd name="connsiteY1848" fmla="*/ 2685533 h 3797612"/>
              <a:gd name="connsiteX1849" fmla="*/ 2143865 w 3911893"/>
              <a:gd name="connsiteY1849" fmla="*/ 2684710 h 3797612"/>
              <a:gd name="connsiteX1850" fmla="*/ 2145768 w 3911893"/>
              <a:gd name="connsiteY1850" fmla="*/ 2681740 h 3797612"/>
              <a:gd name="connsiteX1851" fmla="*/ 2144066 w 3911893"/>
              <a:gd name="connsiteY1851" fmla="*/ 2685533 h 3797612"/>
              <a:gd name="connsiteX1852" fmla="*/ 3497157 w 3911893"/>
              <a:gd name="connsiteY1852" fmla="*/ 1045083 h 3797612"/>
              <a:gd name="connsiteX1853" fmla="*/ 3496442 w 3911893"/>
              <a:gd name="connsiteY1853" fmla="*/ 1037779 h 3797612"/>
              <a:gd name="connsiteX1854" fmla="*/ 3492789 w 3911893"/>
              <a:gd name="connsiteY1854" fmla="*/ 1038131 h 3797612"/>
              <a:gd name="connsiteX1855" fmla="*/ 3491191 w 3911893"/>
              <a:gd name="connsiteY1855" fmla="*/ 1039007 h 3797612"/>
              <a:gd name="connsiteX1856" fmla="*/ 3491644 w 3911893"/>
              <a:gd name="connsiteY1856" fmla="*/ 1028794 h 3797612"/>
              <a:gd name="connsiteX1857" fmla="*/ 3491716 w 3911893"/>
              <a:gd name="connsiteY1857" fmla="*/ 1027174 h 3797612"/>
              <a:gd name="connsiteX1858" fmla="*/ 3495369 w 3911893"/>
              <a:gd name="connsiteY1858" fmla="*/ 1026821 h 3797612"/>
              <a:gd name="connsiteX1859" fmla="*/ 3496302 w 3911893"/>
              <a:gd name="connsiteY1859" fmla="*/ 1017514 h 3797612"/>
              <a:gd name="connsiteX1860" fmla="*/ 3497157 w 3911893"/>
              <a:gd name="connsiteY1860" fmla="*/ 1045083 h 3797612"/>
              <a:gd name="connsiteX1861" fmla="*/ 1717580 w 3911893"/>
              <a:gd name="connsiteY1861" fmla="*/ 3209501 h 3797612"/>
              <a:gd name="connsiteX1862" fmla="*/ 1716325 w 3911893"/>
              <a:gd name="connsiteY1862" fmla="*/ 3210515 h 3797612"/>
              <a:gd name="connsiteX1863" fmla="*/ 1717110 w 3911893"/>
              <a:gd name="connsiteY1863" fmla="*/ 3202056 h 3797612"/>
              <a:gd name="connsiteX1864" fmla="*/ 1717772 w 3911893"/>
              <a:gd name="connsiteY1864" fmla="*/ 3208813 h 3797612"/>
              <a:gd name="connsiteX1865" fmla="*/ 2522096 w 3911893"/>
              <a:gd name="connsiteY1865" fmla="*/ 2234252 h 3797612"/>
              <a:gd name="connsiteX1866" fmla="*/ 2522078 w 3911893"/>
              <a:gd name="connsiteY1866" fmla="*/ 2231719 h 3797612"/>
              <a:gd name="connsiteX1867" fmla="*/ 2522029 w 3911893"/>
              <a:gd name="connsiteY1867" fmla="*/ 2224625 h 3797612"/>
              <a:gd name="connsiteX1868" fmla="*/ 2522070 w 3911893"/>
              <a:gd name="connsiteY1868" fmla="*/ 2224576 h 3797612"/>
              <a:gd name="connsiteX1869" fmla="*/ 2522096 w 3911893"/>
              <a:gd name="connsiteY1869" fmla="*/ 2234252 h 3797612"/>
              <a:gd name="connsiteX1870" fmla="*/ 3472995 w 3911893"/>
              <a:gd name="connsiteY1870" fmla="*/ 1083710 h 3797612"/>
              <a:gd name="connsiteX1871" fmla="*/ 3471465 w 3911893"/>
              <a:gd name="connsiteY1871" fmla="*/ 1083973 h 3797612"/>
              <a:gd name="connsiteX1872" fmla="*/ 3471152 w 3911893"/>
              <a:gd name="connsiteY1872" fmla="*/ 1080777 h 3797612"/>
              <a:gd name="connsiteX1873" fmla="*/ 1661440 w 3911893"/>
              <a:gd name="connsiteY1873" fmla="*/ 3292548 h 3797612"/>
              <a:gd name="connsiteX1874" fmla="*/ 1661028 w 3911893"/>
              <a:gd name="connsiteY1874" fmla="*/ 3293049 h 3797612"/>
              <a:gd name="connsiteX1875" fmla="*/ 1660675 w 3911893"/>
              <a:gd name="connsiteY1875" fmla="*/ 3293478 h 3797612"/>
              <a:gd name="connsiteX1876" fmla="*/ 1660308 w 3911893"/>
              <a:gd name="connsiteY1876" fmla="*/ 3293349 h 3797612"/>
              <a:gd name="connsiteX1877" fmla="*/ 1660392 w 3911893"/>
              <a:gd name="connsiteY1877" fmla="*/ 3291267 h 3797612"/>
              <a:gd name="connsiteX1878" fmla="*/ 1662333 w 3911893"/>
              <a:gd name="connsiteY1878" fmla="*/ 3289736 h 3797612"/>
              <a:gd name="connsiteX1879" fmla="*/ 2517886 w 3911893"/>
              <a:gd name="connsiteY1879" fmla="*/ 2254227 h 3797612"/>
              <a:gd name="connsiteX1880" fmla="*/ 2518004 w 3911893"/>
              <a:gd name="connsiteY1880" fmla="*/ 2249251 h 3797612"/>
              <a:gd name="connsiteX1881" fmla="*/ 2517955 w 3911893"/>
              <a:gd name="connsiteY1881" fmla="*/ 2254037 h 3797612"/>
              <a:gd name="connsiteX1882" fmla="*/ 1676983 w 3911893"/>
              <a:gd name="connsiteY1882" fmla="*/ 3281831 h 3797612"/>
              <a:gd name="connsiteX1883" fmla="*/ 1666382 w 3911893"/>
              <a:gd name="connsiteY1883" fmla="*/ 3286541 h 3797612"/>
              <a:gd name="connsiteX1884" fmla="*/ 1662333 w 3911893"/>
              <a:gd name="connsiteY1884" fmla="*/ 3289736 h 3797612"/>
              <a:gd name="connsiteX1885" fmla="*/ 1665139 w 3911893"/>
              <a:gd name="connsiteY1885" fmla="*/ 3280900 h 3797612"/>
              <a:gd name="connsiteX1886" fmla="*/ 1665667 w 3911893"/>
              <a:gd name="connsiteY1886" fmla="*/ 3279236 h 3797612"/>
              <a:gd name="connsiteX1887" fmla="*/ 1670610 w 3911893"/>
              <a:gd name="connsiteY1887" fmla="*/ 3273228 h 3797612"/>
              <a:gd name="connsiteX1888" fmla="*/ 1674978 w 3911893"/>
              <a:gd name="connsiteY1888" fmla="*/ 3280181 h 3797612"/>
              <a:gd name="connsiteX1889" fmla="*/ 1676983 w 3911893"/>
              <a:gd name="connsiteY1889" fmla="*/ 3281831 h 3797612"/>
              <a:gd name="connsiteX1890" fmla="*/ 1671108 w 3911893"/>
              <a:gd name="connsiteY1890" fmla="*/ 3297146 h 3797612"/>
              <a:gd name="connsiteX1891" fmla="*/ 1658144 w 3911893"/>
              <a:gd name="connsiteY1891" fmla="*/ 3296554 h 3797612"/>
              <a:gd name="connsiteX1892" fmla="*/ 1660675 w 3911893"/>
              <a:gd name="connsiteY1892" fmla="*/ 3293478 h 3797612"/>
              <a:gd name="connsiteX1893" fmla="*/ 2460459 w 3911893"/>
              <a:gd name="connsiteY1893" fmla="*/ 2340377 h 3797612"/>
              <a:gd name="connsiteX1894" fmla="*/ 2458209 w 3911893"/>
              <a:gd name="connsiteY1894" fmla="*/ 2342043 h 3797612"/>
              <a:gd name="connsiteX1895" fmla="*/ 2456330 w 3911893"/>
              <a:gd name="connsiteY1895" fmla="*/ 2334619 h 3797612"/>
              <a:gd name="connsiteX1896" fmla="*/ 2461031 w 3911893"/>
              <a:gd name="connsiteY1896" fmla="*/ 2341176 h 3797612"/>
              <a:gd name="connsiteX1897" fmla="*/ 2460608 w 3911893"/>
              <a:gd name="connsiteY1897" fmla="*/ 2340659 h 3797612"/>
              <a:gd name="connsiteX1898" fmla="*/ 2460640 w 3911893"/>
              <a:gd name="connsiteY1898" fmla="*/ 2340630 h 3797612"/>
              <a:gd name="connsiteX1899" fmla="*/ 2462202 w 3911893"/>
              <a:gd name="connsiteY1899" fmla="*/ 2342809 h 3797612"/>
              <a:gd name="connsiteX1900" fmla="*/ 2461031 w 3911893"/>
              <a:gd name="connsiteY1900" fmla="*/ 2341176 h 3797612"/>
              <a:gd name="connsiteX1901" fmla="*/ 2462250 w 3911893"/>
              <a:gd name="connsiteY1901" fmla="*/ 2342668 h 3797612"/>
              <a:gd name="connsiteX1902" fmla="*/ 2459315 w 3911893"/>
              <a:gd name="connsiteY1902" fmla="*/ 2358263 h 3797612"/>
              <a:gd name="connsiteX1903" fmla="*/ 2456109 w 3911893"/>
              <a:gd name="connsiteY1903" fmla="*/ 2361198 h 3797612"/>
              <a:gd name="connsiteX1904" fmla="*/ 2458477 w 3911893"/>
              <a:gd name="connsiteY1904" fmla="*/ 2358320 h 3797612"/>
              <a:gd name="connsiteX1905" fmla="*/ 2159255 w 3911893"/>
              <a:gd name="connsiteY1905" fmla="*/ 2752470 h 3797612"/>
              <a:gd name="connsiteX1906" fmla="*/ 2158488 w 3911893"/>
              <a:gd name="connsiteY1906" fmla="*/ 2752811 h 3797612"/>
              <a:gd name="connsiteX1907" fmla="*/ 2157073 w 3911893"/>
              <a:gd name="connsiteY1907" fmla="*/ 2753440 h 3797612"/>
              <a:gd name="connsiteX1908" fmla="*/ 2158399 w 3911893"/>
              <a:gd name="connsiteY1908" fmla="*/ 2751898 h 3797612"/>
              <a:gd name="connsiteX1909" fmla="*/ 3637423 w 3911893"/>
              <a:gd name="connsiteY1909" fmla="*/ 956208 h 3797612"/>
              <a:gd name="connsiteX1910" fmla="*/ 3636838 w 3911893"/>
              <a:gd name="connsiteY1910" fmla="*/ 956685 h 3797612"/>
              <a:gd name="connsiteX1911" fmla="*/ 3637116 w 3911893"/>
              <a:gd name="connsiteY1911" fmla="*/ 954548 h 3797612"/>
              <a:gd name="connsiteX1912" fmla="*/ 3637501 w 3911893"/>
              <a:gd name="connsiteY1912" fmla="*/ 953186 h 3797612"/>
              <a:gd name="connsiteX1913" fmla="*/ 2163823 w 3911893"/>
              <a:gd name="connsiteY1913" fmla="*/ 2755522 h 3797612"/>
              <a:gd name="connsiteX1914" fmla="*/ 2159255 w 3911893"/>
              <a:gd name="connsiteY1914" fmla="*/ 2752470 h 3797612"/>
              <a:gd name="connsiteX1915" fmla="*/ 2159813 w 3911893"/>
              <a:gd name="connsiteY1915" fmla="*/ 2752222 h 3797612"/>
              <a:gd name="connsiteX1916" fmla="*/ 2163823 w 3911893"/>
              <a:gd name="connsiteY1916" fmla="*/ 2755522 h 3797612"/>
              <a:gd name="connsiteX1917" fmla="*/ 3638485 w 3911893"/>
              <a:gd name="connsiteY1917" fmla="*/ 963230 h 3797612"/>
              <a:gd name="connsiteX1918" fmla="*/ 3637321 w 3911893"/>
              <a:gd name="connsiteY1918" fmla="*/ 960174 h 3797612"/>
              <a:gd name="connsiteX1919" fmla="*/ 3637423 w 3911893"/>
              <a:gd name="connsiteY1919" fmla="*/ 956208 h 3797612"/>
              <a:gd name="connsiteX1920" fmla="*/ 3637770 w 3911893"/>
              <a:gd name="connsiteY1920" fmla="*/ 955925 h 3797612"/>
              <a:gd name="connsiteX1921" fmla="*/ 3638485 w 3911893"/>
              <a:gd name="connsiteY1921" fmla="*/ 963230 h 3797612"/>
              <a:gd name="connsiteX1922" fmla="*/ 2167194 w 3911893"/>
              <a:gd name="connsiteY1922" fmla="*/ 2766258 h 3797612"/>
              <a:gd name="connsiteX1923" fmla="*/ 2167179 w 3911893"/>
              <a:gd name="connsiteY1923" fmla="*/ 2766259 h 3797612"/>
              <a:gd name="connsiteX1924" fmla="*/ 2157590 w 3911893"/>
              <a:gd name="connsiteY1924" fmla="*/ 2767184 h 3797612"/>
              <a:gd name="connsiteX1925" fmla="*/ 2157393 w 3911893"/>
              <a:gd name="connsiteY1925" fmla="*/ 2765665 h 3797612"/>
              <a:gd name="connsiteX1926" fmla="*/ 2164562 w 3911893"/>
              <a:gd name="connsiteY1926" fmla="*/ 2763948 h 3797612"/>
              <a:gd name="connsiteX1927" fmla="*/ 2168549 w 3911893"/>
              <a:gd name="connsiteY1927" fmla="*/ 2766127 h 3797612"/>
              <a:gd name="connsiteX1928" fmla="*/ 2160311 w 3911893"/>
              <a:gd name="connsiteY1928" fmla="*/ 2776140 h 3797612"/>
              <a:gd name="connsiteX1929" fmla="*/ 2159596 w 3911893"/>
              <a:gd name="connsiteY1929" fmla="*/ 2768834 h 3797612"/>
              <a:gd name="connsiteX1930" fmla="*/ 2167430 w 3911893"/>
              <a:gd name="connsiteY1930" fmla="*/ 2766465 h 3797612"/>
              <a:gd name="connsiteX1931" fmla="*/ 2167194 w 3911893"/>
              <a:gd name="connsiteY1931" fmla="*/ 2766258 h 3797612"/>
              <a:gd name="connsiteX1932" fmla="*/ 2512130 w 3911893"/>
              <a:gd name="connsiteY1932" fmla="*/ 2360801 h 3797612"/>
              <a:gd name="connsiteX1933" fmla="*/ 2511307 w 3911893"/>
              <a:gd name="connsiteY1933" fmla="*/ 2361803 h 3797612"/>
              <a:gd name="connsiteX1934" fmla="*/ 2510689 w 3911893"/>
              <a:gd name="connsiteY1934" fmla="*/ 2362554 h 3797612"/>
              <a:gd name="connsiteX1935" fmla="*/ 2510471 w 3911893"/>
              <a:gd name="connsiteY1935" fmla="*/ 2360330 h 3797612"/>
              <a:gd name="connsiteX1936" fmla="*/ 2465825 w 3911893"/>
              <a:gd name="connsiteY1936" fmla="*/ 2422190 h 3797612"/>
              <a:gd name="connsiteX1937" fmla="*/ 2459471 w 3911893"/>
              <a:gd name="connsiteY1937" fmla="*/ 2404368 h 3797612"/>
              <a:gd name="connsiteX1938" fmla="*/ 2457823 w 3911893"/>
              <a:gd name="connsiteY1938" fmla="*/ 2406371 h 3797612"/>
              <a:gd name="connsiteX1939" fmla="*/ 2455460 w 3911893"/>
              <a:gd name="connsiteY1939" fmla="*/ 2401069 h 3797612"/>
              <a:gd name="connsiteX1940" fmla="*/ 2458398 w 3911893"/>
              <a:gd name="connsiteY1940" fmla="*/ 2393411 h 3797612"/>
              <a:gd name="connsiteX1941" fmla="*/ 2468641 w 3911893"/>
              <a:gd name="connsiteY1941" fmla="*/ 2385048 h 3797612"/>
              <a:gd name="connsiteX1942" fmla="*/ 2473368 w 3911893"/>
              <a:gd name="connsiteY1942" fmla="*/ 2395653 h 3797612"/>
              <a:gd name="connsiteX1943" fmla="*/ 2469497 w 3911893"/>
              <a:gd name="connsiteY1943" fmla="*/ 2412618 h 3797612"/>
              <a:gd name="connsiteX1944" fmla="*/ 2465825 w 3911893"/>
              <a:gd name="connsiteY1944" fmla="*/ 2422190 h 3797612"/>
              <a:gd name="connsiteX1945" fmla="*/ 2179323 w 3911893"/>
              <a:gd name="connsiteY1945" fmla="*/ 2804376 h 3797612"/>
              <a:gd name="connsiteX1946" fmla="*/ 2178786 w 3911893"/>
              <a:gd name="connsiteY1946" fmla="*/ 2804773 h 3797612"/>
              <a:gd name="connsiteX1947" fmla="*/ 2179431 w 3911893"/>
              <a:gd name="connsiteY1947" fmla="*/ 2801946 h 3797612"/>
              <a:gd name="connsiteX1948" fmla="*/ 2179358 w 3911893"/>
              <a:gd name="connsiteY1948" fmla="*/ 2803566 h 3797612"/>
              <a:gd name="connsiteX1949" fmla="*/ 2182294 w 3911893"/>
              <a:gd name="connsiteY1949" fmla="*/ 2802177 h 3797612"/>
              <a:gd name="connsiteX1950" fmla="*/ 2180872 w 3911893"/>
              <a:gd name="connsiteY1950" fmla="*/ 2803229 h 3797612"/>
              <a:gd name="connsiteX1951" fmla="*/ 2181117 w 3911893"/>
              <a:gd name="connsiteY1951" fmla="*/ 2801812 h 3797612"/>
              <a:gd name="connsiteX1952" fmla="*/ 2464270 w 3911893"/>
              <a:gd name="connsiteY1952" fmla="*/ 2463589 h 3797612"/>
              <a:gd name="connsiteX1953" fmla="*/ 2463837 w 3911893"/>
              <a:gd name="connsiteY1953" fmla="*/ 2463582 h 3797612"/>
              <a:gd name="connsiteX1954" fmla="*/ 2464132 w 3911893"/>
              <a:gd name="connsiteY1954" fmla="*/ 2463278 h 3797612"/>
              <a:gd name="connsiteX1955" fmla="*/ 2468487 w 3911893"/>
              <a:gd name="connsiteY1955" fmla="*/ 2458803 h 3797612"/>
              <a:gd name="connsiteX1956" fmla="*/ 2464132 w 3911893"/>
              <a:gd name="connsiteY1956" fmla="*/ 2463278 h 3797612"/>
              <a:gd name="connsiteX1957" fmla="*/ 2463326 w 3911893"/>
              <a:gd name="connsiteY1957" fmla="*/ 2461470 h 3797612"/>
              <a:gd name="connsiteX1958" fmla="*/ 2178855 w 3911893"/>
              <a:gd name="connsiteY1958" fmla="*/ 2814906 h 3797612"/>
              <a:gd name="connsiteX1959" fmla="*/ 2179323 w 3911893"/>
              <a:gd name="connsiteY1959" fmla="*/ 2804376 h 3797612"/>
              <a:gd name="connsiteX1960" fmla="*/ 2180872 w 3911893"/>
              <a:gd name="connsiteY1960" fmla="*/ 2803229 h 3797612"/>
              <a:gd name="connsiteX1961" fmla="*/ 1535507 w 3911893"/>
              <a:gd name="connsiteY1961" fmla="*/ 3604010 h 3797612"/>
              <a:gd name="connsiteX1962" fmla="*/ 1530965 w 3911893"/>
              <a:gd name="connsiteY1962" fmla="*/ 3598260 h 3797612"/>
              <a:gd name="connsiteX1963" fmla="*/ 1536623 w 3911893"/>
              <a:gd name="connsiteY1963" fmla="*/ 3599557 h 3797612"/>
              <a:gd name="connsiteX1964" fmla="*/ 1537582 w 3911893"/>
              <a:gd name="connsiteY1964" fmla="*/ 3602287 h 3797612"/>
              <a:gd name="connsiteX1965" fmla="*/ 1537298 w 3911893"/>
              <a:gd name="connsiteY1965" fmla="*/ 3602584 h 3797612"/>
              <a:gd name="connsiteX1966" fmla="*/ 1537552 w 3911893"/>
              <a:gd name="connsiteY1966" fmla="*/ 3602084 h 3797612"/>
              <a:gd name="connsiteX1967" fmla="*/ 1534966 w 3911893"/>
              <a:gd name="connsiteY1967" fmla="*/ 3606169 h 3797612"/>
              <a:gd name="connsiteX1968" fmla="*/ 1530033 w 3911893"/>
              <a:gd name="connsiteY1968" fmla="*/ 3607567 h 3797612"/>
              <a:gd name="connsiteX1969" fmla="*/ 1535042 w 3911893"/>
              <a:gd name="connsiteY1969" fmla="*/ 3605865 h 3797612"/>
              <a:gd name="connsiteX1970" fmla="*/ 1537616 w 3911893"/>
              <a:gd name="connsiteY1970" fmla="*/ 3604992 h 3797612"/>
              <a:gd name="connsiteX1971" fmla="*/ 1535042 w 3911893"/>
              <a:gd name="connsiteY1971" fmla="*/ 3605865 h 3797612"/>
              <a:gd name="connsiteX1972" fmla="*/ 1535507 w 3911893"/>
              <a:gd name="connsiteY1972" fmla="*/ 3604010 h 3797612"/>
              <a:gd name="connsiteX1973" fmla="*/ 1535701 w 3911893"/>
              <a:gd name="connsiteY1973" fmla="*/ 3604255 h 3797612"/>
              <a:gd name="connsiteX1974" fmla="*/ 1537298 w 3911893"/>
              <a:gd name="connsiteY1974" fmla="*/ 3602584 h 3797612"/>
              <a:gd name="connsiteX1975" fmla="*/ 1536981 w 3911893"/>
              <a:gd name="connsiteY1975" fmla="*/ 3603209 h 3797612"/>
              <a:gd name="connsiteX1976" fmla="*/ 1537616 w 3911893"/>
              <a:gd name="connsiteY1976" fmla="*/ 3604992 h 3797612"/>
              <a:gd name="connsiteX1977" fmla="*/ 1530748 w 3911893"/>
              <a:gd name="connsiteY1977" fmla="*/ 3614872 h 3797612"/>
              <a:gd name="connsiteX1978" fmla="*/ 1528743 w 3911893"/>
              <a:gd name="connsiteY1978" fmla="*/ 3613222 h 3797612"/>
              <a:gd name="connsiteX1979" fmla="*/ 1530033 w 3911893"/>
              <a:gd name="connsiteY1979" fmla="*/ 3607567 h 3797612"/>
              <a:gd name="connsiteX1980" fmla="*/ 1530748 w 3911893"/>
              <a:gd name="connsiteY1980" fmla="*/ 3614872 h 3797612"/>
              <a:gd name="connsiteX1981" fmla="*/ 3687450 w 3911893"/>
              <a:gd name="connsiteY1981" fmla="*/ 996999 h 3797612"/>
              <a:gd name="connsiteX1982" fmla="*/ 3683096 w 3911893"/>
              <a:gd name="connsiteY1982" fmla="*/ 1000794 h 3797612"/>
              <a:gd name="connsiteX1983" fmla="*/ 3683265 w 3911893"/>
              <a:gd name="connsiteY1983" fmla="*/ 999549 h 3797612"/>
              <a:gd name="connsiteX1984" fmla="*/ 3687149 w 3911893"/>
              <a:gd name="connsiteY1984" fmla="*/ 996553 h 3797612"/>
              <a:gd name="connsiteX1985" fmla="*/ 1971390 w 3911893"/>
              <a:gd name="connsiteY1985" fmla="*/ 3087493 h 3797612"/>
              <a:gd name="connsiteX1986" fmla="*/ 1971212 w 3911893"/>
              <a:gd name="connsiteY1986" fmla="*/ 3085666 h 3797612"/>
              <a:gd name="connsiteX1987" fmla="*/ 1971012 w 3911893"/>
              <a:gd name="connsiteY1987" fmla="*/ 3083625 h 3797612"/>
              <a:gd name="connsiteX1988" fmla="*/ 1971444 w 3911893"/>
              <a:gd name="connsiteY1988" fmla="*/ 3083340 h 3797612"/>
              <a:gd name="connsiteX1989" fmla="*/ 1971390 w 3911893"/>
              <a:gd name="connsiteY1989" fmla="*/ 3087493 h 3797612"/>
              <a:gd name="connsiteX1990" fmla="*/ 2171945 w 3911893"/>
              <a:gd name="connsiteY1990" fmla="*/ 2844953 h 3797612"/>
              <a:gd name="connsiteX1991" fmla="*/ 2170139 w 3911893"/>
              <a:gd name="connsiteY1991" fmla="*/ 2846510 h 3797612"/>
              <a:gd name="connsiteX1992" fmla="*/ 2171964 w 3911893"/>
              <a:gd name="connsiteY1992" fmla="*/ 2844882 h 3797612"/>
              <a:gd name="connsiteX1993" fmla="*/ 2172674 w 3911893"/>
              <a:gd name="connsiteY1993" fmla="*/ 2844249 h 3797612"/>
              <a:gd name="connsiteX1994" fmla="*/ 2171964 w 3911893"/>
              <a:gd name="connsiteY1994" fmla="*/ 2844882 h 3797612"/>
              <a:gd name="connsiteX1995" fmla="*/ 2172405 w 3911893"/>
              <a:gd name="connsiteY1995" fmla="*/ 2843181 h 3797612"/>
              <a:gd name="connsiteX1996" fmla="*/ 2174053 w 3911893"/>
              <a:gd name="connsiteY1996" fmla="*/ 2841178 h 3797612"/>
              <a:gd name="connsiteX1997" fmla="*/ 3692269 w 3911893"/>
              <a:gd name="connsiteY1997" fmla="*/ 1004124 h 3797612"/>
              <a:gd name="connsiteX1998" fmla="*/ 3687450 w 3911893"/>
              <a:gd name="connsiteY1998" fmla="*/ 996999 h 3797612"/>
              <a:gd name="connsiteX1999" fmla="*/ 3688062 w 3911893"/>
              <a:gd name="connsiteY1999" fmla="*/ 996465 h 3797612"/>
              <a:gd name="connsiteX2000" fmla="*/ 3689548 w 3911893"/>
              <a:gd name="connsiteY2000" fmla="*/ 995169 h 3797612"/>
              <a:gd name="connsiteX2001" fmla="*/ 3692844 w 3911893"/>
              <a:gd name="connsiteY2001" fmla="*/ 991164 h 3797612"/>
              <a:gd name="connsiteX2002" fmla="*/ 3692269 w 3911893"/>
              <a:gd name="connsiteY2002" fmla="*/ 1004124 h 3797612"/>
              <a:gd name="connsiteX2003" fmla="*/ 2171364 w 3911893"/>
              <a:gd name="connsiteY2003" fmla="*/ 2870205 h 3797612"/>
              <a:gd name="connsiteX2004" fmla="*/ 2170988 w 3911893"/>
              <a:gd name="connsiteY2004" fmla="*/ 2866361 h 3797612"/>
              <a:gd name="connsiteX2005" fmla="*/ 2170898 w 3911893"/>
              <a:gd name="connsiteY2005" fmla="*/ 2865448 h 3797612"/>
              <a:gd name="connsiteX2006" fmla="*/ 2172117 w 3911893"/>
              <a:gd name="connsiteY2006" fmla="*/ 2868182 h 3797612"/>
              <a:gd name="connsiteX2007" fmla="*/ 2171513 w 3911893"/>
              <a:gd name="connsiteY2007" fmla="*/ 2871732 h 3797612"/>
              <a:gd name="connsiteX2008" fmla="*/ 2170816 w 3911893"/>
              <a:gd name="connsiteY2008" fmla="*/ 2871678 h 3797612"/>
              <a:gd name="connsiteX2009" fmla="*/ 2171364 w 3911893"/>
              <a:gd name="connsiteY2009" fmla="*/ 2870205 h 3797612"/>
              <a:gd name="connsiteX2010" fmla="*/ 1995313 w 3911893"/>
              <a:gd name="connsiteY2010" fmla="*/ 3087027 h 3797612"/>
              <a:gd name="connsiteX2011" fmla="*/ 1993308 w 3911893"/>
              <a:gd name="connsiteY2011" fmla="*/ 3085377 h 3797612"/>
              <a:gd name="connsiteX2012" fmla="*/ 1993308 w 3911893"/>
              <a:gd name="connsiteY2012" fmla="*/ 3085358 h 3797612"/>
              <a:gd name="connsiteX2013" fmla="*/ 3654513 w 3911893"/>
              <a:gd name="connsiteY2013" fmla="*/ 1070448 h 3797612"/>
              <a:gd name="connsiteX2014" fmla="*/ 3654379 w 3911893"/>
              <a:gd name="connsiteY2014" fmla="*/ 1069078 h 3797612"/>
              <a:gd name="connsiteX2015" fmla="*/ 3653854 w 3911893"/>
              <a:gd name="connsiteY2015" fmla="*/ 1063717 h 3797612"/>
              <a:gd name="connsiteX2016" fmla="*/ 3654222 w 3911893"/>
              <a:gd name="connsiteY2016" fmla="*/ 1062180 h 3797612"/>
              <a:gd name="connsiteX2017" fmla="*/ 3654513 w 3911893"/>
              <a:gd name="connsiteY2017" fmla="*/ 1070448 h 3797612"/>
              <a:gd name="connsiteX2018" fmla="*/ 2167422 w 3911893"/>
              <a:gd name="connsiteY2018" fmla="*/ 2879379 h 3797612"/>
              <a:gd name="connsiteX2019" fmla="*/ 2164954 w 3911893"/>
              <a:gd name="connsiteY2019" fmla="*/ 2881444 h 3797612"/>
              <a:gd name="connsiteX2020" fmla="*/ 2165022 w 3911893"/>
              <a:gd name="connsiteY2020" fmla="*/ 2880763 h 3797612"/>
              <a:gd name="connsiteX2021" fmla="*/ 2167422 w 3911893"/>
              <a:gd name="connsiteY2021" fmla="*/ 2879379 h 3797612"/>
              <a:gd name="connsiteX2022" fmla="*/ 2164789 w 3911893"/>
              <a:gd name="connsiteY2022" fmla="*/ 2883090 h 3797612"/>
              <a:gd name="connsiteX2023" fmla="*/ 2163375 w 3911893"/>
              <a:gd name="connsiteY2023" fmla="*/ 2882765 h 3797612"/>
              <a:gd name="connsiteX2024" fmla="*/ 2164954 w 3911893"/>
              <a:gd name="connsiteY2024" fmla="*/ 2881444 h 3797612"/>
              <a:gd name="connsiteX2025" fmla="*/ 2164906 w 3911893"/>
              <a:gd name="connsiteY2025" fmla="*/ 2881926 h 3797612"/>
              <a:gd name="connsiteX2026" fmla="*/ 2446487 w 3911893"/>
              <a:gd name="connsiteY2026" fmla="*/ 2545726 h 3797612"/>
              <a:gd name="connsiteX2027" fmla="*/ 2443836 w 3911893"/>
              <a:gd name="connsiteY2027" fmla="*/ 2545982 h 3797612"/>
              <a:gd name="connsiteX2028" fmla="*/ 2443836 w 3911893"/>
              <a:gd name="connsiteY2028" fmla="*/ 2545982 h 3797612"/>
              <a:gd name="connsiteX2029" fmla="*/ 2444749 w 3911893"/>
              <a:gd name="connsiteY2029" fmla="*/ 2545894 h 3797612"/>
              <a:gd name="connsiteX2030" fmla="*/ 3696360 w 3911893"/>
              <a:gd name="connsiteY2030" fmla="*/ 1041267 h 3797612"/>
              <a:gd name="connsiteX2031" fmla="*/ 3695927 w 3911893"/>
              <a:gd name="connsiteY2031" fmla="*/ 1041188 h 3797612"/>
              <a:gd name="connsiteX2032" fmla="*/ 3694636 w 3911893"/>
              <a:gd name="connsiteY2032" fmla="*/ 1040074 h 3797612"/>
              <a:gd name="connsiteX2033" fmla="*/ 3678624 w 3911893"/>
              <a:gd name="connsiteY2033" fmla="*/ 1065729 h 3797612"/>
              <a:gd name="connsiteX2034" fmla="*/ 3678239 w 3911893"/>
              <a:gd name="connsiteY2034" fmla="*/ 1065622 h 3797612"/>
              <a:gd name="connsiteX2035" fmla="*/ 3679446 w 3911893"/>
              <a:gd name="connsiteY2035" fmla="*/ 1063461 h 3797612"/>
              <a:gd name="connsiteX2036" fmla="*/ 2174116 w 3911893"/>
              <a:gd name="connsiteY2036" fmla="*/ 2898320 h 3797612"/>
              <a:gd name="connsiteX2037" fmla="*/ 2170656 w 3911893"/>
              <a:gd name="connsiteY2037" fmla="*/ 2891695 h 3797612"/>
              <a:gd name="connsiteX2038" fmla="*/ 2171396 w 3911893"/>
              <a:gd name="connsiteY2038" fmla="*/ 2889365 h 3797612"/>
              <a:gd name="connsiteX2039" fmla="*/ 2174116 w 3911893"/>
              <a:gd name="connsiteY2039" fmla="*/ 2898320 h 3797612"/>
              <a:gd name="connsiteX2040" fmla="*/ 2450924 w 3911893"/>
              <a:gd name="connsiteY2040" fmla="*/ 2561889 h 3797612"/>
              <a:gd name="connsiteX2041" fmla="*/ 2438675 w 3911893"/>
              <a:gd name="connsiteY2041" fmla="*/ 2568603 h 3797612"/>
              <a:gd name="connsiteX2042" fmla="*/ 2435955 w 3911893"/>
              <a:gd name="connsiteY2042" fmla="*/ 2559648 h 3797612"/>
              <a:gd name="connsiteX2043" fmla="*/ 2442710 w 3911893"/>
              <a:gd name="connsiteY2043" fmla="*/ 2551438 h 3797612"/>
              <a:gd name="connsiteX2044" fmla="*/ 2443342 w 3911893"/>
              <a:gd name="connsiteY2044" fmla="*/ 2552713 h 3797612"/>
              <a:gd name="connsiteX2045" fmla="*/ 2444193 w 3911893"/>
              <a:gd name="connsiteY2045" fmla="*/ 2549635 h 3797612"/>
              <a:gd name="connsiteX2046" fmla="*/ 2443163 w 3911893"/>
              <a:gd name="connsiteY2046" fmla="*/ 2550887 h 3797612"/>
              <a:gd name="connsiteX2047" fmla="*/ 2442710 w 3911893"/>
              <a:gd name="connsiteY2047" fmla="*/ 2551438 h 3797612"/>
              <a:gd name="connsiteX2048" fmla="*/ 2440183 w 3911893"/>
              <a:gd name="connsiteY2048" fmla="*/ 2546336 h 3797612"/>
              <a:gd name="connsiteX2049" fmla="*/ 2443836 w 3911893"/>
              <a:gd name="connsiteY2049" fmla="*/ 2545982 h 3797612"/>
              <a:gd name="connsiteX2050" fmla="*/ 2450038 w 3911893"/>
              <a:gd name="connsiteY2050" fmla="*/ 2559901 h 3797612"/>
              <a:gd name="connsiteX2051" fmla="*/ 2450924 w 3911893"/>
              <a:gd name="connsiteY2051" fmla="*/ 2561889 h 3797612"/>
              <a:gd name="connsiteX2052" fmla="*/ 1791857 w 3911893"/>
              <a:gd name="connsiteY2052" fmla="*/ 3365852 h 3797612"/>
              <a:gd name="connsiteX2053" fmla="*/ 1790081 w 3911893"/>
              <a:gd name="connsiteY2053" fmla="*/ 3367377 h 3797612"/>
              <a:gd name="connsiteX2054" fmla="*/ 1789768 w 3911893"/>
              <a:gd name="connsiteY2054" fmla="*/ 3366612 h 3797612"/>
              <a:gd name="connsiteX2055" fmla="*/ 1792037 w 3911893"/>
              <a:gd name="connsiteY2055" fmla="*/ 3364740 h 3797612"/>
              <a:gd name="connsiteX2056" fmla="*/ 1791857 w 3911893"/>
              <a:gd name="connsiteY2056" fmla="*/ 3365852 h 3797612"/>
              <a:gd name="connsiteX2057" fmla="*/ 1790568 w 3911893"/>
              <a:gd name="connsiteY2057" fmla="*/ 3368569 h 3797612"/>
              <a:gd name="connsiteX2058" fmla="*/ 1790066 w 3911893"/>
              <a:gd name="connsiteY2058" fmla="*/ 3367390 h 3797612"/>
              <a:gd name="connsiteX2059" fmla="*/ 1790081 w 3911893"/>
              <a:gd name="connsiteY2059" fmla="*/ 3367377 h 3797612"/>
              <a:gd name="connsiteX2060" fmla="*/ 1672791 w 3911893"/>
              <a:gd name="connsiteY2060" fmla="*/ 3540323 h 3797612"/>
              <a:gd name="connsiteX2061" fmla="*/ 1671144 w 3911893"/>
              <a:gd name="connsiteY2061" fmla="*/ 3542326 h 3797612"/>
              <a:gd name="connsiteX2062" fmla="*/ 1671923 w 3911893"/>
              <a:gd name="connsiteY2062" fmla="*/ 3540868 h 3797612"/>
              <a:gd name="connsiteX2063" fmla="*/ 1672390 w 3911893"/>
              <a:gd name="connsiteY2063" fmla="*/ 3539993 h 3797612"/>
              <a:gd name="connsiteX2064" fmla="*/ 1999029 w 3911893"/>
              <a:gd name="connsiteY2064" fmla="*/ 3143816 h 3797612"/>
              <a:gd name="connsiteX2065" fmla="*/ 1998714 w 3911893"/>
              <a:gd name="connsiteY2065" fmla="*/ 3140593 h 3797612"/>
              <a:gd name="connsiteX2066" fmla="*/ 1998922 w 3911893"/>
              <a:gd name="connsiteY2066" fmla="*/ 3140370 h 3797612"/>
              <a:gd name="connsiteX2067" fmla="*/ 1999029 w 3911893"/>
              <a:gd name="connsiteY2067" fmla="*/ 3143816 h 3797612"/>
              <a:gd name="connsiteX2068" fmla="*/ 2179340 w 3911893"/>
              <a:gd name="connsiteY2068" fmla="*/ 2932841 h 3797612"/>
              <a:gd name="connsiteX2069" fmla="*/ 2175687 w 3911893"/>
              <a:gd name="connsiteY2069" fmla="*/ 2933194 h 3797612"/>
              <a:gd name="connsiteX2070" fmla="*/ 2176305 w 3911893"/>
              <a:gd name="connsiteY2070" fmla="*/ 2932444 h 3797612"/>
              <a:gd name="connsiteX2071" fmla="*/ 2177335 w 3911893"/>
              <a:gd name="connsiteY2071" fmla="*/ 2931192 h 3797612"/>
              <a:gd name="connsiteX2072" fmla="*/ 2179340 w 3911893"/>
              <a:gd name="connsiteY2072" fmla="*/ 2932841 h 3797612"/>
              <a:gd name="connsiteX2073" fmla="*/ 2087884 w 3911893"/>
              <a:gd name="connsiteY2073" fmla="*/ 3048594 h 3797612"/>
              <a:gd name="connsiteX2074" fmla="*/ 2086906 w 3911893"/>
              <a:gd name="connsiteY2074" fmla="*/ 3048688 h 3797612"/>
              <a:gd name="connsiteX2075" fmla="*/ 2088718 w 3911893"/>
              <a:gd name="connsiteY2075" fmla="*/ 3042982 h 3797612"/>
              <a:gd name="connsiteX2076" fmla="*/ 2087884 w 3911893"/>
              <a:gd name="connsiteY2076" fmla="*/ 3048594 h 3797612"/>
              <a:gd name="connsiteX2077" fmla="*/ 2629439 w 3911893"/>
              <a:gd name="connsiteY2077" fmla="*/ 2450637 h 3797612"/>
              <a:gd name="connsiteX2078" fmla="*/ 2627922 w 3911893"/>
              <a:gd name="connsiteY2078" fmla="*/ 2450783 h 3797612"/>
              <a:gd name="connsiteX2079" fmla="*/ 2629430 w 3911893"/>
              <a:gd name="connsiteY2079" fmla="*/ 2450177 h 3797612"/>
              <a:gd name="connsiteX2080" fmla="*/ 2561790 w 3911893"/>
              <a:gd name="connsiteY2080" fmla="*/ 2533238 h 3797612"/>
              <a:gd name="connsiteX2081" fmla="*/ 2561156 w 3911893"/>
              <a:gd name="connsiteY2081" fmla="*/ 2532581 h 3797612"/>
              <a:gd name="connsiteX2082" fmla="*/ 2560004 w 3911893"/>
              <a:gd name="connsiteY2082" fmla="*/ 2532002 h 3797612"/>
              <a:gd name="connsiteX2083" fmla="*/ 2561529 w 3911893"/>
              <a:gd name="connsiteY2083" fmla="*/ 2532379 h 3797612"/>
              <a:gd name="connsiteX2084" fmla="*/ 1796837 w 3911893"/>
              <a:gd name="connsiteY2084" fmla="*/ 3470952 h 3797612"/>
              <a:gd name="connsiteX2085" fmla="*/ 1795507 w 3911893"/>
              <a:gd name="connsiteY2085" fmla="*/ 3467420 h 3797612"/>
              <a:gd name="connsiteX2086" fmla="*/ 1796830 w 3911893"/>
              <a:gd name="connsiteY2086" fmla="*/ 3463134 h 3797612"/>
              <a:gd name="connsiteX2087" fmla="*/ 1797632 w 3911893"/>
              <a:gd name="connsiteY2087" fmla="*/ 3465735 h 3797612"/>
              <a:gd name="connsiteX2088" fmla="*/ 1796927 w 3911893"/>
              <a:gd name="connsiteY2088" fmla="*/ 3471190 h 3797612"/>
              <a:gd name="connsiteX2089" fmla="*/ 1796773 w 3911893"/>
              <a:gd name="connsiteY2089" fmla="*/ 3471378 h 3797612"/>
              <a:gd name="connsiteX2090" fmla="*/ 1796837 w 3911893"/>
              <a:gd name="connsiteY2090" fmla="*/ 3470952 h 3797612"/>
              <a:gd name="connsiteX2091" fmla="*/ 2638885 w 3911893"/>
              <a:gd name="connsiteY2091" fmla="*/ 2447881 h 3797612"/>
              <a:gd name="connsiteX2092" fmla="*/ 2630646 w 3911893"/>
              <a:gd name="connsiteY2092" fmla="*/ 2457894 h 3797612"/>
              <a:gd name="connsiteX2093" fmla="*/ 2628999 w 3911893"/>
              <a:gd name="connsiteY2093" fmla="*/ 2459897 h 3797612"/>
              <a:gd name="connsiteX2094" fmla="*/ 2629570 w 3911893"/>
              <a:gd name="connsiteY2094" fmla="*/ 2456904 h 3797612"/>
              <a:gd name="connsiteX2095" fmla="*/ 2629439 w 3911893"/>
              <a:gd name="connsiteY2095" fmla="*/ 2450637 h 3797612"/>
              <a:gd name="connsiteX2096" fmla="*/ 2632214 w 3911893"/>
              <a:gd name="connsiteY2096" fmla="*/ 2450369 h 3797612"/>
              <a:gd name="connsiteX2097" fmla="*/ 2633584 w 3911893"/>
              <a:gd name="connsiteY2097" fmla="*/ 2450236 h 3797612"/>
              <a:gd name="connsiteX2098" fmla="*/ 2631221 w 3911893"/>
              <a:gd name="connsiteY2098" fmla="*/ 2444934 h 3797612"/>
              <a:gd name="connsiteX2099" fmla="*/ 2638885 w 3911893"/>
              <a:gd name="connsiteY2099" fmla="*/ 2447881 h 3797612"/>
              <a:gd name="connsiteX2100" fmla="*/ 3710972 w 3911893"/>
              <a:gd name="connsiteY2100" fmla="*/ 1146024 h 3797612"/>
              <a:gd name="connsiteX2101" fmla="*/ 3706524 w 3911893"/>
              <a:gd name="connsiteY2101" fmla="*/ 1146534 h 3797612"/>
              <a:gd name="connsiteX2102" fmla="*/ 3709126 w 3911893"/>
              <a:gd name="connsiteY2102" fmla="*/ 1141881 h 3797612"/>
              <a:gd name="connsiteX2103" fmla="*/ 3710972 w 3911893"/>
              <a:gd name="connsiteY2103" fmla="*/ 1146024 h 3797612"/>
              <a:gd name="connsiteX2104" fmla="*/ 2651173 w 3911893"/>
              <a:gd name="connsiteY2104" fmla="*/ 2443930 h 3797612"/>
              <a:gd name="connsiteX2105" fmla="*/ 2645910 w 3911893"/>
              <a:gd name="connsiteY2105" fmla="*/ 2439599 h 3797612"/>
              <a:gd name="connsiteX2106" fmla="*/ 2647892 w 3911893"/>
              <a:gd name="connsiteY2106" fmla="*/ 2438355 h 3797612"/>
              <a:gd name="connsiteX2107" fmla="*/ 2652965 w 3911893"/>
              <a:gd name="connsiteY2107" fmla="*/ 2446744 h 3797612"/>
              <a:gd name="connsiteX2108" fmla="*/ 2652834 w 3911893"/>
              <a:gd name="connsiteY2108" fmla="*/ 2446765 h 3797612"/>
              <a:gd name="connsiteX2109" fmla="*/ 2653139 w 3911893"/>
              <a:gd name="connsiteY2109" fmla="*/ 2442818 h 3797612"/>
              <a:gd name="connsiteX2110" fmla="*/ 2653067 w 3911893"/>
              <a:gd name="connsiteY2110" fmla="*/ 2444438 h 3797612"/>
              <a:gd name="connsiteX2111" fmla="*/ 2572760 w 3911893"/>
              <a:gd name="connsiteY2111" fmla="*/ 2544596 h 3797612"/>
              <a:gd name="connsiteX2112" fmla="*/ 2565455 w 3911893"/>
              <a:gd name="connsiteY2112" fmla="*/ 2545301 h 3797612"/>
              <a:gd name="connsiteX2113" fmla="*/ 2561790 w 3911893"/>
              <a:gd name="connsiteY2113" fmla="*/ 2533238 h 3797612"/>
              <a:gd name="connsiteX2114" fmla="*/ 2265071 w 3911893"/>
              <a:gd name="connsiteY2114" fmla="*/ 2954277 h 3797612"/>
              <a:gd name="connsiteX2115" fmla="*/ 2264257 w 3911893"/>
              <a:gd name="connsiteY2115" fmla="*/ 2952756 h 3797612"/>
              <a:gd name="connsiteX2116" fmla="*/ 2264638 w 3911893"/>
              <a:gd name="connsiteY2116" fmla="*/ 2953123 h 3797612"/>
              <a:gd name="connsiteX2117" fmla="*/ 2265416 w 3911893"/>
              <a:gd name="connsiteY2117" fmla="*/ 2954923 h 3797612"/>
              <a:gd name="connsiteX2118" fmla="*/ 2265394 w 3911893"/>
              <a:gd name="connsiteY2118" fmla="*/ 2954951 h 3797612"/>
              <a:gd name="connsiteX2119" fmla="*/ 2265345 w 3911893"/>
              <a:gd name="connsiteY2119" fmla="*/ 2955010 h 3797612"/>
              <a:gd name="connsiteX2120" fmla="*/ 2265071 w 3911893"/>
              <a:gd name="connsiteY2120" fmla="*/ 2954277 h 3797612"/>
              <a:gd name="connsiteX2121" fmla="*/ 2186618 w 3911893"/>
              <a:gd name="connsiteY2121" fmla="*/ 3054276 h 3797612"/>
              <a:gd name="connsiteX2122" fmla="*/ 2186619 w 3911893"/>
              <a:gd name="connsiteY2122" fmla="*/ 3054270 h 3797612"/>
              <a:gd name="connsiteX2123" fmla="*/ 2186644 w 3911893"/>
              <a:gd name="connsiteY2123" fmla="*/ 3053969 h 3797612"/>
              <a:gd name="connsiteX2124" fmla="*/ 2186722 w 3911893"/>
              <a:gd name="connsiteY2124" fmla="*/ 3054145 h 3797612"/>
              <a:gd name="connsiteX2125" fmla="*/ 2186197 w 3911893"/>
              <a:gd name="connsiteY2125" fmla="*/ 3059380 h 3797612"/>
              <a:gd name="connsiteX2126" fmla="*/ 2184089 w 3911893"/>
              <a:gd name="connsiteY2126" fmla="*/ 3057855 h 3797612"/>
              <a:gd name="connsiteX2127" fmla="*/ 2185111 w 3911893"/>
              <a:gd name="connsiteY2127" fmla="*/ 3056192 h 3797612"/>
              <a:gd name="connsiteX2128" fmla="*/ 2186618 w 3911893"/>
              <a:gd name="connsiteY2128" fmla="*/ 3054276 h 3797612"/>
              <a:gd name="connsiteX2129" fmla="*/ 2270228 w 3911893"/>
              <a:gd name="connsiteY2129" fmla="*/ 2957249 h 3797612"/>
              <a:gd name="connsiteX2130" fmla="*/ 2267218 w 3911893"/>
              <a:gd name="connsiteY2130" fmla="*/ 2958289 h 3797612"/>
              <a:gd name="connsiteX2131" fmla="*/ 2265416 w 3911893"/>
              <a:gd name="connsiteY2131" fmla="*/ 2954923 h 3797612"/>
              <a:gd name="connsiteX2132" fmla="*/ 2266218 w 3911893"/>
              <a:gd name="connsiteY2132" fmla="*/ 2953949 h 3797612"/>
              <a:gd name="connsiteX2133" fmla="*/ 2270228 w 3911893"/>
              <a:gd name="connsiteY2133" fmla="*/ 2957249 h 3797612"/>
              <a:gd name="connsiteX2134" fmla="*/ 2018493 w 3911893"/>
              <a:gd name="connsiteY2134" fmla="*/ 3267294 h 3797612"/>
              <a:gd name="connsiteX2135" fmla="*/ 2017669 w 3911893"/>
              <a:gd name="connsiteY2135" fmla="*/ 3268295 h 3797612"/>
              <a:gd name="connsiteX2136" fmla="*/ 2017472 w 3911893"/>
              <a:gd name="connsiteY2136" fmla="*/ 3268534 h 3797612"/>
              <a:gd name="connsiteX2137" fmla="*/ 2016810 w 3911893"/>
              <a:gd name="connsiteY2137" fmla="*/ 3267168 h 3797612"/>
              <a:gd name="connsiteX2138" fmla="*/ 2018730 w 3911893"/>
              <a:gd name="connsiteY2138" fmla="*/ 3264923 h 3797612"/>
              <a:gd name="connsiteX2139" fmla="*/ 1794768 w 3911893"/>
              <a:gd name="connsiteY2139" fmla="*/ 3543294 h 3797612"/>
              <a:gd name="connsiteX2140" fmla="*/ 1794840 w 3911893"/>
              <a:gd name="connsiteY2140" fmla="*/ 3541674 h 3797612"/>
              <a:gd name="connsiteX2141" fmla="*/ 1794919 w 3911893"/>
              <a:gd name="connsiteY2141" fmla="*/ 3539885 h 3797612"/>
              <a:gd name="connsiteX2142" fmla="*/ 1795528 w 3911893"/>
              <a:gd name="connsiteY2142" fmla="*/ 3542065 h 3797612"/>
              <a:gd name="connsiteX2143" fmla="*/ 2027446 w 3911893"/>
              <a:gd name="connsiteY2143" fmla="*/ 3264586 h 3797612"/>
              <a:gd name="connsiteX2144" fmla="*/ 2019550 w 3911893"/>
              <a:gd name="connsiteY2144" fmla="*/ 3263965 h 3797612"/>
              <a:gd name="connsiteX2145" fmla="*/ 2018730 w 3911893"/>
              <a:gd name="connsiteY2145" fmla="*/ 3264923 h 3797612"/>
              <a:gd name="connsiteX2146" fmla="*/ 2019308 w 3911893"/>
              <a:gd name="connsiteY2146" fmla="*/ 3259150 h 3797612"/>
              <a:gd name="connsiteX2147" fmla="*/ 2019425 w 3911893"/>
              <a:gd name="connsiteY2147" fmla="*/ 3257986 h 3797612"/>
              <a:gd name="connsiteX2148" fmla="*/ 2024725 w 3911893"/>
              <a:gd name="connsiteY2148" fmla="*/ 3255631 h 3797612"/>
              <a:gd name="connsiteX2149" fmla="*/ 2027446 w 3911893"/>
              <a:gd name="connsiteY2149" fmla="*/ 3264586 h 3797612"/>
              <a:gd name="connsiteX2150" fmla="*/ 2175108 w 3911893"/>
              <a:gd name="connsiteY2150" fmla="*/ 3088284 h 3797612"/>
              <a:gd name="connsiteX2151" fmla="*/ 2172477 w 3911893"/>
              <a:gd name="connsiteY2151" fmla="*/ 3081674 h 3797612"/>
              <a:gd name="connsiteX2152" fmla="*/ 2175755 w 3911893"/>
              <a:gd name="connsiteY2152" fmla="*/ 3081012 h 3797612"/>
              <a:gd name="connsiteX2153" fmla="*/ 2177384 w 3911893"/>
              <a:gd name="connsiteY2153" fmla="*/ 3082352 h 3797612"/>
              <a:gd name="connsiteX2154" fmla="*/ 2177017 w 3911893"/>
              <a:gd name="connsiteY2154" fmla="*/ 3083309 h 3797612"/>
              <a:gd name="connsiteX2155" fmla="*/ 2794317 w 3911893"/>
              <a:gd name="connsiteY2155" fmla="*/ 2337014 h 3797612"/>
              <a:gd name="connsiteX2156" fmla="*/ 2791686 w 3911893"/>
              <a:gd name="connsiteY2156" fmla="*/ 2337268 h 3797612"/>
              <a:gd name="connsiteX2157" fmla="*/ 2790316 w 3911893"/>
              <a:gd name="connsiteY2157" fmla="*/ 2337400 h 3797612"/>
              <a:gd name="connsiteX2158" fmla="*/ 2791606 w 3911893"/>
              <a:gd name="connsiteY2158" fmla="*/ 2331745 h 3797612"/>
              <a:gd name="connsiteX2159" fmla="*/ 2794972 w 3911893"/>
              <a:gd name="connsiteY2159" fmla="*/ 2333465 h 3797612"/>
              <a:gd name="connsiteX2160" fmla="*/ 2794581 w 3911893"/>
              <a:gd name="connsiteY2160" fmla="*/ 2336237 h 3797612"/>
              <a:gd name="connsiteX2161" fmla="*/ 2793619 w 3911893"/>
              <a:gd name="connsiteY2161" fmla="*/ 2339069 h 3797612"/>
              <a:gd name="connsiteX2162" fmla="*/ 2794317 w 3911893"/>
              <a:gd name="connsiteY2162" fmla="*/ 2337014 h 3797612"/>
              <a:gd name="connsiteX2163" fmla="*/ 2794473 w 3911893"/>
              <a:gd name="connsiteY2163" fmla="*/ 2336999 h 3797612"/>
              <a:gd name="connsiteX2164" fmla="*/ 2794309 w 3911893"/>
              <a:gd name="connsiteY2164" fmla="*/ 2338166 h 3797612"/>
              <a:gd name="connsiteX2165" fmla="*/ 2793619 w 3911893"/>
              <a:gd name="connsiteY2165" fmla="*/ 2339069 h 3797612"/>
              <a:gd name="connsiteX2166" fmla="*/ 2176451 w 3911893"/>
              <a:gd name="connsiteY2166" fmla="*/ 3091660 h 3797612"/>
              <a:gd name="connsiteX2167" fmla="*/ 2174446 w 3911893"/>
              <a:gd name="connsiteY2167" fmla="*/ 3090010 h 3797612"/>
              <a:gd name="connsiteX2168" fmla="*/ 2175108 w 3911893"/>
              <a:gd name="connsiteY2168" fmla="*/ 3088284 h 3797612"/>
              <a:gd name="connsiteX2169" fmla="*/ 2026871 w 3911893"/>
              <a:gd name="connsiteY2169" fmla="*/ 3277545 h 3797612"/>
              <a:gd name="connsiteX2170" fmla="*/ 2023219 w 3911893"/>
              <a:gd name="connsiteY2170" fmla="*/ 3277898 h 3797612"/>
              <a:gd name="connsiteX2171" fmla="*/ 2026514 w 3911893"/>
              <a:gd name="connsiteY2171" fmla="*/ 3273893 h 3797612"/>
              <a:gd name="connsiteX2172" fmla="*/ 2026871 w 3911893"/>
              <a:gd name="connsiteY2172" fmla="*/ 3277545 h 3797612"/>
              <a:gd name="connsiteX2173" fmla="*/ 2022488 w 3911893"/>
              <a:gd name="connsiteY2173" fmla="*/ 3285185 h 3797612"/>
              <a:gd name="connsiteX2174" fmla="*/ 2016627 w 3911893"/>
              <a:gd name="connsiteY2174" fmla="*/ 3285909 h 3797612"/>
              <a:gd name="connsiteX2175" fmla="*/ 2022536 w 3911893"/>
              <a:gd name="connsiteY2175" fmla="*/ 3284715 h 3797612"/>
              <a:gd name="connsiteX2176" fmla="*/ 2023181 w 3911893"/>
              <a:gd name="connsiteY2176" fmla="*/ 3284584 h 3797612"/>
              <a:gd name="connsiteX2177" fmla="*/ 2022536 w 3911893"/>
              <a:gd name="connsiteY2177" fmla="*/ 3284715 h 3797612"/>
              <a:gd name="connsiteX2178" fmla="*/ 2022762 w 3911893"/>
              <a:gd name="connsiteY2178" fmla="*/ 3282461 h 3797612"/>
              <a:gd name="connsiteX2179" fmla="*/ 2022772 w 3911893"/>
              <a:gd name="connsiteY2179" fmla="*/ 3282463 h 3797612"/>
              <a:gd name="connsiteX2180" fmla="*/ 2023181 w 3911893"/>
              <a:gd name="connsiteY2180" fmla="*/ 3284584 h 3797612"/>
              <a:gd name="connsiteX2181" fmla="*/ 1799851 w 3911893"/>
              <a:gd name="connsiteY2181" fmla="*/ 3557552 h 3797612"/>
              <a:gd name="connsiteX2182" fmla="*/ 1795528 w 3911893"/>
              <a:gd name="connsiteY2182" fmla="*/ 3542065 h 3797612"/>
              <a:gd name="connsiteX2183" fmla="*/ 1796832 w 3911893"/>
              <a:gd name="connsiteY2183" fmla="*/ 3539955 h 3797612"/>
              <a:gd name="connsiteX2184" fmla="*/ 1799851 w 3911893"/>
              <a:gd name="connsiteY2184" fmla="*/ 3557552 h 3797612"/>
              <a:gd name="connsiteX2185" fmla="*/ 2026172 w 3911893"/>
              <a:gd name="connsiteY2185" fmla="*/ 3284526 h 3797612"/>
              <a:gd name="connsiteX2186" fmla="*/ 2022286 w 3911893"/>
              <a:gd name="connsiteY2186" fmla="*/ 3287205 h 3797612"/>
              <a:gd name="connsiteX2187" fmla="*/ 2022402 w 3911893"/>
              <a:gd name="connsiteY2187" fmla="*/ 3286042 h 3797612"/>
              <a:gd name="connsiteX2188" fmla="*/ 2022488 w 3911893"/>
              <a:gd name="connsiteY2188" fmla="*/ 3285185 h 3797612"/>
              <a:gd name="connsiteX2189" fmla="*/ 2025166 w 3911893"/>
              <a:gd name="connsiteY2189" fmla="*/ 3284854 h 3797612"/>
              <a:gd name="connsiteX2190" fmla="*/ 2026172 w 3911893"/>
              <a:gd name="connsiteY2190" fmla="*/ 3284526 h 3797612"/>
              <a:gd name="connsiteX2191" fmla="*/ 2021530 w 3911893"/>
              <a:gd name="connsiteY2191" fmla="*/ 3295218 h 3797612"/>
              <a:gd name="connsiteX2192" fmla="*/ 2021175 w 3911893"/>
              <a:gd name="connsiteY2192" fmla="*/ 3294687 h 3797612"/>
              <a:gd name="connsiteX2193" fmla="*/ 2020960 w 3911893"/>
              <a:gd name="connsiteY2193" fmla="*/ 3293671 h 3797612"/>
              <a:gd name="connsiteX2194" fmla="*/ 2266855 w 3911893"/>
              <a:gd name="connsiteY2194" fmla="*/ 2998132 h 3797612"/>
              <a:gd name="connsiteX2195" fmla="*/ 2268406 w 3911893"/>
              <a:gd name="connsiteY2195" fmla="*/ 2993928 h 3797612"/>
              <a:gd name="connsiteX2196" fmla="*/ 2270267 w 3911893"/>
              <a:gd name="connsiteY2196" fmla="*/ 2992963 h 3797612"/>
              <a:gd name="connsiteX2197" fmla="*/ 2266855 w 3911893"/>
              <a:gd name="connsiteY2197" fmla="*/ 2998132 h 3797612"/>
              <a:gd name="connsiteX2198" fmla="*/ 2022221 w 3911893"/>
              <a:gd name="connsiteY2198" fmla="*/ 3296250 h 3797612"/>
              <a:gd name="connsiteX2199" fmla="*/ 2021941 w 3911893"/>
              <a:gd name="connsiteY2199" fmla="*/ 3296335 h 3797612"/>
              <a:gd name="connsiteX2200" fmla="*/ 2021530 w 3911893"/>
              <a:gd name="connsiteY2200" fmla="*/ 3295218 h 3797612"/>
              <a:gd name="connsiteX2201" fmla="*/ 3778123 w 3911893"/>
              <a:gd name="connsiteY2201" fmla="*/ 1165436 h 3797612"/>
              <a:gd name="connsiteX2202" fmla="*/ 3776757 w 3911893"/>
              <a:gd name="connsiteY2202" fmla="*/ 1165567 h 3797612"/>
              <a:gd name="connsiteX2203" fmla="*/ 3776099 w 3911893"/>
              <a:gd name="connsiteY2203" fmla="*/ 1163298 h 3797612"/>
              <a:gd name="connsiteX2204" fmla="*/ 3778123 w 3911893"/>
              <a:gd name="connsiteY2204" fmla="*/ 1165436 h 3797612"/>
              <a:gd name="connsiteX2205" fmla="*/ 2659285 w 3911893"/>
              <a:gd name="connsiteY2205" fmla="*/ 2530712 h 3797612"/>
              <a:gd name="connsiteX2206" fmla="*/ 2658730 w 3911893"/>
              <a:gd name="connsiteY2206" fmla="*/ 2530535 h 3797612"/>
              <a:gd name="connsiteX2207" fmla="*/ 2657710 w 3911893"/>
              <a:gd name="connsiteY2207" fmla="*/ 2527177 h 3797612"/>
              <a:gd name="connsiteX2208" fmla="*/ 2658301 w 3911893"/>
              <a:gd name="connsiteY2208" fmla="*/ 2528503 h 3797612"/>
              <a:gd name="connsiteX2209" fmla="*/ 2026169 w 3911893"/>
              <a:gd name="connsiteY2209" fmla="*/ 3302155 h 3797612"/>
              <a:gd name="connsiteX2210" fmla="*/ 2022221 w 3911893"/>
              <a:gd name="connsiteY2210" fmla="*/ 3296250 h 3797612"/>
              <a:gd name="connsiteX2211" fmla="*/ 2029188 w 3911893"/>
              <a:gd name="connsiteY2211" fmla="*/ 3294144 h 3797612"/>
              <a:gd name="connsiteX2212" fmla="*/ 2030307 w 3911893"/>
              <a:gd name="connsiteY2212" fmla="*/ 3293805 h 3797612"/>
              <a:gd name="connsiteX2213" fmla="*/ 2026169 w 3911893"/>
              <a:gd name="connsiteY2213" fmla="*/ 3302155 h 3797612"/>
              <a:gd name="connsiteX2214" fmla="*/ 3754313 w 3911893"/>
              <a:gd name="connsiteY2214" fmla="*/ 1210668 h 3797612"/>
              <a:gd name="connsiteX2215" fmla="*/ 3753649 w 3911893"/>
              <a:gd name="connsiteY2215" fmla="*/ 1211466 h 3797612"/>
              <a:gd name="connsiteX2216" fmla="*/ 3753146 w 3911893"/>
              <a:gd name="connsiteY2216" fmla="*/ 1211630 h 3797612"/>
              <a:gd name="connsiteX2217" fmla="*/ 3753111 w 3911893"/>
              <a:gd name="connsiteY2217" fmla="*/ 1211275 h 3797612"/>
              <a:gd name="connsiteX2218" fmla="*/ 3760139 w 3911893"/>
              <a:gd name="connsiteY2218" fmla="*/ 1207728 h 3797612"/>
              <a:gd name="connsiteX2219" fmla="*/ 3754313 w 3911893"/>
              <a:gd name="connsiteY2219" fmla="*/ 1210668 h 3797612"/>
              <a:gd name="connsiteX2220" fmla="*/ 3758134 w 3911893"/>
              <a:gd name="connsiteY2220" fmla="*/ 1206079 h 3797612"/>
              <a:gd name="connsiteX2221" fmla="*/ 3760139 w 3911893"/>
              <a:gd name="connsiteY2221" fmla="*/ 1207728 h 3797612"/>
              <a:gd name="connsiteX2222" fmla="*/ 2622560 w 3911893"/>
              <a:gd name="connsiteY2222" fmla="*/ 2620118 h 3797612"/>
              <a:gd name="connsiteX2223" fmla="*/ 2622490 w 3911893"/>
              <a:gd name="connsiteY2223" fmla="*/ 2619405 h 3797612"/>
              <a:gd name="connsiteX2224" fmla="*/ 2623289 w 3911893"/>
              <a:gd name="connsiteY2224" fmla="*/ 2616971 h 3797612"/>
              <a:gd name="connsiteX2225" fmla="*/ 2623559 w 3911893"/>
              <a:gd name="connsiteY2225" fmla="*/ 2616196 h 3797612"/>
              <a:gd name="connsiteX2226" fmla="*/ 2622815 w 3911893"/>
              <a:gd name="connsiteY2226" fmla="*/ 2622720 h 3797612"/>
              <a:gd name="connsiteX2227" fmla="*/ 2622310 w 3911893"/>
              <a:gd name="connsiteY2227" fmla="*/ 2621098 h 3797612"/>
              <a:gd name="connsiteX2228" fmla="*/ 2622560 w 3911893"/>
              <a:gd name="connsiteY2228" fmla="*/ 2620118 h 3797612"/>
              <a:gd name="connsiteX2229" fmla="*/ 2622681 w 3911893"/>
              <a:gd name="connsiteY2229" fmla="*/ 2621351 h 3797612"/>
              <a:gd name="connsiteX2230" fmla="*/ 2622815 w 3911893"/>
              <a:gd name="connsiteY2230" fmla="*/ 2622720 h 3797612"/>
              <a:gd name="connsiteX2231" fmla="*/ 2187954 w 3911893"/>
              <a:gd name="connsiteY2231" fmla="*/ 3154855 h 3797612"/>
              <a:gd name="connsiteX2232" fmla="*/ 2185060 w 3911893"/>
              <a:gd name="connsiteY2232" fmla="*/ 3155986 h 3797612"/>
              <a:gd name="connsiteX2233" fmla="*/ 2186184 w 3911893"/>
              <a:gd name="connsiteY2233" fmla="*/ 3153398 h 3797612"/>
              <a:gd name="connsiteX2234" fmla="*/ 2177294 w 3911893"/>
              <a:gd name="connsiteY2234" fmla="*/ 3183024 h 3797612"/>
              <a:gd name="connsiteX2235" fmla="*/ 2177015 w 3911893"/>
              <a:gd name="connsiteY2235" fmla="*/ 3182795 h 3797612"/>
              <a:gd name="connsiteX2236" fmla="*/ 2176900 w 3911893"/>
              <a:gd name="connsiteY2236" fmla="*/ 3181030 h 3797612"/>
              <a:gd name="connsiteX2237" fmla="*/ 2177142 w 3911893"/>
              <a:gd name="connsiteY2237" fmla="*/ 3180736 h 3797612"/>
              <a:gd name="connsiteX2238" fmla="*/ 2192409 w 3911893"/>
              <a:gd name="connsiteY2238" fmla="*/ 3165501 h 3797612"/>
              <a:gd name="connsiteX2239" fmla="*/ 2185966 w 3911893"/>
              <a:gd name="connsiteY2239" fmla="*/ 3170011 h 3797612"/>
              <a:gd name="connsiteX2240" fmla="*/ 2190194 w 3911893"/>
              <a:gd name="connsiteY2240" fmla="*/ 3156698 h 3797612"/>
              <a:gd name="connsiteX2241" fmla="*/ 2187954 w 3911893"/>
              <a:gd name="connsiteY2241" fmla="*/ 3154855 h 3797612"/>
              <a:gd name="connsiteX2242" fmla="*/ 2193489 w 3911893"/>
              <a:gd name="connsiteY2242" fmla="*/ 3152693 h 3797612"/>
              <a:gd name="connsiteX2243" fmla="*/ 2192409 w 3911893"/>
              <a:gd name="connsiteY2243" fmla="*/ 3165501 h 3797612"/>
              <a:gd name="connsiteX2244" fmla="*/ 3770716 w 3911893"/>
              <a:gd name="connsiteY2244" fmla="*/ 1247494 h 3797612"/>
              <a:gd name="connsiteX2245" fmla="*/ 3769856 w 3911893"/>
              <a:gd name="connsiteY2245" fmla="*/ 1247836 h 3797612"/>
              <a:gd name="connsiteX2246" fmla="*/ 3769695 w 3911893"/>
              <a:gd name="connsiteY2246" fmla="*/ 1247406 h 3797612"/>
              <a:gd name="connsiteX2247" fmla="*/ 3770101 w 3911893"/>
              <a:gd name="connsiteY2247" fmla="*/ 1246605 h 3797612"/>
              <a:gd name="connsiteX2248" fmla="*/ 2180091 w 3911893"/>
              <a:gd name="connsiteY2248" fmla="*/ 3185326 h 3797612"/>
              <a:gd name="connsiteX2249" fmla="*/ 2177392 w 3911893"/>
              <a:gd name="connsiteY2249" fmla="*/ 3188606 h 3797612"/>
              <a:gd name="connsiteX2250" fmla="*/ 2177264 w 3911893"/>
              <a:gd name="connsiteY2250" fmla="*/ 3186640 h 3797612"/>
              <a:gd name="connsiteX2251" fmla="*/ 2177459 w 3911893"/>
              <a:gd name="connsiteY2251" fmla="*/ 3185523 h 3797612"/>
              <a:gd name="connsiteX2252" fmla="*/ 2177294 w 3911893"/>
              <a:gd name="connsiteY2252" fmla="*/ 3183024 h 3797612"/>
              <a:gd name="connsiteX2253" fmla="*/ 3761850 w 3911893"/>
              <a:gd name="connsiteY2253" fmla="*/ 1262868 h 3797612"/>
              <a:gd name="connsiteX2254" fmla="*/ 3758197 w 3911893"/>
              <a:gd name="connsiteY2254" fmla="*/ 1263220 h 3797612"/>
              <a:gd name="connsiteX2255" fmla="*/ 3756192 w 3911893"/>
              <a:gd name="connsiteY2255" fmla="*/ 1261570 h 3797612"/>
              <a:gd name="connsiteX2256" fmla="*/ 3767726 w 3911893"/>
              <a:gd name="connsiteY2256" fmla="*/ 1247552 h 3797612"/>
              <a:gd name="connsiteX2257" fmla="*/ 3769116 w 3911893"/>
              <a:gd name="connsiteY2257" fmla="*/ 1245862 h 3797612"/>
              <a:gd name="connsiteX2258" fmla="*/ 3769695 w 3911893"/>
              <a:gd name="connsiteY2258" fmla="*/ 1247406 h 3797612"/>
              <a:gd name="connsiteX2259" fmla="*/ 3766414 w 3911893"/>
              <a:gd name="connsiteY2259" fmla="*/ 1253872 h 3797612"/>
              <a:gd name="connsiteX2260" fmla="*/ 3761850 w 3911893"/>
              <a:gd name="connsiteY2260" fmla="*/ 1262868 h 3797612"/>
              <a:gd name="connsiteX2261" fmla="*/ 1969118 w 3911893"/>
              <a:gd name="connsiteY2261" fmla="*/ 3444953 h 3797612"/>
              <a:gd name="connsiteX2262" fmla="*/ 1967542 w 3911893"/>
              <a:gd name="connsiteY2262" fmla="*/ 3443656 h 3797612"/>
              <a:gd name="connsiteX2263" fmla="*/ 1969017 w 3911893"/>
              <a:gd name="connsiteY2263" fmla="*/ 3443514 h 3797612"/>
              <a:gd name="connsiteX2264" fmla="*/ 1969547 w 3911893"/>
              <a:gd name="connsiteY2264" fmla="*/ 3445306 h 3797612"/>
              <a:gd name="connsiteX2265" fmla="*/ 1969174 w 3911893"/>
              <a:gd name="connsiteY2265" fmla="*/ 3445759 h 3797612"/>
              <a:gd name="connsiteX2266" fmla="*/ 1969118 w 3911893"/>
              <a:gd name="connsiteY2266" fmla="*/ 3444953 h 3797612"/>
              <a:gd name="connsiteX2267" fmla="*/ 2277660 w 3911893"/>
              <a:gd name="connsiteY2267" fmla="*/ 3070828 h 3797612"/>
              <a:gd name="connsiteX2268" fmla="*/ 2276496 w 3911893"/>
              <a:gd name="connsiteY2268" fmla="*/ 3070709 h 3797612"/>
              <a:gd name="connsiteX2269" fmla="*/ 2273894 w 3911893"/>
              <a:gd name="connsiteY2269" fmla="*/ 3070446 h 3797612"/>
              <a:gd name="connsiteX2270" fmla="*/ 2275979 w 3911893"/>
              <a:gd name="connsiteY2270" fmla="*/ 3064249 h 3797612"/>
              <a:gd name="connsiteX2271" fmla="*/ 2277660 w 3911893"/>
              <a:gd name="connsiteY2271" fmla="*/ 3070828 h 3797612"/>
              <a:gd name="connsiteX2272" fmla="*/ 3785275 w 3911893"/>
              <a:gd name="connsiteY2272" fmla="*/ 1238484 h 3797612"/>
              <a:gd name="connsiteX2273" fmla="*/ 3772668 w 3911893"/>
              <a:gd name="connsiteY2273" fmla="*/ 1241545 h 3797612"/>
              <a:gd name="connsiteX2274" fmla="*/ 3770101 w 3911893"/>
              <a:gd name="connsiteY2274" fmla="*/ 1246605 h 3797612"/>
              <a:gd name="connsiteX2275" fmla="*/ 3769373 w 3911893"/>
              <a:gd name="connsiteY2275" fmla="*/ 1245550 h 3797612"/>
              <a:gd name="connsiteX2276" fmla="*/ 3769116 w 3911893"/>
              <a:gd name="connsiteY2276" fmla="*/ 1245862 h 3797612"/>
              <a:gd name="connsiteX2277" fmla="*/ 3767010 w 3911893"/>
              <a:gd name="connsiteY2277" fmla="*/ 1240248 h 3797612"/>
              <a:gd name="connsiteX2278" fmla="*/ 3779259 w 3911893"/>
              <a:gd name="connsiteY2278" fmla="*/ 1233534 h 3797612"/>
              <a:gd name="connsiteX2279" fmla="*/ 3784202 w 3911893"/>
              <a:gd name="connsiteY2279" fmla="*/ 1227527 h 3797612"/>
              <a:gd name="connsiteX2280" fmla="*/ 3785275 w 3911893"/>
              <a:gd name="connsiteY2280" fmla="*/ 1238484 h 3797612"/>
              <a:gd name="connsiteX2281" fmla="*/ 2207014 w 3911893"/>
              <a:gd name="connsiteY2281" fmla="*/ 3164420 h 3797612"/>
              <a:gd name="connsiteX2282" fmla="*/ 2205358 w 3911893"/>
              <a:gd name="connsiteY2282" fmla="*/ 3166238 h 3797612"/>
              <a:gd name="connsiteX2283" fmla="*/ 2205521 w 3911893"/>
              <a:gd name="connsiteY2283" fmla="*/ 3162593 h 3797612"/>
              <a:gd name="connsiteX2284" fmla="*/ 2140453 w 3911893"/>
              <a:gd name="connsiteY2284" fmla="*/ 3255980 h 3797612"/>
              <a:gd name="connsiteX2285" fmla="*/ 2141977 w 3911893"/>
              <a:gd name="connsiteY2285" fmla="*/ 3247997 h 3797612"/>
              <a:gd name="connsiteX2286" fmla="*/ 2142111 w 3911893"/>
              <a:gd name="connsiteY2286" fmla="*/ 3249367 h 3797612"/>
              <a:gd name="connsiteX2287" fmla="*/ 2142285 w 3911893"/>
              <a:gd name="connsiteY2287" fmla="*/ 3251148 h 3797612"/>
              <a:gd name="connsiteX2288" fmla="*/ 2142016 w 3911893"/>
              <a:gd name="connsiteY2288" fmla="*/ 3253698 h 3797612"/>
              <a:gd name="connsiteX2289" fmla="*/ 2140453 w 3911893"/>
              <a:gd name="connsiteY2289" fmla="*/ 3255980 h 3797612"/>
              <a:gd name="connsiteX2290" fmla="*/ 3722838 w 3911893"/>
              <a:gd name="connsiteY2290" fmla="*/ 1334684 h 3797612"/>
              <a:gd name="connsiteX2291" fmla="*/ 3722553 w 3911893"/>
              <a:gd name="connsiteY2291" fmla="*/ 1334640 h 3797612"/>
              <a:gd name="connsiteX2292" fmla="*/ 3723157 w 3911893"/>
              <a:gd name="connsiteY2292" fmla="*/ 1333150 h 3797612"/>
              <a:gd name="connsiteX2293" fmla="*/ 3722926 w 3911893"/>
              <a:gd name="connsiteY2293" fmla="*/ 1334698 h 3797612"/>
              <a:gd name="connsiteX2294" fmla="*/ 3722804 w 3911893"/>
              <a:gd name="connsiteY2294" fmla="*/ 1334846 h 3797612"/>
              <a:gd name="connsiteX2295" fmla="*/ 3722838 w 3911893"/>
              <a:gd name="connsiteY2295" fmla="*/ 1334684 h 3797612"/>
              <a:gd name="connsiteX2296" fmla="*/ 3825842 w 3911893"/>
              <a:gd name="connsiteY2296" fmla="*/ 1212245 h 3797612"/>
              <a:gd name="connsiteX2297" fmla="*/ 3823288 w 3911893"/>
              <a:gd name="connsiteY2297" fmla="*/ 1214507 h 3797612"/>
              <a:gd name="connsiteX2298" fmla="*/ 3825193 w 3911893"/>
              <a:gd name="connsiteY2298" fmla="*/ 1212192 h 3797612"/>
              <a:gd name="connsiteX2299" fmla="*/ 3729752 w 3911893"/>
              <a:gd name="connsiteY2299" fmla="*/ 1330489 h 3797612"/>
              <a:gd name="connsiteX2300" fmla="*/ 3724850 w 3911893"/>
              <a:gd name="connsiteY2300" fmla="*/ 1328974 h 3797612"/>
              <a:gd name="connsiteX2301" fmla="*/ 3723157 w 3911893"/>
              <a:gd name="connsiteY2301" fmla="*/ 1333150 h 3797612"/>
              <a:gd name="connsiteX2302" fmla="*/ 3724372 w 3911893"/>
              <a:gd name="connsiteY2302" fmla="*/ 1327321 h 3797612"/>
              <a:gd name="connsiteX2303" fmla="*/ 3728679 w 3911893"/>
              <a:gd name="connsiteY2303" fmla="*/ 1319531 h 3797612"/>
              <a:gd name="connsiteX2304" fmla="*/ 3732332 w 3911893"/>
              <a:gd name="connsiteY2304" fmla="*/ 1319179 h 3797612"/>
              <a:gd name="connsiteX2305" fmla="*/ 3729752 w 3911893"/>
              <a:gd name="connsiteY2305" fmla="*/ 1330489 h 3797612"/>
              <a:gd name="connsiteX2306" fmla="*/ 3727857 w 3911893"/>
              <a:gd name="connsiteY2306" fmla="*/ 1333639 h 3797612"/>
              <a:gd name="connsiteX2307" fmla="*/ 3726327 w 3911893"/>
              <a:gd name="connsiteY2307" fmla="*/ 1335226 h 3797612"/>
              <a:gd name="connsiteX2308" fmla="*/ 3722926 w 3911893"/>
              <a:gd name="connsiteY2308" fmla="*/ 1334698 h 3797612"/>
              <a:gd name="connsiteX2309" fmla="*/ 3723216 w 3911893"/>
              <a:gd name="connsiteY2309" fmla="*/ 1334345 h 3797612"/>
              <a:gd name="connsiteX2310" fmla="*/ 3726099 w 3911893"/>
              <a:gd name="connsiteY2310" fmla="*/ 1330841 h 3797612"/>
              <a:gd name="connsiteX2311" fmla="*/ 3894876 w 3911893"/>
              <a:gd name="connsiteY2311" fmla="*/ 1133885 h 3797612"/>
              <a:gd name="connsiteX2312" fmla="*/ 3892772 w 3911893"/>
              <a:gd name="connsiteY2312" fmla="*/ 1135932 h 3797612"/>
              <a:gd name="connsiteX2313" fmla="*/ 3891712 w 3911893"/>
              <a:gd name="connsiteY2313" fmla="*/ 1136962 h 3797612"/>
              <a:gd name="connsiteX2314" fmla="*/ 3891895 w 3911893"/>
              <a:gd name="connsiteY2314" fmla="*/ 1135210 h 3797612"/>
              <a:gd name="connsiteX2315" fmla="*/ 3894876 w 3911893"/>
              <a:gd name="connsiteY2315" fmla="*/ 1133885 h 3797612"/>
              <a:gd name="connsiteX2316" fmla="*/ 3896075 w 3911893"/>
              <a:gd name="connsiteY2316" fmla="*/ 1152863 h 3797612"/>
              <a:gd name="connsiteX2317" fmla="*/ 3894398 w 3911893"/>
              <a:gd name="connsiteY2317" fmla="*/ 1154901 h 3797612"/>
              <a:gd name="connsiteX2318" fmla="*/ 3893369 w 3911893"/>
              <a:gd name="connsiteY2318" fmla="*/ 1156152 h 3797612"/>
              <a:gd name="connsiteX2319" fmla="*/ 3893535 w 3911893"/>
              <a:gd name="connsiteY2319" fmla="*/ 1154170 h 3797612"/>
              <a:gd name="connsiteX2320" fmla="*/ 3896895 w 3911893"/>
              <a:gd name="connsiteY2320" fmla="*/ 1152442 h 3797612"/>
              <a:gd name="connsiteX2321" fmla="*/ 3896075 w 3911893"/>
              <a:gd name="connsiteY2321" fmla="*/ 1152863 h 3797612"/>
              <a:gd name="connsiteX2322" fmla="*/ 3896508 w 3911893"/>
              <a:gd name="connsiteY2322" fmla="*/ 1152337 h 3797612"/>
              <a:gd name="connsiteX2323" fmla="*/ 3897327 w 3911893"/>
              <a:gd name="connsiteY2323" fmla="*/ 1151853 h 3797612"/>
              <a:gd name="connsiteX2324" fmla="*/ 3896895 w 3911893"/>
              <a:gd name="connsiteY2324" fmla="*/ 1152442 h 3797612"/>
              <a:gd name="connsiteX2325" fmla="*/ 2600299 w 3911893"/>
              <a:gd name="connsiteY2325" fmla="*/ 2736425 h 3797612"/>
              <a:gd name="connsiteX2326" fmla="*/ 2599556 w 3911893"/>
              <a:gd name="connsiteY2326" fmla="*/ 2737050 h 3797612"/>
              <a:gd name="connsiteX2327" fmla="*/ 2599562 w 3911893"/>
              <a:gd name="connsiteY2327" fmla="*/ 2736914 h 3797612"/>
              <a:gd name="connsiteX2328" fmla="*/ 2599376 w 3911893"/>
              <a:gd name="connsiteY2328" fmla="*/ 2741123 h 3797612"/>
              <a:gd name="connsiteX2329" fmla="*/ 2595348 w 3911893"/>
              <a:gd name="connsiteY2329" fmla="*/ 2740590 h 3797612"/>
              <a:gd name="connsiteX2330" fmla="*/ 2599556 w 3911893"/>
              <a:gd name="connsiteY2330" fmla="*/ 2737050 h 3797612"/>
              <a:gd name="connsiteX2331" fmla="*/ 2599448 w 3911893"/>
              <a:gd name="connsiteY2331" fmla="*/ 2739503 h 3797612"/>
              <a:gd name="connsiteX2332" fmla="*/ 2599376 w 3911893"/>
              <a:gd name="connsiteY2332" fmla="*/ 2741123 h 3797612"/>
              <a:gd name="connsiteX2333" fmla="*/ 2282061 w 3911893"/>
              <a:gd name="connsiteY2333" fmla="*/ 3160503 h 3797612"/>
              <a:gd name="connsiteX2334" fmla="*/ 2280942 w 3911893"/>
              <a:gd name="connsiteY2334" fmla="*/ 3160842 h 3797612"/>
              <a:gd name="connsiteX2335" fmla="*/ 2281294 w 3911893"/>
              <a:gd name="connsiteY2335" fmla="*/ 3160181 h 3797612"/>
              <a:gd name="connsiteX2336" fmla="*/ 3799738 w 3911893"/>
              <a:gd name="connsiteY2336" fmla="*/ 1345853 h 3797612"/>
              <a:gd name="connsiteX2337" fmla="*/ 3800417 w 3911893"/>
              <a:gd name="connsiteY2337" fmla="*/ 1343714 h 3797612"/>
              <a:gd name="connsiteX2338" fmla="*/ 3800945 w 3911893"/>
              <a:gd name="connsiteY2338" fmla="*/ 1342050 h 3797612"/>
              <a:gd name="connsiteX2339" fmla="*/ 3802593 w 3911893"/>
              <a:gd name="connsiteY2339" fmla="*/ 1340047 h 3797612"/>
              <a:gd name="connsiteX2340" fmla="*/ 3796718 w 3911893"/>
              <a:gd name="connsiteY2340" fmla="*/ 1355362 h 3797612"/>
              <a:gd name="connsiteX2341" fmla="*/ 3794730 w 3911893"/>
              <a:gd name="connsiteY2341" fmla="*/ 1356246 h 3797612"/>
              <a:gd name="connsiteX2342" fmla="*/ 3794597 w 3911893"/>
              <a:gd name="connsiteY2342" fmla="*/ 1356304 h 3797612"/>
              <a:gd name="connsiteX2343" fmla="*/ 3799738 w 3911893"/>
              <a:gd name="connsiteY2343" fmla="*/ 1345853 h 3797612"/>
              <a:gd name="connsiteX2344" fmla="*/ 3769423 w 3911893"/>
              <a:gd name="connsiteY2344" fmla="*/ 1396711 h 3797612"/>
              <a:gd name="connsiteX2345" fmla="*/ 3768214 w 3911893"/>
              <a:gd name="connsiteY2345" fmla="*/ 1396136 h 3797612"/>
              <a:gd name="connsiteX2346" fmla="*/ 3763286 w 3911893"/>
              <a:gd name="connsiteY2346" fmla="*/ 1393794 h 3797612"/>
              <a:gd name="connsiteX2347" fmla="*/ 3766596 w 3911893"/>
              <a:gd name="connsiteY2347" fmla="*/ 1388141 h 3797612"/>
              <a:gd name="connsiteX2348" fmla="*/ 3768925 w 3911893"/>
              <a:gd name="connsiteY2348" fmla="*/ 1396039 h 3797612"/>
              <a:gd name="connsiteX2349" fmla="*/ 3769622 w 3911893"/>
              <a:gd name="connsiteY2349" fmla="*/ 1395836 h 3797612"/>
              <a:gd name="connsiteX2350" fmla="*/ 3313493 w 3911893"/>
              <a:gd name="connsiteY2350" fmla="*/ 1953909 h 3797612"/>
              <a:gd name="connsiteX2351" fmla="*/ 3310191 w 3911893"/>
              <a:gd name="connsiteY2351" fmla="*/ 1956595 h 3797612"/>
              <a:gd name="connsiteX2352" fmla="*/ 3310234 w 3911893"/>
              <a:gd name="connsiteY2352" fmla="*/ 1955623 h 3797612"/>
              <a:gd name="connsiteX2353" fmla="*/ 3313456 w 3911893"/>
              <a:gd name="connsiteY2353" fmla="*/ 1953826 h 3797612"/>
              <a:gd name="connsiteX2354" fmla="*/ 3313493 w 3911893"/>
              <a:gd name="connsiteY2354" fmla="*/ 1953909 h 3797612"/>
              <a:gd name="connsiteX2355" fmla="*/ 3310081 w 3911893"/>
              <a:gd name="connsiteY2355" fmla="*/ 1959078 h 3797612"/>
              <a:gd name="connsiteX2356" fmla="*/ 3309998 w 3911893"/>
              <a:gd name="connsiteY2356" fmla="*/ 1956753 h 3797612"/>
              <a:gd name="connsiteX2357" fmla="*/ 3310191 w 3911893"/>
              <a:gd name="connsiteY2357" fmla="*/ 1956595 h 3797612"/>
              <a:gd name="connsiteX2358" fmla="*/ 3310153 w 3911893"/>
              <a:gd name="connsiteY2358" fmla="*/ 1957458 h 3797612"/>
              <a:gd name="connsiteX2359" fmla="*/ 3310081 w 3911893"/>
              <a:gd name="connsiteY2359" fmla="*/ 1959078 h 3797612"/>
              <a:gd name="connsiteX2360" fmla="*/ 3774723 w 3911893"/>
              <a:gd name="connsiteY2360" fmla="*/ 1394356 h 3797612"/>
              <a:gd name="connsiteX2361" fmla="*/ 3769622 w 3911893"/>
              <a:gd name="connsiteY2361" fmla="*/ 1395836 h 3797612"/>
              <a:gd name="connsiteX2362" fmla="*/ 3770551 w 3911893"/>
              <a:gd name="connsiteY2362" fmla="*/ 1391763 h 3797612"/>
              <a:gd name="connsiteX2363" fmla="*/ 3770713 w 3911893"/>
              <a:gd name="connsiteY2363" fmla="*/ 1391056 h 3797612"/>
              <a:gd name="connsiteX2364" fmla="*/ 3774723 w 3911893"/>
              <a:gd name="connsiteY2364" fmla="*/ 1394356 h 3797612"/>
              <a:gd name="connsiteX2365" fmla="*/ 2122829 w 3911893"/>
              <a:gd name="connsiteY2365" fmla="*/ 3410229 h 3797612"/>
              <a:gd name="connsiteX2366" fmla="*/ 2117528 w 3911893"/>
              <a:gd name="connsiteY2366" fmla="*/ 3412584 h 3797612"/>
              <a:gd name="connsiteX2367" fmla="*/ 2122829 w 3911893"/>
              <a:gd name="connsiteY2367" fmla="*/ 3410229 h 3797612"/>
              <a:gd name="connsiteX2368" fmla="*/ 2290752 w 3911893"/>
              <a:gd name="connsiteY2368" fmla="*/ 3206903 h 3797612"/>
              <a:gd name="connsiteX2369" fmla="*/ 2289538 w 3911893"/>
              <a:gd name="connsiteY2369" fmla="*/ 3208084 h 3797612"/>
              <a:gd name="connsiteX2370" fmla="*/ 2286992 w 3911893"/>
              <a:gd name="connsiteY2370" fmla="*/ 3203809 h 3797612"/>
              <a:gd name="connsiteX2371" fmla="*/ 2290752 w 3911893"/>
              <a:gd name="connsiteY2371" fmla="*/ 3206903 h 3797612"/>
              <a:gd name="connsiteX2372" fmla="*/ 2999344 w 3911893"/>
              <a:gd name="connsiteY2372" fmla="*/ 2361622 h 3797612"/>
              <a:gd name="connsiteX2373" fmla="*/ 2996413 w 3911893"/>
              <a:gd name="connsiteY2373" fmla="*/ 2359210 h 3797612"/>
              <a:gd name="connsiteX2374" fmla="*/ 2995160 w 3911893"/>
              <a:gd name="connsiteY2374" fmla="*/ 2358179 h 3797612"/>
              <a:gd name="connsiteX2375" fmla="*/ 3000460 w 3911893"/>
              <a:gd name="connsiteY2375" fmla="*/ 2355824 h 3797612"/>
              <a:gd name="connsiteX2376" fmla="*/ 3003376 w 3911893"/>
              <a:gd name="connsiteY2376" fmla="*/ 2356493 h 3797612"/>
              <a:gd name="connsiteX2377" fmla="*/ 3000294 w 3911893"/>
              <a:gd name="connsiteY2377" fmla="*/ 2360305 h 3797612"/>
              <a:gd name="connsiteX2378" fmla="*/ 3000305 w 3911893"/>
              <a:gd name="connsiteY2378" fmla="*/ 2362413 h 3797612"/>
              <a:gd name="connsiteX2379" fmla="*/ 2998686 w 3911893"/>
              <a:gd name="connsiteY2379" fmla="*/ 2363600 h 3797612"/>
              <a:gd name="connsiteX2380" fmla="*/ 2997646 w 3911893"/>
              <a:gd name="connsiteY2380" fmla="*/ 2363977 h 3797612"/>
              <a:gd name="connsiteX2381" fmla="*/ 2999344 w 3911893"/>
              <a:gd name="connsiteY2381" fmla="*/ 2361622 h 3797612"/>
              <a:gd name="connsiteX2382" fmla="*/ 2990098 w 3911893"/>
              <a:gd name="connsiteY2382" fmla="*/ 2377103 h 3797612"/>
              <a:gd name="connsiteX2383" fmla="*/ 2984341 w 3911893"/>
              <a:gd name="connsiteY2383" fmla="*/ 2379502 h 3797612"/>
              <a:gd name="connsiteX2384" fmla="*/ 2987636 w 3911893"/>
              <a:gd name="connsiteY2384" fmla="*/ 2375497 h 3797612"/>
              <a:gd name="connsiteX2385" fmla="*/ 2990098 w 3911893"/>
              <a:gd name="connsiteY2385" fmla="*/ 2377103 h 3797612"/>
              <a:gd name="connsiteX2386" fmla="*/ 2985771 w 3911893"/>
              <a:gd name="connsiteY2386" fmla="*/ 2394112 h 3797612"/>
              <a:gd name="connsiteX2387" fmla="*/ 2993848 w 3911893"/>
              <a:gd name="connsiteY2387" fmla="*/ 2380975 h 3797612"/>
              <a:gd name="connsiteX2388" fmla="*/ 2993999 w 3911893"/>
              <a:gd name="connsiteY2388" fmla="*/ 2381103 h 3797612"/>
              <a:gd name="connsiteX2389" fmla="*/ 2992233 w 3911893"/>
              <a:gd name="connsiteY2389" fmla="*/ 2383896 h 3797612"/>
              <a:gd name="connsiteX2390" fmla="*/ 2985771 w 3911893"/>
              <a:gd name="connsiteY2390" fmla="*/ 2394112 h 3797612"/>
              <a:gd name="connsiteX2391" fmla="*/ 2076219 w 3911893"/>
              <a:gd name="connsiteY2391" fmla="*/ 3519979 h 3797612"/>
              <a:gd name="connsiteX2392" fmla="*/ 2076162 w 3911893"/>
              <a:gd name="connsiteY2392" fmla="*/ 3520015 h 3797612"/>
              <a:gd name="connsiteX2393" fmla="*/ 2076042 w 3911893"/>
              <a:gd name="connsiteY2393" fmla="*/ 3516138 h 3797612"/>
              <a:gd name="connsiteX2394" fmla="*/ 3009566 w 3911893"/>
              <a:gd name="connsiteY2394" fmla="*/ 2436528 h 3797612"/>
              <a:gd name="connsiteX2395" fmla="*/ 3007758 w 3911893"/>
              <a:gd name="connsiteY2395" fmla="*/ 2438018 h 3797612"/>
              <a:gd name="connsiteX2396" fmla="*/ 3009974 w 3911893"/>
              <a:gd name="connsiteY2396" fmla="*/ 2434175 h 3797612"/>
              <a:gd name="connsiteX2397" fmla="*/ 3250892 w 3911893"/>
              <a:gd name="connsiteY2397" fmla="*/ 2145454 h 3797612"/>
              <a:gd name="connsiteX2398" fmla="*/ 3247596 w 3911893"/>
              <a:gd name="connsiteY2398" fmla="*/ 2149459 h 3797612"/>
              <a:gd name="connsiteX2399" fmla="*/ 3247828 w 3911893"/>
              <a:gd name="connsiteY2399" fmla="*/ 2148441 h 3797612"/>
              <a:gd name="connsiteX2400" fmla="*/ 3249813 w 3911893"/>
              <a:gd name="connsiteY2400" fmla="*/ 2145616 h 3797612"/>
              <a:gd name="connsiteX2401" fmla="*/ 3250892 w 3911893"/>
              <a:gd name="connsiteY2401" fmla="*/ 2145454 h 3797612"/>
              <a:gd name="connsiteX2402" fmla="*/ 3007206 w 3911893"/>
              <a:gd name="connsiteY2402" fmla="*/ 2448269 h 3797612"/>
              <a:gd name="connsiteX2403" fmla="*/ 3007864 w 3911893"/>
              <a:gd name="connsiteY2403" fmla="*/ 2446320 h 3797612"/>
              <a:gd name="connsiteX2404" fmla="*/ 3007653 w 3911893"/>
              <a:gd name="connsiteY2404" fmla="*/ 2447534 h 3797612"/>
              <a:gd name="connsiteX2405" fmla="*/ 3007206 w 3911893"/>
              <a:gd name="connsiteY2405" fmla="*/ 2448269 h 3797612"/>
              <a:gd name="connsiteX2406" fmla="*/ 3724845 w 3911893"/>
              <a:gd name="connsiteY2406" fmla="*/ 1581676 h 3797612"/>
              <a:gd name="connsiteX2407" fmla="*/ 3724487 w 3911893"/>
              <a:gd name="connsiteY2407" fmla="*/ 1578023 h 3797612"/>
              <a:gd name="connsiteX2408" fmla="*/ 3728221 w 3911893"/>
              <a:gd name="connsiteY2408" fmla="*/ 1571441 h 3797612"/>
              <a:gd name="connsiteX2409" fmla="*/ 3728608 w 3911893"/>
              <a:gd name="connsiteY2409" fmla="*/ 1570760 h 3797612"/>
              <a:gd name="connsiteX2410" fmla="*/ 3727550 w 3911893"/>
              <a:gd name="connsiteY2410" fmla="*/ 1577238 h 3797612"/>
              <a:gd name="connsiteX2411" fmla="*/ 3724845 w 3911893"/>
              <a:gd name="connsiteY2411" fmla="*/ 1581676 h 3797612"/>
              <a:gd name="connsiteX2412" fmla="*/ 3702396 w 3911893"/>
              <a:gd name="connsiteY2412" fmla="*/ 1611604 h 3797612"/>
              <a:gd name="connsiteX2413" fmla="*/ 3702206 w 3911893"/>
              <a:gd name="connsiteY2413" fmla="*/ 1611744 h 3797612"/>
              <a:gd name="connsiteX2414" fmla="*/ 3702267 w 3911893"/>
              <a:gd name="connsiteY2414" fmla="*/ 1611479 h 3797612"/>
              <a:gd name="connsiteX2415" fmla="*/ 3702315 w 3911893"/>
              <a:gd name="connsiteY2415" fmla="*/ 1611494 h 3797612"/>
              <a:gd name="connsiteX2416" fmla="*/ 3579147 w 3911893"/>
              <a:gd name="connsiteY2416" fmla="*/ 1770574 h 3797612"/>
              <a:gd name="connsiteX2417" fmla="*/ 3578113 w 3911893"/>
              <a:gd name="connsiteY2417" fmla="*/ 1768253 h 3797612"/>
              <a:gd name="connsiteX2418" fmla="*/ 3579329 w 3911893"/>
              <a:gd name="connsiteY2418" fmla="*/ 1766708 h 3797612"/>
              <a:gd name="connsiteX2419" fmla="*/ 3580101 w 3911893"/>
              <a:gd name="connsiteY2419" fmla="*/ 1768707 h 3797612"/>
              <a:gd name="connsiteX2420" fmla="*/ 3579275 w 3911893"/>
              <a:gd name="connsiteY2420" fmla="*/ 1770861 h 3797612"/>
              <a:gd name="connsiteX2421" fmla="*/ 3579057 w 3911893"/>
              <a:gd name="connsiteY2421" fmla="*/ 1770751 h 3797612"/>
              <a:gd name="connsiteX2422" fmla="*/ 3579147 w 3911893"/>
              <a:gd name="connsiteY2422" fmla="*/ 1770574 h 3797612"/>
              <a:gd name="connsiteX2423" fmla="*/ 3711446 w 3911893"/>
              <a:gd name="connsiteY2423" fmla="*/ 1614309 h 3797612"/>
              <a:gd name="connsiteX2424" fmla="*/ 3709798 w 3911893"/>
              <a:gd name="connsiteY2424" fmla="*/ 1616311 h 3797612"/>
              <a:gd name="connsiteX2425" fmla="*/ 3706145 w 3911893"/>
              <a:gd name="connsiteY2425" fmla="*/ 1616664 h 3797612"/>
              <a:gd name="connsiteX2426" fmla="*/ 3702396 w 3911893"/>
              <a:gd name="connsiteY2426" fmla="*/ 1611604 h 3797612"/>
              <a:gd name="connsiteX2427" fmla="*/ 3702477 w 3911893"/>
              <a:gd name="connsiteY2427" fmla="*/ 1611544 h 3797612"/>
              <a:gd name="connsiteX2428" fmla="*/ 3587593 w 3911893"/>
              <a:gd name="connsiteY2428" fmla="*/ 1766371 h 3797612"/>
              <a:gd name="connsiteX2429" fmla="*/ 3584575 w 3911893"/>
              <a:gd name="connsiteY2429" fmla="*/ 1768506 h 3797612"/>
              <a:gd name="connsiteX2430" fmla="*/ 3584987 w 3911893"/>
              <a:gd name="connsiteY2430" fmla="*/ 1768005 h 3797612"/>
              <a:gd name="connsiteX2431" fmla="*/ 3586051 w 3911893"/>
              <a:gd name="connsiteY2431" fmla="*/ 1766713 h 3797612"/>
              <a:gd name="connsiteX2432" fmla="*/ 3586480 w 3911893"/>
              <a:gd name="connsiteY2432" fmla="*/ 1766767 h 3797612"/>
              <a:gd name="connsiteX2433" fmla="*/ 3587593 w 3911893"/>
              <a:gd name="connsiteY2433" fmla="*/ 1766371 h 3797612"/>
              <a:gd name="connsiteX2434" fmla="*/ 3665374 w 3911893"/>
              <a:gd name="connsiteY2434" fmla="*/ 1673370 h 3797612"/>
              <a:gd name="connsiteX2435" fmla="*/ 3662016 w 3911893"/>
              <a:gd name="connsiteY2435" fmla="*/ 1674385 h 3797612"/>
              <a:gd name="connsiteX2436" fmla="*/ 3665550 w 3911893"/>
              <a:gd name="connsiteY2436" fmla="*/ 1672815 h 3797612"/>
              <a:gd name="connsiteX2437" fmla="*/ 3668716 w 3911893"/>
              <a:gd name="connsiteY2437" fmla="*/ 1671408 h 3797612"/>
              <a:gd name="connsiteX2438" fmla="*/ 3665550 w 3911893"/>
              <a:gd name="connsiteY2438" fmla="*/ 1672815 h 3797612"/>
              <a:gd name="connsiteX2439" fmla="*/ 3666793 w 3911893"/>
              <a:gd name="connsiteY2439" fmla="*/ 1668900 h 3797612"/>
              <a:gd name="connsiteX2440" fmla="*/ 3668033 w 3911893"/>
              <a:gd name="connsiteY2440" fmla="*/ 1667583 h 3797612"/>
              <a:gd name="connsiteX2441" fmla="*/ 2888217 w 3911893"/>
              <a:gd name="connsiteY2441" fmla="*/ 2628344 h 3797612"/>
              <a:gd name="connsiteX2442" fmla="*/ 2888053 w 3911893"/>
              <a:gd name="connsiteY2442" fmla="*/ 2627978 h 3797612"/>
              <a:gd name="connsiteX2443" fmla="*/ 2888182 w 3911893"/>
              <a:gd name="connsiteY2443" fmla="*/ 2627542 h 3797612"/>
              <a:gd name="connsiteX2444" fmla="*/ 3673332 w 3911893"/>
              <a:gd name="connsiteY2444" fmla="*/ 1676980 h 3797612"/>
              <a:gd name="connsiteX2445" fmla="*/ 3671067 w 3911893"/>
              <a:gd name="connsiteY2445" fmla="*/ 1679734 h 3797612"/>
              <a:gd name="connsiteX2446" fmla="*/ 3670037 w 3911893"/>
              <a:gd name="connsiteY2446" fmla="*/ 1680985 h 3797612"/>
              <a:gd name="connsiteX2447" fmla="*/ 3666027 w 3911893"/>
              <a:gd name="connsiteY2447" fmla="*/ 1677685 h 3797612"/>
              <a:gd name="connsiteX2448" fmla="*/ 3668736 w 3911893"/>
              <a:gd name="connsiteY2448" fmla="*/ 1671519 h 3797612"/>
              <a:gd name="connsiteX2449" fmla="*/ 3668716 w 3911893"/>
              <a:gd name="connsiteY2449" fmla="*/ 1671408 h 3797612"/>
              <a:gd name="connsiteX2450" fmla="*/ 3671292 w 3911893"/>
              <a:gd name="connsiteY2450" fmla="*/ 1670264 h 3797612"/>
              <a:gd name="connsiteX2451" fmla="*/ 3672617 w 3911893"/>
              <a:gd name="connsiteY2451" fmla="*/ 1669675 h 3797612"/>
              <a:gd name="connsiteX2452" fmla="*/ 3671327 w 3911893"/>
              <a:gd name="connsiteY2452" fmla="*/ 1675330 h 3797612"/>
              <a:gd name="connsiteX2453" fmla="*/ 3673332 w 3911893"/>
              <a:gd name="connsiteY2453" fmla="*/ 1676980 h 3797612"/>
              <a:gd name="connsiteX2454" fmla="*/ 2103822 w 3911893"/>
              <a:gd name="connsiteY2454" fmla="*/ 3592725 h 3797612"/>
              <a:gd name="connsiteX2455" fmla="*/ 2107692 w 3911893"/>
              <a:gd name="connsiteY2455" fmla="*/ 3575761 h 3797612"/>
              <a:gd name="connsiteX2456" fmla="*/ 2108354 w 3911893"/>
              <a:gd name="connsiteY2456" fmla="*/ 3575466 h 3797612"/>
              <a:gd name="connsiteX2457" fmla="*/ 2112006 w 3911893"/>
              <a:gd name="connsiteY2457" fmla="*/ 3573843 h 3797612"/>
              <a:gd name="connsiteX2458" fmla="*/ 2111424 w 3911893"/>
              <a:gd name="connsiteY2458" fmla="*/ 3580931 h 3797612"/>
              <a:gd name="connsiteX2459" fmla="*/ 2103822 w 3911893"/>
              <a:gd name="connsiteY2459" fmla="*/ 3592725 h 3797612"/>
              <a:gd name="connsiteX2460" fmla="*/ 2891406 w 3911893"/>
              <a:gd name="connsiteY2460" fmla="*/ 2635501 h 3797612"/>
              <a:gd name="connsiteX2461" fmla="*/ 2888523 w 3911893"/>
              <a:gd name="connsiteY2461" fmla="*/ 2639006 h 3797612"/>
              <a:gd name="connsiteX2462" fmla="*/ 2888400 w 3911893"/>
              <a:gd name="connsiteY2462" fmla="*/ 2639155 h 3797612"/>
              <a:gd name="connsiteX2463" fmla="*/ 2888462 w 3911893"/>
              <a:gd name="connsiteY2463" fmla="*/ 2633971 h 3797612"/>
              <a:gd name="connsiteX2464" fmla="*/ 2888217 w 3911893"/>
              <a:gd name="connsiteY2464" fmla="*/ 2628344 h 3797612"/>
              <a:gd name="connsiteX2465" fmla="*/ 2890815 w 3911893"/>
              <a:gd name="connsiteY2465" fmla="*/ 2634176 h 3797612"/>
              <a:gd name="connsiteX2466" fmla="*/ 2891406 w 3911893"/>
              <a:gd name="connsiteY2466" fmla="*/ 2635501 h 3797612"/>
              <a:gd name="connsiteX2467" fmla="*/ 2817725 w 3911893"/>
              <a:gd name="connsiteY2467" fmla="*/ 2740910 h 3797612"/>
              <a:gd name="connsiteX2468" fmla="*/ 2814323 w 3911893"/>
              <a:gd name="connsiteY2468" fmla="*/ 2733274 h 3797612"/>
              <a:gd name="connsiteX2469" fmla="*/ 2819175 w 3911893"/>
              <a:gd name="connsiteY2469" fmla="*/ 2738106 h 3797612"/>
              <a:gd name="connsiteX2470" fmla="*/ 3024808 w 3911893"/>
              <a:gd name="connsiteY2470" fmla="*/ 2545080 h 3797612"/>
              <a:gd name="connsiteX2471" fmla="*/ 3025645 w 3911893"/>
              <a:gd name="connsiteY2471" fmla="*/ 2537740 h 3797612"/>
              <a:gd name="connsiteX2472" fmla="*/ 3024355 w 3911893"/>
              <a:gd name="connsiteY2472" fmla="*/ 2543396 h 3797612"/>
              <a:gd name="connsiteX2473" fmla="*/ 3025018 w 3911893"/>
              <a:gd name="connsiteY2473" fmla="*/ 2543101 h 3797612"/>
              <a:gd name="connsiteX2474" fmla="*/ 3026093 w 3911893"/>
              <a:gd name="connsiteY2474" fmla="*/ 2542623 h 3797612"/>
              <a:gd name="connsiteX2475" fmla="*/ 3066620 w 3911893"/>
              <a:gd name="connsiteY2475" fmla="*/ 2504289 h 3797612"/>
              <a:gd name="connsiteX2476" fmla="*/ 3066620 w 3911893"/>
              <a:gd name="connsiteY2476" fmla="*/ 2504289 h 3797612"/>
              <a:gd name="connsiteX2477" fmla="*/ 3066396 w 3911893"/>
              <a:gd name="connsiteY2477" fmla="*/ 2502006 h 3797612"/>
              <a:gd name="connsiteX2478" fmla="*/ 3066620 w 3911893"/>
              <a:gd name="connsiteY2478" fmla="*/ 2504289 h 3797612"/>
              <a:gd name="connsiteX2479" fmla="*/ 2231737 w 3911893"/>
              <a:gd name="connsiteY2479" fmla="*/ 3543369 h 3797612"/>
              <a:gd name="connsiteX2480" fmla="*/ 2231617 w 3911893"/>
              <a:gd name="connsiteY2480" fmla="*/ 3542135 h 3797612"/>
              <a:gd name="connsiteX2481" fmla="*/ 2231450 w 3911893"/>
              <a:gd name="connsiteY2481" fmla="*/ 3540440 h 3797612"/>
              <a:gd name="connsiteX2482" fmla="*/ 2234170 w 3911893"/>
              <a:gd name="connsiteY2482" fmla="*/ 3532901 h 3797612"/>
              <a:gd name="connsiteX2483" fmla="*/ 2233997 w 3911893"/>
              <a:gd name="connsiteY2483" fmla="*/ 3534963 h 3797612"/>
              <a:gd name="connsiteX2484" fmla="*/ 2231751 w 3911893"/>
              <a:gd name="connsiteY2484" fmla="*/ 3543505 h 3797612"/>
              <a:gd name="connsiteX2485" fmla="*/ 2231710 w 3911893"/>
              <a:gd name="connsiteY2485" fmla="*/ 3543471 h 3797612"/>
              <a:gd name="connsiteX2486" fmla="*/ 2231737 w 3911893"/>
              <a:gd name="connsiteY2486" fmla="*/ 3543369 h 3797612"/>
              <a:gd name="connsiteX2487" fmla="*/ 2842048 w 3911893"/>
              <a:gd name="connsiteY2487" fmla="*/ 2816953 h 3797612"/>
              <a:gd name="connsiteX2488" fmla="*/ 2842406 w 3911893"/>
              <a:gd name="connsiteY2488" fmla="*/ 2814729 h 3797612"/>
              <a:gd name="connsiteX2489" fmla="*/ 2843212 w 3911893"/>
              <a:gd name="connsiteY2489" fmla="*/ 2814900 h 3797612"/>
              <a:gd name="connsiteX2490" fmla="*/ 2251305 w 3911893"/>
              <a:gd name="connsiteY2490" fmla="*/ 3536086 h 3797612"/>
              <a:gd name="connsiteX2491" fmla="*/ 2246362 w 3911893"/>
              <a:gd name="connsiteY2491" fmla="*/ 3542094 h 3797612"/>
              <a:gd name="connsiteX2492" fmla="*/ 2241994 w 3911893"/>
              <a:gd name="connsiteY2492" fmla="*/ 3535142 h 3797612"/>
              <a:gd name="connsiteX2493" fmla="*/ 2243284 w 3911893"/>
              <a:gd name="connsiteY2493" fmla="*/ 3529487 h 3797612"/>
              <a:gd name="connsiteX2494" fmla="*/ 2243642 w 3911893"/>
              <a:gd name="connsiteY2494" fmla="*/ 3533139 h 3797612"/>
              <a:gd name="connsiteX2495" fmla="*/ 2251305 w 3911893"/>
              <a:gd name="connsiteY2495" fmla="*/ 3536086 h 3797612"/>
              <a:gd name="connsiteX2496" fmla="*/ 2859357 w 3911893"/>
              <a:gd name="connsiteY2496" fmla="*/ 2854283 h 3797612"/>
              <a:gd name="connsiteX2497" fmla="*/ 2849331 w 3911893"/>
              <a:gd name="connsiteY2497" fmla="*/ 2846034 h 3797612"/>
              <a:gd name="connsiteX2498" fmla="*/ 2836367 w 3911893"/>
              <a:gd name="connsiteY2498" fmla="*/ 2845442 h 3797612"/>
              <a:gd name="connsiteX2499" fmla="*/ 2840952 w 3911893"/>
              <a:gd name="connsiteY2499" fmla="*/ 2835782 h 3797612"/>
              <a:gd name="connsiteX2500" fmla="*/ 2840595 w 3911893"/>
              <a:gd name="connsiteY2500" fmla="*/ 2832129 h 3797612"/>
              <a:gd name="connsiteX2501" fmla="*/ 2845895 w 3911893"/>
              <a:gd name="connsiteY2501" fmla="*/ 2829774 h 3797612"/>
              <a:gd name="connsiteX2502" fmla="*/ 2844465 w 3911893"/>
              <a:gd name="connsiteY2502" fmla="*/ 2815164 h 3797612"/>
              <a:gd name="connsiteX2503" fmla="*/ 2843212 w 3911893"/>
              <a:gd name="connsiteY2503" fmla="*/ 2814900 h 3797612"/>
              <a:gd name="connsiteX2504" fmla="*/ 2847403 w 3911893"/>
              <a:gd name="connsiteY2504" fmla="*/ 2807507 h 3797612"/>
              <a:gd name="connsiteX2505" fmla="*/ 2835154 w 3911893"/>
              <a:gd name="connsiteY2505" fmla="*/ 2814220 h 3797612"/>
              <a:gd name="connsiteX2506" fmla="*/ 2840314 w 3911893"/>
              <a:gd name="connsiteY2506" fmla="*/ 2791600 h 3797612"/>
              <a:gd name="connsiteX2507" fmla="*/ 2843035 w 3911893"/>
              <a:gd name="connsiteY2507" fmla="*/ 2800555 h 3797612"/>
              <a:gd name="connsiteX2508" fmla="*/ 2842367 w 3911893"/>
              <a:gd name="connsiteY2508" fmla="*/ 2802107 h 3797612"/>
              <a:gd name="connsiteX2509" fmla="*/ 2838431 w 3911893"/>
              <a:gd name="connsiteY2509" fmla="*/ 2803850 h 3797612"/>
              <a:gd name="connsiteX2510" fmla="*/ 2841885 w 3911893"/>
              <a:gd name="connsiteY2510" fmla="*/ 2803229 h 3797612"/>
              <a:gd name="connsiteX2511" fmla="*/ 2842367 w 3911893"/>
              <a:gd name="connsiteY2511" fmla="*/ 2802107 h 3797612"/>
              <a:gd name="connsiteX2512" fmla="*/ 2851988 w 3911893"/>
              <a:gd name="connsiteY2512" fmla="*/ 2797846 h 3797612"/>
              <a:gd name="connsiteX2513" fmla="*/ 2849268 w 3911893"/>
              <a:gd name="connsiteY2513" fmla="*/ 2788892 h 3797612"/>
              <a:gd name="connsiteX2514" fmla="*/ 2854569 w 3911893"/>
              <a:gd name="connsiteY2514" fmla="*/ 2786537 h 3797612"/>
              <a:gd name="connsiteX2515" fmla="*/ 2854211 w 3911893"/>
              <a:gd name="connsiteY2515" fmla="*/ 2782884 h 3797612"/>
              <a:gd name="connsiteX2516" fmla="*/ 2843252 w 3911893"/>
              <a:gd name="connsiteY2516" fmla="*/ 2783942 h 3797612"/>
              <a:gd name="connsiteX2517" fmla="*/ 2841822 w 3911893"/>
              <a:gd name="connsiteY2517" fmla="*/ 2769332 h 3797612"/>
              <a:gd name="connsiteX2518" fmla="*/ 2826277 w 3911893"/>
              <a:gd name="connsiteY2518" fmla="*/ 2780051 h 3797612"/>
              <a:gd name="connsiteX2519" fmla="*/ 2822982 w 3911893"/>
              <a:gd name="connsiteY2519" fmla="*/ 2784056 h 3797612"/>
              <a:gd name="connsiteX2520" fmla="*/ 2815676 w 3911893"/>
              <a:gd name="connsiteY2520" fmla="*/ 2784761 h 3797612"/>
              <a:gd name="connsiteX2521" fmla="*/ 2807655 w 3911893"/>
              <a:gd name="connsiteY2521" fmla="*/ 2778162 h 3797612"/>
              <a:gd name="connsiteX2522" fmla="*/ 2799634 w 3911893"/>
              <a:gd name="connsiteY2522" fmla="*/ 2771562 h 3797612"/>
              <a:gd name="connsiteX2523" fmla="*/ 2797629 w 3911893"/>
              <a:gd name="connsiteY2523" fmla="*/ 2769912 h 3797612"/>
              <a:gd name="connsiteX2524" fmla="*/ 2797271 w 3911893"/>
              <a:gd name="connsiteY2524" fmla="*/ 2766260 h 3797612"/>
              <a:gd name="connsiteX2525" fmla="*/ 2804935 w 3911893"/>
              <a:gd name="connsiteY2525" fmla="*/ 2769207 h 3797612"/>
              <a:gd name="connsiteX2526" fmla="*/ 2815179 w 3911893"/>
              <a:gd name="connsiteY2526" fmla="*/ 2760844 h 3797612"/>
              <a:gd name="connsiteX2527" fmla="*/ 2817043 w 3911893"/>
              <a:gd name="connsiteY2527" fmla="*/ 2742229 h 3797612"/>
              <a:gd name="connsiteX2528" fmla="*/ 2817725 w 3911893"/>
              <a:gd name="connsiteY2528" fmla="*/ 2740910 h 3797612"/>
              <a:gd name="connsiteX2529" fmla="*/ 2822593 w 3911893"/>
              <a:gd name="connsiteY2529" fmla="*/ 2751832 h 3797612"/>
              <a:gd name="connsiteX2530" fmla="*/ 2823774 w 3911893"/>
              <a:gd name="connsiteY2530" fmla="*/ 2754483 h 3797612"/>
              <a:gd name="connsiteX2531" fmla="*/ 2831298 w 3911893"/>
              <a:gd name="connsiteY2531" fmla="*/ 2737166 h 3797612"/>
              <a:gd name="connsiteX2532" fmla="*/ 2828577 w 3911893"/>
              <a:gd name="connsiteY2532" fmla="*/ 2728211 h 3797612"/>
              <a:gd name="connsiteX2533" fmla="*/ 2831515 w 3911893"/>
              <a:gd name="connsiteY2533" fmla="*/ 2720554 h 3797612"/>
              <a:gd name="connsiteX2534" fmla="*/ 2823136 w 3911893"/>
              <a:gd name="connsiteY2534" fmla="*/ 2710302 h 3797612"/>
              <a:gd name="connsiteX2535" fmla="*/ 2835245 w 3911893"/>
              <a:gd name="connsiteY2535" fmla="*/ 2683324 h 3797612"/>
              <a:gd name="connsiteX2536" fmla="*/ 2828156 w 3911893"/>
              <a:gd name="connsiteY2536" fmla="*/ 2667417 h 3797612"/>
              <a:gd name="connsiteX2537" fmla="*/ 2836970 w 3911893"/>
              <a:gd name="connsiteY2537" fmla="*/ 2644444 h 3797612"/>
              <a:gd name="connsiteX2538" fmla="*/ 2830239 w 3911893"/>
              <a:gd name="connsiteY2538" fmla="*/ 2632190 h 3797612"/>
              <a:gd name="connsiteX2539" fmla="*/ 2832462 w 3911893"/>
              <a:gd name="connsiteY2539" fmla="*/ 2617227 h 3797612"/>
              <a:gd name="connsiteX2540" fmla="*/ 2837762 w 3911893"/>
              <a:gd name="connsiteY2540" fmla="*/ 2614872 h 3797612"/>
              <a:gd name="connsiteX2541" fmla="*/ 2837404 w 3911893"/>
              <a:gd name="connsiteY2541" fmla="*/ 2611219 h 3797612"/>
              <a:gd name="connsiteX2542" fmla="*/ 2829026 w 3911893"/>
              <a:gd name="connsiteY2542" fmla="*/ 2600967 h 3797612"/>
              <a:gd name="connsiteX2543" fmla="*/ 2829958 w 3911893"/>
              <a:gd name="connsiteY2543" fmla="*/ 2591660 h 3797612"/>
              <a:gd name="connsiteX2544" fmla="*/ 2838197 w 3911893"/>
              <a:gd name="connsiteY2544" fmla="*/ 2581647 h 3797612"/>
              <a:gd name="connsiteX2545" fmla="*/ 2836766 w 3911893"/>
              <a:gd name="connsiteY2545" fmla="*/ 2567037 h 3797612"/>
              <a:gd name="connsiteX2546" fmla="*/ 2827098 w 3911893"/>
              <a:gd name="connsiteY2546" fmla="*/ 2562440 h 3797612"/>
              <a:gd name="connsiteX2547" fmla="*/ 2829678 w 3911893"/>
              <a:gd name="connsiteY2547" fmla="*/ 2551130 h 3797612"/>
              <a:gd name="connsiteX2548" fmla="*/ 2825170 w 3911893"/>
              <a:gd name="connsiteY2548" fmla="*/ 2523913 h 3797612"/>
              <a:gd name="connsiteX2549" fmla="*/ 2828107 w 3911893"/>
              <a:gd name="connsiteY2549" fmla="*/ 2516256 h 3797612"/>
              <a:gd name="connsiteX2550" fmla="*/ 2823739 w 3911893"/>
              <a:gd name="connsiteY2550" fmla="*/ 2509304 h 3797612"/>
              <a:gd name="connsiteX2551" fmla="*/ 2818438 w 3911893"/>
              <a:gd name="connsiteY2551" fmla="*/ 2511659 h 3797612"/>
              <a:gd name="connsiteX2552" fmla="*/ 2811490 w 3911893"/>
              <a:gd name="connsiteY2552" fmla="*/ 2516017 h 3797612"/>
              <a:gd name="connsiteX2553" fmla="*/ 2812423 w 3911893"/>
              <a:gd name="connsiteY2553" fmla="*/ 2506710 h 3797612"/>
              <a:gd name="connsiteX2554" fmla="*/ 2809702 w 3911893"/>
              <a:gd name="connsiteY2554" fmla="*/ 2497754 h 3797612"/>
              <a:gd name="connsiteX2555" fmla="*/ 2806982 w 3911893"/>
              <a:gd name="connsiteY2555" fmla="*/ 2488800 h 3797612"/>
              <a:gd name="connsiteX2556" fmla="*/ 2809875 w 3911893"/>
              <a:gd name="connsiteY2556" fmla="*/ 2489248 h 3797612"/>
              <a:gd name="connsiteX2557" fmla="*/ 2810436 w 3911893"/>
              <a:gd name="connsiteY2557" fmla="*/ 2494947 h 3797612"/>
              <a:gd name="connsiteX2558" fmla="*/ 2810990 w 3911893"/>
              <a:gd name="connsiteY2558" fmla="*/ 2489421 h 3797612"/>
              <a:gd name="connsiteX2559" fmla="*/ 2809875 w 3911893"/>
              <a:gd name="connsiteY2559" fmla="*/ 2489248 h 3797612"/>
              <a:gd name="connsiteX2560" fmla="*/ 2809596 w 3911893"/>
              <a:gd name="connsiteY2560" fmla="*/ 2486405 h 3797612"/>
              <a:gd name="connsiteX2561" fmla="*/ 2808847 w 3911893"/>
              <a:gd name="connsiteY2561" fmla="*/ 2470185 h 3797612"/>
              <a:gd name="connsiteX2562" fmla="*/ 2815795 w 3911893"/>
              <a:gd name="connsiteY2562" fmla="*/ 2465827 h 3797612"/>
              <a:gd name="connsiteX2563" fmla="*/ 2821096 w 3911893"/>
              <a:gd name="connsiteY2563" fmla="*/ 2463472 h 3797612"/>
              <a:gd name="connsiteX2564" fmla="*/ 2812717 w 3911893"/>
              <a:gd name="connsiteY2564" fmla="*/ 2453220 h 3797612"/>
              <a:gd name="connsiteX2565" fmla="*/ 2810137 w 3911893"/>
              <a:gd name="connsiteY2565" fmla="*/ 2464530 h 3797612"/>
              <a:gd name="connsiteX2566" fmla="*/ 2806126 w 3911893"/>
              <a:gd name="connsiteY2566" fmla="*/ 2461230 h 3797612"/>
              <a:gd name="connsiteX2567" fmla="*/ 2802473 w 3911893"/>
              <a:gd name="connsiteY2567" fmla="*/ 2461583 h 3797612"/>
              <a:gd name="connsiteX2568" fmla="*/ 2803764 w 3911893"/>
              <a:gd name="connsiteY2568" fmla="*/ 2455928 h 3797612"/>
              <a:gd name="connsiteX2569" fmla="*/ 2796458 w 3911893"/>
              <a:gd name="connsiteY2569" fmla="*/ 2456633 h 3797612"/>
              <a:gd name="connsiteX2570" fmla="*/ 2796100 w 3911893"/>
              <a:gd name="connsiteY2570" fmla="*/ 2452981 h 3797612"/>
              <a:gd name="connsiteX2571" fmla="*/ 2791515 w 3911893"/>
              <a:gd name="connsiteY2571" fmla="*/ 2462641 h 3797612"/>
              <a:gd name="connsiteX2572" fmla="*/ 2791872 w 3911893"/>
              <a:gd name="connsiteY2572" fmla="*/ 2466293 h 3797612"/>
              <a:gd name="connsiteX2573" fmla="*/ 2788220 w 3911893"/>
              <a:gd name="connsiteY2573" fmla="*/ 2466646 h 3797612"/>
              <a:gd name="connsiteX2574" fmla="*/ 2789152 w 3911893"/>
              <a:gd name="connsiteY2574" fmla="*/ 2457338 h 3797612"/>
              <a:gd name="connsiteX2575" fmla="*/ 2783851 w 3911893"/>
              <a:gd name="connsiteY2575" fmla="*/ 2459694 h 3797612"/>
              <a:gd name="connsiteX2576" fmla="*/ 2784667 w 3911893"/>
              <a:gd name="connsiteY2576" fmla="*/ 2451550 h 3797612"/>
              <a:gd name="connsiteX2577" fmla="*/ 2784699 w 3911893"/>
              <a:gd name="connsiteY2577" fmla="*/ 2451232 h 3797612"/>
              <a:gd name="connsiteX2578" fmla="*/ 2785419 w 3911893"/>
              <a:gd name="connsiteY2578" fmla="*/ 2452169 h 3797612"/>
              <a:gd name="connsiteX2579" fmla="*/ 2784784 w 3911893"/>
              <a:gd name="connsiteY2579" fmla="*/ 2450386 h 3797612"/>
              <a:gd name="connsiteX2580" fmla="*/ 2784699 w 3911893"/>
              <a:gd name="connsiteY2580" fmla="*/ 2451232 h 3797612"/>
              <a:gd name="connsiteX2581" fmla="*/ 2782779 w 3911893"/>
              <a:gd name="connsiteY2581" fmla="*/ 2448736 h 3797612"/>
              <a:gd name="connsiteX2582" fmla="*/ 2790084 w 3911893"/>
              <a:gd name="connsiteY2582" fmla="*/ 2448031 h 3797612"/>
              <a:gd name="connsiteX2583" fmla="*/ 2782063 w 3911893"/>
              <a:gd name="connsiteY2583" fmla="*/ 2441432 h 3797612"/>
              <a:gd name="connsiteX2584" fmla="*/ 2786292 w 3911893"/>
              <a:gd name="connsiteY2584" fmla="*/ 2428119 h 3797612"/>
              <a:gd name="connsiteX2585" fmla="*/ 2791235 w 3911893"/>
              <a:gd name="connsiteY2585" fmla="*/ 2422111 h 3797612"/>
              <a:gd name="connsiteX2586" fmla="*/ 2791452 w 3911893"/>
              <a:gd name="connsiteY2586" fmla="*/ 2405499 h 3797612"/>
              <a:gd name="connsiteX2587" fmla="*/ 2787441 w 3911893"/>
              <a:gd name="connsiteY2587" fmla="*/ 2402199 h 3797612"/>
              <a:gd name="connsiteX2588" fmla="*/ 2795322 w 3911893"/>
              <a:gd name="connsiteY2588" fmla="*/ 2388534 h 3797612"/>
              <a:gd name="connsiteX2589" fmla="*/ 2792601 w 3911893"/>
              <a:gd name="connsiteY2589" fmla="*/ 2379579 h 3797612"/>
              <a:gd name="connsiteX2590" fmla="*/ 2787301 w 3911893"/>
              <a:gd name="connsiteY2590" fmla="*/ 2381935 h 3797612"/>
              <a:gd name="connsiteX2591" fmla="*/ 2790456 w 3911893"/>
              <a:gd name="connsiteY2591" fmla="*/ 2357664 h 3797612"/>
              <a:gd name="connsiteX2592" fmla="*/ 2803062 w 3911893"/>
              <a:gd name="connsiteY2592" fmla="*/ 2354604 h 3797612"/>
              <a:gd name="connsiteX2593" fmla="*/ 2801274 w 3911893"/>
              <a:gd name="connsiteY2593" fmla="*/ 2336342 h 3797612"/>
              <a:gd name="connsiteX2594" fmla="*/ 2794473 w 3911893"/>
              <a:gd name="connsiteY2594" fmla="*/ 2336999 h 3797612"/>
              <a:gd name="connsiteX2595" fmla="*/ 2794581 w 3911893"/>
              <a:gd name="connsiteY2595" fmla="*/ 2336237 h 3797612"/>
              <a:gd name="connsiteX2596" fmla="*/ 2796906 w 3911893"/>
              <a:gd name="connsiteY2596" fmla="*/ 2329390 h 3797612"/>
              <a:gd name="connsiteX2597" fmla="*/ 2797264 w 3911893"/>
              <a:gd name="connsiteY2597" fmla="*/ 2333042 h 3797612"/>
              <a:gd name="connsiteX2598" fmla="*/ 2800917 w 3911893"/>
              <a:gd name="connsiteY2598" fmla="*/ 2332689 h 3797612"/>
              <a:gd name="connsiteX2599" fmla="*/ 2801849 w 3911893"/>
              <a:gd name="connsiteY2599" fmla="*/ 2323382 h 3797612"/>
              <a:gd name="connsiteX2600" fmla="*/ 2799844 w 3911893"/>
              <a:gd name="connsiteY2600" fmla="*/ 2321732 h 3797612"/>
              <a:gd name="connsiteX2601" fmla="*/ 2792896 w 3911893"/>
              <a:gd name="connsiteY2601" fmla="*/ 2326090 h 3797612"/>
              <a:gd name="connsiteX2602" fmla="*/ 2797839 w 3911893"/>
              <a:gd name="connsiteY2602" fmla="*/ 2320082 h 3797612"/>
              <a:gd name="connsiteX2603" fmla="*/ 2792181 w 3911893"/>
              <a:gd name="connsiteY2603" fmla="*/ 2318785 h 3797612"/>
              <a:gd name="connsiteX2604" fmla="*/ 2795119 w 3911893"/>
              <a:gd name="connsiteY2604" fmla="*/ 2311127 h 3797612"/>
              <a:gd name="connsiteX2605" fmla="*/ 2793113 w 3911893"/>
              <a:gd name="connsiteY2605" fmla="*/ 2309477 h 3797612"/>
              <a:gd name="connsiteX2606" fmla="*/ 2786523 w 3911893"/>
              <a:gd name="connsiteY2606" fmla="*/ 2317488 h 3797612"/>
              <a:gd name="connsiteX2607" fmla="*/ 2786663 w 3911893"/>
              <a:gd name="connsiteY2607" fmla="*/ 2337753 h 3797612"/>
              <a:gd name="connsiteX2608" fmla="*/ 2778425 w 3911893"/>
              <a:gd name="connsiteY2608" fmla="*/ 2347765 h 3797612"/>
              <a:gd name="connsiteX2609" fmla="*/ 2775627 w 3911893"/>
              <a:gd name="connsiteY2609" fmla="*/ 2375688 h 3797612"/>
              <a:gd name="connsiteX2610" fmla="*/ 2766673 w 3911893"/>
              <a:gd name="connsiteY2610" fmla="*/ 2378396 h 3797612"/>
              <a:gd name="connsiteX2611" fmla="*/ 2766456 w 3911893"/>
              <a:gd name="connsiteY2611" fmla="*/ 2395008 h 3797612"/>
              <a:gd name="connsiteX2612" fmla="*/ 2754565 w 3911893"/>
              <a:gd name="connsiteY2612" fmla="*/ 2405373 h 3797612"/>
              <a:gd name="connsiteX2613" fmla="*/ 2760581 w 3911893"/>
              <a:gd name="connsiteY2613" fmla="*/ 2410323 h 3797612"/>
              <a:gd name="connsiteX2614" fmla="*/ 2762586 w 3911893"/>
              <a:gd name="connsiteY2614" fmla="*/ 2411973 h 3797612"/>
              <a:gd name="connsiteX2615" fmla="*/ 2758498 w 3911893"/>
              <a:gd name="connsiteY2615" fmla="*/ 2445550 h 3797612"/>
              <a:gd name="connsiteX2616" fmla="*/ 2756633 w 3911893"/>
              <a:gd name="connsiteY2616" fmla="*/ 2464165 h 3797612"/>
              <a:gd name="connsiteX2617" fmla="*/ 2755343 w 3911893"/>
              <a:gd name="connsiteY2617" fmla="*/ 2469820 h 3797612"/>
              <a:gd name="connsiteX2618" fmla="*/ 2760644 w 3911893"/>
              <a:gd name="connsiteY2618" fmla="*/ 2467465 h 3797612"/>
              <a:gd name="connsiteX2619" fmla="*/ 2761717 w 3911893"/>
              <a:gd name="connsiteY2619" fmla="*/ 2478422 h 3797612"/>
              <a:gd name="connsiteX2620" fmla="*/ 2755126 w 3911893"/>
              <a:gd name="connsiteY2620" fmla="*/ 2486433 h 3797612"/>
              <a:gd name="connsiteX2621" fmla="*/ 2758204 w 3911893"/>
              <a:gd name="connsiteY2621" fmla="*/ 2499040 h 3797612"/>
              <a:gd name="connsiteX2622" fmla="*/ 2758127 w 3911893"/>
              <a:gd name="connsiteY2622" fmla="*/ 2535917 h 3797612"/>
              <a:gd name="connsiteX2623" fmla="*/ 2756837 w 3911893"/>
              <a:gd name="connsiteY2623" fmla="*/ 2541572 h 3797612"/>
              <a:gd name="connsiteX2624" fmla="*/ 2762635 w 3911893"/>
              <a:gd name="connsiteY2624" fmla="*/ 2563134 h 3797612"/>
              <a:gd name="connsiteX2625" fmla="*/ 2759697 w 3911893"/>
              <a:gd name="connsiteY2625" fmla="*/ 2570791 h 3797612"/>
              <a:gd name="connsiteX2626" fmla="*/ 2760413 w 3911893"/>
              <a:gd name="connsiteY2626" fmla="*/ 2578096 h 3797612"/>
              <a:gd name="connsiteX2627" fmla="*/ 2769366 w 3911893"/>
              <a:gd name="connsiteY2627" fmla="*/ 2575388 h 3797612"/>
              <a:gd name="connsiteX2628" fmla="*/ 2764781 w 3911893"/>
              <a:gd name="connsiteY2628" fmla="*/ 2585048 h 3797612"/>
              <a:gd name="connsiteX2629" fmla="*/ 2772444 w 3911893"/>
              <a:gd name="connsiteY2629" fmla="*/ 2587996 h 3797612"/>
              <a:gd name="connsiteX2630" fmla="*/ 2775164 w 3911893"/>
              <a:gd name="connsiteY2630" fmla="*/ 2596950 h 3797612"/>
              <a:gd name="connsiteX2631" fmla="*/ 2761983 w 3911893"/>
              <a:gd name="connsiteY2631" fmla="*/ 2612971 h 3797612"/>
              <a:gd name="connsiteX2632" fmla="*/ 2762341 w 3911893"/>
              <a:gd name="connsiteY2632" fmla="*/ 2616623 h 3797612"/>
              <a:gd name="connsiteX2633" fmla="*/ 2765994 w 3911893"/>
              <a:gd name="connsiteY2633" fmla="*/ 2616271 h 3797612"/>
              <a:gd name="connsiteX2634" fmla="*/ 2757398 w 3911893"/>
              <a:gd name="connsiteY2634" fmla="*/ 2622631 h 3797612"/>
              <a:gd name="connsiteX2635" fmla="*/ 2756108 w 3911893"/>
              <a:gd name="connsiteY2635" fmla="*/ 2628286 h 3797612"/>
              <a:gd name="connsiteX2636" fmla="*/ 2749160 w 3911893"/>
              <a:gd name="connsiteY2636" fmla="*/ 2632644 h 3797612"/>
              <a:gd name="connsiteX2637" fmla="*/ 2762838 w 3911893"/>
              <a:gd name="connsiteY2637" fmla="*/ 2640540 h 3797612"/>
              <a:gd name="connsiteX2638" fmla="*/ 2766134 w 3911893"/>
              <a:gd name="connsiteY2638" fmla="*/ 2636535 h 3797612"/>
              <a:gd name="connsiteX2639" fmla="*/ 2766274 w 3911893"/>
              <a:gd name="connsiteY2639" fmla="*/ 2656800 h 3797612"/>
              <a:gd name="connsiteX2640" fmla="*/ 2758891 w 3911893"/>
              <a:gd name="connsiteY2640" fmla="*/ 2694382 h 3797612"/>
              <a:gd name="connsiteX2641" fmla="*/ 2749938 w 3911893"/>
              <a:gd name="connsiteY2641" fmla="*/ 2697090 h 3797612"/>
              <a:gd name="connsiteX2642" fmla="*/ 2733321 w 3911893"/>
              <a:gd name="connsiteY2642" fmla="*/ 2696851 h 3797612"/>
              <a:gd name="connsiteX2643" fmla="*/ 2731673 w 3911893"/>
              <a:gd name="connsiteY2643" fmla="*/ 2698854 h 3797612"/>
              <a:gd name="connsiteX2644" fmla="*/ 2730523 w 3911893"/>
              <a:gd name="connsiteY2644" fmla="*/ 2724774 h 3797612"/>
              <a:gd name="connsiteX2645" fmla="*/ 2725223 w 3911893"/>
              <a:gd name="connsiteY2645" fmla="*/ 2727129 h 3797612"/>
              <a:gd name="connsiteX2646" fmla="*/ 2722502 w 3911893"/>
              <a:gd name="connsiteY2646" fmla="*/ 2718174 h 3797612"/>
              <a:gd name="connsiteX2647" fmla="*/ 2714979 w 3911893"/>
              <a:gd name="connsiteY2647" fmla="*/ 2735492 h 3797612"/>
              <a:gd name="connsiteX2648" fmla="*/ 2716984 w 3911893"/>
              <a:gd name="connsiteY2648" fmla="*/ 2737142 h 3797612"/>
              <a:gd name="connsiteX2649" fmla="*/ 2713472 w 3911893"/>
              <a:gd name="connsiteY2649" fmla="*/ 2757759 h 3797612"/>
              <a:gd name="connsiteX2650" fmla="*/ 2714685 w 3911893"/>
              <a:gd name="connsiteY2650" fmla="*/ 2788981 h 3797612"/>
              <a:gd name="connsiteX2651" fmla="*/ 2703866 w 3911893"/>
              <a:gd name="connsiteY2651" fmla="*/ 2810304 h 3797612"/>
              <a:gd name="connsiteX2652" fmla="*/ 2689037 w 3911893"/>
              <a:gd name="connsiteY2652" fmla="*/ 2828327 h 3797612"/>
              <a:gd name="connsiteX2653" fmla="*/ 2685384 w 3911893"/>
              <a:gd name="connsiteY2653" fmla="*/ 2828679 h 3797612"/>
              <a:gd name="connsiteX2654" fmla="*/ 2688540 w 3911893"/>
              <a:gd name="connsiteY2654" fmla="*/ 2804410 h 3797612"/>
              <a:gd name="connsiteX2655" fmla="*/ 2678654 w 3911893"/>
              <a:gd name="connsiteY2655" fmla="*/ 2816425 h 3797612"/>
              <a:gd name="connsiteX2656" fmla="*/ 2679944 w 3911893"/>
              <a:gd name="connsiteY2656" fmla="*/ 2810770 h 3797612"/>
              <a:gd name="connsiteX2657" fmla="*/ 2666047 w 3911893"/>
              <a:gd name="connsiteY2657" fmla="*/ 2819486 h 3797612"/>
              <a:gd name="connsiteX2658" fmla="*/ 2660031 w 3911893"/>
              <a:gd name="connsiteY2658" fmla="*/ 2814536 h 3797612"/>
              <a:gd name="connsiteX2659" fmla="*/ 2665907 w 3911893"/>
              <a:gd name="connsiteY2659" fmla="*/ 2799221 h 3797612"/>
              <a:gd name="connsiteX2660" fmla="*/ 2662829 w 3911893"/>
              <a:gd name="connsiteY2660" fmla="*/ 2786614 h 3797612"/>
              <a:gd name="connsiteX2661" fmla="*/ 2668487 w 3911893"/>
              <a:gd name="connsiteY2661" fmla="*/ 2787911 h 3797612"/>
              <a:gd name="connsiteX2662" fmla="*/ 2672358 w 3911893"/>
              <a:gd name="connsiteY2662" fmla="*/ 2770946 h 3797612"/>
              <a:gd name="connsiteX2663" fmla="*/ 2668347 w 3911893"/>
              <a:gd name="connsiteY2663" fmla="*/ 2767646 h 3797612"/>
              <a:gd name="connsiteX2664" fmla="*/ 2677875 w 3911893"/>
              <a:gd name="connsiteY2664" fmla="*/ 2751978 h 3797612"/>
              <a:gd name="connsiteX2665" fmla="*/ 2675512 w 3911893"/>
              <a:gd name="connsiteY2665" fmla="*/ 2746676 h 3797612"/>
              <a:gd name="connsiteX2666" fmla="*/ 2670569 w 3911893"/>
              <a:gd name="connsiteY2666" fmla="*/ 2752684 h 3797612"/>
              <a:gd name="connsiteX2667" fmla="*/ 2671859 w 3911893"/>
              <a:gd name="connsiteY2667" fmla="*/ 2747029 h 3797612"/>
              <a:gd name="connsiteX2668" fmla="*/ 2676802 w 3911893"/>
              <a:gd name="connsiteY2668" fmla="*/ 2741021 h 3797612"/>
              <a:gd name="connsiteX2669" fmla="*/ 2679600 w 3911893"/>
              <a:gd name="connsiteY2669" fmla="*/ 2713099 h 3797612"/>
              <a:gd name="connsiteX2670" fmla="*/ 2681325 w 3911893"/>
              <a:gd name="connsiteY2670" fmla="*/ 2674219 h 3797612"/>
              <a:gd name="connsiteX2671" fmla="*/ 2674376 w 3911893"/>
              <a:gd name="connsiteY2671" fmla="*/ 2678577 h 3797612"/>
              <a:gd name="connsiteX2672" fmla="*/ 2674734 w 3911893"/>
              <a:gd name="connsiteY2672" fmla="*/ 2682229 h 3797612"/>
              <a:gd name="connsiteX2673" fmla="*/ 2670941 w 3911893"/>
              <a:gd name="connsiteY2673" fmla="*/ 2662317 h 3797612"/>
              <a:gd name="connsiteX2674" fmla="*/ 2668935 w 3911893"/>
              <a:gd name="connsiteY2674" fmla="*/ 2660668 h 3797612"/>
              <a:gd name="connsiteX2675" fmla="*/ 2683547 w 3911893"/>
              <a:gd name="connsiteY2675" fmla="*/ 2659257 h 3797612"/>
              <a:gd name="connsiteX2676" fmla="*/ 2682474 w 3911893"/>
              <a:gd name="connsiteY2676" fmla="*/ 2648299 h 3797612"/>
              <a:gd name="connsiteX2677" fmla="*/ 2673521 w 3911893"/>
              <a:gd name="connsiteY2677" fmla="*/ 2651007 h 3797612"/>
              <a:gd name="connsiteX2678" fmla="*/ 2671158 w 3911893"/>
              <a:gd name="connsiteY2678" fmla="*/ 2645705 h 3797612"/>
              <a:gd name="connsiteX2679" fmla="*/ 2660199 w 3911893"/>
              <a:gd name="connsiteY2679" fmla="*/ 2646763 h 3797612"/>
              <a:gd name="connsiteX2680" fmla="*/ 2662857 w 3911893"/>
              <a:gd name="connsiteY2680" fmla="*/ 2598576 h 3797612"/>
              <a:gd name="connsiteX2681" fmla="*/ 2664939 w 3911893"/>
              <a:gd name="connsiteY2681" fmla="*/ 2563349 h 3797612"/>
              <a:gd name="connsiteX2682" fmla="*/ 2666152 w 3911893"/>
              <a:gd name="connsiteY2682" fmla="*/ 2594571 h 3797612"/>
              <a:gd name="connsiteX2683" fmla="*/ 2670878 w 3911893"/>
              <a:gd name="connsiteY2683" fmla="*/ 2605175 h 3797612"/>
              <a:gd name="connsiteX2684" fmla="*/ 2673675 w 3911893"/>
              <a:gd name="connsiteY2684" fmla="*/ 2577253 h 3797612"/>
              <a:gd name="connsiteX2685" fmla="*/ 2665514 w 3911893"/>
              <a:gd name="connsiteY2685" fmla="*/ 2550389 h 3797612"/>
              <a:gd name="connsiteX2686" fmla="*/ 2662219 w 3911893"/>
              <a:gd name="connsiteY2686" fmla="*/ 2554394 h 3797612"/>
              <a:gd name="connsiteX2687" fmla="*/ 2661146 w 3911893"/>
              <a:gd name="connsiteY2687" fmla="*/ 2543437 h 3797612"/>
              <a:gd name="connsiteX2688" fmla="*/ 2668809 w 3911893"/>
              <a:gd name="connsiteY2688" fmla="*/ 2546384 h 3797612"/>
              <a:gd name="connsiteX2689" fmla="*/ 2665731 w 3911893"/>
              <a:gd name="connsiteY2689" fmla="*/ 2533777 h 3797612"/>
              <a:gd name="connsiteX2690" fmla="*/ 2662078 w 3911893"/>
              <a:gd name="connsiteY2690" fmla="*/ 2534129 h 3797612"/>
              <a:gd name="connsiteX2691" fmla="*/ 2662436 w 3911893"/>
              <a:gd name="connsiteY2691" fmla="*/ 2537781 h 3797612"/>
              <a:gd name="connsiteX2692" fmla="*/ 2659285 w 3911893"/>
              <a:gd name="connsiteY2692" fmla="*/ 2530712 h 3797612"/>
              <a:gd name="connsiteX2693" fmla="*/ 2663726 w 3911893"/>
              <a:gd name="connsiteY2693" fmla="*/ 2532127 h 3797612"/>
              <a:gd name="connsiteX2694" fmla="*/ 2667021 w 3911893"/>
              <a:gd name="connsiteY2694" fmla="*/ 2528121 h 3797612"/>
              <a:gd name="connsiteX2695" fmla="*/ 2661006 w 3911893"/>
              <a:gd name="connsiteY2695" fmla="*/ 2523172 h 3797612"/>
              <a:gd name="connsiteX2696" fmla="*/ 2653994 w 3911893"/>
              <a:gd name="connsiteY2696" fmla="*/ 2470388 h 3797612"/>
              <a:gd name="connsiteX2697" fmla="*/ 2656574 w 3911893"/>
              <a:gd name="connsiteY2697" fmla="*/ 2459078 h 3797612"/>
              <a:gd name="connsiteX2698" fmla="*/ 2652564 w 3911893"/>
              <a:gd name="connsiteY2698" fmla="*/ 2455778 h 3797612"/>
              <a:gd name="connsiteX2699" fmla="*/ 2652965 w 3911893"/>
              <a:gd name="connsiteY2699" fmla="*/ 2446744 h 3797612"/>
              <a:gd name="connsiteX2700" fmla="*/ 2653259 w 3911893"/>
              <a:gd name="connsiteY2700" fmla="*/ 2446695 h 3797612"/>
              <a:gd name="connsiteX2701" fmla="*/ 2658439 w 3911893"/>
              <a:gd name="connsiteY2701" fmla="*/ 2440463 h 3797612"/>
              <a:gd name="connsiteX2702" fmla="*/ 2652423 w 3911893"/>
              <a:gd name="connsiteY2702" fmla="*/ 2435513 h 3797612"/>
              <a:gd name="connsiteX2703" fmla="*/ 2647892 w 3911893"/>
              <a:gd name="connsiteY2703" fmla="*/ 2438355 h 3797612"/>
              <a:gd name="connsiteX2704" fmla="*/ 2640392 w 3911893"/>
              <a:gd name="connsiteY2704" fmla="*/ 2425614 h 3797612"/>
              <a:gd name="connsiteX2705" fmla="*/ 2653573 w 3911893"/>
              <a:gd name="connsiteY2705" fmla="*/ 2409594 h 3797612"/>
              <a:gd name="connsiteX2706" fmla="*/ 2658516 w 3911893"/>
              <a:gd name="connsiteY2706" fmla="*/ 2403586 h 3797612"/>
              <a:gd name="connsiteX2707" fmla="*/ 2654148 w 3911893"/>
              <a:gd name="connsiteY2707" fmla="*/ 2396634 h 3797612"/>
              <a:gd name="connsiteX2708" fmla="*/ 2659449 w 3911893"/>
              <a:gd name="connsiteY2708" fmla="*/ 2394279 h 3797612"/>
              <a:gd name="connsiteX2709" fmla="*/ 2656729 w 3911893"/>
              <a:gd name="connsiteY2709" fmla="*/ 2385323 h 3797612"/>
              <a:gd name="connsiteX2710" fmla="*/ 2638464 w 3911893"/>
              <a:gd name="connsiteY2710" fmla="*/ 2387087 h 3797612"/>
              <a:gd name="connsiteX2711" fmla="*/ 2637889 w 3911893"/>
              <a:gd name="connsiteY2711" fmla="*/ 2400047 h 3797612"/>
              <a:gd name="connsiteX2712" fmla="*/ 2629868 w 3911893"/>
              <a:gd name="connsiteY2712" fmla="*/ 2393448 h 3797612"/>
              <a:gd name="connsiteX2713" fmla="*/ 2630800 w 3911893"/>
              <a:gd name="connsiteY2713" fmla="*/ 2384140 h 3797612"/>
              <a:gd name="connsiteX2714" fmla="*/ 2623495 w 3911893"/>
              <a:gd name="connsiteY2714" fmla="*/ 2384845 h 3797612"/>
              <a:gd name="connsiteX2715" fmla="*/ 2628578 w 3911893"/>
              <a:gd name="connsiteY2715" fmla="*/ 2399102 h 3797612"/>
              <a:gd name="connsiteX2716" fmla="*/ 2624925 w 3911893"/>
              <a:gd name="connsiteY2716" fmla="*/ 2399455 h 3797612"/>
              <a:gd name="connsiteX2717" fmla="*/ 2621629 w 3911893"/>
              <a:gd name="connsiteY2717" fmla="*/ 2403460 h 3797612"/>
              <a:gd name="connsiteX2718" fmla="*/ 2627645 w 3911893"/>
              <a:gd name="connsiteY2718" fmla="*/ 2408410 h 3797612"/>
              <a:gd name="connsiteX2719" fmla="*/ 2634951 w 3911893"/>
              <a:gd name="connsiteY2719" fmla="*/ 2407704 h 3797612"/>
              <a:gd name="connsiteX2720" fmla="*/ 2641324 w 3911893"/>
              <a:gd name="connsiteY2720" fmla="*/ 2416307 h 3797612"/>
              <a:gd name="connsiteX2721" fmla="*/ 2631081 w 3911893"/>
              <a:gd name="connsiteY2721" fmla="*/ 2424669 h 3797612"/>
              <a:gd name="connsiteX2722" fmla="*/ 2625998 w 3911893"/>
              <a:gd name="connsiteY2722" fmla="*/ 2410413 h 3797612"/>
              <a:gd name="connsiteX2723" fmla="*/ 2623060 w 3911893"/>
              <a:gd name="connsiteY2723" fmla="*/ 2418070 h 3797612"/>
              <a:gd name="connsiteX2724" fmla="*/ 2631438 w 3911893"/>
              <a:gd name="connsiteY2724" fmla="*/ 2428322 h 3797612"/>
              <a:gd name="connsiteX2725" fmla="*/ 2625921 w 3911893"/>
              <a:gd name="connsiteY2725" fmla="*/ 2447289 h 3797612"/>
              <a:gd name="connsiteX2726" fmla="*/ 2622268 w 3911893"/>
              <a:gd name="connsiteY2726" fmla="*/ 2447642 h 3797612"/>
              <a:gd name="connsiteX2727" fmla="*/ 2622625 w 3911893"/>
              <a:gd name="connsiteY2727" fmla="*/ 2451295 h 3797612"/>
              <a:gd name="connsiteX2728" fmla="*/ 2627922 w 3911893"/>
              <a:gd name="connsiteY2728" fmla="*/ 2450783 h 3797612"/>
              <a:gd name="connsiteX2729" fmla="*/ 2626603 w 3911893"/>
              <a:gd name="connsiteY2729" fmla="*/ 2451314 h 3797612"/>
              <a:gd name="connsiteX2730" fmla="*/ 2619112 w 3911893"/>
              <a:gd name="connsiteY2730" fmla="*/ 2471912 h 3797612"/>
              <a:gd name="connsiteX2731" fmla="*/ 2625486 w 3911893"/>
              <a:gd name="connsiteY2731" fmla="*/ 2480514 h 3797612"/>
              <a:gd name="connsiteX2732" fmla="*/ 2624196 w 3911893"/>
              <a:gd name="connsiteY2732" fmla="*/ 2486169 h 3797612"/>
              <a:gd name="connsiteX2733" fmla="*/ 2621258 w 3911893"/>
              <a:gd name="connsiteY2733" fmla="*/ 2493827 h 3797612"/>
              <a:gd name="connsiteX2734" fmla="*/ 2625626 w 3911893"/>
              <a:gd name="connsiteY2734" fmla="*/ 2500779 h 3797612"/>
              <a:gd name="connsiteX2735" fmla="*/ 2619393 w 3911893"/>
              <a:gd name="connsiteY2735" fmla="*/ 2512442 h 3797612"/>
              <a:gd name="connsiteX2736" fmla="*/ 2624119 w 3911893"/>
              <a:gd name="connsiteY2736" fmla="*/ 2523046 h 3797612"/>
              <a:gd name="connsiteX2737" fmla="*/ 2622829 w 3911893"/>
              <a:gd name="connsiteY2737" fmla="*/ 2528701 h 3797612"/>
              <a:gd name="connsiteX2738" fmla="*/ 2627197 w 3911893"/>
              <a:gd name="connsiteY2738" fmla="*/ 2535653 h 3797612"/>
              <a:gd name="connsiteX2739" fmla="*/ 2623544 w 3911893"/>
              <a:gd name="connsiteY2739" fmla="*/ 2536006 h 3797612"/>
              <a:gd name="connsiteX2740" fmla="*/ 2623354 w 3911893"/>
              <a:gd name="connsiteY2740" fmla="*/ 2550542 h 3797612"/>
              <a:gd name="connsiteX2741" fmla="*/ 2623337 w 3911893"/>
              <a:gd name="connsiteY2741" fmla="*/ 2551827 h 3797612"/>
              <a:gd name="connsiteX2742" fmla="*/ 2622602 w 3911893"/>
              <a:gd name="connsiteY2742" fmla="*/ 2549923 h 3797612"/>
              <a:gd name="connsiteX2743" fmla="*/ 2623327 w 3911893"/>
              <a:gd name="connsiteY2743" fmla="*/ 2552618 h 3797612"/>
              <a:gd name="connsiteX2744" fmla="*/ 2623337 w 3911893"/>
              <a:gd name="connsiteY2744" fmla="*/ 2551827 h 3797612"/>
              <a:gd name="connsiteX2745" fmla="*/ 2625689 w 3911893"/>
              <a:gd name="connsiteY2745" fmla="*/ 2557921 h 3797612"/>
              <a:gd name="connsiteX2746" fmla="*/ 2620389 w 3911893"/>
              <a:gd name="connsiteY2746" fmla="*/ 2560276 h 3797612"/>
              <a:gd name="connsiteX2747" fmla="*/ 2628767 w 3911893"/>
              <a:gd name="connsiteY2747" fmla="*/ 2570528 h 3797612"/>
              <a:gd name="connsiteX2748" fmla="*/ 2625830 w 3911893"/>
              <a:gd name="connsiteY2748" fmla="*/ 2578186 h 3797612"/>
              <a:gd name="connsiteX2749" fmla="*/ 2628550 w 3911893"/>
              <a:gd name="connsiteY2749" fmla="*/ 2587140 h 3797612"/>
              <a:gd name="connsiteX2750" fmla="*/ 2623965 w 3911893"/>
              <a:gd name="connsiteY2750" fmla="*/ 2596800 h 3797612"/>
              <a:gd name="connsiteX2751" fmla="*/ 2628332 w 3911893"/>
              <a:gd name="connsiteY2751" fmla="*/ 2603753 h 3797612"/>
              <a:gd name="connsiteX2752" fmla="*/ 2621742 w 3911893"/>
              <a:gd name="connsiteY2752" fmla="*/ 2611763 h 3797612"/>
              <a:gd name="connsiteX2753" fmla="*/ 2622490 w 3911893"/>
              <a:gd name="connsiteY2753" fmla="*/ 2619405 h 3797612"/>
              <a:gd name="connsiteX2754" fmla="*/ 2618229 w 3911893"/>
              <a:gd name="connsiteY2754" fmla="*/ 2632381 h 3797612"/>
              <a:gd name="connsiteX2755" fmla="*/ 2621882 w 3911893"/>
              <a:gd name="connsiteY2755" fmla="*/ 2632028 h 3797612"/>
              <a:gd name="connsiteX2756" fmla="*/ 2626608 w 3911893"/>
              <a:gd name="connsiteY2756" fmla="*/ 2642632 h 3797612"/>
              <a:gd name="connsiteX2757" fmla="*/ 2622023 w 3911893"/>
              <a:gd name="connsiteY2757" fmla="*/ 2652292 h 3797612"/>
              <a:gd name="connsiteX2758" fmla="*/ 2623453 w 3911893"/>
              <a:gd name="connsiteY2758" fmla="*/ 2666902 h 3797612"/>
              <a:gd name="connsiteX2759" fmla="*/ 2625816 w 3911893"/>
              <a:gd name="connsiteY2759" fmla="*/ 2672205 h 3797612"/>
              <a:gd name="connsiteX2760" fmla="*/ 2621945 w 3911893"/>
              <a:gd name="connsiteY2760" fmla="*/ 2689169 h 3797612"/>
              <a:gd name="connsiteX2761" fmla="*/ 2626671 w 3911893"/>
              <a:gd name="connsiteY2761" fmla="*/ 2699774 h 3797612"/>
              <a:gd name="connsiteX2762" fmla="*/ 2623158 w 3911893"/>
              <a:gd name="connsiteY2762" fmla="*/ 2720391 h 3797612"/>
              <a:gd name="connsiteX2763" fmla="*/ 2629174 w 3911893"/>
              <a:gd name="connsiteY2763" fmla="*/ 2725341 h 3797612"/>
              <a:gd name="connsiteX2764" fmla="*/ 2624231 w 3911893"/>
              <a:gd name="connsiteY2764" fmla="*/ 2731349 h 3797612"/>
              <a:gd name="connsiteX2765" fmla="*/ 2625661 w 3911893"/>
              <a:gd name="connsiteY2765" fmla="*/ 2745959 h 3797612"/>
              <a:gd name="connsiteX2766" fmla="*/ 2622366 w 3911893"/>
              <a:gd name="connsiteY2766" fmla="*/ 2749964 h 3797612"/>
              <a:gd name="connsiteX2767" fmla="*/ 2626377 w 3911893"/>
              <a:gd name="connsiteY2767" fmla="*/ 2753264 h 3797612"/>
              <a:gd name="connsiteX2768" fmla="*/ 2624729 w 3911893"/>
              <a:gd name="connsiteY2768" fmla="*/ 2755266 h 3797612"/>
              <a:gd name="connsiteX2769" fmla="*/ 2622724 w 3911893"/>
              <a:gd name="connsiteY2769" fmla="*/ 2753616 h 3797612"/>
              <a:gd name="connsiteX2770" fmla="*/ 2621434 w 3911893"/>
              <a:gd name="connsiteY2770" fmla="*/ 2759271 h 3797612"/>
              <a:gd name="connsiteX2771" fmla="*/ 2626734 w 3911893"/>
              <a:gd name="connsiteY2771" fmla="*/ 2756916 h 3797612"/>
              <a:gd name="connsiteX2772" fmla="*/ 2621216 w 3911893"/>
              <a:gd name="connsiteY2772" fmla="*/ 2775883 h 3797612"/>
              <a:gd name="connsiteX2773" fmla="*/ 2617921 w 3911893"/>
              <a:gd name="connsiteY2773" fmla="*/ 2779889 h 3797612"/>
              <a:gd name="connsiteX2774" fmla="*/ 2609900 w 3911893"/>
              <a:gd name="connsiteY2774" fmla="*/ 2773289 h 3797612"/>
              <a:gd name="connsiteX2775" fmla="*/ 2596936 w 3911893"/>
              <a:gd name="connsiteY2775" fmla="*/ 2772697 h 3797612"/>
              <a:gd name="connsiteX2776" fmla="*/ 2598584 w 3911893"/>
              <a:gd name="connsiteY2776" fmla="*/ 2770694 h 3797612"/>
              <a:gd name="connsiteX2777" fmla="*/ 2594573 w 3911893"/>
              <a:gd name="connsiteY2777" fmla="*/ 2767395 h 3797612"/>
              <a:gd name="connsiteX2778" fmla="*/ 2603169 w 3911893"/>
              <a:gd name="connsiteY2778" fmla="*/ 2761034 h 3797612"/>
              <a:gd name="connsiteX2779" fmla="*/ 2603029 w 3911893"/>
              <a:gd name="connsiteY2779" fmla="*/ 2740770 h 3797612"/>
              <a:gd name="connsiteX2780" fmla="*/ 2611982 w 3911893"/>
              <a:gd name="connsiteY2780" fmla="*/ 2738062 h 3797612"/>
              <a:gd name="connsiteX2781" fmla="*/ 2605966 w 3911893"/>
              <a:gd name="connsiteY2781" fmla="*/ 2733112 h 3797612"/>
              <a:gd name="connsiteX2782" fmla="*/ 2612557 w 3911893"/>
              <a:gd name="connsiteY2782" fmla="*/ 2725102 h 3797612"/>
              <a:gd name="connsiteX2783" fmla="*/ 2599951 w 3911893"/>
              <a:gd name="connsiteY2783" fmla="*/ 2728163 h 3797612"/>
              <a:gd name="connsiteX2784" fmla="*/ 2599562 w 3911893"/>
              <a:gd name="connsiteY2784" fmla="*/ 2736914 h 3797612"/>
              <a:gd name="connsiteX2785" fmla="*/ 2599488 w 3911893"/>
              <a:gd name="connsiteY2785" fmla="*/ 2736964 h 3797612"/>
              <a:gd name="connsiteX2786" fmla="*/ 2578174 w 3911893"/>
              <a:gd name="connsiteY2786" fmla="*/ 2750544 h 3797612"/>
              <a:gd name="connsiteX2787" fmla="*/ 2584905 w 3911893"/>
              <a:gd name="connsiteY2787" fmla="*/ 2762798 h 3797612"/>
              <a:gd name="connsiteX2788" fmla="*/ 2571583 w 3911893"/>
              <a:gd name="connsiteY2788" fmla="*/ 2758554 h 3797612"/>
              <a:gd name="connsiteX2789" fmla="*/ 2585339 w 3911893"/>
              <a:gd name="connsiteY2789" fmla="*/ 2729573 h 3797612"/>
              <a:gd name="connsiteX2790" fmla="*/ 2585416 w 3911893"/>
              <a:gd name="connsiteY2790" fmla="*/ 2692696 h 3797612"/>
              <a:gd name="connsiteX2791" fmla="*/ 2584701 w 3911893"/>
              <a:gd name="connsiteY2791" fmla="*/ 2685391 h 3797612"/>
              <a:gd name="connsiteX2792" fmla="*/ 2585276 w 3911893"/>
              <a:gd name="connsiteY2792" fmla="*/ 2672431 h 3797612"/>
              <a:gd name="connsiteX2793" fmla="*/ 2580908 w 3911893"/>
              <a:gd name="connsiteY2793" fmla="*/ 2665479 h 3797612"/>
              <a:gd name="connsiteX2794" fmla="*/ 2584778 w 3911893"/>
              <a:gd name="connsiteY2794" fmla="*/ 2648514 h 3797612"/>
              <a:gd name="connsiteX2795" fmla="*/ 2578047 w 3911893"/>
              <a:gd name="connsiteY2795" fmla="*/ 2636260 h 3797612"/>
              <a:gd name="connsiteX2796" fmla="*/ 2583208 w 3911893"/>
              <a:gd name="connsiteY2796" fmla="*/ 2613640 h 3797612"/>
              <a:gd name="connsiteX2797" fmla="*/ 2578840 w 3911893"/>
              <a:gd name="connsiteY2797" fmla="*/ 2606687 h 3797612"/>
              <a:gd name="connsiteX2798" fmla="*/ 2582492 w 3911893"/>
              <a:gd name="connsiteY2798" fmla="*/ 2606335 h 3797612"/>
              <a:gd name="connsiteX2799" fmla="*/ 2582927 w 3911893"/>
              <a:gd name="connsiteY2799" fmla="*/ 2573110 h 3797612"/>
              <a:gd name="connsiteX2800" fmla="*/ 2586222 w 3911893"/>
              <a:gd name="connsiteY2800" fmla="*/ 2569105 h 3797612"/>
              <a:gd name="connsiteX2801" fmla="*/ 2582212 w 3911893"/>
              <a:gd name="connsiteY2801" fmla="*/ 2565805 h 3797612"/>
              <a:gd name="connsiteX2802" fmla="*/ 2580781 w 3911893"/>
              <a:gd name="connsiteY2802" fmla="*/ 2551196 h 3797612"/>
              <a:gd name="connsiteX2803" fmla="*/ 2583937 w 3911893"/>
              <a:gd name="connsiteY2803" fmla="*/ 2526926 h 3797612"/>
              <a:gd name="connsiteX2804" fmla="*/ 2579428 w 3911893"/>
              <a:gd name="connsiteY2804" fmla="*/ 2499709 h 3797612"/>
              <a:gd name="connsiteX2805" fmla="*/ 2571190 w 3911893"/>
              <a:gd name="connsiteY2805" fmla="*/ 2509722 h 3797612"/>
              <a:gd name="connsiteX2806" fmla="*/ 2568035 w 3911893"/>
              <a:gd name="connsiteY2806" fmla="*/ 2533991 h 3797612"/>
              <a:gd name="connsiteX2807" fmla="*/ 2561529 w 3911893"/>
              <a:gd name="connsiteY2807" fmla="*/ 2532379 h 3797612"/>
              <a:gd name="connsiteX2808" fmla="*/ 2560694 w 3911893"/>
              <a:gd name="connsiteY2808" fmla="*/ 2529630 h 3797612"/>
              <a:gd name="connsiteX2809" fmla="*/ 2560014 w 3911893"/>
              <a:gd name="connsiteY2809" fmla="*/ 2527392 h 3797612"/>
              <a:gd name="connsiteX2810" fmla="*/ 2564599 w 3911893"/>
              <a:gd name="connsiteY2810" fmla="*/ 2517732 h 3797612"/>
              <a:gd name="connsiteX2811" fmla="*/ 2552210 w 3911893"/>
              <a:gd name="connsiteY2811" fmla="*/ 2504180 h 3797612"/>
              <a:gd name="connsiteX2812" fmla="*/ 2556795 w 3911893"/>
              <a:gd name="connsiteY2812" fmla="*/ 2494520 h 3797612"/>
              <a:gd name="connsiteX2813" fmla="*/ 2551292 w 3911893"/>
              <a:gd name="connsiteY2813" fmla="*/ 2419469 h 3797612"/>
              <a:gd name="connsiteX2814" fmla="*/ 2552582 w 3911893"/>
              <a:gd name="connsiteY2814" fmla="*/ 2413813 h 3797612"/>
              <a:gd name="connsiteX2815" fmla="*/ 2550576 w 3911893"/>
              <a:gd name="connsiteY2815" fmla="*/ 2412164 h 3797612"/>
              <a:gd name="connsiteX2816" fmla="*/ 2546923 w 3911893"/>
              <a:gd name="connsiteY2816" fmla="*/ 2412517 h 3797612"/>
              <a:gd name="connsiteX2817" fmla="*/ 2541763 w 3911893"/>
              <a:gd name="connsiteY2817" fmla="*/ 2435137 h 3797612"/>
              <a:gd name="connsiteX2818" fmla="*/ 2546489 w 3911893"/>
              <a:gd name="connsiteY2818" fmla="*/ 2445741 h 3797612"/>
              <a:gd name="connsiteX2819" fmla="*/ 2544624 w 3911893"/>
              <a:gd name="connsiteY2819" fmla="*/ 2464356 h 3797612"/>
              <a:gd name="connsiteX2820" fmla="*/ 2547702 w 3911893"/>
              <a:gd name="connsiteY2820" fmla="*/ 2476963 h 3797612"/>
              <a:gd name="connsiteX2821" fmla="*/ 2541111 w 3911893"/>
              <a:gd name="connsiteY2821" fmla="*/ 2484973 h 3797612"/>
              <a:gd name="connsiteX2822" fmla="*/ 2539681 w 3911893"/>
              <a:gd name="connsiteY2822" fmla="*/ 2470364 h 3797612"/>
              <a:gd name="connsiteX2823" fmla="*/ 2538966 w 3911893"/>
              <a:gd name="connsiteY2823" fmla="*/ 2463058 h 3797612"/>
              <a:gd name="connsiteX2824" fmla="*/ 2541546 w 3911893"/>
              <a:gd name="connsiteY2824" fmla="*/ 2451748 h 3797612"/>
              <a:gd name="connsiteX2825" fmla="*/ 2540172 w 3911893"/>
              <a:gd name="connsiteY2825" fmla="*/ 2421233 h 3797612"/>
              <a:gd name="connsiteX2826" fmla="*/ 2540073 w 3911893"/>
              <a:gd name="connsiteY2826" fmla="*/ 2419034 h 3797612"/>
              <a:gd name="connsiteX2827" fmla="*/ 2540077 w 3911893"/>
              <a:gd name="connsiteY2827" fmla="*/ 2418794 h 3797612"/>
              <a:gd name="connsiteX2828" fmla="*/ 2539975 w 3911893"/>
              <a:gd name="connsiteY2828" fmla="*/ 2416874 h 3797612"/>
              <a:gd name="connsiteX2829" fmla="*/ 2540073 w 3911893"/>
              <a:gd name="connsiteY2829" fmla="*/ 2419034 h 3797612"/>
              <a:gd name="connsiteX2830" fmla="*/ 2539983 w 3911893"/>
              <a:gd name="connsiteY2830" fmla="*/ 2424017 h 3797612"/>
              <a:gd name="connsiteX2831" fmla="*/ 2533602 w 3911893"/>
              <a:gd name="connsiteY2831" fmla="*/ 2408272 h 3797612"/>
              <a:gd name="connsiteX2832" fmla="*/ 2542556 w 3911893"/>
              <a:gd name="connsiteY2832" fmla="*/ 2405564 h 3797612"/>
              <a:gd name="connsiteX2833" fmla="*/ 2545135 w 3911893"/>
              <a:gd name="connsiteY2833" fmla="*/ 2394254 h 3797612"/>
              <a:gd name="connsiteX2834" fmla="*/ 2539477 w 3911893"/>
              <a:gd name="connsiteY2834" fmla="*/ 2392957 h 3797612"/>
              <a:gd name="connsiteX2835" fmla="*/ 2543348 w 3911893"/>
              <a:gd name="connsiteY2835" fmla="*/ 2375992 h 3797612"/>
              <a:gd name="connsiteX2836" fmla="*/ 2551586 w 3911893"/>
              <a:gd name="connsiteY2836" fmla="*/ 2365979 h 3797612"/>
              <a:gd name="connsiteX2837" fmla="*/ 2545213 w 3911893"/>
              <a:gd name="connsiteY2837" fmla="*/ 2357377 h 3797612"/>
              <a:gd name="connsiteX2838" fmla="*/ 2548725 w 3911893"/>
              <a:gd name="connsiteY2838" fmla="*/ 2336760 h 3797612"/>
              <a:gd name="connsiteX2839" fmla="*/ 2553465 w 3911893"/>
              <a:gd name="connsiteY2839" fmla="*/ 2253345 h 3797612"/>
              <a:gd name="connsiteX2840" fmla="*/ 2554257 w 3911893"/>
              <a:gd name="connsiteY2840" fmla="*/ 2223773 h 3797612"/>
              <a:gd name="connsiteX2841" fmla="*/ 2557847 w 3911893"/>
              <a:gd name="connsiteY2841" fmla="*/ 2166278 h 3797612"/>
              <a:gd name="connsiteX2842" fmla="*/ 2562075 w 3911893"/>
              <a:gd name="connsiteY2842" fmla="*/ 2152966 h 3797612"/>
              <a:gd name="connsiteX2843" fmla="*/ 2563899 w 3911893"/>
              <a:gd name="connsiteY2843" fmla="*/ 2138935 h 3797612"/>
              <a:gd name="connsiteX2844" fmla="*/ 2563989 w 3911893"/>
              <a:gd name="connsiteY2844" fmla="*/ 2138236 h 3797612"/>
              <a:gd name="connsiteX2845" fmla="*/ 2565773 w 3911893"/>
              <a:gd name="connsiteY2845" fmla="*/ 2133655 h 3797612"/>
              <a:gd name="connsiteX2846" fmla="*/ 2565230 w 3911893"/>
              <a:gd name="connsiteY2846" fmla="*/ 2128696 h 3797612"/>
              <a:gd name="connsiteX2847" fmla="*/ 2564836 w 3911893"/>
              <a:gd name="connsiteY2847" fmla="*/ 2131730 h 3797612"/>
              <a:gd name="connsiteX2848" fmla="*/ 2563989 w 3911893"/>
              <a:gd name="connsiteY2848" fmla="*/ 2138236 h 3797612"/>
              <a:gd name="connsiteX2849" fmla="*/ 2563885 w 3911893"/>
              <a:gd name="connsiteY2849" fmla="*/ 2138504 h 3797612"/>
              <a:gd name="connsiteX2850" fmla="*/ 2567810 w 3911893"/>
              <a:gd name="connsiteY2850" fmla="*/ 2117386 h 3797612"/>
              <a:gd name="connsiteX2851" fmla="*/ 2566737 w 3911893"/>
              <a:gd name="connsiteY2851" fmla="*/ 2106429 h 3797612"/>
              <a:gd name="connsiteX2852" fmla="*/ 2559789 w 3911893"/>
              <a:gd name="connsiteY2852" fmla="*/ 2110787 h 3797612"/>
              <a:gd name="connsiteX2853" fmla="*/ 2562369 w 3911893"/>
              <a:gd name="connsiteY2853" fmla="*/ 2099477 h 3797612"/>
              <a:gd name="connsiteX2854" fmla="*/ 2566022 w 3911893"/>
              <a:gd name="connsiteY2854" fmla="*/ 2099124 h 3797612"/>
              <a:gd name="connsiteX2855" fmla="*/ 2565882 w 3911893"/>
              <a:gd name="connsiteY2855" fmla="*/ 2078859 h 3797612"/>
              <a:gd name="connsiteX2856" fmla="*/ 2566099 w 3911893"/>
              <a:gd name="connsiteY2856" fmla="*/ 2062247 h 3797612"/>
              <a:gd name="connsiteX2857" fmla="*/ 2560441 w 3911893"/>
              <a:gd name="connsiteY2857" fmla="*/ 2060950 h 3797612"/>
              <a:gd name="connsiteX2858" fmla="*/ 2561016 w 3911893"/>
              <a:gd name="connsiteY2858" fmla="*/ 2047990 h 3797612"/>
              <a:gd name="connsiteX2859" fmla="*/ 2569394 w 3911893"/>
              <a:gd name="connsiteY2859" fmla="*/ 2058242 h 3797612"/>
              <a:gd name="connsiteX2860" fmla="*/ 2570684 w 3911893"/>
              <a:gd name="connsiteY2860" fmla="*/ 2052587 h 3797612"/>
              <a:gd name="connsiteX2861" fmla="*/ 2567607 w 3911893"/>
              <a:gd name="connsiteY2861" fmla="*/ 2039979 h 3797612"/>
              <a:gd name="connsiteX2862" fmla="*/ 2558295 w 3911893"/>
              <a:gd name="connsiteY2862" fmla="*/ 2039035 h 3797612"/>
              <a:gd name="connsiteX2863" fmla="*/ 2560875 w 3911893"/>
              <a:gd name="connsiteY2863" fmla="*/ 2027725 h 3797612"/>
              <a:gd name="connsiteX2864" fmla="*/ 2563813 w 3911893"/>
              <a:gd name="connsiteY2864" fmla="*/ 2020068 h 3797612"/>
              <a:gd name="connsiteX2865" fmla="*/ 2568476 w 3911893"/>
              <a:gd name="connsiteY2865" fmla="*/ 1973530 h 3797612"/>
              <a:gd name="connsiteX2866" fmla="*/ 2567761 w 3911893"/>
              <a:gd name="connsiteY2866" fmla="*/ 1966226 h 3797612"/>
              <a:gd name="connsiteX2867" fmla="*/ 2561527 w 3911893"/>
              <a:gd name="connsiteY2867" fmla="*/ 1977888 h 3797612"/>
              <a:gd name="connsiteX2868" fmla="*/ 2555435 w 3911893"/>
              <a:gd name="connsiteY2868" fmla="*/ 2009815 h 3797612"/>
              <a:gd name="connsiteX2869" fmla="*/ 2557798 w 3911893"/>
              <a:gd name="connsiteY2869" fmla="*/ 2015118 h 3797612"/>
              <a:gd name="connsiteX2870" fmla="*/ 2553927 w 3911893"/>
              <a:gd name="connsiteY2870" fmla="*/ 2032083 h 3797612"/>
              <a:gd name="connsiteX2871" fmla="*/ 2545689 w 3911893"/>
              <a:gd name="connsiteY2871" fmla="*/ 2042096 h 3797612"/>
              <a:gd name="connsiteX2872" fmla="*/ 2544181 w 3911893"/>
              <a:gd name="connsiteY2872" fmla="*/ 2064363 h 3797612"/>
              <a:gd name="connsiteX2873" fmla="*/ 2537591 w 3911893"/>
              <a:gd name="connsiteY2873" fmla="*/ 2072373 h 3797612"/>
              <a:gd name="connsiteX2874" fmla="*/ 2543964 w 3911893"/>
              <a:gd name="connsiteY2874" fmla="*/ 2080975 h 3797612"/>
              <a:gd name="connsiteX2875" fmla="*/ 2536799 w 3911893"/>
              <a:gd name="connsiteY2875" fmla="*/ 2101946 h 3797612"/>
              <a:gd name="connsiteX2876" fmla="*/ 2536224 w 3911893"/>
              <a:gd name="connsiteY2876" fmla="*/ 2114905 h 3797612"/>
              <a:gd name="connsiteX2877" fmla="*/ 2538586 w 3911893"/>
              <a:gd name="connsiteY2877" fmla="*/ 2120208 h 3797612"/>
              <a:gd name="connsiteX2878" fmla="*/ 2529633 w 3911893"/>
              <a:gd name="connsiteY2878" fmla="*/ 2122915 h 3797612"/>
              <a:gd name="connsiteX2879" fmla="*/ 2530348 w 3911893"/>
              <a:gd name="connsiteY2879" fmla="*/ 2130220 h 3797612"/>
              <a:gd name="connsiteX2880" fmla="*/ 2537297 w 3911893"/>
              <a:gd name="connsiteY2880" fmla="*/ 2125862 h 3797612"/>
              <a:gd name="connsiteX2881" fmla="*/ 2538011 w 3911893"/>
              <a:gd name="connsiteY2881" fmla="*/ 2133168 h 3797612"/>
              <a:gd name="connsiteX2882" fmla="*/ 2532354 w 3911893"/>
              <a:gd name="connsiteY2882" fmla="*/ 2131870 h 3797612"/>
              <a:gd name="connsiteX2883" fmla="*/ 2528126 w 3911893"/>
              <a:gd name="connsiteY2883" fmla="*/ 2145183 h 3797612"/>
              <a:gd name="connsiteX2884" fmla="*/ 2531204 w 3911893"/>
              <a:gd name="connsiteY2884" fmla="*/ 2157790 h 3797612"/>
              <a:gd name="connsiteX2885" fmla="*/ 2526261 w 3911893"/>
              <a:gd name="connsiteY2885" fmla="*/ 2163798 h 3797612"/>
              <a:gd name="connsiteX2886" fmla="*/ 2530986 w 3911893"/>
              <a:gd name="connsiteY2886" fmla="*/ 2174402 h 3797612"/>
              <a:gd name="connsiteX2887" fmla="*/ 2524753 w 3911893"/>
              <a:gd name="connsiteY2887" fmla="*/ 2186065 h 3797612"/>
              <a:gd name="connsiteX2888" fmla="*/ 2529122 w 3911893"/>
              <a:gd name="connsiteY2888" fmla="*/ 2193017 h 3797612"/>
              <a:gd name="connsiteX2889" fmla="*/ 2521956 w 3911893"/>
              <a:gd name="connsiteY2889" fmla="*/ 2213987 h 3797612"/>
              <a:gd name="connsiteX2890" fmla="*/ 2522029 w 3911893"/>
              <a:gd name="connsiteY2890" fmla="*/ 2224625 h 3797612"/>
              <a:gd name="connsiteX2891" fmla="*/ 2520778 w 3911893"/>
              <a:gd name="connsiteY2891" fmla="*/ 2226084 h 3797612"/>
              <a:gd name="connsiteX2892" fmla="*/ 2519516 w 3911893"/>
              <a:gd name="connsiteY2892" fmla="*/ 2245562 h 3797612"/>
              <a:gd name="connsiteX2893" fmla="*/ 2515148 w 3911893"/>
              <a:gd name="connsiteY2893" fmla="*/ 2238610 h 3797612"/>
              <a:gd name="connsiteX2894" fmla="*/ 2511495 w 3911893"/>
              <a:gd name="connsiteY2894" fmla="*/ 2238963 h 3797612"/>
              <a:gd name="connsiteX2895" fmla="*/ 2513858 w 3911893"/>
              <a:gd name="connsiteY2895" fmla="*/ 2244265 h 3797612"/>
              <a:gd name="connsiteX2896" fmla="*/ 2501609 w 3911893"/>
              <a:gd name="connsiteY2896" fmla="*/ 2250978 h 3797612"/>
              <a:gd name="connsiteX2897" fmla="*/ 2509630 w 3911893"/>
              <a:gd name="connsiteY2897" fmla="*/ 2257578 h 3797612"/>
              <a:gd name="connsiteX2898" fmla="*/ 2516936 w 3911893"/>
              <a:gd name="connsiteY2898" fmla="*/ 2256872 h 3797612"/>
              <a:gd name="connsiteX2899" fmla="*/ 2517886 w 3911893"/>
              <a:gd name="connsiteY2899" fmla="*/ 2254227 h 3797612"/>
              <a:gd name="connsiteX2900" fmla="*/ 2517651 w 3911893"/>
              <a:gd name="connsiteY2900" fmla="*/ 2264177 h 3797612"/>
              <a:gd name="connsiteX2901" fmla="*/ 2517216 w 3911893"/>
              <a:gd name="connsiteY2901" fmla="*/ 2297402 h 3797612"/>
              <a:gd name="connsiteX2902" fmla="*/ 2512631 w 3911893"/>
              <a:gd name="connsiteY2902" fmla="*/ 2307062 h 3797612"/>
              <a:gd name="connsiteX2903" fmla="*/ 2515709 w 3911893"/>
              <a:gd name="connsiteY2903" fmla="*/ 2319669 h 3797612"/>
              <a:gd name="connsiteX2904" fmla="*/ 2510766 w 3911893"/>
              <a:gd name="connsiteY2904" fmla="*/ 2325677 h 3797612"/>
              <a:gd name="connsiteX2905" fmla="*/ 2514776 w 3911893"/>
              <a:gd name="connsiteY2905" fmla="*/ 2328976 h 3797612"/>
              <a:gd name="connsiteX2906" fmla="*/ 2511264 w 3911893"/>
              <a:gd name="connsiteY2906" fmla="*/ 2349594 h 3797612"/>
              <a:gd name="connsiteX2907" fmla="*/ 2515632 w 3911893"/>
              <a:gd name="connsiteY2907" fmla="*/ 2356546 h 3797612"/>
              <a:gd name="connsiteX2908" fmla="*/ 2512130 w 3911893"/>
              <a:gd name="connsiteY2908" fmla="*/ 2360801 h 3797612"/>
              <a:gd name="connsiteX2909" fmla="*/ 2510331 w 3911893"/>
              <a:gd name="connsiteY2909" fmla="*/ 2358902 h 3797612"/>
              <a:gd name="connsiteX2910" fmla="*/ 2510471 w 3911893"/>
              <a:gd name="connsiteY2910" fmla="*/ 2360330 h 3797612"/>
              <a:gd name="connsiteX2911" fmla="*/ 2506678 w 3911893"/>
              <a:gd name="connsiteY2911" fmla="*/ 2359254 h 3797612"/>
              <a:gd name="connsiteX2912" fmla="*/ 2507393 w 3911893"/>
              <a:gd name="connsiteY2912" fmla="*/ 2366559 h 3797612"/>
              <a:gd name="connsiteX2913" fmla="*/ 2511046 w 3911893"/>
              <a:gd name="connsiteY2913" fmla="*/ 2366206 h 3797612"/>
              <a:gd name="connsiteX2914" fmla="*/ 2511902 w 3911893"/>
              <a:gd name="connsiteY2914" fmla="*/ 2393776 h 3797612"/>
              <a:gd name="connsiteX2915" fmla="*/ 2508964 w 3911893"/>
              <a:gd name="connsiteY2915" fmla="*/ 2401434 h 3797612"/>
              <a:gd name="connsiteX2916" fmla="*/ 2511684 w 3911893"/>
              <a:gd name="connsiteY2916" fmla="*/ 2410388 h 3797612"/>
              <a:gd name="connsiteX2917" fmla="*/ 2500150 w 3911893"/>
              <a:gd name="connsiteY2917" fmla="*/ 2424406 h 3797612"/>
              <a:gd name="connsiteX2918" fmla="*/ 2512182 w 3911893"/>
              <a:gd name="connsiteY2918" fmla="*/ 2434305 h 3797612"/>
              <a:gd name="connsiteX2919" fmla="*/ 2508312 w 3911893"/>
              <a:gd name="connsiteY2919" fmla="*/ 2451270 h 3797612"/>
              <a:gd name="connsiteX2920" fmla="*/ 2505017 w 3911893"/>
              <a:gd name="connsiteY2920" fmla="*/ 2455276 h 3797612"/>
              <a:gd name="connsiteX2921" fmla="*/ 2503012 w 3911893"/>
              <a:gd name="connsiteY2921" fmla="*/ 2453626 h 3797612"/>
              <a:gd name="connsiteX2922" fmla="*/ 2501721 w 3911893"/>
              <a:gd name="connsiteY2922" fmla="*/ 2459281 h 3797612"/>
              <a:gd name="connsiteX2923" fmla="*/ 2509027 w 3911893"/>
              <a:gd name="connsiteY2923" fmla="*/ 2458575 h 3797612"/>
              <a:gd name="connsiteX2924" fmla="*/ 2513038 w 3911893"/>
              <a:gd name="connsiteY2924" fmla="*/ 2461875 h 3797612"/>
              <a:gd name="connsiteX2925" fmla="*/ 2506805 w 3911893"/>
              <a:gd name="connsiteY2925" fmla="*/ 2473537 h 3797612"/>
              <a:gd name="connsiteX2926" fmla="*/ 2510815 w 3911893"/>
              <a:gd name="connsiteY2926" fmla="*/ 2476837 h 3797612"/>
              <a:gd name="connsiteX2927" fmla="*/ 2498566 w 3911893"/>
              <a:gd name="connsiteY2927" fmla="*/ 2483551 h 3797612"/>
              <a:gd name="connsiteX2928" fmla="*/ 2497276 w 3911893"/>
              <a:gd name="connsiteY2928" fmla="*/ 2489205 h 3797612"/>
              <a:gd name="connsiteX2929" fmla="*/ 2508235 w 3911893"/>
              <a:gd name="connsiteY2929" fmla="*/ 2488147 h 3797612"/>
              <a:gd name="connsiteX2930" fmla="*/ 2503432 w 3911893"/>
              <a:gd name="connsiteY2930" fmla="*/ 2514420 h 3797612"/>
              <a:gd name="connsiteX2931" fmla="*/ 2511453 w 3911893"/>
              <a:gd name="connsiteY2931" fmla="*/ 2521020 h 3797612"/>
              <a:gd name="connsiteX2932" fmla="*/ 2505578 w 3911893"/>
              <a:gd name="connsiteY2932" fmla="*/ 2536335 h 3797612"/>
              <a:gd name="connsiteX2933" fmla="*/ 2509946 w 3911893"/>
              <a:gd name="connsiteY2933" fmla="*/ 2543287 h 3797612"/>
              <a:gd name="connsiteX2934" fmla="*/ 2506076 w 3911893"/>
              <a:gd name="connsiteY2934" fmla="*/ 2560252 h 3797612"/>
              <a:gd name="connsiteX2935" fmla="*/ 2492537 w 3911893"/>
              <a:gd name="connsiteY2935" fmla="*/ 2572620 h 3797612"/>
              <a:gd name="connsiteX2936" fmla="*/ 2490889 w 3911893"/>
              <a:gd name="connsiteY2936" fmla="*/ 2574622 h 3797612"/>
              <a:gd name="connsiteX2937" fmla="*/ 2486521 w 3911893"/>
              <a:gd name="connsiteY2937" fmla="*/ 2567670 h 3797612"/>
              <a:gd name="connsiteX2938" fmla="*/ 2495117 w 3911893"/>
              <a:gd name="connsiteY2938" fmla="*/ 2561310 h 3797612"/>
              <a:gd name="connsiteX2939" fmla="*/ 2496049 w 3911893"/>
              <a:gd name="connsiteY2939" fmla="*/ 2552002 h 3797612"/>
              <a:gd name="connsiteX2940" fmla="*/ 2482511 w 3911893"/>
              <a:gd name="connsiteY2940" fmla="*/ 2564370 h 3797612"/>
              <a:gd name="connsiteX2941" fmla="*/ 2480505 w 3911893"/>
              <a:gd name="connsiteY2941" fmla="*/ 2562720 h 3797612"/>
              <a:gd name="connsiteX2942" fmla="*/ 2476852 w 3911893"/>
              <a:gd name="connsiteY2942" fmla="*/ 2563073 h 3797612"/>
              <a:gd name="connsiteX2943" fmla="*/ 2479573 w 3911893"/>
              <a:gd name="connsiteY2943" fmla="*/ 2572028 h 3797612"/>
              <a:gd name="connsiteX2944" fmla="*/ 2471334 w 3911893"/>
              <a:gd name="connsiteY2944" fmla="*/ 2582041 h 3797612"/>
              <a:gd name="connsiteX2945" fmla="*/ 2472624 w 3911893"/>
              <a:gd name="connsiteY2945" fmla="*/ 2576386 h 3797612"/>
              <a:gd name="connsiteX2946" fmla="*/ 2466251 w 3911893"/>
              <a:gd name="connsiteY2946" fmla="*/ 2567784 h 3797612"/>
              <a:gd name="connsiteX2947" fmla="*/ 2469546 w 3911893"/>
              <a:gd name="connsiteY2947" fmla="*/ 2563779 h 3797612"/>
              <a:gd name="connsiteX2948" fmla="*/ 2469189 w 3911893"/>
              <a:gd name="connsiteY2948" fmla="*/ 2560126 h 3797612"/>
              <a:gd name="connsiteX2949" fmla="*/ 2461525 w 3911893"/>
              <a:gd name="connsiteY2949" fmla="*/ 2557179 h 3797612"/>
              <a:gd name="connsiteX2950" fmla="*/ 2455510 w 3911893"/>
              <a:gd name="connsiteY2950" fmla="*/ 2552229 h 3797612"/>
              <a:gd name="connsiteX2951" fmla="*/ 2457157 w 3911893"/>
              <a:gd name="connsiteY2951" fmla="*/ 2550227 h 3797612"/>
              <a:gd name="connsiteX2952" fmla="*/ 2451142 w 3911893"/>
              <a:gd name="connsiteY2952" fmla="*/ 2545277 h 3797612"/>
              <a:gd name="connsiteX2953" fmla="*/ 2446487 w 3911893"/>
              <a:gd name="connsiteY2953" fmla="*/ 2545726 h 3797612"/>
              <a:gd name="connsiteX2954" fmla="*/ 2446575 w 3911893"/>
              <a:gd name="connsiteY2954" fmla="*/ 2545718 h 3797612"/>
              <a:gd name="connsiteX2955" fmla="*/ 2447489 w 3911893"/>
              <a:gd name="connsiteY2955" fmla="*/ 2545630 h 3797612"/>
              <a:gd name="connsiteX2956" fmla="*/ 2451359 w 3911893"/>
              <a:gd name="connsiteY2956" fmla="*/ 2528665 h 3797612"/>
              <a:gd name="connsiteX2957" fmla="*/ 2456302 w 3911893"/>
              <a:gd name="connsiteY2957" fmla="*/ 2522657 h 3797612"/>
              <a:gd name="connsiteX2958" fmla="*/ 2448281 w 3911893"/>
              <a:gd name="connsiteY2958" fmla="*/ 2516058 h 3797612"/>
              <a:gd name="connsiteX2959" fmla="*/ 2452866 w 3911893"/>
              <a:gd name="connsiteY2959" fmla="*/ 2506397 h 3797612"/>
              <a:gd name="connsiteX2960" fmla="*/ 2452151 w 3911893"/>
              <a:gd name="connsiteY2960" fmla="*/ 2499093 h 3797612"/>
              <a:gd name="connsiteX2961" fmla="*/ 2460032 w 3911893"/>
              <a:gd name="connsiteY2961" fmla="*/ 2485427 h 3797612"/>
              <a:gd name="connsiteX2962" fmla="*/ 2456021 w 3911893"/>
              <a:gd name="connsiteY2962" fmla="*/ 2482128 h 3797612"/>
              <a:gd name="connsiteX2963" fmla="*/ 2460824 w 3911893"/>
              <a:gd name="connsiteY2963" fmla="*/ 2455855 h 3797612"/>
              <a:gd name="connsiteX2964" fmla="*/ 2463326 w 3911893"/>
              <a:gd name="connsiteY2964" fmla="*/ 2461470 h 3797612"/>
              <a:gd name="connsiteX2965" fmla="*/ 2461907 w 3911893"/>
              <a:gd name="connsiteY2965" fmla="*/ 2462203 h 3797612"/>
              <a:gd name="connsiteX2966" fmla="*/ 2462212 w 3911893"/>
              <a:gd name="connsiteY2966" fmla="*/ 2463556 h 3797612"/>
              <a:gd name="connsiteX2967" fmla="*/ 2463837 w 3911893"/>
              <a:gd name="connsiteY2967" fmla="*/ 2463582 h 3797612"/>
              <a:gd name="connsiteX2968" fmla="*/ 2463043 w 3911893"/>
              <a:gd name="connsiteY2968" fmla="*/ 2464397 h 3797612"/>
              <a:gd name="connsiteX2969" fmla="*/ 2465550 w 3911893"/>
              <a:gd name="connsiteY2969" fmla="*/ 2466460 h 3797612"/>
              <a:gd name="connsiteX2970" fmla="*/ 2464959 w 3911893"/>
              <a:gd name="connsiteY2970" fmla="*/ 2465134 h 3797612"/>
              <a:gd name="connsiteX2971" fmla="*/ 2464270 w 3911893"/>
              <a:gd name="connsiteY2971" fmla="*/ 2463589 h 3797612"/>
              <a:gd name="connsiteX2972" fmla="*/ 2474503 w 3911893"/>
              <a:gd name="connsiteY2972" fmla="*/ 2463752 h 3797612"/>
              <a:gd name="connsiteX2973" fmla="*/ 2478731 w 3911893"/>
              <a:gd name="connsiteY2973" fmla="*/ 2450439 h 3797612"/>
              <a:gd name="connsiteX2974" fmla="*/ 2478374 w 3911893"/>
              <a:gd name="connsiteY2974" fmla="*/ 2446787 h 3797612"/>
              <a:gd name="connsiteX2975" fmla="*/ 2466482 w 3911893"/>
              <a:gd name="connsiteY2975" fmla="*/ 2457153 h 3797612"/>
              <a:gd name="connsiteX2976" fmla="*/ 2463047 w 3911893"/>
              <a:gd name="connsiteY2976" fmla="*/ 2440893 h 3797612"/>
              <a:gd name="connsiteX2977" fmla="*/ 2459036 w 3911893"/>
              <a:gd name="connsiteY2977" fmla="*/ 2437593 h 3797612"/>
              <a:gd name="connsiteX2978" fmla="*/ 2454451 w 3911893"/>
              <a:gd name="connsiteY2978" fmla="*/ 2447253 h 3797612"/>
              <a:gd name="connsiteX2979" fmla="*/ 2453378 w 3911893"/>
              <a:gd name="connsiteY2979" fmla="*/ 2436296 h 3797612"/>
              <a:gd name="connsiteX2980" fmla="*/ 2457963 w 3911893"/>
              <a:gd name="connsiteY2980" fmla="*/ 2426636 h 3797612"/>
              <a:gd name="connsiteX2981" fmla="*/ 2470212 w 3911893"/>
              <a:gd name="connsiteY2981" fmla="*/ 2419923 h 3797612"/>
              <a:gd name="connsiteX2982" fmla="*/ 2470927 w 3911893"/>
              <a:gd name="connsiteY2982" fmla="*/ 2427228 h 3797612"/>
              <a:gd name="connsiteX2983" fmla="*/ 2471643 w 3911893"/>
              <a:gd name="connsiteY2983" fmla="*/ 2434532 h 3797612"/>
              <a:gd name="connsiteX2984" fmla="*/ 2474938 w 3911893"/>
              <a:gd name="connsiteY2984" fmla="*/ 2430527 h 3797612"/>
              <a:gd name="connsiteX2985" fmla="*/ 2477378 w 3911893"/>
              <a:gd name="connsiteY2985" fmla="*/ 2398952 h 3797612"/>
              <a:gd name="connsiteX2986" fmla="*/ 2479958 w 3911893"/>
              <a:gd name="connsiteY2986" fmla="*/ 2387642 h 3797612"/>
              <a:gd name="connsiteX2987" fmla="*/ 2475807 w 3911893"/>
              <a:gd name="connsiteY2987" fmla="*/ 2364078 h 3797612"/>
              <a:gd name="connsiteX2988" fmla="*/ 2481185 w 3911893"/>
              <a:gd name="connsiteY2988" fmla="*/ 2324846 h 3797612"/>
              <a:gd name="connsiteX2989" fmla="*/ 2480827 w 3911893"/>
              <a:gd name="connsiteY2989" fmla="*/ 2321193 h 3797612"/>
              <a:gd name="connsiteX2990" fmla="*/ 2477532 w 3911893"/>
              <a:gd name="connsiteY2990" fmla="*/ 2325198 h 3797612"/>
              <a:gd name="connsiteX2991" fmla="*/ 2481837 w 3911893"/>
              <a:gd name="connsiteY2991" fmla="*/ 2275009 h 3797612"/>
              <a:gd name="connsiteX2992" fmla="*/ 2483127 w 3911893"/>
              <a:gd name="connsiteY2992" fmla="*/ 2269354 h 3797612"/>
              <a:gd name="connsiteX2993" fmla="*/ 2477652 w 3911893"/>
              <a:gd name="connsiteY2993" fmla="*/ 2266751 h 3797612"/>
              <a:gd name="connsiteX2994" fmla="*/ 2477568 w 3911893"/>
              <a:gd name="connsiteY2994" fmla="*/ 2264360 h 3797612"/>
              <a:gd name="connsiteX2995" fmla="*/ 2475118 w 3911893"/>
              <a:gd name="connsiteY2995" fmla="*/ 2265230 h 3797612"/>
              <a:gd name="connsiteX2996" fmla="*/ 2475043 w 3911893"/>
              <a:gd name="connsiteY2996" fmla="*/ 2265511 h 3797612"/>
              <a:gd name="connsiteX2997" fmla="*/ 2474666 w 3911893"/>
              <a:gd name="connsiteY2997" fmla="*/ 2265332 h 3797612"/>
              <a:gd name="connsiteX2998" fmla="*/ 2474395 w 3911893"/>
              <a:gd name="connsiteY2998" fmla="*/ 2265202 h 3797612"/>
              <a:gd name="connsiteX2999" fmla="*/ 2475161 w 3911893"/>
              <a:gd name="connsiteY2999" fmla="*/ 2260963 h 3797612"/>
              <a:gd name="connsiteX3000" fmla="*/ 2473458 w 3911893"/>
              <a:gd name="connsiteY3000" fmla="*/ 2264757 h 3797612"/>
              <a:gd name="connsiteX3001" fmla="*/ 2474395 w 3911893"/>
              <a:gd name="connsiteY3001" fmla="*/ 2265202 h 3797612"/>
              <a:gd name="connsiteX3002" fmla="*/ 2473816 w 3911893"/>
              <a:gd name="connsiteY3002" fmla="*/ 2268409 h 3797612"/>
              <a:gd name="connsiteX3003" fmla="*/ 2474185 w 3911893"/>
              <a:gd name="connsiteY3003" fmla="*/ 2268713 h 3797612"/>
              <a:gd name="connsiteX3004" fmla="*/ 2471236 w 3911893"/>
              <a:gd name="connsiteY3004" fmla="*/ 2279719 h 3797612"/>
              <a:gd name="connsiteX3005" fmla="*/ 2475246 w 3911893"/>
              <a:gd name="connsiteY3005" fmla="*/ 2283019 h 3797612"/>
              <a:gd name="connsiteX3006" fmla="*/ 2468438 w 3911893"/>
              <a:gd name="connsiteY3006" fmla="*/ 2307642 h 3797612"/>
              <a:gd name="connsiteX3007" fmla="*/ 2474594 w 3911893"/>
              <a:gd name="connsiteY3007" fmla="*/ 2332856 h 3797612"/>
              <a:gd name="connsiteX3008" fmla="*/ 2470864 w 3911893"/>
              <a:gd name="connsiteY3008" fmla="*/ 2370086 h 3797612"/>
              <a:gd name="connsiteX3009" fmla="*/ 2472512 w 3911893"/>
              <a:gd name="connsiteY3009" fmla="*/ 2368083 h 3797612"/>
              <a:gd name="connsiteX3010" fmla="*/ 2468641 w 3911893"/>
              <a:gd name="connsiteY3010" fmla="*/ 2385048 h 3797612"/>
              <a:gd name="connsiteX3011" fmla="*/ 2467927 w 3911893"/>
              <a:gd name="connsiteY3011" fmla="*/ 2377743 h 3797612"/>
              <a:gd name="connsiteX3012" fmla="*/ 2458973 w 3911893"/>
              <a:gd name="connsiteY3012" fmla="*/ 2380451 h 3797612"/>
              <a:gd name="connsiteX3013" fmla="*/ 2454030 w 3911893"/>
              <a:gd name="connsiteY3013" fmla="*/ 2386459 h 3797612"/>
              <a:gd name="connsiteX3014" fmla="*/ 2464491 w 3911893"/>
              <a:gd name="connsiteY3014" fmla="*/ 2361484 h 3797612"/>
              <a:gd name="connsiteX3015" fmla="*/ 2460481 w 3911893"/>
              <a:gd name="connsiteY3015" fmla="*/ 2358184 h 3797612"/>
              <a:gd name="connsiteX3016" fmla="*/ 2459315 w 3911893"/>
              <a:gd name="connsiteY3016" fmla="*/ 2358263 h 3797612"/>
              <a:gd name="connsiteX3017" fmla="*/ 2463776 w 3911893"/>
              <a:gd name="connsiteY3017" fmla="*/ 2354179 h 3797612"/>
              <a:gd name="connsiteX3018" fmla="*/ 2471299 w 3911893"/>
              <a:gd name="connsiteY3018" fmla="*/ 2336861 h 3797612"/>
              <a:gd name="connsiteX3019" fmla="*/ 2462703 w 3911893"/>
              <a:gd name="connsiteY3019" fmla="*/ 2343222 h 3797612"/>
              <a:gd name="connsiteX3020" fmla="*/ 2462250 w 3911893"/>
              <a:gd name="connsiteY3020" fmla="*/ 2342668 h 3797612"/>
              <a:gd name="connsiteX3021" fmla="*/ 2463993 w 3911893"/>
              <a:gd name="connsiteY3021" fmla="*/ 2337566 h 3797612"/>
              <a:gd name="connsiteX3022" fmla="*/ 2460640 w 3911893"/>
              <a:gd name="connsiteY3022" fmla="*/ 2340630 h 3797612"/>
              <a:gd name="connsiteX3023" fmla="*/ 2460459 w 3911893"/>
              <a:gd name="connsiteY3023" fmla="*/ 2340377 h 3797612"/>
              <a:gd name="connsiteX3024" fmla="*/ 2460760 w 3911893"/>
              <a:gd name="connsiteY3024" fmla="*/ 2340154 h 3797612"/>
              <a:gd name="connsiteX3025" fmla="*/ 2464925 w 3911893"/>
              <a:gd name="connsiteY3025" fmla="*/ 2328259 h 3797612"/>
              <a:gd name="connsiteX3026" fmla="*/ 2466573 w 3911893"/>
              <a:gd name="connsiteY3026" fmla="*/ 2326256 h 3797612"/>
              <a:gd name="connsiteX3027" fmla="*/ 2457620 w 3911893"/>
              <a:gd name="connsiteY3027" fmla="*/ 2328964 h 3797612"/>
              <a:gd name="connsiteX3028" fmla="*/ 2465858 w 3911893"/>
              <a:gd name="connsiteY3028" fmla="*/ 2318952 h 3797612"/>
              <a:gd name="connsiteX3029" fmla="*/ 2465360 w 3911893"/>
              <a:gd name="connsiteY3029" fmla="*/ 2295034 h 3797612"/>
              <a:gd name="connsiteX3030" fmla="*/ 2463355 w 3911893"/>
              <a:gd name="connsiteY3030" fmla="*/ 2293384 h 3797612"/>
              <a:gd name="connsiteX3031" fmla="*/ 2465003 w 3911893"/>
              <a:gd name="connsiteY3031" fmla="*/ 2291382 h 3797612"/>
              <a:gd name="connsiteX3032" fmla="*/ 2463572 w 3911893"/>
              <a:gd name="connsiteY3032" fmla="*/ 2276772 h 3797612"/>
              <a:gd name="connsiteX3033" fmla="*/ 2464505 w 3911893"/>
              <a:gd name="connsiteY3033" fmla="*/ 2267465 h 3797612"/>
              <a:gd name="connsiteX3034" fmla="*/ 2460494 w 3911893"/>
              <a:gd name="connsiteY3034" fmla="*/ 2264165 h 3797612"/>
              <a:gd name="connsiteX3035" fmla="*/ 2465437 w 3911893"/>
              <a:gd name="connsiteY3035" fmla="*/ 2258157 h 3797612"/>
              <a:gd name="connsiteX3036" fmla="*/ 2463432 w 3911893"/>
              <a:gd name="connsiteY3036" fmla="*/ 2256508 h 3797612"/>
              <a:gd name="connsiteX3037" fmla="*/ 2464939 w 3911893"/>
              <a:gd name="connsiteY3037" fmla="*/ 2234240 h 3797612"/>
              <a:gd name="connsiteX3038" fmla="*/ 2460571 w 3911893"/>
              <a:gd name="connsiteY3038" fmla="*/ 2227288 h 3797612"/>
              <a:gd name="connsiteX3039" fmla="*/ 2465732 w 3911893"/>
              <a:gd name="connsiteY3039" fmla="*/ 2204668 h 3797612"/>
              <a:gd name="connsiteX3040" fmla="*/ 2465374 w 3911893"/>
              <a:gd name="connsiteY3040" fmla="*/ 2201015 h 3797612"/>
              <a:gd name="connsiteX3041" fmla="*/ 2460074 w 3911893"/>
              <a:gd name="connsiteY3041" fmla="*/ 2203371 h 3797612"/>
              <a:gd name="connsiteX3042" fmla="*/ 2463369 w 3911893"/>
              <a:gd name="connsiteY3042" fmla="*/ 2199366 h 3797612"/>
              <a:gd name="connsiteX3043" fmla="*/ 2467316 w 3911893"/>
              <a:gd name="connsiteY3043" fmla="*/ 2145524 h 3797612"/>
              <a:gd name="connsiteX3044" fmla="*/ 2465886 w 3911893"/>
              <a:gd name="connsiteY3044" fmla="*/ 2130914 h 3797612"/>
              <a:gd name="connsiteX3045" fmla="*/ 2469399 w 3911893"/>
              <a:gd name="connsiteY3045" fmla="*/ 2110296 h 3797612"/>
              <a:gd name="connsiteX3046" fmla="*/ 2468683 w 3911893"/>
              <a:gd name="connsiteY3046" fmla="*/ 2102991 h 3797612"/>
              <a:gd name="connsiteX3047" fmla="*/ 2465031 w 3911893"/>
              <a:gd name="connsiteY3047" fmla="*/ 2103344 h 3797612"/>
              <a:gd name="connsiteX3048" fmla="*/ 2465388 w 3911893"/>
              <a:gd name="connsiteY3048" fmla="*/ 2106997 h 3797612"/>
              <a:gd name="connsiteX3049" fmla="*/ 2461735 w 3911893"/>
              <a:gd name="connsiteY3049" fmla="*/ 2107349 h 3797612"/>
              <a:gd name="connsiteX3050" fmla="*/ 2453062 w 3911893"/>
              <a:gd name="connsiteY3050" fmla="*/ 2150587 h 3797612"/>
              <a:gd name="connsiteX3051" fmla="*/ 2448119 w 3911893"/>
              <a:gd name="connsiteY3051" fmla="*/ 2156594 h 3797612"/>
              <a:gd name="connsiteX3052" fmla="*/ 2442524 w 3911893"/>
              <a:gd name="connsiteY3052" fmla="*/ 2212439 h 3797612"/>
              <a:gd name="connsiteX3053" fmla="*/ 2439586 w 3911893"/>
              <a:gd name="connsiteY3053" fmla="*/ 2220097 h 3797612"/>
              <a:gd name="connsiteX3054" fmla="*/ 2432919 w 3911893"/>
              <a:gd name="connsiteY3054" fmla="*/ 2264984 h 3797612"/>
              <a:gd name="connsiteX3055" fmla="*/ 2429700 w 3911893"/>
              <a:gd name="connsiteY3055" fmla="*/ 2232112 h 3797612"/>
              <a:gd name="connsiteX3056" fmla="*/ 2428628 w 3911893"/>
              <a:gd name="connsiteY3056" fmla="*/ 2221154 h 3797612"/>
              <a:gd name="connsiteX3057" fmla="*/ 2415804 w 3911893"/>
              <a:gd name="connsiteY3057" fmla="*/ 2240827 h 3797612"/>
              <a:gd name="connsiteX3058" fmla="*/ 2416877 w 3911893"/>
              <a:gd name="connsiteY3058" fmla="*/ 2251785 h 3797612"/>
              <a:gd name="connsiteX3059" fmla="*/ 2407923 w 3911893"/>
              <a:gd name="connsiteY3059" fmla="*/ 2254493 h 3797612"/>
              <a:gd name="connsiteX3060" fmla="*/ 2411078 w 3911893"/>
              <a:gd name="connsiteY3060" fmla="*/ 2230223 h 3797612"/>
              <a:gd name="connsiteX3061" fmla="*/ 2409073 w 3911893"/>
              <a:gd name="connsiteY3061" fmla="*/ 2228573 h 3797612"/>
              <a:gd name="connsiteX3062" fmla="*/ 2409648 w 3911893"/>
              <a:gd name="connsiteY3062" fmla="*/ 2215613 h 3797612"/>
              <a:gd name="connsiteX3063" fmla="*/ 2407643 w 3911893"/>
              <a:gd name="connsiteY3063" fmla="*/ 2213963 h 3797612"/>
              <a:gd name="connsiteX3064" fmla="*/ 2411295 w 3911893"/>
              <a:gd name="connsiteY3064" fmla="*/ 2213611 h 3797612"/>
              <a:gd name="connsiteX3065" fmla="*/ 2414591 w 3911893"/>
              <a:gd name="connsiteY3065" fmla="*/ 2209605 h 3797612"/>
              <a:gd name="connsiteX3066" fmla="*/ 2412228 w 3911893"/>
              <a:gd name="connsiteY3066" fmla="*/ 2204303 h 3797612"/>
              <a:gd name="connsiteX3067" fmla="*/ 2410581 w 3911893"/>
              <a:gd name="connsiteY3067" fmla="*/ 2206306 h 3797612"/>
              <a:gd name="connsiteX3068" fmla="*/ 2406570 w 3911893"/>
              <a:gd name="connsiteY3068" fmla="*/ 2203006 h 3797612"/>
              <a:gd name="connsiteX3069" fmla="*/ 2405469 w 3911893"/>
              <a:gd name="connsiteY3069" fmla="*/ 2198532 h 3797612"/>
              <a:gd name="connsiteX3070" fmla="*/ 2400983 w 3911893"/>
              <a:gd name="connsiteY3070" fmla="*/ 2200089 h 3797612"/>
              <a:gd name="connsiteX3071" fmla="*/ 2412803 w 3911893"/>
              <a:gd name="connsiteY3071" fmla="*/ 2191343 h 3797612"/>
              <a:gd name="connsiteX3072" fmla="*/ 2408077 w 3911893"/>
              <a:gd name="connsiteY3072" fmla="*/ 2180738 h 3797612"/>
              <a:gd name="connsiteX3073" fmla="*/ 2402419 w 3911893"/>
              <a:gd name="connsiteY3073" fmla="*/ 2179441 h 3797612"/>
              <a:gd name="connsiteX3074" fmla="*/ 2398712 w 3911893"/>
              <a:gd name="connsiteY3074" fmla="*/ 2183947 h 3797612"/>
              <a:gd name="connsiteX3075" fmla="*/ 2402926 w 3911893"/>
              <a:gd name="connsiteY3075" fmla="*/ 2189636 h 3797612"/>
              <a:gd name="connsiteX3076" fmla="*/ 2402594 w 3911893"/>
              <a:gd name="connsiteY3076" fmla="*/ 2189765 h 3797612"/>
              <a:gd name="connsiteX3077" fmla="*/ 2401727 w 3911893"/>
              <a:gd name="connsiteY3077" fmla="*/ 2192544 h 3797612"/>
              <a:gd name="connsiteX3078" fmla="*/ 2400196 w 3911893"/>
              <a:gd name="connsiteY3078" fmla="*/ 2194404 h 3797612"/>
              <a:gd name="connsiteX3079" fmla="*/ 2396901 w 3911893"/>
              <a:gd name="connsiteY3079" fmla="*/ 2198409 h 3797612"/>
              <a:gd name="connsiteX3080" fmla="*/ 2399989 w 3911893"/>
              <a:gd name="connsiteY3080" fmla="*/ 2198111 h 3797612"/>
              <a:gd name="connsiteX3081" fmla="*/ 2397616 w 3911893"/>
              <a:gd name="connsiteY3081" fmla="*/ 2205714 h 3797612"/>
              <a:gd name="connsiteX3082" fmla="*/ 2390885 w 3911893"/>
              <a:gd name="connsiteY3082" fmla="*/ 2193459 h 3797612"/>
              <a:gd name="connsiteX3083" fmla="*/ 2377347 w 3911893"/>
              <a:gd name="connsiteY3083" fmla="*/ 2205828 h 3797612"/>
              <a:gd name="connsiteX3084" fmla="*/ 2383362 w 3911893"/>
              <a:gd name="connsiteY3084" fmla="*/ 2210777 h 3797612"/>
              <a:gd name="connsiteX3085" fmla="*/ 2388305 w 3911893"/>
              <a:gd name="connsiteY3085" fmla="*/ 2204769 h 3797612"/>
              <a:gd name="connsiteX3086" fmla="*/ 2376414 w 3911893"/>
              <a:gd name="connsiteY3086" fmla="*/ 2215135 h 3797612"/>
              <a:gd name="connsiteX3087" fmla="*/ 2367243 w 3911893"/>
              <a:gd name="connsiteY3087" fmla="*/ 2234455 h 3797612"/>
              <a:gd name="connsiteX3088" fmla="*/ 2373616 w 3911893"/>
              <a:gd name="connsiteY3088" fmla="*/ 2243057 h 3797612"/>
              <a:gd name="connsiteX3089" fmla="*/ 2369606 w 3911893"/>
              <a:gd name="connsiteY3089" fmla="*/ 2239757 h 3797612"/>
              <a:gd name="connsiteX3090" fmla="*/ 2352772 w 3911893"/>
              <a:gd name="connsiteY3090" fmla="*/ 2256131 h 3797612"/>
              <a:gd name="connsiteX3091" fmla="*/ 2355135 w 3911893"/>
              <a:gd name="connsiteY3091" fmla="*/ 2261433 h 3797612"/>
              <a:gd name="connsiteX3092" fmla="*/ 2348544 w 3911893"/>
              <a:gd name="connsiteY3092" fmla="*/ 2269443 h 3797612"/>
              <a:gd name="connsiteX3093" fmla="*/ 2354560 w 3911893"/>
              <a:gd name="connsiteY3093" fmla="*/ 2274393 h 3797612"/>
              <a:gd name="connsiteX3094" fmla="*/ 2343601 w 3911893"/>
              <a:gd name="connsiteY3094" fmla="*/ 2275451 h 3797612"/>
              <a:gd name="connsiteX3095" fmla="*/ 2342311 w 3911893"/>
              <a:gd name="connsiteY3095" fmla="*/ 2281106 h 3797612"/>
              <a:gd name="connsiteX3096" fmla="*/ 2337011 w 3911893"/>
              <a:gd name="connsiteY3096" fmla="*/ 2283461 h 3797612"/>
              <a:gd name="connsiteX3097" fmla="*/ 2339731 w 3911893"/>
              <a:gd name="connsiteY3097" fmla="*/ 2292416 h 3797612"/>
              <a:gd name="connsiteX3098" fmla="*/ 2323611 w 3911893"/>
              <a:gd name="connsiteY3098" fmla="*/ 2316094 h 3797612"/>
              <a:gd name="connsiteX3099" fmla="*/ 2325617 w 3911893"/>
              <a:gd name="connsiteY3099" fmla="*/ 2317744 h 3797612"/>
              <a:gd name="connsiteX3100" fmla="*/ 2318669 w 3911893"/>
              <a:gd name="connsiteY3100" fmla="*/ 2322101 h 3797612"/>
              <a:gd name="connsiteX3101" fmla="*/ 2316088 w 3911893"/>
              <a:gd name="connsiteY3101" fmla="*/ 2333412 h 3797612"/>
              <a:gd name="connsiteX3102" fmla="*/ 2303265 w 3911893"/>
              <a:gd name="connsiteY3102" fmla="*/ 2353084 h 3797612"/>
              <a:gd name="connsiteX3103" fmla="*/ 2303980 w 3911893"/>
              <a:gd name="connsiteY3103" fmla="*/ 2360390 h 3797612"/>
              <a:gd name="connsiteX3104" fmla="*/ 2297032 w 3911893"/>
              <a:gd name="connsiteY3104" fmla="*/ 2364747 h 3797612"/>
              <a:gd name="connsiteX3105" fmla="*/ 2297389 w 3911893"/>
              <a:gd name="connsiteY3105" fmla="*/ 2368400 h 3797612"/>
              <a:gd name="connsiteX3106" fmla="*/ 2293736 w 3911893"/>
              <a:gd name="connsiteY3106" fmla="*/ 2368752 h 3797612"/>
              <a:gd name="connsiteX3107" fmla="*/ 2296316 w 3911893"/>
              <a:gd name="connsiteY3107" fmla="*/ 2357442 h 3797612"/>
              <a:gd name="connsiteX3108" fmla="*/ 2292306 w 3911893"/>
              <a:gd name="connsiteY3108" fmla="*/ 2354143 h 3797612"/>
              <a:gd name="connsiteX3109" fmla="*/ 2284068 w 3911893"/>
              <a:gd name="connsiteY3109" fmla="*/ 2364155 h 3797612"/>
              <a:gd name="connsiteX3110" fmla="*/ 2287146 w 3911893"/>
              <a:gd name="connsiteY3110" fmla="*/ 2376762 h 3797612"/>
              <a:gd name="connsiteX3111" fmla="*/ 2292446 w 3911893"/>
              <a:gd name="connsiteY3111" fmla="*/ 2374407 h 3797612"/>
              <a:gd name="connsiteX3112" fmla="*/ 2280338 w 3911893"/>
              <a:gd name="connsiteY3112" fmla="*/ 2401385 h 3797612"/>
              <a:gd name="connsiteX3113" fmla="*/ 2281053 w 3911893"/>
              <a:gd name="connsiteY3113" fmla="*/ 2408690 h 3797612"/>
              <a:gd name="connsiteX3114" fmla="*/ 2275752 w 3911893"/>
              <a:gd name="connsiteY3114" fmla="*/ 2411045 h 3797612"/>
              <a:gd name="connsiteX3115" fmla="*/ 2265866 w 3911893"/>
              <a:gd name="connsiteY3115" fmla="*/ 2423060 h 3797612"/>
              <a:gd name="connsiteX3116" fmla="*/ 2263861 w 3911893"/>
              <a:gd name="connsiteY3116" fmla="*/ 2421410 h 3797612"/>
              <a:gd name="connsiteX3117" fmla="*/ 2262213 w 3911893"/>
              <a:gd name="connsiteY3117" fmla="*/ 2423413 h 3797612"/>
              <a:gd name="connsiteX3118" fmla="*/ 2266581 w 3911893"/>
              <a:gd name="connsiteY3118" fmla="*/ 2430366 h 3797612"/>
              <a:gd name="connsiteX3119" fmla="*/ 2257053 w 3911893"/>
              <a:gd name="connsiteY3119" fmla="*/ 2446033 h 3797612"/>
              <a:gd name="connsiteX3120" fmla="*/ 2265074 w 3911893"/>
              <a:gd name="connsiteY3120" fmla="*/ 2452633 h 3797612"/>
              <a:gd name="connsiteX3121" fmla="*/ 2250820 w 3911893"/>
              <a:gd name="connsiteY3121" fmla="*/ 2457696 h 3797612"/>
              <a:gd name="connsiteX3122" fmla="*/ 2244587 w 3911893"/>
              <a:gd name="connsiteY3122" fmla="*/ 2469359 h 3797612"/>
              <a:gd name="connsiteX3123" fmla="*/ 2250245 w 3911893"/>
              <a:gd name="connsiteY3123" fmla="*/ 2470656 h 3797612"/>
              <a:gd name="connsiteX3124" fmla="*/ 2253323 w 3911893"/>
              <a:gd name="connsiteY3124" fmla="*/ 2483263 h 3797612"/>
              <a:gd name="connsiteX3125" fmla="*/ 2250028 w 3911893"/>
              <a:gd name="connsiteY3125" fmla="*/ 2487268 h 3797612"/>
              <a:gd name="connsiteX3126" fmla="*/ 2245085 w 3911893"/>
              <a:gd name="connsiteY3126" fmla="*/ 2493275 h 3797612"/>
              <a:gd name="connsiteX3127" fmla="*/ 2244510 w 3911893"/>
              <a:gd name="connsiteY3127" fmla="*/ 2506236 h 3797612"/>
              <a:gd name="connsiteX3128" fmla="*/ 2236846 w 3911893"/>
              <a:gd name="connsiteY3128" fmla="*/ 2503289 h 3797612"/>
              <a:gd name="connsiteX3129" fmla="*/ 2233401 w 3911893"/>
              <a:gd name="connsiteY3129" fmla="*/ 2507476 h 3797612"/>
              <a:gd name="connsiteX3130" fmla="*/ 2231635 w 3911893"/>
              <a:gd name="connsiteY3130" fmla="*/ 2506557 h 3797612"/>
              <a:gd name="connsiteX3131" fmla="*/ 2230255 w 3911893"/>
              <a:gd name="connsiteY3131" fmla="*/ 2511299 h 3797612"/>
              <a:gd name="connsiteX3132" fmla="*/ 2231079 w 3911893"/>
              <a:gd name="connsiteY3132" fmla="*/ 2510298 h 3797612"/>
              <a:gd name="connsiteX3133" fmla="*/ 2233401 w 3911893"/>
              <a:gd name="connsiteY3133" fmla="*/ 2507476 h 3797612"/>
              <a:gd name="connsiteX3134" fmla="*/ 2234064 w 3911893"/>
              <a:gd name="connsiteY3134" fmla="*/ 2507820 h 3797612"/>
              <a:gd name="connsiteX3135" fmla="*/ 2234624 w 3911893"/>
              <a:gd name="connsiteY3135" fmla="*/ 2518251 h 3797612"/>
              <a:gd name="connsiteX3136" fmla="*/ 2241572 w 3911893"/>
              <a:gd name="connsiteY3136" fmla="*/ 2513893 h 3797612"/>
              <a:gd name="connsiteX3137" fmla="*/ 2241930 w 3911893"/>
              <a:gd name="connsiteY3137" fmla="*/ 2517546 h 3797612"/>
              <a:gd name="connsiteX3138" fmla="*/ 2248520 w 3911893"/>
              <a:gd name="connsiteY3138" fmla="*/ 2509536 h 3797612"/>
              <a:gd name="connsiteX3139" fmla="*/ 2256541 w 3911893"/>
              <a:gd name="connsiteY3139" fmla="*/ 2516135 h 3797612"/>
              <a:gd name="connsiteX3140" fmla="*/ 2257256 w 3911893"/>
              <a:gd name="connsiteY3140" fmla="*/ 2523440 h 3797612"/>
              <a:gd name="connsiteX3141" fmla="*/ 2245365 w 3911893"/>
              <a:gd name="connsiteY3141" fmla="*/ 2533805 h 3797612"/>
              <a:gd name="connsiteX3142" fmla="*/ 2243500 w 3911893"/>
              <a:gd name="connsiteY3142" fmla="*/ 2552420 h 3797612"/>
              <a:gd name="connsiteX3143" fmla="*/ 2239272 w 3911893"/>
              <a:gd name="connsiteY3143" fmla="*/ 2565733 h 3797612"/>
              <a:gd name="connsiteX3144" fmla="*/ 2235619 w 3911893"/>
              <a:gd name="connsiteY3144" fmla="*/ 2566086 h 3797612"/>
              <a:gd name="connsiteX3145" fmla="*/ 2237050 w 3911893"/>
              <a:gd name="connsiteY3145" fmla="*/ 2580695 h 3797612"/>
              <a:gd name="connsiteX3146" fmla="*/ 2239413 w 3911893"/>
              <a:gd name="connsiteY3146" fmla="*/ 2585997 h 3797612"/>
              <a:gd name="connsiteX3147" fmla="*/ 2240128 w 3911893"/>
              <a:gd name="connsiteY3147" fmla="*/ 2593303 h 3797612"/>
              <a:gd name="connsiteX3148" fmla="*/ 2230957 w 3911893"/>
              <a:gd name="connsiteY3148" fmla="*/ 2612623 h 3797612"/>
              <a:gd name="connsiteX3149" fmla="*/ 2241916 w 3911893"/>
              <a:gd name="connsiteY3149" fmla="*/ 2611565 h 3797612"/>
              <a:gd name="connsiteX3150" fmla="*/ 2237688 w 3911893"/>
              <a:gd name="connsiteY3150" fmla="*/ 2624877 h 3797612"/>
              <a:gd name="connsiteX3151" fmla="*/ 2241341 w 3911893"/>
              <a:gd name="connsiteY3151" fmla="*/ 2624524 h 3797612"/>
              <a:gd name="connsiteX3152" fmla="*/ 2238403 w 3911893"/>
              <a:gd name="connsiteY3152" fmla="*/ 2632182 h 3797612"/>
              <a:gd name="connsiteX3153" fmla="*/ 2241622 w 3911893"/>
              <a:gd name="connsiteY3153" fmla="*/ 2665054 h 3797612"/>
              <a:gd name="connsiteX3154" fmla="*/ 2247637 w 3911893"/>
              <a:gd name="connsiteY3154" fmla="*/ 2670003 h 3797612"/>
              <a:gd name="connsiteX3155" fmla="*/ 2235388 w 3911893"/>
              <a:gd name="connsiteY3155" fmla="*/ 2676717 h 3797612"/>
              <a:gd name="connsiteX3156" fmla="*/ 2240829 w 3911893"/>
              <a:gd name="connsiteY3156" fmla="*/ 2694626 h 3797612"/>
              <a:gd name="connsiteX3157" fmla="*/ 2249425 w 3911893"/>
              <a:gd name="connsiteY3157" fmla="*/ 2688266 h 3797612"/>
              <a:gd name="connsiteX3158" fmla="*/ 2255083 w 3911893"/>
              <a:gd name="connsiteY3158" fmla="*/ 2689563 h 3797612"/>
              <a:gd name="connsiteX3159" fmla="*/ 2256296 w 3911893"/>
              <a:gd name="connsiteY3159" fmla="*/ 2720785 h 3797612"/>
              <a:gd name="connsiteX3160" fmla="*/ 2250280 w 3911893"/>
              <a:gd name="connsiteY3160" fmla="*/ 2715836 h 3797612"/>
              <a:gd name="connsiteX3161" fmla="*/ 2240752 w 3911893"/>
              <a:gd name="connsiteY3161" fmla="*/ 2731503 h 3797612"/>
              <a:gd name="connsiteX3162" fmla="*/ 2233804 w 3911893"/>
              <a:gd name="connsiteY3162" fmla="*/ 2735861 h 3797612"/>
              <a:gd name="connsiteX3163" fmla="*/ 2247125 w 3911893"/>
              <a:gd name="connsiteY3163" fmla="*/ 2740105 h 3797612"/>
              <a:gd name="connsiteX3164" fmla="*/ 2248416 w 3911893"/>
              <a:gd name="connsiteY3164" fmla="*/ 2734450 h 3797612"/>
              <a:gd name="connsiteX3165" fmla="*/ 2250063 w 3911893"/>
              <a:gd name="connsiteY3165" fmla="*/ 2732448 h 3797612"/>
              <a:gd name="connsiteX3166" fmla="*/ 2253141 w 3911893"/>
              <a:gd name="connsiteY3166" fmla="*/ 2745055 h 3797612"/>
              <a:gd name="connsiteX3167" fmla="*/ 2246193 w 3911893"/>
              <a:gd name="connsiteY3167" fmla="*/ 2749413 h 3797612"/>
              <a:gd name="connsiteX3168" fmla="*/ 2233944 w 3911893"/>
              <a:gd name="connsiteY3168" fmla="*/ 2756126 h 3797612"/>
              <a:gd name="connsiteX3169" fmla="*/ 2234302 w 3911893"/>
              <a:gd name="connsiteY3169" fmla="*/ 2759778 h 3797612"/>
              <a:gd name="connsiteX3170" fmla="*/ 2246908 w 3911893"/>
              <a:gd name="connsiteY3170" fmla="*/ 2756718 h 3797612"/>
              <a:gd name="connsiteX3171" fmla="*/ 2245758 w 3911893"/>
              <a:gd name="connsiteY3171" fmla="*/ 2782638 h 3797612"/>
              <a:gd name="connsiteX3172" fmla="*/ 2251417 w 3911893"/>
              <a:gd name="connsiteY3172" fmla="*/ 2783934 h 3797612"/>
              <a:gd name="connsiteX3173" fmla="*/ 2256360 w 3911893"/>
              <a:gd name="connsiteY3173" fmla="*/ 2777927 h 3797612"/>
              <a:gd name="connsiteX3174" fmla="*/ 2258007 w 3911893"/>
              <a:gd name="connsiteY3174" fmla="*/ 2775924 h 3797612"/>
              <a:gd name="connsiteX3175" fmla="*/ 2257789 w 3911893"/>
              <a:gd name="connsiteY3175" fmla="*/ 2792537 h 3797612"/>
              <a:gd name="connsiteX3176" fmla="*/ 2248479 w 3911893"/>
              <a:gd name="connsiteY3176" fmla="*/ 2791592 h 3797612"/>
              <a:gd name="connsiteX3177" fmla="*/ 2244608 w 3911893"/>
              <a:gd name="connsiteY3177" fmla="*/ 2808557 h 3797612"/>
              <a:gd name="connsiteX3178" fmla="*/ 2255925 w 3911893"/>
              <a:gd name="connsiteY3178" fmla="*/ 2811151 h 3797612"/>
              <a:gd name="connsiteX3179" fmla="*/ 2256998 w 3911893"/>
              <a:gd name="connsiteY3179" fmla="*/ 2822109 h 3797612"/>
              <a:gd name="connsiteX3180" fmla="*/ 2266309 w 3911893"/>
              <a:gd name="connsiteY3180" fmla="*/ 2823053 h 3797612"/>
              <a:gd name="connsiteX3181" fmla="*/ 2270319 w 3911893"/>
              <a:gd name="connsiteY3181" fmla="*/ 2826353 h 3797612"/>
              <a:gd name="connsiteX3182" fmla="*/ 2264661 w 3911893"/>
              <a:gd name="connsiteY3182" fmla="*/ 2825056 h 3797612"/>
              <a:gd name="connsiteX3183" fmla="*/ 2250905 w 3911893"/>
              <a:gd name="connsiteY3183" fmla="*/ 2854036 h 3797612"/>
              <a:gd name="connsiteX3184" fmla="*/ 2251262 w 3911893"/>
              <a:gd name="connsiteY3184" fmla="*/ 2857689 h 3797612"/>
              <a:gd name="connsiteX3185" fmla="*/ 2262221 w 3911893"/>
              <a:gd name="connsiteY3185" fmla="*/ 2856630 h 3797612"/>
              <a:gd name="connsiteX3186" fmla="*/ 2259501 w 3911893"/>
              <a:gd name="connsiteY3186" fmla="*/ 2847676 h 3797612"/>
              <a:gd name="connsiteX3187" fmla="*/ 2265516 w 3911893"/>
              <a:gd name="connsiteY3187" fmla="*/ 2852626 h 3797612"/>
              <a:gd name="connsiteX3188" fmla="*/ 2261646 w 3911893"/>
              <a:gd name="connsiteY3188" fmla="*/ 2869591 h 3797612"/>
              <a:gd name="connsiteX3189" fmla="*/ 2257993 w 3911893"/>
              <a:gd name="connsiteY3189" fmla="*/ 2869943 h 3797612"/>
              <a:gd name="connsiteX3190" fmla="*/ 2264009 w 3911893"/>
              <a:gd name="connsiteY3190" fmla="*/ 2874893 h 3797612"/>
              <a:gd name="connsiteX3191" fmla="*/ 2252118 w 3911893"/>
              <a:gd name="connsiteY3191" fmla="*/ 2885258 h 3797612"/>
              <a:gd name="connsiteX3192" fmla="*/ 2260279 w 3911893"/>
              <a:gd name="connsiteY3192" fmla="*/ 2912123 h 3797612"/>
              <a:gd name="connsiteX3193" fmla="*/ 2262284 w 3911893"/>
              <a:gd name="connsiteY3193" fmla="*/ 2913773 h 3797612"/>
              <a:gd name="connsiteX3194" fmla="*/ 2253688 w 3911893"/>
              <a:gd name="connsiteY3194" fmla="*/ 2920133 h 3797612"/>
              <a:gd name="connsiteX3195" fmla="*/ 2251683 w 3911893"/>
              <a:gd name="connsiteY3195" fmla="*/ 2918483 h 3797612"/>
              <a:gd name="connsiteX3196" fmla="*/ 2248030 w 3911893"/>
              <a:gd name="connsiteY3196" fmla="*/ 2918835 h 3797612"/>
              <a:gd name="connsiteX3197" fmla="*/ 2246382 w 3911893"/>
              <a:gd name="connsiteY3197" fmla="*/ 2920839 h 3797612"/>
              <a:gd name="connsiteX3198" fmla="*/ 2260419 w 3911893"/>
              <a:gd name="connsiteY3198" fmla="*/ 2932388 h 3797612"/>
              <a:gd name="connsiteX3199" fmla="*/ 2267009 w 3911893"/>
              <a:gd name="connsiteY3199" fmla="*/ 2924377 h 3797612"/>
              <a:gd name="connsiteX3200" fmla="*/ 2274673 w 3911893"/>
              <a:gd name="connsiteY3200" fmla="*/ 2927325 h 3797612"/>
              <a:gd name="connsiteX3201" fmla="*/ 2272093 w 3911893"/>
              <a:gd name="connsiteY3201" fmla="*/ 2938634 h 3797612"/>
              <a:gd name="connsiteX3202" fmla="*/ 2263140 w 3911893"/>
              <a:gd name="connsiteY3202" fmla="*/ 2941342 h 3797612"/>
              <a:gd name="connsiteX3203" fmla="*/ 2256906 w 3911893"/>
              <a:gd name="connsiteY3203" fmla="*/ 2953005 h 3797612"/>
              <a:gd name="connsiteX3204" fmla="*/ 2259627 w 3911893"/>
              <a:gd name="connsiteY3204" fmla="*/ 2961960 h 3797612"/>
              <a:gd name="connsiteX3205" fmla="*/ 2265345 w 3911893"/>
              <a:gd name="connsiteY3205" fmla="*/ 2955010 h 3797612"/>
              <a:gd name="connsiteX3206" fmla="*/ 2271658 w 3911893"/>
              <a:gd name="connsiteY3206" fmla="*/ 2971859 h 3797612"/>
              <a:gd name="connsiteX3207" fmla="*/ 2270487 w 3911893"/>
              <a:gd name="connsiteY3207" fmla="*/ 2974912 h 3797612"/>
              <a:gd name="connsiteX3208" fmla="*/ 2269804 w 3911893"/>
              <a:gd name="connsiteY3208" fmla="*/ 2974112 h 3797612"/>
              <a:gd name="connsiteX3209" fmla="*/ 2268721 w 3911893"/>
              <a:gd name="connsiteY3209" fmla="*/ 2979517 h 3797612"/>
              <a:gd name="connsiteX3210" fmla="*/ 2269088 w 3911893"/>
              <a:gd name="connsiteY3210" fmla="*/ 2978560 h 3797612"/>
              <a:gd name="connsiteX3211" fmla="*/ 2270487 w 3911893"/>
              <a:gd name="connsiteY3211" fmla="*/ 2974912 h 3797612"/>
              <a:gd name="connsiteX3212" fmla="*/ 2272961 w 3911893"/>
              <a:gd name="connsiteY3212" fmla="*/ 2977811 h 3797612"/>
              <a:gd name="connsiteX3213" fmla="*/ 2271582 w 3911893"/>
              <a:gd name="connsiteY3213" fmla="*/ 2985314 h 3797612"/>
              <a:gd name="connsiteX3214" fmla="*/ 2268406 w 3911893"/>
              <a:gd name="connsiteY3214" fmla="*/ 2993928 h 3797612"/>
              <a:gd name="connsiteX3215" fmla="*/ 2266786 w 3911893"/>
              <a:gd name="connsiteY3215" fmla="*/ 2994768 h 3797612"/>
              <a:gd name="connsiteX3216" fmla="*/ 2260623 w 3911893"/>
              <a:gd name="connsiteY3216" fmla="*/ 3009794 h 3797612"/>
              <a:gd name="connsiteX3217" fmla="*/ 2269934 w 3911893"/>
              <a:gd name="connsiteY3217" fmla="*/ 3010738 h 3797612"/>
              <a:gd name="connsiteX3218" fmla="*/ 2275234 w 3911893"/>
              <a:gd name="connsiteY3218" fmla="*/ 3008383 h 3797612"/>
              <a:gd name="connsiteX3219" fmla="*/ 2281608 w 3911893"/>
              <a:gd name="connsiteY3219" fmla="*/ 3016985 h 3797612"/>
              <a:gd name="connsiteX3220" fmla="*/ 2272437 w 3911893"/>
              <a:gd name="connsiteY3220" fmla="*/ 3036305 h 3797612"/>
              <a:gd name="connsiteX3221" fmla="*/ 2273152 w 3911893"/>
              <a:gd name="connsiteY3221" fmla="*/ 3043611 h 3797612"/>
              <a:gd name="connsiteX3222" fmla="*/ 2278453 w 3911893"/>
              <a:gd name="connsiteY3222" fmla="*/ 3041255 h 3797612"/>
              <a:gd name="connsiteX3223" fmla="*/ 2279883 w 3911893"/>
              <a:gd name="connsiteY3223" fmla="*/ 3055865 h 3797612"/>
              <a:gd name="connsiteX3224" fmla="*/ 2274940 w 3911893"/>
              <a:gd name="connsiteY3224" fmla="*/ 3061873 h 3797612"/>
              <a:gd name="connsiteX3225" fmla="*/ 2271912 w 3911893"/>
              <a:gd name="connsiteY3225" fmla="*/ 3062968 h 3797612"/>
              <a:gd name="connsiteX3226" fmla="*/ 2273893 w 3911893"/>
              <a:gd name="connsiteY3226" fmla="*/ 3059122 h 3797612"/>
              <a:gd name="connsiteX3227" fmla="*/ 2271574 w 3911893"/>
              <a:gd name="connsiteY3227" fmla="*/ 3063090 h 3797612"/>
              <a:gd name="connsiteX3228" fmla="*/ 2271912 w 3911893"/>
              <a:gd name="connsiteY3228" fmla="*/ 3062968 h 3797612"/>
              <a:gd name="connsiteX3229" fmla="*/ 2268349 w 3911893"/>
              <a:gd name="connsiteY3229" fmla="*/ 3069883 h 3797612"/>
              <a:gd name="connsiteX3230" fmla="*/ 2273894 w 3911893"/>
              <a:gd name="connsiteY3230" fmla="*/ 3070446 h 3797612"/>
              <a:gd name="connsiteX3231" fmla="*/ 2271070 w 3911893"/>
              <a:gd name="connsiteY3231" fmla="*/ 3078838 h 3797612"/>
              <a:gd name="connsiteX3232" fmla="*/ 2275080 w 3911893"/>
              <a:gd name="connsiteY3232" fmla="*/ 3082138 h 3797612"/>
              <a:gd name="connsiteX3233" fmla="*/ 2268847 w 3911893"/>
              <a:gd name="connsiteY3233" fmla="*/ 3093800 h 3797612"/>
              <a:gd name="connsiteX3234" fmla="*/ 2277801 w 3911893"/>
              <a:gd name="connsiteY3234" fmla="*/ 3091092 h 3797612"/>
              <a:gd name="connsiteX3235" fmla="*/ 2284174 w 3911893"/>
              <a:gd name="connsiteY3235" fmla="*/ 3099695 h 3797612"/>
              <a:gd name="connsiteX3236" fmla="*/ 2268987 w 3911893"/>
              <a:gd name="connsiteY3236" fmla="*/ 3114065 h 3797612"/>
              <a:gd name="connsiteX3237" fmla="*/ 2273713 w 3911893"/>
              <a:gd name="connsiteY3237" fmla="*/ 3124669 h 3797612"/>
              <a:gd name="connsiteX3238" fmla="*/ 2277366 w 3911893"/>
              <a:gd name="connsiteY3238" fmla="*/ 3124317 h 3797612"/>
              <a:gd name="connsiteX3239" fmla="*/ 2275501 w 3911893"/>
              <a:gd name="connsiteY3239" fmla="*/ 3142932 h 3797612"/>
              <a:gd name="connsiteX3240" fmla="*/ 2281159 w 3911893"/>
              <a:gd name="connsiteY3240" fmla="*/ 3144230 h 3797612"/>
              <a:gd name="connsiteX3241" fmla="*/ 2287174 w 3911893"/>
              <a:gd name="connsiteY3241" fmla="*/ 3149179 h 3797612"/>
              <a:gd name="connsiteX3242" fmla="*/ 2281721 w 3911893"/>
              <a:gd name="connsiteY3242" fmla="*/ 3159384 h 3797612"/>
              <a:gd name="connsiteX3243" fmla="*/ 2281294 w 3911893"/>
              <a:gd name="connsiteY3243" fmla="*/ 3160181 h 3797612"/>
              <a:gd name="connsiteX3244" fmla="*/ 2278936 w 3911893"/>
              <a:gd name="connsiteY3244" fmla="*/ 3159192 h 3797612"/>
              <a:gd name="connsiteX3245" fmla="*/ 2275284 w 3911893"/>
              <a:gd name="connsiteY3245" fmla="*/ 3159544 h 3797612"/>
              <a:gd name="connsiteX3246" fmla="*/ 2275999 w 3911893"/>
              <a:gd name="connsiteY3246" fmla="*/ 3166849 h 3797612"/>
              <a:gd name="connsiteX3247" fmla="*/ 2281082 w 3911893"/>
              <a:gd name="connsiteY3247" fmla="*/ 3181107 h 3797612"/>
              <a:gd name="connsiteX3248" fmla="*/ 2276139 w 3911893"/>
              <a:gd name="connsiteY3248" fmla="*/ 3187114 h 3797612"/>
              <a:gd name="connsiteX3249" fmla="*/ 2283445 w 3911893"/>
              <a:gd name="connsiteY3249" fmla="*/ 3186409 h 3797612"/>
              <a:gd name="connsiteX3250" fmla="*/ 2286383 w 3911893"/>
              <a:gd name="connsiteY3250" fmla="*/ 3178751 h 3797612"/>
              <a:gd name="connsiteX3251" fmla="*/ 2294046 w 3911893"/>
              <a:gd name="connsiteY3251" fmla="*/ 3181698 h 3797612"/>
              <a:gd name="connsiteX3252" fmla="*/ 2297341 w 3911893"/>
              <a:gd name="connsiteY3252" fmla="*/ 3177693 h 3797612"/>
              <a:gd name="connsiteX3253" fmla="*/ 2288528 w 3911893"/>
              <a:gd name="connsiteY3253" fmla="*/ 3200665 h 3797612"/>
              <a:gd name="connsiteX3254" fmla="*/ 2281580 w 3911893"/>
              <a:gd name="connsiteY3254" fmla="*/ 3205023 h 3797612"/>
              <a:gd name="connsiteX3255" fmla="*/ 2282295 w 3911893"/>
              <a:gd name="connsiteY3255" fmla="*/ 3212328 h 3797612"/>
              <a:gd name="connsiteX3256" fmla="*/ 2287596 w 3911893"/>
              <a:gd name="connsiteY3256" fmla="*/ 3209973 h 3797612"/>
              <a:gd name="connsiteX3257" fmla="*/ 2289538 w 3911893"/>
              <a:gd name="connsiteY3257" fmla="*/ 3208084 h 3797612"/>
              <a:gd name="connsiteX3258" fmla="*/ 2293612 w 3911893"/>
              <a:gd name="connsiteY3258" fmla="*/ 3214922 h 3797612"/>
              <a:gd name="connsiteX3259" fmla="*/ 2287020 w 3911893"/>
              <a:gd name="connsiteY3259" fmla="*/ 3222933 h 3797612"/>
              <a:gd name="connsiteX3260" fmla="*/ 2287876 w 3911893"/>
              <a:gd name="connsiteY3260" fmla="*/ 3250503 h 3797612"/>
              <a:gd name="connsiteX3261" fmla="*/ 2290435 w 3911893"/>
              <a:gd name="connsiteY3261" fmla="*/ 3242219 h 3797612"/>
              <a:gd name="connsiteX3262" fmla="*/ 2285694 w 3911893"/>
              <a:gd name="connsiteY3262" fmla="*/ 3260295 h 3797612"/>
              <a:gd name="connsiteX3263" fmla="*/ 2285116 w 3911893"/>
              <a:gd name="connsiteY3263" fmla="*/ 3259987 h 3797612"/>
              <a:gd name="connsiteX3264" fmla="*/ 2285296 w 3911893"/>
              <a:gd name="connsiteY3264" fmla="*/ 3261813 h 3797612"/>
              <a:gd name="connsiteX3265" fmla="*/ 2285694 w 3911893"/>
              <a:gd name="connsiteY3265" fmla="*/ 3260295 h 3797612"/>
              <a:gd name="connsiteX3266" fmla="*/ 2290954 w 3911893"/>
              <a:gd name="connsiteY3266" fmla="*/ 3263110 h 3797612"/>
              <a:gd name="connsiteX3267" fmla="*/ 2288016 w 3911893"/>
              <a:gd name="connsiteY3267" fmla="*/ 3270767 h 3797612"/>
              <a:gd name="connsiteX3268" fmla="*/ 2275767 w 3911893"/>
              <a:gd name="connsiteY3268" fmla="*/ 3277481 h 3797612"/>
              <a:gd name="connsiteX3269" fmla="*/ 2276125 w 3911893"/>
              <a:gd name="connsiteY3269" fmla="*/ 3281133 h 3797612"/>
              <a:gd name="connsiteX3270" fmla="*/ 2291452 w 3911893"/>
              <a:gd name="connsiteY3270" fmla="*/ 3287027 h 3797612"/>
              <a:gd name="connsiteX3271" fmla="*/ 2287365 w 3911893"/>
              <a:gd name="connsiteY3271" fmla="*/ 3320604 h 3797612"/>
              <a:gd name="connsiteX3272" fmla="*/ 2291732 w 3911893"/>
              <a:gd name="connsiteY3272" fmla="*/ 3327557 h 3797612"/>
              <a:gd name="connsiteX3273" fmla="*/ 2285141 w 3911893"/>
              <a:gd name="connsiteY3273" fmla="*/ 3335567 h 3797612"/>
              <a:gd name="connsiteX3274" fmla="*/ 2292805 w 3911893"/>
              <a:gd name="connsiteY3274" fmla="*/ 3338514 h 3797612"/>
              <a:gd name="connsiteX3275" fmla="*/ 2285499 w 3911893"/>
              <a:gd name="connsiteY3275" fmla="*/ 3339219 h 3797612"/>
              <a:gd name="connsiteX3276" fmla="*/ 2277976 w 3911893"/>
              <a:gd name="connsiteY3276" fmla="*/ 3356537 h 3797612"/>
              <a:gd name="connsiteX3277" fmla="*/ 2287287 w 3911893"/>
              <a:gd name="connsiteY3277" fmla="*/ 3357481 h 3797612"/>
              <a:gd name="connsiteX3278" fmla="*/ 2283992 w 3911893"/>
              <a:gd name="connsiteY3278" fmla="*/ 3361487 h 3797612"/>
              <a:gd name="connsiteX3279" fmla="*/ 2296598 w 3911893"/>
              <a:gd name="connsiteY3279" fmla="*/ 3358426 h 3797612"/>
              <a:gd name="connsiteX3280" fmla="*/ 2298603 w 3911893"/>
              <a:gd name="connsiteY3280" fmla="*/ 3360076 h 3797612"/>
              <a:gd name="connsiteX3281" fmla="*/ 2287070 w 3911893"/>
              <a:gd name="connsiteY3281" fmla="*/ 3374094 h 3797612"/>
              <a:gd name="connsiteX3282" fmla="*/ 2281552 w 3911893"/>
              <a:gd name="connsiteY3282" fmla="*/ 3393062 h 3797612"/>
              <a:gd name="connsiteX3283" fmla="*/ 2285562 w 3911893"/>
              <a:gd name="connsiteY3283" fmla="*/ 3396361 h 3797612"/>
              <a:gd name="connsiteX3284" fmla="*/ 2284056 w 3911893"/>
              <a:gd name="connsiteY3284" fmla="*/ 3418628 h 3797612"/>
              <a:gd name="connsiteX3285" fmla="*/ 2285485 w 3911893"/>
              <a:gd name="connsiteY3285" fmla="*/ 3433238 h 3797612"/>
              <a:gd name="connsiteX3286" fmla="*/ 2280185 w 3911893"/>
              <a:gd name="connsiteY3286" fmla="*/ 3435593 h 3797612"/>
              <a:gd name="connsiteX3287" fmla="*/ 2283620 w 3911893"/>
              <a:gd name="connsiteY3287" fmla="*/ 3451853 h 3797612"/>
              <a:gd name="connsiteX3288" fmla="*/ 2281973 w 3911893"/>
              <a:gd name="connsiteY3288" fmla="*/ 3453855 h 3797612"/>
              <a:gd name="connsiteX3289" fmla="*/ 2287989 w 3911893"/>
              <a:gd name="connsiteY3289" fmla="*/ 3458805 h 3797612"/>
              <a:gd name="connsiteX3290" fmla="*/ 2285766 w 3911893"/>
              <a:gd name="connsiteY3290" fmla="*/ 3473768 h 3797612"/>
              <a:gd name="connsiteX3291" fmla="*/ 2290492 w 3911893"/>
              <a:gd name="connsiteY3291" fmla="*/ 3484372 h 3797612"/>
              <a:gd name="connsiteX3292" fmla="*/ 2278958 w 3911893"/>
              <a:gd name="connsiteY3292" fmla="*/ 3498390 h 3797612"/>
              <a:gd name="connsiteX3293" fmla="*/ 2276020 w 3911893"/>
              <a:gd name="connsiteY3293" fmla="*/ 3506048 h 3797612"/>
              <a:gd name="connsiteX3294" fmla="*/ 2287694 w 3911893"/>
              <a:gd name="connsiteY3294" fmla="*/ 3512295 h 3797612"/>
              <a:gd name="connsiteX3295" fmla="*/ 2290415 w 3911893"/>
              <a:gd name="connsiteY3295" fmla="*/ 3521249 h 3797612"/>
              <a:gd name="connsiteX3296" fmla="*/ 2279456 w 3911893"/>
              <a:gd name="connsiteY3296" fmla="*/ 3522307 h 3797612"/>
              <a:gd name="connsiteX3297" fmla="*/ 2281819 w 3911893"/>
              <a:gd name="connsiteY3297" fmla="*/ 3527609 h 3797612"/>
              <a:gd name="connsiteX3298" fmla="*/ 2273222 w 3911893"/>
              <a:gd name="connsiteY3298" fmla="*/ 3533970 h 3797612"/>
              <a:gd name="connsiteX3299" fmla="*/ 2268855 w 3911893"/>
              <a:gd name="connsiteY3299" fmla="*/ 3527018 h 3797612"/>
              <a:gd name="connsiteX3300" fmla="*/ 2266990 w 3911893"/>
              <a:gd name="connsiteY3300" fmla="*/ 3545633 h 3797612"/>
              <a:gd name="connsiteX3301" fmla="*/ 2260041 w 3911893"/>
              <a:gd name="connsiteY3301" fmla="*/ 3549991 h 3797612"/>
              <a:gd name="connsiteX3302" fmla="*/ 2253808 w 3911893"/>
              <a:gd name="connsiteY3302" fmla="*/ 3561653 h 3797612"/>
              <a:gd name="connsiteX3303" fmla="*/ 2247435 w 3911893"/>
              <a:gd name="connsiteY3303" fmla="*/ 3553051 h 3797612"/>
              <a:gd name="connsiteX3304" fmla="*/ 2251087 w 3911893"/>
              <a:gd name="connsiteY3304" fmla="*/ 3552699 h 3797612"/>
              <a:gd name="connsiteX3305" fmla="*/ 2255804 w 3911893"/>
              <a:gd name="connsiteY3305" fmla="*/ 3544944 h 3797612"/>
              <a:gd name="connsiteX3306" fmla="*/ 2258682 w 3911893"/>
              <a:gd name="connsiteY3306" fmla="*/ 3545513 h 3797612"/>
              <a:gd name="connsiteX3307" fmla="*/ 2260617 w 3911893"/>
              <a:gd name="connsiteY3307" fmla="*/ 3537030 h 3797612"/>
              <a:gd name="connsiteX3308" fmla="*/ 2259426 w 3911893"/>
              <a:gd name="connsiteY3308" fmla="*/ 3538989 h 3797612"/>
              <a:gd name="connsiteX3309" fmla="*/ 2255804 w 3911893"/>
              <a:gd name="connsiteY3309" fmla="*/ 3544944 h 3797612"/>
              <a:gd name="connsiteX3310" fmla="*/ 2255156 w 3911893"/>
              <a:gd name="connsiteY3310" fmla="*/ 3544816 h 3797612"/>
              <a:gd name="connsiteX3311" fmla="*/ 2248585 w 3911893"/>
              <a:gd name="connsiteY3311" fmla="*/ 3527131 h 3797612"/>
              <a:gd name="connsiteX3312" fmla="*/ 2244932 w 3911893"/>
              <a:gd name="connsiteY3312" fmla="*/ 3527484 h 3797612"/>
              <a:gd name="connsiteX3313" fmla="*/ 2243284 w 3911893"/>
              <a:gd name="connsiteY3313" fmla="*/ 3529487 h 3797612"/>
              <a:gd name="connsiteX3314" fmla="*/ 2230678 w 3911893"/>
              <a:gd name="connsiteY3314" fmla="*/ 3532547 h 3797612"/>
              <a:gd name="connsiteX3315" fmla="*/ 2231450 w 3911893"/>
              <a:gd name="connsiteY3315" fmla="*/ 3540440 h 3797612"/>
              <a:gd name="connsiteX3316" fmla="*/ 2230930 w 3911893"/>
              <a:gd name="connsiteY3316" fmla="*/ 3541884 h 3797612"/>
              <a:gd name="connsiteX3317" fmla="*/ 2229745 w 3911893"/>
              <a:gd name="connsiteY3317" fmla="*/ 3541855 h 3797612"/>
              <a:gd name="connsiteX3318" fmla="*/ 2231710 w 3911893"/>
              <a:gd name="connsiteY3318" fmla="*/ 3543471 h 3797612"/>
              <a:gd name="connsiteX3319" fmla="*/ 2230921 w 3911893"/>
              <a:gd name="connsiteY3319" fmla="*/ 3546404 h 3797612"/>
              <a:gd name="connsiteX3320" fmla="*/ 2224942 w 3911893"/>
              <a:gd name="connsiteY3320" fmla="*/ 3568128 h 3797612"/>
              <a:gd name="connsiteX3321" fmla="*/ 2221289 w 3911893"/>
              <a:gd name="connsiteY3321" fmla="*/ 3568480 h 3797612"/>
              <a:gd name="connsiteX3322" fmla="*/ 2223870 w 3911893"/>
              <a:gd name="connsiteY3322" fmla="*/ 3557170 h 3797612"/>
              <a:gd name="connsiteX3323" fmla="*/ 2222440 w 3911893"/>
              <a:gd name="connsiteY3323" fmla="*/ 3542560 h 3797612"/>
              <a:gd name="connsiteX3324" fmla="*/ 2225735 w 3911893"/>
              <a:gd name="connsiteY3324" fmla="*/ 3538555 h 3797612"/>
              <a:gd name="connsiteX3325" fmla="*/ 2221724 w 3911893"/>
              <a:gd name="connsiteY3325" fmla="*/ 3535255 h 3797612"/>
              <a:gd name="connsiteX3326" fmla="*/ 2219361 w 3911893"/>
              <a:gd name="connsiteY3326" fmla="*/ 3529953 h 3797612"/>
              <a:gd name="connsiteX3327" fmla="*/ 2228890 w 3911893"/>
              <a:gd name="connsiteY3327" fmla="*/ 3514285 h 3797612"/>
              <a:gd name="connsiteX3328" fmla="*/ 2230397 w 3911893"/>
              <a:gd name="connsiteY3328" fmla="*/ 3492018 h 3797612"/>
              <a:gd name="connsiteX3329" fmla="*/ 2240641 w 3911893"/>
              <a:gd name="connsiteY3329" fmla="*/ 3483654 h 3797612"/>
              <a:gd name="connsiteX3330" fmla="*/ 2239926 w 3911893"/>
              <a:gd name="connsiteY3330" fmla="*/ 3476350 h 3797612"/>
              <a:gd name="connsiteX3331" fmla="*/ 2237921 w 3911893"/>
              <a:gd name="connsiteY3331" fmla="*/ 3474700 h 3797612"/>
              <a:gd name="connsiteX3332" fmla="*/ 2235915 w 3911893"/>
              <a:gd name="connsiteY3332" fmla="*/ 3473050 h 3797612"/>
              <a:gd name="connsiteX3333" fmla="*/ 2236631 w 3911893"/>
              <a:gd name="connsiteY3333" fmla="*/ 3480355 h 3797612"/>
              <a:gd name="connsiteX3334" fmla="*/ 2230832 w 3911893"/>
              <a:gd name="connsiteY3334" fmla="*/ 3458793 h 3797612"/>
              <a:gd name="connsiteX3335" fmla="*/ 2232480 w 3911893"/>
              <a:gd name="connsiteY3335" fmla="*/ 3456791 h 3797612"/>
              <a:gd name="connsiteX3336" fmla="*/ 2237780 w 3911893"/>
              <a:gd name="connsiteY3336" fmla="*/ 3454435 h 3797612"/>
              <a:gd name="connsiteX3337" fmla="*/ 2231049 w 3911893"/>
              <a:gd name="connsiteY3337" fmla="*/ 3442181 h 3797612"/>
              <a:gd name="connsiteX3338" fmla="*/ 2231266 w 3911893"/>
              <a:gd name="connsiteY3338" fmla="*/ 3425569 h 3797612"/>
              <a:gd name="connsiteX3339" fmla="*/ 2225826 w 3911893"/>
              <a:gd name="connsiteY3339" fmla="*/ 3407659 h 3797612"/>
              <a:gd name="connsiteX3340" fmla="*/ 2239147 w 3911893"/>
              <a:gd name="connsiteY3340" fmla="*/ 3411903 h 3797612"/>
              <a:gd name="connsiteX3341" fmla="*/ 2242085 w 3911893"/>
              <a:gd name="connsiteY3341" fmla="*/ 3404246 h 3797612"/>
              <a:gd name="connsiteX3342" fmla="*/ 2237717 w 3911893"/>
              <a:gd name="connsiteY3342" fmla="*/ 3397294 h 3797612"/>
              <a:gd name="connsiteX3343" fmla="*/ 2228406 w 3911893"/>
              <a:gd name="connsiteY3343" fmla="*/ 3396349 h 3797612"/>
              <a:gd name="connsiteX3344" fmla="*/ 2225328 w 3911893"/>
              <a:gd name="connsiteY3344" fmla="*/ 3383742 h 3797612"/>
              <a:gd name="connsiteX3345" fmla="*/ 2226618 w 3911893"/>
              <a:gd name="connsiteY3345" fmla="*/ 3378087 h 3797612"/>
              <a:gd name="connsiteX3346" fmla="*/ 2223540 w 3911893"/>
              <a:gd name="connsiteY3346" fmla="*/ 3365479 h 3797612"/>
              <a:gd name="connsiteX3347" fmla="*/ 2226120 w 3911893"/>
              <a:gd name="connsiteY3347" fmla="*/ 3354170 h 3797612"/>
              <a:gd name="connsiteX3348" fmla="*/ 2228294 w 3911893"/>
              <a:gd name="connsiteY3348" fmla="*/ 3354958 h 3797612"/>
              <a:gd name="connsiteX3349" fmla="*/ 2227550 w 3911893"/>
              <a:gd name="connsiteY3349" fmla="*/ 3358179 h 3797612"/>
              <a:gd name="connsiteX3350" fmla="*/ 2228629 w 3911893"/>
              <a:gd name="connsiteY3350" fmla="*/ 3355080 h 3797612"/>
              <a:gd name="connsiteX3351" fmla="*/ 2228294 w 3911893"/>
              <a:gd name="connsiteY3351" fmla="*/ 3354958 h 3797612"/>
              <a:gd name="connsiteX3352" fmla="*/ 2230706 w 3911893"/>
              <a:gd name="connsiteY3352" fmla="*/ 3344509 h 3797612"/>
              <a:gd name="connsiteX3353" fmla="*/ 2227053 w 3911893"/>
              <a:gd name="connsiteY3353" fmla="*/ 3344862 h 3797612"/>
              <a:gd name="connsiteX3354" fmla="*/ 2224332 w 3911893"/>
              <a:gd name="connsiteY3354" fmla="*/ 3335908 h 3797612"/>
              <a:gd name="connsiteX3355" fmla="*/ 2228917 w 3911893"/>
              <a:gd name="connsiteY3355" fmla="*/ 3326247 h 3797612"/>
              <a:gd name="connsiteX3356" fmla="*/ 2222545 w 3911893"/>
              <a:gd name="connsiteY3356" fmla="*/ 3317645 h 3797612"/>
              <a:gd name="connsiteX3357" fmla="*/ 2217679 w 3911893"/>
              <a:gd name="connsiteY3357" fmla="*/ 3286776 h 3797612"/>
              <a:gd name="connsiteX3358" fmla="*/ 2216963 w 3911893"/>
              <a:gd name="connsiteY3358" fmla="*/ 3279471 h 3797612"/>
              <a:gd name="connsiteX3359" fmla="*/ 2214958 w 3911893"/>
              <a:gd name="connsiteY3359" fmla="*/ 3277821 h 3797612"/>
              <a:gd name="connsiteX3360" fmla="*/ 2214243 w 3911893"/>
              <a:gd name="connsiteY3360" fmla="*/ 3270516 h 3797612"/>
              <a:gd name="connsiteX3361" fmla="*/ 2216465 w 3911893"/>
              <a:gd name="connsiteY3361" fmla="*/ 3255554 h 3797612"/>
              <a:gd name="connsiteX3362" fmla="*/ 2225061 w 3911893"/>
              <a:gd name="connsiteY3362" fmla="*/ 3249194 h 3797612"/>
              <a:gd name="connsiteX3363" fmla="*/ 2218331 w 3911893"/>
              <a:gd name="connsiteY3363" fmla="*/ 3236939 h 3797612"/>
              <a:gd name="connsiteX3364" fmla="*/ 2213387 w 3911893"/>
              <a:gd name="connsiteY3364" fmla="*/ 3242946 h 3797612"/>
              <a:gd name="connsiteX3365" fmla="*/ 2212672 w 3911893"/>
              <a:gd name="connsiteY3365" fmla="*/ 3235642 h 3797612"/>
              <a:gd name="connsiteX3366" fmla="*/ 2215610 w 3911893"/>
              <a:gd name="connsiteY3366" fmla="*/ 3227984 h 3797612"/>
              <a:gd name="connsiteX3367" fmla="*/ 2210527 w 3911893"/>
              <a:gd name="connsiteY3367" fmla="*/ 3213727 h 3797612"/>
              <a:gd name="connsiteX3368" fmla="*/ 2212175 w 3911893"/>
              <a:gd name="connsiteY3368" fmla="*/ 3211724 h 3797612"/>
              <a:gd name="connsiteX3369" fmla="*/ 2207806 w 3911893"/>
              <a:gd name="connsiteY3369" fmla="*/ 3204772 h 3797612"/>
              <a:gd name="connsiteX3370" fmla="*/ 2212392 w 3911893"/>
              <a:gd name="connsiteY3370" fmla="*/ 3195112 h 3797612"/>
              <a:gd name="connsiteX3371" fmla="*/ 2205303 w 3911893"/>
              <a:gd name="connsiteY3371" fmla="*/ 3179205 h 3797612"/>
              <a:gd name="connsiteX3372" fmla="*/ 2210757 w 3911893"/>
              <a:gd name="connsiteY3372" fmla="*/ 3169000 h 3797612"/>
              <a:gd name="connsiteX3373" fmla="*/ 2207014 w 3911893"/>
              <a:gd name="connsiteY3373" fmla="*/ 3164420 h 3797612"/>
              <a:gd name="connsiteX3374" fmla="*/ 2210821 w 3911893"/>
              <a:gd name="connsiteY3374" fmla="*/ 3160238 h 3797612"/>
              <a:gd name="connsiteX3375" fmla="*/ 2210106 w 3911893"/>
              <a:gd name="connsiteY3375" fmla="*/ 3152933 h 3797612"/>
              <a:gd name="connsiteX3376" fmla="*/ 2204805 w 3911893"/>
              <a:gd name="connsiteY3376" fmla="*/ 3155288 h 3797612"/>
              <a:gd name="connsiteX3377" fmla="*/ 2211039 w 3911893"/>
              <a:gd name="connsiteY3377" fmla="*/ 3143625 h 3797612"/>
              <a:gd name="connsiteX3378" fmla="*/ 2214691 w 3911893"/>
              <a:gd name="connsiteY3378" fmla="*/ 3143273 h 3797612"/>
              <a:gd name="connsiteX3379" fmla="*/ 2213976 w 3911893"/>
              <a:gd name="connsiteY3379" fmla="*/ 3135967 h 3797612"/>
              <a:gd name="connsiteX3380" fmla="*/ 2205381 w 3911893"/>
              <a:gd name="connsiteY3380" fmla="*/ 3142328 h 3797612"/>
              <a:gd name="connsiteX3381" fmla="*/ 2202660 w 3911893"/>
              <a:gd name="connsiteY3381" fmla="*/ 3133373 h 3797612"/>
              <a:gd name="connsiteX3382" fmla="*/ 2199224 w 3911893"/>
              <a:gd name="connsiteY3382" fmla="*/ 3117114 h 3797612"/>
              <a:gd name="connsiteX3383" fmla="*/ 2204742 w 3911893"/>
              <a:gd name="connsiteY3383" fmla="*/ 3098146 h 3797612"/>
              <a:gd name="connsiteX3384" fmla="*/ 2197654 w 3911893"/>
              <a:gd name="connsiteY3384" fmla="*/ 3082239 h 3797612"/>
              <a:gd name="connsiteX3385" fmla="*/ 2196798 w 3911893"/>
              <a:gd name="connsiteY3385" fmla="*/ 3054670 h 3797612"/>
              <a:gd name="connsiteX3386" fmla="*/ 2208690 w 3911893"/>
              <a:gd name="connsiteY3386" fmla="*/ 3044304 h 3797612"/>
              <a:gd name="connsiteX3387" fmla="*/ 2207974 w 3911893"/>
              <a:gd name="connsiteY3387" fmla="*/ 3036999 h 3797612"/>
              <a:gd name="connsiteX3388" fmla="*/ 2201958 w 3911893"/>
              <a:gd name="connsiteY3388" fmla="*/ 3032050 h 3797612"/>
              <a:gd name="connsiteX3389" fmla="*/ 2207119 w 3911893"/>
              <a:gd name="connsiteY3389" fmla="*/ 3009430 h 3797612"/>
              <a:gd name="connsiteX3390" fmla="*/ 2201103 w 3911893"/>
              <a:gd name="connsiteY3390" fmla="*/ 3004480 h 3797612"/>
              <a:gd name="connsiteX3391" fmla="*/ 2203684 w 3911893"/>
              <a:gd name="connsiteY3391" fmla="*/ 2993169 h 3797612"/>
              <a:gd name="connsiteX3392" fmla="*/ 2202253 w 3911893"/>
              <a:gd name="connsiteY3392" fmla="*/ 2978560 h 3797612"/>
              <a:gd name="connsiteX3393" fmla="*/ 2203543 w 3911893"/>
              <a:gd name="connsiteY3393" fmla="*/ 2972905 h 3797612"/>
              <a:gd name="connsiteX3394" fmla="*/ 2200823 w 3911893"/>
              <a:gd name="connsiteY3394" fmla="*/ 2963950 h 3797612"/>
              <a:gd name="connsiteX3395" fmla="*/ 2210491 w 3911893"/>
              <a:gd name="connsiteY3395" fmla="*/ 2968547 h 3797612"/>
              <a:gd name="connsiteX3396" fmla="*/ 2213787 w 3911893"/>
              <a:gd name="connsiteY3396" fmla="*/ 2964542 h 3797612"/>
              <a:gd name="connsiteX3397" fmla="*/ 2215077 w 3911893"/>
              <a:gd name="connsiteY3397" fmla="*/ 2958887 h 3797612"/>
              <a:gd name="connsiteX3398" fmla="*/ 2211424 w 3911893"/>
              <a:gd name="connsiteY3398" fmla="*/ 2959240 h 3797612"/>
              <a:gd name="connsiteX3399" fmla="*/ 2216724 w 3911893"/>
              <a:gd name="connsiteY3399" fmla="*/ 2956885 h 3797612"/>
              <a:gd name="connsiteX3400" fmla="*/ 2212714 w 3911893"/>
              <a:gd name="connsiteY3400" fmla="*/ 2953585 h 3797612"/>
              <a:gd name="connsiteX3401" fmla="*/ 2203761 w 3911893"/>
              <a:gd name="connsiteY3401" fmla="*/ 2956292 h 3797612"/>
              <a:gd name="connsiteX3402" fmla="*/ 2201398 w 3911893"/>
              <a:gd name="connsiteY3402" fmla="*/ 2950990 h 3797612"/>
              <a:gd name="connsiteX3403" fmla="*/ 2197745 w 3911893"/>
              <a:gd name="connsiteY3403" fmla="*/ 2951343 h 3797612"/>
              <a:gd name="connsiteX3404" fmla="*/ 2198320 w 3911893"/>
              <a:gd name="connsiteY3404" fmla="*/ 2938383 h 3797612"/>
              <a:gd name="connsiteX3405" fmla="*/ 2201973 w 3911893"/>
              <a:gd name="connsiteY3405" fmla="*/ 2938030 h 3797612"/>
              <a:gd name="connsiteX3406" fmla="*/ 2197247 w 3911893"/>
              <a:gd name="connsiteY3406" fmla="*/ 2927426 h 3797612"/>
              <a:gd name="connsiteX3407" fmla="*/ 2201833 w 3911893"/>
              <a:gd name="connsiteY3407" fmla="*/ 2917765 h 3797612"/>
              <a:gd name="connsiteX3408" fmla="*/ 2198537 w 3911893"/>
              <a:gd name="connsiteY3408" fmla="*/ 2921771 h 3797612"/>
              <a:gd name="connsiteX3409" fmla="*/ 2197681 w 3911893"/>
              <a:gd name="connsiteY3409" fmla="*/ 2894201 h 3797612"/>
              <a:gd name="connsiteX3410" fmla="*/ 2198831 w 3911893"/>
              <a:gd name="connsiteY3410" fmla="*/ 2868282 h 3797612"/>
              <a:gd name="connsiteX3411" fmla="*/ 2200121 w 3911893"/>
              <a:gd name="connsiteY3411" fmla="*/ 2862626 h 3797612"/>
              <a:gd name="connsiteX3412" fmla="*/ 2192458 w 3911893"/>
              <a:gd name="connsiteY3412" fmla="*/ 2859680 h 3797612"/>
              <a:gd name="connsiteX3413" fmla="*/ 2197401 w 3911893"/>
              <a:gd name="connsiteY3413" fmla="*/ 2853672 h 3797612"/>
              <a:gd name="connsiteX3414" fmla="*/ 2191028 w 3911893"/>
              <a:gd name="connsiteY3414" fmla="*/ 2845069 h 3797612"/>
              <a:gd name="connsiteX3415" fmla="*/ 2189597 w 3911893"/>
              <a:gd name="connsiteY3415" fmla="*/ 2830460 h 3797612"/>
              <a:gd name="connsiteX3416" fmla="*/ 2192535 w 3911893"/>
              <a:gd name="connsiteY3416" fmla="*/ 2822803 h 3797612"/>
              <a:gd name="connsiteX3417" fmla="*/ 2193467 w 3911893"/>
              <a:gd name="connsiteY3417" fmla="*/ 2813495 h 3797612"/>
              <a:gd name="connsiteX3418" fmla="*/ 2194260 w 3911893"/>
              <a:gd name="connsiteY3418" fmla="*/ 2783922 h 3797612"/>
              <a:gd name="connsiteX3419" fmla="*/ 2192472 w 3911893"/>
              <a:gd name="connsiteY3419" fmla="*/ 2765661 h 3797612"/>
              <a:gd name="connsiteX3420" fmla="*/ 2184808 w 3911893"/>
              <a:gd name="connsiteY3420" fmla="*/ 2762713 h 3797612"/>
              <a:gd name="connsiteX3421" fmla="*/ 2182088 w 3911893"/>
              <a:gd name="connsiteY3421" fmla="*/ 2753758 h 3797612"/>
              <a:gd name="connsiteX3422" fmla="*/ 2191041 w 3911893"/>
              <a:gd name="connsiteY3422" fmla="*/ 2751051 h 3797612"/>
              <a:gd name="connsiteX3423" fmla="*/ 2193621 w 3911893"/>
              <a:gd name="connsiteY3423" fmla="*/ 2739741 h 3797612"/>
              <a:gd name="connsiteX3424" fmla="*/ 2188538 w 3911893"/>
              <a:gd name="connsiteY3424" fmla="*/ 2725484 h 3797612"/>
              <a:gd name="connsiteX3425" fmla="*/ 2187326 w 3911893"/>
              <a:gd name="connsiteY3425" fmla="*/ 2694261 h 3797612"/>
              <a:gd name="connsiteX3426" fmla="*/ 2190264 w 3911893"/>
              <a:gd name="connsiteY3426" fmla="*/ 2686603 h 3797612"/>
              <a:gd name="connsiteX3427" fmla="*/ 2182243 w 3911893"/>
              <a:gd name="connsiteY3427" fmla="*/ 2680004 h 3797612"/>
              <a:gd name="connsiteX3428" fmla="*/ 2175651 w 3911893"/>
              <a:gd name="connsiteY3428" fmla="*/ 2688015 h 3797612"/>
              <a:gd name="connsiteX3429" fmla="*/ 2175434 w 3911893"/>
              <a:gd name="connsiteY3429" fmla="*/ 2704627 h 3797612"/>
              <a:gd name="connsiteX3430" fmla="*/ 2181450 w 3911893"/>
              <a:gd name="connsiteY3430" fmla="*/ 2709577 h 3797612"/>
              <a:gd name="connsiteX3431" fmla="*/ 2174502 w 3911893"/>
              <a:gd name="connsiteY3431" fmla="*/ 2713935 h 3797612"/>
              <a:gd name="connsiteX3432" fmla="*/ 2174284 w 3911893"/>
              <a:gd name="connsiteY3432" fmla="*/ 2730546 h 3797612"/>
              <a:gd name="connsiteX3433" fmla="*/ 2180300 w 3911893"/>
              <a:gd name="connsiteY3433" fmla="*/ 2735496 h 3797612"/>
              <a:gd name="connsiteX3434" fmla="*/ 2176647 w 3911893"/>
              <a:gd name="connsiteY3434" fmla="*/ 2735850 h 3797612"/>
              <a:gd name="connsiteX3435" fmla="*/ 2170989 w 3911893"/>
              <a:gd name="connsiteY3435" fmla="*/ 2734552 h 3797612"/>
              <a:gd name="connsiteX3436" fmla="*/ 2166263 w 3911893"/>
              <a:gd name="connsiteY3436" fmla="*/ 2723947 h 3797612"/>
              <a:gd name="connsiteX3437" fmla="*/ 2164833 w 3911893"/>
              <a:gd name="connsiteY3437" fmla="*/ 2709337 h 3797612"/>
              <a:gd name="connsiteX3438" fmla="*/ 2165408 w 3911893"/>
              <a:gd name="connsiteY3438" fmla="*/ 2696378 h 3797612"/>
              <a:gd name="connsiteX3439" fmla="*/ 2168703 w 3911893"/>
              <a:gd name="connsiteY3439" fmla="*/ 2692373 h 3797612"/>
              <a:gd name="connsiteX3440" fmla="*/ 2162330 w 3911893"/>
              <a:gd name="connsiteY3440" fmla="*/ 2683770 h 3797612"/>
              <a:gd name="connsiteX3441" fmla="*/ 2163620 w 3911893"/>
              <a:gd name="connsiteY3441" fmla="*/ 2678116 h 3797612"/>
              <a:gd name="connsiteX3442" fmla="*/ 2156887 w 3911893"/>
              <a:gd name="connsiteY3442" fmla="*/ 2680152 h 3797612"/>
              <a:gd name="connsiteX3443" fmla="*/ 2155281 w 3911893"/>
              <a:gd name="connsiteY3443" fmla="*/ 2674683 h 3797612"/>
              <a:gd name="connsiteX3444" fmla="*/ 2155482 w 3911893"/>
              <a:gd name="connsiteY3444" fmla="*/ 2672680 h 3797612"/>
              <a:gd name="connsiteX3445" fmla="*/ 2155599 w 3911893"/>
              <a:gd name="connsiteY3445" fmla="*/ 2671516 h 3797612"/>
              <a:gd name="connsiteX3446" fmla="*/ 2159609 w 3911893"/>
              <a:gd name="connsiteY3446" fmla="*/ 2674816 h 3797612"/>
              <a:gd name="connsiteX3447" fmla="*/ 2161832 w 3911893"/>
              <a:gd name="connsiteY3447" fmla="*/ 2659853 h 3797612"/>
              <a:gd name="connsiteX3448" fmla="*/ 2154169 w 3911893"/>
              <a:gd name="connsiteY3448" fmla="*/ 2656906 h 3797612"/>
              <a:gd name="connsiteX3449" fmla="*/ 2151806 w 3911893"/>
              <a:gd name="connsiteY3449" fmla="*/ 2651604 h 3797612"/>
              <a:gd name="connsiteX3450" fmla="*/ 2157681 w 3911893"/>
              <a:gd name="connsiteY3450" fmla="*/ 2636289 h 3797612"/>
              <a:gd name="connsiteX3451" fmla="*/ 2159546 w 3911893"/>
              <a:gd name="connsiteY3451" fmla="*/ 2617674 h 3797612"/>
              <a:gd name="connsiteX3452" fmla="*/ 2153888 w 3911893"/>
              <a:gd name="connsiteY3452" fmla="*/ 2616376 h 3797612"/>
              <a:gd name="connsiteX3453" fmla="*/ 2144360 w 3911893"/>
              <a:gd name="connsiteY3453" fmla="*/ 2632044 h 3797612"/>
              <a:gd name="connsiteX3454" fmla="*/ 2145075 w 3911893"/>
              <a:gd name="connsiteY3454" fmla="*/ 2639349 h 3797612"/>
              <a:gd name="connsiteX3455" fmla="*/ 2142540 w 3911893"/>
              <a:gd name="connsiteY3455" fmla="*/ 2642430 h 3797612"/>
              <a:gd name="connsiteX3456" fmla="*/ 2139774 w 3911893"/>
              <a:gd name="connsiteY3456" fmla="*/ 2641704 h 3797612"/>
              <a:gd name="connsiteX3457" fmla="*/ 2136479 w 3911893"/>
              <a:gd name="connsiteY3457" fmla="*/ 2645710 h 3797612"/>
              <a:gd name="connsiteX3458" fmla="*/ 2145215 w 3911893"/>
              <a:gd name="connsiteY3458" fmla="*/ 2659614 h 3797612"/>
              <a:gd name="connsiteX3459" fmla="*/ 2140987 w 3911893"/>
              <a:gd name="connsiteY3459" fmla="*/ 2672927 h 3797612"/>
              <a:gd name="connsiteX3460" fmla="*/ 2143681 w 3911893"/>
              <a:gd name="connsiteY3460" fmla="*/ 2683958 h 3797612"/>
              <a:gd name="connsiteX3461" fmla="*/ 2143865 w 3911893"/>
              <a:gd name="connsiteY3461" fmla="*/ 2684710 h 3797612"/>
              <a:gd name="connsiteX3462" fmla="*/ 2140770 w 3911893"/>
              <a:gd name="connsiteY3462" fmla="*/ 2689539 h 3797612"/>
              <a:gd name="connsiteX3463" fmla="*/ 2146428 w 3911893"/>
              <a:gd name="connsiteY3463" fmla="*/ 2690836 h 3797612"/>
              <a:gd name="connsiteX3464" fmla="*/ 2144780 w 3911893"/>
              <a:gd name="connsiteY3464" fmla="*/ 2692838 h 3797612"/>
              <a:gd name="connsiteX3465" fmla="*/ 2148791 w 3911893"/>
              <a:gd name="connsiteY3465" fmla="*/ 2696138 h 3797612"/>
              <a:gd name="connsiteX3466" fmla="*/ 2154092 w 3911893"/>
              <a:gd name="connsiteY3466" fmla="*/ 2693783 h 3797612"/>
              <a:gd name="connsiteX3467" fmla="*/ 2153376 w 3911893"/>
              <a:gd name="connsiteY3467" fmla="*/ 2686478 h 3797612"/>
              <a:gd name="connsiteX3468" fmla="*/ 2154970 w 3911893"/>
              <a:gd name="connsiteY3468" fmla="*/ 2673621 h 3797612"/>
              <a:gd name="connsiteX3469" fmla="*/ 2155281 w 3911893"/>
              <a:gd name="connsiteY3469" fmla="*/ 2674683 h 3797612"/>
              <a:gd name="connsiteX3470" fmla="*/ 2154666 w 3911893"/>
              <a:gd name="connsiteY3470" fmla="*/ 2680824 h 3797612"/>
              <a:gd name="connsiteX3471" fmla="*/ 2155786 w 3911893"/>
              <a:gd name="connsiteY3471" fmla="*/ 2680485 h 3797612"/>
              <a:gd name="connsiteX3472" fmla="*/ 2156887 w 3911893"/>
              <a:gd name="connsiteY3472" fmla="*/ 2680152 h 3797612"/>
              <a:gd name="connsiteX3473" fmla="*/ 2161755 w 3911893"/>
              <a:gd name="connsiteY3473" fmla="*/ 2696730 h 3797612"/>
              <a:gd name="connsiteX3474" fmla="*/ 2157170 w 3911893"/>
              <a:gd name="connsiteY3474" fmla="*/ 2706390 h 3797612"/>
              <a:gd name="connsiteX3475" fmla="*/ 2142557 w 3911893"/>
              <a:gd name="connsiteY3475" fmla="*/ 2707801 h 3797612"/>
              <a:gd name="connsiteX3476" fmla="*/ 2143631 w 3911893"/>
              <a:gd name="connsiteY3476" fmla="*/ 2718758 h 3797612"/>
              <a:gd name="connsiteX3477" fmla="*/ 2142698 w 3911893"/>
              <a:gd name="connsiteY3477" fmla="*/ 2728066 h 3797612"/>
              <a:gd name="connsiteX3478" fmla="*/ 2148356 w 3911893"/>
              <a:gd name="connsiteY3478" fmla="*/ 2729363 h 3797612"/>
              <a:gd name="connsiteX3479" fmla="*/ 2144843 w 3911893"/>
              <a:gd name="connsiteY3479" fmla="*/ 2749981 h 3797612"/>
              <a:gd name="connsiteX3480" fmla="*/ 2149212 w 3911893"/>
              <a:gd name="connsiteY3480" fmla="*/ 2756933 h 3797612"/>
              <a:gd name="connsiteX3481" fmla="*/ 2157073 w 3911893"/>
              <a:gd name="connsiteY3481" fmla="*/ 2753440 h 3797612"/>
              <a:gd name="connsiteX3482" fmla="*/ 2155967 w 3911893"/>
              <a:gd name="connsiteY3482" fmla="*/ 2754725 h 3797612"/>
              <a:gd name="connsiteX3483" fmla="*/ 2157393 w 3911893"/>
              <a:gd name="connsiteY3483" fmla="*/ 2765665 h 3797612"/>
              <a:gd name="connsiteX3484" fmla="*/ 2146632 w 3911893"/>
              <a:gd name="connsiteY3484" fmla="*/ 2768243 h 3797612"/>
              <a:gd name="connsiteX3485" fmla="*/ 2157016 w 3911893"/>
              <a:gd name="connsiteY3485" fmla="*/ 2780144 h 3797612"/>
              <a:gd name="connsiteX3486" fmla="*/ 2161026 w 3911893"/>
              <a:gd name="connsiteY3486" fmla="*/ 2783444 h 3797612"/>
              <a:gd name="connsiteX3487" fmla="*/ 2155725 w 3911893"/>
              <a:gd name="connsiteY3487" fmla="*/ 2785800 h 3797612"/>
              <a:gd name="connsiteX3488" fmla="*/ 2149709 w 3911893"/>
              <a:gd name="connsiteY3488" fmla="*/ 2780850 h 3797612"/>
              <a:gd name="connsiteX3489" fmla="*/ 2150782 w 3911893"/>
              <a:gd name="connsiteY3489" fmla="*/ 2791807 h 3797612"/>
              <a:gd name="connsiteX3490" fmla="*/ 2149135 w 3911893"/>
              <a:gd name="connsiteY3490" fmla="*/ 2793810 h 3797612"/>
              <a:gd name="connsiteX3491" fmla="*/ 2165394 w 3911893"/>
              <a:gd name="connsiteY3491" fmla="*/ 2790397 h 3797612"/>
              <a:gd name="connsiteX3492" fmla="*/ 2173632 w 3911893"/>
              <a:gd name="connsiteY3492" fmla="*/ 2780383 h 3797612"/>
              <a:gd name="connsiteX3493" fmla="*/ 2171269 w 3911893"/>
              <a:gd name="connsiteY3493" fmla="*/ 2775081 h 3797612"/>
              <a:gd name="connsiteX3494" fmla="*/ 2174207 w 3911893"/>
              <a:gd name="connsiteY3494" fmla="*/ 2767424 h 3797612"/>
              <a:gd name="connsiteX3495" fmla="*/ 2165829 w 3911893"/>
              <a:gd name="connsiteY3495" fmla="*/ 2757172 h 3797612"/>
              <a:gd name="connsiteX3496" fmla="*/ 2175140 w 3911893"/>
              <a:gd name="connsiteY3496" fmla="*/ 2758116 h 3797612"/>
              <a:gd name="connsiteX3497" fmla="*/ 2179865 w 3911893"/>
              <a:gd name="connsiteY3497" fmla="*/ 2768721 h 3797612"/>
              <a:gd name="connsiteX3498" fmla="*/ 2180006 w 3911893"/>
              <a:gd name="connsiteY3498" fmla="*/ 2788985 h 3797612"/>
              <a:gd name="connsiteX3499" fmla="*/ 2188742 w 3911893"/>
              <a:gd name="connsiteY3499" fmla="*/ 2802890 h 3797612"/>
              <a:gd name="connsiteX3500" fmla="*/ 2183880 w 3911893"/>
              <a:gd name="connsiteY3500" fmla="*/ 2802668 h 3797612"/>
              <a:gd name="connsiteX3501" fmla="*/ 2182294 w 3911893"/>
              <a:gd name="connsiteY3501" fmla="*/ 2802177 h 3797612"/>
              <a:gd name="connsiteX3502" fmla="*/ 2183084 w 3911893"/>
              <a:gd name="connsiteY3502" fmla="*/ 2801593 h 3797612"/>
              <a:gd name="connsiteX3503" fmla="*/ 2177425 w 3911893"/>
              <a:gd name="connsiteY3503" fmla="*/ 2800296 h 3797612"/>
              <a:gd name="connsiteX3504" fmla="*/ 2174130 w 3911893"/>
              <a:gd name="connsiteY3504" fmla="*/ 2804301 h 3797612"/>
              <a:gd name="connsiteX3505" fmla="*/ 2170835 w 3911893"/>
              <a:gd name="connsiteY3505" fmla="*/ 2808306 h 3797612"/>
              <a:gd name="connsiteX3506" fmla="*/ 2168472 w 3911893"/>
              <a:gd name="connsiteY3506" fmla="*/ 2803004 h 3797612"/>
              <a:gd name="connsiteX3507" fmla="*/ 2163171 w 3911893"/>
              <a:gd name="connsiteY3507" fmla="*/ 2805359 h 3797612"/>
              <a:gd name="connsiteX3508" fmla="*/ 2161166 w 3911893"/>
              <a:gd name="connsiteY3508" fmla="*/ 2803709 h 3797612"/>
              <a:gd name="connsiteX3509" fmla="*/ 2166779 w 3911893"/>
              <a:gd name="connsiteY3509" fmla="*/ 2796887 h 3797612"/>
              <a:gd name="connsiteX3510" fmla="*/ 2166518 w 3911893"/>
              <a:gd name="connsiteY3510" fmla="*/ 2798929 h 3797612"/>
              <a:gd name="connsiteX3511" fmla="*/ 2167757 w 3911893"/>
              <a:gd name="connsiteY3511" fmla="*/ 2795699 h 3797612"/>
              <a:gd name="connsiteX3512" fmla="*/ 2166933 w 3911893"/>
              <a:gd name="connsiteY3512" fmla="*/ 2796701 h 3797612"/>
              <a:gd name="connsiteX3513" fmla="*/ 2166779 w 3911893"/>
              <a:gd name="connsiteY3513" fmla="*/ 2796887 h 3797612"/>
              <a:gd name="connsiteX3514" fmla="*/ 2167399 w 3911893"/>
              <a:gd name="connsiteY3514" fmla="*/ 2792047 h 3797612"/>
              <a:gd name="connsiteX3515" fmla="*/ 2162456 w 3911893"/>
              <a:gd name="connsiteY3515" fmla="*/ 2798054 h 3797612"/>
              <a:gd name="connsiteX3516" fmla="*/ 2160093 w 3911893"/>
              <a:gd name="connsiteY3516" fmla="*/ 2792752 h 3797612"/>
              <a:gd name="connsiteX3517" fmla="*/ 2146197 w 3911893"/>
              <a:gd name="connsiteY3517" fmla="*/ 2801468 h 3797612"/>
              <a:gd name="connsiteX3518" fmla="*/ 2146495 w 3911893"/>
              <a:gd name="connsiteY3518" fmla="*/ 2804511 h 3797612"/>
              <a:gd name="connsiteX3519" fmla="*/ 2143636 w 3911893"/>
              <a:gd name="connsiteY3519" fmla="*/ 2803559 h 3797612"/>
              <a:gd name="connsiteX3520" fmla="*/ 2146554 w 3911893"/>
              <a:gd name="connsiteY3520" fmla="*/ 2805120 h 3797612"/>
              <a:gd name="connsiteX3521" fmla="*/ 2146495 w 3911893"/>
              <a:gd name="connsiteY3521" fmla="*/ 2804511 h 3797612"/>
              <a:gd name="connsiteX3522" fmla="*/ 2152212 w 3911893"/>
              <a:gd name="connsiteY3522" fmla="*/ 2806417 h 3797612"/>
              <a:gd name="connsiteX3523" fmla="*/ 2147627 w 3911893"/>
              <a:gd name="connsiteY3523" fmla="*/ 2816077 h 3797612"/>
              <a:gd name="connsiteX3524" fmla="*/ 2151280 w 3911893"/>
              <a:gd name="connsiteY3524" fmla="*/ 2815725 h 3797612"/>
              <a:gd name="connsiteX3525" fmla="*/ 2148342 w 3911893"/>
              <a:gd name="connsiteY3525" fmla="*/ 2823382 h 3797612"/>
              <a:gd name="connsiteX3526" fmla="*/ 2154358 w 3911893"/>
              <a:gd name="connsiteY3526" fmla="*/ 2828332 h 3797612"/>
              <a:gd name="connsiteX3527" fmla="*/ 2154716 w 3911893"/>
              <a:gd name="connsiteY3527" fmla="*/ 2831984 h 3797612"/>
              <a:gd name="connsiteX3528" fmla="*/ 2158368 w 3911893"/>
              <a:gd name="connsiteY3528" fmla="*/ 2831632 h 3797612"/>
              <a:gd name="connsiteX3529" fmla="*/ 2158726 w 3911893"/>
              <a:gd name="connsiteY3529" fmla="*/ 2835284 h 3797612"/>
              <a:gd name="connsiteX3530" fmla="*/ 2146477 w 3911893"/>
              <a:gd name="connsiteY3530" fmla="*/ 2841997 h 3797612"/>
              <a:gd name="connsiteX3531" fmla="*/ 2155213 w 3911893"/>
              <a:gd name="connsiteY3531" fmla="*/ 2855902 h 3797612"/>
              <a:gd name="connsiteX3532" fmla="*/ 2158867 w 3911893"/>
              <a:gd name="connsiteY3532" fmla="*/ 2855548 h 3797612"/>
              <a:gd name="connsiteX3533" fmla="*/ 2161804 w 3911893"/>
              <a:gd name="connsiteY3533" fmla="*/ 2847891 h 3797612"/>
              <a:gd name="connsiteX3534" fmla="*/ 2169630 w 3911893"/>
              <a:gd name="connsiteY3534" fmla="*/ 2851024 h 3797612"/>
              <a:gd name="connsiteX3535" fmla="*/ 2172674 w 3911893"/>
              <a:gd name="connsiteY3535" fmla="*/ 2844249 h 3797612"/>
              <a:gd name="connsiteX3536" fmla="*/ 2181001 w 3911893"/>
              <a:gd name="connsiteY3536" fmla="*/ 2836820 h 3797612"/>
              <a:gd name="connsiteX3537" fmla="*/ 2183007 w 3911893"/>
              <a:gd name="connsiteY3537" fmla="*/ 2838470 h 3797612"/>
              <a:gd name="connsiteX3538" fmla="*/ 2152633 w 3911893"/>
              <a:gd name="connsiteY3538" fmla="*/ 2867211 h 3797612"/>
              <a:gd name="connsiteX3539" fmla="*/ 2158074 w 3911893"/>
              <a:gd name="connsiteY3539" fmla="*/ 2885121 h 3797612"/>
              <a:gd name="connsiteX3540" fmla="*/ 2157141 w 3911893"/>
              <a:gd name="connsiteY3540" fmla="*/ 2894428 h 3797612"/>
              <a:gd name="connsiteX3541" fmla="*/ 2164090 w 3911893"/>
              <a:gd name="connsiteY3541" fmla="*/ 2890071 h 3797612"/>
              <a:gd name="connsiteX3542" fmla="*/ 2164789 w 3911893"/>
              <a:gd name="connsiteY3542" fmla="*/ 2883090 h 3797612"/>
              <a:gd name="connsiteX3543" fmla="*/ 2167535 w 3911893"/>
              <a:gd name="connsiteY3543" fmla="*/ 2883719 h 3797612"/>
              <a:gd name="connsiteX3544" fmla="*/ 2166847 w 3911893"/>
              <a:gd name="connsiteY3544" fmla="*/ 2885570 h 3797612"/>
              <a:gd name="connsiteX3545" fmla="*/ 2169033 w 3911893"/>
              <a:gd name="connsiteY3545" fmla="*/ 2884063 h 3797612"/>
              <a:gd name="connsiteX3546" fmla="*/ 2167535 w 3911893"/>
              <a:gd name="connsiteY3546" fmla="*/ 2883719 h 3797612"/>
              <a:gd name="connsiteX3547" fmla="*/ 2171613 w 3911893"/>
              <a:gd name="connsiteY3547" fmla="*/ 2872753 h 3797612"/>
              <a:gd name="connsiteX3548" fmla="*/ 2171513 w 3911893"/>
              <a:gd name="connsiteY3548" fmla="*/ 2871732 h 3797612"/>
              <a:gd name="connsiteX3549" fmla="*/ 2172297 w 3911893"/>
              <a:gd name="connsiteY3549" fmla="*/ 2871794 h 3797612"/>
              <a:gd name="connsiteX3550" fmla="*/ 2181857 w 3911893"/>
              <a:gd name="connsiteY3550" fmla="*/ 2864389 h 3797612"/>
              <a:gd name="connsiteX3551" fmla="*/ 2178919 w 3911893"/>
              <a:gd name="connsiteY3551" fmla="*/ 2872047 h 3797612"/>
              <a:gd name="connsiteX3552" fmla="*/ 2185650 w 3911893"/>
              <a:gd name="connsiteY3552" fmla="*/ 2884302 h 3797612"/>
              <a:gd name="connsiteX3553" fmla="*/ 2178344 w 3911893"/>
              <a:gd name="connsiteY3553" fmla="*/ 2885007 h 3797612"/>
              <a:gd name="connsiteX3554" fmla="*/ 2169117 w 3911893"/>
              <a:gd name="connsiteY3554" fmla="*/ 2888750 h 3797612"/>
              <a:gd name="connsiteX3555" fmla="*/ 2170656 w 3911893"/>
              <a:gd name="connsiteY3555" fmla="*/ 2891695 h 3797612"/>
              <a:gd name="connsiteX3556" fmla="*/ 2167696 w 3911893"/>
              <a:gd name="connsiteY3556" fmla="*/ 2901014 h 3797612"/>
              <a:gd name="connsiteX3557" fmla="*/ 2167168 w 3911893"/>
              <a:gd name="connsiteY3557" fmla="*/ 2902678 h 3797612"/>
              <a:gd name="connsiteX3558" fmla="*/ 2154204 w 3911893"/>
              <a:gd name="connsiteY3558" fmla="*/ 2902085 h 3797612"/>
              <a:gd name="connsiteX3559" fmla="*/ 2151624 w 3911893"/>
              <a:gd name="connsiteY3559" fmla="*/ 2913395 h 3797612"/>
              <a:gd name="connsiteX3560" fmla="*/ 2155277 w 3911893"/>
              <a:gd name="connsiteY3560" fmla="*/ 2913043 h 3797612"/>
              <a:gd name="connsiteX3561" fmla="*/ 2157640 w 3911893"/>
              <a:gd name="connsiteY3561" fmla="*/ 2918345 h 3797612"/>
              <a:gd name="connsiteX3562" fmla="*/ 2151189 w 3911893"/>
              <a:gd name="connsiteY3562" fmla="*/ 2946620 h 3797612"/>
              <a:gd name="connsiteX3563" fmla="*/ 2160501 w 3911893"/>
              <a:gd name="connsiteY3563" fmla="*/ 2947565 h 3797612"/>
              <a:gd name="connsiteX3564" fmla="*/ 2162506 w 3911893"/>
              <a:gd name="connsiteY3564" fmla="*/ 2949214 h 3797612"/>
              <a:gd name="connsiteX3565" fmla="*/ 2155558 w 3911893"/>
              <a:gd name="connsiteY3565" fmla="*/ 2953572 h 3797612"/>
              <a:gd name="connsiteX3566" fmla="*/ 2161573 w 3911893"/>
              <a:gd name="connsiteY3566" fmla="*/ 2958522 h 3797612"/>
              <a:gd name="connsiteX3567" fmla="*/ 2173822 w 3911893"/>
              <a:gd name="connsiteY3567" fmla="*/ 2951809 h 3797612"/>
              <a:gd name="connsiteX3568" fmla="*/ 2170744 w 3911893"/>
              <a:gd name="connsiteY3568" fmla="*/ 2939202 h 3797612"/>
              <a:gd name="connsiteX3569" fmla="*/ 2175687 w 3911893"/>
              <a:gd name="connsiteY3569" fmla="*/ 2933194 h 3797612"/>
              <a:gd name="connsiteX3570" fmla="*/ 2184065 w 3911893"/>
              <a:gd name="connsiteY3570" fmla="*/ 2943447 h 3797612"/>
              <a:gd name="connsiteX3571" fmla="*/ 2189724 w 3911893"/>
              <a:gd name="connsiteY3571" fmla="*/ 2944743 h 3797612"/>
              <a:gd name="connsiteX3572" fmla="*/ 2179838 w 3911893"/>
              <a:gd name="connsiteY3572" fmla="*/ 2956759 h 3797612"/>
              <a:gd name="connsiteX3573" fmla="*/ 2179621 w 3911893"/>
              <a:gd name="connsiteY3573" fmla="*/ 2973371 h 3797612"/>
              <a:gd name="connsiteX3574" fmla="*/ 2177972 w 3911893"/>
              <a:gd name="connsiteY3574" fmla="*/ 2975374 h 3797612"/>
              <a:gd name="connsiteX3575" fmla="*/ 2185636 w 3911893"/>
              <a:gd name="connsiteY3575" fmla="*/ 2978320 h 3797612"/>
              <a:gd name="connsiteX3576" fmla="*/ 2183771 w 3911893"/>
              <a:gd name="connsiteY3576" fmla="*/ 2996936 h 3797612"/>
              <a:gd name="connsiteX3577" fmla="*/ 2188497 w 3911893"/>
              <a:gd name="connsiteY3577" fmla="*/ 3007540 h 3797612"/>
              <a:gd name="connsiteX3578" fmla="*/ 2181906 w 3911893"/>
              <a:gd name="connsiteY3578" fmla="*/ 3015551 h 3797612"/>
              <a:gd name="connsiteX3579" fmla="*/ 2182264 w 3911893"/>
              <a:gd name="connsiteY3579" fmla="*/ 3019203 h 3797612"/>
              <a:gd name="connsiteX3580" fmla="*/ 2189570 w 3911893"/>
              <a:gd name="connsiteY3580" fmla="*/ 3018497 h 3797612"/>
              <a:gd name="connsiteX3581" fmla="*/ 2187620 w 3911893"/>
              <a:gd name="connsiteY3581" fmla="*/ 3042132 h 3797612"/>
              <a:gd name="connsiteX3582" fmla="*/ 2186644 w 3911893"/>
              <a:gd name="connsiteY3582" fmla="*/ 3053969 h 3797612"/>
              <a:gd name="connsiteX3583" fmla="*/ 2186574 w 3911893"/>
              <a:gd name="connsiteY3583" fmla="*/ 3053813 h 3797612"/>
              <a:gd name="connsiteX3584" fmla="*/ 2185111 w 3911893"/>
              <a:gd name="connsiteY3584" fmla="*/ 3056192 h 3797612"/>
              <a:gd name="connsiteX3585" fmla="*/ 2177601 w 3911893"/>
              <a:gd name="connsiteY3585" fmla="*/ 3065740 h 3797612"/>
              <a:gd name="connsiteX3586" fmla="*/ 2183617 w 3911893"/>
              <a:gd name="connsiteY3586" fmla="*/ 3070690 h 3797612"/>
              <a:gd name="connsiteX3587" fmla="*/ 2181969 w 3911893"/>
              <a:gd name="connsiteY3587" fmla="*/ 3072692 h 3797612"/>
              <a:gd name="connsiteX3588" fmla="*/ 2187627 w 3911893"/>
              <a:gd name="connsiteY3588" fmla="*/ 3073990 h 3797612"/>
              <a:gd name="connsiteX3589" fmla="*/ 2182684 w 3911893"/>
              <a:gd name="connsiteY3589" fmla="*/ 3079997 h 3797612"/>
              <a:gd name="connsiteX3590" fmla="*/ 2179032 w 3911893"/>
              <a:gd name="connsiteY3590" fmla="*/ 3080350 h 3797612"/>
              <a:gd name="connsiteX3591" fmla="*/ 2175755 w 3911893"/>
              <a:gd name="connsiteY3591" fmla="*/ 3081012 h 3797612"/>
              <a:gd name="connsiteX3592" fmla="*/ 2173374 w 3911893"/>
              <a:gd name="connsiteY3592" fmla="*/ 3079053 h 3797612"/>
              <a:gd name="connsiteX3593" fmla="*/ 2170219 w 3911893"/>
              <a:gd name="connsiteY3593" fmla="*/ 3103322 h 3797612"/>
              <a:gd name="connsiteX3594" fmla="*/ 2186120 w 3911893"/>
              <a:gd name="connsiteY3594" fmla="*/ 3096257 h 3797612"/>
              <a:gd name="connsiteX3595" fmla="*/ 2185762 w 3911893"/>
              <a:gd name="connsiteY3595" fmla="*/ 3092605 h 3797612"/>
              <a:gd name="connsiteX3596" fmla="*/ 2187767 w 3911893"/>
              <a:gd name="connsiteY3596" fmla="*/ 3094255 h 3797612"/>
              <a:gd name="connsiteX3597" fmla="*/ 2192710 w 3911893"/>
              <a:gd name="connsiteY3597" fmla="*/ 3088247 h 3797612"/>
              <a:gd name="connsiteX3598" fmla="*/ 2188840 w 3911893"/>
              <a:gd name="connsiteY3598" fmla="*/ 3105212 h 3797612"/>
              <a:gd name="connsiteX3599" fmla="*/ 2195789 w 3911893"/>
              <a:gd name="connsiteY3599" fmla="*/ 3100854 h 3797612"/>
              <a:gd name="connsiteX3600" fmla="*/ 2196861 w 3911893"/>
              <a:gd name="connsiteY3600" fmla="*/ 3111812 h 3797612"/>
              <a:gd name="connsiteX3601" fmla="*/ 2190628 w 3911893"/>
              <a:gd name="connsiteY3601" fmla="*/ 3123474 h 3797612"/>
              <a:gd name="connsiteX3602" fmla="*/ 2178022 w 3911893"/>
              <a:gd name="connsiteY3602" fmla="*/ 3126535 h 3797612"/>
              <a:gd name="connsiteX3603" fmla="*/ 2176017 w 3911893"/>
              <a:gd name="connsiteY3603" fmla="*/ 3124885 h 3797612"/>
              <a:gd name="connsiteX3604" fmla="*/ 2167779 w 3911893"/>
              <a:gd name="connsiteY3604" fmla="*/ 3134897 h 3797612"/>
              <a:gd name="connsiteX3605" fmla="*/ 2157534 w 3911893"/>
              <a:gd name="connsiteY3605" fmla="*/ 3143261 h 3797612"/>
              <a:gd name="connsiteX3606" fmla="*/ 2156245 w 3911893"/>
              <a:gd name="connsiteY3606" fmla="*/ 3148915 h 3797612"/>
              <a:gd name="connsiteX3607" fmla="*/ 2156602 w 3911893"/>
              <a:gd name="connsiteY3607" fmla="*/ 3152568 h 3797612"/>
              <a:gd name="connsiteX3608" fmla="*/ 2162260 w 3911893"/>
              <a:gd name="connsiteY3608" fmla="*/ 3153865 h 3797612"/>
              <a:gd name="connsiteX3609" fmla="*/ 2162618 w 3911893"/>
              <a:gd name="connsiteY3609" fmla="*/ 3157518 h 3797612"/>
              <a:gd name="connsiteX3610" fmla="*/ 2172862 w 3911893"/>
              <a:gd name="connsiteY3610" fmla="*/ 3149155 h 3797612"/>
              <a:gd name="connsiteX3611" fmla="*/ 2176872 w 3911893"/>
              <a:gd name="connsiteY3611" fmla="*/ 3152454 h 3797612"/>
              <a:gd name="connsiteX3612" fmla="*/ 2180168 w 3911893"/>
              <a:gd name="connsiteY3612" fmla="*/ 3148449 h 3797612"/>
              <a:gd name="connsiteX3613" fmla="*/ 2180559 w 3911893"/>
              <a:gd name="connsiteY3613" fmla="*/ 3157744 h 3797612"/>
              <a:gd name="connsiteX3614" fmla="*/ 2185060 w 3911893"/>
              <a:gd name="connsiteY3614" fmla="*/ 3155986 h 3797612"/>
              <a:gd name="connsiteX3615" fmla="*/ 2179600 w 3911893"/>
              <a:gd name="connsiteY3615" fmla="*/ 3168552 h 3797612"/>
              <a:gd name="connsiteX3616" fmla="*/ 2178660 w 3911893"/>
              <a:gd name="connsiteY3616" fmla="*/ 3170717 h 3797612"/>
              <a:gd name="connsiteX3617" fmla="*/ 2181023 w 3911893"/>
              <a:gd name="connsiteY3617" fmla="*/ 3176019 h 3797612"/>
              <a:gd name="connsiteX3618" fmla="*/ 2177142 w 3911893"/>
              <a:gd name="connsiteY3618" fmla="*/ 3180736 h 3797612"/>
              <a:gd name="connsiteX3619" fmla="*/ 2176734 w 3911893"/>
              <a:gd name="connsiteY3619" fmla="*/ 3174590 h 3797612"/>
              <a:gd name="connsiteX3620" fmla="*/ 2176666 w 3911893"/>
              <a:gd name="connsiteY3620" fmla="*/ 3177419 h 3797612"/>
              <a:gd name="connsiteX3621" fmla="*/ 2176900 w 3911893"/>
              <a:gd name="connsiteY3621" fmla="*/ 3181030 h 3797612"/>
              <a:gd name="connsiteX3622" fmla="*/ 2176698 w 3911893"/>
              <a:gd name="connsiteY3622" fmla="*/ 3181275 h 3797612"/>
              <a:gd name="connsiteX3623" fmla="*/ 2176080 w 3911893"/>
              <a:gd name="connsiteY3623" fmla="*/ 3182026 h 3797612"/>
              <a:gd name="connsiteX3624" fmla="*/ 2177015 w 3911893"/>
              <a:gd name="connsiteY3624" fmla="*/ 3182795 h 3797612"/>
              <a:gd name="connsiteX3625" fmla="*/ 2177264 w 3911893"/>
              <a:gd name="connsiteY3625" fmla="*/ 3186640 h 3797612"/>
              <a:gd name="connsiteX3626" fmla="*/ 2176795 w 3911893"/>
              <a:gd name="connsiteY3626" fmla="*/ 3189331 h 3797612"/>
              <a:gd name="connsiteX3627" fmla="*/ 2177207 w 3911893"/>
              <a:gd name="connsiteY3627" fmla="*/ 3188831 h 3797612"/>
              <a:gd name="connsiteX3628" fmla="*/ 2177392 w 3911893"/>
              <a:gd name="connsiteY3628" fmla="*/ 3188606 h 3797612"/>
              <a:gd name="connsiteX3629" fmla="*/ 2177516 w 3911893"/>
              <a:gd name="connsiteY3629" fmla="*/ 3190522 h 3797612"/>
              <a:gd name="connsiteX3630" fmla="*/ 2179298 w 3911893"/>
              <a:gd name="connsiteY3630" fmla="*/ 3214899 h 3797612"/>
              <a:gd name="connsiteX3631" fmla="*/ 2181661 w 3911893"/>
              <a:gd name="connsiteY3631" fmla="*/ 3220201 h 3797612"/>
              <a:gd name="connsiteX3632" fmla="*/ 2188609 w 3911893"/>
              <a:gd name="connsiteY3632" fmla="*/ 3215843 h 3797612"/>
              <a:gd name="connsiteX3633" fmla="*/ 2196847 w 3911893"/>
              <a:gd name="connsiteY3633" fmla="*/ 3205830 h 3797612"/>
              <a:gd name="connsiteX3634" fmla="*/ 2194726 w 3911893"/>
              <a:gd name="connsiteY3634" fmla="*/ 3210300 h 3797612"/>
              <a:gd name="connsiteX3635" fmla="*/ 2194791 w 3911893"/>
              <a:gd name="connsiteY3635" fmla="*/ 3209543 h 3797612"/>
              <a:gd name="connsiteX3636" fmla="*/ 2192262 w 3911893"/>
              <a:gd name="connsiteY3636" fmla="*/ 3215490 h 3797612"/>
              <a:gd name="connsiteX3637" fmla="*/ 2192836 w 3911893"/>
              <a:gd name="connsiteY3637" fmla="*/ 3214282 h 3797612"/>
              <a:gd name="connsiteX3638" fmla="*/ 2194726 w 3911893"/>
              <a:gd name="connsiteY3638" fmla="*/ 3210300 h 3797612"/>
              <a:gd name="connsiteX3639" fmla="*/ 2193335 w 3911893"/>
              <a:gd name="connsiteY3639" fmla="*/ 3226448 h 3797612"/>
              <a:gd name="connsiteX3640" fmla="*/ 2182019 w 3911893"/>
              <a:gd name="connsiteY3640" fmla="*/ 3223853 h 3797612"/>
              <a:gd name="connsiteX3641" fmla="*/ 2182516 w 3911893"/>
              <a:gd name="connsiteY3641" fmla="*/ 3247771 h 3797612"/>
              <a:gd name="connsiteX3642" fmla="*/ 2177931 w 3911893"/>
              <a:gd name="connsiteY3642" fmla="*/ 3257430 h 3797612"/>
              <a:gd name="connsiteX3643" fmla="*/ 2184445 w 3911893"/>
              <a:gd name="connsiteY3643" fmla="*/ 3286297 h 3797612"/>
              <a:gd name="connsiteX3644" fmla="*/ 2178927 w 3911893"/>
              <a:gd name="connsiteY3644" fmla="*/ 3305265 h 3797612"/>
              <a:gd name="connsiteX3645" fmla="*/ 2184585 w 3911893"/>
              <a:gd name="connsiteY3645" fmla="*/ 3306562 h 3797612"/>
              <a:gd name="connsiteX3646" fmla="*/ 2184010 w 3911893"/>
              <a:gd name="connsiteY3646" fmla="*/ 3319522 h 3797612"/>
              <a:gd name="connsiteX3647" fmla="*/ 2179782 w 3911893"/>
              <a:gd name="connsiteY3647" fmla="*/ 3332834 h 3797612"/>
              <a:gd name="connsiteX3648" fmla="*/ 2174482 w 3911893"/>
              <a:gd name="connsiteY3648" fmla="*/ 3335190 h 3797612"/>
              <a:gd name="connsiteX3649" fmla="*/ 2180000 w 3911893"/>
              <a:gd name="connsiteY3649" fmla="*/ 3316222 h 3797612"/>
              <a:gd name="connsiteX3650" fmla="*/ 2174699 w 3911893"/>
              <a:gd name="connsiteY3650" fmla="*/ 3318577 h 3797612"/>
              <a:gd name="connsiteX3651" fmla="*/ 2173984 w 3911893"/>
              <a:gd name="connsiteY3651" fmla="*/ 3311273 h 3797612"/>
              <a:gd name="connsiteX3652" fmla="*/ 2171621 w 3911893"/>
              <a:gd name="connsiteY3652" fmla="*/ 3305971 h 3797612"/>
              <a:gd name="connsiteX3653" fmla="*/ 2167610 w 3911893"/>
              <a:gd name="connsiteY3653" fmla="*/ 3302671 h 3797612"/>
              <a:gd name="connsiteX3654" fmla="*/ 2163957 w 3911893"/>
              <a:gd name="connsiteY3654" fmla="*/ 3303023 h 3797612"/>
              <a:gd name="connsiteX3655" fmla="*/ 2164673 w 3911893"/>
              <a:gd name="connsiteY3655" fmla="*/ 3310328 h 3797612"/>
              <a:gd name="connsiteX3656" fmla="*/ 2165746 w 3911893"/>
              <a:gd name="connsiteY3656" fmla="*/ 3321285 h 3797612"/>
              <a:gd name="connsiteX3657" fmla="*/ 2157865 w 3911893"/>
              <a:gd name="connsiteY3657" fmla="*/ 3334951 h 3797612"/>
              <a:gd name="connsiteX3658" fmla="*/ 2165528 w 3911893"/>
              <a:gd name="connsiteY3658" fmla="*/ 3337898 h 3797612"/>
              <a:gd name="connsiteX3659" fmla="*/ 2164596 w 3911893"/>
              <a:gd name="connsiteY3659" fmla="*/ 3347205 h 3797612"/>
              <a:gd name="connsiteX3660" fmla="*/ 2154710 w 3911893"/>
              <a:gd name="connsiteY3660" fmla="*/ 3359220 h 3797612"/>
              <a:gd name="connsiteX3661" fmla="*/ 2155285 w 3911893"/>
              <a:gd name="connsiteY3661" fmla="*/ 3346261 h 3797612"/>
              <a:gd name="connsiteX3662" fmla="*/ 2150201 w 3911893"/>
              <a:gd name="connsiteY3662" fmla="*/ 3332003 h 3797612"/>
              <a:gd name="connsiteX3663" fmla="*/ 2150418 w 3911893"/>
              <a:gd name="connsiteY3663" fmla="*/ 3315391 h 3797612"/>
              <a:gd name="connsiteX3664" fmla="*/ 2147698 w 3911893"/>
              <a:gd name="connsiteY3664" fmla="*/ 3306436 h 3797612"/>
              <a:gd name="connsiteX3665" fmla="*/ 2155937 w 3911893"/>
              <a:gd name="connsiteY3665" fmla="*/ 3296424 h 3797612"/>
              <a:gd name="connsiteX3666" fmla="*/ 2144978 w 3911893"/>
              <a:gd name="connsiteY3666" fmla="*/ 3297482 h 3797612"/>
              <a:gd name="connsiteX3667" fmla="*/ 2141900 w 3911893"/>
              <a:gd name="connsiteY3667" fmla="*/ 3284874 h 3797612"/>
              <a:gd name="connsiteX3668" fmla="*/ 2145770 w 3911893"/>
              <a:gd name="connsiteY3668" fmla="*/ 3267909 h 3797612"/>
              <a:gd name="connsiteX3669" fmla="*/ 2146127 w 3911893"/>
              <a:gd name="connsiteY3669" fmla="*/ 3271562 h 3797612"/>
              <a:gd name="connsiteX3670" fmla="*/ 2156728 w 3911893"/>
              <a:gd name="connsiteY3670" fmla="*/ 3266852 h 3797612"/>
              <a:gd name="connsiteX3671" fmla="*/ 2157661 w 3911893"/>
              <a:gd name="connsiteY3671" fmla="*/ 3257544 h 3797612"/>
              <a:gd name="connsiteX3672" fmla="*/ 2143049 w 3911893"/>
              <a:gd name="connsiteY3672" fmla="*/ 3258955 h 3797612"/>
              <a:gd name="connsiteX3673" fmla="*/ 2142285 w 3911893"/>
              <a:gd name="connsiteY3673" fmla="*/ 3251148 h 3797612"/>
              <a:gd name="connsiteX3674" fmla="*/ 2144199 w 3911893"/>
              <a:gd name="connsiteY3674" fmla="*/ 3233035 h 3797612"/>
              <a:gd name="connsiteX3675" fmla="*/ 2140189 w 3911893"/>
              <a:gd name="connsiteY3675" fmla="*/ 3229736 h 3797612"/>
              <a:gd name="connsiteX3676" fmla="*/ 2151148 w 3911893"/>
              <a:gd name="connsiteY3676" fmla="*/ 3228677 h 3797612"/>
              <a:gd name="connsiteX3677" fmla="*/ 2149717 w 3911893"/>
              <a:gd name="connsiteY3677" fmla="*/ 3214068 h 3797612"/>
              <a:gd name="connsiteX3678" fmla="*/ 2144059 w 3911893"/>
              <a:gd name="connsiteY3678" fmla="*/ 3212770 h 3797612"/>
              <a:gd name="connsiteX3679" fmla="*/ 2140764 w 3911893"/>
              <a:gd name="connsiteY3679" fmla="*/ 3216776 h 3797612"/>
              <a:gd name="connsiteX3680" fmla="*/ 2140049 w 3911893"/>
              <a:gd name="connsiteY3680" fmla="*/ 3209470 h 3797612"/>
              <a:gd name="connsiteX3681" fmla="*/ 2148645 w 3911893"/>
              <a:gd name="connsiteY3681" fmla="*/ 3203110 h 3797612"/>
              <a:gd name="connsiteX3682" fmla="*/ 2150362 w 3911893"/>
              <a:gd name="connsiteY3682" fmla="*/ 3191549 h 3797612"/>
              <a:gd name="connsiteX3683" fmla="*/ 2153051 w 3911893"/>
              <a:gd name="connsiteY3683" fmla="*/ 3191624 h 3797612"/>
              <a:gd name="connsiteX3684" fmla="*/ 2150867 w 3911893"/>
              <a:gd name="connsiteY3684" fmla="*/ 3188148 h 3797612"/>
              <a:gd name="connsiteX3685" fmla="*/ 2150589 w 3911893"/>
              <a:gd name="connsiteY3685" fmla="*/ 3190019 h 3797612"/>
              <a:gd name="connsiteX3686" fmla="*/ 2150362 w 3911893"/>
              <a:gd name="connsiteY3686" fmla="*/ 3191549 h 3797612"/>
              <a:gd name="connsiteX3687" fmla="*/ 2138261 w 3911893"/>
              <a:gd name="connsiteY3687" fmla="*/ 3191209 h 3797612"/>
              <a:gd name="connsiteX3688" fmla="*/ 2137545 w 3911893"/>
              <a:gd name="connsiteY3688" fmla="*/ 3183903 h 3797612"/>
              <a:gd name="connsiteX3689" fmla="*/ 2147431 w 3911893"/>
              <a:gd name="connsiteY3689" fmla="*/ 3171888 h 3797612"/>
              <a:gd name="connsiteX3690" fmla="*/ 2146716 w 3911893"/>
              <a:gd name="connsiteY3690" fmla="*/ 3164583 h 3797612"/>
              <a:gd name="connsiteX3691" fmla="*/ 2143064 w 3911893"/>
              <a:gd name="connsiteY3691" fmla="*/ 3164936 h 3797612"/>
              <a:gd name="connsiteX3692" fmla="*/ 2141991 w 3911893"/>
              <a:gd name="connsiteY3692" fmla="*/ 3153978 h 3797612"/>
              <a:gd name="connsiteX3693" fmla="*/ 2140918 w 3911893"/>
              <a:gd name="connsiteY3693" fmla="*/ 3143021 h 3797612"/>
              <a:gd name="connsiteX3694" fmla="*/ 2145503 w 3911893"/>
              <a:gd name="connsiteY3694" fmla="*/ 3133361 h 3797612"/>
              <a:gd name="connsiteX3695" fmla="*/ 2144430 w 3911893"/>
              <a:gd name="connsiteY3695" fmla="*/ 3122404 h 3797612"/>
              <a:gd name="connsiteX3696" fmla="*/ 2137700 w 3911893"/>
              <a:gd name="connsiteY3696" fmla="*/ 3110149 h 3797612"/>
              <a:gd name="connsiteX3697" fmla="*/ 2141927 w 3911893"/>
              <a:gd name="connsiteY3697" fmla="*/ 3096837 h 3797612"/>
              <a:gd name="connsiteX3698" fmla="*/ 2135197 w 3911893"/>
              <a:gd name="connsiteY3698" fmla="*/ 3084582 h 3797612"/>
              <a:gd name="connsiteX3699" fmla="*/ 2142719 w 3911893"/>
              <a:gd name="connsiteY3699" fmla="*/ 3067265 h 3797612"/>
              <a:gd name="connsiteX3700" fmla="*/ 2137419 w 3911893"/>
              <a:gd name="connsiteY3700" fmla="*/ 3069620 h 3797612"/>
              <a:gd name="connsiteX3701" fmla="*/ 2139641 w 3911893"/>
              <a:gd name="connsiteY3701" fmla="*/ 3054658 h 3797612"/>
              <a:gd name="connsiteX3702" fmla="*/ 2133486 w 3911893"/>
              <a:gd name="connsiteY3702" fmla="*/ 3029443 h 3797612"/>
              <a:gd name="connsiteX3703" fmla="*/ 2134635 w 3911893"/>
              <a:gd name="connsiteY3703" fmla="*/ 3003523 h 3797612"/>
              <a:gd name="connsiteX3704" fmla="*/ 2129195 w 3911893"/>
              <a:gd name="connsiteY3704" fmla="*/ 2985614 h 3797612"/>
              <a:gd name="connsiteX3705" fmla="*/ 2124126 w 3911893"/>
              <a:gd name="connsiteY3705" fmla="*/ 2877337 h 3797612"/>
              <a:gd name="connsiteX3706" fmla="*/ 2121623 w 3911893"/>
              <a:gd name="connsiteY3706" fmla="*/ 2851770 h 3797612"/>
              <a:gd name="connsiteX3707" fmla="*/ 2127855 w 3911893"/>
              <a:gd name="connsiteY3707" fmla="*/ 2840108 h 3797612"/>
              <a:gd name="connsiteX3708" fmla="*/ 2122197 w 3911893"/>
              <a:gd name="connsiteY3708" fmla="*/ 2838810 h 3797612"/>
              <a:gd name="connsiteX3709" fmla="*/ 2118123 w 3911893"/>
              <a:gd name="connsiteY3709" fmla="*/ 2778369 h 3797612"/>
              <a:gd name="connsiteX3710" fmla="*/ 2121278 w 3911893"/>
              <a:gd name="connsiteY3710" fmla="*/ 2754100 h 3797612"/>
              <a:gd name="connsiteX3711" fmla="*/ 2116195 w 3911893"/>
              <a:gd name="connsiteY3711" fmla="*/ 2739842 h 3797612"/>
              <a:gd name="connsiteX3712" fmla="*/ 2117843 w 3911893"/>
              <a:gd name="connsiteY3712" fmla="*/ 2737839 h 3797612"/>
              <a:gd name="connsiteX3713" fmla="*/ 2113475 w 3911893"/>
              <a:gd name="connsiteY3713" fmla="*/ 2730887 h 3797612"/>
              <a:gd name="connsiteX3714" fmla="*/ 2115697 w 3911893"/>
              <a:gd name="connsiteY3714" fmla="*/ 2715925 h 3797612"/>
              <a:gd name="connsiteX3715" fmla="*/ 2116988 w 3911893"/>
              <a:gd name="connsiteY3715" fmla="*/ 2710270 h 3797612"/>
              <a:gd name="connsiteX3716" fmla="*/ 2103091 w 3911893"/>
              <a:gd name="connsiteY3716" fmla="*/ 2718985 h 3797612"/>
              <a:gd name="connsiteX3717" fmla="*/ 2103806 w 3911893"/>
              <a:gd name="connsiteY3717" fmla="*/ 2726290 h 3797612"/>
              <a:gd name="connsiteX3718" fmla="*/ 2096500 w 3911893"/>
              <a:gd name="connsiteY3718" fmla="*/ 2726996 h 3797612"/>
              <a:gd name="connsiteX3719" fmla="*/ 2097573 w 3911893"/>
              <a:gd name="connsiteY3719" fmla="*/ 2737953 h 3797612"/>
              <a:gd name="connsiteX3720" fmla="*/ 2097215 w 3911893"/>
              <a:gd name="connsiteY3720" fmla="*/ 2734301 h 3797612"/>
              <a:gd name="connsiteX3721" fmla="*/ 2092988 w 3911893"/>
              <a:gd name="connsiteY3721" fmla="*/ 2747613 h 3797612"/>
              <a:gd name="connsiteX3722" fmla="*/ 2085464 w 3911893"/>
              <a:gd name="connsiteY3722" fmla="*/ 2764931 h 3797612"/>
              <a:gd name="connsiteX3723" fmla="*/ 2080304 w 3911893"/>
              <a:gd name="connsiteY3723" fmla="*/ 2787551 h 3797612"/>
              <a:gd name="connsiteX3724" fmla="*/ 2083382 w 3911893"/>
              <a:gd name="connsiteY3724" fmla="*/ 2800158 h 3797612"/>
              <a:gd name="connsiteX3725" fmla="*/ 2079512 w 3911893"/>
              <a:gd name="connsiteY3725" fmla="*/ 2817123 h 3797612"/>
              <a:gd name="connsiteX3726" fmla="*/ 2074211 w 3911893"/>
              <a:gd name="connsiteY3726" fmla="*/ 2819478 h 3797612"/>
              <a:gd name="connsiteX3727" fmla="*/ 2071631 w 3911893"/>
              <a:gd name="connsiteY3727" fmla="*/ 2830788 h 3797612"/>
              <a:gd name="connsiteX3728" fmla="*/ 2076000 w 3911893"/>
              <a:gd name="connsiteY3728" fmla="*/ 2837740 h 3797612"/>
              <a:gd name="connsiteX3729" fmla="*/ 2077430 w 3911893"/>
              <a:gd name="connsiteY3729" fmla="*/ 2852350 h 3797612"/>
              <a:gd name="connsiteX3730" fmla="*/ 2072129 w 3911893"/>
              <a:gd name="connsiteY3730" fmla="*/ 2854705 h 3797612"/>
              <a:gd name="connsiteX3731" fmla="*/ 2075565 w 3911893"/>
              <a:gd name="connsiteY3731" fmla="*/ 2870965 h 3797612"/>
              <a:gd name="connsiteX3732" fmla="*/ 2068974 w 3911893"/>
              <a:gd name="connsiteY3732" fmla="*/ 2878975 h 3797612"/>
              <a:gd name="connsiteX3733" fmla="*/ 2074990 w 3911893"/>
              <a:gd name="connsiteY3733" fmla="*/ 2883925 h 3797612"/>
              <a:gd name="connsiteX3734" fmla="*/ 2078068 w 3911893"/>
              <a:gd name="connsiteY3734" fmla="*/ 2896532 h 3797612"/>
              <a:gd name="connsiteX3735" fmla="*/ 2080073 w 3911893"/>
              <a:gd name="connsiteY3735" fmla="*/ 2898182 h 3797612"/>
              <a:gd name="connsiteX3736" fmla="*/ 2082078 w 3911893"/>
              <a:gd name="connsiteY3736" fmla="*/ 2899832 h 3797612"/>
              <a:gd name="connsiteX3737" fmla="*/ 2073840 w 3911893"/>
              <a:gd name="connsiteY3737" fmla="*/ 2909845 h 3797612"/>
              <a:gd name="connsiteX3738" fmla="*/ 2078208 w 3911893"/>
              <a:gd name="connsiteY3738" fmla="*/ 2916796 h 3797612"/>
              <a:gd name="connsiteX3739" fmla="*/ 2077276 w 3911893"/>
              <a:gd name="connsiteY3739" fmla="*/ 2926104 h 3797612"/>
              <a:gd name="connsiteX3740" fmla="*/ 2072333 w 3911893"/>
              <a:gd name="connsiteY3740" fmla="*/ 2932112 h 3797612"/>
              <a:gd name="connsiteX3741" fmla="*/ 2077416 w 3911893"/>
              <a:gd name="connsiteY3741" fmla="*/ 2946369 h 3797612"/>
              <a:gd name="connsiteX3742" fmla="*/ 2079421 w 3911893"/>
              <a:gd name="connsiteY3742" fmla="*/ 2948019 h 3797612"/>
              <a:gd name="connsiteX3743" fmla="*/ 2082716 w 3911893"/>
              <a:gd name="connsiteY3743" fmla="*/ 2944014 h 3797612"/>
              <a:gd name="connsiteX3744" fmla="*/ 2090022 w 3911893"/>
              <a:gd name="connsiteY3744" fmla="*/ 2943309 h 3797612"/>
              <a:gd name="connsiteX3745" fmla="*/ 2089089 w 3911893"/>
              <a:gd name="connsiteY3745" fmla="*/ 2952616 h 3797612"/>
              <a:gd name="connsiteX3746" fmla="*/ 2081784 w 3911893"/>
              <a:gd name="connsiteY3746" fmla="*/ 2953321 h 3797612"/>
              <a:gd name="connsiteX3747" fmla="*/ 2070607 w 3911893"/>
              <a:gd name="connsiteY3747" fmla="*/ 2970992 h 3797612"/>
              <a:gd name="connsiteX3748" fmla="*/ 2078054 w 3911893"/>
              <a:gd name="connsiteY3748" fmla="*/ 2990551 h 3797612"/>
              <a:gd name="connsiteX3749" fmla="*/ 2073468 w 3911893"/>
              <a:gd name="connsiteY3749" fmla="*/ 3000212 h 3797612"/>
              <a:gd name="connsiteX3750" fmla="*/ 2078194 w 3911893"/>
              <a:gd name="connsiteY3750" fmla="*/ 3010816 h 3797612"/>
              <a:gd name="connsiteX3751" fmla="*/ 2074541 w 3911893"/>
              <a:gd name="connsiteY3751" fmla="*/ 3011169 h 3797612"/>
              <a:gd name="connsiteX3752" fmla="*/ 2073609 w 3911893"/>
              <a:gd name="connsiteY3752" fmla="*/ 3020476 h 3797612"/>
              <a:gd name="connsiteX3753" fmla="*/ 2077262 w 3911893"/>
              <a:gd name="connsiteY3753" fmla="*/ 3020123 h 3797612"/>
              <a:gd name="connsiteX3754" fmla="*/ 2079050 w 3911893"/>
              <a:gd name="connsiteY3754" fmla="*/ 3038385 h 3797612"/>
              <a:gd name="connsiteX3755" fmla="*/ 2077402 w 3911893"/>
              <a:gd name="connsiteY3755" fmla="*/ 3040388 h 3797612"/>
              <a:gd name="connsiteX3756" fmla="*/ 2083775 w 3911893"/>
              <a:gd name="connsiteY3756" fmla="*/ 3048990 h 3797612"/>
              <a:gd name="connsiteX3757" fmla="*/ 2086906 w 3911893"/>
              <a:gd name="connsiteY3757" fmla="*/ 3048688 h 3797612"/>
              <a:gd name="connsiteX3758" fmla="*/ 2085018 w 3911893"/>
              <a:gd name="connsiteY3758" fmla="*/ 3054631 h 3797612"/>
              <a:gd name="connsiteX3759" fmla="*/ 2084490 w 3911893"/>
              <a:gd name="connsiteY3759" fmla="*/ 3056295 h 3797612"/>
              <a:gd name="connsiteX3760" fmla="*/ 2081553 w 3911893"/>
              <a:gd name="connsiteY3760" fmla="*/ 3063952 h 3797612"/>
              <a:gd name="connsiteX3761" fmla="*/ 2085563 w 3911893"/>
              <a:gd name="connsiteY3761" fmla="*/ 3067252 h 3797612"/>
              <a:gd name="connsiteX3762" fmla="*/ 2082983 w 3911893"/>
              <a:gd name="connsiteY3762" fmla="*/ 3078562 h 3797612"/>
              <a:gd name="connsiteX3763" fmla="*/ 2082190 w 3911893"/>
              <a:gd name="connsiteY3763" fmla="*/ 3108135 h 3797612"/>
              <a:gd name="connsiteX3764" fmla="*/ 2086189 w 3911893"/>
              <a:gd name="connsiteY3764" fmla="*/ 3113531 h 3797612"/>
              <a:gd name="connsiteX3765" fmla="*/ 2085672 w 3911893"/>
              <a:gd name="connsiteY3765" fmla="*/ 3113099 h 3797612"/>
              <a:gd name="connsiteX3766" fmla="*/ 2081973 w 3911893"/>
              <a:gd name="connsiteY3766" fmla="*/ 3124747 h 3797612"/>
              <a:gd name="connsiteX3767" fmla="*/ 2088564 w 3911893"/>
              <a:gd name="connsiteY3767" fmla="*/ 3116737 h 3797612"/>
              <a:gd name="connsiteX3768" fmla="*/ 2087767 w 3911893"/>
              <a:gd name="connsiteY3768" fmla="*/ 3115662 h 3797612"/>
              <a:gd name="connsiteX3769" fmla="*/ 2086189 w 3911893"/>
              <a:gd name="connsiteY3769" fmla="*/ 3113531 h 3797612"/>
              <a:gd name="connsiteX3770" fmla="*/ 2089156 w 3911893"/>
              <a:gd name="connsiteY3770" fmla="*/ 3116017 h 3797612"/>
              <a:gd name="connsiteX3771" fmla="*/ 2089420 w 3911893"/>
              <a:gd name="connsiteY3771" fmla="*/ 3144306 h 3797612"/>
              <a:gd name="connsiteX3772" fmla="*/ 2095077 w 3911893"/>
              <a:gd name="connsiteY3772" fmla="*/ 3145604 h 3797612"/>
              <a:gd name="connsiteX3773" fmla="*/ 2088158 w 3911893"/>
              <a:gd name="connsiteY3773" fmla="*/ 3154014 h 3797612"/>
              <a:gd name="connsiteX3774" fmla="*/ 2087484 w 3911893"/>
              <a:gd name="connsiteY3774" fmla="*/ 3152789 h 3797612"/>
              <a:gd name="connsiteX3775" fmla="*/ 2085191 w 3911893"/>
              <a:gd name="connsiteY3775" fmla="*/ 3157619 h 3797612"/>
              <a:gd name="connsiteX3776" fmla="*/ 2086427 w 3911893"/>
              <a:gd name="connsiteY3776" fmla="*/ 3156117 h 3797612"/>
              <a:gd name="connsiteX3777" fmla="*/ 2088158 w 3911893"/>
              <a:gd name="connsiteY3777" fmla="*/ 3154014 h 3797612"/>
              <a:gd name="connsiteX3778" fmla="*/ 2090850 w 3911893"/>
              <a:gd name="connsiteY3778" fmla="*/ 3158916 h 3797612"/>
              <a:gd name="connsiteX3779" fmla="*/ 2086264 w 3911893"/>
              <a:gd name="connsiteY3779" fmla="*/ 3168577 h 3797612"/>
              <a:gd name="connsiteX3780" fmla="*/ 2090275 w 3911893"/>
              <a:gd name="connsiteY3780" fmla="*/ 3171877 h 3797612"/>
              <a:gd name="connsiteX3781" fmla="*/ 2092638 w 3911893"/>
              <a:gd name="connsiteY3781" fmla="*/ 3177179 h 3797612"/>
              <a:gd name="connsiteX3782" fmla="*/ 2089343 w 3911893"/>
              <a:gd name="connsiteY3782" fmla="*/ 3181183 h 3797612"/>
              <a:gd name="connsiteX3783" fmla="*/ 2093493 w 3911893"/>
              <a:gd name="connsiteY3783" fmla="*/ 3204748 h 3797612"/>
              <a:gd name="connsiteX3784" fmla="*/ 2090555 w 3911893"/>
              <a:gd name="connsiteY3784" fmla="*/ 3212406 h 3797612"/>
              <a:gd name="connsiteX3785" fmla="*/ 2099292 w 3911893"/>
              <a:gd name="connsiteY3785" fmla="*/ 3226310 h 3797612"/>
              <a:gd name="connsiteX3786" fmla="*/ 2085395 w 3911893"/>
              <a:gd name="connsiteY3786" fmla="*/ 3235026 h 3797612"/>
              <a:gd name="connsiteX3787" fmla="*/ 2084820 w 3911893"/>
              <a:gd name="connsiteY3787" fmla="*/ 3247985 h 3797612"/>
              <a:gd name="connsiteX3788" fmla="*/ 2092484 w 3911893"/>
              <a:gd name="connsiteY3788" fmla="*/ 3250932 h 3797612"/>
              <a:gd name="connsiteX3789" fmla="*/ 2094846 w 3911893"/>
              <a:gd name="connsiteY3789" fmla="*/ 3256235 h 3797612"/>
              <a:gd name="connsiteX3790" fmla="*/ 2105805 w 3911893"/>
              <a:gd name="connsiteY3790" fmla="*/ 3255177 h 3797612"/>
              <a:gd name="connsiteX3791" fmla="*/ 2106163 w 3911893"/>
              <a:gd name="connsiteY3791" fmla="*/ 3258829 h 3797612"/>
              <a:gd name="connsiteX3792" fmla="*/ 2104158 w 3911893"/>
              <a:gd name="connsiteY3792" fmla="*/ 3257179 h 3797612"/>
              <a:gd name="connsiteX3793" fmla="*/ 2098857 w 3911893"/>
              <a:gd name="connsiteY3793" fmla="*/ 3259535 h 3797612"/>
              <a:gd name="connsiteX3794" fmla="*/ 2095919 w 3911893"/>
              <a:gd name="connsiteY3794" fmla="*/ 3267192 h 3797612"/>
              <a:gd name="connsiteX3795" fmla="*/ 2111821 w 3911893"/>
              <a:gd name="connsiteY3795" fmla="*/ 3260126 h 3797612"/>
              <a:gd name="connsiteX3796" fmla="*/ 2114542 w 3911893"/>
              <a:gd name="connsiteY3796" fmla="*/ 3269081 h 3797612"/>
              <a:gd name="connsiteX3797" fmla="*/ 2097924 w 3911893"/>
              <a:gd name="connsiteY3797" fmla="*/ 3268842 h 3797612"/>
              <a:gd name="connsiteX3798" fmla="*/ 2091831 w 3911893"/>
              <a:gd name="connsiteY3798" fmla="*/ 3300770 h 3797612"/>
              <a:gd name="connsiteX3799" fmla="*/ 2097490 w 3911893"/>
              <a:gd name="connsiteY3799" fmla="*/ 3302066 h 3797612"/>
              <a:gd name="connsiteX3800" fmla="*/ 2100848 w 3911893"/>
              <a:gd name="connsiteY3800" fmla="*/ 3355204 h 3797612"/>
              <a:gd name="connsiteX3801" fmla="*/ 2095905 w 3911893"/>
              <a:gd name="connsiteY3801" fmla="*/ 3361211 h 3797612"/>
              <a:gd name="connsiteX3802" fmla="*/ 2096263 w 3911893"/>
              <a:gd name="connsiteY3802" fmla="*/ 3364863 h 3797612"/>
              <a:gd name="connsiteX3803" fmla="*/ 2106864 w 3911893"/>
              <a:gd name="connsiteY3803" fmla="*/ 3360153 h 3797612"/>
              <a:gd name="connsiteX3804" fmla="*/ 2113097 w 3911893"/>
              <a:gd name="connsiteY3804" fmla="*/ 3348490 h 3797612"/>
              <a:gd name="connsiteX3805" fmla="*/ 2109802 w 3911893"/>
              <a:gd name="connsiteY3805" fmla="*/ 3352496 h 3797612"/>
              <a:gd name="connsiteX3806" fmla="*/ 2114528 w 3911893"/>
              <a:gd name="connsiteY3806" fmla="*/ 3363100 h 3797612"/>
              <a:gd name="connsiteX3807" fmla="*/ 2111947 w 3911893"/>
              <a:gd name="connsiteY3807" fmla="*/ 3374410 h 3797612"/>
              <a:gd name="connsiteX3808" fmla="*/ 2118321 w 3911893"/>
              <a:gd name="connsiteY3808" fmla="*/ 3383012 h 3797612"/>
              <a:gd name="connsiteX3809" fmla="*/ 2113020 w 3911893"/>
              <a:gd name="connsiteY3809" fmla="*/ 3385367 h 3797612"/>
              <a:gd name="connsiteX3810" fmla="*/ 2117745 w 3911893"/>
              <a:gd name="connsiteY3810" fmla="*/ 3395972 h 3797612"/>
              <a:gd name="connsiteX3811" fmla="*/ 2114450 w 3911893"/>
              <a:gd name="connsiteY3811" fmla="*/ 3399977 h 3797612"/>
              <a:gd name="connsiteX3812" fmla="*/ 2117528 w 3911893"/>
              <a:gd name="connsiteY3812" fmla="*/ 3412584 h 3797612"/>
              <a:gd name="connsiteX3813" fmla="*/ 2114590 w 3911893"/>
              <a:gd name="connsiteY3813" fmla="*/ 3420242 h 3797612"/>
              <a:gd name="connsiteX3814" fmla="*/ 2118959 w 3911893"/>
              <a:gd name="connsiteY3814" fmla="*/ 3427194 h 3797612"/>
              <a:gd name="connsiteX3815" fmla="*/ 2120529 w 3911893"/>
              <a:gd name="connsiteY3815" fmla="*/ 3462069 h 3797612"/>
              <a:gd name="connsiteX3816" fmla="*/ 2116876 w 3911893"/>
              <a:gd name="connsiteY3816" fmla="*/ 3462421 h 3797612"/>
              <a:gd name="connsiteX3817" fmla="*/ 2115586 w 3911893"/>
              <a:gd name="connsiteY3817" fmla="*/ 3468077 h 3797612"/>
              <a:gd name="connsiteX3818" fmla="*/ 2122892 w 3911893"/>
              <a:gd name="connsiteY3818" fmla="*/ 3467371 h 3797612"/>
              <a:gd name="connsiteX3819" fmla="*/ 2126903 w 3911893"/>
              <a:gd name="connsiteY3819" fmla="*/ 3470671 h 3797612"/>
              <a:gd name="connsiteX3820" fmla="*/ 2122317 w 3911893"/>
              <a:gd name="connsiteY3820" fmla="*/ 3480331 h 3797612"/>
              <a:gd name="connsiteX3821" fmla="*/ 2126966 w 3911893"/>
              <a:gd name="connsiteY3821" fmla="*/ 3527813 h 3797612"/>
              <a:gd name="connsiteX3822" fmla="*/ 2124386 w 3911893"/>
              <a:gd name="connsiteY3822" fmla="*/ 3539123 h 3797612"/>
              <a:gd name="connsiteX3823" fmla="*/ 2129112 w 3911893"/>
              <a:gd name="connsiteY3823" fmla="*/ 3549727 h 3797612"/>
              <a:gd name="connsiteX3824" fmla="*/ 2123811 w 3911893"/>
              <a:gd name="connsiteY3824" fmla="*/ 3552083 h 3797612"/>
              <a:gd name="connsiteX3825" fmla="*/ 2121665 w 3911893"/>
              <a:gd name="connsiteY3825" fmla="*/ 3530168 h 3797612"/>
              <a:gd name="connsiteX3826" fmla="*/ 2113069 w 3911893"/>
              <a:gd name="connsiteY3826" fmla="*/ 3536528 h 3797612"/>
              <a:gd name="connsiteX3827" fmla="*/ 2111064 w 3911893"/>
              <a:gd name="connsiteY3827" fmla="*/ 3534878 h 3797612"/>
              <a:gd name="connsiteX3828" fmla="*/ 2116582 w 3911893"/>
              <a:gd name="connsiteY3828" fmla="*/ 3515911 h 3797612"/>
              <a:gd name="connsiteX3829" fmla="*/ 2114653 w 3911893"/>
              <a:gd name="connsiteY3829" fmla="*/ 3477384 h 3797612"/>
              <a:gd name="connsiteX3830" fmla="*/ 2108638 w 3911893"/>
              <a:gd name="connsiteY3830" fmla="*/ 3472435 h 3797612"/>
              <a:gd name="connsiteX3831" fmla="*/ 2100757 w 3911893"/>
              <a:gd name="connsiteY3831" fmla="*/ 3486099 h 3797612"/>
              <a:gd name="connsiteX3832" fmla="*/ 2107488 w 3911893"/>
              <a:gd name="connsiteY3832" fmla="*/ 3498354 h 3797612"/>
              <a:gd name="connsiteX3833" fmla="*/ 2099965 w 3911893"/>
              <a:gd name="connsiteY3833" fmla="*/ 3515671 h 3797612"/>
              <a:gd name="connsiteX3834" fmla="*/ 2107551 w 3911893"/>
              <a:gd name="connsiteY3834" fmla="*/ 3555496 h 3797612"/>
              <a:gd name="connsiteX3835" fmla="*/ 2112494 w 3911893"/>
              <a:gd name="connsiteY3835" fmla="*/ 3549489 h 3797612"/>
              <a:gd name="connsiteX3836" fmla="*/ 2112992 w 3911893"/>
              <a:gd name="connsiteY3836" fmla="*/ 3573405 h 3797612"/>
              <a:gd name="connsiteX3837" fmla="*/ 2112006 w 3911893"/>
              <a:gd name="connsiteY3837" fmla="*/ 3573843 h 3797612"/>
              <a:gd name="connsiteX3838" fmla="*/ 2112397 w 3911893"/>
              <a:gd name="connsiteY3838" fmla="*/ 3569084 h 3797612"/>
              <a:gd name="connsiteX3839" fmla="*/ 2103183 w 3911893"/>
              <a:gd name="connsiteY3839" fmla="*/ 3548544 h 3797612"/>
              <a:gd name="connsiteX3840" fmla="*/ 2096235 w 3911893"/>
              <a:gd name="connsiteY3840" fmla="*/ 3552902 h 3797612"/>
              <a:gd name="connsiteX3841" fmla="*/ 2093872 w 3911893"/>
              <a:gd name="connsiteY3841" fmla="*/ 3547599 h 3797612"/>
              <a:gd name="connsiteX3842" fmla="*/ 2081623 w 3911893"/>
              <a:gd name="connsiteY3842" fmla="*/ 3554312 h 3797612"/>
              <a:gd name="connsiteX3843" fmla="*/ 2082198 w 3911893"/>
              <a:gd name="connsiteY3843" fmla="*/ 3541352 h 3797612"/>
              <a:gd name="connsiteX3844" fmla="*/ 2082415 w 3911893"/>
              <a:gd name="connsiteY3844" fmla="*/ 3524740 h 3797612"/>
              <a:gd name="connsiteX3845" fmla="*/ 2076654 w 3911893"/>
              <a:gd name="connsiteY3845" fmla="*/ 3529444 h 3797612"/>
              <a:gd name="connsiteX3846" fmla="*/ 2076219 w 3911893"/>
              <a:gd name="connsiteY3846" fmla="*/ 3519979 h 3797612"/>
              <a:gd name="connsiteX3847" fmla="*/ 2083348 w 3911893"/>
              <a:gd name="connsiteY3847" fmla="*/ 3515433 h 3797612"/>
              <a:gd name="connsiteX3848" fmla="*/ 2078622 w 3911893"/>
              <a:gd name="connsiteY3848" fmla="*/ 3504828 h 3797612"/>
              <a:gd name="connsiteX3849" fmla="*/ 2079197 w 3911893"/>
              <a:gd name="connsiteY3849" fmla="*/ 3491868 h 3797612"/>
              <a:gd name="connsiteX3850" fmla="*/ 2066233 w 3911893"/>
              <a:gd name="connsiteY3850" fmla="*/ 3491276 h 3797612"/>
              <a:gd name="connsiteX3851" fmla="*/ 2062006 w 3911893"/>
              <a:gd name="connsiteY3851" fmla="*/ 3504588 h 3797612"/>
              <a:gd name="connsiteX3852" fmla="*/ 2062721 w 3911893"/>
              <a:gd name="connsiteY3852" fmla="*/ 3511894 h 3797612"/>
              <a:gd name="connsiteX3853" fmla="*/ 2068379 w 3911893"/>
              <a:gd name="connsiteY3853" fmla="*/ 3513191 h 3797612"/>
              <a:gd name="connsiteX3854" fmla="*/ 2057420 w 3911893"/>
              <a:gd name="connsiteY3854" fmla="*/ 3514249 h 3797612"/>
              <a:gd name="connsiteX3855" fmla="*/ 2044954 w 3911893"/>
              <a:gd name="connsiteY3855" fmla="*/ 3537574 h 3797612"/>
              <a:gd name="connsiteX3856" fmla="*/ 2047675 w 3911893"/>
              <a:gd name="connsiteY3856" fmla="*/ 3546529 h 3797612"/>
              <a:gd name="connsiteX3857" fmla="*/ 2056628 w 3911893"/>
              <a:gd name="connsiteY3857" fmla="*/ 3543821 h 3797612"/>
              <a:gd name="connsiteX3858" fmla="*/ 2062861 w 3911893"/>
              <a:gd name="connsiteY3858" fmla="*/ 3532158 h 3797612"/>
              <a:gd name="connsiteX3859" fmla="*/ 2065581 w 3911893"/>
              <a:gd name="connsiteY3859" fmla="*/ 3541113 h 3797612"/>
              <a:gd name="connsiteX3860" fmla="*/ 2072887 w 3911893"/>
              <a:gd name="connsiteY3860" fmla="*/ 3540408 h 3797612"/>
              <a:gd name="connsiteX3861" fmla="*/ 2067944 w 3911893"/>
              <a:gd name="connsiteY3861" fmla="*/ 3546415 h 3797612"/>
              <a:gd name="connsiteX3862" fmla="*/ 2067370 w 3911893"/>
              <a:gd name="connsiteY3862" fmla="*/ 3559375 h 3797612"/>
              <a:gd name="connsiteX3863" fmla="*/ 2065722 w 3911893"/>
              <a:gd name="connsiteY3863" fmla="*/ 3561378 h 3797612"/>
              <a:gd name="connsiteX3864" fmla="*/ 2057343 w 3911893"/>
              <a:gd name="connsiteY3864" fmla="*/ 3551126 h 3797612"/>
              <a:gd name="connsiteX3865" fmla="*/ 2046742 w 3911893"/>
              <a:gd name="connsiteY3865" fmla="*/ 3555836 h 3797612"/>
              <a:gd name="connsiteX3866" fmla="*/ 2038861 w 3911893"/>
              <a:gd name="connsiteY3866" fmla="*/ 3569502 h 3797612"/>
              <a:gd name="connsiteX3867" fmla="*/ 2040151 w 3911893"/>
              <a:gd name="connsiteY3867" fmla="*/ 3563846 h 3797612"/>
              <a:gd name="connsiteX3868" fmla="*/ 2038146 w 3911893"/>
              <a:gd name="connsiteY3868" fmla="*/ 3562197 h 3797612"/>
              <a:gd name="connsiteX3869" fmla="*/ 2029922 w 3911893"/>
              <a:gd name="connsiteY3869" fmla="*/ 3478191 h 3797612"/>
              <a:gd name="connsiteX3870" fmla="*/ 2027916 w 3911893"/>
              <a:gd name="connsiteY3870" fmla="*/ 3476541 h 3797612"/>
              <a:gd name="connsiteX3871" fmla="*/ 2034507 w 3911893"/>
              <a:gd name="connsiteY3871" fmla="*/ 3468530 h 3797612"/>
              <a:gd name="connsiteX3872" fmla="*/ 2032502 w 3911893"/>
              <a:gd name="connsiteY3872" fmla="*/ 3466880 h 3797612"/>
              <a:gd name="connsiteX3873" fmla="*/ 2027201 w 3911893"/>
              <a:gd name="connsiteY3873" fmla="*/ 3469236 h 3797612"/>
              <a:gd name="connsiteX3874" fmla="*/ 2028491 w 3911893"/>
              <a:gd name="connsiteY3874" fmla="*/ 3463581 h 3797612"/>
              <a:gd name="connsiteX3875" fmla="*/ 2026844 w 3911893"/>
              <a:gd name="connsiteY3875" fmla="*/ 3465583 h 3797612"/>
              <a:gd name="connsiteX3876" fmla="*/ 2027419 w 3911893"/>
              <a:gd name="connsiteY3876" fmla="*/ 3452623 h 3797612"/>
              <a:gd name="connsiteX3877" fmla="*/ 2014812 w 3911893"/>
              <a:gd name="connsiteY3877" fmla="*/ 3455684 h 3797612"/>
              <a:gd name="connsiteX3878" fmla="*/ 2004568 w 3911893"/>
              <a:gd name="connsiteY3878" fmla="*/ 3464047 h 3797612"/>
              <a:gd name="connsiteX3879" fmla="*/ 1997838 w 3911893"/>
              <a:gd name="connsiteY3879" fmla="*/ 3451792 h 3797612"/>
              <a:gd name="connsiteX3880" fmla="*/ 1990174 w 3911893"/>
              <a:gd name="connsiteY3880" fmla="*/ 3448846 h 3797612"/>
              <a:gd name="connsiteX3881" fmla="*/ 1981936 w 3911893"/>
              <a:gd name="connsiteY3881" fmla="*/ 3458858 h 3797612"/>
              <a:gd name="connsiteX3882" fmla="*/ 1982293 w 3911893"/>
              <a:gd name="connsiteY3882" fmla="*/ 3462511 h 3797612"/>
              <a:gd name="connsiteX3883" fmla="*/ 1970977 w 3911893"/>
              <a:gd name="connsiteY3883" fmla="*/ 3459917 h 3797612"/>
              <a:gd name="connsiteX3884" fmla="*/ 1967682 w 3911893"/>
              <a:gd name="connsiteY3884" fmla="*/ 3463921 h 3797612"/>
              <a:gd name="connsiteX3885" fmla="*/ 1966251 w 3911893"/>
              <a:gd name="connsiteY3885" fmla="*/ 3449312 h 3797612"/>
              <a:gd name="connsiteX3886" fmla="*/ 1969135 w 3911893"/>
              <a:gd name="connsiteY3886" fmla="*/ 3445807 h 3797612"/>
              <a:gd name="connsiteX3887" fmla="*/ 1969174 w 3911893"/>
              <a:gd name="connsiteY3887" fmla="*/ 3445759 h 3797612"/>
              <a:gd name="connsiteX3888" fmla="*/ 1969360 w 3911893"/>
              <a:gd name="connsiteY3888" fmla="*/ 3448407 h 3797612"/>
              <a:gd name="connsiteX3889" fmla="*/ 1971194 w 3911893"/>
              <a:gd name="connsiteY3889" fmla="*/ 3443304 h 3797612"/>
              <a:gd name="connsiteX3890" fmla="*/ 1969017 w 3911893"/>
              <a:gd name="connsiteY3890" fmla="*/ 3443514 h 3797612"/>
              <a:gd name="connsiteX3891" fmla="*/ 1968116 w 3911893"/>
              <a:gd name="connsiteY3891" fmla="*/ 3430697 h 3797612"/>
              <a:gd name="connsiteX3892" fmla="*/ 1977070 w 3911893"/>
              <a:gd name="connsiteY3892" fmla="*/ 3427989 h 3797612"/>
              <a:gd name="connsiteX3893" fmla="*/ 1975997 w 3911893"/>
              <a:gd name="connsiteY3893" fmla="*/ 3417032 h 3797612"/>
              <a:gd name="connsiteX3894" fmla="*/ 1973992 w 3911893"/>
              <a:gd name="connsiteY3894" fmla="*/ 3415382 h 3797612"/>
              <a:gd name="connsiteX3895" fmla="*/ 1968691 w 3911893"/>
              <a:gd name="connsiteY3895" fmla="*/ 3417737 h 3797612"/>
              <a:gd name="connsiteX3896" fmla="*/ 1963608 w 3911893"/>
              <a:gd name="connsiteY3896" fmla="*/ 3403479 h 3797612"/>
              <a:gd name="connsiteX3897" fmla="*/ 1966763 w 3911893"/>
              <a:gd name="connsiteY3897" fmla="*/ 3379210 h 3797612"/>
              <a:gd name="connsiteX3898" fmla="*/ 1969266 w 3911893"/>
              <a:gd name="connsiteY3898" fmla="*/ 3404777 h 3797612"/>
              <a:gd name="connsiteX3899" fmla="*/ 1975499 w 3911893"/>
              <a:gd name="connsiteY3899" fmla="*/ 3393115 h 3797612"/>
              <a:gd name="connsiteX3900" fmla="*/ 1970416 w 3911893"/>
              <a:gd name="connsiteY3900" fmla="*/ 3378857 h 3797612"/>
              <a:gd name="connsiteX3901" fmla="*/ 1976649 w 3911893"/>
              <a:gd name="connsiteY3901" fmla="*/ 3367195 h 3797612"/>
              <a:gd name="connsiteX3902" fmla="*/ 1985960 w 3911893"/>
              <a:gd name="connsiteY3902" fmla="*/ 3368139 h 3797612"/>
              <a:gd name="connsiteX3903" fmla="*/ 1980085 w 3911893"/>
              <a:gd name="connsiteY3903" fmla="*/ 3383454 h 3797612"/>
              <a:gd name="connsiteX3904" fmla="*/ 1981873 w 3911893"/>
              <a:gd name="connsiteY3904" fmla="*/ 3401716 h 3797612"/>
              <a:gd name="connsiteX3905" fmla="*/ 1981696 w 3911893"/>
              <a:gd name="connsiteY3905" fmla="*/ 3403486 h 3797612"/>
              <a:gd name="connsiteX3906" fmla="*/ 1979400 w 3911893"/>
              <a:gd name="connsiteY3906" fmla="*/ 3409128 h 3797612"/>
              <a:gd name="connsiteX3907" fmla="*/ 1977287 w 3911893"/>
              <a:gd name="connsiteY3907" fmla="*/ 3411376 h 3797612"/>
              <a:gd name="connsiteX3908" fmla="*/ 1980940 w 3911893"/>
              <a:gd name="connsiteY3908" fmla="*/ 3411024 h 3797612"/>
              <a:gd name="connsiteX3909" fmla="*/ 1981057 w 3911893"/>
              <a:gd name="connsiteY3909" fmla="*/ 3409860 h 3797612"/>
              <a:gd name="connsiteX3910" fmla="*/ 1981696 w 3911893"/>
              <a:gd name="connsiteY3910" fmla="*/ 3403486 h 3797612"/>
              <a:gd name="connsiteX3911" fmla="*/ 1982535 w 3911893"/>
              <a:gd name="connsiteY3911" fmla="*/ 3401422 h 3797612"/>
              <a:gd name="connsiteX3912" fmla="*/ 1979075 w 3911893"/>
              <a:gd name="connsiteY3912" fmla="*/ 3429639 h 3797612"/>
              <a:gd name="connsiteX3913" fmla="*/ 1992039 w 3911893"/>
              <a:gd name="connsiteY3913" fmla="*/ 3430231 h 3797612"/>
              <a:gd name="connsiteX3914" fmla="*/ 1995692 w 3911893"/>
              <a:gd name="connsiteY3914" fmla="*/ 3429878 h 3797612"/>
              <a:gd name="connsiteX3915" fmla="*/ 2000277 w 3911893"/>
              <a:gd name="connsiteY3915" fmla="*/ 3420218 h 3797612"/>
              <a:gd name="connsiteX3916" fmla="*/ 1990966 w 3911893"/>
              <a:gd name="connsiteY3916" fmla="*/ 3419273 h 3797612"/>
              <a:gd name="connsiteX3917" fmla="*/ 1996842 w 3911893"/>
              <a:gd name="connsiteY3917" fmla="*/ 3403958 h 3797612"/>
              <a:gd name="connsiteX3918" fmla="*/ 1996216 w 3911893"/>
              <a:gd name="connsiteY3918" fmla="*/ 3397566 h 3797612"/>
              <a:gd name="connsiteX3919" fmla="*/ 1996209 w 3911893"/>
              <a:gd name="connsiteY3919" fmla="*/ 3397497 h 3797612"/>
              <a:gd name="connsiteX3920" fmla="*/ 1997514 w 3911893"/>
              <a:gd name="connsiteY3920" fmla="*/ 3399054 h 3797612"/>
              <a:gd name="connsiteX3921" fmla="*/ 1996127 w 3911893"/>
              <a:gd name="connsiteY3921" fmla="*/ 3396653 h 3797612"/>
              <a:gd name="connsiteX3922" fmla="*/ 1996209 w 3911893"/>
              <a:gd name="connsiteY3922" fmla="*/ 3397497 h 3797612"/>
              <a:gd name="connsiteX3923" fmla="*/ 1994121 w 3911893"/>
              <a:gd name="connsiteY3923" fmla="*/ 3395004 h 3797612"/>
              <a:gd name="connsiteX3924" fmla="*/ 1997775 w 3911893"/>
              <a:gd name="connsiteY3924" fmla="*/ 3394650 h 3797612"/>
              <a:gd name="connsiteX3925" fmla="*/ 1993266 w 3911893"/>
              <a:gd name="connsiteY3925" fmla="*/ 3367434 h 3797612"/>
              <a:gd name="connsiteX3926" fmla="*/ 1994914 w 3911893"/>
              <a:gd name="connsiteY3926" fmla="*/ 3365431 h 3797612"/>
              <a:gd name="connsiteX3927" fmla="*/ 1990903 w 3911893"/>
              <a:gd name="connsiteY3927" fmla="*/ 3362131 h 3797612"/>
              <a:gd name="connsiteX3928" fmla="*/ 1995846 w 3911893"/>
              <a:gd name="connsiteY3928" fmla="*/ 3356123 h 3797612"/>
              <a:gd name="connsiteX3929" fmla="*/ 1994415 w 3911893"/>
              <a:gd name="connsiteY3929" fmla="*/ 3341514 h 3797612"/>
              <a:gd name="connsiteX3930" fmla="*/ 1994633 w 3911893"/>
              <a:gd name="connsiteY3930" fmla="*/ 3324902 h 3797612"/>
              <a:gd name="connsiteX3931" fmla="*/ 2002514 w 3911893"/>
              <a:gd name="connsiteY3931" fmla="*/ 3311237 h 3797612"/>
              <a:gd name="connsiteX3932" fmla="*/ 2002157 w 3911893"/>
              <a:gd name="connsiteY3932" fmla="*/ 3307584 h 3797612"/>
              <a:gd name="connsiteX3933" fmla="*/ 2020779 w 3911893"/>
              <a:gd name="connsiteY3933" fmla="*/ 3309473 h 3797612"/>
              <a:gd name="connsiteX3934" fmla="*/ 2021353 w 3911893"/>
              <a:gd name="connsiteY3934" fmla="*/ 3296513 h 3797612"/>
              <a:gd name="connsiteX3935" fmla="*/ 2021941 w 3911893"/>
              <a:gd name="connsiteY3935" fmla="*/ 3296335 h 3797612"/>
              <a:gd name="connsiteX3936" fmla="*/ 2031163 w 3911893"/>
              <a:gd name="connsiteY3936" fmla="*/ 3321375 h 3797612"/>
              <a:gd name="connsiteX3937" fmla="*/ 2029655 w 3911893"/>
              <a:gd name="connsiteY3937" fmla="*/ 3343642 h 3797612"/>
              <a:gd name="connsiteX3938" fmla="*/ 2016116 w 3911893"/>
              <a:gd name="connsiteY3938" fmla="*/ 3356010 h 3797612"/>
              <a:gd name="connsiteX3939" fmla="*/ 2011889 w 3911893"/>
              <a:gd name="connsiteY3939" fmla="*/ 3369322 h 3797612"/>
              <a:gd name="connsiteX3940" fmla="*/ 2019910 w 3911893"/>
              <a:gd name="connsiteY3940" fmla="*/ 3375922 h 3797612"/>
              <a:gd name="connsiteX3941" fmla="*/ 2016972 w 3911893"/>
              <a:gd name="connsiteY3941" fmla="*/ 3383580 h 3797612"/>
              <a:gd name="connsiteX3942" fmla="*/ 2024635 w 3911893"/>
              <a:gd name="connsiteY3942" fmla="*/ 3386527 h 3797612"/>
              <a:gd name="connsiteX3943" fmla="*/ 2026640 w 3911893"/>
              <a:gd name="connsiteY3943" fmla="*/ 3388177 h 3797612"/>
              <a:gd name="connsiteX3944" fmla="*/ 2028645 w 3911893"/>
              <a:gd name="connsiteY3944" fmla="*/ 3389827 h 3797612"/>
              <a:gd name="connsiteX3945" fmla="*/ 2023344 w 3911893"/>
              <a:gd name="connsiteY3945" fmla="*/ 3392182 h 3797612"/>
              <a:gd name="connsiteX3946" fmla="*/ 2020050 w 3911893"/>
              <a:gd name="connsiteY3946" fmla="*/ 3396187 h 3797612"/>
              <a:gd name="connsiteX3947" fmla="*/ 2024060 w 3911893"/>
              <a:gd name="connsiteY3947" fmla="*/ 3399487 h 3797612"/>
              <a:gd name="connsiteX3948" fmla="*/ 2033371 w 3911893"/>
              <a:gd name="connsiteY3948" fmla="*/ 3400432 h 3797612"/>
              <a:gd name="connsiteX3949" fmla="*/ 2038672 w 3911893"/>
              <a:gd name="connsiteY3949" fmla="*/ 3398076 h 3797612"/>
              <a:gd name="connsiteX3950" fmla="*/ 2041175 w 3911893"/>
              <a:gd name="connsiteY3950" fmla="*/ 3423643 h 3797612"/>
              <a:gd name="connsiteX3951" fmla="*/ 2046118 w 3911893"/>
              <a:gd name="connsiteY3951" fmla="*/ 3417635 h 3797612"/>
              <a:gd name="connsiteX3952" fmla="*/ 2046693 w 3911893"/>
              <a:gd name="connsiteY3952" fmla="*/ 3404676 h 3797612"/>
              <a:gd name="connsiteX3953" fmla="*/ 2048698 w 3911893"/>
              <a:gd name="connsiteY3953" fmla="*/ 3406325 h 3797612"/>
              <a:gd name="connsiteX3954" fmla="*/ 2053283 w 3911893"/>
              <a:gd name="connsiteY3954" fmla="*/ 3396665 h 3797612"/>
              <a:gd name="connsiteX3955" fmla="*/ 2051355 w 3911893"/>
              <a:gd name="connsiteY3955" fmla="*/ 3358138 h 3797612"/>
              <a:gd name="connsiteX3956" fmla="*/ 2053935 w 3911893"/>
              <a:gd name="connsiteY3956" fmla="*/ 3346828 h 3797612"/>
              <a:gd name="connsiteX3957" fmla="*/ 2051215 w 3911893"/>
              <a:gd name="connsiteY3957" fmla="*/ 3337873 h 3797612"/>
              <a:gd name="connsiteX3958" fmla="*/ 2046132 w 3911893"/>
              <a:gd name="connsiteY3958" fmla="*/ 3323616 h 3797612"/>
              <a:gd name="connsiteX3959" fmla="*/ 2049069 w 3911893"/>
              <a:gd name="connsiteY3959" fmla="*/ 3315959 h 3797612"/>
              <a:gd name="connsiteX3960" fmla="*/ 2043986 w 3911893"/>
              <a:gd name="connsiteY3960" fmla="*/ 3301702 h 3797612"/>
              <a:gd name="connsiteX3961" fmla="*/ 2050934 w 3911893"/>
              <a:gd name="connsiteY3961" fmla="*/ 3297344 h 3797612"/>
              <a:gd name="connsiteX3962" fmla="*/ 2052582 w 3911893"/>
              <a:gd name="connsiteY3962" fmla="*/ 3295342 h 3797612"/>
              <a:gd name="connsiteX3963" fmla="*/ 2044919 w 3911893"/>
              <a:gd name="connsiteY3963" fmla="*/ 3292394 h 3797612"/>
              <a:gd name="connsiteX3964" fmla="*/ 2047856 w 3911893"/>
              <a:gd name="connsiteY3964" fmla="*/ 3284737 h 3797612"/>
              <a:gd name="connsiteX3965" fmla="*/ 2045851 w 3911893"/>
              <a:gd name="connsiteY3965" fmla="*/ 3283087 h 3797612"/>
              <a:gd name="connsiteX3966" fmla="*/ 2050794 w 3911893"/>
              <a:gd name="connsiteY3966" fmla="*/ 3277080 h 3797612"/>
              <a:gd name="connsiteX3967" fmla="*/ 2049721 w 3911893"/>
              <a:gd name="connsiteY3967" fmla="*/ 3266122 h 3797612"/>
              <a:gd name="connsiteX3968" fmla="*/ 2053375 w 3911893"/>
              <a:gd name="connsiteY3968" fmla="*/ 3265769 h 3797612"/>
              <a:gd name="connsiteX3969" fmla="*/ 2039338 w 3911893"/>
              <a:gd name="connsiteY3969" fmla="*/ 3254220 h 3797612"/>
              <a:gd name="connsiteX3970" fmla="*/ 2044498 w 3911893"/>
              <a:gd name="connsiteY3970" fmla="*/ 3231600 h 3797612"/>
              <a:gd name="connsiteX3971" fmla="*/ 2042493 w 3911893"/>
              <a:gd name="connsiteY3971" fmla="*/ 3229950 h 3797612"/>
              <a:gd name="connsiteX3972" fmla="*/ 2050948 w 3911893"/>
              <a:gd name="connsiteY3972" fmla="*/ 3203326 h 3797612"/>
              <a:gd name="connsiteX3973" fmla="*/ 2044575 w 3911893"/>
              <a:gd name="connsiteY3973" fmla="*/ 3194723 h 3797612"/>
              <a:gd name="connsiteX3974" fmla="*/ 2045865 w 3911893"/>
              <a:gd name="connsiteY3974" fmla="*/ 3189068 h 3797612"/>
              <a:gd name="connsiteX3975" fmla="*/ 2043145 w 3911893"/>
              <a:gd name="connsiteY3975" fmla="*/ 3180113 h 3797612"/>
              <a:gd name="connsiteX3976" fmla="*/ 2045725 w 3911893"/>
              <a:gd name="connsiteY3976" fmla="*/ 3168803 h 3797612"/>
              <a:gd name="connsiteX3977" fmla="*/ 2047372 w 3911893"/>
              <a:gd name="connsiteY3977" fmla="*/ 3166801 h 3797612"/>
              <a:gd name="connsiteX3978" fmla="*/ 2042647 w 3911893"/>
              <a:gd name="connsiteY3978" fmla="*/ 3156196 h 3797612"/>
              <a:gd name="connsiteX3979" fmla="*/ 2045942 w 3911893"/>
              <a:gd name="connsiteY3979" fmla="*/ 3152191 h 3797612"/>
              <a:gd name="connsiteX3980" fmla="*/ 2039926 w 3911893"/>
              <a:gd name="connsiteY3980" fmla="*/ 3147242 h 3797612"/>
              <a:gd name="connsiteX3981" fmla="*/ 2038790 w 3911893"/>
              <a:gd name="connsiteY3981" fmla="*/ 3079142 h 3797612"/>
              <a:gd name="connsiteX3982" fmla="*/ 2032417 w 3911893"/>
              <a:gd name="connsiteY3982" fmla="*/ 3070540 h 3797612"/>
              <a:gd name="connsiteX3983" fmla="*/ 2025826 w 3911893"/>
              <a:gd name="connsiteY3983" fmla="*/ 3078550 h 3797612"/>
              <a:gd name="connsiteX3984" fmla="*/ 2023106 w 3911893"/>
              <a:gd name="connsiteY3984" fmla="*/ 3069596 h 3797612"/>
              <a:gd name="connsiteX3985" fmla="*/ 2017882 w 3911893"/>
              <a:gd name="connsiteY3985" fmla="*/ 3035074 h 3797612"/>
              <a:gd name="connsiteX3986" fmla="*/ 2022826 w 3911893"/>
              <a:gd name="connsiteY3986" fmla="*/ 3029066 h 3797612"/>
              <a:gd name="connsiteX3987" fmla="*/ 2030847 w 3911893"/>
              <a:gd name="connsiteY3987" fmla="*/ 3035665 h 3797612"/>
              <a:gd name="connsiteX3988" fmla="*/ 2036364 w 3911893"/>
              <a:gd name="connsiteY3988" fmla="*/ 3016698 h 3797612"/>
              <a:gd name="connsiteX3989" fmla="*/ 2032353 w 3911893"/>
              <a:gd name="connsiteY3989" fmla="*/ 3013399 h 3797612"/>
              <a:gd name="connsiteX3990" fmla="*/ 2037296 w 3911893"/>
              <a:gd name="connsiteY3990" fmla="*/ 3007391 h 3797612"/>
              <a:gd name="connsiteX3991" fmla="*/ 2040234 w 3911893"/>
              <a:gd name="connsiteY3991" fmla="*/ 2999733 h 3797612"/>
              <a:gd name="connsiteX3992" fmla="*/ 2032929 w 3911893"/>
              <a:gd name="connsiteY3992" fmla="*/ 3000438 h 3797612"/>
              <a:gd name="connsiteX3993" fmla="*/ 2031498 w 3911893"/>
              <a:gd name="connsiteY3993" fmla="*/ 2985828 h 3797612"/>
              <a:gd name="connsiteX3994" fmla="*/ 2027488 w 3911893"/>
              <a:gd name="connsiteY3994" fmla="*/ 2982529 h 3797612"/>
              <a:gd name="connsiteX3995" fmla="*/ 2034436 w 3911893"/>
              <a:gd name="connsiteY3995" fmla="*/ 2978171 h 3797612"/>
              <a:gd name="connsiteX3996" fmla="*/ 2027347 w 3911893"/>
              <a:gd name="connsiteY3996" fmla="*/ 2962264 h 3797612"/>
              <a:gd name="connsiteX3997" fmla="*/ 2018394 w 3911893"/>
              <a:gd name="connsiteY3997" fmla="*/ 2964972 h 3797612"/>
              <a:gd name="connsiteX3998" fmla="*/ 2018751 w 3911893"/>
              <a:gd name="connsiteY3998" fmla="*/ 2968625 h 3797612"/>
              <a:gd name="connsiteX3999" fmla="*/ 2012378 w 3911893"/>
              <a:gd name="connsiteY3999" fmla="*/ 2960023 h 3797612"/>
              <a:gd name="connsiteX4000" fmla="*/ 2012021 w 3911893"/>
              <a:gd name="connsiteY4000" fmla="*/ 2956370 h 3797612"/>
              <a:gd name="connsiteX4001" fmla="*/ 2027207 w 3911893"/>
              <a:gd name="connsiteY4001" fmla="*/ 2941999 h 3797612"/>
              <a:gd name="connsiteX4002" fmla="*/ 2029430 w 3911893"/>
              <a:gd name="connsiteY4002" fmla="*/ 2927037 h 3797612"/>
              <a:gd name="connsiteX4003" fmla="*/ 2029073 w 3911893"/>
              <a:gd name="connsiteY4003" fmla="*/ 2923384 h 3797612"/>
              <a:gd name="connsiteX4004" fmla="*/ 2017181 w 3911893"/>
              <a:gd name="connsiteY4004" fmla="*/ 2933750 h 3797612"/>
              <a:gd name="connsiteX4005" fmla="*/ 1996694 w 3911893"/>
              <a:gd name="connsiteY4005" fmla="*/ 2950476 h 3797612"/>
              <a:gd name="connsiteX4006" fmla="*/ 1995762 w 3911893"/>
              <a:gd name="connsiteY4006" fmla="*/ 2959783 h 3797612"/>
              <a:gd name="connsiteX4007" fmla="*/ 1991176 w 3911893"/>
              <a:gd name="connsiteY4007" fmla="*/ 2969444 h 3797612"/>
              <a:gd name="connsiteX4008" fmla="*/ 1998840 w 3911893"/>
              <a:gd name="connsiteY4008" fmla="*/ 2972390 h 3797612"/>
              <a:gd name="connsiteX4009" fmla="*/ 1992747 w 3911893"/>
              <a:gd name="connsiteY4009" fmla="*/ 3004318 h 3797612"/>
              <a:gd name="connsiteX4010" fmla="*/ 1996757 w 3911893"/>
              <a:gd name="connsiteY4010" fmla="*/ 3007617 h 3797612"/>
              <a:gd name="connsiteX4011" fmla="*/ 1989949 w 3911893"/>
              <a:gd name="connsiteY4011" fmla="*/ 3032240 h 3797612"/>
              <a:gd name="connsiteX4012" fmla="*/ 1990665 w 3911893"/>
              <a:gd name="connsiteY4012" fmla="*/ 3039545 h 3797612"/>
              <a:gd name="connsiteX4013" fmla="*/ 1992670 w 3911893"/>
              <a:gd name="connsiteY4013" fmla="*/ 3041195 h 3797612"/>
              <a:gd name="connsiteX4014" fmla="*/ 1997970 w 3911893"/>
              <a:gd name="connsiteY4014" fmla="*/ 3038840 h 3797612"/>
              <a:gd name="connsiteX4015" fmla="*/ 1999260 w 3911893"/>
              <a:gd name="connsiteY4015" fmla="*/ 3033184 h 3797612"/>
              <a:gd name="connsiteX4016" fmla="*/ 2003629 w 3911893"/>
              <a:gd name="connsiteY4016" fmla="*/ 3040136 h 3797612"/>
              <a:gd name="connsiteX4017" fmla="*/ 1991379 w 3911893"/>
              <a:gd name="connsiteY4017" fmla="*/ 3046850 h 3797612"/>
              <a:gd name="connsiteX4018" fmla="*/ 1993882 w 3911893"/>
              <a:gd name="connsiteY4018" fmla="*/ 3072417 h 3797612"/>
              <a:gd name="connsiteX4019" fmla="*/ 1993380 w 3911893"/>
              <a:gd name="connsiteY4019" fmla="*/ 3083757 h 3797612"/>
              <a:gd name="connsiteX4020" fmla="*/ 1993308 w 3911893"/>
              <a:gd name="connsiteY4020" fmla="*/ 3085358 h 3797612"/>
              <a:gd name="connsiteX4021" fmla="*/ 1989918 w 3911893"/>
              <a:gd name="connsiteY4021" fmla="*/ 3082535 h 3797612"/>
              <a:gd name="connsiteX4022" fmla="*/ 1996168 w 3911893"/>
              <a:gd name="connsiteY4022" fmla="*/ 3114596 h 3797612"/>
              <a:gd name="connsiteX4023" fmla="*/ 1998671 w 3911893"/>
              <a:gd name="connsiteY4023" fmla="*/ 3140164 h 3797612"/>
              <a:gd name="connsiteX4024" fmla="*/ 1998714 w 3911893"/>
              <a:gd name="connsiteY4024" fmla="*/ 3140593 h 3797612"/>
              <a:gd name="connsiteX4025" fmla="*/ 1995376 w 3911893"/>
              <a:gd name="connsiteY4025" fmla="*/ 3144168 h 3797612"/>
              <a:gd name="connsiteX4026" fmla="*/ 2001392 w 3911893"/>
              <a:gd name="connsiteY4026" fmla="*/ 3149118 h 3797612"/>
              <a:gd name="connsiteX4027" fmla="*/ 1994801 w 3911893"/>
              <a:gd name="connsiteY4027" fmla="*/ 3157129 h 3797612"/>
              <a:gd name="connsiteX4028" fmla="*/ 2000025 w 3911893"/>
              <a:gd name="connsiteY4028" fmla="*/ 3191650 h 3797612"/>
              <a:gd name="connsiteX4029" fmla="*/ 1992144 w 3911893"/>
              <a:gd name="connsiteY4029" fmla="*/ 3205315 h 3797612"/>
              <a:gd name="connsiteX4030" fmla="*/ 2000880 w 3911893"/>
              <a:gd name="connsiteY4030" fmla="*/ 3219220 h 3797612"/>
              <a:gd name="connsiteX4031" fmla="*/ 1998300 w 3911893"/>
              <a:gd name="connsiteY4031" fmla="*/ 3230530 h 3797612"/>
              <a:gd name="connsiteX4032" fmla="*/ 2003026 w 3911893"/>
              <a:gd name="connsiteY4032" fmla="*/ 3241135 h 3797612"/>
              <a:gd name="connsiteX4033" fmla="*/ 1998440 w 3911893"/>
              <a:gd name="connsiteY4033" fmla="*/ 3250795 h 3797612"/>
              <a:gd name="connsiteX4034" fmla="*/ 2005528 w 3911893"/>
              <a:gd name="connsiteY4034" fmla="*/ 3266702 h 3797612"/>
              <a:gd name="connsiteX4035" fmla="*/ 2004239 w 3911893"/>
              <a:gd name="connsiteY4035" fmla="*/ 3272357 h 3797612"/>
              <a:gd name="connsiteX4036" fmla="*/ 2001161 w 3911893"/>
              <a:gd name="connsiteY4036" fmla="*/ 3259749 h 3797612"/>
              <a:gd name="connsiteX4037" fmla="*/ 1993280 w 3911893"/>
              <a:gd name="connsiteY4037" fmla="*/ 3273415 h 3797612"/>
              <a:gd name="connsiteX4038" fmla="*/ 1996001 w 3911893"/>
              <a:gd name="connsiteY4038" fmla="*/ 3282369 h 3797612"/>
              <a:gd name="connsiteX4039" fmla="*/ 2003306 w 3911893"/>
              <a:gd name="connsiteY4039" fmla="*/ 3281664 h 3797612"/>
              <a:gd name="connsiteX4040" fmla="*/ 2006244 w 3911893"/>
              <a:gd name="connsiteY4040" fmla="*/ 3274007 h 3797612"/>
              <a:gd name="connsiteX4041" fmla="*/ 2011902 w 3911893"/>
              <a:gd name="connsiteY4041" fmla="*/ 3275304 h 3797612"/>
              <a:gd name="connsiteX4042" fmla="*/ 2017472 w 3911893"/>
              <a:gd name="connsiteY4042" fmla="*/ 3268534 h 3797612"/>
              <a:gd name="connsiteX4043" fmla="*/ 2021213 w 3911893"/>
              <a:gd name="connsiteY4043" fmla="*/ 3276248 h 3797612"/>
              <a:gd name="connsiteX4044" fmla="*/ 2023219 w 3911893"/>
              <a:gd name="connsiteY4044" fmla="*/ 3277898 h 3797612"/>
              <a:gd name="connsiteX4045" fmla="*/ 2022762 w 3911893"/>
              <a:gd name="connsiteY4045" fmla="*/ 3282461 h 3797612"/>
              <a:gd name="connsiteX4046" fmla="*/ 2014265 w 3911893"/>
              <a:gd name="connsiteY4046" fmla="*/ 3280606 h 3797612"/>
              <a:gd name="connsiteX4047" fmla="*/ 1997788 w 3911893"/>
              <a:gd name="connsiteY4047" fmla="*/ 3300632 h 3797612"/>
              <a:gd name="connsiteX4048" fmla="*/ 1997430 w 3911893"/>
              <a:gd name="connsiteY4048" fmla="*/ 3296980 h 3797612"/>
              <a:gd name="connsiteX4049" fmla="*/ 1988120 w 3911893"/>
              <a:gd name="connsiteY4049" fmla="*/ 3296035 h 3797612"/>
              <a:gd name="connsiteX4050" fmla="*/ 1989985 w 3911893"/>
              <a:gd name="connsiteY4050" fmla="*/ 3277419 h 3797612"/>
              <a:gd name="connsiteX4051" fmla="*/ 1989269 w 3911893"/>
              <a:gd name="connsiteY4051" fmla="*/ 3270115 h 3797612"/>
              <a:gd name="connsiteX4052" fmla="*/ 1985259 w 3911893"/>
              <a:gd name="connsiteY4052" fmla="*/ 3266815 h 3797612"/>
              <a:gd name="connsiteX4053" fmla="*/ 1990202 w 3911893"/>
              <a:gd name="connsiteY4053" fmla="*/ 3260807 h 3797612"/>
              <a:gd name="connsiteX4054" fmla="*/ 1989346 w 3911893"/>
              <a:gd name="connsiteY4054" fmla="*/ 3233238 h 3797612"/>
              <a:gd name="connsiteX4055" fmla="*/ 1982973 w 3911893"/>
              <a:gd name="connsiteY4055" fmla="*/ 3224636 h 3797612"/>
              <a:gd name="connsiteX4056" fmla="*/ 1981900 w 3911893"/>
              <a:gd name="connsiteY4056" fmla="*/ 3213679 h 3797612"/>
              <a:gd name="connsiteX4057" fmla="*/ 1985196 w 3911893"/>
              <a:gd name="connsiteY4057" fmla="*/ 3209673 h 3797612"/>
              <a:gd name="connsiteX4058" fmla="*/ 1980828 w 3911893"/>
              <a:gd name="connsiteY4058" fmla="*/ 3202721 h 3797612"/>
              <a:gd name="connsiteX4059" fmla="*/ 1982552 w 3911893"/>
              <a:gd name="connsiteY4059" fmla="*/ 3163842 h 3797612"/>
              <a:gd name="connsiteX4060" fmla="*/ 1980764 w 3911893"/>
              <a:gd name="connsiteY4060" fmla="*/ 3145580 h 3797612"/>
              <a:gd name="connsiteX4061" fmla="*/ 1978261 w 3911893"/>
              <a:gd name="connsiteY4061" fmla="*/ 3120013 h 3797612"/>
              <a:gd name="connsiteX4062" fmla="*/ 1985567 w 3911893"/>
              <a:gd name="connsiteY4062" fmla="*/ 3119307 h 3797612"/>
              <a:gd name="connsiteX4063" fmla="*/ 1983204 w 3911893"/>
              <a:gd name="connsiteY4063" fmla="*/ 3114005 h 3797612"/>
              <a:gd name="connsiteX4064" fmla="*/ 1980484 w 3911893"/>
              <a:gd name="connsiteY4064" fmla="*/ 3105050 h 3797612"/>
              <a:gd name="connsiteX4065" fmla="*/ 1984354 w 3911893"/>
              <a:gd name="connsiteY4065" fmla="*/ 3088085 h 3797612"/>
              <a:gd name="connsiteX4066" fmla="*/ 1976333 w 3911893"/>
              <a:gd name="connsiteY4066" fmla="*/ 3081485 h 3797612"/>
              <a:gd name="connsiteX4067" fmla="*/ 1977265 w 3911893"/>
              <a:gd name="connsiteY4067" fmla="*/ 3072178 h 3797612"/>
              <a:gd name="connsiteX4068" fmla="*/ 1976908 w 3911893"/>
              <a:gd name="connsiteY4068" fmla="*/ 3068526 h 3797612"/>
              <a:gd name="connsiteX4069" fmla="*/ 1974902 w 3911893"/>
              <a:gd name="connsiteY4069" fmla="*/ 3066876 h 3797612"/>
              <a:gd name="connsiteX4070" fmla="*/ 1969959 w 3911893"/>
              <a:gd name="connsiteY4070" fmla="*/ 3072884 h 3797612"/>
              <a:gd name="connsiteX4071" fmla="*/ 1971012 w 3911893"/>
              <a:gd name="connsiteY4071" fmla="*/ 3083625 h 3797612"/>
              <a:gd name="connsiteX4072" fmla="*/ 1970524 w 3911893"/>
              <a:gd name="connsiteY4072" fmla="*/ 3083948 h 3797612"/>
              <a:gd name="connsiteX4073" fmla="*/ 1970100 w 3911893"/>
              <a:gd name="connsiteY4073" fmla="*/ 3093148 h 3797612"/>
              <a:gd name="connsiteX4074" fmla="*/ 1964876 w 3911893"/>
              <a:gd name="connsiteY4074" fmla="*/ 3058626 h 3797612"/>
              <a:gd name="connsiteX4075" fmla="*/ 1975120 w 3911893"/>
              <a:gd name="connsiteY4075" fmla="*/ 3050263 h 3797612"/>
              <a:gd name="connsiteX4076" fmla="*/ 1977700 w 3911893"/>
              <a:gd name="connsiteY4076" fmla="*/ 3038953 h 3797612"/>
              <a:gd name="connsiteX4077" fmla="*/ 1976052 w 3911893"/>
              <a:gd name="connsiteY4077" fmla="*/ 3040956 h 3797612"/>
              <a:gd name="connsiteX4078" fmla="*/ 1974265 w 3911893"/>
              <a:gd name="connsiteY4078" fmla="*/ 3022693 h 3797612"/>
              <a:gd name="connsiteX4079" fmla="*/ 1966958 w 3911893"/>
              <a:gd name="connsiteY4079" fmla="*/ 3023399 h 3797612"/>
              <a:gd name="connsiteX4080" fmla="*/ 1964736 w 3911893"/>
              <a:gd name="connsiteY4080" fmla="*/ 3038361 h 3797612"/>
              <a:gd name="connsiteX4081" fmla="*/ 1962015 w 3911893"/>
              <a:gd name="connsiteY4081" fmla="*/ 3029407 h 3797612"/>
              <a:gd name="connsiteX4082" fmla="*/ 1964239 w 3911893"/>
              <a:gd name="connsiteY4082" fmla="*/ 3014444 h 3797612"/>
              <a:gd name="connsiteX4083" fmla="*/ 1959513 w 3911893"/>
              <a:gd name="connsiteY4083" fmla="*/ 3003839 h 3797612"/>
              <a:gd name="connsiteX4084" fmla="*/ 1953280 w 3911893"/>
              <a:gd name="connsiteY4084" fmla="*/ 3015502 h 3797612"/>
              <a:gd name="connsiteX4085" fmla="*/ 1953637 w 3911893"/>
              <a:gd name="connsiteY4085" fmla="*/ 3019154 h 3797612"/>
              <a:gd name="connsiteX4086" fmla="*/ 1952705 w 3911893"/>
              <a:gd name="connsiteY4086" fmla="*/ 3028462 h 3797612"/>
              <a:gd name="connsiteX4087" fmla="*/ 1951057 w 3911893"/>
              <a:gd name="connsiteY4087" fmla="*/ 3030465 h 3797612"/>
              <a:gd name="connsiteX4088" fmla="*/ 1948694 w 3911893"/>
              <a:gd name="connsiteY4088" fmla="*/ 3025162 h 3797612"/>
              <a:gd name="connsiteX4089" fmla="*/ 1938233 w 3911893"/>
              <a:gd name="connsiteY4089" fmla="*/ 3050138 h 3797612"/>
              <a:gd name="connsiteX4090" fmla="*/ 1932358 w 3911893"/>
              <a:gd name="connsiteY4090" fmla="*/ 3065452 h 3797612"/>
              <a:gd name="connsiteX4091" fmla="*/ 1942384 w 3911893"/>
              <a:gd name="connsiteY4091" fmla="*/ 3073702 h 3797612"/>
              <a:gd name="connsiteX4092" fmla="*/ 1939446 w 3911893"/>
              <a:gd name="connsiteY4092" fmla="*/ 3081360 h 3797612"/>
              <a:gd name="connsiteX4093" fmla="*/ 1932498 w 3911893"/>
              <a:gd name="connsiteY4093" fmla="*/ 3085718 h 3797612"/>
              <a:gd name="connsiteX4094" fmla="*/ 1927555 w 3911893"/>
              <a:gd name="connsiteY4094" fmla="*/ 3091725 h 3797612"/>
              <a:gd name="connsiteX4095" fmla="*/ 1933571 w 3911893"/>
              <a:gd name="connsiteY4095" fmla="*/ 3096675 h 3797612"/>
              <a:gd name="connsiteX4096" fmla="*/ 1928053 w 3911893"/>
              <a:gd name="connsiteY4096" fmla="*/ 3115642 h 3797612"/>
              <a:gd name="connsiteX4097" fmla="*/ 1930058 w 3911893"/>
              <a:gd name="connsiteY4097" fmla="*/ 3117292 h 3797612"/>
              <a:gd name="connsiteX4098" fmla="*/ 1927836 w 3911893"/>
              <a:gd name="connsiteY4098" fmla="*/ 3132255 h 3797612"/>
              <a:gd name="connsiteX4099" fmla="*/ 1933851 w 3911893"/>
              <a:gd name="connsiteY4099" fmla="*/ 3137204 h 3797612"/>
              <a:gd name="connsiteX4100" fmla="*/ 1927619 w 3911893"/>
              <a:gd name="connsiteY4100" fmla="*/ 3148867 h 3797612"/>
              <a:gd name="connsiteX4101" fmla="*/ 1931769 w 3911893"/>
              <a:gd name="connsiteY4101" fmla="*/ 3172432 h 3797612"/>
              <a:gd name="connsiteX4102" fmla="*/ 1932484 w 3911893"/>
              <a:gd name="connsiteY4102" fmla="*/ 3179737 h 3797612"/>
              <a:gd name="connsiteX4103" fmla="*/ 1922815 w 3911893"/>
              <a:gd name="connsiteY4103" fmla="*/ 3175140 h 3797612"/>
              <a:gd name="connsiteX4104" fmla="*/ 1915868 w 3911893"/>
              <a:gd name="connsiteY4104" fmla="*/ 3179497 h 3797612"/>
              <a:gd name="connsiteX4105" fmla="*/ 1913505 w 3911893"/>
              <a:gd name="connsiteY4105" fmla="*/ 3174195 h 3797612"/>
              <a:gd name="connsiteX4106" fmla="*/ 1906556 w 3911893"/>
              <a:gd name="connsiteY4106" fmla="*/ 3178553 h 3797612"/>
              <a:gd name="connsiteX4107" fmla="*/ 1907987 w 3911893"/>
              <a:gd name="connsiteY4107" fmla="*/ 3193162 h 3797612"/>
              <a:gd name="connsiteX4108" fmla="*/ 1919661 w 3911893"/>
              <a:gd name="connsiteY4108" fmla="*/ 3199409 h 3797612"/>
              <a:gd name="connsiteX4109" fmla="*/ 1918728 w 3911893"/>
              <a:gd name="connsiteY4109" fmla="*/ 3208717 h 3797612"/>
              <a:gd name="connsiteX4110" fmla="*/ 1916722 w 3911893"/>
              <a:gd name="connsiteY4110" fmla="*/ 3207067 h 3797612"/>
              <a:gd name="connsiteX4111" fmla="*/ 1913070 w 3911893"/>
              <a:gd name="connsiteY4111" fmla="*/ 3207420 h 3797612"/>
              <a:gd name="connsiteX4112" fmla="*/ 1907194 w 3911893"/>
              <a:gd name="connsiteY4112" fmla="*/ 3222735 h 3797612"/>
              <a:gd name="connsiteX4113" fmla="*/ 1903184 w 3911893"/>
              <a:gd name="connsiteY4113" fmla="*/ 3219435 h 3797612"/>
              <a:gd name="connsiteX4114" fmla="*/ 1897526 w 3911893"/>
              <a:gd name="connsiteY4114" fmla="*/ 3218138 h 3797612"/>
              <a:gd name="connsiteX4115" fmla="*/ 1900246 w 3911893"/>
              <a:gd name="connsiteY4115" fmla="*/ 3227093 h 3797612"/>
              <a:gd name="connsiteX4116" fmla="*/ 1909557 w 3911893"/>
              <a:gd name="connsiteY4116" fmla="*/ 3228037 h 3797612"/>
              <a:gd name="connsiteX4117" fmla="*/ 1915573 w 3911893"/>
              <a:gd name="connsiteY4117" fmla="*/ 3232987 h 3797612"/>
              <a:gd name="connsiteX4118" fmla="*/ 1910988 w 3911893"/>
              <a:gd name="connsiteY4118" fmla="*/ 3242647 h 3797612"/>
              <a:gd name="connsiteX4119" fmla="*/ 1917361 w 3911893"/>
              <a:gd name="connsiteY4119" fmla="*/ 3251249 h 3797612"/>
              <a:gd name="connsiteX4120" fmla="*/ 1910770 w 3911893"/>
              <a:gd name="connsiteY4120" fmla="*/ 3259259 h 3797612"/>
              <a:gd name="connsiteX4121" fmla="*/ 1918076 w 3911893"/>
              <a:gd name="connsiteY4121" fmla="*/ 3258554 h 3797612"/>
              <a:gd name="connsiteX4122" fmla="*/ 1919149 w 3911893"/>
              <a:gd name="connsiteY4122" fmla="*/ 3269511 h 3797612"/>
              <a:gd name="connsiteX4123" fmla="*/ 1915496 w 3911893"/>
              <a:gd name="connsiteY4123" fmla="*/ 3269864 h 3797612"/>
              <a:gd name="connsiteX4124" fmla="*/ 1920221 w 3911893"/>
              <a:gd name="connsiteY4124" fmla="*/ 3280469 h 3797612"/>
              <a:gd name="connsiteX4125" fmla="*/ 1918216 w 3911893"/>
              <a:gd name="connsiteY4125" fmla="*/ 3278819 h 3797612"/>
              <a:gd name="connsiteX4126" fmla="*/ 1904320 w 3911893"/>
              <a:gd name="connsiteY4126" fmla="*/ 3287534 h 3797612"/>
              <a:gd name="connsiteX4127" fmla="*/ 1901024 w 3911893"/>
              <a:gd name="connsiteY4127" fmla="*/ 3291540 h 3797612"/>
              <a:gd name="connsiteX4128" fmla="*/ 1908330 w 3911893"/>
              <a:gd name="connsiteY4128" fmla="*/ 3290834 h 3797612"/>
              <a:gd name="connsiteX4129" fmla="*/ 1914921 w 3911893"/>
              <a:gd name="connsiteY4129" fmla="*/ 3282824 h 3797612"/>
              <a:gd name="connsiteX4130" fmla="*/ 1922009 w 3911893"/>
              <a:gd name="connsiteY4130" fmla="*/ 3298731 h 3797612"/>
              <a:gd name="connsiteX4131" fmla="*/ 1916134 w 3911893"/>
              <a:gd name="connsiteY4131" fmla="*/ 3314046 h 3797612"/>
              <a:gd name="connsiteX4132" fmla="*/ 1921792 w 3911893"/>
              <a:gd name="connsiteY4132" fmla="*/ 3315343 h 3797612"/>
              <a:gd name="connsiteX4133" fmla="*/ 1924512 w 3911893"/>
              <a:gd name="connsiteY4133" fmla="*/ 3324298 h 3797612"/>
              <a:gd name="connsiteX4134" fmla="*/ 1915559 w 3911893"/>
              <a:gd name="connsiteY4134" fmla="*/ 3327005 h 3797612"/>
              <a:gd name="connsiteX4135" fmla="*/ 1922290 w 3911893"/>
              <a:gd name="connsiteY4135" fmla="*/ 3339260 h 3797612"/>
              <a:gd name="connsiteX4136" fmla="*/ 1919352 w 3911893"/>
              <a:gd name="connsiteY4136" fmla="*/ 3346918 h 3797612"/>
              <a:gd name="connsiteX4137" fmla="*/ 1929378 w 3911893"/>
              <a:gd name="connsiteY4137" fmla="*/ 3355167 h 3797612"/>
              <a:gd name="connsiteX4138" fmla="*/ 1926798 w 3911893"/>
              <a:gd name="connsiteY4138" fmla="*/ 3366477 h 3797612"/>
              <a:gd name="connsiteX4139" fmla="*/ 1915482 w 3911893"/>
              <a:gd name="connsiteY4139" fmla="*/ 3363882 h 3797612"/>
              <a:gd name="connsiteX4140" fmla="*/ 1914896 w 3911893"/>
              <a:gd name="connsiteY4140" fmla="*/ 3366453 h 3797612"/>
              <a:gd name="connsiteX4141" fmla="*/ 1914085 w 3911893"/>
              <a:gd name="connsiteY4141" fmla="*/ 3366092 h 3797612"/>
              <a:gd name="connsiteX4142" fmla="*/ 1914192 w 3911893"/>
              <a:gd name="connsiteY4142" fmla="*/ 3369538 h 3797612"/>
              <a:gd name="connsiteX4143" fmla="*/ 1914353 w 3911893"/>
              <a:gd name="connsiteY4143" fmla="*/ 3368831 h 3797612"/>
              <a:gd name="connsiteX4144" fmla="*/ 1914896 w 3911893"/>
              <a:gd name="connsiteY4144" fmla="*/ 3366453 h 3797612"/>
              <a:gd name="connsiteX4145" fmla="*/ 1915200 w 3911893"/>
              <a:gd name="connsiteY4145" fmla="*/ 3366588 h 3797612"/>
              <a:gd name="connsiteX4146" fmla="*/ 1916555 w 3911893"/>
              <a:gd name="connsiteY4146" fmla="*/ 3374840 h 3797612"/>
              <a:gd name="connsiteX4147" fmla="*/ 1923861 w 3911893"/>
              <a:gd name="connsiteY4147" fmla="*/ 3374135 h 3797612"/>
              <a:gd name="connsiteX4148" fmla="*/ 1924576 w 3911893"/>
              <a:gd name="connsiteY4148" fmla="*/ 3381439 h 3797612"/>
              <a:gd name="connsiteX4149" fmla="*/ 1928229 w 3911893"/>
              <a:gd name="connsiteY4149" fmla="*/ 3381087 h 3797612"/>
              <a:gd name="connsiteX4150" fmla="*/ 1923286 w 3911893"/>
              <a:gd name="connsiteY4150" fmla="*/ 3387095 h 3797612"/>
              <a:gd name="connsiteX4151" fmla="*/ 1924000 w 3911893"/>
              <a:gd name="connsiteY4151" fmla="*/ 3394400 h 3797612"/>
              <a:gd name="connsiteX4152" fmla="*/ 1931307 w 3911893"/>
              <a:gd name="connsiteY4152" fmla="*/ 3393694 h 3797612"/>
              <a:gd name="connsiteX4153" fmla="*/ 1935100 w 3911893"/>
              <a:gd name="connsiteY4153" fmla="*/ 3413606 h 3797612"/>
              <a:gd name="connsiteX4154" fmla="*/ 1928509 w 3911893"/>
              <a:gd name="connsiteY4154" fmla="*/ 3421616 h 3797612"/>
              <a:gd name="connsiteX4155" fmla="*/ 1929224 w 3911893"/>
              <a:gd name="connsiteY4155" fmla="*/ 3428921 h 3797612"/>
              <a:gd name="connsiteX4156" fmla="*/ 1938178 w 3911893"/>
              <a:gd name="connsiteY4156" fmla="*/ 3426213 h 3797612"/>
              <a:gd name="connsiteX4157" fmla="*/ 1935815 w 3911893"/>
              <a:gd name="connsiteY4157" fmla="*/ 3420911 h 3797612"/>
              <a:gd name="connsiteX4158" fmla="*/ 1940183 w 3911893"/>
              <a:gd name="connsiteY4158" fmla="*/ 3427863 h 3797612"/>
              <a:gd name="connsiteX4159" fmla="*/ 1947132 w 3911893"/>
              <a:gd name="connsiteY4159" fmla="*/ 3423505 h 3797612"/>
              <a:gd name="connsiteX4160" fmla="*/ 1942188 w 3911893"/>
              <a:gd name="connsiteY4160" fmla="*/ 3429513 h 3797612"/>
              <a:gd name="connsiteX4161" fmla="*/ 1940541 w 3911893"/>
              <a:gd name="connsiteY4161" fmla="*/ 3431515 h 3797612"/>
              <a:gd name="connsiteX4162" fmla="*/ 1933235 w 3911893"/>
              <a:gd name="connsiteY4162" fmla="*/ 3432221 h 3797612"/>
              <a:gd name="connsiteX4163" fmla="*/ 1936670 w 3911893"/>
              <a:gd name="connsiteY4163" fmla="*/ 3448481 h 3797612"/>
              <a:gd name="connsiteX4164" fmla="*/ 1924064 w 3911893"/>
              <a:gd name="connsiteY4164" fmla="*/ 3451541 h 3797612"/>
              <a:gd name="connsiteX4165" fmla="*/ 1926784 w 3911893"/>
              <a:gd name="connsiteY4165" fmla="*/ 3460496 h 3797612"/>
              <a:gd name="connsiteX4166" fmla="*/ 1935381 w 3911893"/>
              <a:gd name="connsiteY4166" fmla="*/ 3454135 h 3797612"/>
              <a:gd name="connsiteX4167" fmla="*/ 1937386 w 3911893"/>
              <a:gd name="connsiteY4167" fmla="*/ 3455785 h 3797612"/>
              <a:gd name="connsiteX4168" fmla="*/ 1940681 w 3911893"/>
              <a:gd name="connsiteY4168" fmla="*/ 3451781 h 3797612"/>
              <a:gd name="connsiteX4169" fmla="*/ 1943402 w 3911893"/>
              <a:gd name="connsiteY4169" fmla="*/ 3460735 h 3797612"/>
              <a:gd name="connsiteX4170" fmla="*/ 1938101 w 3911893"/>
              <a:gd name="connsiteY4170" fmla="*/ 3463090 h 3797612"/>
              <a:gd name="connsiteX4171" fmla="*/ 1939173 w 3911893"/>
              <a:gd name="connsiteY4171" fmla="*/ 3474048 h 3797612"/>
              <a:gd name="connsiteX4172" fmla="*/ 1941179 w 3911893"/>
              <a:gd name="connsiteY4172" fmla="*/ 3475698 h 3797612"/>
              <a:gd name="connsiteX4173" fmla="*/ 1944474 w 3911893"/>
              <a:gd name="connsiteY4173" fmla="*/ 3471692 h 3797612"/>
              <a:gd name="connsiteX4174" fmla="*/ 1948842 w 3911893"/>
              <a:gd name="connsiteY4174" fmla="*/ 3478645 h 3797612"/>
              <a:gd name="connsiteX4175" fmla="*/ 1955138 w 3911893"/>
              <a:gd name="connsiteY4175" fmla="*/ 3524124 h 3797612"/>
              <a:gd name="connsiteX4176" fmla="*/ 1948906 w 3911893"/>
              <a:gd name="connsiteY4176" fmla="*/ 3535786 h 3797612"/>
              <a:gd name="connsiteX4177" fmla="*/ 1956352 w 3911893"/>
              <a:gd name="connsiteY4177" fmla="*/ 3555346 h 3797612"/>
              <a:gd name="connsiteX4178" fmla="*/ 1949761 w 3911893"/>
              <a:gd name="connsiteY4178" fmla="*/ 3563356 h 3797612"/>
              <a:gd name="connsiteX4179" fmla="*/ 1954486 w 3911893"/>
              <a:gd name="connsiteY4179" fmla="*/ 3573961 h 3797612"/>
              <a:gd name="connsiteX4180" fmla="*/ 1957207 w 3911893"/>
              <a:gd name="connsiteY4180" fmla="*/ 3582915 h 3797612"/>
              <a:gd name="connsiteX4181" fmla="*/ 1950616 w 3911893"/>
              <a:gd name="connsiteY4181" fmla="*/ 3590926 h 3797612"/>
              <a:gd name="connsiteX4182" fmla="*/ 1951331 w 3911893"/>
              <a:gd name="connsiteY4182" fmla="*/ 3598231 h 3797612"/>
              <a:gd name="connsiteX4183" fmla="*/ 1946605 w 3911893"/>
              <a:gd name="connsiteY4183" fmla="*/ 3587626 h 3797612"/>
              <a:gd name="connsiteX4184" fmla="*/ 1950259 w 3911893"/>
              <a:gd name="connsiteY4184" fmla="*/ 3587273 h 3797612"/>
              <a:gd name="connsiteX4185" fmla="*/ 1947896 w 3911893"/>
              <a:gd name="connsiteY4185" fmla="*/ 3581971 h 3797612"/>
              <a:gd name="connsiteX4186" fmla="*/ 1944243 w 3911893"/>
              <a:gd name="connsiteY4186" fmla="*/ 3582324 h 3797612"/>
              <a:gd name="connsiteX4187" fmla="*/ 1940310 w 3911893"/>
              <a:gd name="connsiteY4187" fmla="*/ 3542147 h 3797612"/>
              <a:gd name="connsiteX4188" fmla="*/ 1936656 w 3911893"/>
              <a:gd name="connsiteY4188" fmla="*/ 3542500 h 3797612"/>
              <a:gd name="connsiteX4189" fmla="*/ 1931791 w 3911893"/>
              <a:gd name="connsiteY4189" fmla="*/ 3511630 h 3797612"/>
              <a:gd name="connsiteX4190" fmla="*/ 1938686 w 3911893"/>
              <a:gd name="connsiteY4190" fmla="*/ 3499673 h 3797612"/>
              <a:gd name="connsiteX4191" fmla="*/ 1939482 w 3911893"/>
              <a:gd name="connsiteY4191" fmla="*/ 3498293 h 3797612"/>
              <a:gd name="connsiteX4192" fmla="*/ 1940396 w 3911893"/>
              <a:gd name="connsiteY4192" fmla="*/ 3500661 h 3797612"/>
              <a:gd name="connsiteX4193" fmla="*/ 1939671 w 3911893"/>
              <a:gd name="connsiteY4193" fmla="*/ 3497965 h 3797612"/>
              <a:gd name="connsiteX4194" fmla="*/ 1939482 w 3911893"/>
              <a:gd name="connsiteY4194" fmla="*/ 3498293 h 3797612"/>
              <a:gd name="connsiteX4195" fmla="*/ 1937309 w 3911893"/>
              <a:gd name="connsiteY4195" fmla="*/ 3492662 h 3797612"/>
              <a:gd name="connsiteX4196" fmla="*/ 1929786 w 3911893"/>
              <a:gd name="connsiteY4196" fmla="*/ 3509980 h 3797612"/>
              <a:gd name="connsiteX4197" fmla="*/ 1923629 w 3911893"/>
              <a:gd name="connsiteY4197" fmla="*/ 3484766 h 3797612"/>
              <a:gd name="connsiteX4198" fmla="*/ 1926567 w 3911893"/>
              <a:gd name="connsiteY4198" fmla="*/ 3477108 h 3797612"/>
              <a:gd name="connsiteX4199" fmla="*/ 1922914 w 3911893"/>
              <a:gd name="connsiteY4199" fmla="*/ 3477461 h 3797612"/>
              <a:gd name="connsiteX4200" fmla="*/ 1919836 w 3911893"/>
              <a:gd name="connsiteY4200" fmla="*/ 3464854 h 3797612"/>
              <a:gd name="connsiteX4201" fmla="*/ 1923131 w 3911893"/>
              <a:gd name="connsiteY4201" fmla="*/ 3460849 h 3797612"/>
              <a:gd name="connsiteX4202" fmla="*/ 1922417 w 3911893"/>
              <a:gd name="connsiteY4202" fmla="*/ 3453544 h 3797612"/>
              <a:gd name="connsiteX4203" fmla="*/ 1915110 w 3911893"/>
              <a:gd name="connsiteY4203" fmla="*/ 3454249 h 3797612"/>
              <a:gd name="connsiteX4204" fmla="*/ 1916043 w 3911893"/>
              <a:gd name="connsiteY4204" fmla="*/ 3444942 h 3797612"/>
              <a:gd name="connsiteX4205" fmla="*/ 1905519 w 3911893"/>
              <a:gd name="connsiteY4205" fmla="*/ 3412775 h 3797612"/>
              <a:gd name="connsiteX4206" fmla="*/ 1903871 w 3911893"/>
              <a:gd name="connsiteY4206" fmla="*/ 3414777 h 3797612"/>
              <a:gd name="connsiteX4207" fmla="*/ 1895851 w 3911893"/>
              <a:gd name="connsiteY4207" fmla="*/ 3408178 h 3797612"/>
              <a:gd name="connsiteX4208" fmla="*/ 1901509 w 3911893"/>
              <a:gd name="connsiteY4208" fmla="*/ 3409475 h 3797612"/>
              <a:gd name="connsiteX4209" fmla="*/ 1901725 w 3911893"/>
              <a:gd name="connsiteY4209" fmla="*/ 3392863 h 3797612"/>
              <a:gd name="connsiteX4210" fmla="*/ 1896068 w 3911893"/>
              <a:gd name="connsiteY4210" fmla="*/ 3391566 h 3797612"/>
              <a:gd name="connsiteX4211" fmla="*/ 1900295 w 3911893"/>
              <a:gd name="connsiteY4211" fmla="*/ 3378254 h 3797612"/>
              <a:gd name="connsiteX4212" fmla="*/ 1897932 w 3911893"/>
              <a:gd name="connsiteY4212" fmla="*/ 3372951 h 3797612"/>
              <a:gd name="connsiteX4213" fmla="*/ 1897792 w 3911893"/>
              <a:gd name="connsiteY4213" fmla="*/ 3352686 h 3797612"/>
              <a:gd name="connsiteX4214" fmla="*/ 1886476 w 3911893"/>
              <a:gd name="connsiteY4214" fmla="*/ 3350092 h 3797612"/>
              <a:gd name="connsiteX4215" fmla="*/ 1889056 w 3911893"/>
              <a:gd name="connsiteY4215" fmla="*/ 3338782 h 3797612"/>
              <a:gd name="connsiteX4216" fmla="*/ 1884688 w 3911893"/>
              <a:gd name="connsiteY4216" fmla="*/ 3331830 h 3797612"/>
              <a:gd name="connsiteX4217" fmla="*/ 1887268 w 3911893"/>
              <a:gd name="connsiteY4217" fmla="*/ 3320520 h 3797612"/>
              <a:gd name="connsiteX4218" fmla="*/ 1884905 w 3911893"/>
              <a:gd name="connsiteY4218" fmla="*/ 3315218 h 3797612"/>
              <a:gd name="connsiteX4219" fmla="*/ 1882402 w 3911893"/>
              <a:gd name="connsiteY4219" fmla="*/ 3289651 h 3797612"/>
              <a:gd name="connsiteX4220" fmla="*/ 1880832 w 3911893"/>
              <a:gd name="connsiteY4220" fmla="*/ 3254776 h 3797612"/>
              <a:gd name="connsiteX4221" fmla="*/ 1878329 w 3911893"/>
              <a:gd name="connsiteY4221" fmla="*/ 3229209 h 3797612"/>
              <a:gd name="connsiteX4222" fmla="*/ 1872172 w 3911893"/>
              <a:gd name="connsiteY4222" fmla="*/ 3203995 h 3797612"/>
              <a:gd name="connsiteX4223" fmla="*/ 1877473 w 3911893"/>
              <a:gd name="connsiteY4223" fmla="*/ 3201639 h 3797612"/>
              <a:gd name="connsiteX4224" fmla="*/ 1876758 w 3911893"/>
              <a:gd name="connsiteY4224" fmla="*/ 3194334 h 3797612"/>
              <a:gd name="connsiteX4225" fmla="*/ 1868162 w 3911893"/>
              <a:gd name="connsiteY4225" fmla="*/ 3200695 h 3797612"/>
              <a:gd name="connsiteX4226" fmla="*/ 1877333 w 3911893"/>
              <a:gd name="connsiteY4226" fmla="*/ 3181374 h 3797612"/>
              <a:gd name="connsiteX4227" fmla="*/ 1874970 w 3911893"/>
              <a:gd name="connsiteY4227" fmla="*/ 3176072 h 3797612"/>
              <a:gd name="connsiteX4228" fmla="*/ 1866374 w 3911893"/>
              <a:gd name="connsiteY4228" fmla="*/ 3182432 h 3797612"/>
              <a:gd name="connsiteX4229" fmla="*/ 1859209 w 3911893"/>
              <a:gd name="connsiteY4229" fmla="*/ 3203402 h 3797612"/>
              <a:gd name="connsiteX4230" fmla="*/ 1849680 w 3911893"/>
              <a:gd name="connsiteY4230" fmla="*/ 3219070 h 3797612"/>
              <a:gd name="connsiteX4231" fmla="*/ 1852043 w 3911893"/>
              <a:gd name="connsiteY4231" fmla="*/ 3224373 h 3797612"/>
              <a:gd name="connsiteX4232" fmla="*/ 1857701 w 3911893"/>
              <a:gd name="connsiteY4232" fmla="*/ 3225669 h 3797612"/>
              <a:gd name="connsiteX4233" fmla="*/ 1846167 w 3911893"/>
              <a:gd name="connsiteY4233" fmla="*/ 3239687 h 3797612"/>
              <a:gd name="connsiteX4234" fmla="*/ 1844162 w 3911893"/>
              <a:gd name="connsiteY4234" fmla="*/ 3238038 h 3797612"/>
              <a:gd name="connsiteX4235" fmla="*/ 1848748 w 3911893"/>
              <a:gd name="connsiteY4235" fmla="*/ 3228378 h 3797612"/>
              <a:gd name="connsiteX4236" fmla="*/ 1843447 w 3911893"/>
              <a:gd name="connsiteY4236" fmla="*/ 3230732 h 3797612"/>
              <a:gd name="connsiteX4237" fmla="*/ 1826753 w 3911893"/>
              <a:gd name="connsiteY4237" fmla="*/ 3267371 h 3797612"/>
              <a:gd name="connsiteX4238" fmla="*/ 1830763 w 3911893"/>
              <a:gd name="connsiteY4238" fmla="*/ 3270671 h 3797612"/>
              <a:gd name="connsiteX4239" fmla="*/ 1820162 w 3911893"/>
              <a:gd name="connsiteY4239" fmla="*/ 3275381 h 3797612"/>
              <a:gd name="connsiteX4240" fmla="*/ 1811349 w 3911893"/>
              <a:gd name="connsiteY4240" fmla="*/ 3298354 h 3797612"/>
              <a:gd name="connsiteX4241" fmla="*/ 1813355 w 3911893"/>
              <a:gd name="connsiteY4241" fmla="*/ 3300004 h 3797612"/>
              <a:gd name="connsiteX4242" fmla="*/ 1806048 w 3911893"/>
              <a:gd name="connsiteY4242" fmla="*/ 3300709 h 3797612"/>
              <a:gd name="connsiteX4243" fmla="*/ 1806406 w 3911893"/>
              <a:gd name="connsiteY4243" fmla="*/ 3304361 h 3797612"/>
              <a:gd name="connsiteX4244" fmla="*/ 1801106 w 3911893"/>
              <a:gd name="connsiteY4244" fmla="*/ 3306716 h 3797612"/>
              <a:gd name="connsiteX4245" fmla="*/ 1802179 w 3911893"/>
              <a:gd name="connsiteY4245" fmla="*/ 3317674 h 3797612"/>
              <a:gd name="connsiteX4246" fmla="*/ 1795230 w 3911893"/>
              <a:gd name="connsiteY4246" fmla="*/ 3322032 h 3797612"/>
              <a:gd name="connsiteX4247" fmla="*/ 1801246 w 3911893"/>
              <a:gd name="connsiteY4247" fmla="*/ 3326981 h 3797612"/>
              <a:gd name="connsiteX4248" fmla="*/ 1793451 w 3911893"/>
              <a:gd name="connsiteY4248" fmla="*/ 3330445 h 3797612"/>
              <a:gd name="connsiteX4249" fmla="*/ 1794019 w 3911893"/>
              <a:gd name="connsiteY4249" fmla="*/ 3326441 h 3797612"/>
              <a:gd name="connsiteX4250" fmla="*/ 1790645 w 3911893"/>
              <a:gd name="connsiteY4250" fmla="*/ 3331692 h 3797612"/>
              <a:gd name="connsiteX4251" fmla="*/ 1791970 w 3911893"/>
              <a:gd name="connsiteY4251" fmla="*/ 3331103 h 3797612"/>
              <a:gd name="connsiteX4252" fmla="*/ 1793451 w 3911893"/>
              <a:gd name="connsiteY4252" fmla="*/ 3330445 h 3797612"/>
              <a:gd name="connsiteX4253" fmla="*/ 1791717 w 3911893"/>
              <a:gd name="connsiteY4253" fmla="*/ 3342649 h 3797612"/>
              <a:gd name="connsiteX4254" fmla="*/ 1786059 w 3911893"/>
              <a:gd name="connsiteY4254" fmla="*/ 3341352 h 3797612"/>
              <a:gd name="connsiteX4255" fmla="*/ 1791500 w 3911893"/>
              <a:gd name="connsiteY4255" fmla="*/ 3359261 h 3797612"/>
              <a:gd name="connsiteX4256" fmla="*/ 1788337 w 3911893"/>
              <a:gd name="connsiteY4256" fmla="*/ 3363106 h 3797612"/>
              <a:gd name="connsiteX4257" fmla="*/ 1787082 w 3911893"/>
              <a:gd name="connsiteY4257" fmla="*/ 3360034 h 3797612"/>
              <a:gd name="connsiteX4258" fmla="*/ 1786557 w 3911893"/>
              <a:gd name="connsiteY4258" fmla="*/ 3365269 h 3797612"/>
              <a:gd name="connsiteX4259" fmla="*/ 1787175 w 3911893"/>
              <a:gd name="connsiteY4259" fmla="*/ 3364518 h 3797612"/>
              <a:gd name="connsiteX4260" fmla="*/ 1788337 w 3911893"/>
              <a:gd name="connsiteY4260" fmla="*/ 3363106 h 3797612"/>
              <a:gd name="connsiteX4261" fmla="*/ 1789768 w 3911893"/>
              <a:gd name="connsiteY4261" fmla="*/ 3366612 h 3797612"/>
              <a:gd name="connsiteX4262" fmla="*/ 1789745 w 3911893"/>
              <a:gd name="connsiteY4262" fmla="*/ 3366632 h 3797612"/>
              <a:gd name="connsiteX4263" fmla="*/ 1790066 w 3911893"/>
              <a:gd name="connsiteY4263" fmla="*/ 3367390 h 3797612"/>
              <a:gd name="connsiteX4264" fmla="*/ 1783619 w 3911893"/>
              <a:gd name="connsiteY4264" fmla="*/ 3372927 h 3797612"/>
              <a:gd name="connsiteX4265" fmla="*/ 1791640 w 3911893"/>
              <a:gd name="connsiteY4265" fmla="*/ 3379526 h 3797612"/>
              <a:gd name="connsiteX4266" fmla="*/ 1785765 w 3911893"/>
              <a:gd name="connsiteY4266" fmla="*/ 3394841 h 3797612"/>
              <a:gd name="connsiteX4267" fmla="*/ 1786838 w 3911893"/>
              <a:gd name="connsiteY4267" fmla="*/ 3405799 h 3797612"/>
              <a:gd name="connsiteX4268" fmla="*/ 1792496 w 3911893"/>
              <a:gd name="connsiteY4268" fmla="*/ 3407096 h 3797612"/>
              <a:gd name="connsiteX4269" fmla="*/ 1790848 w 3911893"/>
              <a:gd name="connsiteY4269" fmla="*/ 3409098 h 3797612"/>
              <a:gd name="connsiteX4270" fmla="*/ 1798512 w 3911893"/>
              <a:gd name="connsiteY4270" fmla="*/ 3412046 h 3797612"/>
              <a:gd name="connsiteX4271" fmla="*/ 1796289 w 3911893"/>
              <a:gd name="connsiteY4271" fmla="*/ 3427008 h 3797612"/>
              <a:gd name="connsiteX4272" fmla="*/ 1797720 w 3911893"/>
              <a:gd name="connsiteY4272" fmla="*/ 3441617 h 3797612"/>
              <a:gd name="connsiteX4273" fmla="*/ 1800082 w 3911893"/>
              <a:gd name="connsiteY4273" fmla="*/ 3446920 h 3797612"/>
              <a:gd name="connsiteX4274" fmla="*/ 1798435 w 3911893"/>
              <a:gd name="connsiteY4274" fmla="*/ 3448923 h 3797612"/>
              <a:gd name="connsiteX4275" fmla="*/ 1796072 w 3911893"/>
              <a:gd name="connsiteY4275" fmla="*/ 3443621 h 3797612"/>
              <a:gd name="connsiteX4276" fmla="*/ 1783465 w 3911893"/>
              <a:gd name="connsiteY4276" fmla="*/ 3446681 h 3797612"/>
              <a:gd name="connsiteX4277" fmla="*/ 1783823 w 3911893"/>
              <a:gd name="connsiteY4277" fmla="*/ 3450333 h 3797612"/>
              <a:gd name="connsiteX4278" fmla="*/ 1793491 w 3911893"/>
              <a:gd name="connsiteY4278" fmla="*/ 3454930 h 3797612"/>
              <a:gd name="connsiteX4279" fmla="*/ 1792053 w 3911893"/>
              <a:gd name="connsiteY4279" fmla="*/ 3458680 h 3797612"/>
              <a:gd name="connsiteX4280" fmla="*/ 1790062 w 3911893"/>
              <a:gd name="connsiteY4280" fmla="*/ 3457566 h 3797612"/>
              <a:gd name="connsiteX4281" fmla="*/ 1790553 w 3911893"/>
              <a:gd name="connsiteY4281" fmla="*/ 3462588 h 3797612"/>
              <a:gd name="connsiteX4282" fmla="*/ 1790921 w 3911893"/>
              <a:gd name="connsiteY4282" fmla="*/ 3461630 h 3797612"/>
              <a:gd name="connsiteX4283" fmla="*/ 1792053 w 3911893"/>
              <a:gd name="connsiteY4283" fmla="*/ 3458680 h 3797612"/>
              <a:gd name="connsiteX4284" fmla="*/ 1792257 w 3911893"/>
              <a:gd name="connsiteY4284" fmla="*/ 3458794 h 3797612"/>
              <a:gd name="connsiteX4285" fmla="*/ 1795507 w 3911893"/>
              <a:gd name="connsiteY4285" fmla="*/ 3467420 h 3797612"/>
              <a:gd name="connsiteX4286" fmla="*/ 1794052 w 3911893"/>
              <a:gd name="connsiteY4286" fmla="*/ 3472129 h 3797612"/>
              <a:gd name="connsiteX4287" fmla="*/ 1793632 w 3911893"/>
              <a:gd name="connsiteY4287" fmla="*/ 3475195 h 3797612"/>
              <a:gd name="connsiteX4288" fmla="*/ 1794044 w 3911893"/>
              <a:gd name="connsiteY4288" fmla="*/ 3474694 h 3797612"/>
              <a:gd name="connsiteX4289" fmla="*/ 1796773 w 3911893"/>
              <a:gd name="connsiteY4289" fmla="*/ 3471378 h 3797612"/>
              <a:gd name="connsiteX4290" fmla="*/ 1795937 w 3911893"/>
              <a:gd name="connsiteY4290" fmla="*/ 3476863 h 3797612"/>
              <a:gd name="connsiteX4291" fmla="*/ 1792124 w 3911893"/>
              <a:gd name="connsiteY4291" fmla="*/ 3497463 h 3797612"/>
              <a:gd name="connsiteX4292" fmla="*/ 1795343 w 3911893"/>
              <a:gd name="connsiteY4292" fmla="*/ 3530335 h 3797612"/>
              <a:gd name="connsiteX4293" fmla="*/ 1794919 w 3911893"/>
              <a:gd name="connsiteY4293" fmla="*/ 3539885 h 3797612"/>
              <a:gd name="connsiteX4294" fmla="*/ 1792397 w 3911893"/>
              <a:gd name="connsiteY4294" fmla="*/ 3530849 h 3797612"/>
              <a:gd name="connsiteX4295" fmla="*/ 1791332 w 3911893"/>
              <a:gd name="connsiteY4295" fmla="*/ 3527035 h 3797612"/>
              <a:gd name="connsiteX4296" fmla="*/ 1790617 w 3911893"/>
              <a:gd name="connsiteY4296" fmla="*/ 3519730 h 3797612"/>
              <a:gd name="connsiteX4297" fmla="*/ 1784601 w 3911893"/>
              <a:gd name="connsiteY4297" fmla="*/ 3514780 h 3797612"/>
              <a:gd name="connsiteX4298" fmla="*/ 1782673 w 3911893"/>
              <a:gd name="connsiteY4298" fmla="*/ 3476253 h 3797612"/>
              <a:gd name="connsiteX4299" fmla="*/ 1774154 w 3911893"/>
              <a:gd name="connsiteY4299" fmla="*/ 3445737 h 3797612"/>
              <a:gd name="connsiteX4300" fmla="*/ 1763911 w 3911893"/>
              <a:gd name="connsiteY4300" fmla="*/ 3454100 h 3797612"/>
              <a:gd name="connsiteX4301" fmla="*/ 1761765 w 3911893"/>
              <a:gd name="connsiteY4301" fmla="*/ 3432185 h 3797612"/>
              <a:gd name="connsiteX4302" fmla="*/ 1756464 w 3911893"/>
              <a:gd name="connsiteY4302" fmla="*/ 3434540 h 3797612"/>
              <a:gd name="connsiteX4303" fmla="*/ 1757538 w 3911893"/>
              <a:gd name="connsiteY4303" fmla="*/ 3445497 h 3797612"/>
              <a:gd name="connsiteX4304" fmla="*/ 1751522 w 3911893"/>
              <a:gd name="connsiteY4304" fmla="*/ 3440547 h 3797612"/>
              <a:gd name="connsiteX4305" fmla="*/ 1750091 w 3911893"/>
              <a:gd name="connsiteY4305" fmla="*/ 3425938 h 3797612"/>
              <a:gd name="connsiteX4306" fmla="*/ 1748086 w 3911893"/>
              <a:gd name="connsiteY4306" fmla="*/ 3424288 h 3797612"/>
              <a:gd name="connsiteX4307" fmla="*/ 1743858 w 3911893"/>
              <a:gd name="connsiteY4307" fmla="*/ 3437601 h 3797612"/>
              <a:gd name="connsiteX4308" fmla="*/ 1749657 w 3911893"/>
              <a:gd name="connsiteY4308" fmla="*/ 3459162 h 3797612"/>
              <a:gd name="connsiteX4309" fmla="*/ 1743641 w 3911893"/>
              <a:gd name="connsiteY4309" fmla="*/ 3454213 h 3797612"/>
              <a:gd name="connsiteX4310" fmla="*/ 1740345 w 3911893"/>
              <a:gd name="connsiteY4310" fmla="*/ 3458218 h 3797612"/>
              <a:gd name="connsiteX4311" fmla="*/ 1738340 w 3911893"/>
              <a:gd name="connsiteY4311" fmla="*/ 3456568 h 3797612"/>
              <a:gd name="connsiteX4312" fmla="*/ 1744931 w 3911893"/>
              <a:gd name="connsiteY4312" fmla="*/ 3448558 h 3797612"/>
              <a:gd name="connsiteX4313" fmla="*/ 1739847 w 3911893"/>
              <a:gd name="connsiteY4313" fmla="*/ 3434301 h 3797612"/>
              <a:gd name="connsiteX4314" fmla="*/ 1731609 w 3911893"/>
              <a:gd name="connsiteY4314" fmla="*/ 3444313 h 3797612"/>
              <a:gd name="connsiteX4315" fmla="*/ 1732682 w 3911893"/>
              <a:gd name="connsiteY4315" fmla="*/ 3455271 h 3797612"/>
              <a:gd name="connsiteX4316" fmla="*/ 1726449 w 3911893"/>
              <a:gd name="connsiteY4316" fmla="*/ 3466933 h 3797612"/>
              <a:gd name="connsiteX4317" fmla="*/ 1733475 w 3911893"/>
              <a:gd name="connsiteY4317" fmla="*/ 3425698 h 3797612"/>
              <a:gd name="connsiteX4318" fmla="*/ 1711122 w 3911893"/>
              <a:gd name="connsiteY4318" fmla="*/ 3461040 h 3797612"/>
              <a:gd name="connsiteX4319" fmla="*/ 1708736 w 3911893"/>
              <a:gd name="connsiteY4319" fmla="*/ 3468554 h 3797612"/>
              <a:gd name="connsiteX4320" fmla="*/ 1705918 w 3911893"/>
              <a:gd name="connsiteY4320" fmla="*/ 3470557 h 3797612"/>
              <a:gd name="connsiteX4321" fmla="*/ 1706894 w 3911893"/>
              <a:gd name="connsiteY4321" fmla="*/ 3474352 h 3797612"/>
              <a:gd name="connsiteX4322" fmla="*/ 1707423 w 3911893"/>
              <a:gd name="connsiteY4322" fmla="*/ 3472688 h 3797612"/>
              <a:gd name="connsiteX4323" fmla="*/ 1708736 w 3911893"/>
              <a:gd name="connsiteY4323" fmla="*/ 3468554 h 3797612"/>
              <a:gd name="connsiteX4324" fmla="*/ 1709716 w 3911893"/>
              <a:gd name="connsiteY4324" fmla="*/ 3467857 h 3797612"/>
              <a:gd name="connsiteX4325" fmla="*/ 1703024 w 3911893"/>
              <a:gd name="connsiteY4325" fmla="*/ 3491317 h 3797612"/>
              <a:gd name="connsiteX4326" fmla="*/ 1701019 w 3911893"/>
              <a:gd name="connsiteY4326" fmla="*/ 3489667 h 3797612"/>
              <a:gd name="connsiteX4327" fmla="*/ 1690775 w 3911893"/>
              <a:gd name="connsiteY4327" fmla="*/ 3498030 h 3797612"/>
              <a:gd name="connsiteX4328" fmla="*/ 1691490 w 3911893"/>
              <a:gd name="connsiteY4328" fmla="*/ 3505335 h 3797612"/>
              <a:gd name="connsiteX4329" fmla="*/ 1687837 w 3911893"/>
              <a:gd name="connsiteY4329" fmla="*/ 3505688 h 3797612"/>
              <a:gd name="connsiteX4330" fmla="*/ 1685257 w 3911893"/>
              <a:gd name="connsiteY4330" fmla="*/ 3516998 h 3797612"/>
              <a:gd name="connsiteX4331" fmla="*/ 1679956 w 3911893"/>
              <a:gd name="connsiteY4331" fmla="*/ 3519353 h 3797612"/>
              <a:gd name="connsiteX4332" fmla="*/ 1677376 w 3911893"/>
              <a:gd name="connsiteY4332" fmla="*/ 3530663 h 3797612"/>
              <a:gd name="connsiteX4333" fmla="*/ 1672390 w 3911893"/>
              <a:gd name="connsiteY4333" fmla="*/ 3539993 h 3797612"/>
              <a:gd name="connsiteX4334" fmla="*/ 1666775 w 3911893"/>
              <a:gd name="connsiteY4334" fmla="*/ 3535373 h 3797612"/>
              <a:gd name="connsiteX4335" fmla="*/ 1656174 w 3911893"/>
              <a:gd name="connsiteY4335" fmla="*/ 3540084 h 3797612"/>
              <a:gd name="connsiteX4336" fmla="*/ 1655816 w 3911893"/>
              <a:gd name="connsiteY4336" fmla="*/ 3536432 h 3797612"/>
              <a:gd name="connsiteX4337" fmla="*/ 1672651 w 3911893"/>
              <a:gd name="connsiteY4337" fmla="*/ 3520058 h 3797612"/>
              <a:gd name="connsiteX4338" fmla="*/ 1667925 w 3911893"/>
              <a:gd name="connsiteY4338" fmla="*/ 3509454 h 3797612"/>
              <a:gd name="connsiteX4339" fmla="*/ 1674873 w 3911893"/>
              <a:gd name="connsiteY4339" fmla="*/ 3505096 h 3797612"/>
              <a:gd name="connsiteX4340" fmla="*/ 1676521 w 3911893"/>
              <a:gd name="connsiteY4340" fmla="*/ 3503094 h 3797612"/>
              <a:gd name="connsiteX4341" fmla="*/ 1685692 w 3911893"/>
              <a:gd name="connsiteY4341" fmla="*/ 3483773 h 3797612"/>
              <a:gd name="connsiteX4342" fmla="*/ 1682039 w 3911893"/>
              <a:gd name="connsiteY4342" fmla="*/ 3484126 h 3797612"/>
              <a:gd name="connsiteX4343" fmla="*/ 1688987 w 3911893"/>
              <a:gd name="connsiteY4343" fmla="*/ 3479768 h 3797612"/>
              <a:gd name="connsiteX4344" fmla="*/ 1687914 w 3911893"/>
              <a:gd name="connsiteY4344" fmla="*/ 3468810 h 3797612"/>
              <a:gd name="connsiteX4345" fmla="*/ 1694863 w 3911893"/>
              <a:gd name="connsiteY4345" fmla="*/ 3464453 h 3797612"/>
              <a:gd name="connsiteX4346" fmla="*/ 1692500 w 3911893"/>
              <a:gd name="connsiteY4346" fmla="*/ 3459150 h 3797612"/>
              <a:gd name="connsiteX4347" fmla="*/ 1697800 w 3911893"/>
              <a:gd name="connsiteY4347" fmla="*/ 3456796 h 3797612"/>
              <a:gd name="connsiteX4348" fmla="*/ 1692717 w 3911893"/>
              <a:gd name="connsiteY4348" fmla="*/ 3442538 h 3797612"/>
              <a:gd name="connsiteX4349" fmla="*/ 1698018 w 3911893"/>
              <a:gd name="connsiteY4349" fmla="*/ 3440183 h 3797612"/>
              <a:gd name="connsiteX4350" fmla="*/ 1702028 w 3911893"/>
              <a:gd name="connsiteY4350" fmla="*/ 3443483 h 3797612"/>
              <a:gd name="connsiteX4351" fmla="*/ 1711557 w 3911893"/>
              <a:gd name="connsiteY4351" fmla="*/ 3427815 h 3797612"/>
              <a:gd name="connsiteX4352" fmla="*/ 1709194 w 3911893"/>
              <a:gd name="connsiteY4352" fmla="*/ 3422513 h 3797612"/>
              <a:gd name="connsiteX4353" fmla="*/ 1716500 w 3911893"/>
              <a:gd name="connsiteY4353" fmla="*/ 3421807 h 3797612"/>
              <a:gd name="connsiteX4354" fmla="*/ 1720868 w 3911893"/>
              <a:gd name="connsiteY4354" fmla="*/ 3428760 h 3797612"/>
              <a:gd name="connsiteX4355" fmla="*/ 1729106 w 3911893"/>
              <a:gd name="connsiteY4355" fmla="*/ 3418746 h 3797612"/>
              <a:gd name="connsiteX4356" fmla="*/ 1715784 w 3911893"/>
              <a:gd name="connsiteY4356" fmla="*/ 3414502 h 3797612"/>
              <a:gd name="connsiteX4357" fmla="*/ 1718722 w 3911893"/>
              <a:gd name="connsiteY4357" fmla="*/ 3406845 h 3797612"/>
              <a:gd name="connsiteX4358" fmla="*/ 1730256 w 3911893"/>
              <a:gd name="connsiteY4358" fmla="*/ 3392827 h 3797612"/>
              <a:gd name="connsiteX4359" fmla="*/ 1735774 w 3911893"/>
              <a:gd name="connsiteY4359" fmla="*/ 3373859 h 3797612"/>
              <a:gd name="connsiteX4360" fmla="*/ 1743297 w 3911893"/>
              <a:gd name="connsiteY4360" fmla="*/ 3356541 h 3797612"/>
              <a:gd name="connsiteX4361" fmla="*/ 1744089 w 3911893"/>
              <a:gd name="connsiteY4361" fmla="*/ 3326969 h 3797612"/>
              <a:gd name="connsiteX4362" fmla="*/ 1735136 w 3911893"/>
              <a:gd name="connsiteY4362" fmla="*/ 3329677 h 3797612"/>
              <a:gd name="connsiteX4363" fmla="*/ 1736861 w 3911893"/>
              <a:gd name="connsiteY4363" fmla="*/ 3290797 h 3797612"/>
              <a:gd name="connsiteX4364" fmla="*/ 1729772 w 3911893"/>
              <a:gd name="connsiteY4364" fmla="*/ 3274891 h 3797612"/>
              <a:gd name="connsiteX4365" fmla="*/ 1726477 w 3911893"/>
              <a:gd name="connsiteY4365" fmla="*/ 3278896 h 3797612"/>
              <a:gd name="connsiteX4366" fmla="*/ 1728840 w 3911893"/>
              <a:gd name="connsiteY4366" fmla="*/ 3284198 h 3797612"/>
              <a:gd name="connsiteX4367" fmla="*/ 1711865 w 3911893"/>
              <a:gd name="connsiteY4367" fmla="*/ 3280306 h 3797612"/>
              <a:gd name="connsiteX4368" fmla="*/ 1705275 w 3911893"/>
              <a:gd name="connsiteY4368" fmla="*/ 3288317 h 3797612"/>
              <a:gd name="connsiteX4369" fmla="*/ 1705632 w 3911893"/>
              <a:gd name="connsiteY4369" fmla="*/ 3291969 h 3797612"/>
              <a:gd name="connsiteX4370" fmla="*/ 1712580 w 3911893"/>
              <a:gd name="connsiteY4370" fmla="*/ 3287612 h 3797612"/>
              <a:gd name="connsiteX4371" fmla="*/ 1707062 w 3911893"/>
              <a:gd name="connsiteY4371" fmla="*/ 3306579 h 3797612"/>
              <a:gd name="connsiteX4372" fmla="*/ 1703409 w 3911893"/>
              <a:gd name="connsiteY4372" fmla="*/ 3306932 h 3797612"/>
              <a:gd name="connsiteX4373" fmla="*/ 1703014 w 3911893"/>
              <a:gd name="connsiteY4373" fmla="*/ 3310876 h 3797612"/>
              <a:gd name="connsiteX4374" fmla="*/ 1702236 w 3911893"/>
              <a:gd name="connsiteY4374" fmla="*/ 3311423 h 3797612"/>
              <a:gd name="connsiteX4375" fmla="*/ 1702477 w 3911893"/>
              <a:gd name="connsiteY4375" fmla="*/ 3316239 h 3797612"/>
              <a:gd name="connsiteX4376" fmla="*/ 1702593 w 3911893"/>
              <a:gd name="connsiteY4376" fmla="*/ 3315076 h 3797612"/>
              <a:gd name="connsiteX4377" fmla="*/ 1703014 w 3911893"/>
              <a:gd name="connsiteY4377" fmla="*/ 3310876 h 3797612"/>
              <a:gd name="connsiteX4378" fmla="*/ 1703233 w 3911893"/>
              <a:gd name="connsiteY4378" fmla="*/ 3310722 h 3797612"/>
              <a:gd name="connsiteX4379" fmla="*/ 1709783 w 3911893"/>
              <a:gd name="connsiteY4379" fmla="*/ 3315533 h 3797612"/>
              <a:gd name="connsiteX4380" fmla="*/ 1699182 w 3911893"/>
              <a:gd name="connsiteY4380" fmla="*/ 3320244 h 3797612"/>
              <a:gd name="connsiteX4381" fmla="*/ 1689295 w 3911893"/>
              <a:gd name="connsiteY4381" fmla="*/ 3332260 h 3797612"/>
              <a:gd name="connsiteX4382" fmla="*/ 1688005 w 3911893"/>
              <a:gd name="connsiteY4382" fmla="*/ 3337915 h 3797612"/>
              <a:gd name="connsiteX4383" fmla="*/ 1682130 w 3911893"/>
              <a:gd name="connsiteY4383" fmla="*/ 3353230 h 3797612"/>
              <a:gd name="connsiteX4384" fmla="*/ 1677762 w 3911893"/>
              <a:gd name="connsiteY4384" fmla="*/ 3346278 h 3797612"/>
              <a:gd name="connsiteX4385" fmla="*/ 1672462 w 3911893"/>
              <a:gd name="connsiteY4385" fmla="*/ 3348632 h 3797612"/>
              <a:gd name="connsiteX4386" fmla="*/ 1655052 w 3911893"/>
              <a:gd name="connsiteY4386" fmla="*/ 3377966 h 3797612"/>
              <a:gd name="connsiteX4387" fmla="*/ 1633415 w 3911893"/>
              <a:gd name="connsiteY4387" fmla="*/ 3420612 h 3797612"/>
              <a:gd name="connsiteX4388" fmla="*/ 1625892 w 3911893"/>
              <a:gd name="connsiteY4388" fmla="*/ 3437929 h 3797612"/>
              <a:gd name="connsiteX4389" fmla="*/ 1624244 w 3911893"/>
              <a:gd name="connsiteY4389" fmla="*/ 3439932 h 3797612"/>
              <a:gd name="connsiteX4390" fmla="*/ 1623312 w 3911893"/>
              <a:gd name="connsiteY4390" fmla="*/ 3449239 h 3797612"/>
              <a:gd name="connsiteX4391" fmla="*/ 1636851 w 3911893"/>
              <a:gd name="connsiteY4391" fmla="*/ 3436871 h 3797612"/>
              <a:gd name="connsiteX4392" fmla="*/ 1632265 w 3911893"/>
              <a:gd name="connsiteY4392" fmla="*/ 3446531 h 3797612"/>
              <a:gd name="connsiteX4393" fmla="*/ 1630975 w 3911893"/>
              <a:gd name="connsiteY4393" fmla="*/ 3452186 h 3797612"/>
              <a:gd name="connsiteX4394" fmla="*/ 1620157 w 3911893"/>
              <a:gd name="connsiteY4394" fmla="*/ 3473509 h 3797612"/>
              <a:gd name="connsiteX4395" fmla="*/ 1622520 w 3911893"/>
              <a:gd name="connsiteY4395" fmla="*/ 3478811 h 3797612"/>
              <a:gd name="connsiteX4396" fmla="*/ 1612276 w 3911893"/>
              <a:gd name="connsiteY4396" fmla="*/ 3487174 h 3797612"/>
              <a:gd name="connsiteX4397" fmla="*/ 1608981 w 3911893"/>
              <a:gd name="connsiteY4397" fmla="*/ 3491179 h 3797612"/>
              <a:gd name="connsiteX4398" fmla="*/ 1609696 w 3911893"/>
              <a:gd name="connsiteY4398" fmla="*/ 3498484 h 3797612"/>
              <a:gd name="connsiteX4399" fmla="*/ 1601815 w 3911893"/>
              <a:gd name="connsiteY4399" fmla="*/ 3512149 h 3797612"/>
              <a:gd name="connsiteX4400" fmla="*/ 1607473 w 3911893"/>
              <a:gd name="connsiteY4400" fmla="*/ 3513447 h 3797612"/>
              <a:gd name="connsiteX4401" fmla="*/ 1604178 w 3911893"/>
              <a:gd name="connsiteY4401" fmla="*/ 3517452 h 3797612"/>
              <a:gd name="connsiteX4402" fmla="*/ 1595224 w 3911893"/>
              <a:gd name="connsiteY4402" fmla="*/ 3520160 h 3797612"/>
              <a:gd name="connsiteX4403" fmla="*/ 1589706 w 3911893"/>
              <a:gd name="connsiteY4403" fmla="*/ 3539127 h 3797612"/>
              <a:gd name="connsiteX4404" fmla="*/ 1586411 w 3911893"/>
              <a:gd name="connsiteY4404" fmla="*/ 3543132 h 3797612"/>
              <a:gd name="connsiteX4405" fmla="*/ 1586053 w 3911893"/>
              <a:gd name="connsiteY4405" fmla="*/ 3539480 h 3797612"/>
              <a:gd name="connsiteX4406" fmla="*/ 1579105 w 3911893"/>
              <a:gd name="connsiteY4406" fmla="*/ 3543837 h 3797612"/>
              <a:gd name="connsiteX4407" fmla="*/ 1572655 w 3911893"/>
              <a:gd name="connsiteY4407" fmla="*/ 3572113 h 3797612"/>
              <a:gd name="connsiteX4408" fmla="*/ 1563701 w 3911893"/>
              <a:gd name="connsiteY4408" fmla="*/ 3574821 h 3797612"/>
              <a:gd name="connsiteX4409" fmla="*/ 1559116 w 3911893"/>
              <a:gd name="connsiteY4409" fmla="*/ 3584481 h 3797612"/>
              <a:gd name="connsiteX4410" fmla="*/ 1561479 w 3911893"/>
              <a:gd name="connsiteY4410" fmla="*/ 3589783 h 3797612"/>
              <a:gd name="connsiteX4411" fmla="*/ 1557608 w 3911893"/>
              <a:gd name="connsiteY4411" fmla="*/ 3606748 h 3797612"/>
              <a:gd name="connsiteX4412" fmla="*/ 1544427 w 3911893"/>
              <a:gd name="connsiteY4412" fmla="*/ 3622769 h 3797612"/>
              <a:gd name="connsiteX4413" fmla="*/ 1551593 w 3911893"/>
              <a:gd name="connsiteY4413" fmla="*/ 3601799 h 3797612"/>
              <a:gd name="connsiteX4414" fmla="*/ 1555820 w 3911893"/>
              <a:gd name="connsiteY4414" fmla="*/ 3588486 h 3797612"/>
              <a:gd name="connsiteX4415" fmla="*/ 1552168 w 3911893"/>
              <a:gd name="connsiteY4415" fmla="*/ 3588839 h 3797612"/>
              <a:gd name="connsiteX4416" fmla="*/ 1554748 w 3911893"/>
              <a:gd name="connsiteY4416" fmla="*/ 3577529 h 3797612"/>
              <a:gd name="connsiteX4417" fmla="*/ 1547799 w 3911893"/>
              <a:gd name="connsiteY4417" fmla="*/ 3581887 h 3797612"/>
              <a:gd name="connsiteX4418" fmla="*/ 1538333 w 3911893"/>
              <a:gd name="connsiteY4418" fmla="*/ 3600544 h 3797612"/>
              <a:gd name="connsiteX4419" fmla="*/ 1537552 w 3911893"/>
              <a:gd name="connsiteY4419" fmla="*/ 3602084 h 3797612"/>
              <a:gd name="connsiteX4420" fmla="*/ 1535551 w 3911893"/>
              <a:gd name="connsiteY4420" fmla="*/ 3588599 h 3797612"/>
              <a:gd name="connsiteX4421" fmla="*/ 1549090 w 3911893"/>
              <a:gd name="connsiteY4421" fmla="*/ 3576231 h 3797612"/>
              <a:gd name="connsiteX4422" fmla="*/ 1550022 w 3911893"/>
              <a:gd name="connsiteY4422" fmla="*/ 3566924 h 3797612"/>
              <a:gd name="connsiteX4423" fmla="*/ 1557328 w 3911893"/>
              <a:gd name="connsiteY4423" fmla="*/ 3566218 h 3797612"/>
              <a:gd name="connsiteX4424" fmla="*/ 1554965 w 3911893"/>
              <a:gd name="connsiteY4424" fmla="*/ 3560916 h 3797612"/>
              <a:gd name="connsiteX4425" fmla="*/ 1565209 w 3911893"/>
              <a:gd name="connsiteY4425" fmla="*/ 3552553 h 3797612"/>
              <a:gd name="connsiteX4426" fmla="*/ 1575670 w 3911893"/>
              <a:gd name="connsiteY4426" fmla="*/ 3527578 h 3797612"/>
              <a:gd name="connsiteX4427" fmla="*/ 1578250 w 3911893"/>
              <a:gd name="connsiteY4427" fmla="*/ 3516268 h 3797612"/>
              <a:gd name="connsiteX4428" fmla="*/ 1583192 w 3911893"/>
              <a:gd name="connsiteY4428" fmla="*/ 3510261 h 3797612"/>
              <a:gd name="connsiteX4429" fmla="*/ 1598239 w 3911893"/>
              <a:gd name="connsiteY4429" fmla="*/ 3475625 h 3797612"/>
              <a:gd name="connsiteX4430" fmla="*/ 1601535 w 3911893"/>
              <a:gd name="connsiteY4430" fmla="*/ 3471620 h 3797612"/>
              <a:gd name="connsiteX4431" fmla="*/ 1604830 w 3911893"/>
              <a:gd name="connsiteY4431" fmla="*/ 3467614 h 3797612"/>
              <a:gd name="connsiteX4432" fmla="*/ 1607767 w 3911893"/>
              <a:gd name="connsiteY4432" fmla="*/ 3459957 h 3797612"/>
              <a:gd name="connsiteX4433" fmla="*/ 1605404 w 3911893"/>
              <a:gd name="connsiteY4433" fmla="*/ 3454655 h 3797612"/>
              <a:gd name="connsiteX4434" fmla="*/ 1602109 w 3911893"/>
              <a:gd name="connsiteY4434" fmla="*/ 3458660 h 3797612"/>
              <a:gd name="connsiteX4435" fmla="*/ 1620809 w 3911893"/>
              <a:gd name="connsiteY4435" fmla="*/ 3423672 h 3797612"/>
              <a:gd name="connsiteX4436" fmla="*/ 1617156 w 3911893"/>
              <a:gd name="connsiteY4436" fmla="*/ 3424025 h 3797612"/>
              <a:gd name="connsiteX4437" fmla="*/ 1633275 w 3911893"/>
              <a:gd name="connsiteY4437" fmla="*/ 3400346 h 3797612"/>
              <a:gd name="connsiteX4438" fmla="*/ 1646456 w 3911893"/>
              <a:gd name="connsiteY4438" fmla="*/ 3384326 h 3797612"/>
              <a:gd name="connsiteX4439" fmla="*/ 1669741 w 3911893"/>
              <a:gd name="connsiteY4439" fmla="*/ 3339678 h 3797612"/>
              <a:gd name="connsiteX4440" fmla="*/ 1680202 w 3911893"/>
              <a:gd name="connsiteY4440" fmla="*/ 3314703 h 3797612"/>
              <a:gd name="connsiteX4441" fmla="*/ 1683280 w 3911893"/>
              <a:gd name="connsiteY4441" fmla="*/ 3327310 h 3797612"/>
              <a:gd name="connsiteX4442" fmla="*/ 1686932 w 3911893"/>
              <a:gd name="connsiteY4442" fmla="*/ 3326957 h 3797612"/>
              <a:gd name="connsiteX4443" fmla="*/ 1689870 w 3911893"/>
              <a:gd name="connsiteY4443" fmla="*/ 3319300 h 3797612"/>
              <a:gd name="connsiteX4444" fmla="*/ 1691161 w 3911893"/>
              <a:gd name="connsiteY4444" fmla="*/ 3313644 h 3797612"/>
              <a:gd name="connsiteX4445" fmla="*/ 1687508 w 3911893"/>
              <a:gd name="connsiteY4445" fmla="*/ 3313997 h 3797612"/>
              <a:gd name="connsiteX4446" fmla="*/ 1683497 w 3911893"/>
              <a:gd name="connsiteY4446" fmla="*/ 3310697 h 3797612"/>
              <a:gd name="connsiteX4447" fmla="*/ 1689373 w 3911893"/>
              <a:gd name="connsiteY4447" fmla="*/ 3295382 h 3797612"/>
              <a:gd name="connsiteX4448" fmla="*/ 1697611 w 3911893"/>
              <a:gd name="connsiteY4448" fmla="*/ 3285369 h 3797612"/>
              <a:gd name="connsiteX4449" fmla="*/ 1698761 w 3911893"/>
              <a:gd name="connsiteY4449" fmla="*/ 3259449 h 3797612"/>
              <a:gd name="connsiteX4450" fmla="*/ 1703129 w 3911893"/>
              <a:gd name="connsiteY4450" fmla="*/ 3266402 h 3797612"/>
              <a:gd name="connsiteX4451" fmla="*/ 1710077 w 3911893"/>
              <a:gd name="connsiteY4451" fmla="*/ 3262044 h 3797612"/>
              <a:gd name="connsiteX4452" fmla="*/ 1718891 w 3911893"/>
              <a:gd name="connsiteY4452" fmla="*/ 3239071 h 3797612"/>
              <a:gd name="connsiteX4453" fmla="*/ 1720180 w 3911893"/>
              <a:gd name="connsiteY4453" fmla="*/ 3233417 h 3797612"/>
              <a:gd name="connsiteX4454" fmla="*/ 1716528 w 3911893"/>
              <a:gd name="connsiteY4454" fmla="*/ 3233769 h 3797612"/>
              <a:gd name="connsiteX4455" fmla="*/ 1729351 w 3911893"/>
              <a:gd name="connsiteY4455" fmla="*/ 3214097 h 3797612"/>
              <a:gd name="connsiteX4456" fmla="*/ 1726273 w 3911893"/>
              <a:gd name="connsiteY4456" fmla="*/ 3201489 h 3797612"/>
              <a:gd name="connsiteX4457" fmla="*/ 1719682 w 3911893"/>
              <a:gd name="connsiteY4457" fmla="*/ 3209499 h 3797612"/>
              <a:gd name="connsiteX4458" fmla="*/ 1718035 w 3911893"/>
              <a:gd name="connsiteY4458" fmla="*/ 3211502 h 3797612"/>
              <a:gd name="connsiteX4459" fmla="*/ 1717772 w 3911893"/>
              <a:gd name="connsiteY4459" fmla="*/ 3208813 h 3797612"/>
              <a:gd name="connsiteX4460" fmla="*/ 1720105 w 3911893"/>
              <a:gd name="connsiteY4460" fmla="*/ 3200461 h 3797612"/>
              <a:gd name="connsiteX4461" fmla="*/ 1724485 w 3911893"/>
              <a:gd name="connsiteY4461" fmla="*/ 3183227 h 3797612"/>
              <a:gd name="connsiteX4462" fmla="*/ 1720474 w 3911893"/>
              <a:gd name="connsiteY4462" fmla="*/ 3179927 h 3797612"/>
              <a:gd name="connsiteX4463" fmla="*/ 1700920 w 3911893"/>
              <a:gd name="connsiteY4463" fmla="*/ 3187345 h 3797612"/>
              <a:gd name="connsiteX4464" fmla="*/ 1695977 w 3911893"/>
              <a:gd name="connsiteY4464" fmla="*/ 3193353 h 3797612"/>
              <a:gd name="connsiteX4465" fmla="*/ 1701993 w 3911893"/>
              <a:gd name="connsiteY4465" fmla="*/ 3198303 h 3797612"/>
              <a:gd name="connsiteX4466" fmla="*/ 1699412 w 3911893"/>
              <a:gd name="connsiteY4466" fmla="*/ 3209613 h 3797612"/>
              <a:gd name="connsiteX4467" fmla="*/ 1690817 w 3911893"/>
              <a:gd name="connsiteY4467" fmla="*/ 3215973 h 3797612"/>
              <a:gd name="connsiteX4468" fmla="*/ 1685158 w 3911893"/>
              <a:gd name="connsiteY4468" fmla="*/ 3214676 h 3797612"/>
              <a:gd name="connsiteX4469" fmla="*/ 1680573 w 3911893"/>
              <a:gd name="connsiteY4469" fmla="*/ 3224336 h 3797612"/>
              <a:gd name="connsiteX4470" fmla="*/ 1682003 w 3911893"/>
              <a:gd name="connsiteY4470" fmla="*/ 3238946 h 3797612"/>
              <a:gd name="connsiteX4471" fmla="*/ 1705569 w 3911893"/>
              <a:gd name="connsiteY4471" fmla="*/ 3234827 h 3797612"/>
              <a:gd name="connsiteX4472" fmla="*/ 1677776 w 3911893"/>
              <a:gd name="connsiteY4472" fmla="*/ 3252258 h 3797612"/>
              <a:gd name="connsiteX4473" fmla="*/ 1675196 w 3911893"/>
              <a:gd name="connsiteY4473" fmla="*/ 3263568 h 3797612"/>
              <a:gd name="connsiteX4474" fmla="*/ 1670610 w 3911893"/>
              <a:gd name="connsiteY4474" fmla="*/ 3273228 h 3797612"/>
              <a:gd name="connsiteX4475" fmla="*/ 1666242 w 3911893"/>
              <a:gd name="connsiteY4475" fmla="*/ 3266276 h 3797612"/>
              <a:gd name="connsiteX4476" fmla="*/ 1672833 w 3911893"/>
              <a:gd name="connsiteY4476" fmla="*/ 3258266 h 3797612"/>
              <a:gd name="connsiteX4477" fmla="*/ 1663164 w 3911893"/>
              <a:gd name="connsiteY4477" fmla="*/ 3253669 h 3797612"/>
              <a:gd name="connsiteX4478" fmla="*/ 1658936 w 3911893"/>
              <a:gd name="connsiteY4478" fmla="*/ 3266982 h 3797612"/>
              <a:gd name="connsiteX4479" fmla="*/ 1653636 w 3911893"/>
              <a:gd name="connsiteY4479" fmla="*/ 3269337 h 3797612"/>
              <a:gd name="connsiteX4480" fmla="*/ 1640594 w 3911893"/>
              <a:gd name="connsiteY4480" fmla="*/ 3305622 h 3797612"/>
              <a:gd name="connsiteX4481" fmla="*/ 1621895 w 3911893"/>
              <a:gd name="connsiteY4481" fmla="*/ 3340610 h 3797612"/>
              <a:gd name="connsiteX4482" fmla="*/ 1614014 w 3911893"/>
              <a:gd name="connsiteY4482" fmla="*/ 3354276 h 3797612"/>
              <a:gd name="connsiteX4483" fmla="*/ 1607999 w 3911893"/>
              <a:gd name="connsiteY4483" fmla="*/ 3349326 h 3797612"/>
              <a:gd name="connsiteX4484" fmla="*/ 1606709 w 3911893"/>
              <a:gd name="connsiteY4484" fmla="*/ 3354981 h 3797612"/>
              <a:gd name="connsiteX4485" fmla="*/ 1612367 w 3911893"/>
              <a:gd name="connsiteY4485" fmla="*/ 3356278 h 3797612"/>
              <a:gd name="connsiteX4486" fmla="*/ 1598828 w 3911893"/>
              <a:gd name="connsiteY4486" fmla="*/ 3368646 h 3797612"/>
              <a:gd name="connsiteX4487" fmla="*/ 1601191 w 3911893"/>
              <a:gd name="connsiteY4487" fmla="*/ 3373948 h 3797612"/>
              <a:gd name="connsiteX4488" fmla="*/ 1588725 w 3911893"/>
              <a:gd name="connsiteY4488" fmla="*/ 3397274 h 3797612"/>
              <a:gd name="connsiteX4489" fmla="*/ 1575543 w 3911893"/>
              <a:gd name="connsiteY4489" fmla="*/ 3413294 h 3797612"/>
              <a:gd name="connsiteX4490" fmla="*/ 1549679 w 3911893"/>
              <a:gd name="connsiteY4490" fmla="*/ 3469252 h 3797612"/>
              <a:gd name="connsiteX4491" fmla="*/ 1548388 w 3911893"/>
              <a:gd name="connsiteY4491" fmla="*/ 3474908 h 3797612"/>
              <a:gd name="connsiteX4492" fmla="*/ 1535922 w 3911893"/>
              <a:gd name="connsiteY4492" fmla="*/ 3498233 h 3797612"/>
              <a:gd name="connsiteX4493" fmla="*/ 1539932 w 3911893"/>
              <a:gd name="connsiteY4493" fmla="*/ 3501533 h 3797612"/>
              <a:gd name="connsiteX4494" fmla="*/ 1539001 w 3911893"/>
              <a:gd name="connsiteY4494" fmla="*/ 3510840 h 3797612"/>
              <a:gd name="connsiteX4495" fmla="*/ 1533342 w 3911893"/>
              <a:gd name="connsiteY4495" fmla="*/ 3509543 h 3797612"/>
              <a:gd name="connsiteX4496" fmla="*/ 1530980 w 3911893"/>
              <a:gd name="connsiteY4496" fmla="*/ 3504240 h 3797612"/>
              <a:gd name="connsiteX4497" fmla="*/ 1540150 w 3911893"/>
              <a:gd name="connsiteY4497" fmla="*/ 3484920 h 3797612"/>
              <a:gd name="connsiteX4498" fmla="*/ 1524606 w 3911893"/>
              <a:gd name="connsiteY4498" fmla="*/ 3495639 h 3797612"/>
              <a:gd name="connsiteX4499" fmla="*/ 1526394 w 3911893"/>
              <a:gd name="connsiteY4499" fmla="*/ 3513900 h 3797612"/>
              <a:gd name="connsiteX4500" fmla="*/ 1518730 w 3911893"/>
              <a:gd name="connsiteY4500" fmla="*/ 3510954 h 3797612"/>
              <a:gd name="connsiteX4501" fmla="*/ 1506840 w 3911893"/>
              <a:gd name="connsiteY4501" fmla="*/ 3521319 h 3797612"/>
              <a:gd name="connsiteX4502" fmla="*/ 1504476 w 3911893"/>
              <a:gd name="connsiteY4502" fmla="*/ 3516017 h 3797612"/>
              <a:gd name="connsiteX4503" fmla="*/ 1490937 w 3911893"/>
              <a:gd name="connsiteY4503" fmla="*/ 3528385 h 3797612"/>
              <a:gd name="connsiteX4504" fmla="*/ 1476824 w 3911893"/>
              <a:gd name="connsiteY4504" fmla="*/ 3553713 h 3797612"/>
              <a:gd name="connsiteX4505" fmla="*/ 1472238 w 3911893"/>
              <a:gd name="connsiteY4505" fmla="*/ 3563373 h 3797612"/>
              <a:gd name="connsiteX4506" fmla="*/ 1475891 w 3911893"/>
              <a:gd name="connsiteY4506" fmla="*/ 3563020 h 3797612"/>
              <a:gd name="connsiteX4507" fmla="*/ 1470949 w 3911893"/>
              <a:gd name="connsiteY4507" fmla="*/ 3569028 h 3797612"/>
              <a:gd name="connsiteX4508" fmla="*/ 1463642 w 3911893"/>
              <a:gd name="connsiteY4508" fmla="*/ 3569733 h 3797612"/>
              <a:gd name="connsiteX4509" fmla="*/ 1452109 w 3911893"/>
              <a:gd name="connsiteY4509" fmla="*/ 3583751 h 3797612"/>
              <a:gd name="connsiteX4510" fmla="*/ 1434342 w 3911893"/>
              <a:gd name="connsiteY4510" fmla="*/ 3609432 h 3797612"/>
              <a:gd name="connsiteX4511" fmla="*/ 1424291 w 3911893"/>
              <a:gd name="connsiteY4511" fmla="*/ 3621647 h 3797612"/>
              <a:gd name="connsiteX4512" fmla="*/ 1423660 w 3911893"/>
              <a:gd name="connsiteY4512" fmla="*/ 3620371 h 3797612"/>
              <a:gd name="connsiteX4513" fmla="*/ 1422808 w 3911893"/>
              <a:gd name="connsiteY4513" fmla="*/ 3623450 h 3797612"/>
              <a:gd name="connsiteX4514" fmla="*/ 1424250 w 3911893"/>
              <a:gd name="connsiteY4514" fmla="*/ 3621698 h 3797612"/>
              <a:gd name="connsiteX4515" fmla="*/ 1424291 w 3911893"/>
              <a:gd name="connsiteY4515" fmla="*/ 3621647 h 3797612"/>
              <a:gd name="connsiteX4516" fmla="*/ 1426819 w 3911893"/>
              <a:gd name="connsiteY4516" fmla="*/ 3626749 h 3797612"/>
              <a:gd name="connsiteX4517" fmla="*/ 1417865 w 3911893"/>
              <a:gd name="connsiteY4517" fmla="*/ 3629458 h 3797612"/>
              <a:gd name="connsiteX4518" fmla="*/ 1413280 w 3911893"/>
              <a:gd name="connsiteY4518" fmla="*/ 3639118 h 3797612"/>
              <a:gd name="connsiteX4519" fmla="*/ 1377964 w 3911893"/>
              <a:gd name="connsiteY4519" fmla="*/ 3673866 h 3797612"/>
              <a:gd name="connsiteX4520" fmla="*/ 1362777 w 3911893"/>
              <a:gd name="connsiteY4520" fmla="*/ 3688238 h 3797612"/>
              <a:gd name="connsiteX4521" fmla="*/ 1354181 w 3911893"/>
              <a:gd name="connsiteY4521" fmla="*/ 3694597 h 3797612"/>
              <a:gd name="connsiteX4522" fmla="*/ 1355471 w 3911893"/>
              <a:gd name="connsiteY4522" fmla="*/ 3688943 h 3797612"/>
              <a:gd name="connsiteX4523" fmla="*/ 1346518 w 3911893"/>
              <a:gd name="connsiteY4523" fmla="*/ 3691651 h 3797612"/>
              <a:gd name="connsiteX4524" fmla="*/ 1350886 w 3911893"/>
              <a:gd name="connsiteY4524" fmla="*/ 3698603 h 3797612"/>
              <a:gd name="connsiteX4525" fmla="*/ 1340285 w 3911893"/>
              <a:gd name="connsiteY4525" fmla="*/ 3703313 h 3797612"/>
              <a:gd name="connsiteX4526" fmla="*/ 1333911 w 3911893"/>
              <a:gd name="connsiteY4526" fmla="*/ 3694711 h 3797612"/>
              <a:gd name="connsiteX4527" fmla="*/ 1336849 w 3911893"/>
              <a:gd name="connsiteY4527" fmla="*/ 3687053 h 3797612"/>
              <a:gd name="connsiteX4528" fmla="*/ 1332698 w 3911893"/>
              <a:gd name="connsiteY4528" fmla="*/ 3663489 h 3797612"/>
              <a:gd name="connsiteX4529" fmla="*/ 1343594 w 3911893"/>
              <a:gd name="connsiteY4529" fmla="*/ 3605289 h 3797612"/>
              <a:gd name="connsiteX4530" fmla="*/ 1340873 w 3911893"/>
              <a:gd name="connsiteY4530" fmla="*/ 3596335 h 3797612"/>
              <a:gd name="connsiteX4531" fmla="*/ 1348179 w 3911893"/>
              <a:gd name="connsiteY4531" fmla="*/ 3595629 h 3797612"/>
              <a:gd name="connsiteX4532" fmla="*/ 1351692 w 3911893"/>
              <a:gd name="connsiteY4532" fmla="*/ 3575011 h 3797612"/>
              <a:gd name="connsiteX4533" fmla="*/ 1360645 w 3911893"/>
              <a:gd name="connsiteY4533" fmla="*/ 3572303 h 3797612"/>
              <a:gd name="connsiteX4534" fmla="*/ 1359930 w 3911893"/>
              <a:gd name="connsiteY4534" fmla="*/ 3564999 h 3797612"/>
              <a:gd name="connsiteX4535" fmla="*/ 1354630 w 3911893"/>
              <a:gd name="connsiteY4535" fmla="*/ 3567354 h 3797612"/>
              <a:gd name="connsiteX4536" fmla="*/ 1355919 w 3911893"/>
              <a:gd name="connsiteY4536" fmla="*/ 3561699 h 3797612"/>
              <a:gd name="connsiteX4537" fmla="*/ 1345676 w 3911893"/>
              <a:gd name="connsiteY4537" fmla="*/ 3570062 h 3797612"/>
              <a:gd name="connsiteX4538" fmla="*/ 1333568 w 3911893"/>
              <a:gd name="connsiteY4538" fmla="*/ 3597040 h 3797612"/>
              <a:gd name="connsiteX4539" fmla="*/ 1324257 w 3911893"/>
              <a:gd name="connsiteY4539" fmla="*/ 3596095 h 3797612"/>
              <a:gd name="connsiteX4540" fmla="*/ 1316593 w 3911893"/>
              <a:gd name="connsiteY4540" fmla="*/ 3593148 h 3797612"/>
              <a:gd name="connsiteX4541" fmla="*/ 1317665 w 3911893"/>
              <a:gd name="connsiteY4541" fmla="*/ 3604106 h 3797612"/>
              <a:gd name="connsiteX4542" fmla="*/ 1319314 w 3911893"/>
              <a:gd name="connsiteY4542" fmla="*/ 3602102 h 3797612"/>
              <a:gd name="connsiteX4543" fmla="*/ 1320029 w 3911893"/>
              <a:gd name="connsiteY4543" fmla="*/ 3609408 h 3797612"/>
              <a:gd name="connsiteX4544" fmla="*/ 1316376 w 3911893"/>
              <a:gd name="connsiteY4544" fmla="*/ 3609760 h 3797612"/>
              <a:gd name="connsiteX4545" fmla="*/ 1320743 w 3911893"/>
              <a:gd name="connsiteY4545" fmla="*/ 3616713 h 3797612"/>
              <a:gd name="connsiteX4546" fmla="*/ 1313438 w 3911893"/>
              <a:gd name="connsiteY4546" fmla="*/ 3617418 h 3797612"/>
              <a:gd name="connsiteX4547" fmla="*/ 1311433 w 3911893"/>
              <a:gd name="connsiteY4547" fmla="*/ 3615768 h 3797612"/>
              <a:gd name="connsiteX4548" fmla="*/ 1310500 w 3911893"/>
              <a:gd name="connsiteY4548" fmla="*/ 3625076 h 3797612"/>
              <a:gd name="connsiteX4549" fmla="*/ 1303552 w 3911893"/>
              <a:gd name="connsiteY4549" fmla="*/ 3629434 h 3797612"/>
              <a:gd name="connsiteX4550" fmla="*/ 1301189 w 3911893"/>
              <a:gd name="connsiteY4550" fmla="*/ 3624131 h 3797612"/>
              <a:gd name="connsiteX4551" fmla="*/ 1295888 w 3911893"/>
              <a:gd name="connsiteY4551" fmla="*/ 3626486 h 3797612"/>
              <a:gd name="connsiteX4552" fmla="*/ 1292593 w 3911893"/>
              <a:gd name="connsiteY4552" fmla="*/ 3630492 h 3797612"/>
              <a:gd name="connsiteX4553" fmla="*/ 1301904 w 3911893"/>
              <a:gd name="connsiteY4553" fmla="*/ 3631436 h 3797612"/>
              <a:gd name="connsiteX4554" fmla="*/ 1300614 w 3911893"/>
              <a:gd name="connsiteY4554" fmla="*/ 3637091 h 3797612"/>
              <a:gd name="connsiteX4555" fmla="*/ 1291303 w 3911893"/>
              <a:gd name="connsiteY4555" fmla="*/ 3636146 h 3797612"/>
              <a:gd name="connsiteX4556" fmla="*/ 1290182 w 3911893"/>
              <a:gd name="connsiteY4556" fmla="*/ 3641063 h 3797612"/>
              <a:gd name="connsiteX4557" fmla="*/ 1288008 w 3911893"/>
              <a:gd name="connsiteY4557" fmla="*/ 3640151 h 3797612"/>
              <a:gd name="connsiteX4558" fmla="*/ 1284712 w 3911893"/>
              <a:gd name="connsiteY4558" fmla="*/ 3644156 h 3797612"/>
              <a:gd name="connsiteX4559" fmla="*/ 1287433 w 3911893"/>
              <a:gd name="connsiteY4559" fmla="*/ 3653112 h 3797612"/>
              <a:gd name="connsiteX4560" fmla="*/ 1292733 w 3911893"/>
              <a:gd name="connsiteY4560" fmla="*/ 3650756 h 3797612"/>
              <a:gd name="connsiteX4561" fmla="*/ 1293448 w 3911893"/>
              <a:gd name="connsiteY4561" fmla="*/ 3658061 h 3797612"/>
              <a:gd name="connsiteX4562" fmla="*/ 1277329 w 3911893"/>
              <a:gd name="connsiteY4562" fmla="*/ 3681739 h 3797612"/>
              <a:gd name="connsiteX4563" fmla="*/ 1265438 w 3911893"/>
              <a:gd name="connsiteY4563" fmla="*/ 3692104 h 3797612"/>
              <a:gd name="connsiteX4564" fmla="*/ 1273319 w 3911893"/>
              <a:gd name="connsiteY4564" fmla="*/ 3678439 h 3797612"/>
              <a:gd name="connsiteX4565" fmla="*/ 1263650 w 3911893"/>
              <a:gd name="connsiteY4565" fmla="*/ 3673842 h 3797612"/>
              <a:gd name="connsiteX4566" fmla="*/ 1264941 w 3911893"/>
              <a:gd name="connsiteY4566" fmla="*/ 3668187 h 3797612"/>
              <a:gd name="connsiteX4567" fmla="*/ 1249396 w 3911893"/>
              <a:gd name="connsiteY4567" fmla="*/ 3678905 h 3797612"/>
              <a:gd name="connsiteX4568" fmla="*/ 1246459 w 3911893"/>
              <a:gd name="connsiteY4568" fmla="*/ 3686563 h 3797612"/>
              <a:gd name="connsiteX4569" fmla="*/ 1244274 w 3911893"/>
              <a:gd name="connsiteY4569" fmla="*/ 3686774 h 3797612"/>
              <a:gd name="connsiteX4570" fmla="*/ 1243813 w 3911893"/>
              <a:gd name="connsiteY4570" fmla="*/ 3683967 h 3797612"/>
              <a:gd name="connsiteX4571" fmla="*/ 1242806 w 3911893"/>
              <a:gd name="connsiteY4571" fmla="*/ 3686915 h 3797612"/>
              <a:gd name="connsiteX4572" fmla="*/ 1244274 w 3911893"/>
              <a:gd name="connsiteY4572" fmla="*/ 3686774 h 3797612"/>
              <a:gd name="connsiteX4573" fmla="*/ 1245168 w 3911893"/>
              <a:gd name="connsiteY4573" fmla="*/ 3692218 h 3797612"/>
              <a:gd name="connsiteX4574" fmla="*/ 1239868 w 3911893"/>
              <a:gd name="connsiteY4574" fmla="*/ 3694573 h 3797612"/>
              <a:gd name="connsiteX4575" fmla="*/ 1240941 w 3911893"/>
              <a:gd name="connsiteY4575" fmla="*/ 3705531 h 3797612"/>
              <a:gd name="connsiteX4576" fmla="*/ 1238003 w 3911893"/>
              <a:gd name="connsiteY4576" fmla="*/ 3713188 h 3797612"/>
              <a:gd name="connsiteX4577" fmla="*/ 1242371 w 3911893"/>
              <a:gd name="connsiteY4577" fmla="*/ 3720140 h 3797612"/>
              <a:gd name="connsiteX4578" fmla="*/ 1233417 w 3911893"/>
              <a:gd name="connsiteY4578" fmla="*/ 3722848 h 3797612"/>
              <a:gd name="connsiteX4579" fmla="*/ 1232485 w 3911893"/>
              <a:gd name="connsiteY4579" fmla="*/ 3732155 h 3797612"/>
              <a:gd name="connsiteX4580" fmla="*/ 1224821 w 3911893"/>
              <a:gd name="connsiteY4580" fmla="*/ 3729209 h 3797612"/>
              <a:gd name="connsiteX4581" fmla="*/ 1219521 w 3911893"/>
              <a:gd name="connsiteY4581" fmla="*/ 3731564 h 3797612"/>
              <a:gd name="connsiteX4582" fmla="*/ 1205764 w 3911893"/>
              <a:gd name="connsiteY4582" fmla="*/ 3760544 h 3797612"/>
              <a:gd name="connsiteX4583" fmla="*/ 1209558 w 3911893"/>
              <a:gd name="connsiteY4583" fmla="*/ 3780456 h 3797612"/>
              <a:gd name="connsiteX4584" fmla="*/ 1205905 w 3911893"/>
              <a:gd name="connsiteY4584" fmla="*/ 3780809 h 3797612"/>
              <a:gd name="connsiteX4585" fmla="*/ 1203682 w 3911893"/>
              <a:gd name="connsiteY4585" fmla="*/ 3795772 h 3797612"/>
              <a:gd name="connsiteX4586" fmla="*/ 1196952 w 3911893"/>
              <a:gd name="connsiteY4586" fmla="*/ 3783517 h 3797612"/>
              <a:gd name="connsiteX4587" fmla="*/ 1195521 w 3911893"/>
              <a:gd name="connsiteY4587" fmla="*/ 3768907 h 3797612"/>
              <a:gd name="connsiteX4588" fmla="*/ 1199174 w 3911893"/>
              <a:gd name="connsiteY4588" fmla="*/ 3768555 h 3797612"/>
              <a:gd name="connsiteX4589" fmla="*/ 1198816 w 3911893"/>
              <a:gd name="connsiteY4589" fmla="*/ 3764902 h 3797612"/>
              <a:gd name="connsiteX4590" fmla="*/ 1189505 w 3911893"/>
              <a:gd name="connsiteY4590" fmla="*/ 3763957 h 3797612"/>
              <a:gd name="connsiteX4591" fmla="*/ 1191868 w 3911893"/>
              <a:gd name="connsiteY4591" fmla="*/ 3769260 h 3797612"/>
              <a:gd name="connsiteX4592" fmla="*/ 1179262 w 3911893"/>
              <a:gd name="connsiteY4592" fmla="*/ 3772320 h 3797612"/>
              <a:gd name="connsiteX4593" fmla="*/ 1172671 w 3911893"/>
              <a:gd name="connsiteY4593" fmla="*/ 3780331 h 3797612"/>
              <a:gd name="connsiteX4594" fmla="*/ 1167013 w 3911893"/>
              <a:gd name="connsiteY4594" fmla="*/ 3779034 h 3797612"/>
              <a:gd name="connsiteX4595" fmla="*/ 1165008 w 3911893"/>
              <a:gd name="connsiteY4595" fmla="*/ 3777384 h 3797612"/>
              <a:gd name="connsiteX4596" fmla="*/ 1164433 w 3911893"/>
              <a:gd name="connsiteY4596" fmla="*/ 3790344 h 3797612"/>
              <a:gd name="connsiteX4597" fmla="*/ 1160422 w 3911893"/>
              <a:gd name="connsiteY4597" fmla="*/ 3787044 h 3797612"/>
              <a:gd name="connsiteX4598" fmla="*/ 1151518 w 3911893"/>
              <a:gd name="connsiteY4598" fmla="*/ 3788913 h 3797612"/>
              <a:gd name="connsiteX4599" fmla="*/ 1152492 w 3911893"/>
              <a:gd name="connsiteY4599" fmla="*/ 3786081 h 3797612"/>
              <a:gd name="connsiteX4600" fmla="*/ 1152573 w 3911893"/>
              <a:gd name="connsiteY4600" fmla="*/ 3785477 h 3797612"/>
              <a:gd name="connsiteX4601" fmla="*/ 1155697 w 3911893"/>
              <a:gd name="connsiteY4601" fmla="*/ 3776439 h 3797612"/>
              <a:gd name="connsiteX4602" fmla="*/ 1150039 w 3911893"/>
              <a:gd name="connsiteY4602" fmla="*/ 3775141 h 3797612"/>
              <a:gd name="connsiteX4603" fmla="*/ 1132847 w 3911893"/>
              <a:gd name="connsiteY4603" fmla="*/ 3787863 h 3797612"/>
              <a:gd name="connsiteX4604" fmla="*/ 1131282 w 3911893"/>
              <a:gd name="connsiteY4604" fmla="*/ 3771883 h 3797612"/>
              <a:gd name="connsiteX4605" fmla="*/ 1131271 w 3911893"/>
              <a:gd name="connsiteY4605" fmla="*/ 3771766 h 3797612"/>
              <a:gd name="connsiteX4606" fmla="*/ 1132349 w 3911893"/>
              <a:gd name="connsiteY4606" fmla="*/ 3763946 h 3797612"/>
              <a:gd name="connsiteX4607" fmla="*/ 1130344 w 3911893"/>
              <a:gd name="connsiteY4607" fmla="*/ 3762296 h 3797612"/>
              <a:gd name="connsiteX4608" fmla="*/ 1122106 w 3911893"/>
              <a:gd name="connsiteY4608" fmla="*/ 3772308 h 3797612"/>
              <a:gd name="connsiteX4609" fmla="*/ 1113867 w 3911893"/>
              <a:gd name="connsiteY4609" fmla="*/ 3782321 h 3797612"/>
              <a:gd name="connsiteX4610" fmla="*/ 1112577 w 3911893"/>
              <a:gd name="connsiteY4610" fmla="*/ 3787976 h 3797612"/>
              <a:gd name="connsiteX4611" fmla="*/ 1099255 w 3911893"/>
              <a:gd name="connsiteY4611" fmla="*/ 3783732 h 3797612"/>
              <a:gd name="connsiteX4612" fmla="*/ 1092664 w 3911893"/>
              <a:gd name="connsiteY4612" fmla="*/ 3791742 h 3797612"/>
              <a:gd name="connsiteX4613" fmla="*/ 1093597 w 3911893"/>
              <a:gd name="connsiteY4613" fmla="*/ 3782435 h 3797612"/>
              <a:gd name="connsiteX4614" fmla="*/ 1089587 w 3911893"/>
              <a:gd name="connsiteY4614" fmla="*/ 3779135 h 3797612"/>
              <a:gd name="connsiteX4615" fmla="*/ 1080991 w 3911893"/>
              <a:gd name="connsiteY4615" fmla="*/ 3785495 h 3797612"/>
              <a:gd name="connsiteX4616" fmla="*/ 1076265 w 3911893"/>
              <a:gd name="connsiteY4616" fmla="*/ 3774891 h 3797612"/>
              <a:gd name="connsiteX4617" fmla="*/ 1068384 w 3911893"/>
              <a:gd name="connsiteY4617" fmla="*/ 3788556 h 3797612"/>
              <a:gd name="connsiteX4618" fmla="*/ 1070390 w 3911893"/>
              <a:gd name="connsiteY4618" fmla="*/ 3790206 h 3797612"/>
              <a:gd name="connsiteX4619" fmla="*/ 1065446 w 3911893"/>
              <a:gd name="connsiteY4619" fmla="*/ 3796214 h 3797612"/>
              <a:gd name="connsiteX4620" fmla="*/ 1061794 w 3911893"/>
              <a:gd name="connsiteY4620" fmla="*/ 3796566 h 3797612"/>
              <a:gd name="connsiteX4621" fmla="*/ 1064374 w 3911893"/>
              <a:gd name="connsiteY4621" fmla="*/ 3785256 h 3797612"/>
              <a:gd name="connsiteX4622" fmla="*/ 1060721 w 3911893"/>
              <a:gd name="connsiteY4622" fmla="*/ 3785609 h 3797612"/>
              <a:gd name="connsiteX4623" fmla="*/ 1065664 w 3911893"/>
              <a:gd name="connsiteY4623" fmla="*/ 3779601 h 3797612"/>
              <a:gd name="connsiteX4624" fmla="*/ 1066814 w 3911893"/>
              <a:gd name="connsiteY4624" fmla="*/ 3753681 h 3797612"/>
              <a:gd name="connsiteX4625" fmla="*/ 1056570 w 3911893"/>
              <a:gd name="connsiteY4625" fmla="*/ 3762045 h 3797612"/>
              <a:gd name="connsiteX4626" fmla="*/ 1043747 w 3911893"/>
              <a:gd name="connsiteY4626" fmla="*/ 3781717 h 3797612"/>
              <a:gd name="connsiteX4627" fmla="*/ 1044321 w 3911893"/>
              <a:gd name="connsiteY4627" fmla="*/ 3768757 h 3797612"/>
              <a:gd name="connsiteX4628" fmla="*/ 1049264 w 3911893"/>
              <a:gd name="connsiteY4628" fmla="*/ 3762749 h 3797612"/>
              <a:gd name="connsiteX4629" fmla="*/ 1044896 w 3911893"/>
              <a:gd name="connsiteY4629" fmla="*/ 3755798 h 3797612"/>
              <a:gd name="connsiteX4630" fmla="*/ 1029710 w 3911893"/>
              <a:gd name="connsiteY4630" fmla="*/ 3770168 h 3797612"/>
              <a:gd name="connsiteX4631" fmla="*/ 1028061 w 3911893"/>
              <a:gd name="connsiteY4631" fmla="*/ 3772171 h 3797612"/>
              <a:gd name="connsiteX4632" fmla="*/ 1015813 w 3911893"/>
              <a:gd name="connsiteY4632" fmla="*/ 3778884 h 3797612"/>
              <a:gd name="connsiteX4633" fmla="*/ 1012875 w 3911893"/>
              <a:gd name="connsiteY4633" fmla="*/ 3786542 h 3797612"/>
              <a:gd name="connsiteX4634" fmla="*/ 1007217 w 3911893"/>
              <a:gd name="connsiteY4634" fmla="*/ 3785244 h 3797612"/>
              <a:gd name="connsiteX4635" fmla="*/ 1011802 w 3911893"/>
              <a:gd name="connsiteY4635" fmla="*/ 3775584 h 3797612"/>
              <a:gd name="connsiteX4636" fmla="*/ 982579 w 3911893"/>
              <a:gd name="connsiteY4636" fmla="*/ 3778405 h 3797612"/>
              <a:gd name="connsiteX4637" fmla="*/ 975989 w 3911893"/>
              <a:gd name="connsiteY4637" fmla="*/ 3786416 h 3797612"/>
              <a:gd name="connsiteX4638" fmla="*/ 983652 w 3911893"/>
              <a:gd name="connsiteY4638" fmla="*/ 3789363 h 3797612"/>
              <a:gd name="connsiteX4639" fmla="*/ 988595 w 3911893"/>
              <a:gd name="connsiteY4639" fmla="*/ 3783355 h 3797612"/>
              <a:gd name="connsiteX4640" fmla="*/ 990958 w 3911893"/>
              <a:gd name="connsiteY4640" fmla="*/ 3788657 h 3797612"/>
              <a:gd name="connsiteX4641" fmla="*/ 996258 w 3911893"/>
              <a:gd name="connsiteY4641" fmla="*/ 3786302 h 3797612"/>
              <a:gd name="connsiteX4642" fmla="*/ 1003564 w 3911893"/>
              <a:gd name="connsiteY4642" fmla="*/ 3785597 h 3797612"/>
              <a:gd name="connsiteX4643" fmla="*/ 993678 w 3911893"/>
              <a:gd name="connsiteY4643" fmla="*/ 3797612 h 3797612"/>
              <a:gd name="connsiteX4644" fmla="*/ 991316 w 3911893"/>
              <a:gd name="connsiteY4644" fmla="*/ 3792309 h 3797612"/>
              <a:gd name="connsiteX4645" fmla="*/ 972693 w 3911893"/>
              <a:gd name="connsiteY4645" fmla="*/ 3790421 h 3797612"/>
              <a:gd name="connsiteX4646" fmla="*/ 966677 w 3911893"/>
              <a:gd name="connsiteY4646" fmla="*/ 3785471 h 3797612"/>
              <a:gd name="connsiteX4647" fmla="*/ 954072 w 3911893"/>
              <a:gd name="connsiteY4647" fmla="*/ 3788531 h 3797612"/>
              <a:gd name="connsiteX4648" fmla="*/ 949128 w 3911893"/>
              <a:gd name="connsiteY4648" fmla="*/ 3794539 h 3797612"/>
              <a:gd name="connsiteX4649" fmla="*/ 942397 w 3911893"/>
              <a:gd name="connsiteY4649" fmla="*/ 3782285 h 3797612"/>
              <a:gd name="connsiteX4650" fmla="*/ 951351 w 3911893"/>
              <a:gd name="connsiteY4650" fmla="*/ 3779577 h 3797612"/>
              <a:gd name="connsiteX4651" fmla="*/ 952283 w 3911893"/>
              <a:gd name="connsiteY4651" fmla="*/ 3770269 h 3797612"/>
              <a:gd name="connsiteX4652" fmla="*/ 946982 w 3911893"/>
              <a:gd name="connsiteY4652" fmla="*/ 3772625 h 3797612"/>
              <a:gd name="connsiteX4653" fmla="*/ 948630 w 3911893"/>
              <a:gd name="connsiteY4653" fmla="*/ 3770623 h 3797612"/>
              <a:gd name="connsiteX4654" fmla="*/ 940392 w 3911893"/>
              <a:gd name="connsiteY4654" fmla="*/ 3780635 h 3797612"/>
              <a:gd name="connsiteX4655" fmla="*/ 933444 w 3911893"/>
              <a:gd name="connsiteY4655" fmla="*/ 3784993 h 3797612"/>
              <a:gd name="connsiteX4656" fmla="*/ 932511 w 3911893"/>
              <a:gd name="connsiteY4656" fmla="*/ 3794301 h 3797612"/>
              <a:gd name="connsiteX4657" fmla="*/ 919547 w 3911893"/>
              <a:gd name="connsiteY4657" fmla="*/ 3793709 h 3797612"/>
              <a:gd name="connsiteX4658" fmla="*/ 917184 w 3911893"/>
              <a:gd name="connsiteY4658" fmla="*/ 3788406 h 3797612"/>
              <a:gd name="connsiteX4659" fmla="*/ 911526 w 3911893"/>
              <a:gd name="connsiteY4659" fmla="*/ 3787109 h 3797612"/>
              <a:gd name="connsiteX4660" fmla="*/ 909163 w 3911893"/>
              <a:gd name="connsiteY4660" fmla="*/ 3781807 h 3797612"/>
              <a:gd name="connsiteX4661" fmla="*/ 923993 w 3911893"/>
              <a:gd name="connsiteY4661" fmla="*/ 3763783 h 3797612"/>
              <a:gd name="connsiteX4662" fmla="*/ 924781 w 3911893"/>
              <a:gd name="connsiteY4662" fmla="*/ 3757716 h 3797612"/>
              <a:gd name="connsiteX4663" fmla="*/ 924712 w 3911893"/>
              <a:gd name="connsiteY4663" fmla="*/ 3757442 h 3797612"/>
              <a:gd name="connsiteX4664" fmla="*/ 929275 w 3911893"/>
              <a:gd name="connsiteY4664" fmla="*/ 3758895 h 3797612"/>
              <a:gd name="connsiteX4665" fmla="*/ 930940 w 3911893"/>
              <a:gd name="connsiteY4665" fmla="*/ 3759426 h 3797612"/>
              <a:gd name="connsiteX4666" fmla="*/ 934019 w 3911893"/>
              <a:gd name="connsiteY4666" fmla="*/ 3772033 h 3797612"/>
              <a:gd name="connsiteX4667" fmla="*/ 949205 w 3911893"/>
              <a:gd name="connsiteY4667" fmla="*/ 3757662 h 3797612"/>
              <a:gd name="connsiteX4668" fmla="*/ 952143 w 3911893"/>
              <a:gd name="connsiteY4668" fmla="*/ 3750005 h 3797612"/>
              <a:gd name="connsiteX4669" fmla="*/ 955130 w 3911893"/>
              <a:gd name="connsiteY4669" fmla="*/ 3746375 h 3797612"/>
              <a:gd name="connsiteX4670" fmla="*/ 952266 w 3911893"/>
              <a:gd name="connsiteY4670" fmla="*/ 3752729 h 3797612"/>
              <a:gd name="connsiteX4671" fmla="*/ 958733 w 3911893"/>
              <a:gd name="connsiteY4671" fmla="*/ 3741995 h 3797612"/>
              <a:gd name="connsiteX4672" fmla="*/ 957909 w 3911893"/>
              <a:gd name="connsiteY4672" fmla="*/ 3742996 h 3797612"/>
              <a:gd name="connsiteX4673" fmla="*/ 955130 w 3911893"/>
              <a:gd name="connsiteY4673" fmla="*/ 3746375 h 3797612"/>
              <a:gd name="connsiteX4674" fmla="*/ 957635 w 3911893"/>
              <a:gd name="connsiteY4674" fmla="*/ 3740815 h 3797612"/>
              <a:gd name="connsiteX4675" fmla="*/ 967547 w 3911893"/>
              <a:gd name="connsiteY4675" fmla="*/ 3719022 h 3797612"/>
              <a:gd name="connsiteX4676" fmla="*/ 963536 w 3911893"/>
              <a:gd name="connsiteY4676" fmla="*/ 3715722 h 3797612"/>
              <a:gd name="connsiteX4677" fmla="*/ 947992 w 3911893"/>
              <a:gd name="connsiteY4677" fmla="*/ 3726440 h 3797612"/>
              <a:gd name="connsiteX4678" fmla="*/ 952003 w 3911893"/>
              <a:gd name="connsiteY4678" fmla="*/ 3729740 h 3797612"/>
              <a:gd name="connsiteX4679" fmla="*/ 932806 w 3911893"/>
              <a:gd name="connsiteY4679" fmla="*/ 3740811 h 3797612"/>
              <a:gd name="connsiteX4680" fmla="*/ 932231 w 3911893"/>
              <a:gd name="connsiteY4680" fmla="*/ 3753771 h 3797612"/>
              <a:gd name="connsiteX4681" fmla="*/ 925857 w 3911893"/>
              <a:gd name="connsiteY4681" fmla="*/ 3745169 h 3797612"/>
              <a:gd name="connsiteX4682" fmla="*/ 922562 w 3911893"/>
              <a:gd name="connsiteY4682" fmla="*/ 3749174 h 3797612"/>
              <a:gd name="connsiteX4683" fmla="*/ 918551 w 3911893"/>
              <a:gd name="connsiteY4683" fmla="*/ 3745874 h 3797612"/>
              <a:gd name="connsiteX4684" fmla="*/ 905946 w 3911893"/>
              <a:gd name="connsiteY4684" fmla="*/ 3748934 h 3797612"/>
              <a:gd name="connsiteX4685" fmla="*/ 907593 w 3911893"/>
              <a:gd name="connsiteY4685" fmla="*/ 3746932 h 3797612"/>
              <a:gd name="connsiteX4686" fmla="*/ 900287 w 3911893"/>
              <a:gd name="connsiteY4686" fmla="*/ 3747637 h 3797612"/>
              <a:gd name="connsiteX4687" fmla="*/ 906661 w 3911893"/>
              <a:gd name="connsiteY4687" fmla="*/ 3756239 h 3797612"/>
              <a:gd name="connsiteX4688" fmla="*/ 903365 w 3911893"/>
              <a:gd name="connsiteY4688" fmla="*/ 3760245 h 3797612"/>
              <a:gd name="connsiteX4689" fmla="*/ 891691 w 3911893"/>
              <a:gd name="connsiteY4689" fmla="*/ 3753998 h 3797612"/>
              <a:gd name="connsiteX4690" fmla="*/ 896634 w 3911893"/>
              <a:gd name="connsiteY4690" fmla="*/ 3747990 h 3797612"/>
              <a:gd name="connsiteX4691" fmla="*/ 898282 w 3911893"/>
              <a:gd name="connsiteY4691" fmla="*/ 3745988 h 3797612"/>
              <a:gd name="connsiteX4692" fmla="*/ 891909 w 3911893"/>
              <a:gd name="connsiteY4692" fmla="*/ 3737385 h 3797612"/>
              <a:gd name="connsiteX4693" fmla="*/ 888971 w 3911893"/>
              <a:gd name="connsiteY4693" fmla="*/ 3745043 h 3797612"/>
              <a:gd name="connsiteX4694" fmla="*/ 880017 w 3911893"/>
              <a:gd name="connsiteY4694" fmla="*/ 3747751 h 3797612"/>
              <a:gd name="connsiteX4695" fmla="*/ 882955 w 3911893"/>
              <a:gd name="connsiteY4695" fmla="*/ 3740093 h 3797612"/>
              <a:gd name="connsiteX4696" fmla="*/ 889903 w 3911893"/>
              <a:gd name="connsiteY4696" fmla="*/ 3735735 h 3797612"/>
              <a:gd name="connsiteX4697" fmla="*/ 892841 w 3911893"/>
              <a:gd name="connsiteY4697" fmla="*/ 3728078 h 3797612"/>
              <a:gd name="connsiteX4698" fmla="*/ 892483 w 3911893"/>
              <a:gd name="connsiteY4698" fmla="*/ 3724426 h 3797612"/>
              <a:gd name="connsiteX4699" fmla="*/ 886825 w 3911893"/>
              <a:gd name="connsiteY4699" fmla="*/ 3723129 h 3797612"/>
              <a:gd name="connsiteX4700" fmla="*/ 883888 w 3911893"/>
              <a:gd name="connsiteY4700" fmla="*/ 3730786 h 3797612"/>
              <a:gd name="connsiteX4701" fmla="*/ 880234 w 3911893"/>
              <a:gd name="connsiteY4701" fmla="*/ 3731139 h 3797612"/>
              <a:gd name="connsiteX4702" fmla="*/ 865405 w 3911893"/>
              <a:gd name="connsiteY4702" fmla="*/ 3749162 h 3797612"/>
              <a:gd name="connsiteX4703" fmla="*/ 861177 w 3911893"/>
              <a:gd name="connsiteY4703" fmla="*/ 3762474 h 3797612"/>
              <a:gd name="connsiteX4704" fmla="*/ 863898 w 3911893"/>
              <a:gd name="connsiteY4704" fmla="*/ 3771429 h 3797612"/>
              <a:gd name="connsiteX4705" fmla="*/ 858240 w 3911893"/>
              <a:gd name="connsiteY4705" fmla="*/ 3770132 h 3797612"/>
              <a:gd name="connsiteX4706" fmla="*/ 858597 w 3911893"/>
              <a:gd name="connsiteY4706" fmla="*/ 3773784 h 3797612"/>
              <a:gd name="connsiteX4707" fmla="*/ 853296 w 3911893"/>
              <a:gd name="connsiteY4707" fmla="*/ 3776140 h 3797612"/>
              <a:gd name="connsiteX4708" fmla="*/ 852224 w 3911893"/>
              <a:gd name="connsiteY4708" fmla="*/ 3765183 h 3797612"/>
              <a:gd name="connsiteX4709" fmla="*/ 858100 w 3911893"/>
              <a:gd name="connsiteY4709" fmla="*/ 3749867 h 3797612"/>
              <a:gd name="connsiteX4710" fmla="*/ 847856 w 3911893"/>
              <a:gd name="connsiteY4710" fmla="*/ 3758230 h 3797612"/>
              <a:gd name="connsiteX4711" fmla="*/ 840269 w 3911893"/>
              <a:gd name="connsiteY4711" fmla="*/ 3718406 h 3797612"/>
              <a:gd name="connsiteX4712" fmla="*/ 833539 w 3911893"/>
              <a:gd name="connsiteY4712" fmla="*/ 3706151 h 3797612"/>
              <a:gd name="connsiteX4713" fmla="*/ 837191 w 3911893"/>
              <a:gd name="connsiteY4713" fmla="*/ 3705799 h 3797612"/>
              <a:gd name="connsiteX4714" fmla="*/ 839772 w 3911893"/>
              <a:gd name="connsiteY4714" fmla="*/ 3694488 h 3797612"/>
              <a:gd name="connsiteX4715" fmla="*/ 836633 w 3911893"/>
              <a:gd name="connsiteY4715" fmla="*/ 3689491 h 3797612"/>
              <a:gd name="connsiteX4716" fmla="*/ 840704 w 3911893"/>
              <a:gd name="connsiteY4716" fmla="*/ 3685181 h 3797612"/>
              <a:gd name="connsiteX4717" fmla="*/ 838341 w 3911893"/>
              <a:gd name="connsiteY4717" fmla="*/ 3679879 h 3797612"/>
              <a:gd name="connsiteX4718" fmla="*/ 845289 w 3911893"/>
              <a:gd name="connsiteY4718" fmla="*/ 3675521 h 3797612"/>
              <a:gd name="connsiteX4719" fmla="*/ 833258 w 3911893"/>
              <a:gd name="connsiteY4719" fmla="*/ 3665622 h 3797612"/>
              <a:gd name="connsiteX4720" fmla="*/ 843144 w 3911893"/>
              <a:gd name="connsiteY4720" fmla="*/ 3653606 h 3797612"/>
              <a:gd name="connsiteX4721" fmla="*/ 833833 w 3911893"/>
              <a:gd name="connsiteY4721" fmla="*/ 3652662 h 3797612"/>
              <a:gd name="connsiteX4722" fmla="*/ 833693 w 3911893"/>
              <a:gd name="connsiteY4722" fmla="*/ 3632397 h 3797612"/>
              <a:gd name="connsiteX4723" fmla="*/ 828035 w 3911893"/>
              <a:gd name="connsiteY4723" fmla="*/ 3631100 h 3797612"/>
              <a:gd name="connsiteX4724" fmla="*/ 826744 w 3911893"/>
              <a:gd name="connsiteY4724" fmla="*/ 3636755 h 3797612"/>
              <a:gd name="connsiteX4725" fmla="*/ 825591 w 3911893"/>
              <a:gd name="connsiteY4725" fmla="*/ 3638157 h 3797612"/>
              <a:gd name="connsiteX4726" fmla="*/ 823092 w 3911893"/>
              <a:gd name="connsiteY4726" fmla="*/ 3637108 h 3797612"/>
              <a:gd name="connsiteX4727" fmla="*/ 817216 w 3911893"/>
              <a:gd name="connsiteY4727" fmla="*/ 3652423 h 3797612"/>
              <a:gd name="connsiteX4728" fmla="*/ 815926 w 3911893"/>
              <a:gd name="connsiteY4728" fmla="*/ 3658078 h 3797612"/>
              <a:gd name="connsiteX4729" fmla="*/ 806615 w 3911893"/>
              <a:gd name="connsiteY4729" fmla="*/ 3657133 h 3797612"/>
              <a:gd name="connsiteX4730" fmla="*/ 798735 w 3911893"/>
              <a:gd name="connsiteY4730" fmla="*/ 3670798 h 3797612"/>
              <a:gd name="connsiteX4731" fmla="*/ 798159 w 3911893"/>
              <a:gd name="connsiteY4731" fmla="*/ 3683759 h 3797612"/>
              <a:gd name="connsiteX4732" fmla="*/ 794506 w 3911893"/>
              <a:gd name="connsiteY4732" fmla="*/ 3684111 h 3797612"/>
              <a:gd name="connsiteX4733" fmla="*/ 793574 w 3911893"/>
              <a:gd name="connsiteY4733" fmla="*/ 3693418 h 3797612"/>
              <a:gd name="connsiteX4734" fmla="*/ 784263 w 3911893"/>
              <a:gd name="connsiteY4734" fmla="*/ 3692474 h 3797612"/>
              <a:gd name="connsiteX4735" fmla="*/ 785553 w 3911893"/>
              <a:gd name="connsiteY4735" fmla="*/ 3686818 h 3797612"/>
              <a:gd name="connsiteX4736" fmla="*/ 780610 w 3911893"/>
              <a:gd name="connsiteY4736" fmla="*/ 3692826 h 3797612"/>
              <a:gd name="connsiteX4737" fmla="*/ 782973 w 3911893"/>
              <a:gd name="connsiteY4737" fmla="*/ 3698129 h 3797612"/>
              <a:gd name="connsiteX4738" fmla="*/ 784045 w 3911893"/>
              <a:gd name="connsiteY4738" fmla="*/ 3709087 h 3797612"/>
              <a:gd name="connsiteX4739" fmla="*/ 782040 w 3911893"/>
              <a:gd name="connsiteY4739" fmla="*/ 3707437 h 3797612"/>
              <a:gd name="connsiteX4740" fmla="*/ 770149 w 3911893"/>
              <a:gd name="connsiteY4740" fmla="*/ 3717802 h 3797612"/>
              <a:gd name="connsiteX4741" fmla="*/ 757326 w 3911893"/>
              <a:gd name="connsiteY4741" fmla="*/ 3737474 h 3797612"/>
              <a:gd name="connsiteX4742" fmla="*/ 752383 w 3911893"/>
              <a:gd name="connsiteY4742" fmla="*/ 3743482 h 3797612"/>
              <a:gd name="connsiteX4743" fmla="*/ 746009 w 3911893"/>
              <a:gd name="connsiteY4743" fmla="*/ 3734880 h 3797612"/>
              <a:gd name="connsiteX4744" fmla="*/ 749305 w 3911893"/>
              <a:gd name="connsiteY4744" fmla="*/ 3730875 h 3797612"/>
              <a:gd name="connsiteX4745" fmla="*/ 741641 w 3911893"/>
              <a:gd name="connsiteY4745" fmla="*/ 3727928 h 3797612"/>
              <a:gd name="connsiteX4746" fmla="*/ 728677 w 3911893"/>
              <a:gd name="connsiteY4746" fmla="*/ 3727337 h 3797612"/>
              <a:gd name="connsiteX4747" fmla="*/ 737630 w 3911893"/>
              <a:gd name="connsiteY4747" fmla="*/ 3724629 h 3797612"/>
              <a:gd name="connsiteX4748" fmla="*/ 737273 w 3911893"/>
              <a:gd name="connsiteY4748" fmla="*/ 3720976 h 3797612"/>
              <a:gd name="connsiteX4749" fmla="*/ 725956 w 3911893"/>
              <a:gd name="connsiteY4749" fmla="*/ 3718381 h 3797612"/>
              <a:gd name="connsiteX4750" fmla="*/ 717718 w 3911893"/>
              <a:gd name="connsiteY4750" fmla="*/ 3728395 h 3797612"/>
              <a:gd name="connsiteX4751" fmla="*/ 717003 w 3911893"/>
              <a:gd name="connsiteY4751" fmla="*/ 3721090 h 3797612"/>
              <a:gd name="connsiteX4752" fmla="*/ 702748 w 3911893"/>
              <a:gd name="connsiteY4752" fmla="*/ 3726153 h 3797612"/>
              <a:gd name="connsiteX4753" fmla="*/ 702860 w 3911893"/>
              <a:gd name="connsiteY4753" fmla="*/ 3721994 h 3797612"/>
              <a:gd name="connsiteX4754" fmla="*/ 702182 w 3911893"/>
              <a:gd name="connsiteY4754" fmla="*/ 3722330 h 3797612"/>
              <a:gd name="connsiteX4755" fmla="*/ 704039 w 3911893"/>
              <a:gd name="connsiteY4755" fmla="*/ 3720497 h 3797612"/>
              <a:gd name="connsiteX4756" fmla="*/ 702926 w 3911893"/>
              <a:gd name="connsiteY4756" fmla="*/ 3709125 h 3797612"/>
              <a:gd name="connsiteX4757" fmla="*/ 703424 w 3911893"/>
              <a:gd name="connsiteY4757" fmla="*/ 3708920 h 3797612"/>
              <a:gd name="connsiteX4758" fmla="*/ 713210 w 3911893"/>
              <a:gd name="connsiteY4758" fmla="*/ 3701177 h 3797612"/>
              <a:gd name="connsiteX4759" fmla="*/ 712852 w 3911893"/>
              <a:gd name="connsiteY4759" fmla="*/ 3697526 h 3797612"/>
              <a:gd name="connsiteX4760" fmla="*/ 705546 w 3911893"/>
              <a:gd name="connsiteY4760" fmla="*/ 3698230 h 3797612"/>
              <a:gd name="connsiteX4761" fmla="*/ 706404 w 3911893"/>
              <a:gd name="connsiteY4761" fmla="*/ 3697188 h 3797612"/>
              <a:gd name="connsiteX4762" fmla="*/ 706625 w 3911893"/>
              <a:gd name="connsiteY4762" fmla="*/ 3698069 h 3797612"/>
              <a:gd name="connsiteX4763" fmla="*/ 708841 w 3911893"/>
              <a:gd name="connsiteY4763" fmla="*/ 3694226 h 3797612"/>
              <a:gd name="connsiteX4764" fmla="*/ 708430 w 3911893"/>
              <a:gd name="connsiteY4764" fmla="*/ 3694726 h 3797612"/>
              <a:gd name="connsiteX4765" fmla="*/ 706404 w 3911893"/>
              <a:gd name="connsiteY4765" fmla="*/ 3697188 h 3797612"/>
              <a:gd name="connsiteX4766" fmla="*/ 704831 w 3911893"/>
              <a:gd name="connsiteY4766" fmla="*/ 3690926 h 3797612"/>
              <a:gd name="connsiteX4767" fmla="*/ 715283 w 3911893"/>
              <a:gd name="connsiteY4767" fmla="*/ 3688001 h 3797612"/>
              <a:gd name="connsiteX4768" fmla="*/ 717575 w 3911893"/>
              <a:gd name="connsiteY4768" fmla="*/ 3682461 h 3797612"/>
              <a:gd name="connsiteX4769" fmla="*/ 717609 w 3911893"/>
              <a:gd name="connsiteY4769" fmla="*/ 3682548 h 3797612"/>
              <a:gd name="connsiteX4770" fmla="*/ 720018 w 3911893"/>
              <a:gd name="connsiteY4770" fmla="*/ 3676555 h 3797612"/>
              <a:gd name="connsiteX4771" fmla="*/ 717575 w 3911893"/>
              <a:gd name="connsiteY4771" fmla="*/ 3682461 h 3797612"/>
              <a:gd name="connsiteX4772" fmla="*/ 717107 w 3911893"/>
              <a:gd name="connsiteY4772" fmla="*/ 3681243 h 3797612"/>
              <a:gd name="connsiteX4773" fmla="*/ 717298 w 3911893"/>
              <a:gd name="connsiteY4773" fmla="*/ 3667600 h 3797612"/>
              <a:gd name="connsiteX4774" fmla="*/ 715293 w 3911893"/>
              <a:gd name="connsiteY4774" fmla="*/ 3665950 h 3797612"/>
              <a:gd name="connsiteX4775" fmla="*/ 712355 w 3911893"/>
              <a:gd name="connsiteY4775" fmla="*/ 3673608 h 3797612"/>
              <a:gd name="connsiteX4776" fmla="*/ 707629 w 3911893"/>
              <a:gd name="connsiteY4776" fmla="*/ 3663003 h 3797612"/>
              <a:gd name="connsiteX4777" fmla="*/ 705981 w 3911893"/>
              <a:gd name="connsiteY4777" fmla="*/ 3665006 h 3797612"/>
              <a:gd name="connsiteX4778" fmla="*/ 711499 w 3911893"/>
              <a:gd name="connsiteY4778" fmla="*/ 3646038 h 3797612"/>
              <a:gd name="connsiteX4779" fmla="*/ 708421 w 3911893"/>
              <a:gd name="connsiteY4779" fmla="*/ 3633431 h 3797612"/>
              <a:gd name="connsiteX4780" fmla="*/ 713364 w 3911893"/>
              <a:gd name="connsiteY4780" fmla="*/ 3627423 h 3797612"/>
              <a:gd name="connsiteX4781" fmla="*/ 719022 w 3911893"/>
              <a:gd name="connsiteY4781" fmla="*/ 3628721 h 3797612"/>
              <a:gd name="connsiteX4782" fmla="*/ 722675 w 3911893"/>
              <a:gd name="connsiteY4782" fmla="*/ 3628368 h 3797612"/>
              <a:gd name="connsiteX4783" fmla="*/ 724496 w 3911893"/>
              <a:gd name="connsiteY4783" fmla="*/ 3616109 h 3797612"/>
              <a:gd name="connsiteX4784" fmla="*/ 725461 w 3911893"/>
              <a:gd name="connsiteY4784" fmla="*/ 3616808 h 3797612"/>
              <a:gd name="connsiteX4785" fmla="*/ 724897 w 3911893"/>
              <a:gd name="connsiteY4785" fmla="*/ 3613406 h 3797612"/>
              <a:gd name="connsiteX4786" fmla="*/ 724619 w 3911893"/>
              <a:gd name="connsiteY4786" fmla="*/ 3615276 h 3797612"/>
              <a:gd name="connsiteX4787" fmla="*/ 724496 w 3911893"/>
              <a:gd name="connsiteY4787" fmla="*/ 3616109 h 3797612"/>
              <a:gd name="connsiteX4788" fmla="*/ 721245 w 3911893"/>
              <a:gd name="connsiteY4788" fmla="*/ 3613758 h 3797612"/>
              <a:gd name="connsiteX4789" fmla="*/ 719954 w 3911893"/>
              <a:gd name="connsiteY4789" fmla="*/ 3619413 h 3797612"/>
              <a:gd name="connsiteX4790" fmla="*/ 706058 w 3911893"/>
              <a:gd name="connsiteY4790" fmla="*/ 3628128 h 3797612"/>
              <a:gd name="connsiteX4791" fmla="*/ 705343 w 3911893"/>
              <a:gd name="connsiteY4791" fmla="*/ 3620823 h 3797612"/>
              <a:gd name="connsiteX4792" fmla="*/ 700043 w 3911893"/>
              <a:gd name="connsiteY4792" fmla="*/ 3623179 h 3797612"/>
              <a:gd name="connsiteX4793" fmla="*/ 698612 w 3911893"/>
              <a:gd name="connsiteY4793" fmla="*/ 3608569 h 3797612"/>
              <a:gd name="connsiteX4794" fmla="*/ 702623 w 3911893"/>
              <a:gd name="connsiteY4794" fmla="*/ 3611869 h 3797612"/>
              <a:gd name="connsiteX4795" fmla="*/ 708076 w 3911893"/>
              <a:gd name="connsiteY4795" fmla="*/ 3601664 h 3797612"/>
              <a:gd name="connsiteX4796" fmla="*/ 708459 w 3911893"/>
              <a:gd name="connsiteY4796" fmla="*/ 3600948 h 3797612"/>
              <a:gd name="connsiteX4797" fmla="*/ 709672 w 3911893"/>
              <a:gd name="connsiteY4797" fmla="*/ 3604680 h 3797612"/>
              <a:gd name="connsiteX4798" fmla="*/ 709848 w 3911893"/>
              <a:gd name="connsiteY4798" fmla="*/ 3605641 h 3797612"/>
              <a:gd name="connsiteX4799" fmla="*/ 709872 w 3911893"/>
              <a:gd name="connsiteY4799" fmla="*/ 3605293 h 3797612"/>
              <a:gd name="connsiteX4800" fmla="*/ 709672 w 3911893"/>
              <a:gd name="connsiteY4800" fmla="*/ 3604680 h 3797612"/>
              <a:gd name="connsiteX4801" fmla="*/ 708855 w 3911893"/>
              <a:gd name="connsiteY4801" fmla="*/ 3600207 h 3797612"/>
              <a:gd name="connsiteX4802" fmla="*/ 708459 w 3911893"/>
              <a:gd name="connsiteY4802" fmla="*/ 3600948 h 3797612"/>
              <a:gd name="connsiteX4803" fmla="*/ 706493 w 3911893"/>
              <a:gd name="connsiteY4803" fmla="*/ 3594904 h 3797612"/>
              <a:gd name="connsiteX4804" fmla="*/ 709788 w 3911893"/>
              <a:gd name="connsiteY4804" fmla="*/ 3590899 h 3797612"/>
              <a:gd name="connsiteX4805" fmla="*/ 706980 w 3911893"/>
              <a:gd name="connsiteY4805" fmla="*/ 3588589 h 3797612"/>
              <a:gd name="connsiteX4806" fmla="*/ 708607 w 3911893"/>
              <a:gd name="connsiteY4806" fmla="*/ 3588248 h 3797612"/>
              <a:gd name="connsiteX4807" fmla="*/ 705778 w 3911893"/>
              <a:gd name="connsiteY4807" fmla="*/ 3587599 h 3797612"/>
              <a:gd name="connsiteX4808" fmla="*/ 706980 w 3911893"/>
              <a:gd name="connsiteY4808" fmla="*/ 3588589 h 3797612"/>
              <a:gd name="connsiteX4809" fmla="*/ 700477 w 3911893"/>
              <a:gd name="connsiteY4809" fmla="*/ 3589954 h 3797612"/>
              <a:gd name="connsiteX4810" fmla="*/ 696467 w 3911893"/>
              <a:gd name="connsiteY4810" fmla="*/ 3586654 h 3797612"/>
              <a:gd name="connsiteX4811" fmla="*/ 711653 w 3911893"/>
              <a:gd name="connsiteY4811" fmla="*/ 3572284 h 3797612"/>
              <a:gd name="connsiteX4812" fmla="*/ 714948 w 3911893"/>
              <a:gd name="connsiteY4812" fmla="*/ 3568279 h 3797612"/>
              <a:gd name="connsiteX4813" fmla="*/ 712368 w 3911893"/>
              <a:gd name="connsiteY4813" fmla="*/ 3579589 h 3797612"/>
              <a:gd name="connsiteX4814" fmla="*/ 714373 w 3911893"/>
              <a:gd name="connsiteY4814" fmla="*/ 3581239 h 3797612"/>
              <a:gd name="connsiteX4815" fmla="*/ 732498 w 3911893"/>
              <a:gd name="connsiteY4815" fmla="*/ 3559211 h 3797612"/>
              <a:gd name="connsiteX4816" fmla="*/ 733072 w 3911893"/>
              <a:gd name="connsiteY4816" fmla="*/ 3546251 h 3797612"/>
              <a:gd name="connsiteX4817" fmla="*/ 724119 w 3911893"/>
              <a:gd name="connsiteY4817" fmla="*/ 3548959 h 3797612"/>
              <a:gd name="connsiteX4818" fmla="*/ 723762 w 3911893"/>
              <a:gd name="connsiteY4818" fmla="*/ 3545306 h 3797612"/>
              <a:gd name="connsiteX4819" fmla="*/ 734005 w 3911893"/>
              <a:gd name="connsiteY4819" fmla="*/ 3536943 h 3797612"/>
              <a:gd name="connsiteX4820" fmla="*/ 729279 w 3911893"/>
              <a:gd name="connsiteY4820" fmla="*/ 3526339 h 3797612"/>
              <a:gd name="connsiteX4821" fmla="*/ 732575 w 3911893"/>
              <a:gd name="connsiteY4821" fmla="*/ 3522333 h 3797612"/>
              <a:gd name="connsiteX4822" fmla="*/ 738885 w 3911893"/>
              <a:gd name="connsiteY4822" fmla="*/ 3473793 h 3797612"/>
              <a:gd name="connsiteX4823" fmla="*/ 740709 w 3911893"/>
              <a:gd name="connsiteY4823" fmla="*/ 3459762 h 3797612"/>
              <a:gd name="connsiteX4824" fmla="*/ 741397 w 3911893"/>
              <a:gd name="connsiteY4824" fmla="*/ 3454476 h 3797612"/>
              <a:gd name="connsiteX4825" fmla="*/ 741224 w 3911893"/>
              <a:gd name="connsiteY4825" fmla="*/ 3457668 h 3797612"/>
              <a:gd name="connsiteX4826" fmla="*/ 744978 w 3911893"/>
              <a:gd name="connsiteY4826" fmla="*/ 3441866 h 3797612"/>
              <a:gd name="connsiteX4827" fmla="*/ 732729 w 3911893"/>
              <a:gd name="connsiteY4827" fmla="*/ 3448579 h 3797612"/>
              <a:gd name="connsiteX4828" fmla="*/ 731438 w 3911893"/>
              <a:gd name="connsiteY4828" fmla="*/ 3454235 h 3797612"/>
              <a:gd name="connsiteX4829" fmla="*/ 735092 w 3911893"/>
              <a:gd name="connsiteY4829" fmla="*/ 3453881 h 3797612"/>
              <a:gd name="connsiteX4830" fmla="*/ 733802 w 3911893"/>
              <a:gd name="connsiteY4830" fmla="*/ 3459537 h 3797612"/>
              <a:gd name="connsiteX4831" fmla="*/ 730149 w 3911893"/>
              <a:gd name="connsiteY4831" fmla="*/ 3459889 h 3797612"/>
              <a:gd name="connsiteX4832" fmla="*/ 729216 w 3911893"/>
              <a:gd name="connsiteY4832" fmla="*/ 3469197 h 3797612"/>
              <a:gd name="connsiteX4833" fmla="*/ 725564 w 3911893"/>
              <a:gd name="connsiteY4833" fmla="*/ 3469549 h 3797612"/>
              <a:gd name="connsiteX4834" fmla="*/ 726278 w 3911893"/>
              <a:gd name="connsiteY4834" fmla="*/ 3476855 h 3797612"/>
              <a:gd name="connsiteX4835" fmla="*/ 722268 w 3911893"/>
              <a:gd name="connsiteY4835" fmla="*/ 3473555 h 3797612"/>
              <a:gd name="connsiteX4836" fmla="*/ 720620 w 3911893"/>
              <a:gd name="connsiteY4836" fmla="*/ 3475557 h 3797612"/>
              <a:gd name="connsiteX4837" fmla="*/ 720045 w 3911893"/>
              <a:gd name="connsiteY4837" fmla="*/ 3488517 h 3797612"/>
              <a:gd name="connsiteX4838" fmla="*/ 729574 w 3911893"/>
              <a:gd name="connsiteY4838" fmla="*/ 3472849 h 3797612"/>
              <a:gd name="connsiteX4839" fmla="*/ 733584 w 3911893"/>
              <a:gd name="connsiteY4839" fmla="*/ 3476149 h 3797612"/>
              <a:gd name="connsiteX4840" fmla="*/ 722051 w 3911893"/>
              <a:gd name="connsiteY4840" fmla="*/ 3490167 h 3797612"/>
              <a:gd name="connsiteX4841" fmla="*/ 726419 w 3911893"/>
              <a:gd name="connsiteY4841" fmla="*/ 3497119 h 3797612"/>
              <a:gd name="connsiteX4842" fmla="*/ 721476 w 3911893"/>
              <a:gd name="connsiteY4842" fmla="*/ 3503127 h 3797612"/>
              <a:gd name="connsiteX4843" fmla="*/ 720403 w 3911893"/>
              <a:gd name="connsiteY4843" fmla="*/ 3492169 h 3797612"/>
              <a:gd name="connsiteX4844" fmla="*/ 705932 w 3911893"/>
              <a:gd name="connsiteY4844" fmla="*/ 3513845 h 3797612"/>
              <a:gd name="connsiteX4845" fmla="*/ 715600 w 3911893"/>
              <a:gd name="connsiteY4845" fmla="*/ 3518442 h 3797612"/>
              <a:gd name="connsiteX4846" fmla="*/ 699839 w 3911893"/>
              <a:gd name="connsiteY4846" fmla="*/ 3545772 h 3797612"/>
              <a:gd name="connsiteX4847" fmla="*/ 693248 w 3911893"/>
              <a:gd name="connsiteY4847" fmla="*/ 3553783 h 3797612"/>
              <a:gd name="connsiteX4848" fmla="*/ 692891 w 3911893"/>
              <a:gd name="connsiteY4848" fmla="*/ 3550130 h 3797612"/>
              <a:gd name="connsiteX4849" fmla="*/ 687590 w 3911893"/>
              <a:gd name="connsiteY4849" fmla="*/ 3552485 h 3797612"/>
              <a:gd name="connsiteX4850" fmla="*/ 680425 w 3911893"/>
              <a:gd name="connsiteY4850" fmla="*/ 3573455 h 3797612"/>
              <a:gd name="connsiteX4851" fmla="*/ 663730 w 3911893"/>
              <a:gd name="connsiteY4851" fmla="*/ 3610094 h 3797612"/>
              <a:gd name="connsiteX4852" fmla="*/ 650907 w 3911893"/>
              <a:gd name="connsiteY4852" fmla="*/ 3629766 h 3797612"/>
              <a:gd name="connsiteX4853" fmla="*/ 644099 w 3911893"/>
              <a:gd name="connsiteY4853" fmla="*/ 3654389 h 3797612"/>
              <a:gd name="connsiteX4854" fmla="*/ 627047 w 3911893"/>
              <a:gd name="connsiteY4854" fmla="*/ 3687374 h 3797612"/>
              <a:gd name="connsiteX4855" fmla="*/ 625758 w 3911893"/>
              <a:gd name="connsiteY4855" fmla="*/ 3693029 h 3797612"/>
              <a:gd name="connsiteX4856" fmla="*/ 615040 w 3911893"/>
              <a:gd name="connsiteY4856" fmla="*/ 3698903 h 3797612"/>
              <a:gd name="connsiteX4857" fmla="*/ 613774 w 3911893"/>
              <a:gd name="connsiteY4857" fmla="*/ 3699597 h 3797612"/>
              <a:gd name="connsiteX4858" fmla="*/ 619203 w 3911893"/>
              <a:gd name="connsiteY4858" fmla="*/ 3694353 h 3797612"/>
              <a:gd name="connsiteX4859" fmla="*/ 617541 w 3911893"/>
              <a:gd name="connsiteY4859" fmla="*/ 3694139 h 3797612"/>
              <a:gd name="connsiteX4860" fmla="*/ 611486 w 3911893"/>
              <a:gd name="connsiteY4860" fmla="*/ 3699975 h 3797612"/>
              <a:gd name="connsiteX4861" fmla="*/ 607850 w 3911893"/>
              <a:gd name="connsiteY4861" fmla="*/ 3698445 h 3797612"/>
              <a:gd name="connsiteX4862" fmla="*/ 608647 w 3911893"/>
              <a:gd name="connsiteY4862" fmla="*/ 3699520 h 3797612"/>
              <a:gd name="connsiteX4863" fmla="*/ 610059 w 3911893"/>
              <a:gd name="connsiteY4863" fmla="*/ 3701427 h 3797612"/>
              <a:gd name="connsiteX4864" fmla="*/ 599954 w 3911893"/>
              <a:gd name="connsiteY4864" fmla="*/ 3712349 h 3797612"/>
              <a:gd name="connsiteX4865" fmla="*/ 599969 w 3911893"/>
              <a:gd name="connsiteY4865" fmla="*/ 3712111 h 3797612"/>
              <a:gd name="connsiteX4866" fmla="*/ 587363 w 3911893"/>
              <a:gd name="connsiteY4866" fmla="*/ 3715171 h 3797612"/>
              <a:gd name="connsiteX4867" fmla="*/ 588653 w 3911893"/>
              <a:gd name="connsiteY4867" fmla="*/ 3709516 h 3797612"/>
              <a:gd name="connsiteX4868" fmla="*/ 592306 w 3911893"/>
              <a:gd name="connsiteY4868" fmla="*/ 3709163 h 3797612"/>
              <a:gd name="connsiteX4869" fmla="*/ 592741 w 3911893"/>
              <a:gd name="connsiteY4869" fmla="*/ 3675938 h 3797612"/>
              <a:gd name="connsiteX4870" fmla="*/ 596968 w 3911893"/>
              <a:gd name="connsiteY4870" fmla="*/ 3662626 h 3797612"/>
              <a:gd name="connsiteX4871" fmla="*/ 597901 w 3911893"/>
              <a:gd name="connsiteY4871" fmla="*/ 3653319 h 3797612"/>
              <a:gd name="connsiteX4872" fmla="*/ 601837 w 3911893"/>
              <a:gd name="connsiteY4872" fmla="*/ 3639084 h 3797612"/>
              <a:gd name="connsiteX4873" fmla="*/ 603589 w 3911893"/>
              <a:gd name="connsiteY4873" fmla="*/ 3632745 h 3797612"/>
              <a:gd name="connsiteX4874" fmla="*/ 603992 w 3911893"/>
              <a:gd name="connsiteY4874" fmla="*/ 3633144 h 3797612"/>
              <a:gd name="connsiteX4875" fmla="*/ 604709 w 3911893"/>
              <a:gd name="connsiteY4875" fmla="*/ 3628696 h 3797612"/>
              <a:gd name="connsiteX4876" fmla="*/ 603858 w 3911893"/>
              <a:gd name="connsiteY4876" fmla="*/ 3631774 h 3797612"/>
              <a:gd name="connsiteX4877" fmla="*/ 603589 w 3911893"/>
              <a:gd name="connsiteY4877" fmla="*/ 3632745 h 3797612"/>
              <a:gd name="connsiteX4878" fmla="*/ 602110 w 3911893"/>
              <a:gd name="connsiteY4878" fmla="*/ 3631281 h 3797612"/>
              <a:gd name="connsiteX4879" fmla="*/ 605641 w 3911893"/>
              <a:gd name="connsiteY4879" fmla="*/ 3619389 h 3797612"/>
              <a:gd name="connsiteX4880" fmla="*/ 611657 w 3911893"/>
              <a:gd name="connsiteY4880" fmla="*/ 3624338 h 3797612"/>
              <a:gd name="connsiteX4881" fmla="*/ 613125 w 3911893"/>
              <a:gd name="connsiteY4881" fmla="*/ 3620510 h 3797612"/>
              <a:gd name="connsiteX4882" fmla="*/ 612560 w 3911893"/>
              <a:gd name="connsiteY4882" fmla="*/ 3628860 h 3797612"/>
              <a:gd name="connsiteX4883" fmla="*/ 612372 w 3911893"/>
              <a:gd name="connsiteY4883" fmla="*/ 3631644 h 3797612"/>
              <a:gd name="connsiteX4884" fmla="*/ 605424 w 3911893"/>
              <a:gd name="connsiteY4884" fmla="*/ 3636002 h 3797612"/>
              <a:gd name="connsiteX4885" fmla="*/ 607787 w 3911893"/>
              <a:gd name="connsiteY4885" fmla="*/ 3641303 h 3797612"/>
              <a:gd name="connsiteX4886" fmla="*/ 626626 w 3911893"/>
              <a:gd name="connsiteY4886" fmla="*/ 3626581 h 3797612"/>
              <a:gd name="connsiteX4887" fmla="*/ 632502 w 3911893"/>
              <a:gd name="connsiteY4887" fmla="*/ 3611265 h 3797612"/>
              <a:gd name="connsiteX4888" fmla="*/ 633217 w 3911893"/>
              <a:gd name="connsiteY4888" fmla="*/ 3618570 h 3797612"/>
              <a:gd name="connsiteX4889" fmla="*/ 620751 w 3911893"/>
              <a:gd name="connsiteY4889" fmla="*/ 3641895 h 3797612"/>
              <a:gd name="connsiteX4890" fmla="*/ 617098 w 3911893"/>
              <a:gd name="connsiteY4890" fmla="*/ 3642248 h 3797612"/>
              <a:gd name="connsiteX4891" fmla="*/ 613585 w 3911893"/>
              <a:gd name="connsiteY4891" fmla="*/ 3662865 h 3797612"/>
              <a:gd name="connsiteX4892" fmla="*/ 616530 w 3911893"/>
              <a:gd name="connsiteY4892" fmla="*/ 3659287 h 3797612"/>
              <a:gd name="connsiteX4893" fmla="*/ 612653 w 3911893"/>
              <a:gd name="connsiteY4893" fmla="*/ 3672173 h 3797612"/>
              <a:gd name="connsiteX4894" fmla="*/ 609000 w 3911893"/>
              <a:gd name="connsiteY4894" fmla="*/ 3672525 h 3797612"/>
              <a:gd name="connsiteX4895" fmla="*/ 598181 w 3911893"/>
              <a:gd name="connsiteY4895" fmla="*/ 3693849 h 3797612"/>
              <a:gd name="connsiteX4896" fmla="*/ 596892 w 3911893"/>
              <a:gd name="connsiteY4896" fmla="*/ 3699503 h 3797612"/>
              <a:gd name="connsiteX4897" fmla="*/ 612435 w 3911893"/>
              <a:gd name="connsiteY4897" fmla="*/ 3688786 h 3797612"/>
              <a:gd name="connsiteX4898" fmla="*/ 634430 w 3911893"/>
              <a:gd name="connsiteY4898" fmla="*/ 3649792 h 3797612"/>
              <a:gd name="connsiteX4899" fmla="*/ 634508 w 3911893"/>
              <a:gd name="connsiteY4899" fmla="*/ 3648035 h 3797612"/>
              <a:gd name="connsiteX4900" fmla="*/ 635860 w 3911893"/>
              <a:gd name="connsiteY4900" fmla="*/ 3645564 h 3797612"/>
              <a:gd name="connsiteX4901" fmla="*/ 640523 w 3911893"/>
              <a:gd name="connsiteY4901" fmla="*/ 3617865 h 3797612"/>
              <a:gd name="connsiteX4902" fmla="*/ 648761 w 3911893"/>
              <a:gd name="connsiteY4902" fmla="*/ 3607852 h 3797612"/>
              <a:gd name="connsiteX4903" fmla="*/ 652274 w 3911893"/>
              <a:gd name="connsiteY4903" fmla="*/ 3587234 h 3797612"/>
              <a:gd name="connsiteX4904" fmla="*/ 659580 w 3911893"/>
              <a:gd name="connsiteY4904" fmla="*/ 3586529 h 3797612"/>
              <a:gd name="connsiteX4905" fmla="*/ 653207 w 3911893"/>
              <a:gd name="connsiteY4905" fmla="*/ 3577926 h 3797612"/>
              <a:gd name="connsiteX4906" fmla="*/ 662020 w 3911893"/>
              <a:gd name="connsiteY4906" fmla="*/ 3554954 h 3797612"/>
              <a:gd name="connsiteX4907" fmla="*/ 661305 w 3911893"/>
              <a:gd name="connsiteY4907" fmla="*/ 3547649 h 3797612"/>
              <a:gd name="connsiteX4908" fmla="*/ 677781 w 3911893"/>
              <a:gd name="connsiteY4908" fmla="*/ 3527624 h 3797612"/>
              <a:gd name="connsiteX4909" fmla="*/ 683299 w 3911893"/>
              <a:gd name="connsiteY4909" fmla="*/ 3508656 h 3797612"/>
              <a:gd name="connsiteX4910" fmla="*/ 679289 w 3911893"/>
              <a:gd name="connsiteY4910" fmla="*/ 3505356 h 3797612"/>
              <a:gd name="connsiteX4911" fmla="*/ 697272 w 3911893"/>
              <a:gd name="connsiteY4911" fmla="*/ 3463064 h 3797612"/>
              <a:gd name="connsiteX4912" fmla="*/ 695267 w 3911893"/>
              <a:gd name="connsiteY4912" fmla="*/ 3461414 h 3797612"/>
              <a:gd name="connsiteX4913" fmla="*/ 700568 w 3911893"/>
              <a:gd name="connsiteY4913" fmla="*/ 3459058 h 3797612"/>
              <a:gd name="connsiteX4914" fmla="*/ 713251 w 3911893"/>
              <a:gd name="connsiteY4914" fmla="*/ 3419121 h 3797612"/>
              <a:gd name="connsiteX4915" fmla="*/ 723712 w 3911893"/>
              <a:gd name="connsiteY4915" fmla="*/ 3394145 h 3797612"/>
              <a:gd name="connsiteX4916" fmla="*/ 721707 w 3911893"/>
              <a:gd name="connsiteY4916" fmla="*/ 3392495 h 3797612"/>
              <a:gd name="connsiteX4917" fmla="*/ 733101 w 3911893"/>
              <a:gd name="connsiteY4917" fmla="*/ 3358212 h 3797612"/>
              <a:gd name="connsiteX4918" fmla="*/ 732028 w 3911893"/>
              <a:gd name="connsiteY4918" fmla="*/ 3347256 h 3797612"/>
              <a:gd name="connsiteX4919" fmla="*/ 737903 w 3911893"/>
              <a:gd name="connsiteY4919" fmla="*/ 3331940 h 3797612"/>
              <a:gd name="connsiteX4920" fmla="*/ 741914 w 3911893"/>
              <a:gd name="connsiteY4920" fmla="*/ 3335240 h 3797612"/>
              <a:gd name="connsiteX4921" fmla="*/ 745427 w 3911893"/>
              <a:gd name="connsiteY4921" fmla="*/ 3314623 h 3797612"/>
              <a:gd name="connsiteX4922" fmla="*/ 750727 w 3911893"/>
              <a:gd name="connsiteY4922" fmla="*/ 3312268 h 3797612"/>
              <a:gd name="connsiteX4923" fmla="*/ 748007 w 3911893"/>
              <a:gd name="connsiteY4923" fmla="*/ 3303313 h 3797612"/>
              <a:gd name="connsiteX4924" fmla="*/ 761903 w 3911893"/>
              <a:gd name="connsiteY4924" fmla="*/ 3294597 h 3797612"/>
              <a:gd name="connsiteX4925" fmla="*/ 770219 w 3911893"/>
              <a:gd name="connsiteY4925" fmla="*/ 3247707 h 3797612"/>
              <a:gd name="connsiteX4926" fmla="*/ 775162 w 3911893"/>
              <a:gd name="connsiteY4926" fmla="*/ 3241699 h 3797612"/>
              <a:gd name="connsiteX4927" fmla="*/ 777167 w 3911893"/>
              <a:gd name="connsiteY4927" fmla="*/ 3243349 h 3797612"/>
              <a:gd name="connsiteX4928" fmla="*/ 776809 w 3911893"/>
              <a:gd name="connsiteY4928" fmla="*/ 3239697 h 3797612"/>
              <a:gd name="connsiteX4929" fmla="*/ 769146 w 3911893"/>
              <a:gd name="connsiteY4929" fmla="*/ 3236749 h 3797612"/>
              <a:gd name="connsiteX4930" fmla="*/ 770793 w 3911893"/>
              <a:gd name="connsiteY4930" fmla="*/ 3234747 h 3797612"/>
              <a:gd name="connsiteX4931" fmla="*/ 763130 w 3911893"/>
              <a:gd name="connsiteY4931" fmla="*/ 3231800 h 3797612"/>
              <a:gd name="connsiteX4932" fmla="*/ 776388 w 3911893"/>
              <a:gd name="connsiteY4932" fmla="*/ 3178902 h 3797612"/>
              <a:gd name="connsiteX4933" fmla="*/ 782839 w 3911893"/>
              <a:gd name="connsiteY4933" fmla="*/ 3150627 h 3797612"/>
              <a:gd name="connsiteX4934" fmla="*/ 786538 w 3911893"/>
              <a:gd name="connsiteY4934" fmla="*/ 3138979 h 3797612"/>
              <a:gd name="connsiteX4935" fmla="*/ 786545 w 3911893"/>
              <a:gd name="connsiteY4935" fmla="*/ 3138957 h 3797612"/>
              <a:gd name="connsiteX4936" fmla="*/ 787087 w 3911893"/>
              <a:gd name="connsiteY4936" fmla="*/ 3140165 h 3797612"/>
              <a:gd name="connsiteX4937" fmla="*/ 787067 w 3911893"/>
              <a:gd name="connsiteY4937" fmla="*/ 3137315 h 3797612"/>
              <a:gd name="connsiteX4938" fmla="*/ 786545 w 3911893"/>
              <a:gd name="connsiteY4938" fmla="*/ 3138957 h 3797612"/>
              <a:gd name="connsiteX4939" fmla="*/ 782698 w 3911893"/>
              <a:gd name="connsiteY4939" fmla="*/ 3130363 h 3797612"/>
              <a:gd name="connsiteX4940" fmla="*/ 779046 w 3911893"/>
              <a:gd name="connsiteY4940" fmla="*/ 3130716 h 3797612"/>
              <a:gd name="connsiteX4941" fmla="*/ 779403 w 3911893"/>
              <a:gd name="connsiteY4941" fmla="*/ 3134368 h 3797612"/>
              <a:gd name="connsiteX4942" fmla="*/ 775268 w 3911893"/>
              <a:gd name="connsiteY4942" fmla="*/ 3125089 h 3797612"/>
              <a:gd name="connsiteX4943" fmla="*/ 774976 w 3911893"/>
              <a:gd name="connsiteY4943" fmla="*/ 3124434 h 3797612"/>
              <a:gd name="connsiteX4944" fmla="*/ 777377 w 3911893"/>
              <a:gd name="connsiteY4944" fmla="*/ 3122207 h 3797612"/>
              <a:gd name="connsiteX4945" fmla="*/ 774677 w 3911893"/>
              <a:gd name="connsiteY4945" fmla="*/ 3123763 h 3797612"/>
              <a:gd name="connsiteX4946" fmla="*/ 774976 w 3911893"/>
              <a:gd name="connsiteY4946" fmla="*/ 3124434 h 3797612"/>
              <a:gd name="connsiteX4947" fmla="*/ 771382 w 3911893"/>
              <a:gd name="connsiteY4947" fmla="*/ 3127769 h 3797612"/>
              <a:gd name="connsiteX4948" fmla="*/ 767371 w 3911893"/>
              <a:gd name="connsiteY4948" fmla="*/ 3124469 h 3797612"/>
              <a:gd name="connsiteX4949" fmla="*/ 771010 w 3911893"/>
              <a:gd name="connsiteY4949" fmla="*/ 3120543 h 3797612"/>
              <a:gd name="connsiteX4950" fmla="*/ 776325 w 3911893"/>
              <a:gd name="connsiteY4950" fmla="*/ 3121761 h 3797612"/>
              <a:gd name="connsiteX4951" fmla="*/ 790222 w 3911893"/>
              <a:gd name="connsiteY4951" fmla="*/ 3113045 h 3797612"/>
              <a:gd name="connsiteX4952" fmla="*/ 786211 w 3911893"/>
              <a:gd name="connsiteY4952" fmla="*/ 3109745 h 3797612"/>
              <a:gd name="connsiteX4953" fmla="*/ 796097 w 3911893"/>
              <a:gd name="connsiteY4953" fmla="*/ 3097730 h 3797612"/>
              <a:gd name="connsiteX4954" fmla="*/ 792444 w 3911893"/>
              <a:gd name="connsiteY4954" fmla="*/ 3098083 h 3797612"/>
              <a:gd name="connsiteX4955" fmla="*/ 795740 w 3911893"/>
              <a:gd name="connsiteY4955" fmla="*/ 3094078 h 3797612"/>
              <a:gd name="connsiteX4956" fmla="*/ 795025 w 3911893"/>
              <a:gd name="connsiteY4956" fmla="*/ 3086772 h 3797612"/>
              <a:gd name="connsiteX4957" fmla="*/ 787719 w 3911893"/>
              <a:gd name="connsiteY4957" fmla="*/ 3087478 h 3797612"/>
              <a:gd name="connsiteX4958" fmla="*/ 787361 w 3911893"/>
              <a:gd name="connsiteY4958" fmla="*/ 3083826 h 3797612"/>
              <a:gd name="connsiteX4959" fmla="*/ 789583 w 3911893"/>
              <a:gd name="connsiteY4959" fmla="*/ 3068864 h 3797612"/>
              <a:gd name="connsiteX4960" fmla="*/ 793237 w 3911893"/>
              <a:gd name="connsiteY4960" fmla="*/ 3068511 h 3797612"/>
              <a:gd name="connsiteX4961" fmla="*/ 792521 w 3911893"/>
              <a:gd name="connsiteY4961" fmla="*/ 3061206 h 3797612"/>
              <a:gd name="connsiteX4962" fmla="*/ 795817 w 3911893"/>
              <a:gd name="connsiteY4962" fmla="*/ 3057200 h 3797612"/>
              <a:gd name="connsiteX4963" fmla="*/ 799827 w 3911893"/>
              <a:gd name="connsiteY4963" fmla="*/ 3060500 h 3797612"/>
              <a:gd name="connsiteX4964" fmla="*/ 803123 w 3911893"/>
              <a:gd name="connsiteY4964" fmla="*/ 3056495 h 3797612"/>
              <a:gd name="connsiteX4965" fmla="*/ 802407 w 3911893"/>
              <a:gd name="connsiteY4965" fmla="*/ 3049190 h 3797612"/>
              <a:gd name="connsiteX4966" fmla="*/ 800044 w 3911893"/>
              <a:gd name="connsiteY4966" fmla="*/ 3043888 h 3797612"/>
              <a:gd name="connsiteX4967" fmla="*/ 806581 w 3911893"/>
              <a:gd name="connsiteY4967" fmla="*/ 3040031 h 3797612"/>
              <a:gd name="connsiteX4968" fmla="*/ 804662 w 3911893"/>
              <a:gd name="connsiteY4968" fmla="*/ 3034325 h 3797612"/>
              <a:gd name="connsiteX4969" fmla="*/ 807568 w 3911893"/>
              <a:gd name="connsiteY4969" fmla="*/ 3026570 h 3797612"/>
              <a:gd name="connsiteX4970" fmla="*/ 812868 w 3911893"/>
              <a:gd name="connsiteY4970" fmla="*/ 3024215 h 3797612"/>
              <a:gd name="connsiteX4971" fmla="*/ 824479 w 3911893"/>
              <a:gd name="connsiteY4971" fmla="*/ 2973320 h 3797612"/>
              <a:gd name="connsiteX4972" fmla="*/ 831287 w 3911893"/>
              <a:gd name="connsiteY4972" fmla="*/ 2948697 h 3797612"/>
              <a:gd name="connsiteX4973" fmla="*/ 829282 w 3911893"/>
              <a:gd name="connsiteY4973" fmla="*/ 2947048 h 3797612"/>
              <a:gd name="connsiteX4974" fmla="*/ 833509 w 3911893"/>
              <a:gd name="connsiteY4974" fmla="*/ 2933735 h 3797612"/>
              <a:gd name="connsiteX4975" fmla="*/ 829142 w 3911893"/>
              <a:gd name="connsiteY4975" fmla="*/ 2926783 h 3797612"/>
              <a:gd name="connsiteX4976" fmla="*/ 822193 w 3911893"/>
              <a:gd name="connsiteY4976" fmla="*/ 2931140 h 3797612"/>
              <a:gd name="connsiteX4977" fmla="*/ 816317 w 3911893"/>
              <a:gd name="connsiteY4977" fmla="*/ 2946456 h 3797612"/>
              <a:gd name="connsiteX4978" fmla="*/ 814670 w 3911893"/>
              <a:gd name="connsiteY4978" fmla="*/ 2948458 h 3797612"/>
              <a:gd name="connsiteX4979" fmla="*/ 815028 w 3911893"/>
              <a:gd name="connsiteY4979" fmla="*/ 2952111 h 3797612"/>
              <a:gd name="connsiteX4980" fmla="*/ 818323 w 3911893"/>
              <a:gd name="connsiteY4980" fmla="*/ 2948106 h 3797612"/>
              <a:gd name="connsiteX4981" fmla="*/ 817033 w 3911893"/>
              <a:gd name="connsiteY4981" fmla="*/ 2953760 h 3797612"/>
              <a:gd name="connsiteX4982" fmla="*/ 820686 w 3911893"/>
              <a:gd name="connsiteY4982" fmla="*/ 2953408 h 3797612"/>
              <a:gd name="connsiteX4983" fmla="*/ 824189 w 3911893"/>
              <a:gd name="connsiteY4983" fmla="*/ 2954178 h 3797612"/>
              <a:gd name="connsiteX4984" fmla="*/ 819468 w 3911893"/>
              <a:gd name="connsiteY4984" fmla="*/ 2965882 h 3797612"/>
              <a:gd name="connsiteX4985" fmla="*/ 808437 w 3911893"/>
              <a:gd name="connsiteY4985" fmla="*/ 2960121 h 3797612"/>
              <a:gd name="connsiteX4986" fmla="*/ 795971 w 3911893"/>
              <a:gd name="connsiteY4986" fmla="*/ 2983446 h 3797612"/>
              <a:gd name="connsiteX4987" fmla="*/ 795038 w 3911893"/>
              <a:gd name="connsiteY4987" fmla="*/ 2992754 h 3797612"/>
              <a:gd name="connsiteX4988" fmla="*/ 801987 w 3911893"/>
              <a:gd name="connsiteY4988" fmla="*/ 2988396 h 3797612"/>
              <a:gd name="connsiteX4989" fmla="*/ 806355 w 3911893"/>
              <a:gd name="connsiteY4989" fmla="*/ 2995348 h 3797612"/>
              <a:gd name="connsiteX4990" fmla="*/ 814018 w 3911893"/>
              <a:gd name="connsiteY4990" fmla="*/ 2998295 h 3797612"/>
              <a:gd name="connsiteX4991" fmla="*/ 812728 w 3911893"/>
              <a:gd name="connsiteY4991" fmla="*/ 3003951 h 3797612"/>
              <a:gd name="connsiteX4992" fmla="*/ 809075 w 3911893"/>
              <a:gd name="connsiteY4992" fmla="*/ 3004303 h 3797612"/>
              <a:gd name="connsiteX4993" fmla="*/ 806712 w 3911893"/>
              <a:gd name="connsiteY4993" fmla="*/ 2999001 h 3797612"/>
              <a:gd name="connsiteX4994" fmla="*/ 801412 w 3911893"/>
              <a:gd name="connsiteY4994" fmla="*/ 3001356 h 3797612"/>
              <a:gd name="connsiteX4995" fmla="*/ 798116 w 3911893"/>
              <a:gd name="connsiteY4995" fmla="*/ 3005361 h 3797612"/>
              <a:gd name="connsiteX4996" fmla="*/ 801054 w 3911893"/>
              <a:gd name="connsiteY4996" fmla="*/ 2997703 h 3797612"/>
              <a:gd name="connsiteX4997" fmla="*/ 797044 w 3911893"/>
              <a:gd name="connsiteY4997" fmla="*/ 2994404 h 3797612"/>
              <a:gd name="connsiteX4998" fmla="*/ 783862 w 3911893"/>
              <a:gd name="connsiteY4998" fmla="*/ 3010424 h 3797612"/>
              <a:gd name="connsiteX4999" fmla="*/ 781997 w 3911893"/>
              <a:gd name="connsiteY4999" fmla="*/ 3029039 h 3797612"/>
              <a:gd name="connsiteX5000" fmla="*/ 780350 w 3911893"/>
              <a:gd name="connsiteY5000" fmla="*/ 3031042 h 3797612"/>
              <a:gd name="connsiteX5001" fmla="*/ 781288 w 3911893"/>
              <a:gd name="connsiteY5001" fmla="*/ 3040630 h 3797612"/>
              <a:gd name="connsiteX5002" fmla="*/ 781324 w 3911893"/>
              <a:gd name="connsiteY5002" fmla="*/ 3041003 h 3797612"/>
              <a:gd name="connsiteX5003" fmla="*/ 778271 w 3911893"/>
              <a:gd name="connsiteY5003" fmla="*/ 3042764 h 3797612"/>
              <a:gd name="connsiteX5004" fmla="*/ 781422 w 3911893"/>
              <a:gd name="connsiteY5004" fmla="*/ 3041999 h 3797612"/>
              <a:gd name="connsiteX5005" fmla="*/ 781324 w 3911893"/>
              <a:gd name="connsiteY5005" fmla="*/ 3041003 h 3797612"/>
              <a:gd name="connsiteX5006" fmla="*/ 783070 w 3911893"/>
              <a:gd name="connsiteY5006" fmla="*/ 3039996 h 3797612"/>
              <a:gd name="connsiteX5007" fmla="*/ 782138 w 3911893"/>
              <a:gd name="connsiteY5007" fmla="*/ 3049304 h 3797612"/>
              <a:gd name="connsiteX5008" fmla="*/ 774364 w 3911893"/>
              <a:gd name="connsiteY5008" fmla="*/ 3051191 h 3797612"/>
              <a:gd name="connsiteX5009" fmla="*/ 774465 w 3911893"/>
              <a:gd name="connsiteY5009" fmla="*/ 3050390 h 3797612"/>
              <a:gd name="connsiteX5010" fmla="*/ 772460 w 3911893"/>
              <a:gd name="connsiteY5010" fmla="*/ 3049316 h 3797612"/>
              <a:gd name="connsiteX5011" fmla="*/ 770261 w 3911893"/>
              <a:gd name="connsiteY5011" fmla="*/ 3052187 h 3797612"/>
              <a:gd name="connsiteX5012" fmla="*/ 769531 w 3911893"/>
              <a:gd name="connsiteY5012" fmla="*/ 3052365 h 3797612"/>
              <a:gd name="connsiteX5013" fmla="*/ 766236 w 3911893"/>
              <a:gd name="connsiteY5013" fmla="*/ 3056370 h 3797612"/>
              <a:gd name="connsiteX5014" fmla="*/ 768934 w 3911893"/>
              <a:gd name="connsiteY5014" fmla="*/ 3053920 h 3797612"/>
              <a:gd name="connsiteX5015" fmla="*/ 770261 w 3911893"/>
              <a:gd name="connsiteY5015" fmla="*/ 3052187 h 3797612"/>
              <a:gd name="connsiteX5016" fmla="*/ 771107 w 3911893"/>
              <a:gd name="connsiteY5016" fmla="*/ 3051982 h 3797612"/>
              <a:gd name="connsiteX5017" fmla="*/ 774364 w 3911893"/>
              <a:gd name="connsiteY5017" fmla="*/ 3051191 h 3797612"/>
              <a:gd name="connsiteX5018" fmla="*/ 772609 w 3911893"/>
              <a:gd name="connsiteY5018" fmla="*/ 3064971 h 3797612"/>
              <a:gd name="connsiteX5019" fmla="*/ 768957 w 3911893"/>
              <a:gd name="connsiteY5019" fmla="*/ 3065324 h 3797612"/>
              <a:gd name="connsiteX5020" fmla="*/ 771319 w 3911893"/>
              <a:gd name="connsiteY5020" fmla="*/ 3070627 h 3797612"/>
              <a:gd name="connsiteX5021" fmla="*/ 768024 w 3911893"/>
              <a:gd name="connsiteY5021" fmla="*/ 3074631 h 3797612"/>
              <a:gd name="connsiteX5022" fmla="*/ 763656 w 3911893"/>
              <a:gd name="connsiteY5022" fmla="*/ 3067679 h 3797612"/>
              <a:gd name="connsiteX5023" fmla="*/ 764946 w 3911893"/>
              <a:gd name="connsiteY5023" fmla="*/ 3062024 h 3797612"/>
              <a:gd name="connsiteX5024" fmla="*/ 753769 w 3911893"/>
              <a:gd name="connsiteY5024" fmla="*/ 3079695 h 3797612"/>
              <a:gd name="connsiteX5025" fmla="*/ 754127 w 3911893"/>
              <a:gd name="connsiteY5025" fmla="*/ 3083347 h 3797612"/>
              <a:gd name="connsiteX5026" fmla="*/ 746246 w 3911893"/>
              <a:gd name="connsiteY5026" fmla="*/ 3097013 h 3797612"/>
              <a:gd name="connsiteX5027" fmla="*/ 754625 w 3911893"/>
              <a:gd name="connsiteY5027" fmla="*/ 3107265 h 3797612"/>
              <a:gd name="connsiteX5028" fmla="*/ 748392 w 3911893"/>
              <a:gd name="connsiteY5028" fmla="*/ 3118927 h 3797612"/>
              <a:gd name="connsiteX5029" fmla="*/ 749107 w 3911893"/>
              <a:gd name="connsiteY5029" fmla="*/ 3126232 h 3797612"/>
              <a:gd name="connsiteX5030" fmla="*/ 745454 w 3911893"/>
              <a:gd name="connsiteY5030" fmla="*/ 3126585 h 3797612"/>
              <a:gd name="connsiteX5031" fmla="*/ 742516 w 3911893"/>
              <a:gd name="connsiteY5031" fmla="*/ 3134242 h 3797612"/>
              <a:gd name="connsiteX5032" fmla="*/ 734853 w 3911893"/>
              <a:gd name="connsiteY5032" fmla="*/ 3131295 h 3797612"/>
              <a:gd name="connsiteX5033" fmla="*/ 722029 w 3911893"/>
              <a:gd name="connsiteY5033" fmla="*/ 3150969 h 3797612"/>
              <a:gd name="connsiteX5034" fmla="*/ 725107 w 3911893"/>
              <a:gd name="connsiteY5034" fmla="*/ 3163576 h 3797612"/>
              <a:gd name="connsiteX5035" fmla="*/ 722170 w 3911893"/>
              <a:gd name="connsiteY5035" fmla="*/ 3171233 h 3797612"/>
              <a:gd name="connsiteX5036" fmla="*/ 718517 w 3911893"/>
              <a:gd name="connsiteY5036" fmla="*/ 3171585 h 3797612"/>
              <a:gd name="connsiteX5037" fmla="*/ 715697 w 3911893"/>
              <a:gd name="connsiteY5037" fmla="*/ 3178935 h 3797612"/>
              <a:gd name="connsiteX5038" fmla="*/ 711409 w 3911893"/>
              <a:gd name="connsiteY5038" fmla="*/ 3181525 h 3797612"/>
              <a:gd name="connsiteX5039" fmla="*/ 700035 w 3911893"/>
              <a:gd name="connsiteY5039" fmla="*/ 3189961 h 3797612"/>
              <a:gd name="connsiteX5040" fmla="*/ 710061 w 3911893"/>
              <a:gd name="connsiteY5040" fmla="*/ 3198211 h 3797612"/>
              <a:gd name="connsiteX5041" fmla="*/ 698527 w 3911893"/>
              <a:gd name="connsiteY5041" fmla="*/ 3212229 h 3797612"/>
              <a:gd name="connsiteX5042" fmla="*/ 697595 w 3911893"/>
              <a:gd name="connsiteY5042" fmla="*/ 3221536 h 3797612"/>
              <a:gd name="connsiteX5043" fmla="*/ 693942 w 3911893"/>
              <a:gd name="connsiteY5043" fmla="*/ 3221889 h 3797612"/>
              <a:gd name="connsiteX5044" fmla="*/ 691004 w 3911893"/>
              <a:gd name="connsiteY5044" fmla="*/ 3229547 h 3797612"/>
              <a:gd name="connsiteX5045" fmla="*/ 693367 w 3911893"/>
              <a:gd name="connsiteY5045" fmla="*/ 3234849 h 3797612"/>
              <a:gd name="connsiteX5046" fmla="*/ 700315 w 3911893"/>
              <a:gd name="connsiteY5046" fmla="*/ 3230491 h 3797612"/>
              <a:gd name="connsiteX5047" fmla="*/ 697844 w 3911893"/>
              <a:gd name="connsiteY5047" fmla="*/ 3233494 h 3797612"/>
              <a:gd name="connsiteX5048" fmla="*/ 697020 w 3911893"/>
              <a:gd name="connsiteY5048" fmla="*/ 3234496 h 3797612"/>
              <a:gd name="connsiteX5049" fmla="*/ 688424 w 3911893"/>
              <a:gd name="connsiteY5049" fmla="*/ 3240856 h 3797612"/>
              <a:gd name="connsiteX5050" fmla="*/ 691145 w 3911893"/>
              <a:gd name="connsiteY5050" fmla="*/ 3249811 h 3797612"/>
              <a:gd name="connsiteX5051" fmla="*/ 690171 w 3911893"/>
              <a:gd name="connsiteY5051" fmla="*/ 3250421 h 3797612"/>
              <a:gd name="connsiteX5052" fmla="*/ 690345 w 3911893"/>
              <a:gd name="connsiteY5052" fmla="*/ 3248420 h 3797612"/>
              <a:gd name="connsiteX5053" fmla="*/ 682548 w 3911893"/>
              <a:gd name="connsiteY5053" fmla="*/ 3256172 h 3797612"/>
              <a:gd name="connsiteX5054" fmla="*/ 684197 w 3911893"/>
              <a:gd name="connsiteY5054" fmla="*/ 3254169 h 3797612"/>
              <a:gd name="connsiteX5055" fmla="*/ 685065 w 3911893"/>
              <a:gd name="connsiteY5055" fmla="*/ 3253624 h 3797612"/>
              <a:gd name="connsiteX5056" fmla="*/ 690171 w 3911893"/>
              <a:gd name="connsiteY5056" fmla="*/ 3250421 h 3797612"/>
              <a:gd name="connsiteX5057" fmla="*/ 689302 w 3911893"/>
              <a:gd name="connsiteY5057" fmla="*/ 3260403 h 3797612"/>
              <a:gd name="connsiteX5058" fmla="*/ 684911 w 3911893"/>
              <a:gd name="connsiteY5058" fmla="*/ 3261474 h 3797612"/>
              <a:gd name="connsiteX5059" fmla="*/ 679393 w 3911893"/>
              <a:gd name="connsiteY5059" fmla="*/ 3280441 h 3797612"/>
              <a:gd name="connsiteX5060" fmla="*/ 680466 w 3911893"/>
              <a:gd name="connsiteY5060" fmla="*/ 3291399 h 3797612"/>
              <a:gd name="connsiteX5061" fmla="*/ 676813 w 3911893"/>
              <a:gd name="connsiteY5061" fmla="*/ 3291751 h 3797612"/>
              <a:gd name="connsiteX5062" fmla="*/ 679176 w 3911893"/>
              <a:gd name="connsiteY5062" fmla="*/ 3297053 h 3797612"/>
              <a:gd name="connsiteX5063" fmla="*/ 664564 w 3911893"/>
              <a:gd name="connsiteY5063" fmla="*/ 3298464 h 3797612"/>
              <a:gd name="connsiteX5064" fmla="*/ 660694 w 3911893"/>
              <a:gd name="connsiteY5064" fmla="*/ 3315430 h 3797612"/>
              <a:gd name="connsiteX5065" fmla="*/ 664705 w 3911893"/>
              <a:gd name="connsiteY5065" fmla="*/ 3318729 h 3797612"/>
              <a:gd name="connsiteX5066" fmla="*/ 656467 w 3911893"/>
              <a:gd name="connsiteY5066" fmla="*/ 3328742 h 3797612"/>
              <a:gd name="connsiteX5067" fmla="*/ 658472 w 3911893"/>
              <a:gd name="connsiteY5067" fmla="*/ 3330392 h 3797612"/>
              <a:gd name="connsiteX5068" fmla="*/ 654819 w 3911893"/>
              <a:gd name="connsiteY5068" fmla="*/ 3330744 h 3797612"/>
              <a:gd name="connsiteX5069" fmla="*/ 655892 w 3911893"/>
              <a:gd name="connsiteY5069" fmla="*/ 3341702 h 3797612"/>
              <a:gd name="connsiteX5070" fmla="*/ 647653 w 3911893"/>
              <a:gd name="connsiteY5070" fmla="*/ 3351715 h 3797612"/>
              <a:gd name="connsiteX5071" fmla="*/ 639773 w 3911893"/>
              <a:gd name="connsiteY5071" fmla="*/ 3365380 h 3797612"/>
              <a:gd name="connsiteX5072" fmla="*/ 645788 w 3911893"/>
              <a:gd name="connsiteY5072" fmla="*/ 3370329 h 3797612"/>
              <a:gd name="connsiteX5073" fmla="*/ 640845 w 3911893"/>
              <a:gd name="connsiteY5073" fmla="*/ 3376337 h 3797612"/>
              <a:gd name="connsiteX5074" fmla="*/ 651804 w 3911893"/>
              <a:gd name="connsiteY5074" fmla="*/ 3375279 h 3797612"/>
              <a:gd name="connsiteX5075" fmla="*/ 641918 w 3911893"/>
              <a:gd name="connsiteY5075" fmla="*/ 3387295 h 3797612"/>
              <a:gd name="connsiteX5076" fmla="*/ 647933 w 3911893"/>
              <a:gd name="connsiteY5076" fmla="*/ 3392244 h 3797612"/>
              <a:gd name="connsiteX5077" fmla="*/ 644638 w 3911893"/>
              <a:gd name="connsiteY5077" fmla="*/ 3396249 h 3797612"/>
              <a:gd name="connsiteX5078" fmla="*/ 646644 w 3911893"/>
              <a:gd name="connsiteY5078" fmla="*/ 3397899 h 3797612"/>
              <a:gd name="connsiteX5079" fmla="*/ 654882 w 3911893"/>
              <a:gd name="connsiteY5079" fmla="*/ 3387886 h 3797612"/>
              <a:gd name="connsiteX5080" fmla="*/ 653452 w 3911893"/>
              <a:gd name="connsiteY5080" fmla="*/ 3373277 h 3797612"/>
              <a:gd name="connsiteX5081" fmla="*/ 649441 w 3911893"/>
              <a:gd name="connsiteY5081" fmla="*/ 3369977 h 3797612"/>
              <a:gd name="connsiteX5082" fmla="*/ 655674 w 3911893"/>
              <a:gd name="connsiteY5082" fmla="*/ 3358314 h 3797612"/>
              <a:gd name="connsiteX5083" fmla="*/ 664270 w 3911893"/>
              <a:gd name="connsiteY5083" fmla="*/ 3351954 h 3797612"/>
              <a:gd name="connsiteX5084" fmla="*/ 665203 w 3911893"/>
              <a:gd name="connsiteY5084" fmla="*/ 3342647 h 3797612"/>
              <a:gd name="connsiteX5085" fmla="*/ 652954 w 3911893"/>
              <a:gd name="connsiteY5085" fmla="*/ 3349359 h 3797612"/>
              <a:gd name="connsiteX5086" fmla="*/ 661192 w 3911893"/>
              <a:gd name="connsiteY5086" fmla="*/ 3339347 h 3797612"/>
              <a:gd name="connsiteX5087" fmla="*/ 665062 w 3911893"/>
              <a:gd name="connsiteY5087" fmla="*/ 3322381 h 3797612"/>
              <a:gd name="connsiteX5088" fmla="*/ 670363 w 3911893"/>
              <a:gd name="connsiteY5088" fmla="*/ 3320027 h 3797612"/>
              <a:gd name="connsiteX5089" fmla="*/ 664347 w 3911893"/>
              <a:gd name="connsiteY5089" fmla="*/ 3315077 h 3797612"/>
              <a:gd name="connsiteX5090" fmla="*/ 667642 w 3911893"/>
              <a:gd name="connsiteY5090" fmla="*/ 3311071 h 3797612"/>
              <a:gd name="connsiteX5091" fmla="*/ 671653 w 3911893"/>
              <a:gd name="connsiteY5091" fmla="*/ 3314371 h 3797612"/>
              <a:gd name="connsiteX5092" fmla="*/ 676596 w 3911893"/>
              <a:gd name="connsiteY5092" fmla="*/ 3308363 h 3797612"/>
              <a:gd name="connsiteX5093" fmla="*/ 682969 w 3911893"/>
              <a:gd name="connsiteY5093" fmla="*/ 3316965 h 3797612"/>
              <a:gd name="connsiteX5094" fmla="*/ 677311 w 3911893"/>
              <a:gd name="connsiteY5094" fmla="*/ 3315669 h 3797612"/>
              <a:gd name="connsiteX5095" fmla="*/ 670720 w 3911893"/>
              <a:gd name="connsiteY5095" fmla="*/ 3323679 h 3797612"/>
              <a:gd name="connsiteX5096" fmla="*/ 674731 w 3911893"/>
              <a:gd name="connsiteY5096" fmla="*/ 3326979 h 3797612"/>
              <a:gd name="connsiteX5097" fmla="*/ 681321 w 3911893"/>
              <a:gd name="connsiteY5097" fmla="*/ 3318968 h 3797612"/>
              <a:gd name="connsiteX5098" fmla="*/ 683684 w 3911893"/>
              <a:gd name="connsiteY5098" fmla="*/ 3324271 h 3797612"/>
              <a:gd name="connsiteX5099" fmla="*/ 676877 w 3911893"/>
              <a:gd name="connsiteY5099" fmla="*/ 3348893 h 3797612"/>
              <a:gd name="connsiteX5100" fmla="*/ 673223 w 3911893"/>
              <a:gd name="connsiteY5100" fmla="*/ 3349246 h 3797612"/>
              <a:gd name="connsiteX5101" fmla="*/ 673006 w 3911893"/>
              <a:gd name="connsiteY5101" fmla="*/ 3365858 h 3797612"/>
              <a:gd name="connsiteX5102" fmla="*/ 668063 w 3911893"/>
              <a:gd name="connsiteY5102" fmla="*/ 3371866 h 3797612"/>
              <a:gd name="connsiteX5103" fmla="*/ 661115 w 3911893"/>
              <a:gd name="connsiteY5103" fmla="*/ 3376224 h 3797612"/>
              <a:gd name="connsiteX5104" fmla="*/ 656529 w 3911893"/>
              <a:gd name="connsiteY5104" fmla="*/ 3385884 h 3797612"/>
              <a:gd name="connsiteX5105" fmla="*/ 660540 w 3911893"/>
              <a:gd name="connsiteY5105" fmla="*/ 3389184 h 3797612"/>
              <a:gd name="connsiteX5106" fmla="*/ 657244 w 3911893"/>
              <a:gd name="connsiteY5106" fmla="*/ 3393189 h 3797612"/>
              <a:gd name="connsiteX5107" fmla="*/ 655955 w 3911893"/>
              <a:gd name="connsiteY5107" fmla="*/ 3398844 h 3797612"/>
              <a:gd name="connsiteX5108" fmla="*/ 661255 w 3911893"/>
              <a:gd name="connsiteY5108" fmla="*/ 3396489 h 3797612"/>
              <a:gd name="connsiteX5109" fmla="*/ 658318 w 3911893"/>
              <a:gd name="connsiteY5109" fmla="*/ 3404146 h 3797612"/>
              <a:gd name="connsiteX5110" fmla="*/ 663043 w 3911893"/>
              <a:gd name="connsiteY5110" fmla="*/ 3414751 h 3797612"/>
              <a:gd name="connsiteX5111" fmla="*/ 656452 w 3911893"/>
              <a:gd name="connsiteY5111" fmla="*/ 3422761 h 3797612"/>
              <a:gd name="connsiteX5112" fmla="*/ 657167 w 3911893"/>
              <a:gd name="connsiteY5112" fmla="*/ 3430066 h 3797612"/>
              <a:gd name="connsiteX5113" fmla="*/ 651509 w 3911893"/>
              <a:gd name="connsiteY5113" fmla="*/ 3428769 h 3797612"/>
              <a:gd name="connsiteX5114" fmla="*/ 651867 w 3911893"/>
              <a:gd name="connsiteY5114" fmla="*/ 3432421 h 3797612"/>
              <a:gd name="connsiteX5115" fmla="*/ 643488 w 3911893"/>
              <a:gd name="connsiteY5115" fmla="*/ 3422169 h 3797612"/>
              <a:gd name="connsiteX5116" fmla="*/ 648359 w 3911893"/>
              <a:gd name="connsiteY5116" fmla="*/ 3417782 h 3797612"/>
              <a:gd name="connsiteX5117" fmla="*/ 649159 w 3911893"/>
              <a:gd name="connsiteY5117" fmla="*/ 3417320 h 3797612"/>
              <a:gd name="connsiteX5118" fmla="*/ 652800 w 3911893"/>
              <a:gd name="connsiteY5118" fmla="*/ 3423114 h 3797612"/>
              <a:gd name="connsiteX5119" fmla="*/ 650459 w 3911893"/>
              <a:gd name="connsiteY5119" fmla="*/ 3416570 h 3797612"/>
              <a:gd name="connsiteX5120" fmla="*/ 649159 w 3911893"/>
              <a:gd name="connsiteY5120" fmla="*/ 3417320 h 3797612"/>
              <a:gd name="connsiteX5121" fmla="*/ 648431 w 3911893"/>
              <a:gd name="connsiteY5121" fmla="*/ 3416162 h 3797612"/>
              <a:gd name="connsiteX5122" fmla="*/ 654665 w 3911893"/>
              <a:gd name="connsiteY5122" fmla="*/ 3404498 h 3797612"/>
              <a:gd name="connsiteX5123" fmla="*/ 644996 w 3911893"/>
              <a:gd name="connsiteY5123" fmla="*/ 3399902 h 3797612"/>
              <a:gd name="connsiteX5124" fmla="*/ 640053 w 3911893"/>
              <a:gd name="connsiteY5124" fmla="*/ 3405910 h 3797612"/>
              <a:gd name="connsiteX5125" fmla="*/ 642416 w 3911893"/>
              <a:gd name="connsiteY5125" fmla="*/ 3411212 h 3797612"/>
              <a:gd name="connsiteX5126" fmla="*/ 636758 w 3911893"/>
              <a:gd name="connsiteY5126" fmla="*/ 3409915 h 3797612"/>
              <a:gd name="connsiteX5127" fmla="*/ 633377 w 3911893"/>
              <a:gd name="connsiteY5127" fmla="*/ 3413640 h 3797612"/>
              <a:gd name="connsiteX5128" fmla="*/ 628783 w 3911893"/>
              <a:gd name="connsiteY5128" fmla="*/ 3417287 h 3797612"/>
              <a:gd name="connsiteX5129" fmla="*/ 629386 w 3911893"/>
              <a:gd name="connsiteY5129" fmla="*/ 3413845 h 3797612"/>
              <a:gd name="connsiteX5130" fmla="*/ 636835 w 3911893"/>
              <a:gd name="connsiteY5130" fmla="*/ 3373037 h 3797612"/>
              <a:gd name="connsiteX5131" fmla="*/ 641637 w 3911893"/>
              <a:gd name="connsiteY5131" fmla="*/ 3346765 h 3797612"/>
              <a:gd name="connsiteX5132" fmla="*/ 647295 w 3911893"/>
              <a:gd name="connsiteY5132" fmla="*/ 3348063 h 3797612"/>
              <a:gd name="connsiteX5133" fmla="*/ 642788 w 3911893"/>
              <a:gd name="connsiteY5133" fmla="*/ 3320845 h 3797612"/>
              <a:gd name="connsiteX5134" fmla="*/ 645725 w 3911893"/>
              <a:gd name="connsiteY5134" fmla="*/ 3313188 h 3797612"/>
              <a:gd name="connsiteX5135" fmla="*/ 647730 w 3911893"/>
              <a:gd name="connsiteY5135" fmla="*/ 3314838 h 3797612"/>
              <a:gd name="connsiteX5136" fmla="*/ 654538 w 3911893"/>
              <a:gd name="connsiteY5136" fmla="*/ 3290215 h 3797612"/>
              <a:gd name="connsiteX5137" fmla="*/ 654180 w 3911893"/>
              <a:gd name="connsiteY5137" fmla="*/ 3286563 h 3797612"/>
              <a:gd name="connsiteX5138" fmla="*/ 645593 w 3911893"/>
              <a:gd name="connsiteY5138" fmla="*/ 3300065 h 3797612"/>
              <a:gd name="connsiteX5139" fmla="*/ 629639 w 3911893"/>
              <a:gd name="connsiteY5139" fmla="*/ 3328240 h 3797612"/>
              <a:gd name="connsiteX5140" fmla="*/ 627888 w 3911893"/>
              <a:gd name="connsiteY5140" fmla="*/ 3328736 h 3797612"/>
              <a:gd name="connsiteX5141" fmla="*/ 631969 w 3911893"/>
              <a:gd name="connsiteY5141" fmla="*/ 3342168 h 3797612"/>
              <a:gd name="connsiteX5142" fmla="*/ 629963 w 3911893"/>
              <a:gd name="connsiteY5142" fmla="*/ 3340518 h 3797612"/>
              <a:gd name="connsiteX5143" fmla="*/ 628674 w 3911893"/>
              <a:gd name="connsiteY5143" fmla="*/ 3346173 h 3797612"/>
              <a:gd name="connsiteX5144" fmla="*/ 620793 w 3911893"/>
              <a:gd name="connsiteY5144" fmla="*/ 3359838 h 3797612"/>
              <a:gd name="connsiteX5145" fmla="*/ 621725 w 3911893"/>
              <a:gd name="connsiteY5145" fmla="*/ 3350531 h 3797612"/>
              <a:gd name="connsiteX5146" fmla="*/ 604533 w 3911893"/>
              <a:gd name="connsiteY5146" fmla="*/ 3363251 h 3797612"/>
              <a:gd name="connsiteX5147" fmla="*/ 604891 w 3911893"/>
              <a:gd name="connsiteY5147" fmla="*/ 3366904 h 3797612"/>
              <a:gd name="connsiteX5148" fmla="*/ 600880 w 3911893"/>
              <a:gd name="connsiteY5148" fmla="*/ 3363605 h 3797612"/>
              <a:gd name="connsiteX5149" fmla="*/ 595937 w 3911893"/>
              <a:gd name="connsiteY5149" fmla="*/ 3369613 h 3797612"/>
              <a:gd name="connsiteX5150" fmla="*/ 599948 w 3911893"/>
              <a:gd name="connsiteY5150" fmla="*/ 3372912 h 3797612"/>
              <a:gd name="connsiteX5151" fmla="*/ 599015 w 3911893"/>
              <a:gd name="connsiteY5151" fmla="*/ 3382220 h 3797612"/>
              <a:gd name="connsiteX5152" fmla="*/ 594647 w 3911893"/>
              <a:gd name="connsiteY5152" fmla="*/ 3375267 h 3797612"/>
              <a:gd name="connsiteX5153" fmla="*/ 586409 w 3911893"/>
              <a:gd name="connsiteY5153" fmla="*/ 3385279 h 3797612"/>
              <a:gd name="connsiteX5154" fmla="*/ 589129 w 3911893"/>
              <a:gd name="connsiteY5154" fmla="*/ 3394235 h 3797612"/>
              <a:gd name="connsiteX5155" fmla="*/ 584186 w 3911893"/>
              <a:gd name="connsiteY5155" fmla="*/ 3400243 h 3797612"/>
              <a:gd name="connsiteX5156" fmla="*/ 592782 w 3911893"/>
              <a:gd name="connsiteY5156" fmla="*/ 3393882 h 3797612"/>
              <a:gd name="connsiteX5157" fmla="*/ 594430 w 3911893"/>
              <a:gd name="connsiteY5157" fmla="*/ 3391879 h 3797612"/>
              <a:gd name="connsiteX5158" fmla="*/ 594787 w 3911893"/>
              <a:gd name="connsiteY5158" fmla="*/ 3395532 h 3797612"/>
              <a:gd name="connsiteX5159" fmla="*/ 600088 w 3911893"/>
              <a:gd name="connsiteY5159" fmla="*/ 3393176 h 3797612"/>
              <a:gd name="connsiteX5160" fmla="*/ 608109 w 3911893"/>
              <a:gd name="connsiteY5160" fmla="*/ 3399776 h 3797612"/>
              <a:gd name="connsiteX5161" fmla="*/ 601161 w 3911893"/>
              <a:gd name="connsiteY5161" fmla="*/ 3404134 h 3797612"/>
              <a:gd name="connsiteX5162" fmla="*/ 595145 w 3911893"/>
              <a:gd name="connsiteY5162" fmla="*/ 3399184 h 3797612"/>
              <a:gd name="connsiteX5163" fmla="*/ 590560 w 3911893"/>
              <a:gd name="connsiteY5163" fmla="*/ 3408844 h 3797612"/>
              <a:gd name="connsiteX5164" fmla="*/ 598581 w 3911893"/>
              <a:gd name="connsiteY5164" fmla="*/ 3415444 h 3797612"/>
              <a:gd name="connsiteX5165" fmla="*/ 587047 w 3911893"/>
              <a:gd name="connsiteY5165" fmla="*/ 3429462 h 3797612"/>
              <a:gd name="connsiteX5166" fmla="*/ 580456 w 3911893"/>
              <a:gd name="connsiteY5166" fmla="*/ 3437472 h 3797612"/>
              <a:gd name="connsiteX5167" fmla="*/ 577736 w 3911893"/>
              <a:gd name="connsiteY5167" fmla="*/ 3428518 h 3797612"/>
              <a:gd name="connsiteX5168" fmla="*/ 572435 w 3911893"/>
              <a:gd name="connsiteY5168" fmla="*/ 3430873 h 3797612"/>
              <a:gd name="connsiteX5169" fmla="*/ 565627 w 3911893"/>
              <a:gd name="connsiteY5169" fmla="*/ 3455496 h 3797612"/>
              <a:gd name="connsiteX5170" fmla="*/ 569638 w 3911893"/>
              <a:gd name="connsiteY5170" fmla="*/ 3458796 h 3797612"/>
              <a:gd name="connsiteX5171" fmla="*/ 558819 w 3911893"/>
              <a:gd name="connsiteY5171" fmla="*/ 3480118 h 3797612"/>
              <a:gd name="connsiteX5172" fmla="*/ 553659 w 3911893"/>
              <a:gd name="connsiteY5172" fmla="*/ 3502738 h 3797612"/>
              <a:gd name="connsiteX5173" fmla="*/ 545420 w 3911893"/>
              <a:gd name="connsiteY5173" fmla="*/ 3512751 h 3797612"/>
              <a:gd name="connsiteX5174" fmla="*/ 551436 w 3911893"/>
              <a:gd name="connsiteY5174" fmla="*/ 3517701 h 3797612"/>
              <a:gd name="connsiteX5175" fmla="*/ 544846 w 3911893"/>
              <a:gd name="connsiteY5175" fmla="*/ 3525710 h 3797612"/>
              <a:gd name="connsiteX5176" fmla="*/ 548857 w 3911893"/>
              <a:gd name="connsiteY5176" fmla="*/ 3529010 h 3797612"/>
              <a:gd name="connsiteX5177" fmla="*/ 543198 w 3911893"/>
              <a:gd name="connsiteY5177" fmla="*/ 3527713 h 3797612"/>
              <a:gd name="connsiteX5178" fmla="*/ 542590 w 3911893"/>
              <a:gd name="connsiteY5178" fmla="*/ 3529696 h 3797612"/>
              <a:gd name="connsiteX5179" fmla="*/ 543415 w 3911893"/>
              <a:gd name="connsiteY5179" fmla="*/ 3511101 h 3797612"/>
              <a:gd name="connsiteX5180" fmla="*/ 547643 w 3911893"/>
              <a:gd name="connsiteY5180" fmla="*/ 3497788 h 3797612"/>
              <a:gd name="connsiteX5181" fmla="*/ 545638 w 3911893"/>
              <a:gd name="connsiteY5181" fmla="*/ 3496138 h 3797612"/>
              <a:gd name="connsiteX5182" fmla="*/ 537042 w 3911893"/>
              <a:gd name="connsiteY5182" fmla="*/ 3502498 h 3797612"/>
              <a:gd name="connsiteX5183" fmla="*/ 532456 w 3911893"/>
              <a:gd name="connsiteY5183" fmla="*/ 3512159 h 3797612"/>
              <a:gd name="connsiteX5184" fmla="*/ 536825 w 3911893"/>
              <a:gd name="connsiteY5184" fmla="*/ 3519110 h 3797612"/>
              <a:gd name="connsiteX5185" fmla="*/ 530234 w 3911893"/>
              <a:gd name="connsiteY5185" fmla="*/ 3527121 h 3797612"/>
              <a:gd name="connsiteX5186" fmla="*/ 528944 w 3911893"/>
              <a:gd name="connsiteY5186" fmla="*/ 3532776 h 3797612"/>
              <a:gd name="connsiteX5187" fmla="*/ 528804 w 3911893"/>
              <a:gd name="connsiteY5187" fmla="*/ 3512511 h 3797612"/>
              <a:gd name="connsiteX5188" fmla="*/ 523708 w 3911893"/>
              <a:gd name="connsiteY5188" fmla="*/ 3525793 h 3797612"/>
              <a:gd name="connsiteX5189" fmla="*/ 522804 w 3911893"/>
              <a:gd name="connsiteY5189" fmla="*/ 3528150 h 3797612"/>
              <a:gd name="connsiteX5190" fmla="*/ 522966 w 3911893"/>
              <a:gd name="connsiteY5190" fmla="*/ 3526998 h 3797612"/>
              <a:gd name="connsiteX5191" fmla="*/ 522311 w 3911893"/>
              <a:gd name="connsiteY5191" fmla="*/ 3528577 h 3797612"/>
              <a:gd name="connsiteX5192" fmla="*/ 520105 w 3911893"/>
              <a:gd name="connsiteY5192" fmla="*/ 3534839 h 3797612"/>
              <a:gd name="connsiteX5193" fmla="*/ 520250 w 3911893"/>
              <a:gd name="connsiteY5193" fmla="*/ 3534019 h 3797612"/>
              <a:gd name="connsiteX5194" fmla="*/ 513400 w 3911893"/>
              <a:gd name="connsiteY5194" fmla="*/ 3543494 h 3797612"/>
              <a:gd name="connsiteX5195" fmla="*/ 518456 w 3911893"/>
              <a:gd name="connsiteY5195" fmla="*/ 3539521 h 3797612"/>
              <a:gd name="connsiteX5196" fmla="*/ 520105 w 3911893"/>
              <a:gd name="connsiteY5196" fmla="*/ 3534839 h 3797612"/>
              <a:gd name="connsiteX5197" fmla="*/ 519991 w 3911893"/>
              <a:gd name="connsiteY5197" fmla="*/ 3535484 h 3797612"/>
              <a:gd name="connsiteX5198" fmla="*/ 521092 w 3911893"/>
              <a:gd name="connsiteY5198" fmla="*/ 3532613 h 3797612"/>
              <a:gd name="connsiteX5199" fmla="*/ 522804 w 3911893"/>
              <a:gd name="connsiteY5199" fmla="*/ 3528150 h 3797612"/>
              <a:gd name="connsiteX5200" fmla="*/ 522336 w 3911893"/>
              <a:gd name="connsiteY5200" fmla="*/ 3531484 h 3797612"/>
              <a:gd name="connsiteX5201" fmla="*/ 515903 w 3911893"/>
              <a:gd name="connsiteY5201" fmla="*/ 3569061 h 3797612"/>
              <a:gd name="connsiteX5202" fmla="*/ 514255 w 3911893"/>
              <a:gd name="connsiteY5202" fmla="*/ 3571065 h 3797612"/>
              <a:gd name="connsiteX5203" fmla="*/ 513323 w 3911893"/>
              <a:gd name="connsiteY5203" fmla="*/ 3580371 h 3797612"/>
              <a:gd name="connsiteX5204" fmla="*/ 525929 w 3911893"/>
              <a:gd name="connsiteY5204" fmla="*/ 3577311 h 3797612"/>
              <a:gd name="connsiteX5205" fmla="*/ 534167 w 3911893"/>
              <a:gd name="connsiteY5205" fmla="*/ 3567298 h 3797612"/>
              <a:gd name="connsiteX5206" fmla="*/ 533810 w 3911893"/>
              <a:gd name="connsiteY5206" fmla="*/ 3563645 h 3797612"/>
              <a:gd name="connsiteX5207" fmla="*/ 537463 w 3911893"/>
              <a:gd name="connsiteY5207" fmla="*/ 3563293 h 3797612"/>
              <a:gd name="connsiteX5208" fmla="*/ 538178 w 3911893"/>
              <a:gd name="connsiteY5208" fmla="*/ 3570598 h 3797612"/>
              <a:gd name="connsiteX5209" fmla="*/ 540183 w 3911893"/>
              <a:gd name="connsiteY5209" fmla="*/ 3572248 h 3797612"/>
              <a:gd name="connsiteX5210" fmla="*/ 542904 w 3911893"/>
              <a:gd name="connsiteY5210" fmla="*/ 3581202 h 3797612"/>
              <a:gd name="connsiteX5211" fmla="*/ 537604 w 3911893"/>
              <a:gd name="connsiteY5211" fmla="*/ 3583557 h 3797612"/>
              <a:gd name="connsiteX5212" fmla="*/ 533235 w 3911893"/>
              <a:gd name="connsiteY5212" fmla="*/ 3576606 h 3797612"/>
              <a:gd name="connsiteX5213" fmla="*/ 533950 w 3911893"/>
              <a:gd name="connsiteY5213" fmla="*/ 3583910 h 3797612"/>
              <a:gd name="connsiteX5214" fmla="*/ 529940 w 3911893"/>
              <a:gd name="connsiteY5214" fmla="*/ 3580611 h 3797612"/>
              <a:gd name="connsiteX5215" fmla="*/ 521344 w 3911893"/>
              <a:gd name="connsiteY5215" fmla="*/ 3586971 h 3797612"/>
              <a:gd name="connsiteX5216" fmla="*/ 518406 w 3911893"/>
              <a:gd name="connsiteY5216" fmla="*/ 3594629 h 3797612"/>
              <a:gd name="connsiteX5217" fmla="*/ 512748 w 3911893"/>
              <a:gd name="connsiteY5217" fmla="*/ 3593331 h 3797612"/>
              <a:gd name="connsiteX5218" fmla="*/ 510526 w 3911893"/>
              <a:gd name="connsiteY5218" fmla="*/ 3608293 h 3797612"/>
              <a:gd name="connsiteX5219" fmla="*/ 518188 w 3911893"/>
              <a:gd name="connsiteY5219" fmla="*/ 3611241 h 3797612"/>
              <a:gd name="connsiteX5220" fmla="*/ 518904 w 3911893"/>
              <a:gd name="connsiteY5220" fmla="*/ 3618546 h 3797612"/>
              <a:gd name="connsiteX5221" fmla="*/ 511955 w 3911893"/>
              <a:gd name="connsiteY5221" fmla="*/ 3622904 h 3797612"/>
              <a:gd name="connsiteX5222" fmla="*/ 514676 w 3911893"/>
              <a:gd name="connsiteY5222" fmla="*/ 3631858 h 3797612"/>
              <a:gd name="connsiteX5223" fmla="*/ 511381 w 3911893"/>
              <a:gd name="connsiteY5223" fmla="*/ 3635863 h 3797612"/>
              <a:gd name="connsiteX5224" fmla="*/ 501355 w 3911893"/>
              <a:gd name="connsiteY5224" fmla="*/ 3627613 h 3797612"/>
              <a:gd name="connsiteX5225" fmla="*/ 504292 w 3911893"/>
              <a:gd name="connsiteY5225" fmla="*/ 3619957 h 3797612"/>
              <a:gd name="connsiteX5226" fmla="*/ 500639 w 3911893"/>
              <a:gd name="connsiteY5226" fmla="*/ 3620309 h 3797612"/>
              <a:gd name="connsiteX5227" fmla="*/ 499924 w 3911893"/>
              <a:gd name="connsiteY5227" fmla="*/ 3613005 h 3797612"/>
              <a:gd name="connsiteX5228" fmla="*/ 492261 w 3911893"/>
              <a:gd name="connsiteY5228" fmla="*/ 3610057 h 3797612"/>
              <a:gd name="connsiteX5229" fmla="*/ 500499 w 3911893"/>
              <a:gd name="connsiteY5229" fmla="*/ 3600044 h 3797612"/>
              <a:gd name="connsiteX5230" fmla="*/ 493193 w 3911893"/>
              <a:gd name="connsiteY5230" fmla="*/ 3600750 h 3797612"/>
              <a:gd name="connsiteX5231" fmla="*/ 506732 w 3911893"/>
              <a:gd name="connsiteY5231" fmla="*/ 3588382 h 3797612"/>
              <a:gd name="connsiteX5232" fmla="*/ 499427 w 3911893"/>
              <a:gd name="connsiteY5232" fmla="*/ 3589087 h 3797612"/>
              <a:gd name="connsiteX5233" fmla="*/ 509670 w 3911893"/>
              <a:gd name="connsiteY5233" fmla="*/ 3580724 h 3797612"/>
              <a:gd name="connsiteX5234" fmla="*/ 508814 w 3911893"/>
              <a:gd name="connsiteY5234" fmla="*/ 3553154 h 3797612"/>
              <a:gd name="connsiteX5235" fmla="*/ 503514 w 3911893"/>
              <a:gd name="connsiteY5235" fmla="*/ 3555509 h 3797612"/>
              <a:gd name="connsiteX5236" fmla="*/ 494343 w 3911893"/>
              <a:gd name="connsiteY5236" fmla="*/ 3574830 h 3797612"/>
              <a:gd name="connsiteX5237" fmla="*/ 482094 w 3911893"/>
              <a:gd name="connsiteY5237" fmla="*/ 3581544 h 3797612"/>
              <a:gd name="connsiteX5238" fmla="*/ 474571 w 3911893"/>
              <a:gd name="connsiteY5238" fmla="*/ 3598861 h 3797612"/>
              <a:gd name="connsiteX5239" fmla="*/ 417618 w 3911893"/>
              <a:gd name="connsiteY5239" fmla="*/ 3676255 h 3797612"/>
              <a:gd name="connsiteX5240" fmla="*/ 409379 w 3911893"/>
              <a:gd name="connsiteY5240" fmla="*/ 3686268 h 3797612"/>
              <a:gd name="connsiteX5241" fmla="*/ 405726 w 3911893"/>
              <a:gd name="connsiteY5241" fmla="*/ 3686621 h 3797612"/>
              <a:gd name="connsiteX5242" fmla="*/ 414898 w 3911893"/>
              <a:gd name="connsiteY5242" fmla="*/ 3667300 h 3797612"/>
              <a:gd name="connsiteX5243" fmla="*/ 348275 w 3911893"/>
              <a:gd name="connsiteY5243" fmla="*/ 3740098 h 3797612"/>
              <a:gd name="connsiteX5244" fmla="*/ 320980 w 3911893"/>
              <a:gd name="connsiteY5244" fmla="*/ 3781446 h 3797612"/>
              <a:gd name="connsiteX5245" fmla="*/ 320623 w 3911893"/>
              <a:gd name="connsiteY5245" fmla="*/ 3777794 h 3797612"/>
              <a:gd name="connsiteX5246" fmla="*/ 314965 w 3911893"/>
              <a:gd name="connsiteY5246" fmla="*/ 3776497 h 3797612"/>
              <a:gd name="connsiteX5247" fmla="*/ 337674 w 3911893"/>
              <a:gd name="connsiteY5247" fmla="*/ 3744808 h 3797612"/>
              <a:gd name="connsiteX5248" fmla="*/ 328005 w 3911893"/>
              <a:gd name="connsiteY5248" fmla="*/ 3740212 h 3797612"/>
              <a:gd name="connsiteX5249" fmla="*/ 321990 w 3911893"/>
              <a:gd name="connsiteY5249" fmla="*/ 3735263 h 3797612"/>
              <a:gd name="connsiteX5250" fmla="*/ 323638 w 3911893"/>
              <a:gd name="connsiteY5250" fmla="*/ 3733259 h 3797612"/>
              <a:gd name="connsiteX5251" fmla="*/ 323280 w 3911893"/>
              <a:gd name="connsiteY5251" fmla="*/ 3729607 h 3797612"/>
              <a:gd name="connsiteX5252" fmla="*/ 317979 w 3911893"/>
              <a:gd name="connsiteY5252" fmla="*/ 3731963 h 3797612"/>
              <a:gd name="connsiteX5253" fmla="*/ 322565 w 3911893"/>
              <a:gd name="connsiteY5253" fmla="*/ 3722302 h 3797612"/>
              <a:gd name="connsiteX5254" fmla="*/ 329870 w 3911893"/>
              <a:gd name="connsiteY5254" fmla="*/ 3721597 h 3797612"/>
              <a:gd name="connsiteX5255" fmla="*/ 329156 w 3911893"/>
              <a:gd name="connsiteY5255" fmla="*/ 3714292 h 3797612"/>
              <a:gd name="connsiteX5256" fmla="*/ 337394 w 3911893"/>
              <a:gd name="connsiteY5256" fmla="*/ 3704279 h 3797612"/>
              <a:gd name="connsiteX5257" fmla="*/ 338326 w 3911893"/>
              <a:gd name="connsiteY5257" fmla="*/ 3694971 h 3797612"/>
              <a:gd name="connsiteX5258" fmla="*/ 338684 w 3911893"/>
              <a:gd name="connsiteY5258" fmla="*/ 3698624 h 3797612"/>
              <a:gd name="connsiteX5259" fmla="*/ 348212 w 3911893"/>
              <a:gd name="connsiteY5259" fmla="*/ 3682957 h 3797612"/>
              <a:gd name="connsiteX5260" fmla="*/ 353731 w 3911893"/>
              <a:gd name="connsiteY5260" fmla="*/ 3663988 h 3797612"/>
              <a:gd name="connsiteX5261" fmla="*/ 359031 w 3911893"/>
              <a:gd name="connsiteY5261" fmla="*/ 3661633 h 3797612"/>
              <a:gd name="connsiteX5262" fmla="*/ 360321 w 3911893"/>
              <a:gd name="connsiteY5262" fmla="*/ 3655979 h 3797612"/>
              <a:gd name="connsiteX5263" fmla="*/ 356310 w 3911893"/>
              <a:gd name="connsiteY5263" fmla="*/ 3652679 h 3797612"/>
              <a:gd name="connsiteX5264" fmla="*/ 359248 w 3911893"/>
              <a:gd name="connsiteY5264" fmla="*/ 3645021 h 3797612"/>
              <a:gd name="connsiteX5265" fmla="*/ 373362 w 3911893"/>
              <a:gd name="connsiteY5265" fmla="*/ 3619693 h 3797612"/>
              <a:gd name="connsiteX5266" fmla="*/ 375943 w 3911893"/>
              <a:gd name="connsiteY5266" fmla="*/ 3608383 h 3797612"/>
              <a:gd name="connsiteX5267" fmla="*/ 381243 w 3911893"/>
              <a:gd name="connsiteY5267" fmla="*/ 3606028 h 3797612"/>
              <a:gd name="connsiteX5268" fmla="*/ 387834 w 3911893"/>
              <a:gd name="connsiteY5268" fmla="*/ 3598018 h 3797612"/>
              <a:gd name="connsiteX5269" fmla="*/ 395140 w 3911893"/>
              <a:gd name="connsiteY5269" fmla="*/ 3597312 h 3797612"/>
              <a:gd name="connsiteX5270" fmla="*/ 392062 w 3911893"/>
              <a:gd name="connsiteY5270" fmla="*/ 3584705 h 3797612"/>
              <a:gd name="connsiteX5271" fmla="*/ 392636 w 3911893"/>
              <a:gd name="connsiteY5271" fmla="*/ 3571746 h 3797612"/>
              <a:gd name="connsiteX5272" fmla="*/ 394641 w 3911893"/>
              <a:gd name="connsiteY5272" fmla="*/ 3573395 h 3797612"/>
              <a:gd name="connsiteX5273" fmla="*/ 400160 w 3911893"/>
              <a:gd name="connsiteY5273" fmla="*/ 3554427 h 3797612"/>
              <a:gd name="connsiteX5274" fmla="*/ 399802 w 3911893"/>
              <a:gd name="connsiteY5274" fmla="*/ 3550775 h 3797612"/>
              <a:gd name="connsiteX5275" fmla="*/ 390848 w 3911893"/>
              <a:gd name="connsiteY5275" fmla="*/ 3553483 h 3797612"/>
              <a:gd name="connsiteX5276" fmla="*/ 364626 w 3911893"/>
              <a:gd name="connsiteY5276" fmla="*/ 3605789 h 3797612"/>
              <a:gd name="connsiteX5277" fmla="*/ 355455 w 3911893"/>
              <a:gd name="connsiteY5277" fmla="*/ 3625109 h 3797612"/>
              <a:gd name="connsiteX5278" fmla="*/ 330382 w 3911893"/>
              <a:gd name="connsiteY5278" fmla="*/ 3651495 h 3797612"/>
              <a:gd name="connsiteX5279" fmla="*/ 329092 w 3911893"/>
              <a:gd name="connsiteY5279" fmla="*/ 3657150 h 3797612"/>
              <a:gd name="connsiteX5280" fmla="*/ 320497 w 3911893"/>
              <a:gd name="connsiteY5280" fmla="*/ 3663510 h 3797612"/>
              <a:gd name="connsiteX5281" fmla="*/ 314481 w 3911893"/>
              <a:gd name="connsiteY5281" fmla="*/ 3658560 h 3797612"/>
              <a:gd name="connsiteX5282" fmla="*/ 317061 w 3911893"/>
              <a:gd name="connsiteY5282" fmla="*/ 3647251 h 3797612"/>
              <a:gd name="connsiteX5283" fmla="*/ 328595 w 3911893"/>
              <a:gd name="connsiteY5283" fmla="*/ 3633232 h 3797612"/>
              <a:gd name="connsiteX5284" fmla="*/ 332247 w 3911893"/>
              <a:gd name="connsiteY5284" fmla="*/ 3632881 h 3797612"/>
              <a:gd name="connsiteX5285" fmla="*/ 342709 w 3911893"/>
              <a:gd name="connsiteY5285" fmla="*/ 3607904 h 3797612"/>
              <a:gd name="connsiteX5286" fmla="*/ 354600 w 3911893"/>
              <a:gd name="connsiteY5286" fmla="*/ 3597539 h 3797612"/>
              <a:gd name="connsiteX5287" fmla="*/ 365776 w 3911893"/>
              <a:gd name="connsiteY5287" fmla="*/ 3579869 h 3797612"/>
              <a:gd name="connsiteX5288" fmla="*/ 364128 w 3911893"/>
              <a:gd name="connsiteY5288" fmla="*/ 3581871 h 3797612"/>
              <a:gd name="connsiteX5289" fmla="*/ 361050 w 3911893"/>
              <a:gd name="connsiteY5289" fmla="*/ 3569264 h 3797612"/>
              <a:gd name="connsiteX5290" fmla="*/ 366708 w 3911893"/>
              <a:gd name="connsiteY5290" fmla="*/ 3570561 h 3797612"/>
              <a:gd name="connsiteX5291" fmla="*/ 369646 w 3911893"/>
              <a:gd name="connsiteY5291" fmla="*/ 3562904 h 3797612"/>
              <a:gd name="connsiteX5292" fmla="*/ 367283 w 3911893"/>
              <a:gd name="connsiteY5292" fmla="*/ 3557602 h 3797612"/>
              <a:gd name="connsiteX5293" fmla="*/ 344931 w 3911893"/>
              <a:gd name="connsiteY5293" fmla="*/ 3592942 h 3797612"/>
              <a:gd name="connsiteX5294" fmla="*/ 344573 w 3911893"/>
              <a:gd name="connsiteY5294" fmla="*/ 3589290 h 3797612"/>
              <a:gd name="connsiteX5295" fmla="*/ 340921 w 3911893"/>
              <a:gd name="connsiteY5295" fmla="*/ 3589642 h 3797612"/>
              <a:gd name="connsiteX5296" fmla="*/ 347869 w 3911893"/>
              <a:gd name="connsiteY5296" fmla="*/ 3585284 h 3797612"/>
              <a:gd name="connsiteX5297" fmla="*/ 345148 w 3911893"/>
              <a:gd name="connsiteY5297" fmla="*/ 3576330 h 3797612"/>
              <a:gd name="connsiteX5298" fmla="*/ 330179 w 3911893"/>
              <a:gd name="connsiteY5298" fmla="*/ 3574089 h 3797612"/>
              <a:gd name="connsiteX5299" fmla="*/ 320651 w 3911893"/>
              <a:gd name="connsiteY5299" fmla="*/ 3589756 h 3797612"/>
              <a:gd name="connsiteX5300" fmla="*/ 323013 w 3911893"/>
              <a:gd name="connsiteY5300" fmla="*/ 3595059 h 3797612"/>
              <a:gd name="connsiteX5301" fmla="*/ 314775 w 3911893"/>
              <a:gd name="connsiteY5301" fmla="*/ 3605071 h 3797612"/>
              <a:gd name="connsiteX5302" fmla="*/ 312770 w 3911893"/>
              <a:gd name="connsiteY5302" fmla="*/ 3603421 h 3797612"/>
              <a:gd name="connsiteX5303" fmla="*/ 306179 w 3911893"/>
              <a:gd name="connsiteY5303" fmla="*/ 3611432 h 3797612"/>
              <a:gd name="connsiteX5304" fmla="*/ 304174 w 3911893"/>
              <a:gd name="connsiteY5304" fmla="*/ 3609782 h 3797612"/>
              <a:gd name="connsiteX5305" fmla="*/ 314031 w 3911893"/>
              <a:gd name="connsiteY5305" fmla="*/ 3590713 h 3797612"/>
              <a:gd name="connsiteX5306" fmla="*/ 318856 w 3911893"/>
              <a:gd name="connsiteY5306" fmla="*/ 3581380 h 3797612"/>
              <a:gd name="connsiteX5307" fmla="*/ 318801 w 3911893"/>
              <a:gd name="connsiteY5307" fmla="*/ 3581613 h 3797612"/>
              <a:gd name="connsiteX5308" fmla="*/ 318037 w 3911893"/>
              <a:gd name="connsiteY5308" fmla="*/ 3584248 h 3797612"/>
              <a:gd name="connsiteX5309" fmla="*/ 318465 w 3911893"/>
              <a:gd name="connsiteY5309" fmla="*/ 3583025 h 3797612"/>
              <a:gd name="connsiteX5310" fmla="*/ 318801 w 3911893"/>
              <a:gd name="connsiteY5310" fmla="*/ 3581613 h 3797612"/>
              <a:gd name="connsiteX5311" fmla="*/ 318884 w 3911893"/>
              <a:gd name="connsiteY5311" fmla="*/ 3581327 h 3797612"/>
              <a:gd name="connsiteX5312" fmla="*/ 319094 w 3911893"/>
              <a:gd name="connsiteY5312" fmla="*/ 3580920 h 3797612"/>
              <a:gd name="connsiteX5313" fmla="*/ 321225 w 3911893"/>
              <a:gd name="connsiteY5313" fmla="*/ 3576797 h 3797612"/>
              <a:gd name="connsiteX5314" fmla="*/ 319436 w 3911893"/>
              <a:gd name="connsiteY5314" fmla="*/ 3579418 h 3797612"/>
              <a:gd name="connsiteX5315" fmla="*/ 318884 w 3911893"/>
              <a:gd name="connsiteY5315" fmla="*/ 3581327 h 3797612"/>
              <a:gd name="connsiteX5316" fmla="*/ 318856 w 3911893"/>
              <a:gd name="connsiteY5316" fmla="*/ 3581380 h 3797612"/>
              <a:gd name="connsiteX5317" fmla="*/ 322158 w 3911893"/>
              <a:gd name="connsiteY5317" fmla="*/ 3567489 h 3797612"/>
              <a:gd name="connsiteX5318" fmla="*/ 330396 w 3911893"/>
              <a:gd name="connsiteY5318" fmla="*/ 3557476 h 3797612"/>
              <a:gd name="connsiteX5319" fmla="*/ 338060 w 3911893"/>
              <a:gd name="connsiteY5319" fmla="*/ 3560423 h 3797612"/>
              <a:gd name="connsiteX5320" fmla="*/ 343220 w 3911893"/>
              <a:gd name="connsiteY5320" fmla="*/ 3537803 h 3797612"/>
              <a:gd name="connsiteX5321" fmla="*/ 353106 w 3911893"/>
              <a:gd name="connsiteY5321" fmla="*/ 3525787 h 3797612"/>
              <a:gd name="connsiteX5322" fmla="*/ 357621 w 3911893"/>
              <a:gd name="connsiteY5322" fmla="*/ 3505995 h 3797612"/>
              <a:gd name="connsiteX5323" fmla="*/ 358266 w 3911893"/>
              <a:gd name="connsiteY5323" fmla="*/ 3503168 h 3797612"/>
              <a:gd name="connsiteX5324" fmla="*/ 358534 w 3911893"/>
              <a:gd name="connsiteY5324" fmla="*/ 3505908 h 3797612"/>
              <a:gd name="connsiteX5325" fmla="*/ 358624 w 3911893"/>
              <a:gd name="connsiteY5325" fmla="*/ 3506821 h 3797612"/>
              <a:gd name="connsiteX5326" fmla="*/ 373593 w 3911893"/>
              <a:gd name="connsiteY5326" fmla="*/ 3509062 h 3797612"/>
              <a:gd name="connsiteX5327" fmla="*/ 365355 w 3911893"/>
              <a:gd name="connsiteY5327" fmla="*/ 3519075 h 3797612"/>
              <a:gd name="connsiteX5328" fmla="*/ 374309 w 3911893"/>
              <a:gd name="connsiteY5328" fmla="*/ 3516367 h 3797612"/>
              <a:gd name="connsiteX5329" fmla="*/ 383836 w 3911893"/>
              <a:gd name="connsiteY5329" fmla="*/ 3500700 h 3797612"/>
              <a:gd name="connsiteX5330" fmla="*/ 396801 w 3911893"/>
              <a:gd name="connsiteY5330" fmla="*/ 3501291 h 3797612"/>
              <a:gd name="connsiteX5331" fmla="*/ 390070 w 3911893"/>
              <a:gd name="connsiteY5331" fmla="*/ 3489036 h 3797612"/>
              <a:gd name="connsiteX5332" fmla="*/ 404184 w 3911893"/>
              <a:gd name="connsiteY5332" fmla="*/ 3463708 h 3797612"/>
              <a:gd name="connsiteX5333" fmla="*/ 407122 w 3911893"/>
              <a:gd name="connsiteY5333" fmla="*/ 3456051 h 3797612"/>
              <a:gd name="connsiteX5334" fmla="*/ 416650 w 3911893"/>
              <a:gd name="connsiteY5334" fmla="*/ 3440383 h 3797612"/>
              <a:gd name="connsiteX5335" fmla="*/ 424888 w 3911893"/>
              <a:gd name="connsiteY5335" fmla="*/ 3430370 h 3797612"/>
              <a:gd name="connsiteX5336" fmla="*/ 428899 w 3911893"/>
              <a:gd name="connsiteY5336" fmla="*/ 3433670 h 3797612"/>
              <a:gd name="connsiteX5337" fmla="*/ 434059 w 3911893"/>
              <a:gd name="connsiteY5337" fmla="*/ 3411050 h 3797612"/>
              <a:gd name="connsiteX5338" fmla="*/ 441365 w 3911893"/>
              <a:gd name="connsiteY5338" fmla="*/ 3410344 h 3797612"/>
              <a:gd name="connsiteX5339" fmla="*/ 438286 w 3911893"/>
              <a:gd name="connsiteY5339" fmla="*/ 3397738 h 3797612"/>
              <a:gd name="connsiteX5340" fmla="*/ 441940 w 3911893"/>
              <a:gd name="connsiteY5340" fmla="*/ 3397385 h 3797612"/>
              <a:gd name="connsiteX5341" fmla="*/ 448173 w 3911893"/>
              <a:gd name="connsiteY5341" fmla="*/ 3385722 h 3797612"/>
              <a:gd name="connsiteX5342" fmla="*/ 441224 w 3911893"/>
              <a:gd name="connsiteY5342" fmla="*/ 3390080 h 3797612"/>
              <a:gd name="connsiteX5343" fmla="*/ 432271 w 3911893"/>
              <a:gd name="connsiteY5343" fmla="*/ 3392788 h 3797612"/>
              <a:gd name="connsiteX5344" fmla="*/ 433203 w 3911893"/>
              <a:gd name="connsiteY5344" fmla="*/ 3383481 h 3797612"/>
              <a:gd name="connsiteX5345" fmla="*/ 421312 w 3911893"/>
              <a:gd name="connsiteY5345" fmla="*/ 3393846 h 3797612"/>
              <a:gd name="connsiteX5346" fmla="*/ 414722 w 3911893"/>
              <a:gd name="connsiteY5346" fmla="*/ 3401856 h 3797612"/>
              <a:gd name="connsiteX5347" fmla="*/ 414147 w 3911893"/>
              <a:gd name="connsiteY5347" fmla="*/ 3414816 h 3797612"/>
              <a:gd name="connsiteX5348" fmla="*/ 398743 w 3911893"/>
              <a:gd name="connsiteY5348" fmla="*/ 3445799 h 3797612"/>
              <a:gd name="connsiteX5349" fmla="*/ 397095 w 3911893"/>
              <a:gd name="connsiteY5349" fmla="*/ 3447801 h 3797612"/>
              <a:gd name="connsiteX5350" fmla="*/ 407199 w 3911893"/>
              <a:gd name="connsiteY5350" fmla="*/ 3419173 h 3797612"/>
              <a:gd name="connsiteX5351" fmla="*/ 404836 w 3911893"/>
              <a:gd name="connsiteY5351" fmla="*/ 3413871 h 3797612"/>
              <a:gd name="connsiteX5352" fmla="*/ 401183 w 3911893"/>
              <a:gd name="connsiteY5352" fmla="*/ 3414224 h 3797612"/>
              <a:gd name="connsiteX5353" fmla="*/ 402831 w 3911893"/>
              <a:gd name="connsiteY5353" fmla="*/ 3412222 h 3797612"/>
              <a:gd name="connsiteX5354" fmla="*/ 398820 w 3911893"/>
              <a:gd name="connsiteY5354" fmla="*/ 3408922 h 3797612"/>
              <a:gd name="connsiteX5355" fmla="*/ 395167 w 3911893"/>
              <a:gd name="connsiteY5355" fmla="*/ 3409274 h 3797612"/>
              <a:gd name="connsiteX5356" fmla="*/ 395525 w 3911893"/>
              <a:gd name="connsiteY5356" fmla="*/ 3412927 h 3797612"/>
              <a:gd name="connsiteX5357" fmla="*/ 391871 w 3911893"/>
              <a:gd name="connsiteY5357" fmla="*/ 3413280 h 3797612"/>
              <a:gd name="connsiteX5358" fmla="*/ 357271 w 3911893"/>
              <a:gd name="connsiteY5358" fmla="*/ 3455333 h 3797612"/>
              <a:gd name="connsiteX5359" fmla="*/ 351970 w 3911893"/>
              <a:gd name="connsiteY5359" fmla="*/ 3457689 h 3797612"/>
              <a:gd name="connsiteX5360" fmla="*/ 356198 w 3911893"/>
              <a:gd name="connsiteY5360" fmla="*/ 3444376 h 3797612"/>
              <a:gd name="connsiteX5361" fmla="*/ 357488 w 3911893"/>
              <a:gd name="connsiteY5361" fmla="*/ 3438721 h 3797612"/>
              <a:gd name="connsiteX5362" fmla="*/ 350183 w 3911893"/>
              <a:gd name="connsiteY5362" fmla="*/ 3439426 h 3797612"/>
              <a:gd name="connsiteX5363" fmla="*/ 340079 w 3911893"/>
              <a:gd name="connsiteY5363" fmla="*/ 3468054 h 3797612"/>
              <a:gd name="connsiteX5364" fmla="*/ 330193 w 3911893"/>
              <a:gd name="connsiteY5364" fmla="*/ 3480069 h 3797612"/>
              <a:gd name="connsiteX5365" fmla="*/ 313141 w 3911893"/>
              <a:gd name="connsiteY5365" fmla="*/ 3513055 h 3797612"/>
              <a:gd name="connsiteX5366" fmla="*/ 297380 w 3911893"/>
              <a:gd name="connsiteY5366" fmla="*/ 3540385 h 3797612"/>
              <a:gd name="connsiteX5367" fmla="*/ 274095 w 3911893"/>
              <a:gd name="connsiteY5367" fmla="*/ 3585034 h 3797612"/>
              <a:gd name="connsiteX5368" fmla="*/ 253250 w 3911893"/>
              <a:gd name="connsiteY5368" fmla="*/ 3598107 h 3797612"/>
              <a:gd name="connsiteX5369" fmla="*/ 238997 w 3911893"/>
              <a:gd name="connsiteY5369" fmla="*/ 3603170 h 3797612"/>
              <a:gd name="connsiteX5370" fmla="*/ 235701 w 3911893"/>
              <a:gd name="connsiteY5370" fmla="*/ 3607176 h 3797612"/>
              <a:gd name="connsiteX5371" fmla="*/ 238029 w 3911893"/>
              <a:gd name="connsiteY5371" fmla="*/ 3609091 h 3797612"/>
              <a:gd name="connsiteX5372" fmla="*/ 232406 w 3911893"/>
              <a:gd name="connsiteY5372" fmla="*/ 3611180 h 3797612"/>
              <a:gd name="connsiteX5373" fmla="*/ 236773 w 3911893"/>
              <a:gd name="connsiteY5373" fmla="*/ 3618133 h 3797612"/>
              <a:gd name="connsiteX5374" fmla="*/ 232189 w 3911893"/>
              <a:gd name="connsiteY5374" fmla="*/ 3627792 h 3797612"/>
              <a:gd name="connsiteX5375" fmla="*/ 225240 w 3911893"/>
              <a:gd name="connsiteY5375" fmla="*/ 3632150 h 3797612"/>
              <a:gd name="connsiteX5376" fmla="*/ 221012 w 3911893"/>
              <a:gd name="connsiteY5376" fmla="*/ 3645463 h 3797612"/>
              <a:gd name="connsiteX5377" fmla="*/ 215711 w 3911893"/>
              <a:gd name="connsiteY5377" fmla="*/ 3647819 h 3797612"/>
              <a:gd name="connsiteX5378" fmla="*/ 197013 w 3911893"/>
              <a:gd name="connsiteY5378" fmla="*/ 3682806 h 3797612"/>
              <a:gd name="connsiteX5379" fmla="*/ 190064 w 3911893"/>
              <a:gd name="connsiteY5379" fmla="*/ 3687164 h 3797612"/>
              <a:gd name="connsiteX5380" fmla="*/ 189349 w 3911893"/>
              <a:gd name="connsiteY5380" fmla="*/ 3679860 h 3797612"/>
              <a:gd name="connsiteX5381" fmla="*/ 179105 w 3911893"/>
              <a:gd name="connsiteY5381" fmla="*/ 3688222 h 3797612"/>
              <a:gd name="connsiteX5382" fmla="*/ 178033 w 3911893"/>
              <a:gd name="connsiteY5382" fmla="*/ 3677265 h 3797612"/>
              <a:gd name="connsiteX5383" fmla="*/ 191214 w 3911893"/>
              <a:gd name="connsiteY5383" fmla="*/ 3661244 h 3797612"/>
              <a:gd name="connsiteX5384" fmla="*/ 201100 w 3911893"/>
              <a:gd name="connsiteY5384" fmla="*/ 3649229 h 3797612"/>
              <a:gd name="connsiteX5385" fmla="*/ 193436 w 3911893"/>
              <a:gd name="connsiteY5385" fmla="*/ 3646282 h 3797612"/>
              <a:gd name="connsiteX5386" fmla="*/ 203323 w 3911893"/>
              <a:gd name="connsiteY5386" fmla="*/ 3634266 h 3797612"/>
              <a:gd name="connsiteX5387" fmla="*/ 208483 w 3911893"/>
              <a:gd name="connsiteY5387" fmla="*/ 3611647 h 3797612"/>
              <a:gd name="connsiteX5388" fmla="*/ 218229 w 3911893"/>
              <a:gd name="connsiteY5388" fmla="*/ 3579366 h 3797612"/>
              <a:gd name="connsiteX5389" fmla="*/ 223529 w 3911893"/>
              <a:gd name="connsiteY5389" fmla="*/ 3577011 h 3797612"/>
              <a:gd name="connsiteX5390" fmla="*/ 225177 w 3911893"/>
              <a:gd name="connsiteY5390" fmla="*/ 3575009 h 3797612"/>
              <a:gd name="connsiteX5391" fmla="*/ 222814 w 3911893"/>
              <a:gd name="connsiteY5391" fmla="*/ 3569707 h 3797612"/>
              <a:gd name="connsiteX5392" fmla="*/ 229762 w 3911893"/>
              <a:gd name="connsiteY5392" fmla="*/ 3565349 h 3797612"/>
              <a:gd name="connsiteX5393" fmla="*/ 231053 w 3911893"/>
              <a:gd name="connsiteY5393" fmla="*/ 3559693 h 3797612"/>
              <a:gd name="connsiteX5394" fmla="*/ 225752 w 3911893"/>
              <a:gd name="connsiteY5394" fmla="*/ 3562049 h 3797612"/>
              <a:gd name="connsiteX5395" fmla="*/ 236571 w 3911893"/>
              <a:gd name="connsiteY5395" fmla="*/ 3540726 h 3797612"/>
              <a:gd name="connsiteX5396" fmla="*/ 236788 w 3911893"/>
              <a:gd name="connsiteY5396" fmla="*/ 3524114 h 3797612"/>
              <a:gd name="connsiteX5397" fmla="*/ 250186 w 3911893"/>
              <a:gd name="connsiteY5397" fmla="*/ 3491481 h 3797612"/>
              <a:gd name="connsiteX5398" fmla="*/ 253839 w 3911893"/>
              <a:gd name="connsiteY5398" fmla="*/ 3491128 h 3797612"/>
              <a:gd name="connsiteX5399" fmla="*/ 252604 w 3911893"/>
              <a:gd name="connsiteY5399" fmla="*/ 3488357 h 3797612"/>
              <a:gd name="connsiteX5400" fmla="*/ 259140 w 3911893"/>
              <a:gd name="connsiteY5400" fmla="*/ 3488773 h 3797612"/>
              <a:gd name="connsiteX5401" fmla="*/ 261363 w 3911893"/>
              <a:gd name="connsiteY5401" fmla="*/ 3473810 h 3797612"/>
              <a:gd name="connsiteX5402" fmla="*/ 265015 w 3911893"/>
              <a:gd name="connsiteY5402" fmla="*/ 3473458 h 3797612"/>
              <a:gd name="connsiteX5403" fmla="*/ 262653 w 3911893"/>
              <a:gd name="connsiteY5403" fmla="*/ 3468155 h 3797612"/>
              <a:gd name="connsiteX5404" fmla="*/ 252984 w 3911893"/>
              <a:gd name="connsiteY5404" fmla="*/ 3463559 h 3797612"/>
              <a:gd name="connsiteX5405" fmla="*/ 248746 w 3911893"/>
              <a:gd name="connsiteY5405" fmla="*/ 3461174 h 3797612"/>
              <a:gd name="connsiteX5406" fmla="*/ 245904 w 3911893"/>
              <a:gd name="connsiteY5406" fmla="*/ 3463088 h 3797612"/>
              <a:gd name="connsiteX5407" fmla="*/ 248888 w 3911893"/>
              <a:gd name="connsiteY5407" fmla="*/ 3460602 h 3797612"/>
              <a:gd name="connsiteX5408" fmla="*/ 260865 w 3911893"/>
              <a:gd name="connsiteY5408" fmla="*/ 3449893 h 3797612"/>
              <a:gd name="connsiteX5409" fmla="*/ 250263 w 3911893"/>
              <a:gd name="connsiteY5409" fmla="*/ 3454604 h 3797612"/>
              <a:gd name="connsiteX5410" fmla="*/ 242025 w 3911893"/>
              <a:gd name="connsiteY5410" fmla="*/ 3464617 h 3797612"/>
              <a:gd name="connsiteX5411" fmla="*/ 242124 w 3911893"/>
              <a:gd name="connsiteY5411" fmla="*/ 3465635 h 3797612"/>
              <a:gd name="connsiteX5412" fmla="*/ 241909 w 3911893"/>
              <a:gd name="connsiteY5412" fmla="*/ 3465780 h 3797612"/>
              <a:gd name="connsiteX5413" fmla="*/ 242142 w 3911893"/>
              <a:gd name="connsiteY5413" fmla="*/ 3465807 h 3797612"/>
              <a:gd name="connsiteX5414" fmla="*/ 242383 w 3911893"/>
              <a:gd name="connsiteY5414" fmla="*/ 3468269 h 3797612"/>
              <a:gd name="connsiteX5415" fmla="*/ 238870 w 3911893"/>
              <a:gd name="connsiteY5415" fmla="*/ 3488886 h 3797612"/>
              <a:gd name="connsiteX5416" fmla="*/ 233570 w 3911893"/>
              <a:gd name="connsiteY5416" fmla="*/ 3491241 h 3797612"/>
              <a:gd name="connsiteX5417" fmla="*/ 233927 w 3911893"/>
              <a:gd name="connsiteY5417" fmla="*/ 3494894 h 3797612"/>
              <a:gd name="connsiteX5418" fmla="*/ 223684 w 3911893"/>
              <a:gd name="connsiteY5418" fmla="*/ 3503257 h 3797612"/>
              <a:gd name="connsiteX5419" fmla="*/ 221103 w 3911893"/>
              <a:gd name="connsiteY5419" fmla="*/ 3514567 h 3797612"/>
              <a:gd name="connsiteX5420" fmla="*/ 214155 w 3911893"/>
              <a:gd name="connsiteY5420" fmla="*/ 3518925 h 3797612"/>
              <a:gd name="connsiteX5421" fmla="*/ 210145 w 3911893"/>
              <a:gd name="connsiteY5421" fmla="*/ 3515625 h 3797612"/>
              <a:gd name="connsiteX5422" fmla="*/ 207424 w 3911893"/>
              <a:gd name="connsiteY5422" fmla="*/ 3506670 h 3797612"/>
              <a:gd name="connsiteX5423" fmla="*/ 220606 w 3911893"/>
              <a:gd name="connsiteY5423" fmla="*/ 3490650 h 3797612"/>
              <a:gd name="connsiteX5424" fmla="*/ 221181 w 3911893"/>
              <a:gd name="connsiteY5424" fmla="*/ 3477690 h 3797612"/>
              <a:gd name="connsiteX5425" fmla="*/ 223761 w 3911893"/>
              <a:gd name="connsiteY5425" fmla="*/ 3466380 h 3797612"/>
              <a:gd name="connsiteX5426" fmla="*/ 227413 w 3911893"/>
              <a:gd name="connsiteY5426" fmla="*/ 3466027 h 3797612"/>
              <a:gd name="connsiteX5427" fmla="*/ 237657 w 3911893"/>
              <a:gd name="connsiteY5427" fmla="*/ 3457664 h 3797612"/>
              <a:gd name="connsiteX5428" fmla="*/ 240952 w 3911893"/>
              <a:gd name="connsiteY5428" fmla="*/ 3453659 h 3797612"/>
              <a:gd name="connsiteX5429" fmla="*/ 240595 w 3911893"/>
              <a:gd name="connsiteY5429" fmla="*/ 3450006 h 3797612"/>
              <a:gd name="connsiteX5430" fmla="*/ 227988 w 3911893"/>
              <a:gd name="connsiteY5430" fmla="*/ 3453068 h 3797612"/>
              <a:gd name="connsiteX5431" fmla="*/ 228921 w 3911893"/>
              <a:gd name="connsiteY5431" fmla="*/ 3443760 h 3797612"/>
              <a:gd name="connsiteX5432" fmla="*/ 238807 w 3911893"/>
              <a:gd name="connsiteY5432" fmla="*/ 3431744 h 3797612"/>
              <a:gd name="connsiteX5433" fmla="*/ 241387 w 3911893"/>
              <a:gd name="connsiteY5433" fmla="*/ 3420434 h 3797612"/>
              <a:gd name="connsiteX5434" fmla="*/ 245615 w 3911893"/>
              <a:gd name="connsiteY5434" fmla="*/ 3407122 h 3797612"/>
              <a:gd name="connsiteX5435" fmla="*/ 243610 w 3911893"/>
              <a:gd name="connsiteY5435" fmla="*/ 3405472 h 3797612"/>
              <a:gd name="connsiteX5436" fmla="*/ 235729 w 3911893"/>
              <a:gd name="connsiteY5436" fmla="*/ 3419137 h 3797612"/>
              <a:gd name="connsiteX5437" fmla="*/ 237952 w 3911893"/>
              <a:gd name="connsiteY5437" fmla="*/ 3404175 h 3797612"/>
              <a:gd name="connsiteX5438" fmla="*/ 232651 w 3911893"/>
              <a:gd name="connsiteY5438" fmla="*/ 3406530 h 3797612"/>
              <a:gd name="connsiteX5439" fmla="*/ 226418 w 3911893"/>
              <a:gd name="connsiteY5439" fmla="*/ 3418193 h 3797612"/>
              <a:gd name="connsiteX5440" fmla="*/ 218754 w 3911893"/>
              <a:gd name="connsiteY5440" fmla="*/ 3415245 h 3797612"/>
              <a:gd name="connsiteX5441" fmla="*/ 225345 w 3911893"/>
              <a:gd name="connsiteY5441" fmla="*/ 3407235 h 3797612"/>
              <a:gd name="connsiteX5442" fmla="*/ 223340 w 3911893"/>
              <a:gd name="connsiteY5442" fmla="*/ 3405586 h 3797612"/>
              <a:gd name="connsiteX5443" fmla="*/ 219687 w 3911893"/>
              <a:gd name="connsiteY5443" fmla="*/ 3405938 h 3797612"/>
              <a:gd name="connsiteX5444" fmla="*/ 226636 w 3911893"/>
              <a:gd name="connsiteY5444" fmla="*/ 3401580 h 3797612"/>
              <a:gd name="connsiteX5445" fmla="*/ 226277 w 3911893"/>
              <a:gd name="connsiteY5445" fmla="*/ 3397928 h 3797612"/>
              <a:gd name="connsiteX5446" fmla="*/ 239241 w 3911893"/>
              <a:gd name="connsiteY5446" fmla="*/ 3398520 h 3797612"/>
              <a:gd name="connsiteX5447" fmla="*/ 243461 w 3911893"/>
              <a:gd name="connsiteY5447" fmla="*/ 3395398 h 3797612"/>
              <a:gd name="connsiteX5448" fmla="*/ 244646 w 3911893"/>
              <a:gd name="connsiteY5448" fmla="*/ 3398431 h 3797612"/>
              <a:gd name="connsiteX5449" fmla="*/ 244900 w 3911893"/>
              <a:gd name="connsiteY5449" fmla="*/ 3399817 h 3797612"/>
              <a:gd name="connsiteX5450" fmla="*/ 245043 w 3911893"/>
              <a:gd name="connsiteY5450" fmla="*/ 3399444 h 3797612"/>
              <a:gd name="connsiteX5451" fmla="*/ 247262 w 3911893"/>
              <a:gd name="connsiteY5451" fmla="*/ 3405120 h 3797612"/>
              <a:gd name="connsiteX5452" fmla="*/ 258796 w 3911893"/>
              <a:gd name="connsiteY5452" fmla="*/ 3391101 h 3797612"/>
              <a:gd name="connsiteX5453" fmla="*/ 258438 w 3911893"/>
              <a:gd name="connsiteY5453" fmla="*/ 3387450 h 3797612"/>
              <a:gd name="connsiteX5454" fmla="*/ 271262 w 3911893"/>
              <a:gd name="connsiteY5454" fmla="*/ 3367776 h 3797612"/>
              <a:gd name="connsiteX5455" fmla="*/ 270190 w 3911893"/>
              <a:gd name="connsiteY5455" fmla="*/ 3356819 h 3797612"/>
              <a:gd name="connsiteX5456" fmla="*/ 268184 w 3911893"/>
              <a:gd name="connsiteY5456" fmla="*/ 3355169 h 3797612"/>
              <a:gd name="connsiteX5457" fmla="*/ 271837 w 3911893"/>
              <a:gd name="connsiteY5457" fmla="*/ 3354816 h 3797612"/>
              <a:gd name="connsiteX5458" fmla="*/ 270764 w 3911893"/>
              <a:gd name="connsiteY5458" fmla="*/ 3343859 h 3797612"/>
              <a:gd name="connsiteX5459" fmla="*/ 270019 w 3911893"/>
              <a:gd name="connsiteY5459" fmla="*/ 3337650 h 3797612"/>
              <a:gd name="connsiteX5460" fmla="*/ 272674 w 3911893"/>
              <a:gd name="connsiteY5460" fmla="*/ 3333578 h 3797612"/>
              <a:gd name="connsiteX5461" fmla="*/ 273640 w 3911893"/>
              <a:gd name="connsiteY5461" fmla="*/ 3333212 h 3797612"/>
              <a:gd name="connsiteX5462" fmla="*/ 288174 w 3911893"/>
              <a:gd name="connsiteY5462" fmla="*/ 3314525 h 3797612"/>
              <a:gd name="connsiteX5463" fmla="*/ 288531 w 3911893"/>
              <a:gd name="connsiteY5463" fmla="*/ 3318179 h 3797612"/>
              <a:gd name="connsiteX5464" fmla="*/ 292184 w 3911893"/>
              <a:gd name="connsiteY5464" fmla="*/ 3317825 h 3797612"/>
              <a:gd name="connsiteX5465" fmla="*/ 303935 w 3911893"/>
              <a:gd name="connsiteY5465" fmla="*/ 3287196 h 3797612"/>
              <a:gd name="connsiteX5466" fmla="*/ 306873 w 3911893"/>
              <a:gd name="connsiteY5466" fmla="*/ 3279538 h 3797612"/>
              <a:gd name="connsiteX5467" fmla="*/ 302862 w 3911893"/>
              <a:gd name="connsiteY5467" fmla="*/ 3276239 h 3797612"/>
              <a:gd name="connsiteX5468" fmla="*/ 297562 w 3911893"/>
              <a:gd name="connsiteY5468" fmla="*/ 3278593 h 3797612"/>
              <a:gd name="connsiteX5469" fmla="*/ 296272 w 3911893"/>
              <a:gd name="connsiteY5469" fmla="*/ 3284248 h 3797612"/>
              <a:gd name="connsiteX5470" fmla="*/ 261313 w 3911893"/>
              <a:gd name="connsiteY5470" fmla="*/ 3322650 h 3797612"/>
              <a:gd name="connsiteX5471" fmla="*/ 259665 w 3911893"/>
              <a:gd name="connsiteY5471" fmla="*/ 3324653 h 3797612"/>
              <a:gd name="connsiteX5472" fmla="*/ 260024 w 3911893"/>
              <a:gd name="connsiteY5472" fmla="*/ 3328304 h 3797612"/>
              <a:gd name="connsiteX5473" fmla="*/ 265681 w 3911893"/>
              <a:gd name="connsiteY5473" fmla="*/ 3329602 h 3797612"/>
              <a:gd name="connsiteX5474" fmla="*/ 262743 w 3911893"/>
              <a:gd name="connsiteY5474" fmla="*/ 3337259 h 3797612"/>
              <a:gd name="connsiteX5475" fmla="*/ 273345 w 3911893"/>
              <a:gd name="connsiteY5475" fmla="*/ 3332549 h 3797612"/>
              <a:gd name="connsiteX5476" fmla="*/ 272674 w 3911893"/>
              <a:gd name="connsiteY5476" fmla="*/ 3333578 h 3797612"/>
              <a:gd name="connsiteX5477" fmla="*/ 269668 w 3911893"/>
              <a:gd name="connsiteY5477" fmla="*/ 3334719 h 3797612"/>
              <a:gd name="connsiteX5478" fmla="*/ 270019 w 3911893"/>
              <a:gd name="connsiteY5478" fmla="*/ 3337650 h 3797612"/>
              <a:gd name="connsiteX5479" fmla="*/ 265931 w 3911893"/>
              <a:gd name="connsiteY5479" fmla="*/ 3343922 h 3797612"/>
              <a:gd name="connsiteX5480" fmla="*/ 260521 w 3911893"/>
              <a:gd name="connsiteY5480" fmla="*/ 3352222 h 3797612"/>
              <a:gd name="connsiteX5481" fmla="*/ 259806 w 3911893"/>
              <a:gd name="connsiteY5481" fmla="*/ 3344917 h 3797612"/>
              <a:gd name="connsiteX5482" fmla="*/ 241541 w 3911893"/>
              <a:gd name="connsiteY5482" fmla="*/ 3346681 h 3797612"/>
              <a:gd name="connsiteX5483" fmla="*/ 240251 w 3911893"/>
              <a:gd name="connsiteY5483" fmla="*/ 3352336 h 3797612"/>
              <a:gd name="connsiteX5484" fmla="*/ 234951 w 3911893"/>
              <a:gd name="connsiteY5484" fmla="*/ 3354690 h 3797612"/>
              <a:gd name="connsiteX5485" fmla="*/ 236956 w 3911893"/>
              <a:gd name="connsiteY5485" fmla="*/ 3356340 h 3797612"/>
              <a:gd name="connsiteX5486" fmla="*/ 227070 w 3911893"/>
              <a:gd name="connsiteY5486" fmla="*/ 3368356 h 3797612"/>
              <a:gd name="connsiteX5487" fmla="*/ 226713 w 3911893"/>
              <a:gd name="connsiteY5487" fmla="*/ 3364703 h 3797612"/>
              <a:gd name="connsiteX5488" fmla="*/ 220479 w 3911893"/>
              <a:gd name="connsiteY5488" fmla="*/ 3376366 h 3797612"/>
              <a:gd name="connsiteX5489" fmla="*/ 227785 w 3911893"/>
              <a:gd name="connsiteY5489" fmla="*/ 3375660 h 3797612"/>
              <a:gd name="connsiteX5490" fmla="*/ 218832 w 3911893"/>
              <a:gd name="connsiteY5490" fmla="*/ 3378369 h 3797612"/>
              <a:gd name="connsiteX5491" fmla="*/ 217184 w 3911893"/>
              <a:gd name="connsiteY5491" fmla="*/ 3380372 h 3797612"/>
              <a:gd name="connsiteX5492" fmla="*/ 215536 w 3911893"/>
              <a:gd name="connsiteY5492" fmla="*/ 3382374 h 3797612"/>
              <a:gd name="connsiteX5493" fmla="*/ 215894 w 3911893"/>
              <a:gd name="connsiteY5493" fmla="*/ 3386026 h 3797612"/>
              <a:gd name="connsiteX5494" fmla="*/ 203288 w 3911893"/>
              <a:gd name="connsiteY5494" fmla="*/ 3389087 h 3797612"/>
              <a:gd name="connsiteX5495" fmla="*/ 201997 w 3911893"/>
              <a:gd name="connsiteY5495" fmla="*/ 3394742 h 3797612"/>
              <a:gd name="connsiteX5496" fmla="*/ 202355 w 3911893"/>
              <a:gd name="connsiteY5496" fmla="*/ 3398394 h 3797612"/>
              <a:gd name="connsiteX5497" fmla="*/ 198702 w 3911893"/>
              <a:gd name="connsiteY5497" fmla="*/ 3398747 h 3797612"/>
              <a:gd name="connsiteX5498" fmla="*/ 199775 w 3911893"/>
              <a:gd name="connsiteY5498" fmla="*/ 3409704 h 3797612"/>
              <a:gd name="connsiteX5499" fmla="*/ 205433 w 3911893"/>
              <a:gd name="connsiteY5499" fmla="*/ 3411002 h 3797612"/>
              <a:gd name="connsiteX5500" fmla="*/ 196837 w 3911893"/>
              <a:gd name="connsiteY5500" fmla="*/ 3417362 h 3797612"/>
              <a:gd name="connsiteX5501" fmla="*/ 197195 w 3911893"/>
              <a:gd name="connsiteY5501" fmla="*/ 3421014 h 3797612"/>
              <a:gd name="connsiteX5502" fmla="*/ 187308 w 3911893"/>
              <a:gd name="connsiteY5502" fmla="*/ 3433030 h 3797612"/>
              <a:gd name="connsiteX5503" fmla="*/ 182723 w 3911893"/>
              <a:gd name="connsiteY5503" fmla="*/ 3442690 h 3797612"/>
              <a:gd name="connsiteX5504" fmla="*/ 149552 w 3911893"/>
              <a:gd name="connsiteY5504" fmla="*/ 3499353 h 3797612"/>
              <a:gd name="connsiteX5505" fmla="*/ 132501 w 3911893"/>
              <a:gd name="connsiteY5505" fmla="*/ 3532339 h 3797612"/>
              <a:gd name="connsiteX5506" fmla="*/ 94962 w 3911893"/>
              <a:gd name="connsiteY5506" fmla="*/ 3582050 h 3797612"/>
              <a:gd name="connsiteX5507" fmla="*/ 91667 w 3911893"/>
              <a:gd name="connsiteY5507" fmla="*/ 3586055 h 3797612"/>
              <a:gd name="connsiteX5508" fmla="*/ 93889 w 3911893"/>
              <a:gd name="connsiteY5508" fmla="*/ 3571093 h 3797612"/>
              <a:gd name="connsiteX5509" fmla="*/ 109293 w 3911893"/>
              <a:gd name="connsiteY5509" fmla="*/ 3540110 h 3797612"/>
              <a:gd name="connsiteX5510" fmla="*/ 113164 w 3911893"/>
              <a:gd name="connsiteY5510" fmla="*/ 3523145 h 3797612"/>
              <a:gd name="connsiteX5511" fmla="*/ 122334 w 3911893"/>
              <a:gd name="connsiteY5511" fmla="*/ 3503825 h 3797612"/>
              <a:gd name="connsiteX5512" fmla="*/ 111951 w 3911893"/>
              <a:gd name="connsiteY5512" fmla="*/ 3491922 h 3797612"/>
              <a:gd name="connsiteX5513" fmla="*/ 106432 w 3911893"/>
              <a:gd name="connsiteY5513" fmla="*/ 3510891 h 3797612"/>
              <a:gd name="connsiteX5514" fmla="*/ 104427 w 3911893"/>
              <a:gd name="connsiteY5514" fmla="*/ 3509241 h 3797612"/>
              <a:gd name="connsiteX5515" fmla="*/ 105935 w 3911893"/>
              <a:gd name="connsiteY5515" fmla="*/ 3486973 h 3797612"/>
              <a:gd name="connsiteX5516" fmla="*/ 126282 w 3911893"/>
              <a:gd name="connsiteY5516" fmla="*/ 3449982 h 3797612"/>
              <a:gd name="connsiteX5517" fmla="*/ 133447 w 3911893"/>
              <a:gd name="connsiteY5517" fmla="*/ 3429012 h 3797612"/>
              <a:gd name="connsiteX5518" fmla="*/ 128147 w 3911893"/>
              <a:gd name="connsiteY5518" fmla="*/ 3431367 h 3797612"/>
              <a:gd name="connsiteX5519" fmla="*/ 125783 w 3911893"/>
              <a:gd name="connsiteY5519" fmla="*/ 3426066 h 3797612"/>
              <a:gd name="connsiteX5520" fmla="*/ 143207 w 3911893"/>
              <a:gd name="connsiteY5520" fmla="*/ 3422770 h 3797612"/>
              <a:gd name="connsiteX5521" fmla="*/ 144105 w 3911893"/>
              <a:gd name="connsiteY5521" fmla="*/ 3422600 h 3797612"/>
              <a:gd name="connsiteX5522" fmla="*/ 143475 w 3911893"/>
              <a:gd name="connsiteY5522" fmla="*/ 3425510 h 3797612"/>
              <a:gd name="connsiteX5523" fmla="*/ 144124 w 3911893"/>
              <a:gd name="connsiteY5523" fmla="*/ 3424784 h 3797612"/>
              <a:gd name="connsiteX5524" fmla="*/ 144608 w 3911893"/>
              <a:gd name="connsiteY5524" fmla="*/ 3422505 h 3797612"/>
              <a:gd name="connsiteX5525" fmla="*/ 145696 w 3911893"/>
              <a:gd name="connsiteY5525" fmla="*/ 3422300 h 3797612"/>
              <a:gd name="connsiteX5526" fmla="*/ 144652 w 3911893"/>
              <a:gd name="connsiteY5526" fmla="*/ 3422302 h 3797612"/>
              <a:gd name="connsiteX5527" fmla="*/ 146628 w 3911893"/>
              <a:gd name="connsiteY5527" fmla="*/ 3412992 h 3797612"/>
              <a:gd name="connsiteX5528" fmla="*/ 137318 w 3911893"/>
              <a:gd name="connsiteY5528" fmla="*/ 3412047 h 3797612"/>
              <a:gd name="connsiteX5529" fmla="*/ 141902 w 3911893"/>
              <a:gd name="connsiteY5529" fmla="*/ 3402388 h 3797612"/>
              <a:gd name="connsiteX5530" fmla="*/ 135887 w 3911893"/>
              <a:gd name="connsiteY5530" fmla="*/ 3397438 h 3797612"/>
              <a:gd name="connsiteX5531" fmla="*/ 142478 w 3911893"/>
              <a:gd name="connsiteY5531" fmla="*/ 3389427 h 3797612"/>
              <a:gd name="connsiteX5532" fmla="*/ 142695 w 3911893"/>
              <a:gd name="connsiteY5532" fmla="*/ 3372815 h 3797612"/>
              <a:gd name="connsiteX5533" fmla="*/ 148928 w 3911893"/>
              <a:gd name="connsiteY5533" fmla="*/ 3361153 h 3797612"/>
              <a:gd name="connsiteX5534" fmla="*/ 144560 w 3911893"/>
              <a:gd name="connsiteY5534" fmla="*/ 3354200 h 3797612"/>
              <a:gd name="connsiteX5535" fmla="*/ 140907 w 3911893"/>
              <a:gd name="connsiteY5535" fmla="*/ 3354553 h 3797612"/>
              <a:gd name="connsiteX5536" fmla="*/ 140550 w 3911893"/>
              <a:gd name="connsiteY5536" fmla="*/ 3350900 h 3797612"/>
              <a:gd name="connsiteX5537" fmla="*/ 163042 w 3911893"/>
              <a:gd name="connsiteY5537" fmla="*/ 3335825 h 3797612"/>
              <a:gd name="connsiteX5538" fmla="*/ 176581 w 3911893"/>
              <a:gd name="connsiteY5538" fmla="*/ 3323456 h 3797612"/>
              <a:gd name="connsiteX5539" fmla="*/ 180809 w 3911893"/>
              <a:gd name="connsiteY5539" fmla="*/ 3310144 h 3797612"/>
              <a:gd name="connsiteX5540" fmla="*/ 159248 w 3911893"/>
              <a:gd name="connsiteY5540" fmla="*/ 3315913 h 3797612"/>
              <a:gd name="connsiteX5541" fmla="*/ 153591 w 3911893"/>
              <a:gd name="connsiteY5541" fmla="*/ 3314615 h 3797612"/>
              <a:gd name="connsiteX5542" fmla="*/ 158176 w 3911893"/>
              <a:gd name="connsiteY5542" fmla="*/ 3304956 h 3797612"/>
              <a:gd name="connsiteX5543" fmla="*/ 172430 w 3911893"/>
              <a:gd name="connsiteY5543" fmla="*/ 3299892 h 3797612"/>
              <a:gd name="connsiteX5544" fmla="*/ 179021 w 3911893"/>
              <a:gd name="connsiteY5544" fmla="*/ 3291882 h 3797612"/>
              <a:gd name="connsiteX5545" fmla="*/ 180669 w 3911893"/>
              <a:gd name="connsiteY5545" fmla="*/ 3289879 h 3797612"/>
              <a:gd name="connsiteX5546" fmla="*/ 183388 w 3911893"/>
              <a:gd name="connsiteY5546" fmla="*/ 3298834 h 3797612"/>
              <a:gd name="connsiteX5547" fmla="*/ 194565 w 3911893"/>
              <a:gd name="connsiteY5547" fmla="*/ 3281163 h 3797612"/>
              <a:gd name="connsiteX5548" fmla="*/ 195497 w 3911893"/>
              <a:gd name="connsiteY5548" fmla="*/ 3271857 h 3797612"/>
              <a:gd name="connsiteX5549" fmla="*/ 213621 w 3911893"/>
              <a:gd name="connsiteY5549" fmla="*/ 3249828 h 3797612"/>
              <a:gd name="connsiteX5550" fmla="*/ 205243 w 3911893"/>
              <a:gd name="connsiteY5550" fmla="*/ 3239576 h 3797612"/>
              <a:gd name="connsiteX5551" fmla="*/ 201948 w 3911893"/>
              <a:gd name="connsiteY5551" fmla="*/ 3243581 h 3797612"/>
              <a:gd name="connsiteX5552" fmla="*/ 207727 w 3911893"/>
              <a:gd name="connsiteY5552" fmla="*/ 3233561 h 3797612"/>
              <a:gd name="connsiteX5553" fmla="*/ 214367 w 3911893"/>
              <a:gd name="connsiteY5553" fmla="*/ 3231552 h 3797612"/>
              <a:gd name="connsiteX5554" fmla="*/ 215487 w 3911893"/>
              <a:gd name="connsiteY5554" fmla="*/ 3231213 h 3797612"/>
              <a:gd name="connsiteX5555" fmla="*/ 220430 w 3911893"/>
              <a:gd name="connsiteY5555" fmla="*/ 3225205 h 3797612"/>
              <a:gd name="connsiteX5556" fmla="*/ 232896 w 3911893"/>
              <a:gd name="connsiteY5556" fmla="*/ 3201880 h 3797612"/>
              <a:gd name="connsiteX5557" fmla="*/ 238414 w 3911893"/>
              <a:gd name="connsiteY5557" fmla="*/ 3182912 h 3797612"/>
              <a:gd name="connsiteX5558" fmla="*/ 243714 w 3911893"/>
              <a:gd name="connsiteY5558" fmla="*/ 3180557 h 3797612"/>
              <a:gd name="connsiteX5559" fmla="*/ 258761 w 3911893"/>
              <a:gd name="connsiteY5559" fmla="*/ 3145922 h 3797612"/>
              <a:gd name="connsiteX5560" fmla="*/ 263704 w 3911893"/>
              <a:gd name="connsiteY5560" fmla="*/ 3139914 h 3797612"/>
              <a:gd name="connsiteX5561" fmla="*/ 260766 w 3911893"/>
              <a:gd name="connsiteY5561" fmla="*/ 3147572 h 3797612"/>
              <a:gd name="connsiteX5562" fmla="*/ 271367 w 3911893"/>
              <a:gd name="connsiteY5562" fmla="*/ 3142861 h 3797612"/>
              <a:gd name="connsiteX5563" fmla="*/ 269004 w 3911893"/>
              <a:gd name="connsiteY5563" fmla="*/ 3137559 h 3797612"/>
              <a:gd name="connsiteX5564" fmla="*/ 270673 w 3911893"/>
              <a:gd name="connsiteY5564" fmla="*/ 3137650 h 3797612"/>
              <a:gd name="connsiteX5565" fmla="*/ 270283 w 3911893"/>
              <a:gd name="connsiteY5565" fmla="*/ 3140028 h 3797612"/>
              <a:gd name="connsiteX5566" fmla="*/ 271668 w 3911893"/>
              <a:gd name="connsiteY5566" fmla="*/ 3137705 h 3797612"/>
              <a:gd name="connsiteX5567" fmla="*/ 270673 w 3911893"/>
              <a:gd name="connsiteY5567" fmla="*/ 3137650 h 3797612"/>
              <a:gd name="connsiteX5568" fmla="*/ 271942 w 3911893"/>
              <a:gd name="connsiteY5568" fmla="*/ 3129902 h 3797612"/>
              <a:gd name="connsiteX5569" fmla="*/ 279248 w 3911893"/>
              <a:gd name="connsiteY5569" fmla="*/ 3129196 h 3797612"/>
              <a:gd name="connsiteX5570" fmla="*/ 273232 w 3911893"/>
              <a:gd name="connsiteY5570" fmla="*/ 3124246 h 3797612"/>
              <a:gd name="connsiteX5571" fmla="*/ 276885 w 3911893"/>
              <a:gd name="connsiteY5571" fmla="*/ 3123894 h 3797612"/>
              <a:gd name="connsiteX5572" fmla="*/ 281470 w 3911893"/>
              <a:gd name="connsiteY5572" fmla="*/ 3114234 h 3797612"/>
              <a:gd name="connsiteX5573" fmla="*/ 280879 w 3911893"/>
              <a:gd name="connsiteY5573" fmla="*/ 3112908 h 3797612"/>
              <a:gd name="connsiteX5574" fmla="*/ 285123 w 3911893"/>
              <a:gd name="connsiteY5574" fmla="*/ 3113881 h 3797612"/>
              <a:gd name="connsiteX5575" fmla="*/ 287704 w 3911893"/>
              <a:gd name="connsiteY5575" fmla="*/ 3102570 h 3797612"/>
              <a:gd name="connsiteX5576" fmla="*/ 293937 w 3911893"/>
              <a:gd name="connsiteY5576" fmla="*/ 3090908 h 3797612"/>
              <a:gd name="connsiteX5577" fmla="*/ 293221 w 3911893"/>
              <a:gd name="connsiteY5577" fmla="*/ 3083603 h 3797612"/>
              <a:gd name="connsiteX5578" fmla="*/ 299812 w 3911893"/>
              <a:gd name="connsiteY5578" fmla="*/ 3075593 h 3797612"/>
              <a:gd name="connsiteX5579" fmla="*/ 304040 w 3911893"/>
              <a:gd name="connsiteY5579" fmla="*/ 3062280 h 3797612"/>
              <a:gd name="connsiteX5580" fmla="*/ 306564 w 3911893"/>
              <a:gd name="connsiteY5580" fmla="*/ 3061159 h 3797612"/>
              <a:gd name="connsiteX5581" fmla="*/ 303941 w 3911893"/>
              <a:gd name="connsiteY5581" fmla="*/ 3065977 h 3797612"/>
              <a:gd name="connsiteX5582" fmla="*/ 305220 w 3911893"/>
              <a:gd name="connsiteY5582" fmla="*/ 3065507 h 3797612"/>
              <a:gd name="connsiteX5583" fmla="*/ 308573 w 3911893"/>
              <a:gd name="connsiteY5583" fmla="*/ 3060267 h 3797612"/>
              <a:gd name="connsiteX5584" fmla="*/ 308678 w 3911893"/>
              <a:gd name="connsiteY5584" fmla="*/ 3060220 h 3797612"/>
              <a:gd name="connsiteX5585" fmla="*/ 309340 w 3911893"/>
              <a:gd name="connsiteY5585" fmla="*/ 3059926 h 3797612"/>
              <a:gd name="connsiteX5586" fmla="*/ 308692 w 3911893"/>
              <a:gd name="connsiteY5586" fmla="*/ 3060081 h 3797612"/>
              <a:gd name="connsiteX5587" fmla="*/ 308962 w 3911893"/>
              <a:gd name="connsiteY5587" fmla="*/ 3059659 h 3797612"/>
              <a:gd name="connsiteX5588" fmla="*/ 315574 w 3911893"/>
              <a:gd name="connsiteY5588" fmla="*/ 3048262 h 3797612"/>
              <a:gd name="connsiteX5589" fmla="*/ 311563 w 3911893"/>
              <a:gd name="connsiteY5589" fmla="*/ 3044962 h 3797612"/>
              <a:gd name="connsiteX5590" fmla="*/ 301319 w 3911893"/>
              <a:gd name="connsiteY5590" fmla="*/ 3053326 h 3797612"/>
              <a:gd name="connsiteX5591" fmla="*/ 301895 w 3911893"/>
              <a:gd name="connsiteY5591" fmla="*/ 3040365 h 3797612"/>
              <a:gd name="connsiteX5592" fmla="*/ 307770 w 3911893"/>
              <a:gd name="connsiteY5592" fmla="*/ 3025051 h 3797612"/>
              <a:gd name="connsiteX5593" fmla="*/ 307412 w 3911893"/>
              <a:gd name="connsiteY5593" fmla="*/ 3021399 h 3797612"/>
              <a:gd name="connsiteX5594" fmla="*/ 310708 w 3911893"/>
              <a:gd name="connsiteY5594" fmla="*/ 3017393 h 3797612"/>
              <a:gd name="connsiteX5595" fmla="*/ 304909 w 3911893"/>
              <a:gd name="connsiteY5595" fmla="*/ 2995831 h 3797612"/>
              <a:gd name="connsiteX5596" fmla="*/ 300401 w 3911893"/>
              <a:gd name="connsiteY5596" fmla="*/ 2968614 h 3797612"/>
              <a:gd name="connsiteX5597" fmla="*/ 293095 w 3911893"/>
              <a:gd name="connsiteY5597" fmla="*/ 2969319 h 3797612"/>
              <a:gd name="connsiteX5598" fmla="*/ 290872 w 3911893"/>
              <a:gd name="connsiteY5598" fmla="*/ 2984282 h 3797612"/>
              <a:gd name="connsiteX5599" fmla="*/ 277333 w 3911893"/>
              <a:gd name="connsiteY5599" fmla="*/ 2996650 h 3797612"/>
              <a:gd name="connsiteX5600" fmla="*/ 287935 w 3911893"/>
              <a:gd name="connsiteY5600" fmla="*/ 2991939 h 3797612"/>
              <a:gd name="connsiteX5601" fmla="*/ 288292 w 3911893"/>
              <a:gd name="connsiteY5601" fmla="*/ 2995592 h 3797612"/>
              <a:gd name="connsiteX5602" fmla="*/ 279339 w 3911893"/>
              <a:gd name="connsiteY5602" fmla="*/ 2998300 h 3797612"/>
              <a:gd name="connsiteX5603" fmla="*/ 269235 w 3911893"/>
              <a:gd name="connsiteY5603" fmla="*/ 3026928 h 3797612"/>
              <a:gd name="connsiteX5604" fmla="*/ 266873 w 3911893"/>
              <a:gd name="connsiteY5604" fmla="*/ 3021625 h 3797612"/>
              <a:gd name="connsiteX5605" fmla="*/ 253692 w 3911893"/>
              <a:gd name="connsiteY5605" fmla="*/ 3037645 h 3797612"/>
              <a:gd name="connsiteX5606" fmla="*/ 254049 w 3911893"/>
              <a:gd name="connsiteY5606" fmla="*/ 3041298 h 3797612"/>
              <a:gd name="connsiteX5607" fmla="*/ 264292 w 3911893"/>
              <a:gd name="connsiteY5607" fmla="*/ 3032936 h 3797612"/>
              <a:gd name="connsiteX5608" fmla="*/ 268303 w 3911893"/>
              <a:gd name="connsiteY5608" fmla="*/ 3036235 h 3797612"/>
              <a:gd name="connsiteX5609" fmla="*/ 264433 w 3911893"/>
              <a:gd name="connsiteY5609" fmla="*/ 3053200 h 3797612"/>
              <a:gd name="connsiteX5610" fmla="*/ 256770 w 3911893"/>
              <a:gd name="connsiteY5610" fmla="*/ 3050253 h 3797612"/>
              <a:gd name="connsiteX5611" fmla="*/ 241940 w 3911893"/>
              <a:gd name="connsiteY5611" fmla="*/ 3068276 h 3797612"/>
              <a:gd name="connsiteX5612" fmla="*/ 233603 w 3911893"/>
              <a:gd name="connsiteY5612" fmla="*/ 3081986 h 3797612"/>
              <a:gd name="connsiteX5613" fmla="*/ 233355 w 3911893"/>
              <a:gd name="connsiteY5613" fmla="*/ 3082392 h 3797612"/>
              <a:gd name="connsiteX5614" fmla="*/ 232391 w 3911893"/>
              <a:gd name="connsiteY5614" fmla="*/ 3080865 h 3797612"/>
              <a:gd name="connsiteX5615" fmla="*/ 232377 w 3911893"/>
              <a:gd name="connsiteY5615" fmla="*/ 3078878 h 3797612"/>
              <a:gd name="connsiteX5616" fmla="*/ 231446 w 3911893"/>
              <a:gd name="connsiteY5616" fmla="*/ 3079371 h 3797612"/>
              <a:gd name="connsiteX5617" fmla="*/ 232391 w 3911893"/>
              <a:gd name="connsiteY5617" fmla="*/ 3080865 h 3797612"/>
              <a:gd name="connsiteX5618" fmla="*/ 232412 w 3911893"/>
              <a:gd name="connsiteY5618" fmla="*/ 3083944 h 3797612"/>
              <a:gd name="connsiteX5619" fmla="*/ 233355 w 3911893"/>
              <a:gd name="connsiteY5619" fmla="*/ 3082392 h 3797612"/>
              <a:gd name="connsiteX5620" fmla="*/ 236422 w 3911893"/>
              <a:gd name="connsiteY5620" fmla="*/ 3087244 h 3797612"/>
              <a:gd name="connsiteX5621" fmla="*/ 234775 w 3911893"/>
              <a:gd name="connsiteY5621" fmla="*/ 3089246 h 3797612"/>
              <a:gd name="connsiteX5622" fmla="*/ 232770 w 3911893"/>
              <a:gd name="connsiteY5622" fmla="*/ 3087596 h 3797612"/>
              <a:gd name="connsiteX5623" fmla="*/ 226537 w 3911893"/>
              <a:gd name="connsiteY5623" fmla="*/ 3099259 h 3797612"/>
              <a:gd name="connsiteX5624" fmla="*/ 228542 w 3911893"/>
              <a:gd name="connsiteY5624" fmla="*/ 3100909 h 3797612"/>
              <a:gd name="connsiteX5625" fmla="*/ 222666 w 3911893"/>
              <a:gd name="connsiteY5625" fmla="*/ 3116224 h 3797612"/>
              <a:gd name="connsiteX5626" fmla="*/ 218656 w 3911893"/>
              <a:gd name="connsiteY5626" fmla="*/ 3112924 h 3797612"/>
              <a:gd name="connsiteX5627" fmla="*/ 219371 w 3911893"/>
              <a:gd name="connsiteY5627" fmla="*/ 3120229 h 3797612"/>
              <a:gd name="connsiteX5628" fmla="*/ 221376 w 3911893"/>
              <a:gd name="connsiteY5628" fmla="*/ 3121879 h 3797612"/>
              <a:gd name="connsiteX5629" fmla="*/ 218796 w 3911893"/>
              <a:gd name="connsiteY5629" fmla="*/ 3133189 h 3797612"/>
              <a:gd name="connsiteX5630" fmla="*/ 219907 w 3911893"/>
              <a:gd name="connsiteY5630" fmla="*/ 3135415 h 3797612"/>
              <a:gd name="connsiteX5631" fmla="*/ 218518 w 3911893"/>
              <a:gd name="connsiteY5631" fmla="*/ 3137500 h 3797612"/>
              <a:gd name="connsiteX5632" fmla="*/ 216664 w 3911893"/>
              <a:gd name="connsiteY5632" fmla="*/ 3137312 h 3797612"/>
              <a:gd name="connsiteX5633" fmla="*/ 215501 w 3911893"/>
              <a:gd name="connsiteY5633" fmla="*/ 3137194 h 3797612"/>
              <a:gd name="connsiteX5634" fmla="*/ 206330 w 3911893"/>
              <a:gd name="connsiteY5634" fmla="*/ 3156514 h 3797612"/>
              <a:gd name="connsiteX5635" fmla="*/ 200671 w 3911893"/>
              <a:gd name="connsiteY5635" fmla="*/ 3155217 h 3797612"/>
              <a:gd name="connsiteX5636" fmla="*/ 207620 w 3911893"/>
              <a:gd name="connsiteY5636" fmla="*/ 3150860 h 3797612"/>
              <a:gd name="connsiteX5637" fmla="*/ 203609 w 3911893"/>
              <a:gd name="connsiteY5637" fmla="*/ 3147560 h 3797612"/>
              <a:gd name="connsiteX5638" fmla="*/ 198666 w 3911893"/>
              <a:gd name="connsiteY5638" fmla="*/ 3153568 h 3797612"/>
              <a:gd name="connsiteX5639" fmla="*/ 199146 w 3911893"/>
              <a:gd name="connsiteY5639" fmla="*/ 3158462 h 3797612"/>
              <a:gd name="connsiteX5640" fmla="*/ 196903 w 3911893"/>
              <a:gd name="connsiteY5640" fmla="*/ 3156733 h 3797612"/>
              <a:gd name="connsiteX5641" fmla="*/ 196087 w 3911893"/>
              <a:gd name="connsiteY5641" fmla="*/ 3164877 h 3797612"/>
              <a:gd name="connsiteX5642" fmla="*/ 197206 w 3911893"/>
              <a:gd name="connsiteY5642" fmla="*/ 3164539 h 3797612"/>
              <a:gd name="connsiteX5643" fmla="*/ 199207 w 3911893"/>
              <a:gd name="connsiteY5643" fmla="*/ 3163933 h 3797612"/>
              <a:gd name="connsiteX5644" fmla="*/ 198655 w 3911893"/>
              <a:gd name="connsiteY5644" fmla="*/ 3167679 h 3797612"/>
              <a:gd name="connsiteX5645" fmla="*/ 194222 w 3911893"/>
              <a:gd name="connsiteY5645" fmla="*/ 3183492 h 3797612"/>
              <a:gd name="connsiteX5646" fmla="*/ 191859 w 3911893"/>
              <a:gd name="connsiteY5646" fmla="*/ 3178190 h 3797612"/>
              <a:gd name="connsiteX5647" fmla="*/ 188563 w 3911893"/>
              <a:gd name="connsiteY5647" fmla="*/ 3182195 h 3797612"/>
              <a:gd name="connsiteX5648" fmla="*/ 190926 w 3911893"/>
              <a:gd name="connsiteY5648" fmla="*/ 3187498 h 3797612"/>
              <a:gd name="connsiteX5649" fmla="*/ 177527 w 3911893"/>
              <a:gd name="connsiteY5649" fmla="*/ 3220131 h 3797612"/>
              <a:gd name="connsiteX5650" fmla="*/ 169646 w 3911893"/>
              <a:gd name="connsiteY5650" fmla="*/ 3233795 h 3797612"/>
              <a:gd name="connsiteX5651" fmla="*/ 185548 w 3911893"/>
              <a:gd name="connsiteY5651" fmla="*/ 3226730 h 3797612"/>
              <a:gd name="connsiteX5652" fmla="*/ 188486 w 3911893"/>
              <a:gd name="connsiteY5652" fmla="*/ 3219072 h 3797612"/>
              <a:gd name="connsiteX5653" fmla="*/ 194144 w 3911893"/>
              <a:gd name="connsiteY5653" fmla="*/ 3220369 h 3797612"/>
              <a:gd name="connsiteX5654" fmla="*/ 210620 w 3911893"/>
              <a:gd name="connsiteY5654" fmla="*/ 3200344 h 3797612"/>
              <a:gd name="connsiteX5655" fmla="*/ 216279 w 3911893"/>
              <a:gd name="connsiteY5655" fmla="*/ 3201641 h 3797612"/>
              <a:gd name="connsiteX5656" fmla="*/ 220507 w 3911893"/>
              <a:gd name="connsiteY5656" fmla="*/ 3188328 h 3797612"/>
              <a:gd name="connsiteX5657" fmla="*/ 227813 w 3911893"/>
              <a:gd name="connsiteY5657" fmla="*/ 3187623 h 3797612"/>
              <a:gd name="connsiteX5658" fmla="*/ 220647 w 3911893"/>
              <a:gd name="connsiteY5658" fmla="*/ 3208593 h 3797612"/>
              <a:gd name="connsiteX5659" fmla="*/ 215346 w 3911893"/>
              <a:gd name="connsiteY5659" fmla="*/ 3210948 h 3797612"/>
              <a:gd name="connsiteX5660" fmla="*/ 216636 w 3911893"/>
              <a:gd name="connsiteY5660" fmla="*/ 3205294 h 3797612"/>
              <a:gd name="connsiteX5661" fmla="*/ 204388 w 3911893"/>
              <a:gd name="connsiteY5661" fmla="*/ 3212006 h 3797612"/>
              <a:gd name="connsiteX5662" fmla="*/ 202740 w 3911893"/>
              <a:gd name="connsiteY5662" fmla="*/ 3214009 h 3797612"/>
              <a:gd name="connsiteX5663" fmla="*/ 212051 w 3911893"/>
              <a:gd name="connsiteY5663" fmla="*/ 3214953 h 3797612"/>
              <a:gd name="connsiteX5664" fmla="*/ 215704 w 3911893"/>
              <a:gd name="connsiteY5664" fmla="*/ 3214601 h 3797612"/>
              <a:gd name="connsiteX5665" fmla="*/ 212766 w 3911893"/>
              <a:gd name="connsiteY5665" fmla="*/ 3222258 h 3797612"/>
              <a:gd name="connsiteX5666" fmla="*/ 210761 w 3911893"/>
              <a:gd name="connsiteY5666" fmla="*/ 3220608 h 3797612"/>
              <a:gd name="connsiteX5667" fmla="*/ 190849 w 3911893"/>
              <a:gd name="connsiteY5667" fmla="*/ 3224374 h 3797612"/>
              <a:gd name="connsiteX5668" fmla="*/ 176020 w 3911893"/>
              <a:gd name="connsiteY5668" fmla="*/ 3242397 h 3797612"/>
              <a:gd name="connsiteX5669" fmla="*/ 163771 w 3911893"/>
              <a:gd name="connsiteY5669" fmla="*/ 3249110 h 3797612"/>
              <a:gd name="connsiteX5670" fmla="*/ 157397 w 3911893"/>
              <a:gd name="connsiteY5670" fmla="*/ 3240509 h 3797612"/>
              <a:gd name="connsiteX5671" fmla="*/ 146797 w 3911893"/>
              <a:gd name="connsiteY5671" fmla="*/ 3245218 h 3797612"/>
              <a:gd name="connsiteX5672" fmla="*/ 148802 w 3911893"/>
              <a:gd name="connsiteY5672" fmla="*/ 3246869 h 3797612"/>
              <a:gd name="connsiteX5673" fmla="*/ 145149 w 3911893"/>
              <a:gd name="connsiteY5673" fmla="*/ 3247222 h 3797612"/>
              <a:gd name="connsiteX5674" fmla="*/ 143501 w 3911893"/>
              <a:gd name="connsiteY5674" fmla="*/ 3249224 h 3797612"/>
              <a:gd name="connsiteX5675" fmla="*/ 143859 w 3911893"/>
              <a:gd name="connsiteY5675" fmla="*/ 3252876 h 3797612"/>
              <a:gd name="connsiteX5676" fmla="*/ 147512 w 3911893"/>
              <a:gd name="connsiteY5676" fmla="*/ 3252524 h 3797612"/>
              <a:gd name="connsiteX5677" fmla="*/ 130678 w 3911893"/>
              <a:gd name="connsiteY5677" fmla="*/ 3268897 h 3797612"/>
              <a:gd name="connsiteX5678" fmla="*/ 127164 w 3911893"/>
              <a:gd name="connsiteY5678" fmla="*/ 3289515 h 3797612"/>
              <a:gd name="connsiteX5679" fmla="*/ 116347 w 3911893"/>
              <a:gd name="connsiteY5679" fmla="*/ 3310837 h 3797612"/>
              <a:gd name="connsiteX5680" fmla="*/ 120357 w 3911893"/>
              <a:gd name="connsiteY5680" fmla="*/ 3314136 h 3797612"/>
              <a:gd name="connsiteX5681" fmla="*/ 110113 w 3911893"/>
              <a:gd name="connsiteY5681" fmla="*/ 3322500 h 3797612"/>
              <a:gd name="connsiteX5682" fmla="*/ 89766 w 3911893"/>
              <a:gd name="connsiteY5682" fmla="*/ 3359491 h 3797612"/>
              <a:gd name="connsiteX5683" fmla="*/ 87761 w 3911893"/>
              <a:gd name="connsiteY5683" fmla="*/ 3357841 h 3797612"/>
              <a:gd name="connsiteX5684" fmla="*/ 80148 w 3911893"/>
              <a:gd name="connsiteY5684" fmla="*/ 3367093 h 3797612"/>
              <a:gd name="connsiteX5685" fmla="*/ 80373 w 3911893"/>
              <a:gd name="connsiteY5685" fmla="*/ 3366245 h 3797612"/>
              <a:gd name="connsiteX5686" fmla="*/ 77875 w 3911893"/>
              <a:gd name="connsiteY5686" fmla="*/ 3369856 h 3797612"/>
              <a:gd name="connsiteX5687" fmla="*/ 79111 w 3911893"/>
              <a:gd name="connsiteY5687" fmla="*/ 3368354 h 3797612"/>
              <a:gd name="connsiteX5688" fmla="*/ 80148 w 3911893"/>
              <a:gd name="connsiteY5688" fmla="*/ 3367093 h 3797612"/>
              <a:gd name="connsiteX5689" fmla="*/ 76942 w 3911893"/>
              <a:gd name="connsiteY5689" fmla="*/ 3379163 h 3797612"/>
              <a:gd name="connsiteX5690" fmla="*/ 72932 w 3911893"/>
              <a:gd name="connsiteY5690" fmla="*/ 3375864 h 3797612"/>
              <a:gd name="connsiteX5691" fmla="*/ 63404 w 3911893"/>
              <a:gd name="connsiteY5691" fmla="*/ 3391532 h 3797612"/>
              <a:gd name="connsiteX5692" fmla="*/ 63761 w 3911893"/>
              <a:gd name="connsiteY5692" fmla="*/ 3395184 h 3797612"/>
              <a:gd name="connsiteX5693" fmla="*/ 72715 w 3911893"/>
              <a:gd name="connsiteY5693" fmla="*/ 3392476 h 3797612"/>
              <a:gd name="connsiteX5694" fmla="*/ 66481 w 3911893"/>
              <a:gd name="connsiteY5694" fmla="*/ 3404139 h 3797612"/>
              <a:gd name="connsiteX5695" fmla="*/ 62828 w 3911893"/>
              <a:gd name="connsiteY5695" fmla="*/ 3404491 h 3797612"/>
              <a:gd name="connsiteX5696" fmla="*/ 58026 w 3911893"/>
              <a:gd name="connsiteY5696" fmla="*/ 3430764 h 3797612"/>
              <a:gd name="connsiteX5697" fmla="*/ 42840 w 3911893"/>
              <a:gd name="connsiteY5697" fmla="*/ 3445134 h 3797612"/>
              <a:gd name="connsiteX5698" fmla="*/ 33093 w 3911893"/>
              <a:gd name="connsiteY5698" fmla="*/ 3477415 h 3797612"/>
              <a:gd name="connsiteX5699" fmla="*/ 35456 w 3911893"/>
              <a:gd name="connsiteY5699" fmla="*/ 3482717 h 3797612"/>
              <a:gd name="connsiteX5700" fmla="*/ 29798 w 3911893"/>
              <a:gd name="connsiteY5700" fmla="*/ 3481419 h 3797612"/>
              <a:gd name="connsiteX5701" fmla="*/ 26861 w 3911893"/>
              <a:gd name="connsiteY5701" fmla="*/ 3489077 h 3797612"/>
              <a:gd name="connsiteX5702" fmla="*/ 16260 w 3911893"/>
              <a:gd name="connsiteY5702" fmla="*/ 3493788 h 3797612"/>
              <a:gd name="connsiteX5703" fmla="*/ 0 w 3911893"/>
              <a:gd name="connsiteY5703" fmla="*/ 3497201 h 3797612"/>
              <a:gd name="connsiteX5704" fmla="*/ 575 w 3911893"/>
              <a:gd name="connsiteY5704" fmla="*/ 3484241 h 3797612"/>
              <a:gd name="connsiteX5705" fmla="*/ 7524 w 3911893"/>
              <a:gd name="connsiteY5705" fmla="*/ 3479883 h 3797612"/>
              <a:gd name="connsiteX5706" fmla="*/ 4803 w 3911893"/>
              <a:gd name="connsiteY5706" fmla="*/ 3470929 h 3797612"/>
              <a:gd name="connsiteX5707" fmla="*/ 8455 w 3911893"/>
              <a:gd name="connsiteY5707" fmla="*/ 3470576 h 3797612"/>
              <a:gd name="connsiteX5708" fmla="*/ 20206 w 3911893"/>
              <a:gd name="connsiteY5708" fmla="*/ 3439946 h 3797612"/>
              <a:gd name="connsiteX5709" fmla="*/ 15839 w 3911893"/>
              <a:gd name="connsiteY5709" fmla="*/ 3432993 h 3797612"/>
              <a:gd name="connsiteX5710" fmla="*/ 36901 w 3911893"/>
              <a:gd name="connsiteY5710" fmla="*/ 3403307 h 3797612"/>
              <a:gd name="connsiteX5711" fmla="*/ 34180 w 3911893"/>
              <a:gd name="connsiteY5711" fmla="*/ 3394353 h 3797612"/>
              <a:gd name="connsiteX5712" fmla="*/ 43351 w 3911893"/>
              <a:gd name="connsiteY5712" fmla="*/ 3375033 h 3797612"/>
              <a:gd name="connsiteX5713" fmla="*/ 44284 w 3911893"/>
              <a:gd name="connsiteY5713" fmla="*/ 3365725 h 3797612"/>
              <a:gd name="connsiteX5714" fmla="*/ 51449 w 3911893"/>
              <a:gd name="connsiteY5714" fmla="*/ 3344755 h 3797612"/>
              <a:gd name="connsiteX5715" fmla="*/ 45433 w 3911893"/>
              <a:gd name="connsiteY5715" fmla="*/ 3339806 h 3797612"/>
              <a:gd name="connsiteX5716" fmla="*/ 54084 w 3911893"/>
              <a:gd name="connsiteY5716" fmla="*/ 3329292 h 3797612"/>
              <a:gd name="connsiteX5717" fmla="*/ 54939 w 3911893"/>
              <a:gd name="connsiteY5717" fmla="*/ 3328253 h 3797612"/>
              <a:gd name="connsiteX5718" fmla="*/ 57325 w 3911893"/>
              <a:gd name="connsiteY5718" fmla="*/ 3329440 h 3797612"/>
              <a:gd name="connsiteX5719" fmla="*/ 60480 w 3911893"/>
              <a:gd name="connsiteY5719" fmla="*/ 3305170 h 3797612"/>
              <a:gd name="connsiteX5720" fmla="*/ 65423 w 3911893"/>
              <a:gd name="connsiteY5720" fmla="*/ 3299162 h 3797612"/>
              <a:gd name="connsiteX5721" fmla="*/ 62702 w 3911893"/>
              <a:gd name="connsiteY5721" fmla="*/ 3290208 h 3797612"/>
              <a:gd name="connsiteX5722" fmla="*/ 70366 w 3911893"/>
              <a:gd name="connsiteY5722" fmla="*/ 3293155 h 3797612"/>
              <a:gd name="connsiteX5723" fmla="*/ 72946 w 3911893"/>
              <a:gd name="connsiteY5723" fmla="*/ 3281845 h 3797612"/>
              <a:gd name="connsiteX5724" fmla="*/ 66930 w 3911893"/>
              <a:gd name="connsiteY5724" fmla="*/ 3276895 h 3797612"/>
              <a:gd name="connsiteX5725" fmla="*/ 71873 w 3911893"/>
              <a:gd name="connsiteY5725" fmla="*/ 3270888 h 3797612"/>
              <a:gd name="connsiteX5726" fmla="*/ 69510 w 3911893"/>
              <a:gd name="connsiteY5726" fmla="*/ 3265585 h 3797612"/>
              <a:gd name="connsiteX5727" fmla="*/ 76101 w 3911893"/>
              <a:gd name="connsiteY5727" fmla="*/ 3257575 h 3797612"/>
              <a:gd name="connsiteX5728" fmla="*/ 73381 w 3911893"/>
              <a:gd name="connsiteY5728" fmla="*/ 3248620 h 3797612"/>
              <a:gd name="connsiteX5729" fmla="*/ 87277 w 3911893"/>
              <a:gd name="connsiteY5729" fmla="*/ 3239904 h 3797612"/>
              <a:gd name="connsiteX5730" fmla="*/ 93510 w 3911893"/>
              <a:gd name="connsiteY5730" fmla="*/ 3228241 h 3797612"/>
              <a:gd name="connsiteX5731" fmla="*/ 89500 w 3911893"/>
              <a:gd name="connsiteY5731" fmla="*/ 3224942 h 3797612"/>
              <a:gd name="connsiteX5732" fmla="*/ 75246 w 3911893"/>
              <a:gd name="connsiteY5732" fmla="*/ 3230005 h 3797612"/>
              <a:gd name="connsiteX5733" fmla="*/ 60634 w 3911893"/>
              <a:gd name="connsiteY5733" fmla="*/ 3231416 h 3797612"/>
              <a:gd name="connsiteX5734" fmla="*/ 61567 w 3911893"/>
              <a:gd name="connsiteY5734" fmla="*/ 3222108 h 3797612"/>
              <a:gd name="connsiteX5735" fmla="*/ 76178 w 3911893"/>
              <a:gd name="connsiteY5735" fmla="*/ 3220698 h 3797612"/>
              <a:gd name="connsiteX5736" fmla="*/ 101468 w 3911893"/>
              <a:gd name="connsiteY5736" fmla="*/ 3177699 h 3797612"/>
              <a:gd name="connsiteX5737" fmla="*/ 106769 w 3911893"/>
              <a:gd name="connsiteY5737" fmla="*/ 3175344 h 3797612"/>
              <a:gd name="connsiteX5738" fmla="*/ 120525 w 3911893"/>
              <a:gd name="connsiteY5738" fmla="*/ 3146364 h 3797612"/>
              <a:gd name="connsiteX5739" fmla="*/ 130411 w 3911893"/>
              <a:gd name="connsiteY5739" fmla="*/ 3134349 h 3797612"/>
              <a:gd name="connsiteX5740" fmla="*/ 128405 w 3911893"/>
              <a:gd name="connsiteY5740" fmla="*/ 3132699 h 3797612"/>
              <a:gd name="connsiteX5741" fmla="*/ 135354 w 3911893"/>
              <a:gd name="connsiteY5741" fmla="*/ 3128341 h 3797612"/>
              <a:gd name="connsiteX5742" fmla="*/ 135929 w 3911893"/>
              <a:gd name="connsiteY5742" fmla="*/ 3115380 h 3797612"/>
              <a:gd name="connsiteX5743" fmla="*/ 141229 w 3911893"/>
              <a:gd name="connsiteY5743" fmla="*/ 3113026 h 3797612"/>
              <a:gd name="connsiteX5744" fmla="*/ 140872 w 3911893"/>
              <a:gd name="connsiteY5744" fmla="*/ 3109373 h 3797612"/>
              <a:gd name="connsiteX5745" fmla="*/ 158281 w 3911893"/>
              <a:gd name="connsiteY5745" fmla="*/ 3080040 h 3797612"/>
              <a:gd name="connsiteX5746" fmla="*/ 186368 w 3911893"/>
              <a:gd name="connsiteY5746" fmla="*/ 3009120 h 3797612"/>
              <a:gd name="connsiteX5747" fmla="*/ 188591 w 3911893"/>
              <a:gd name="connsiteY5747" fmla="*/ 2994157 h 3797612"/>
              <a:gd name="connsiteX5748" fmla="*/ 195540 w 3911893"/>
              <a:gd name="connsiteY5748" fmla="*/ 2989799 h 3797612"/>
              <a:gd name="connsiteX5749" fmla="*/ 198477 w 3911893"/>
              <a:gd name="connsiteY5749" fmla="*/ 2982142 h 3797612"/>
              <a:gd name="connsiteX5750" fmla="*/ 196472 w 3911893"/>
              <a:gd name="connsiteY5750" fmla="*/ 2980492 h 3797612"/>
              <a:gd name="connsiteX5751" fmla="*/ 191171 w 3911893"/>
              <a:gd name="connsiteY5751" fmla="*/ 2982847 h 3797612"/>
              <a:gd name="connsiteX5752" fmla="*/ 215963 w 3911893"/>
              <a:gd name="connsiteY5752" fmla="*/ 2915931 h 3797612"/>
              <a:gd name="connsiteX5753" fmla="*/ 221124 w 3911893"/>
              <a:gd name="connsiteY5753" fmla="*/ 2893312 h 3797612"/>
              <a:gd name="connsiteX5754" fmla="*/ 226067 w 3911893"/>
              <a:gd name="connsiteY5754" fmla="*/ 2887304 h 3797612"/>
              <a:gd name="connsiteX5755" fmla="*/ 223704 w 3911893"/>
              <a:gd name="connsiteY5755" fmla="*/ 2882002 h 3797612"/>
              <a:gd name="connsiteX5756" fmla="*/ 229004 w 3911893"/>
              <a:gd name="connsiteY5756" fmla="*/ 2879646 h 3797612"/>
              <a:gd name="connsiteX5757" fmla="*/ 232874 w 3911893"/>
              <a:gd name="connsiteY5757" fmla="*/ 2862682 h 3797612"/>
              <a:gd name="connsiteX5758" fmla="*/ 236527 w 3911893"/>
              <a:gd name="connsiteY5758" fmla="*/ 2862329 h 3797612"/>
              <a:gd name="connsiteX5759" fmla="*/ 254869 w 3911893"/>
              <a:gd name="connsiteY5759" fmla="*/ 2823688 h 3797612"/>
              <a:gd name="connsiteX5760" fmla="*/ 259454 w 3911893"/>
              <a:gd name="connsiteY5760" fmla="*/ 2814028 h 3797612"/>
              <a:gd name="connsiteX5761" fmla="*/ 271205 w 3911893"/>
              <a:gd name="connsiteY5761" fmla="*/ 2783398 h 3797612"/>
              <a:gd name="connsiteX5762" fmla="*/ 275076 w 3911893"/>
              <a:gd name="connsiteY5762" fmla="*/ 2766433 h 3797612"/>
              <a:gd name="connsiteX5763" fmla="*/ 269712 w 3911893"/>
              <a:gd name="connsiteY5763" fmla="*/ 2711646 h 3797612"/>
              <a:gd name="connsiteX5764" fmla="*/ 265561 w 3911893"/>
              <a:gd name="connsiteY5764" fmla="*/ 2688081 h 3797612"/>
              <a:gd name="connsiteX5765" fmla="*/ 265620 w 3911893"/>
              <a:gd name="connsiteY5765" fmla="*/ 2683616 h 3797612"/>
              <a:gd name="connsiteX5766" fmla="*/ 266553 w 3911893"/>
              <a:gd name="connsiteY5766" fmla="*/ 2682023 h 3797612"/>
              <a:gd name="connsiteX5767" fmla="*/ 263633 w 3911893"/>
              <a:gd name="connsiteY5767" fmla="*/ 2649554 h 3797612"/>
              <a:gd name="connsiteX5768" fmla="*/ 264783 w 3911893"/>
              <a:gd name="connsiteY5768" fmla="*/ 2623635 h 3797612"/>
              <a:gd name="connsiteX5769" fmla="*/ 264425 w 3911893"/>
              <a:gd name="connsiteY5769" fmla="*/ 2619982 h 3797612"/>
              <a:gd name="connsiteX5770" fmla="*/ 260772 w 3911893"/>
              <a:gd name="connsiteY5770" fmla="*/ 2620335 h 3797612"/>
              <a:gd name="connsiteX5771" fmla="*/ 258410 w 3911893"/>
              <a:gd name="connsiteY5771" fmla="*/ 2615033 h 3797612"/>
              <a:gd name="connsiteX5772" fmla="*/ 262062 w 3911893"/>
              <a:gd name="connsiteY5772" fmla="*/ 2614680 h 3797612"/>
              <a:gd name="connsiteX5773" fmla="*/ 262279 w 3911893"/>
              <a:gd name="connsiteY5773" fmla="*/ 2598068 h 3797612"/>
              <a:gd name="connsiteX5774" fmla="*/ 258269 w 3911893"/>
              <a:gd name="connsiteY5774" fmla="*/ 2594768 h 3797612"/>
              <a:gd name="connsiteX5775" fmla="*/ 256839 w 3911893"/>
              <a:gd name="connsiteY5775" fmla="*/ 2580158 h 3797612"/>
              <a:gd name="connsiteX5776" fmla="*/ 256558 w 3911893"/>
              <a:gd name="connsiteY5776" fmla="*/ 2539629 h 3797612"/>
              <a:gd name="connsiteX5777" fmla="*/ 251833 w 3911893"/>
              <a:gd name="connsiteY5777" fmla="*/ 2529024 h 3797612"/>
              <a:gd name="connsiteX5778" fmla="*/ 255703 w 3911893"/>
              <a:gd name="connsiteY5778" fmla="*/ 2512059 h 3797612"/>
              <a:gd name="connsiteX5779" fmla="*/ 258999 w 3911893"/>
              <a:gd name="connsiteY5779" fmla="*/ 2508054 h 3797612"/>
              <a:gd name="connsiteX5780" fmla="*/ 252625 w 3911893"/>
              <a:gd name="connsiteY5780" fmla="*/ 2499452 h 3797612"/>
              <a:gd name="connsiteX5781" fmla="*/ 251769 w 3911893"/>
              <a:gd name="connsiteY5781" fmla="*/ 2471882 h 3797612"/>
              <a:gd name="connsiteX5782" fmla="*/ 253417 w 3911893"/>
              <a:gd name="connsiteY5782" fmla="*/ 2469880 h 3797612"/>
              <a:gd name="connsiteX5783" fmla="*/ 255065 w 3911893"/>
              <a:gd name="connsiteY5783" fmla="*/ 2467877 h 3797612"/>
              <a:gd name="connsiteX5784" fmla="*/ 249049 w 3911893"/>
              <a:gd name="connsiteY5784" fmla="*/ 2462927 h 3797612"/>
              <a:gd name="connsiteX5785" fmla="*/ 248551 w 3911893"/>
              <a:gd name="connsiteY5785" fmla="*/ 2439011 h 3797612"/>
              <a:gd name="connsiteX5786" fmla="*/ 249484 w 3911893"/>
              <a:gd name="connsiteY5786" fmla="*/ 2429703 h 3797612"/>
              <a:gd name="connsiteX5787" fmla="*/ 249126 w 3911893"/>
              <a:gd name="connsiteY5787" fmla="*/ 2426050 h 3797612"/>
              <a:gd name="connsiteX5788" fmla="*/ 250774 w 3911893"/>
              <a:gd name="connsiteY5788" fmla="*/ 2424048 h 3797612"/>
              <a:gd name="connsiteX5789" fmla="*/ 243111 w 3911893"/>
              <a:gd name="connsiteY5789" fmla="*/ 2421100 h 3797612"/>
              <a:gd name="connsiteX5790" fmla="*/ 245690 w 3911893"/>
              <a:gd name="connsiteY5790" fmla="*/ 2409791 h 3797612"/>
              <a:gd name="connsiteX5791" fmla="*/ 245333 w 3911893"/>
              <a:gd name="connsiteY5791" fmla="*/ 2406138 h 3797612"/>
              <a:gd name="connsiteX5792" fmla="*/ 252281 w 3911893"/>
              <a:gd name="connsiteY5792" fmla="*/ 2401780 h 3797612"/>
              <a:gd name="connsiteX5793" fmla="*/ 249561 w 3911893"/>
              <a:gd name="connsiteY5793" fmla="*/ 2392826 h 3797612"/>
              <a:gd name="connsiteX5794" fmla="*/ 244260 w 3911893"/>
              <a:gd name="connsiteY5794" fmla="*/ 2395181 h 3797612"/>
              <a:gd name="connsiteX5795" fmla="*/ 246125 w 3911893"/>
              <a:gd name="connsiteY5795" fmla="*/ 2376566 h 3797612"/>
              <a:gd name="connsiteX5796" fmla="*/ 249421 w 3911893"/>
              <a:gd name="connsiteY5796" fmla="*/ 2372561 h 3797612"/>
              <a:gd name="connsiteX5797" fmla="*/ 243405 w 3911893"/>
              <a:gd name="connsiteY5797" fmla="*/ 2367611 h 3797612"/>
              <a:gd name="connsiteX5798" fmla="*/ 243980 w 3911893"/>
              <a:gd name="connsiteY5798" fmla="*/ 2354651 h 3797612"/>
              <a:gd name="connsiteX5799" fmla="*/ 241617 w 3911893"/>
              <a:gd name="connsiteY5799" fmla="*/ 2349349 h 3797612"/>
              <a:gd name="connsiteX5800" fmla="*/ 248207 w 3911893"/>
              <a:gd name="connsiteY5800" fmla="*/ 2341339 h 3797612"/>
              <a:gd name="connsiteX5801" fmla="*/ 244197 w 3911893"/>
              <a:gd name="connsiteY5801" fmla="*/ 2338039 h 3797612"/>
              <a:gd name="connsiteX5802" fmla="*/ 245494 w 3911893"/>
              <a:gd name="connsiteY5802" fmla="*/ 2318878 h 3797612"/>
              <a:gd name="connsiteX5803" fmla="*/ 247933 w 3911893"/>
              <a:gd name="connsiteY5803" fmla="*/ 2319704 h 3797612"/>
              <a:gd name="connsiteX5804" fmla="*/ 245704 w 3911893"/>
              <a:gd name="connsiteY5804" fmla="*/ 2315772 h 3797612"/>
              <a:gd name="connsiteX5805" fmla="*/ 245516 w 3911893"/>
              <a:gd name="connsiteY5805" fmla="*/ 2318555 h 3797612"/>
              <a:gd name="connsiteX5806" fmla="*/ 245494 w 3911893"/>
              <a:gd name="connsiteY5806" fmla="*/ 2318878 h 3797612"/>
              <a:gd name="connsiteX5807" fmla="*/ 238399 w 3911893"/>
              <a:gd name="connsiteY5807" fmla="*/ 2316477 h 3797612"/>
              <a:gd name="connsiteX5808" fmla="*/ 241337 w 3911893"/>
              <a:gd name="connsiteY5808" fmla="*/ 2308819 h 3797612"/>
              <a:gd name="connsiteX5809" fmla="*/ 238616 w 3911893"/>
              <a:gd name="connsiteY5809" fmla="*/ 2299865 h 3797612"/>
              <a:gd name="connsiteX5810" fmla="*/ 244849 w 3911893"/>
              <a:gd name="connsiteY5810" fmla="*/ 2288203 h 3797612"/>
              <a:gd name="connsiteX5811" fmla="*/ 238833 w 3911893"/>
              <a:gd name="connsiteY5811" fmla="*/ 2283253 h 3797612"/>
              <a:gd name="connsiteX5812" fmla="*/ 239409 w 3911893"/>
              <a:gd name="connsiteY5812" fmla="*/ 2270292 h 3797612"/>
              <a:gd name="connsiteX5813" fmla="*/ 244351 w 3911893"/>
              <a:gd name="connsiteY5813" fmla="*/ 2264285 h 3797612"/>
              <a:gd name="connsiteX5814" fmla="*/ 236688 w 3911893"/>
              <a:gd name="connsiteY5814" fmla="*/ 2261338 h 3797612"/>
              <a:gd name="connsiteX5815" fmla="*/ 235257 w 3911893"/>
              <a:gd name="connsiteY5815" fmla="*/ 2246728 h 3797612"/>
              <a:gd name="connsiteX5816" fmla="*/ 238553 w 3911893"/>
              <a:gd name="connsiteY5816" fmla="*/ 2242723 h 3797612"/>
              <a:gd name="connsiteX5817" fmla="*/ 239920 w 3911893"/>
              <a:gd name="connsiteY5817" fmla="*/ 2200191 h 3797612"/>
              <a:gd name="connsiteX5818" fmla="*/ 236267 w 3911893"/>
              <a:gd name="connsiteY5818" fmla="*/ 2200543 h 3797612"/>
              <a:gd name="connsiteX5819" fmla="*/ 237200 w 3911893"/>
              <a:gd name="connsiteY5819" fmla="*/ 2191236 h 3797612"/>
              <a:gd name="connsiteX5820" fmla="*/ 239460 w 3911893"/>
              <a:gd name="connsiteY5820" fmla="*/ 2188947 h 3797612"/>
              <a:gd name="connsiteX5821" fmla="*/ 239567 w 3911893"/>
              <a:gd name="connsiteY5821" fmla="*/ 2188934 h 3797612"/>
              <a:gd name="connsiteX5822" fmla="*/ 239716 w 3911893"/>
              <a:gd name="connsiteY5822" fmla="*/ 2188688 h 3797612"/>
              <a:gd name="connsiteX5823" fmla="*/ 239460 w 3911893"/>
              <a:gd name="connsiteY5823" fmla="*/ 2188947 h 3797612"/>
              <a:gd name="connsiteX5824" fmla="*/ 238804 w 3911893"/>
              <a:gd name="connsiteY5824" fmla="*/ 2189029 h 3797612"/>
              <a:gd name="connsiteX5825" fmla="*/ 235841 w 3911893"/>
              <a:gd name="connsiteY5825" fmla="*/ 2175007 h 3797612"/>
              <a:gd name="connsiteX5826" fmla="*/ 235411 w 3911893"/>
              <a:gd name="connsiteY5826" fmla="*/ 2172974 h 3797612"/>
              <a:gd name="connsiteX5827" fmla="*/ 239997 w 3911893"/>
              <a:gd name="connsiteY5827" fmla="*/ 2163314 h 3797612"/>
              <a:gd name="connsiteX5828" fmla="*/ 233981 w 3911893"/>
              <a:gd name="connsiteY5828" fmla="*/ 2158364 h 3797612"/>
              <a:gd name="connsiteX5829" fmla="*/ 236203 w 3911893"/>
              <a:gd name="connsiteY5829" fmla="*/ 2143402 h 3797612"/>
              <a:gd name="connsiteX5830" fmla="*/ 231836 w 3911893"/>
              <a:gd name="connsiteY5830" fmla="*/ 2136449 h 3797612"/>
              <a:gd name="connsiteX5831" fmla="*/ 236421 w 3911893"/>
              <a:gd name="connsiteY5831" fmla="*/ 2126789 h 3797612"/>
              <a:gd name="connsiteX5832" fmla="*/ 231338 w 3911893"/>
              <a:gd name="connsiteY5832" fmla="*/ 2112532 h 3797612"/>
              <a:gd name="connsiteX5833" fmla="*/ 219194 w 3911893"/>
              <a:gd name="connsiteY5833" fmla="*/ 1894330 h 3797612"/>
              <a:gd name="connsiteX5834" fmla="*/ 215541 w 3911893"/>
              <a:gd name="connsiteY5834" fmla="*/ 1894683 h 3797612"/>
              <a:gd name="connsiteX5835" fmla="*/ 219131 w 3911893"/>
              <a:gd name="connsiteY5835" fmla="*/ 1837189 h 3797612"/>
              <a:gd name="connsiteX5836" fmla="*/ 215478 w 3911893"/>
              <a:gd name="connsiteY5836" fmla="*/ 1837541 h 3797612"/>
              <a:gd name="connsiteX5837" fmla="*/ 208109 w 3911893"/>
              <a:gd name="connsiteY5837" fmla="*/ 1781105 h 3797612"/>
              <a:gd name="connsiteX5838" fmla="*/ 206321 w 3911893"/>
              <a:gd name="connsiteY5838" fmla="*/ 1762843 h 3797612"/>
              <a:gd name="connsiteX5839" fmla="*/ 202668 w 3911893"/>
              <a:gd name="connsiteY5839" fmla="*/ 1763195 h 3797612"/>
              <a:gd name="connsiteX5840" fmla="*/ 200305 w 3911893"/>
              <a:gd name="connsiteY5840" fmla="*/ 1757893 h 3797612"/>
              <a:gd name="connsiteX5841" fmla="*/ 197332 w 3911893"/>
              <a:gd name="connsiteY5841" fmla="*/ 1759214 h 3797612"/>
              <a:gd name="connsiteX5842" fmla="*/ 192642 w 3911893"/>
              <a:gd name="connsiteY5842" fmla="*/ 1754946 h 3797612"/>
              <a:gd name="connsiteX5843" fmla="*/ 203243 w 3911893"/>
              <a:gd name="connsiteY5843" fmla="*/ 1750235 h 3797612"/>
              <a:gd name="connsiteX5844" fmla="*/ 203538 w 3911893"/>
              <a:gd name="connsiteY5844" fmla="*/ 1696746 h 3797612"/>
              <a:gd name="connsiteX5845" fmla="*/ 199169 w 3911893"/>
              <a:gd name="connsiteY5845" fmla="*/ 1689794 h 3797612"/>
              <a:gd name="connsiteX5846" fmla="*/ 205044 w 3911893"/>
              <a:gd name="connsiteY5846" fmla="*/ 1674479 h 3797612"/>
              <a:gd name="connsiteX5847" fmla="*/ 228112 w 3911893"/>
              <a:gd name="connsiteY5847" fmla="*/ 1646443 h 3797612"/>
              <a:gd name="connsiteX5848" fmla="*/ 240718 w 3911893"/>
              <a:gd name="connsiteY5848" fmla="*/ 1643382 h 3797612"/>
              <a:gd name="connsiteX5849" fmla="*/ 237780 w 3911893"/>
              <a:gd name="connsiteY5849" fmla="*/ 1651040 h 3797612"/>
              <a:gd name="connsiteX5850" fmla="*/ 241791 w 3911893"/>
              <a:gd name="connsiteY5850" fmla="*/ 1654340 h 3797612"/>
              <a:gd name="connsiteX5851" fmla="*/ 245584 w 3911893"/>
              <a:gd name="connsiteY5851" fmla="*/ 1674252 h 3797612"/>
              <a:gd name="connsiteX5852" fmla="*/ 249237 w 3911893"/>
              <a:gd name="connsiteY5852" fmla="*/ 1673899 h 3797612"/>
              <a:gd name="connsiteX5853" fmla="*/ 249952 w 3911893"/>
              <a:gd name="connsiteY5853" fmla="*/ 1681204 h 3797612"/>
              <a:gd name="connsiteX5854" fmla="*/ 253605 w 3911893"/>
              <a:gd name="connsiteY5854" fmla="*/ 1680851 h 3797612"/>
              <a:gd name="connsiteX5855" fmla="*/ 258765 w 3911893"/>
              <a:gd name="connsiteY5855" fmla="*/ 1658231 h 3797612"/>
              <a:gd name="connsiteX5856" fmla="*/ 251677 w 3911893"/>
              <a:gd name="connsiteY5856" fmla="*/ 1642324 h 3797612"/>
              <a:gd name="connsiteX5857" fmla="*/ 254257 w 3911893"/>
              <a:gd name="connsiteY5857" fmla="*/ 1631014 h 3797612"/>
              <a:gd name="connsiteX5858" fmla="*/ 250604 w 3911893"/>
              <a:gd name="connsiteY5858" fmla="*/ 1631367 h 3797612"/>
              <a:gd name="connsiteX5859" fmla="*/ 249531 w 3911893"/>
              <a:gd name="connsiteY5859" fmla="*/ 1620410 h 3797612"/>
              <a:gd name="connsiteX5860" fmla="*/ 279190 w 3911893"/>
              <a:gd name="connsiteY5860" fmla="*/ 1584363 h 3797612"/>
              <a:gd name="connsiteX5861" fmla="*/ 283200 w 3911893"/>
              <a:gd name="connsiteY5861" fmla="*/ 1587663 h 3797612"/>
              <a:gd name="connsiteX5862" fmla="*/ 277325 w 3911893"/>
              <a:gd name="connsiteY5862" fmla="*/ 1602978 h 3797612"/>
              <a:gd name="connsiteX5863" fmla="*/ 278397 w 3911893"/>
              <a:gd name="connsiteY5863" fmla="*/ 1613936 h 3797612"/>
              <a:gd name="connsiteX5864" fmla="*/ 284055 w 3911893"/>
              <a:gd name="connsiteY5864" fmla="*/ 1615233 h 3797612"/>
              <a:gd name="connsiteX5865" fmla="*/ 282191 w 3911893"/>
              <a:gd name="connsiteY5865" fmla="*/ 1633847 h 3797612"/>
              <a:gd name="connsiteX5866" fmla="*/ 285843 w 3911893"/>
              <a:gd name="connsiteY5866" fmla="*/ 1633495 h 3797612"/>
              <a:gd name="connsiteX5867" fmla="*/ 269941 w 3911893"/>
              <a:gd name="connsiteY5867" fmla="*/ 1640561 h 3797612"/>
              <a:gd name="connsiteX5868" fmla="*/ 270299 w 3911893"/>
              <a:gd name="connsiteY5868" fmla="*/ 1644213 h 3797612"/>
              <a:gd name="connsiteX5869" fmla="*/ 273952 w 3911893"/>
              <a:gd name="connsiteY5869" fmla="*/ 1643861 h 3797612"/>
              <a:gd name="connsiteX5870" fmla="*/ 280900 w 3911893"/>
              <a:gd name="connsiteY5870" fmla="*/ 1639503 h 3797612"/>
              <a:gd name="connsiteX5871" fmla="*/ 281615 w 3911893"/>
              <a:gd name="connsiteY5871" fmla="*/ 1646808 h 3797612"/>
              <a:gd name="connsiteX5872" fmla="*/ 285626 w 3911893"/>
              <a:gd name="connsiteY5872" fmla="*/ 1650108 h 3797612"/>
              <a:gd name="connsiteX5873" fmla="*/ 301388 w 3911893"/>
              <a:gd name="connsiteY5873" fmla="*/ 1622777 h 3797612"/>
              <a:gd name="connsiteX5874" fmla="*/ 300890 w 3911893"/>
              <a:gd name="connsiteY5874" fmla="*/ 1598859 h 3797612"/>
              <a:gd name="connsiteX5875" fmla="*/ 299242 w 3911893"/>
              <a:gd name="connsiteY5875" fmla="*/ 1600862 h 3797612"/>
              <a:gd name="connsiteX5876" fmla="*/ 295666 w 3911893"/>
              <a:gd name="connsiteY5876" fmla="*/ 1564338 h 3797612"/>
              <a:gd name="connsiteX5877" fmla="*/ 323677 w 3911893"/>
              <a:gd name="connsiteY5877" fmla="*/ 1530294 h 3797612"/>
              <a:gd name="connsiteX5878" fmla="*/ 328044 w 3911893"/>
              <a:gd name="connsiteY5878" fmla="*/ 1537247 h 3797612"/>
              <a:gd name="connsiteX5879" fmla="*/ 330982 w 3911893"/>
              <a:gd name="connsiteY5879" fmla="*/ 1529589 h 3797612"/>
              <a:gd name="connsiteX5880" fmla="*/ 337713 w 3911893"/>
              <a:gd name="connsiteY5880" fmla="*/ 1541843 h 3797612"/>
              <a:gd name="connsiteX5881" fmla="*/ 335133 w 3911893"/>
              <a:gd name="connsiteY5881" fmla="*/ 1553153 h 3797612"/>
              <a:gd name="connsiteX5882" fmla="*/ 338786 w 3911893"/>
              <a:gd name="connsiteY5882" fmla="*/ 1552801 h 3797612"/>
              <a:gd name="connsiteX5883" fmla="*/ 347957 w 3911893"/>
              <a:gd name="connsiteY5883" fmla="*/ 1533481 h 3797612"/>
              <a:gd name="connsiteX5884" fmla="*/ 349170 w 3911893"/>
              <a:gd name="connsiteY5884" fmla="*/ 1564702 h 3797612"/>
              <a:gd name="connsiteX5885" fmla="*/ 346730 w 3911893"/>
              <a:gd name="connsiteY5885" fmla="*/ 1596277 h 3797612"/>
              <a:gd name="connsiteX5886" fmla="*/ 352746 w 3911893"/>
              <a:gd name="connsiteY5886" fmla="*/ 1601227 h 3797612"/>
              <a:gd name="connsiteX5887" fmla="*/ 347803 w 3911893"/>
              <a:gd name="connsiteY5887" fmla="*/ 1607235 h 3797612"/>
              <a:gd name="connsiteX5888" fmla="*/ 357612 w 3911893"/>
              <a:gd name="connsiteY5888" fmla="*/ 1632096 h 3797612"/>
              <a:gd name="connsiteX5889" fmla="*/ 356539 w 3911893"/>
              <a:gd name="connsiteY5889" fmla="*/ 1621139 h 3797612"/>
              <a:gd name="connsiteX5890" fmla="*/ 357485 w 3911893"/>
              <a:gd name="connsiteY5890" fmla="*/ 1517813 h 3797612"/>
              <a:gd name="connsiteX5891" fmla="*/ 351470 w 3911893"/>
              <a:gd name="connsiteY5891" fmla="*/ 1512863 h 3797612"/>
              <a:gd name="connsiteX5892" fmla="*/ 350039 w 3911893"/>
              <a:gd name="connsiteY5892" fmla="*/ 1498253 h 3797612"/>
              <a:gd name="connsiteX5893" fmla="*/ 373107 w 3911893"/>
              <a:gd name="connsiteY5893" fmla="*/ 1470217 h 3797612"/>
              <a:gd name="connsiteX5894" fmla="*/ 377615 w 3911893"/>
              <a:gd name="connsiteY5894" fmla="*/ 1497434 h 3797612"/>
              <a:gd name="connsiteX5895" fmla="*/ 379620 w 3911893"/>
              <a:gd name="connsiteY5895" fmla="*/ 1499084 h 3797612"/>
              <a:gd name="connsiteX5896" fmla="*/ 385559 w 3911893"/>
              <a:gd name="connsiteY5896" fmla="*/ 1540911 h 3797612"/>
              <a:gd name="connsiteX5897" fmla="*/ 397232 w 3911893"/>
              <a:gd name="connsiteY5897" fmla="*/ 1547158 h 3797612"/>
              <a:gd name="connsiteX5898" fmla="*/ 399238 w 3911893"/>
              <a:gd name="connsiteY5898" fmla="*/ 1548808 h 3797612"/>
              <a:gd name="connsiteX5899" fmla="*/ 401103 w 3911893"/>
              <a:gd name="connsiteY5899" fmla="*/ 1530193 h 3797612"/>
              <a:gd name="connsiteX5900" fmla="*/ 402968 w 3911893"/>
              <a:gd name="connsiteY5900" fmla="*/ 1511578 h 3797612"/>
              <a:gd name="connsiteX5901" fmla="*/ 409124 w 3911893"/>
              <a:gd name="connsiteY5901" fmla="*/ 1536792 h 3797612"/>
              <a:gd name="connsiteX5902" fmla="*/ 409840 w 3911893"/>
              <a:gd name="connsiteY5902" fmla="*/ 1544097 h 3797612"/>
              <a:gd name="connsiteX5903" fmla="*/ 413492 w 3911893"/>
              <a:gd name="connsiteY5903" fmla="*/ 1543744 h 3797612"/>
              <a:gd name="connsiteX5904" fmla="*/ 416213 w 3911893"/>
              <a:gd name="connsiteY5904" fmla="*/ 1552699 h 3797612"/>
              <a:gd name="connsiteX5905" fmla="*/ 419866 w 3911893"/>
              <a:gd name="connsiteY5905" fmla="*/ 1552346 h 3797612"/>
              <a:gd name="connsiteX5906" fmla="*/ 422803 w 3911893"/>
              <a:gd name="connsiteY5906" fmla="*/ 1544689 h 3797612"/>
              <a:gd name="connsiteX5907" fmla="*/ 418435 w 3911893"/>
              <a:gd name="connsiteY5907" fmla="*/ 1537737 h 3797612"/>
              <a:gd name="connsiteX5908" fmla="*/ 414782 w 3911893"/>
              <a:gd name="connsiteY5908" fmla="*/ 1538090 h 3797612"/>
              <a:gd name="connsiteX5909" fmla="*/ 414067 w 3911893"/>
              <a:gd name="connsiteY5909" fmla="*/ 1530784 h 3797612"/>
              <a:gd name="connsiteX5910" fmla="*/ 421730 w 3911893"/>
              <a:gd name="connsiteY5910" fmla="*/ 1533732 h 3797612"/>
              <a:gd name="connsiteX5911" fmla="*/ 420160 w 3911893"/>
              <a:gd name="connsiteY5911" fmla="*/ 1498857 h 3797612"/>
              <a:gd name="connsiteX5912" fmla="*/ 425460 w 3911893"/>
              <a:gd name="connsiteY5912" fmla="*/ 1496502 h 3797612"/>
              <a:gd name="connsiteX5913" fmla="*/ 433839 w 3911893"/>
              <a:gd name="connsiteY5913" fmla="*/ 1506754 h 3797612"/>
              <a:gd name="connsiteX5914" fmla="*/ 432191 w 3911893"/>
              <a:gd name="connsiteY5914" fmla="*/ 1508756 h 3797612"/>
              <a:gd name="connsiteX5915" fmla="*/ 431780 w 3911893"/>
              <a:gd name="connsiteY5915" fmla="*/ 1509257 h 3797612"/>
              <a:gd name="connsiteX5916" fmla="*/ 429514 w 3911893"/>
              <a:gd name="connsiteY5916" fmla="*/ 1512010 h 3797612"/>
              <a:gd name="connsiteX5917" fmla="*/ 428896 w 3911893"/>
              <a:gd name="connsiteY5917" fmla="*/ 1512762 h 3797612"/>
              <a:gd name="connsiteX5918" fmla="*/ 427866 w 3911893"/>
              <a:gd name="connsiteY5918" fmla="*/ 1514013 h 3797612"/>
              <a:gd name="connsiteX5919" fmla="*/ 427248 w 3911893"/>
              <a:gd name="connsiteY5919" fmla="*/ 1514764 h 3797612"/>
              <a:gd name="connsiteX5920" fmla="*/ 429611 w 3911893"/>
              <a:gd name="connsiteY5920" fmla="*/ 1520066 h 3797612"/>
              <a:gd name="connsiteX5921" fmla="*/ 436917 w 3911893"/>
              <a:gd name="connsiteY5921" fmla="*/ 1519361 h 3797612"/>
              <a:gd name="connsiteX5922" fmla="*/ 438922 w 3911893"/>
              <a:gd name="connsiteY5922" fmla="*/ 1521011 h 3797612"/>
              <a:gd name="connsiteX5923" fmla="*/ 440787 w 3911893"/>
              <a:gd name="connsiteY5923" fmla="*/ 1502396 h 3797612"/>
              <a:gd name="connsiteX5924" fmla="*/ 438067 w 3911893"/>
              <a:gd name="connsiteY5924" fmla="*/ 1493442 h 3797612"/>
              <a:gd name="connsiteX5925" fmla="*/ 437352 w 3911893"/>
              <a:gd name="connsiteY5925" fmla="*/ 1486136 h 3797612"/>
              <a:gd name="connsiteX5926" fmla="*/ 445015 w 3911893"/>
              <a:gd name="connsiteY5926" fmla="*/ 1489084 h 3797612"/>
              <a:gd name="connsiteX5927" fmla="*/ 445233 w 3911893"/>
              <a:gd name="connsiteY5927" fmla="*/ 1472471 h 3797612"/>
              <a:gd name="connsiteX5928" fmla="*/ 439217 w 3911893"/>
              <a:gd name="connsiteY5928" fmla="*/ 1467521 h 3797612"/>
              <a:gd name="connsiteX5929" fmla="*/ 443802 w 3911893"/>
              <a:gd name="connsiteY5929" fmla="*/ 1457861 h 3797612"/>
              <a:gd name="connsiteX5930" fmla="*/ 442372 w 3911893"/>
              <a:gd name="connsiteY5930" fmla="*/ 1443251 h 3797612"/>
              <a:gd name="connsiteX5931" fmla="*/ 438361 w 3911893"/>
              <a:gd name="connsiteY5931" fmla="*/ 1439952 h 3797612"/>
              <a:gd name="connsiteX5932" fmla="*/ 439651 w 3911893"/>
              <a:gd name="connsiteY5932" fmla="*/ 1434297 h 3797612"/>
              <a:gd name="connsiteX5933" fmla="*/ 452257 w 3911893"/>
              <a:gd name="connsiteY5933" fmla="*/ 1431237 h 3797612"/>
              <a:gd name="connsiteX5934" fmla="*/ 451543 w 3911893"/>
              <a:gd name="connsiteY5934" fmla="*/ 1423931 h 3797612"/>
              <a:gd name="connsiteX5935" fmla="*/ 456666 w 3911893"/>
              <a:gd name="connsiteY5935" fmla="*/ 1417705 h 3797612"/>
              <a:gd name="connsiteX5936" fmla="*/ 456936 w 3911893"/>
              <a:gd name="connsiteY5936" fmla="*/ 1418399 h 3797612"/>
              <a:gd name="connsiteX5937" fmla="*/ 457058 w 3911893"/>
              <a:gd name="connsiteY5937" fmla="*/ 1418146 h 3797612"/>
              <a:gd name="connsiteX5938" fmla="*/ 457336 w 3911893"/>
              <a:gd name="connsiteY5938" fmla="*/ 1419253 h 3797612"/>
              <a:gd name="connsiteX5939" fmla="*/ 466154 w 3911893"/>
              <a:gd name="connsiteY5939" fmla="*/ 1422521 h 3797612"/>
              <a:gd name="connsiteX5940" fmla="*/ 463357 w 3911893"/>
              <a:gd name="connsiteY5940" fmla="*/ 1450443 h 3797612"/>
              <a:gd name="connsiteX5941" fmla="*/ 469373 w 3911893"/>
              <a:gd name="connsiteY5941" fmla="*/ 1455392 h 3797612"/>
              <a:gd name="connsiteX5942" fmla="*/ 479973 w 3911893"/>
              <a:gd name="connsiteY5942" fmla="*/ 1450683 h 3797612"/>
              <a:gd name="connsiteX5943" fmla="*/ 483269 w 3911893"/>
              <a:gd name="connsiteY5943" fmla="*/ 1446677 h 3797612"/>
              <a:gd name="connsiteX5944" fmla="*/ 480191 w 3911893"/>
              <a:gd name="connsiteY5944" fmla="*/ 1434070 h 3797612"/>
              <a:gd name="connsiteX5945" fmla="*/ 485849 w 3911893"/>
              <a:gd name="connsiteY5945" fmla="*/ 1435367 h 3797612"/>
              <a:gd name="connsiteX5946" fmla="*/ 486424 w 3911893"/>
              <a:gd name="connsiteY5946" fmla="*/ 1422407 h 3797612"/>
              <a:gd name="connsiteX5947" fmla="*/ 490077 w 3911893"/>
              <a:gd name="connsiteY5947" fmla="*/ 1422055 h 3797612"/>
              <a:gd name="connsiteX5948" fmla="*/ 493014 w 3911893"/>
              <a:gd name="connsiteY5948" fmla="*/ 1414397 h 3797612"/>
              <a:gd name="connsiteX5949" fmla="*/ 494663 w 3911893"/>
              <a:gd name="connsiteY5949" fmla="*/ 1412394 h 3797612"/>
              <a:gd name="connsiteX5950" fmla="*/ 507332 w 3911893"/>
              <a:gd name="connsiteY5950" fmla="*/ 1466476 h 3797612"/>
              <a:gd name="connsiteX5951" fmla="*/ 508979 w 3911893"/>
              <a:gd name="connsiteY5951" fmla="*/ 1464473 h 3797612"/>
              <a:gd name="connsiteX5952" fmla="*/ 518368 w 3911893"/>
              <a:gd name="connsiteY5952" fmla="*/ 1428541 h 3797612"/>
              <a:gd name="connsiteX5953" fmla="*/ 517078 w 3911893"/>
              <a:gd name="connsiteY5953" fmla="*/ 1434196 h 3797612"/>
              <a:gd name="connsiteX5954" fmla="*/ 523451 w 3911893"/>
              <a:gd name="connsiteY5954" fmla="*/ 1442798 h 3797612"/>
              <a:gd name="connsiteX5955" fmla="*/ 526747 w 3911893"/>
              <a:gd name="connsiteY5955" fmla="*/ 1438792 h 3797612"/>
              <a:gd name="connsiteX5956" fmla="*/ 523528 w 3911893"/>
              <a:gd name="connsiteY5956" fmla="*/ 1405921 h 3797612"/>
              <a:gd name="connsiteX5957" fmla="*/ 528829 w 3911893"/>
              <a:gd name="connsiteY5957" fmla="*/ 1403565 h 3797612"/>
              <a:gd name="connsiteX5958" fmla="*/ 528471 w 3911893"/>
              <a:gd name="connsiteY5958" fmla="*/ 1399913 h 3797612"/>
              <a:gd name="connsiteX5959" fmla="*/ 522813 w 3911893"/>
              <a:gd name="connsiteY5959" fmla="*/ 1398615 h 3797612"/>
              <a:gd name="connsiteX5960" fmla="*/ 528114 w 3911893"/>
              <a:gd name="connsiteY5960" fmla="*/ 1396261 h 3797612"/>
              <a:gd name="connsiteX5961" fmla="*/ 532699 w 3911893"/>
              <a:gd name="connsiteY5961" fmla="*/ 1386600 h 3797612"/>
              <a:gd name="connsiteX5962" fmla="*/ 533772 w 3911893"/>
              <a:gd name="connsiteY5962" fmla="*/ 1397557 h 3797612"/>
              <a:gd name="connsiteX5963" fmla="*/ 537783 w 3911893"/>
              <a:gd name="connsiteY5963" fmla="*/ 1400857 h 3797612"/>
              <a:gd name="connsiteX5964" fmla="*/ 536275 w 3911893"/>
              <a:gd name="connsiteY5964" fmla="*/ 1423125 h 3797612"/>
              <a:gd name="connsiteX5965" fmla="*/ 538638 w 3911893"/>
              <a:gd name="connsiteY5965" fmla="*/ 1428427 h 3797612"/>
              <a:gd name="connsiteX5966" fmla="*/ 542290 w 3911893"/>
              <a:gd name="connsiteY5966" fmla="*/ 1428075 h 3797612"/>
              <a:gd name="connsiteX5967" fmla="*/ 547949 w 3911893"/>
              <a:gd name="connsiteY5967" fmla="*/ 1429371 h 3797612"/>
              <a:gd name="connsiteX5968" fmla="*/ 548664 w 3911893"/>
              <a:gd name="connsiteY5968" fmla="*/ 1436677 h 3797612"/>
              <a:gd name="connsiteX5969" fmla="*/ 552317 w 3911893"/>
              <a:gd name="connsiteY5969" fmla="*/ 1436324 h 3797612"/>
              <a:gd name="connsiteX5970" fmla="*/ 559840 w 3911893"/>
              <a:gd name="connsiteY5970" fmla="*/ 1419006 h 3797612"/>
              <a:gd name="connsiteX5971" fmla="*/ 559483 w 3911893"/>
              <a:gd name="connsiteY5971" fmla="*/ 1415353 h 3797612"/>
              <a:gd name="connsiteX5972" fmla="*/ 551244 w 3911893"/>
              <a:gd name="connsiteY5972" fmla="*/ 1425367 h 3797612"/>
              <a:gd name="connsiteX5973" fmla="*/ 565715 w 3911893"/>
              <a:gd name="connsiteY5973" fmla="*/ 1403691 h 3797612"/>
              <a:gd name="connsiteX5974" fmla="*/ 568793 w 3911893"/>
              <a:gd name="connsiteY5974" fmla="*/ 1416298 h 3797612"/>
              <a:gd name="connsiteX5975" fmla="*/ 574451 w 3911893"/>
              <a:gd name="connsiteY5975" fmla="*/ 1417596 h 3797612"/>
              <a:gd name="connsiteX5976" fmla="*/ 572089 w 3911893"/>
              <a:gd name="connsiteY5976" fmla="*/ 1412293 h 3797612"/>
              <a:gd name="connsiteX5977" fmla="*/ 577389 w 3911893"/>
              <a:gd name="connsiteY5977" fmla="*/ 1409938 h 3797612"/>
              <a:gd name="connsiteX5978" fmla="*/ 584835 w 3911893"/>
              <a:gd name="connsiteY5978" fmla="*/ 1429497 h 3797612"/>
              <a:gd name="connsiteX5979" fmla="*/ 578960 w 3911893"/>
              <a:gd name="connsiteY5979" fmla="*/ 1444812 h 3797612"/>
              <a:gd name="connsiteX5980" fmla="*/ 584043 w 3911893"/>
              <a:gd name="connsiteY5980" fmla="*/ 1459069 h 3797612"/>
              <a:gd name="connsiteX5981" fmla="*/ 581105 w 3911893"/>
              <a:gd name="connsiteY5981" fmla="*/ 1466727 h 3797612"/>
              <a:gd name="connsiteX5982" fmla="*/ 583468 w 3911893"/>
              <a:gd name="connsiteY5982" fmla="*/ 1472029 h 3797612"/>
              <a:gd name="connsiteX5983" fmla="*/ 590059 w 3911893"/>
              <a:gd name="connsiteY5983" fmla="*/ 1464019 h 3797612"/>
              <a:gd name="connsiteX5984" fmla="*/ 585333 w 3911893"/>
              <a:gd name="connsiteY5984" fmla="*/ 1453415 h 3797612"/>
              <a:gd name="connsiteX5985" fmla="*/ 592639 w 3911893"/>
              <a:gd name="connsiteY5985" fmla="*/ 1452709 h 3797612"/>
              <a:gd name="connsiteX5986" fmla="*/ 592997 w 3911893"/>
              <a:gd name="connsiteY5986" fmla="*/ 1456361 h 3797612"/>
              <a:gd name="connsiteX5987" fmla="*/ 596650 w 3911893"/>
              <a:gd name="connsiteY5987" fmla="*/ 1456009 h 3797612"/>
              <a:gd name="connsiteX5988" fmla="*/ 606101 w 3911893"/>
              <a:gd name="connsiteY5988" fmla="*/ 1477218 h 3797612"/>
              <a:gd name="connsiteX5989" fmla="*/ 603303 w 3911893"/>
              <a:gd name="connsiteY5989" fmla="*/ 1505141 h 3797612"/>
              <a:gd name="connsiteX5990" fmla="*/ 605308 w 3911893"/>
              <a:gd name="connsiteY5990" fmla="*/ 1506790 h 3797612"/>
              <a:gd name="connsiteX5991" fmla="*/ 608962 w 3911893"/>
              <a:gd name="connsiteY5991" fmla="*/ 1506437 h 3797612"/>
              <a:gd name="connsiteX5992" fmla="*/ 608246 w 3911893"/>
              <a:gd name="connsiteY5992" fmla="*/ 1499133 h 3797612"/>
              <a:gd name="connsiteX5993" fmla="*/ 611184 w 3911893"/>
              <a:gd name="connsiteY5993" fmla="*/ 1491475 h 3797612"/>
              <a:gd name="connsiteX5994" fmla="*/ 605463 w 3911893"/>
              <a:gd name="connsiteY5994" fmla="*/ 1433036 h 3797612"/>
              <a:gd name="connsiteX5995" fmla="*/ 612054 w 3911893"/>
              <a:gd name="connsiteY5995" fmla="*/ 1425025 h 3797612"/>
              <a:gd name="connsiteX5996" fmla="*/ 609691 w 3911893"/>
              <a:gd name="connsiteY5996" fmla="*/ 1419723 h 3797612"/>
              <a:gd name="connsiteX5997" fmla="*/ 611913 w 3911893"/>
              <a:gd name="connsiteY5997" fmla="*/ 1404761 h 3797612"/>
              <a:gd name="connsiteX5998" fmla="*/ 608261 w 3911893"/>
              <a:gd name="connsiteY5998" fmla="*/ 1405114 h 3797612"/>
              <a:gd name="connsiteX5999" fmla="*/ 608478 w 3911893"/>
              <a:gd name="connsiteY5999" fmla="*/ 1388502 h 3797612"/>
              <a:gd name="connsiteX6000" fmla="*/ 613779 w 3911893"/>
              <a:gd name="connsiteY6000" fmla="*/ 1386146 h 3797612"/>
              <a:gd name="connsiteX6001" fmla="*/ 609768 w 3911893"/>
              <a:gd name="connsiteY6001" fmla="*/ 1382846 h 3797612"/>
              <a:gd name="connsiteX6002" fmla="*/ 606332 w 3911893"/>
              <a:gd name="connsiteY6002" fmla="*/ 1366587 h 3797612"/>
              <a:gd name="connsiteX6003" fmla="*/ 600317 w 3911893"/>
              <a:gd name="connsiteY6003" fmla="*/ 1361637 h 3797612"/>
              <a:gd name="connsiteX6004" fmla="*/ 605260 w 3911893"/>
              <a:gd name="connsiteY6004" fmla="*/ 1355629 h 3797612"/>
              <a:gd name="connsiteX6005" fmla="*/ 607622 w 3911893"/>
              <a:gd name="connsiteY6005" fmla="*/ 1360932 h 3797612"/>
              <a:gd name="connsiteX6006" fmla="*/ 612923 w 3911893"/>
              <a:gd name="connsiteY6006" fmla="*/ 1358576 h 3797612"/>
              <a:gd name="connsiteX6007" fmla="*/ 610203 w 3911893"/>
              <a:gd name="connsiteY6007" fmla="*/ 1349621 h 3797612"/>
              <a:gd name="connsiteX6008" fmla="*/ 620803 w 3911893"/>
              <a:gd name="connsiteY6008" fmla="*/ 1344912 h 3797612"/>
              <a:gd name="connsiteX6009" fmla="*/ 622094 w 3911893"/>
              <a:gd name="connsiteY6009" fmla="*/ 1339256 h 3797612"/>
              <a:gd name="connsiteX6010" fmla="*/ 617726 w 3911893"/>
              <a:gd name="connsiteY6010" fmla="*/ 1332304 h 3797612"/>
              <a:gd name="connsiteX6011" fmla="*/ 623384 w 3911893"/>
              <a:gd name="connsiteY6011" fmla="*/ 1333601 h 3797612"/>
              <a:gd name="connsiteX6012" fmla="*/ 625606 w 3911893"/>
              <a:gd name="connsiteY6012" fmla="*/ 1318639 h 3797612"/>
              <a:gd name="connsiteX6013" fmla="*/ 620166 w 3911893"/>
              <a:gd name="connsiteY6013" fmla="*/ 1300729 h 3797612"/>
              <a:gd name="connsiteX6014" fmla="*/ 621813 w 3911893"/>
              <a:gd name="connsiteY6014" fmla="*/ 1298727 h 3797612"/>
              <a:gd name="connsiteX6015" fmla="*/ 627829 w 3911893"/>
              <a:gd name="connsiteY6015" fmla="*/ 1303677 h 3797612"/>
              <a:gd name="connsiteX6016" fmla="*/ 634420 w 3911893"/>
              <a:gd name="connsiteY6016" fmla="*/ 1295666 h 3797612"/>
              <a:gd name="connsiteX6017" fmla="*/ 631839 w 3911893"/>
              <a:gd name="connsiteY6017" fmla="*/ 1306976 h 3797612"/>
              <a:gd name="connsiteX6018" fmla="*/ 635850 w 3911893"/>
              <a:gd name="connsiteY6018" fmla="*/ 1310276 h 3797612"/>
              <a:gd name="connsiteX6019" fmla="*/ 634202 w 3911893"/>
              <a:gd name="connsiteY6019" fmla="*/ 1312279 h 3797612"/>
              <a:gd name="connsiteX6020" fmla="*/ 640576 w 3911893"/>
              <a:gd name="connsiteY6020" fmla="*/ 1320880 h 3797612"/>
              <a:gd name="connsiteX6021" fmla="*/ 633627 w 3911893"/>
              <a:gd name="connsiteY6021" fmla="*/ 1325238 h 3797612"/>
              <a:gd name="connsiteX6022" fmla="*/ 631405 w 3911893"/>
              <a:gd name="connsiteY6022" fmla="*/ 1340201 h 3797612"/>
              <a:gd name="connsiteX6023" fmla="*/ 635773 w 3911893"/>
              <a:gd name="connsiteY6023" fmla="*/ 1347153 h 3797612"/>
              <a:gd name="connsiteX6024" fmla="*/ 640716 w 3911893"/>
              <a:gd name="connsiteY6024" fmla="*/ 1341145 h 3797612"/>
              <a:gd name="connsiteX6025" fmla="*/ 640001 w 3911893"/>
              <a:gd name="connsiteY6025" fmla="*/ 1333840 h 3797612"/>
              <a:gd name="connsiteX6026" fmla="*/ 643296 w 3911893"/>
              <a:gd name="connsiteY6026" fmla="*/ 1329836 h 3797612"/>
              <a:gd name="connsiteX6027" fmla="*/ 644726 w 3911893"/>
              <a:gd name="connsiteY6027" fmla="*/ 1344445 h 3797612"/>
              <a:gd name="connsiteX6028" fmla="*/ 652965 w 3911893"/>
              <a:gd name="connsiteY6028" fmla="*/ 1334432 h 3797612"/>
              <a:gd name="connsiteX6029" fmla="*/ 652032 w 3911893"/>
              <a:gd name="connsiteY6029" fmla="*/ 1343739 h 3797612"/>
              <a:gd name="connsiteX6030" fmla="*/ 658048 w 3911893"/>
              <a:gd name="connsiteY6030" fmla="*/ 1348689 h 3797612"/>
              <a:gd name="connsiteX6031" fmla="*/ 662851 w 3911893"/>
              <a:gd name="connsiteY6031" fmla="*/ 1322417 h 3797612"/>
              <a:gd name="connsiteX6032" fmla="*/ 668866 w 3911893"/>
              <a:gd name="connsiteY6032" fmla="*/ 1327367 h 3797612"/>
              <a:gd name="connsiteX6033" fmla="*/ 669799 w 3911893"/>
              <a:gd name="connsiteY6033" fmla="*/ 1318059 h 3797612"/>
              <a:gd name="connsiteX6034" fmla="*/ 672519 w 3911893"/>
              <a:gd name="connsiteY6034" fmla="*/ 1327014 h 3797612"/>
              <a:gd name="connsiteX6035" fmla="*/ 669224 w 3911893"/>
              <a:gd name="connsiteY6035" fmla="*/ 1331019 h 3797612"/>
              <a:gd name="connsiteX6036" fmla="*/ 669939 w 3911893"/>
              <a:gd name="connsiteY6036" fmla="*/ 1338324 h 3797612"/>
              <a:gd name="connsiteX6037" fmla="*/ 664639 w 3911893"/>
              <a:gd name="connsiteY6037" fmla="*/ 1340679 h 3797612"/>
              <a:gd name="connsiteX6038" fmla="*/ 663348 w 3911893"/>
              <a:gd name="connsiteY6038" fmla="*/ 1346334 h 3797612"/>
              <a:gd name="connsiteX6039" fmla="*/ 669007 w 3911893"/>
              <a:gd name="connsiteY6039" fmla="*/ 1347631 h 3797612"/>
              <a:gd name="connsiteX6040" fmla="*/ 677603 w 3911893"/>
              <a:gd name="connsiteY6040" fmla="*/ 1341271 h 3797612"/>
              <a:gd name="connsiteX6041" fmla="*/ 678318 w 3911893"/>
              <a:gd name="connsiteY6041" fmla="*/ 1348576 h 3797612"/>
              <a:gd name="connsiteX6042" fmla="*/ 679965 w 3911893"/>
              <a:gd name="connsiteY6042" fmla="*/ 1346573 h 3797612"/>
              <a:gd name="connsiteX6043" fmla="*/ 684334 w 3911893"/>
              <a:gd name="connsiteY6043" fmla="*/ 1353525 h 3797612"/>
              <a:gd name="connsiteX6044" fmla="*/ 687986 w 3911893"/>
              <a:gd name="connsiteY6044" fmla="*/ 1353173 h 3797612"/>
              <a:gd name="connsiteX6045" fmla="*/ 687271 w 3911893"/>
              <a:gd name="connsiteY6045" fmla="*/ 1345868 h 3797612"/>
              <a:gd name="connsiteX6046" fmla="*/ 692355 w 3911893"/>
              <a:gd name="connsiteY6046" fmla="*/ 1360125 h 3797612"/>
              <a:gd name="connsiteX6047" fmla="*/ 705676 w 3911893"/>
              <a:gd name="connsiteY6047" fmla="*/ 1364369 h 3797612"/>
              <a:gd name="connsiteX6048" fmla="*/ 708397 w 3911893"/>
              <a:gd name="connsiteY6048" fmla="*/ 1373324 h 3797612"/>
              <a:gd name="connsiteX6049" fmla="*/ 699801 w 3911893"/>
              <a:gd name="connsiteY6049" fmla="*/ 1379684 h 3797612"/>
              <a:gd name="connsiteX6050" fmla="*/ 698153 w 3911893"/>
              <a:gd name="connsiteY6050" fmla="*/ 1381687 h 3797612"/>
              <a:gd name="connsiteX6051" fmla="*/ 696863 w 3911893"/>
              <a:gd name="connsiteY6051" fmla="*/ 1387342 h 3797612"/>
              <a:gd name="connsiteX6052" fmla="*/ 707822 w 3911893"/>
              <a:gd name="connsiteY6052" fmla="*/ 1386284 h 3797612"/>
              <a:gd name="connsiteX6053" fmla="*/ 716915 w 3911893"/>
              <a:gd name="connsiteY6053" fmla="*/ 1403841 h 3797612"/>
              <a:gd name="connsiteX6054" fmla="*/ 711972 w 3911893"/>
              <a:gd name="connsiteY6054" fmla="*/ 1409849 h 3797612"/>
              <a:gd name="connsiteX6055" fmla="*/ 717771 w 3911893"/>
              <a:gd name="connsiteY6055" fmla="*/ 1431410 h 3797612"/>
              <a:gd name="connsiteX6056" fmla="*/ 722139 w 3911893"/>
              <a:gd name="connsiteY6056" fmla="*/ 1438362 h 3797612"/>
              <a:gd name="connsiteX6057" fmla="*/ 722497 w 3911893"/>
              <a:gd name="connsiteY6057" fmla="*/ 1442015 h 3797612"/>
              <a:gd name="connsiteX6058" fmla="*/ 714833 w 3911893"/>
              <a:gd name="connsiteY6058" fmla="*/ 1439068 h 3797612"/>
              <a:gd name="connsiteX6059" fmla="*/ 709890 w 3911893"/>
              <a:gd name="connsiteY6059" fmla="*/ 1445076 h 3797612"/>
              <a:gd name="connsiteX6060" fmla="*/ 713900 w 3911893"/>
              <a:gd name="connsiteY6060" fmla="*/ 1448376 h 3797612"/>
              <a:gd name="connsiteX6061" fmla="*/ 712968 w 3911893"/>
              <a:gd name="connsiteY6061" fmla="*/ 1457683 h 3797612"/>
              <a:gd name="connsiteX6062" fmla="*/ 716046 w 3911893"/>
              <a:gd name="connsiteY6062" fmla="*/ 1470290 h 3797612"/>
              <a:gd name="connsiteX6063" fmla="*/ 712176 w 3911893"/>
              <a:gd name="connsiteY6063" fmla="*/ 1487255 h 3797612"/>
              <a:gd name="connsiteX6064" fmla="*/ 718192 w 3911893"/>
              <a:gd name="connsiteY6064" fmla="*/ 1492205 h 3797612"/>
              <a:gd name="connsiteX6065" fmla="*/ 716032 w 3911893"/>
              <a:gd name="connsiteY6065" fmla="*/ 1564309 h 3797612"/>
              <a:gd name="connsiteX6066" fmla="*/ 722048 w 3911893"/>
              <a:gd name="connsiteY6066" fmla="*/ 1569259 h 3797612"/>
              <a:gd name="connsiteX6067" fmla="*/ 718395 w 3911893"/>
              <a:gd name="connsiteY6067" fmla="*/ 1569611 h 3797612"/>
              <a:gd name="connsiteX6068" fmla="*/ 715457 w 3911893"/>
              <a:gd name="connsiteY6068" fmla="*/ 1577269 h 3797612"/>
              <a:gd name="connsiteX6069" fmla="*/ 721831 w 3911893"/>
              <a:gd name="connsiteY6069" fmla="*/ 1585871 h 3797612"/>
              <a:gd name="connsiteX6070" fmla="*/ 716530 w 3911893"/>
              <a:gd name="connsiteY6070" fmla="*/ 1588226 h 3797612"/>
              <a:gd name="connsiteX6071" fmla="*/ 721971 w 3911893"/>
              <a:gd name="connsiteY6071" fmla="*/ 1606136 h 3797612"/>
              <a:gd name="connsiteX6072" fmla="*/ 732572 w 3911893"/>
              <a:gd name="connsiteY6072" fmla="*/ 1601425 h 3797612"/>
              <a:gd name="connsiteX6073" fmla="*/ 734360 w 3911893"/>
              <a:gd name="connsiteY6073" fmla="*/ 1619687 h 3797612"/>
              <a:gd name="connsiteX6074" fmla="*/ 729417 w 3911893"/>
              <a:gd name="connsiteY6074" fmla="*/ 1625695 h 3797612"/>
              <a:gd name="connsiteX6075" fmla="*/ 731422 w 3911893"/>
              <a:gd name="connsiteY6075" fmla="*/ 1627345 h 3797612"/>
              <a:gd name="connsiteX6076" fmla="*/ 727195 w 3911893"/>
              <a:gd name="connsiteY6076" fmla="*/ 1640657 h 3797612"/>
              <a:gd name="connsiteX6077" fmla="*/ 734143 w 3911893"/>
              <a:gd name="connsiteY6077" fmla="*/ 1636299 h 3797612"/>
              <a:gd name="connsiteX6078" fmla="*/ 731205 w 3911893"/>
              <a:gd name="connsiteY6078" fmla="*/ 1643957 h 3797612"/>
              <a:gd name="connsiteX6079" fmla="*/ 729915 w 3911893"/>
              <a:gd name="connsiteY6079" fmla="*/ 1649612 h 3797612"/>
              <a:gd name="connsiteX6080" fmla="*/ 735216 w 3911893"/>
              <a:gd name="connsiteY6080" fmla="*/ 1647257 h 3797612"/>
              <a:gd name="connsiteX6081" fmla="*/ 731345 w 3911893"/>
              <a:gd name="connsiteY6081" fmla="*/ 1664222 h 3797612"/>
              <a:gd name="connsiteX6082" fmla="*/ 728050 w 3911893"/>
              <a:gd name="connsiteY6082" fmla="*/ 1668227 h 3797612"/>
              <a:gd name="connsiteX6083" fmla="*/ 726402 w 3911893"/>
              <a:gd name="connsiteY6083" fmla="*/ 1670230 h 3797612"/>
              <a:gd name="connsiteX6084" fmla="*/ 725112 w 3911893"/>
              <a:gd name="connsiteY6084" fmla="*/ 1675885 h 3797612"/>
              <a:gd name="connsiteX6085" fmla="*/ 737003 w 3911893"/>
              <a:gd name="connsiteY6085" fmla="*/ 1665520 h 3797612"/>
              <a:gd name="connsiteX6086" fmla="*/ 734066 w 3911893"/>
              <a:gd name="connsiteY6086" fmla="*/ 1673176 h 3797612"/>
              <a:gd name="connsiteX6087" fmla="*/ 725469 w 3911893"/>
              <a:gd name="connsiteY6087" fmla="*/ 1679538 h 3797612"/>
              <a:gd name="connsiteX6088" fmla="*/ 725827 w 3911893"/>
              <a:gd name="connsiteY6088" fmla="*/ 1683190 h 3797612"/>
              <a:gd name="connsiteX6089" fmla="*/ 737144 w 3911893"/>
              <a:gd name="connsiteY6089" fmla="*/ 1685784 h 3797612"/>
              <a:gd name="connsiteX6090" fmla="*/ 743300 w 3911893"/>
              <a:gd name="connsiteY6090" fmla="*/ 1710998 h 3797612"/>
              <a:gd name="connsiteX6091" fmla="*/ 737642 w 3911893"/>
              <a:gd name="connsiteY6091" fmla="*/ 1709701 h 3797612"/>
              <a:gd name="connsiteX6092" fmla="*/ 737067 w 3911893"/>
              <a:gd name="connsiteY6092" fmla="*/ 1722661 h 3797612"/>
              <a:gd name="connsiteX6093" fmla="*/ 733056 w 3911893"/>
              <a:gd name="connsiteY6093" fmla="*/ 1719361 h 3797612"/>
              <a:gd name="connsiteX6094" fmla="*/ 730118 w 3911893"/>
              <a:gd name="connsiteY6094" fmla="*/ 1727019 h 3797612"/>
              <a:gd name="connsiteX6095" fmla="*/ 732481 w 3911893"/>
              <a:gd name="connsiteY6095" fmla="*/ 1732321 h 3797612"/>
              <a:gd name="connsiteX6096" fmla="*/ 740145 w 3911893"/>
              <a:gd name="connsiteY6096" fmla="*/ 1735268 h 3797612"/>
              <a:gd name="connsiteX6097" fmla="*/ 745088 w 3911893"/>
              <a:gd name="connsiteY6097" fmla="*/ 1729260 h 3797612"/>
              <a:gd name="connsiteX6098" fmla="*/ 744015 w 3911893"/>
              <a:gd name="connsiteY6098" fmla="*/ 1718303 h 3797612"/>
              <a:gd name="connsiteX6099" fmla="*/ 757553 w 3911893"/>
              <a:gd name="connsiteY6099" fmla="*/ 1705936 h 3797612"/>
              <a:gd name="connsiteX6100" fmla="*/ 763212 w 3911893"/>
              <a:gd name="connsiteY6100" fmla="*/ 1707232 h 3797612"/>
              <a:gd name="connsiteX6101" fmla="*/ 760274 w 3911893"/>
              <a:gd name="connsiteY6101" fmla="*/ 1714890 h 3797612"/>
              <a:gd name="connsiteX6102" fmla="*/ 763352 w 3911893"/>
              <a:gd name="connsiteY6102" fmla="*/ 1727497 h 3797612"/>
              <a:gd name="connsiteX6103" fmla="*/ 759342 w 3911893"/>
              <a:gd name="connsiteY6103" fmla="*/ 1724197 h 3797612"/>
              <a:gd name="connsiteX6104" fmla="*/ 753466 w 3911893"/>
              <a:gd name="connsiteY6104" fmla="*/ 1739513 h 3797612"/>
              <a:gd name="connsiteX6105" fmla="*/ 746160 w 3911893"/>
              <a:gd name="connsiteY6105" fmla="*/ 1740218 h 3797612"/>
              <a:gd name="connsiteX6106" fmla="*/ 752534 w 3911893"/>
              <a:gd name="connsiteY6106" fmla="*/ 1748820 h 3797612"/>
              <a:gd name="connsiteX6107" fmla="*/ 749954 w 3911893"/>
              <a:gd name="connsiteY6107" fmla="*/ 1760130 h 3797612"/>
              <a:gd name="connsiteX6108" fmla="*/ 742648 w 3911893"/>
              <a:gd name="connsiteY6108" fmla="*/ 1760835 h 3797612"/>
              <a:gd name="connsiteX6109" fmla="*/ 745725 w 3911893"/>
              <a:gd name="connsiteY6109" fmla="*/ 1773443 h 3797612"/>
              <a:gd name="connsiteX6110" fmla="*/ 741461 w 3911893"/>
              <a:gd name="connsiteY6110" fmla="*/ 1781422 h 3797612"/>
              <a:gd name="connsiteX6111" fmla="*/ 741167 w 3911893"/>
              <a:gd name="connsiteY6111" fmla="*/ 1781026 h 3797612"/>
              <a:gd name="connsiteX6112" fmla="*/ 739493 w 3911893"/>
              <a:gd name="connsiteY6112" fmla="*/ 1785105 h 3797612"/>
              <a:gd name="connsiteX6113" fmla="*/ 740272 w 3911893"/>
              <a:gd name="connsiteY6113" fmla="*/ 1783647 h 3797612"/>
              <a:gd name="connsiteX6114" fmla="*/ 741461 w 3911893"/>
              <a:gd name="connsiteY6114" fmla="*/ 1781422 h 3797612"/>
              <a:gd name="connsiteX6115" fmla="*/ 745151 w 3911893"/>
              <a:gd name="connsiteY6115" fmla="*/ 1786403 h 3797612"/>
              <a:gd name="connsiteX6116" fmla="*/ 751026 w 3911893"/>
              <a:gd name="connsiteY6116" fmla="*/ 1771087 h 3797612"/>
              <a:gd name="connsiteX6117" fmla="*/ 754104 w 3911893"/>
              <a:gd name="connsiteY6117" fmla="*/ 1783694 h 3797612"/>
              <a:gd name="connsiteX6118" fmla="*/ 763633 w 3911893"/>
              <a:gd name="connsiteY6118" fmla="*/ 1768027 h 3797612"/>
              <a:gd name="connsiteX6119" fmla="*/ 756684 w 3911893"/>
              <a:gd name="connsiteY6119" fmla="*/ 1772385 h 3797612"/>
              <a:gd name="connsiteX6120" fmla="*/ 753964 w 3911893"/>
              <a:gd name="connsiteY6120" fmla="*/ 1763429 h 3797612"/>
              <a:gd name="connsiteX6121" fmla="*/ 760912 w 3911893"/>
              <a:gd name="connsiteY6121" fmla="*/ 1759072 h 3797612"/>
              <a:gd name="connsiteX6122" fmla="*/ 761627 w 3911893"/>
              <a:gd name="connsiteY6122" fmla="*/ 1766377 h 3797612"/>
              <a:gd name="connsiteX6123" fmla="*/ 771513 w 3911893"/>
              <a:gd name="connsiteY6123" fmla="*/ 1754362 h 3797612"/>
              <a:gd name="connsiteX6124" fmla="*/ 760197 w 3911893"/>
              <a:gd name="connsiteY6124" fmla="*/ 1751767 h 3797612"/>
              <a:gd name="connsiteX6125" fmla="*/ 765497 w 3911893"/>
              <a:gd name="connsiteY6125" fmla="*/ 1749412 h 3797612"/>
              <a:gd name="connsiteX6126" fmla="*/ 767145 w 3911893"/>
              <a:gd name="connsiteY6126" fmla="*/ 1747409 h 3797612"/>
              <a:gd name="connsiteX6127" fmla="*/ 763135 w 3911893"/>
              <a:gd name="connsiteY6127" fmla="*/ 1744109 h 3797612"/>
              <a:gd name="connsiteX6128" fmla="*/ 775958 w 3911893"/>
              <a:gd name="connsiteY6128" fmla="*/ 1724437 h 3797612"/>
              <a:gd name="connsiteX6129" fmla="*/ 780187 w 3911893"/>
              <a:gd name="connsiteY6129" fmla="*/ 1711124 h 3797612"/>
              <a:gd name="connsiteX6130" fmla="*/ 785487 w 3911893"/>
              <a:gd name="connsiteY6130" fmla="*/ 1708769 h 3797612"/>
              <a:gd name="connsiteX6131" fmla="*/ 784771 w 3911893"/>
              <a:gd name="connsiteY6131" fmla="*/ 1701464 h 3797612"/>
              <a:gd name="connsiteX6132" fmla="*/ 794658 w 3911893"/>
              <a:gd name="connsiteY6132" fmla="*/ 1689449 h 3797612"/>
              <a:gd name="connsiteX6133" fmla="*/ 796663 w 3911893"/>
              <a:gd name="connsiteY6133" fmla="*/ 1691099 h 3797612"/>
              <a:gd name="connsiteX6134" fmla="*/ 790430 w 3911893"/>
              <a:gd name="connsiteY6134" fmla="*/ 1702761 h 3797612"/>
              <a:gd name="connsiteX6135" fmla="*/ 793150 w 3911893"/>
              <a:gd name="connsiteY6135" fmla="*/ 1711716 h 3797612"/>
              <a:gd name="connsiteX6136" fmla="*/ 795155 w 3911893"/>
              <a:gd name="connsiteY6136" fmla="*/ 1713366 h 3797612"/>
              <a:gd name="connsiteX6137" fmla="*/ 799384 w 3911893"/>
              <a:gd name="connsiteY6137" fmla="*/ 1700053 h 3797612"/>
              <a:gd name="connsiteX6138" fmla="*/ 797378 w 3911893"/>
              <a:gd name="connsiteY6138" fmla="*/ 1698403 h 3797612"/>
              <a:gd name="connsiteX6139" fmla="*/ 808694 w 3911893"/>
              <a:gd name="connsiteY6139" fmla="*/ 1700998 h 3797612"/>
              <a:gd name="connsiteX6140" fmla="*/ 812705 w 3911893"/>
              <a:gd name="connsiteY6140" fmla="*/ 1704298 h 3797612"/>
              <a:gd name="connsiteX6141" fmla="*/ 806114 w 3911893"/>
              <a:gd name="connsiteY6141" fmla="*/ 1712308 h 3797612"/>
              <a:gd name="connsiteX6142" fmla="*/ 804824 w 3911893"/>
              <a:gd name="connsiteY6142" fmla="*/ 1717963 h 3797612"/>
              <a:gd name="connsiteX6143" fmla="*/ 801171 w 3911893"/>
              <a:gd name="connsiteY6143" fmla="*/ 1718316 h 3797612"/>
              <a:gd name="connsiteX6144" fmla="*/ 800813 w 3911893"/>
              <a:gd name="connsiteY6144" fmla="*/ 1714663 h 3797612"/>
              <a:gd name="connsiteX6145" fmla="*/ 798808 w 3911893"/>
              <a:gd name="connsiteY6145" fmla="*/ 1713013 h 3797612"/>
              <a:gd name="connsiteX6146" fmla="*/ 792575 w 3911893"/>
              <a:gd name="connsiteY6146" fmla="*/ 1724676 h 3797612"/>
              <a:gd name="connsiteX6147" fmla="*/ 794938 w 3911893"/>
              <a:gd name="connsiteY6147" fmla="*/ 1729978 h 3797612"/>
              <a:gd name="connsiteX6148" fmla="*/ 802601 w 3911893"/>
              <a:gd name="connsiteY6148" fmla="*/ 1732925 h 3797612"/>
              <a:gd name="connsiteX6149" fmla="*/ 806255 w 3911893"/>
              <a:gd name="connsiteY6149" fmla="*/ 1732572 h 3797612"/>
              <a:gd name="connsiteX6150" fmla="*/ 809192 w 3911893"/>
              <a:gd name="connsiteY6150" fmla="*/ 1724915 h 3797612"/>
              <a:gd name="connsiteX6151" fmla="*/ 814850 w 3911893"/>
              <a:gd name="connsiteY6151" fmla="*/ 1726213 h 3797612"/>
              <a:gd name="connsiteX6152" fmla="*/ 814276 w 3911893"/>
              <a:gd name="connsiteY6152" fmla="*/ 1739172 h 3797612"/>
              <a:gd name="connsiteX6153" fmla="*/ 821224 w 3911893"/>
              <a:gd name="connsiteY6153" fmla="*/ 1734815 h 3797612"/>
              <a:gd name="connsiteX6154" fmla="*/ 825234 w 3911893"/>
              <a:gd name="connsiteY6154" fmla="*/ 1738114 h 3797612"/>
              <a:gd name="connsiteX6155" fmla="*/ 820649 w 3911893"/>
              <a:gd name="connsiteY6155" fmla="*/ 1747774 h 3797612"/>
              <a:gd name="connsiteX6156" fmla="*/ 812628 w 3911893"/>
              <a:gd name="connsiteY6156" fmla="*/ 1741175 h 3797612"/>
              <a:gd name="connsiteX6157" fmla="*/ 812271 w 3911893"/>
              <a:gd name="connsiteY6157" fmla="*/ 1737522 h 3797612"/>
              <a:gd name="connsiteX6158" fmla="*/ 808975 w 3911893"/>
              <a:gd name="connsiteY6158" fmla="*/ 1741527 h 3797612"/>
              <a:gd name="connsiteX6159" fmla="*/ 799664 w 3911893"/>
              <a:gd name="connsiteY6159" fmla="*/ 1740583 h 3797612"/>
              <a:gd name="connsiteX6160" fmla="*/ 798016 w 3911893"/>
              <a:gd name="connsiteY6160" fmla="*/ 1742585 h 3797612"/>
              <a:gd name="connsiteX6161" fmla="*/ 795436 w 3911893"/>
              <a:gd name="connsiteY6161" fmla="*/ 1753895 h 3797612"/>
              <a:gd name="connsiteX6162" fmla="*/ 799447 w 3911893"/>
              <a:gd name="connsiteY6162" fmla="*/ 1757195 h 3797612"/>
              <a:gd name="connsiteX6163" fmla="*/ 794861 w 3911893"/>
              <a:gd name="connsiteY6163" fmla="*/ 1766855 h 3797612"/>
              <a:gd name="connsiteX6164" fmla="*/ 799230 w 3911893"/>
              <a:gd name="connsiteY6164" fmla="*/ 1773807 h 3797612"/>
              <a:gd name="connsiteX6165" fmla="*/ 788628 w 3911893"/>
              <a:gd name="connsiteY6165" fmla="*/ 1778518 h 3797612"/>
              <a:gd name="connsiteX6166" fmla="*/ 787696 w 3911893"/>
              <a:gd name="connsiteY6166" fmla="*/ 1787825 h 3797612"/>
              <a:gd name="connsiteX6167" fmla="*/ 784618 w 3911893"/>
              <a:gd name="connsiteY6167" fmla="*/ 1775218 h 3797612"/>
              <a:gd name="connsiteX6168" fmla="*/ 793571 w 3911893"/>
              <a:gd name="connsiteY6168" fmla="*/ 1772511 h 3797612"/>
              <a:gd name="connsiteX6169" fmla="*/ 793214 w 3911893"/>
              <a:gd name="connsiteY6169" fmla="*/ 1768858 h 3797612"/>
              <a:gd name="connsiteX6170" fmla="*/ 790851 w 3911893"/>
              <a:gd name="connsiteY6170" fmla="*/ 1763555 h 3797612"/>
              <a:gd name="connsiteX6171" fmla="*/ 782255 w 3911893"/>
              <a:gd name="connsiteY6171" fmla="*/ 1769916 h 3797612"/>
              <a:gd name="connsiteX6172" fmla="*/ 785193 w 3911893"/>
              <a:gd name="connsiteY6172" fmla="*/ 1762258 h 3797612"/>
              <a:gd name="connsiteX6173" fmla="*/ 784835 w 3911893"/>
              <a:gd name="connsiteY6173" fmla="*/ 1758606 h 3797612"/>
              <a:gd name="connsiteX6174" fmla="*/ 781182 w 3911893"/>
              <a:gd name="connsiteY6174" fmla="*/ 1758958 h 3797612"/>
              <a:gd name="connsiteX6175" fmla="*/ 777669 w 3911893"/>
              <a:gd name="connsiteY6175" fmla="*/ 1779576 h 3797612"/>
              <a:gd name="connsiteX6176" fmla="*/ 780033 w 3911893"/>
              <a:gd name="connsiteY6176" fmla="*/ 1784878 h 3797612"/>
              <a:gd name="connsiteX6177" fmla="*/ 783685 w 3911893"/>
              <a:gd name="connsiteY6177" fmla="*/ 1784525 h 3797612"/>
              <a:gd name="connsiteX6178" fmla="*/ 780747 w 3911893"/>
              <a:gd name="connsiteY6178" fmla="*/ 1792183 h 3797612"/>
              <a:gd name="connsiteX6179" fmla="*/ 777592 w 3911893"/>
              <a:gd name="connsiteY6179" fmla="*/ 1816453 h 3797612"/>
              <a:gd name="connsiteX6180" fmla="*/ 775945 w 3911893"/>
              <a:gd name="connsiteY6180" fmla="*/ 1818455 h 3797612"/>
              <a:gd name="connsiteX6181" fmla="*/ 775080 w 3911893"/>
              <a:gd name="connsiteY6181" fmla="*/ 1820710 h 3797612"/>
              <a:gd name="connsiteX6182" fmla="*/ 774509 w 3911893"/>
              <a:gd name="connsiteY6182" fmla="*/ 1820265 h 3797612"/>
              <a:gd name="connsiteX6183" fmla="*/ 765343 w 3911893"/>
              <a:gd name="connsiteY6183" fmla="*/ 1823166 h 3797612"/>
              <a:gd name="connsiteX6184" fmla="*/ 761018 w 3911893"/>
              <a:gd name="connsiteY6184" fmla="*/ 1828423 h 3797612"/>
              <a:gd name="connsiteX6185" fmla="*/ 760912 w 3911893"/>
              <a:gd name="connsiteY6185" fmla="*/ 1828553 h 3797612"/>
              <a:gd name="connsiteX6186" fmla="*/ 758038 w 3911893"/>
              <a:gd name="connsiteY6186" fmla="*/ 1823871 h 3797612"/>
              <a:gd name="connsiteX6187" fmla="*/ 761116 w 3911893"/>
              <a:gd name="connsiteY6187" fmla="*/ 1836479 h 3797612"/>
              <a:gd name="connsiteX6188" fmla="*/ 758178 w 3911893"/>
              <a:gd name="connsiteY6188" fmla="*/ 1844136 h 3797612"/>
              <a:gd name="connsiteX6189" fmla="*/ 749365 w 3911893"/>
              <a:gd name="connsiteY6189" fmla="*/ 1867109 h 3797612"/>
              <a:gd name="connsiteX6190" fmla="*/ 756811 w 3911893"/>
              <a:gd name="connsiteY6190" fmla="*/ 1886668 h 3797612"/>
              <a:gd name="connsiteX6191" fmla="*/ 755521 w 3911893"/>
              <a:gd name="connsiteY6191" fmla="*/ 1892323 h 3797612"/>
              <a:gd name="connsiteX6192" fmla="*/ 758241 w 3911893"/>
              <a:gd name="connsiteY6192" fmla="*/ 1901278 h 3797612"/>
              <a:gd name="connsiteX6193" fmla="*/ 757726 w 3911893"/>
              <a:gd name="connsiteY6193" fmla="*/ 1901904 h 3797612"/>
              <a:gd name="connsiteX6194" fmla="*/ 749288 w 3911893"/>
              <a:gd name="connsiteY6194" fmla="*/ 1903986 h 3797612"/>
              <a:gd name="connsiteX6195" fmla="*/ 752008 w 3911893"/>
              <a:gd name="connsiteY6195" fmla="*/ 1912941 h 3797612"/>
              <a:gd name="connsiteX6196" fmla="*/ 739759 w 3911893"/>
              <a:gd name="connsiteY6196" fmla="*/ 1919654 h 3797612"/>
              <a:gd name="connsiteX6197" fmla="*/ 742480 w 3911893"/>
              <a:gd name="connsiteY6197" fmla="*/ 1928608 h 3797612"/>
              <a:gd name="connsiteX6198" fmla="*/ 746133 w 3911893"/>
              <a:gd name="connsiteY6198" fmla="*/ 1928256 h 3797612"/>
              <a:gd name="connsiteX6199" fmla="*/ 749785 w 3911893"/>
              <a:gd name="connsiteY6199" fmla="*/ 1927903 h 3797612"/>
              <a:gd name="connsiteX6200" fmla="*/ 752723 w 3911893"/>
              <a:gd name="connsiteY6200" fmla="*/ 1920245 h 3797612"/>
              <a:gd name="connsiteX6201" fmla="*/ 752506 w 3911893"/>
              <a:gd name="connsiteY6201" fmla="*/ 1936857 h 3797612"/>
              <a:gd name="connsiteX6202" fmla="*/ 751023 w 3911893"/>
              <a:gd name="connsiteY6202" fmla="*/ 1946841 h 3797612"/>
              <a:gd name="connsiteX6203" fmla="*/ 746273 w 3911893"/>
              <a:gd name="connsiteY6203" fmla="*/ 1948521 h 3797612"/>
              <a:gd name="connsiteX6204" fmla="*/ 745340 w 3911893"/>
              <a:gd name="connsiteY6204" fmla="*/ 1957828 h 3797612"/>
              <a:gd name="connsiteX6205" fmla="*/ 755941 w 3911893"/>
              <a:gd name="connsiteY6205" fmla="*/ 1953118 h 3797612"/>
              <a:gd name="connsiteX6206" fmla="*/ 755724 w 3911893"/>
              <a:gd name="connsiteY6206" fmla="*/ 1969730 h 3797612"/>
              <a:gd name="connsiteX6207" fmla="*/ 755366 w 3911893"/>
              <a:gd name="connsiteY6207" fmla="*/ 1966078 h 3797612"/>
              <a:gd name="connsiteX6208" fmla="*/ 749133 w 3911893"/>
              <a:gd name="connsiteY6208" fmla="*/ 1977740 h 3797612"/>
              <a:gd name="connsiteX6209" fmla="*/ 753859 w 3911893"/>
              <a:gd name="connsiteY6209" fmla="*/ 1988345 h 3797612"/>
              <a:gd name="connsiteX6210" fmla="*/ 754714 w 3911893"/>
              <a:gd name="connsiteY6210" fmla="*/ 2015915 h 3797612"/>
              <a:gd name="connsiteX6211" fmla="*/ 758368 w 3911893"/>
              <a:gd name="connsiteY6211" fmla="*/ 2015561 h 3797612"/>
              <a:gd name="connsiteX6212" fmla="*/ 760947 w 3911893"/>
              <a:gd name="connsiteY6212" fmla="*/ 2004252 h 3797612"/>
              <a:gd name="connsiteX6213" fmla="*/ 767896 w 3911893"/>
              <a:gd name="connsiteY6213" fmla="*/ 1999894 h 3797612"/>
              <a:gd name="connsiteX6214" fmla="*/ 771191 w 3911893"/>
              <a:gd name="connsiteY6214" fmla="*/ 1995889 h 3797612"/>
              <a:gd name="connsiteX6215" fmla="*/ 768471 w 3911893"/>
              <a:gd name="connsiteY6215" fmla="*/ 1986934 h 3797612"/>
              <a:gd name="connsiteX6216" fmla="*/ 780937 w 3911893"/>
              <a:gd name="connsiteY6216" fmla="*/ 1963609 h 3797612"/>
              <a:gd name="connsiteX6217" fmla="*/ 782227 w 3911893"/>
              <a:gd name="connsiteY6217" fmla="*/ 1957953 h 3797612"/>
              <a:gd name="connsiteX6218" fmla="*/ 788102 w 3911893"/>
              <a:gd name="connsiteY6218" fmla="*/ 1942639 h 3797612"/>
              <a:gd name="connsiteX6219" fmla="*/ 800709 w 3911893"/>
              <a:gd name="connsiteY6219" fmla="*/ 1939577 h 3797612"/>
              <a:gd name="connsiteX6220" fmla="*/ 808590 w 3911893"/>
              <a:gd name="connsiteY6220" fmla="*/ 1925913 h 3797612"/>
              <a:gd name="connsiteX6221" fmla="*/ 800926 w 3911893"/>
              <a:gd name="connsiteY6221" fmla="*/ 1922965 h 3797612"/>
              <a:gd name="connsiteX6222" fmla="*/ 800211 w 3911893"/>
              <a:gd name="connsiteY6222" fmla="*/ 1915661 h 3797612"/>
              <a:gd name="connsiteX6223" fmla="*/ 803864 w 3911893"/>
              <a:gd name="connsiteY6223" fmla="*/ 1915308 h 3797612"/>
              <a:gd name="connsiteX6224" fmla="*/ 809739 w 3911893"/>
              <a:gd name="connsiteY6224" fmla="*/ 1899993 h 3797612"/>
              <a:gd name="connsiteX6225" fmla="*/ 820698 w 3911893"/>
              <a:gd name="connsiteY6225" fmla="*/ 1898935 h 3797612"/>
              <a:gd name="connsiteX6226" fmla="*/ 840688 w 3911893"/>
              <a:gd name="connsiteY6226" fmla="*/ 1858292 h 3797612"/>
              <a:gd name="connsiteX6227" fmla="*/ 848568 w 3911893"/>
              <a:gd name="connsiteY6227" fmla="*/ 1844627 h 3797612"/>
              <a:gd name="connsiteX6228" fmla="*/ 844201 w 3911893"/>
              <a:gd name="connsiteY6228" fmla="*/ 1837674 h 3797612"/>
              <a:gd name="connsiteX6229" fmla="*/ 831734 w 3911893"/>
              <a:gd name="connsiteY6229" fmla="*/ 1861000 h 3797612"/>
              <a:gd name="connsiteX6230" fmla="*/ 826076 w 3911893"/>
              <a:gd name="connsiteY6230" fmla="*/ 1859702 h 3797612"/>
              <a:gd name="connsiteX6231" fmla="*/ 839832 w 3911893"/>
              <a:gd name="connsiteY6231" fmla="*/ 1830722 h 3797612"/>
              <a:gd name="connsiteX6232" fmla="*/ 852656 w 3911893"/>
              <a:gd name="connsiteY6232" fmla="*/ 1811049 h 3797612"/>
              <a:gd name="connsiteX6233" fmla="*/ 853728 w 3911893"/>
              <a:gd name="connsiteY6233" fmla="*/ 1822007 h 3797612"/>
              <a:gd name="connsiteX6234" fmla="*/ 848428 w 3911893"/>
              <a:gd name="connsiteY6234" fmla="*/ 1824362 h 3797612"/>
              <a:gd name="connsiteX6235" fmla="*/ 845848 w 3911893"/>
              <a:gd name="connsiteY6235" fmla="*/ 1835672 h 3797612"/>
              <a:gd name="connsiteX6236" fmla="*/ 854444 w 3911893"/>
              <a:gd name="connsiteY6236" fmla="*/ 1829311 h 3797612"/>
              <a:gd name="connsiteX6237" fmla="*/ 866195 w 3911893"/>
              <a:gd name="connsiteY6237" fmla="*/ 1798681 h 3797612"/>
              <a:gd name="connsiteX6238" fmla="*/ 860537 w 3911893"/>
              <a:gd name="connsiteY6238" fmla="*/ 1797384 h 3797612"/>
              <a:gd name="connsiteX6239" fmla="*/ 857241 w 3911893"/>
              <a:gd name="connsiteY6239" fmla="*/ 1801389 h 3797612"/>
              <a:gd name="connsiteX6240" fmla="*/ 858531 w 3911893"/>
              <a:gd name="connsiteY6240" fmla="*/ 1795734 h 3797612"/>
              <a:gd name="connsiteX6241" fmla="*/ 860179 w 3911893"/>
              <a:gd name="connsiteY6241" fmla="*/ 1793732 h 3797612"/>
              <a:gd name="connsiteX6242" fmla="*/ 866055 w 3911893"/>
              <a:gd name="connsiteY6242" fmla="*/ 1778416 h 3797612"/>
              <a:gd name="connsiteX6243" fmla="*/ 870065 w 3911893"/>
              <a:gd name="connsiteY6243" fmla="*/ 1781716 h 3797612"/>
              <a:gd name="connsiteX6244" fmla="*/ 863475 w 3911893"/>
              <a:gd name="connsiteY6244" fmla="*/ 1789726 h 3797612"/>
              <a:gd name="connsiteX6245" fmla="*/ 867485 w 3911893"/>
              <a:gd name="connsiteY6245" fmla="*/ 1793026 h 3797612"/>
              <a:gd name="connsiteX6246" fmla="*/ 867485 w 3911893"/>
              <a:gd name="connsiteY6246" fmla="*/ 1793026 h 3797612"/>
              <a:gd name="connsiteX6247" fmla="*/ 863832 w 3911893"/>
              <a:gd name="connsiteY6247" fmla="*/ 1793379 h 3797612"/>
              <a:gd name="connsiteX6248" fmla="*/ 869284 w 3911893"/>
              <a:gd name="connsiteY6248" fmla="*/ 1794927 h 3797612"/>
              <a:gd name="connsiteX6249" fmla="*/ 867485 w 3911893"/>
              <a:gd name="connsiteY6249" fmla="*/ 1793026 h 3797612"/>
              <a:gd name="connsiteX6250" fmla="*/ 873421 w 3911893"/>
              <a:gd name="connsiteY6250" fmla="*/ 1792453 h 3797612"/>
              <a:gd name="connsiteX6251" fmla="*/ 874791 w 3911893"/>
              <a:gd name="connsiteY6251" fmla="*/ 1792321 h 3797612"/>
              <a:gd name="connsiteX6252" fmla="*/ 875723 w 3911893"/>
              <a:gd name="connsiteY6252" fmla="*/ 1783013 h 3797612"/>
              <a:gd name="connsiteX6253" fmla="*/ 877921 w 3911893"/>
              <a:gd name="connsiteY6253" fmla="*/ 1782454 h 3797612"/>
              <a:gd name="connsiteX6254" fmla="*/ 875743 w 3911893"/>
              <a:gd name="connsiteY6254" fmla="*/ 1785863 h 3797612"/>
              <a:gd name="connsiteX6255" fmla="*/ 879911 w 3911893"/>
              <a:gd name="connsiteY6255" fmla="*/ 1781946 h 3797612"/>
              <a:gd name="connsiteX6256" fmla="*/ 877921 w 3911893"/>
              <a:gd name="connsiteY6256" fmla="*/ 1782454 h 3797612"/>
              <a:gd name="connsiteX6257" fmla="*/ 883961 w 3911893"/>
              <a:gd name="connsiteY6257" fmla="*/ 1773001 h 3797612"/>
              <a:gd name="connsiteX6258" fmla="*/ 891127 w 3911893"/>
              <a:gd name="connsiteY6258" fmla="*/ 1752031 h 3797612"/>
              <a:gd name="connsiteX6259" fmla="*/ 899366 w 3911893"/>
              <a:gd name="connsiteY6259" fmla="*/ 1742018 h 3797612"/>
              <a:gd name="connsiteX6260" fmla="*/ 915127 w 3911893"/>
              <a:gd name="connsiteY6260" fmla="*/ 1714687 h 3797612"/>
              <a:gd name="connsiteX6261" fmla="*/ 914770 w 3911893"/>
              <a:gd name="connsiteY6261" fmla="*/ 1711034 h 3797612"/>
              <a:gd name="connsiteX6262" fmla="*/ 921360 w 3911893"/>
              <a:gd name="connsiteY6262" fmla="*/ 1703025 h 3797612"/>
              <a:gd name="connsiteX6263" fmla="*/ 923940 w 3911893"/>
              <a:gd name="connsiteY6263" fmla="*/ 1691714 h 3797612"/>
              <a:gd name="connsiteX6264" fmla="*/ 930173 w 3911893"/>
              <a:gd name="connsiteY6264" fmla="*/ 1680052 h 3797612"/>
              <a:gd name="connsiteX6265" fmla="*/ 933826 w 3911893"/>
              <a:gd name="connsiteY6265" fmla="*/ 1679699 h 3797612"/>
              <a:gd name="connsiteX6266" fmla="*/ 934642 w 3911893"/>
              <a:gd name="connsiteY6266" fmla="*/ 1671556 h 3797612"/>
              <a:gd name="connsiteX6267" fmla="*/ 934736 w 3911893"/>
              <a:gd name="connsiteY6267" fmla="*/ 1670618 h 3797612"/>
              <a:gd name="connsiteX6268" fmla="*/ 935834 w 3911893"/>
              <a:gd name="connsiteY6268" fmla="*/ 1670928 h 3797612"/>
              <a:gd name="connsiteX6269" fmla="*/ 937030 w 3911893"/>
              <a:gd name="connsiteY6269" fmla="*/ 1671526 h 3797612"/>
              <a:gd name="connsiteX6270" fmla="*/ 937598 w 3911893"/>
              <a:gd name="connsiteY6270" fmla="*/ 1675562 h 3797612"/>
              <a:gd name="connsiteX6271" fmla="*/ 938097 w 3911893"/>
              <a:gd name="connsiteY6271" fmla="*/ 1668932 h 3797612"/>
              <a:gd name="connsiteX6272" fmla="*/ 942843 w 3911893"/>
              <a:gd name="connsiteY6272" fmla="*/ 1664398 h 3797612"/>
              <a:gd name="connsiteX6273" fmla="*/ 946650 w 3911893"/>
              <a:gd name="connsiteY6273" fmla="*/ 1660026 h 3797612"/>
              <a:gd name="connsiteX6274" fmla="*/ 940692 w 3911893"/>
              <a:gd name="connsiteY6274" fmla="*/ 1657734 h 3797612"/>
              <a:gd name="connsiteX6275" fmla="*/ 942921 w 3911893"/>
              <a:gd name="connsiteY6275" fmla="*/ 1653606 h 3797612"/>
              <a:gd name="connsiteX6276" fmla="*/ 955106 w 3911893"/>
              <a:gd name="connsiteY6276" fmla="*/ 1633401 h 3797612"/>
              <a:gd name="connsiteX6277" fmla="*/ 969220 w 3911893"/>
              <a:gd name="connsiteY6277" fmla="*/ 1608073 h 3797612"/>
              <a:gd name="connsiteX6278" fmla="*/ 997805 w 3911893"/>
              <a:gd name="connsiteY6278" fmla="*/ 1561070 h 3797612"/>
              <a:gd name="connsiteX6279" fmla="*/ 1005111 w 3911893"/>
              <a:gd name="connsiteY6279" fmla="*/ 1560364 h 3797612"/>
              <a:gd name="connsiteX6280" fmla="*/ 1006758 w 3911893"/>
              <a:gd name="connsiteY6280" fmla="*/ 1558362 h 3797612"/>
              <a:gd name="connsiteX6281" fmla="*/ 1002748 w 3911893"/>
              <a:gd name="connsiteY6281" fmla="*/ 1555062 h 3797612"/>
              <a:gd name="connsiteX6282" fmla="*/ 1006618 w 3911893"/>
              <a:gd name="connsiteY6282" fmla="*/ 1538097 h 3797612"/>
              <a:gd name="connsiteX6283" fmla="*/ 1032623 w 3911893"/>
              <a:gd name="connsiteY6283" fmla="*/ 1502404 h 3797612"/>
              <a:gd name="connsiteX6284" fmla="*/ 1034628 w 3911893"/>
              <a:gd name="connsiteY6284" fmla="*/ 1504054 h 3797612"/>
              <a:gd name="connsiteX6285" fmla="*/ 1041219 w 3911893"/>
              <a:gd name="connsiteY6285" fmla="*/ 1496043 h 3797612"/>
              <a:gd name="connsiteX6286" fmla="*/ 1040504 w 3911893"/>
              <a:gd name="connsiteY6286" fmla="*/ 1488738 h 3797612"/>
              <a:gd name="connsiteX6287" fmla="*/ 1051322 w 3911893"/>
              <a:gd name="connsiteY6287" fmla="*/ 1467416 h 3797612"/>
              <a:gd name="connsiteX6288" fmla="*/ 1061923 w 3911893"/>
              <a:gd name="connsiteY6288" fmla="*/ 1462705 h 3797612"/>
              <a:gd name="connsiteX6289" fmla="*/ 1060851 w 3911893"/>
              <a:gd name="connsiteY6289" fmla="*/ 1451748 h 3797612"/>
              <a:gd name="connsiteX6290" fmla="*/ 1060493 w 3911893"/>
              <a:gd name="connsiteY6290" fmla="*/ 1448096 h 3797612"/>
              <a:gd name="connsiteX6291" fmla="*/ 1075105 w 3911893"/>
              <a:gd name="connsiteY6291" fmla="*/ 1446685 h 3797612"/>
              <a:gd name="connsiteX6292" fmla="*/ 1076395 w 3911893"/>
              <a:gd name="connsiteY6292" fmla="*/ 1441030 h 3797612"/>
              <a:gd name="connsiteX6293" fmla="*/ 1075322 w 3911893"/>
              <a:gd name="connsiteY6293" fmla="*/ 1430072 h 3797612"/>
              <a:gd name="connsiteX6294" fmla="*/ 1079550 w 3911893"/>
              <a:gd name="connsiteY6294" fmla="*/ 1416760 h 3797612"/>
              <a:gd name="connsiteX6295" fmla="*/ 1107203 w 3911893"/>
              <a:gd name="connsiteY6295" fmla="*/ 1379064 h 3797612"/>
              <a:gd name="connsiteX6296" fmla="*/ 1106845 w 3911893"/>
              <a:gd name="connsiteY6296" fmla="*/ 1375411 h 3797612"/>
              <a:gd name="connsiteX6297" fmla="*/ 1110140 w 3911893"/>
              <a:gd name="connsiteY6297" fmla="*/ 1371406 h 3797612"/>
              <a:gd name="connsiteX6298" fmla="*/ 1113793 w 3911893"/>
              <a:gd name="connsiteY6298" fmla="*/ 1371053 h 3797612"/>
              <a:gd name="connsiteX6299" fmla="*/ 1113436 w 3911893"/>
              <a:gd name="connsiteY6299" fmla="*/ 1367401 h 3797612"/>
              <a:gd name="connsiteX6300" fmla="*/ 1119669 w 3911893"/>
              <a:gd name="connsiteY6300" fmla="*/ 1355738 h 3797612"/>
              <a:gd name="connsiteX6301" fmla="*/ 1145316 w 3911893"/>
              <a:gd name="connsiteY6301" fmla="*/ 1316392 h 3797612"/>
              <a:gd name="connsiteX6302" fmla="*/ 1148254 w 3911893"/>
              <a:gd name="connsiteY6302" fmla="*/ 1308735 h 3797612"/>
              <a:gd name="connsiteX6303" fmla="*/ 1162368 w 3911893"/>
              <a:gd name="connsiteY6303" fmla="*/ 1283407 h 3797612"/>
              <a:gd name="connsiteX6304" fmla="*/ 1170249 w 3911893"/>
              <a:gd name="connsiteY6304" fmla="*/ 1269742 h 3797612"/>
              <a:gd name="connsiteX6305" fmla="*/ 1175549 w 3911893"/>
              <a:gd name="connsiteY6305" fmla="*/ 1267387 h 3797612"/>
              <a:gd name="connsiteX6306" fmla="*/ 1181782 w 3911893"/>
              <a:gd name="connsiteY6306" fmla="*/ 1255724 h 3797612"/>
              <a:gd name="connsiteX6307" fmla="*/ 1183430 w 3911893"/>
              <a:gd name="connsiteY6307" fmla="*/ 1253721 h 3797612"/>
              <a:gd name="connsiteX6308" fmla="*/ 1187083 w 3911893"/>
              <a:gd name="connsiteY6308" fmla="*/ 1253368 h 3797612"/>
              <a:gd name="connsiteX6309" fmla="*/ 1195896 w 3911893"/>
              <a:gd name="connsiteY6309" fmla="*/ 1230396 h 3797612"/>
              <a:gd name="connsiteX6310" fmla="*/ 1212015 w 3911893"/>
              <a:gd name="connsiteY6310" fmla="*/ 1206718 h 3797612"/>
              <a:gd name="connsiteX6311" fmla="*/ 1228134 w 3911893"/>
              <a:gd name="connsiteY6311" fmla="*/ 1183040 h 3797612"/>
              <a:gd name="connsiteX6312" fmla="*/ 1229782 w 3911893"/>
              <a:gd name="connsiteY6312" fmla="*/ 1181037 h 3797612"/>
              <a:gd name="connsiteX6313" fmla="*/ 1232720 w 3911893"/>
              <a:gd name="connsiteY6313" fmla="*/ 1173380 h 3797612"/>
              <a:gd name="connsiteX6314" fmla="*/ 1236372 w 3911893"/>
              <a:gd name="connsiteY6314" fmla="*/ 1173027 h 3797612"/>
              <a:gd name="connsiteX6315" fmla="*/ 1243538 w 3911893"/>
              <a:gd name="connsiteY6315" fmla="*/ 1152057 h 3797612"/>
              <a:gd name="connsiteX6316" fmla="*/ 1258367 w 3911893"/>
              <a:gd name="connsiteY6316" fmla="*/ 1134034 h 3797612"/>
              <a:gd name="connsiteX6317" fmla="*/ 1259657 w 3911893"/>
              <a:gd name="connsiteY6317" fmla="*/ 1128379 h 3797612"/>
              <a:gd name="connsiteX6318" fmla="*/ 1268253 w 3911893"/>
              <a:gd name="connsiteY6318" fmla="*/ 1122018 h 3797612"/>
              <a:gd name="connsiteX6319" fmla="*/ 1284015 w 3911893"/>
              <a:gd name="connsiteY6319" fmla="*/ 1094688 h 3797612"/>
              <a:gd name="connsiteX6320" fmla="*/ 1288958 w 3911893"/>
              <a:gd name="connsiteY6320" fmla="*/ 1088680 h 3797612"/>
              <a:gd name="connsiteX6321" fmla="*/ 1286595 w 3911893"/>
              <a:gd name="connsiteY6321" fmla="*/ 1083378 h 3797612"/>
              <a:gd name="connsiteX6322" fmla="*/ 1329651 w 3911893"/>
              <a:gd name="connsiteY6322" fmla="*/ 1014699 h 3797612"/>
              <a:gd name="connsiteX6323" fmla="*/ 1340828 w 3911893"/>
              <a:gd name="connsiteY6323" fmla="*/ 997029 h 3797612"/>
              <a:gd name="connsiteX6324" fmla="*/ 1338465 w 3911893"/>
              <a:gd name="connsiteY6324" fmla="*/ 991726 h 3797612"/>
              <a:gd name="connsiteX6325" fmla="*/ 1341403 w 3911893"/>
              <a:gd name="connsiteY6325" fmla="*/ 984069 h 3797612"/>
              <a:gd name="connsiteX6326" fmla="*/ 1342475 w 3911893"/>
              <a:gd name="connsiteY6326" fmla="*/ 995026 h 3797612"/>
              <a:gd name="connsiteX6327" fmla="*/ 1350714 w 3911893"/>
              <a:gd name="connsiteY6327" fmla="*/ 985013 h 3797612"/>
              <a:gd name="connsiteX6328" fmla="*/ 1363537 w 3911893"/>
              <a:gd name="connsiteY6328" fmla="*/ 965340 h 3797612"/>
              <a:gd name="connsiteX6329" fmla="*/ 1364470 w 3911893"/>
              <a:gd name="connsiteY6329" fmla="*/ 956033 h 3797612"/>
              <a:gd name="connsiteX6330" fmla="*/ 1374713 w 3911893"/>
              <a:gd name="connsiteY6330" fmla="*/ 947670 h 3797612"/>
              <a:gd name="connsiteX6331" fmla="*/ 1380589 w 3911893"/>
              <a:gd name="connsiteY6331" fmla="*/ 932355 h 3797612"/>
              <a:gd name="connsiteX6332" fmla="*/ 1387537 w 3911893"/>
              <a:gd name="connsiteY6332" fmla="*/ 927997 h 3797612"/>
              <a:gd name="connsiteX6333" fmla="*/ 1401651 w 3911893"/>
              <a:gd name="connsiteY6333" fmla="*/ 902669 h 3797612"/>
              <a:gd name="connsiteX6334" fmla="*/ 1414475 w 3911893"/>
              <a:gd name="connsiteY6334" fmla="*/ 882996 h 3797612"/>
              <a:gd name="connsiteX6335" fmla="*/ 1420708 w 3911893"/>
              <a:gd name="connsiteY6335" fmla="*/ 871333 h 3797612"/>
              <a:gd name="connsiteX6336" fmla="*/ 1435179 w 3911893"/>
              <a:gd name="connsiteY6336" fmla="*/ 849658 h 3797612"/>
              <a:gd name="connsiteX6337" fmla="*/ 1436469 w 3911893"/>
              <a:gd name="connsiteY6337" fmla="*/ 844003 h 3797612"/>
              <a:gd name="connsiteX6338" fmla="*/ 1441412 w 3911893"/>
              <a:gd name="connsiteY6338" fmla="*/ 837995 h 3797612"/>
              <a:gd name="connsiteX6339" fmla="*/ 1445640 w 3911893"/>
              <a:gd name="connsiteY6339" fmla="*/ 824683 h 3797612"/>
              <a:gd name="connsiteX6340" fmla="*/ 1474941 w 3911893"/>
              <a:gd name="connsiteY6340" fmla="*/ 784984 h 3797612"/>
              <a:gd name="connsiteX6341" fmla="*/ 1491060 w 3911893"/>
              <a:gd name="connsiteY6341" fmla="*/ 761306 h 3797612"/>
              <a:gd name="connsiteX6342" fmla="*/ 1488339 w 3911893"/>
              <a:gd name="connsiteY6342" fmla="*/ 752351 h 3797612"/>
              <a:gd name="connsiteX6343" fmla="*/ 1492350 w 3911893"/>
              <a:gd name="connsiteY6343" fmla="*/ 755651 h 3797612"/>
              <a:gd name="connsiteX6344" fmla="*/ 1491724 w 3911893"/>
              <a:gd name="connsiteY6344" fmla="*/ 749260 h 3797612"/>
              <a:gd name="connsiteX6345" fmla="*/ 1491716 w 3911893"/>
              <a:gd name="connsiteY6345" fmla="*/ 749173 h 3797612"/>
              <a:gd name="connsiteX6346" fmla="*/ 1496935 w 3911893"/>
              <a:gd name="connsiteY6346" fmla="*/ 745991 h 3797612"/>
              <a:gd name="connsiteX6347" fmla="*/ 1492925 w 3911893"/>
              <a:gd name="connsiteY6347" fmla="*/ 742691 h 3797612"/>
              <a:gd name="connsiteX6348" fmla="*/ 1498419 w 3911893"/>
              <a:gd name="connsiteY6348" fmla="*/ 739246 h 3797612"/>
              <a:gd name="connsiteX6349" fmla="*/ 1500230 w 3911893"/>
              <a:gd name="connsiteY6349" fmla="*/ 741986 h 3797612"/>
              <a:gd name="connsiteX6350" fmla="*/ 1506464 w 3911893"/>
              <a:gd name="connsiteY6350" fmla="*/ 730323 h 3797612"/>
              <a:gd name="connsiteX6351" fmla="*/ 1511764 w 3911893"/>
              <a:gd name="connsiteY6351" fmla="*/ 727968 h 3797612"/>
              <a:gd name="connsiteX6352" fmla="*/ 1526810 w 3911893"/>
              <a:gd name="connsiteY6352" fmla="*/ 693333 h 3797612"/>
              <a:gd name="connsiteX6353" fmla="*/ 1507038 w 3911893"/>
              <a:gd name="connsiteY6353" fmla="*/ 717363 h 3797612"/>
              <a:gd name="connsiteX6354" fmla="*/ 1504367 w 3911893"/>
              <a:gd name="connsiteY6354" fmla="*/ 722362 h 3797612"/>
              <a:gd name="connsiteX6355" fmla="*/ 1505733 w 3911893"/>
              <a:gd name="connsiteY6355" fmla="*/ 708733 h 3797612"/>
              <a:gd name="connsiteX6356" fmla="*/ 1505966 w 3911893"/>
              <a:gd name="connsiteY6356" fmla="*/ 706406 h 3797612"/>
              <a:gd name="connsiteX6357" fmla="*/ 1522442 w 3911893"/>
              <a:gd name="connsiteY6357" fmla="*/ 686381 h 3797612"/>
              <a:gd name="connsiteX6358" fmla="*/ 1519007 w 3911893"/>
              <a:gd name="connsiteY6358" fmla="*/ 670121 h 3797612"/>
              <a:gd name="connsiteX6359" fmla="*/ 1527245 w 3911893"/>
              <a:gd name="connsiteY6359" fmla="*/ 660108 h 3797612"/>
              <a:gd name="connsiteX6360" fmla="*/ 1533038 w 3911893"/>
              <a:gd name="connsiteY6360" fmla="*/ 662775 h 3797612"/>
              <a:gd name="connsiteX6361" fmla="*/ 1534036 w 3911893"/>
              <a:gd name="connsiteY6361" fmla="*/ 664687 h 3797612"/>
              <a:gd name="connsiteX6362" fmla="*/ 1528676 w 3911893"/>
              <a:gd name="connsiteY6362" fmla="*/ 674718 h 3797612"/>
              <a:gd name="connsiteX6363" fmla="*/ 1534527 w 3911893"/>
              <a:gd name="connsiteY6363" fmla="*/ 665627 h 3797612"/>
              <a:gd name="connsiteX6364" fmla="*/ 1534036 w 3911893"/>
              <a:gd name="connsiteY6364" fmla="*/ 664687 h 3797612"/>
              <a:gd name="connsiteX6365" fmla="*/ 1534129 w 3911893"/>
              <a:gd name="connsiteY6365" fmla="*/ 664513 h 3797612"/>
              <a:gd name="connsiteX6366" fmla="*/ 1534908 w 3911893"/>
              <a:gd name="connsiteY6366" fmla="*/ 663055 h 3797612"/>
              <a:gd name="connsiteX6367" fmla="*/ 1540209 w 3911893"/>
              <a:gd name="connsiteY6367" fmla="*/ 660700 h 3797612"/>
              <a:gd name="connsiteX6368" fmla="*/ 1541142 w 3911893"/>
              <a:gd name="connsiteY6368" fmla="*/ 651393 h 3797612"/>
              <a:gd name="connsiteX6369" fmla="*/ 1532188 w 3911893"/>
              <a:gd name="connsiteY6369" fmla="*/ 654100 h 3797612"/>
              <a:gd name="connsiteX6370" fmla="*/ 1539396 w 3911893"/>
              <a:gd name="connsiteY6370" fmla="*/ 645339 h 3797612"/>
              <a:gd name="connsiteX6371" fmla="*/ 1540125 w 3911893"/>
              <a:gd name="connsiteY6371" fmla="*/ 644454 h 3797612"/>
              <a:gd name="connsiteX6372" fmla="*/ 1542498 w 3911893"/>
              <a:gd name="connsiteY6372" fmla="*/ 648467 h 3797612"/>
              <a:gd name="connsiteX6373" fmla="*/ 1544732 w 3911893"/>
              <a:gd name="connsiteY6373" fmla="*/ 648050 h 3797612"/>
              <a:gd name="connsiteX6374" fmla="*/ 1544590 w 3911893"/>
              <a:gd name="connsiteY6374" fmla="*/ 646834 h 3797612"/>
              <a:gd name="connsiteX6375" fmla="*/ 1547733 w 3911893"/>
              <a:gd name="connsiteY6375" fmla="*/ 643382 h 3797612"/>
              <a:gd name="connsiteX6376" fmla="*/ 1545370 w 3911893"/>
              <a:gd name="connsiteY6376" fmla="*/ 638080 h 3797612"/>
              <a:gd name="connsiteX6377" fmla="*/ 1543866 w 3911893"/>
              <a:gd name="connsiteY6377" fmla="*/ 640673 h 3797612"/>
              <a:gd name="connsiteX6378" fmla="*/ 1544590 w 3911893"/>
              <a:gd name="connsiteY6378" fmla="*/ 646834 h 3797612"/>
              <a:gd name="connsiteX6379" fmla="*/ 1543362 w 3911893"/>
              <a:gd name="connsiteY6379" fmla="*/ 648182 h 3797612"/>
              <a:gd name="connsiteX6380" fmla="*/ 1542432 w 3911893"/>
              <a:gd name="connsiteY6380" fmla="*/ 645738 h 3797612"/>
              <a:gd name="connsiteX6381" fmla="*/ 1540426 w 3911893"/>
              <a:gd name="connsiteY6381" fmla="*/ 644088 h 3797612"/>
              <a:gd name="connsiteX6382" fmla="*/ 1540125 w 3911893"/>
              <a:gd name="connsiteY6382" fmla="*/ 644454 h 3797612"/>
              <a:gd name="connsiteX6383" fmla="*/ 1531690 w 3911893"/>
              <a:gd name="connsiteY6383" fmla="*/ 630183 h 3797612"/>
              <a:gd name="connsiteX6384" fmla="*/ 1533338 w 3911893"/>
              <a:gd name="connsiteY6384" fmla="*/ 628180 h 3797612"/>
              <a:gd name="connsiteX6385" fmla="*/ 1535701 w 3911893"/>
              <a:gd name="connsiteY6385" fmla="*/ 633483 h 3797612"/>
              <a:gd name="connsiteX6386" fmla="*/ 1539712 w 3911893"/>
              <a:gd name="connsiteY6386" fmla="*/ 636782 h 3797612"/>
              <a:gd name="connsiteX6387" fmla="*/ 1549955 w 3911893"/>
              <a:gd name="connsiteY6387" fmla="*/ 628420 h 3797612"/>
              <a:gd name="connsiteX6388" fmla="*/ 1548307 w 3911893"/>
              <a:gd name="connsiteY6388" fmla="*/ 630422 h 3797612"/>
              <a:gd name="connsiteX6389" fmla="*/ 1551960 w 3911893"/>
              <a:gd name="connsiteY6389" fmla="*/ 630070 h 3797612"/>
              <a:gd name="connsiteX6390" fmla="*/ 1556545 w 3911893"/>
              <a:gd name="connsiteY6390" fmla="*/ 620410 h 3797612"/>
              <a:gd name="connsiteX6391" fmla="*/ 1556188 w 3911893"/>
              <a:gd name="connsiteY6391" fmla="*/ 616757 h 3797612"/>
              <a:gd name="connsiteX6392" fmla="*/ 1571231 w 3911893"/>
              <a:gd name="connsiteY6392" fmla="*/ 605626 h 3797612"/>
              <a:gd name="connsiteX6393" fmla="*/ 1572058 w 3911893"/>
              <a:gd name="connsiteY6393" fmla="*/ 605015 h 3797612"/>
              <a:gd name="connsiteX6394" fmla="*/ 1572216 w 3911893"/>
              <a:gd name="connsiteY6394" fmla="*/ 605387 h 3797612"/>
              <a:gd name="connsiteX6395" fmla="*/ 1577033 w 3911893"/>
              <a:gd name="connsiteY6395" fmla="*/ 603684 h 3797612"/>
              <a:gd name="connsiteX6396" fmla="*/ 1569510 w 3911893"/>
              <a:gd name="connsiteY6396" fmla="*/ 621001 h 3797612"/>
              <a:gd name="connsiteX6397" fmla="*/ 1569205 w 3911893"/>
              <a:gd name="connsiteY6397" fmla="*/ 626938 h 3797612"/>
              <a:gd name="connsiteX6398" fmla="*/ 1560223 w 3911893"/>
              <a:gd name="connsiteY6398" fmla="*/ 630309 h 3797612"/>
              <a:gd name="connsiteX6399" fmla="*/ 1560671 w 3911893"/>
              <a:gd name="connsiteY6399" fmla="*/ 634298 h 3797612"/>
              <a:gd name="connsiteX6400" fmla="*/ 1561475 w 3911893"/>
              <a:gd name="connsiteY6400" fmla="*/ 634854 h 3797612"/>
              <a:gd name="connsiteX6401" fmla="*/ 1558746 w 3911893"/>
              <a:gd name="connsiteY6401" fmla="*/ 638171 h 3797612"/>
              <a:gd name="connsiteX6402" fmla="*/ 1558334 w 3911893"/>
              <a:gd name="connsiteY6402" fmla="*/ 638672 h 3797612"/>
              <a:gd name="connsiteX6403" fmla="*/ 1562702 w 3911893"/>
              <a:gd name="connsiteY6403" fmla="*/ 645624 h 3797612"/>
              <a:gd name="connsiteX6404" fmla="*/ 1563417 w 3911893"/>
              <a:gd name="connsiteY6404" fmla="*/ 652929 h 3797612"/>
              <a:gd name="connsiteX6405" fmla="*/ 1573303 w 3911893"/>
              <a:gd name="connsiteY6405" fmla="*/ 640913 h 3797612"/>
              <a:gd name="connsiteX6406" fmla="*/ 1574593 w 3911893"/>
              <a:gd name="connsiteY6406" fmla="*/ 635259 h 3797612"/>
              <a:gd name="connsiteX6407" fmla="*/ 1566355 w 3911893"/>
              <a:gd name="connsiteY6407" fmla="*/ 645271 h 3797612"/>
              <a:gd name="connsiteX6408" fmla="*/ 1566666 w 3911893"/>
              <a:gd name="connsiteY6408" fmla="*/ 638443 h 3797612"/>
              <a:gd name="connsiteX6409" fmla="*/ 1561475 w 3911893"/>
              <a:gd name="connsiteY6409" fmla="*/ 634854 h 3797612"/>
              <a:gd name="connsiteX6410" fmla="*/ 1561629 w 3911893"/>
              <a:gd name="connsiteY6410" fmla="*/ 634666 h 3797612"/>
              <a:gd name="connsiteX6411" fmla="*/ 1565282 w 3911893"/>
              <a:gd name="connsiteY6411" fmla="*/ 634314 h 3797612"/>
              <a:gd name="connsiteX6412" fmla="*/ 1569034 w 3911893"/>
              <a:gd name="connsiteY6412" fmla="*/ 630265 h 3797612"/>
              <a:gd name="connsiteX6413" fmla="*/ 1569205 w 3911893"/>
              <a:gd name="connsiteY6413" fmla="*/ 626938 h 3797612"/>
              <a:gd name="connsiteX6414" fmla="*/ 1577173 w 3911893"/>
              <a:gd name="connsiteY6414" fmla="*/ 623949 h 3797612"/>
              <a:gd name="connsiteX6415" fmla="*/ 1580826 w 3911893"/>
              <a:gd name="connsiteY6415" fmla="*/ 623596 h 3797612"/>
              <a:gd name="connsiteX6416" fmla="*/ 1580468 w 3911893"/>
              <a:gd name="connsiteY6416" fmla="*/ 619943 h 3797612"/>
              <a:gd name="connsiteX6417" fmla="*/ 1590354 w 3911893"/>
              <a:gd name="connsiteY6417" fmla="*/ 607928 h 3797612"/>
              <a:gd name="connsiteX6418" fmla="*/ 1592002 w 3911893"/>
              <a:gd name="connsiteY6418" fmla="*/ 605925 h 3797612"/>
              <a:gd name="connsiteX6419" fmla="*/ 1587991 w 3911893"/>
              <a:gd name="connsiteY6419" fmla="*/ 602626 h 3797612"/>
              <a:gd name="connsiteX6420" fmla="*/ 1582691 w 3911893"/>
              <a:gd name="connsiteY6420" fmla="*/ 604981 h 3797612"/>
              <a:gd name="connsiteX6421" fmla="*/ 1585629 w 3911893"/>
              <a:gd name="connsiteY6421" fmla="*/ 597323 h 3797612"/>
              <a:gd name="connsiteX6422" fmla="*/ 1593292 w 3911893"/>
              <a:gd name="connsiteY6422" fmla="*/ 600271 h 3797612"/>
              <a:gd name="connsiteX6423" fmla="*/ 1599883 w 3911893"/>
              <a:gd name="connsiteY6423" fmla="*/ 592260 h 3797612"/>
              <a:gd name="connsiteX6424" fmla="*/ 1596945 w 3911893"/>
              <a:gd name="connsiteY6424" fmla="*/ 599918 h 3797612"/>
              <a:gd name="connsiteX6425" fmla="*/ 1602603 w 3911893"/>
              <a:gd name="connsiteY6425" fmla="*/ 601215 h 3797612"/>
              <a:gd name="connsiteX6426" fmla="*/ 1608976 w 3911893"/>
              <a:gd name="connsiteY6426" fmla="*/ 609817 h 3797612"/>
              <a:gd name="connsiteX6427" fmla="*/ 1600738 w 3911893"/>
              <a:gd name="connsiteY6427" fmla="*/ 619830 h 3797612"/>
              <a:gd name="connsiteX6428" fmla="*/ 1599448 w 3911893"/>
              <a:gd name="connsiteY6428" fmla="*/ 625485 h 3797612"/>
              <a:gd name="connsiteX6429" fmla="*/ 1594505 w 3911893"/>
              <a:gd name="connsiteY6429" fmla="*/ 631492 h 3797612"/>
              <a:gd name="connsiteX6430" fmla="*/ 1588272 w 3911893"/>
              <a:gd name="connsiteY6430" fmla="*/ 643155 h 3797612"/>
              <a:gd name="connsiteX6431" fmla="*/ 1590277 w 3911893"/>
              <a:gd name="connsiteY6431" fmla="*/ 644805 h 3797612"/>
              <a:gd name="connsiteX6432" fmla="*/ 1591727 w 3911893"/>
              <a:gd name="connsiteY6432" fmla="*/ 650195 h 3797612"/>
              <a:gd name="connsiteX6433" fmla="*/ 1584464 w 3911893"/>
              <a:gd name="connsiteY6433" fmla="*/ 650897 h 3797612"/>
              <a:gd name="connsiteX6434" fmla="*/ 1584157 w 3911893"/>
              <a:gd name="connsiteY6434" fmla="*/ 650264 h 3797612"/>
              <a:gd name="connsiteX6435" fmla="*/ 1583210 w 3911893"/>
              <a:gd name="connsiteY6435" fmla="*/ 650609 h 3797612"/>
              <a:gd name="connsiteX6436" fmla="*/ 1581974 w 3911893"/>
              <a:gd name="connsiteY6436" fmla="*/ 648165 h 3797612"/>
              <a:gd name="connsiteX6437" fmla="*/ 1588489 w 3911893"/>
              <a:gd name="connsiteY6437" fmla="*/ 626543 h 3797612"/>
              <a:gd name="connsiteX6438" fmla="*/ 1592717 w 3911893"/>
              <a:gd name="connsiteY6438" fmla="*/ 613230 h 3797612"/>
              <a:gd name="connsiteX6439" fmla="*/ 1587417 w 3911893"/>
              <a:gd name="connsiteY6439" fmla="*/ 615586 h 3797612"/>
              <a:gd name="connsiteX6440" fmla="*/ 1576241 w 3911893"/>
              <a:gd name="connsiteY6440" fmla="*/ 633256 h 3797612"/>
              <a:gd name="connsiteX6441" fmla="*/ 1578603 w 3911893"/>
              <a:gd name="connsiteY6441" fmla="*/ 638558 h 3797612"/>
              <a:gd name="connsiteX6442" fmla="*/ 1572370 w 3911893"/>
              <a:gd name="connsiteY6442" fmla="*/ 650221 h 3797612"/>
              <a:gd name="connsiteX6443" fmla="*/ 1578028 w 3911893"/>
              <a:gd name="connsiteY6443" fmla="*/ 651518 h 3797612"/>
              <a:gd name="connsiteX6444" fmla="*/ 1571438 w 3911893"/>
              <a:gd name="connsiteY6444" fmla="*/ 659528 h 3797612"/>
              <a:gd name="connsiteX6445" fmla="*/ 1567427 w 3911893"/>
              <a:gd name="connsiteY6445" fmla="*/ 656229 h 3797612"/>
              <a:gd name="connsiteX6446" fmla="*/ 1562484 w 3911893"/>
              <a:gd name="connsiteY6446" fmla="*/ 662236 h 3797612"/>
              <a:gd name="connsiteX6447" fmla="*/ 1564847 w 3911893"/>
              <a:gd name="connsiteY6447" fmla="*/ 667538 h 3797612"/>
              <a:gd name="connsiteX6448" fmla="*/ 1547438 w 3911893"/>
              <a:gd name="connsiteY6448" fmla="*/ 696871 h 3797612"/>
              <a:gd name="connsiteX6449" fmla="*/ 1553096 w 3911893"/>
              <a:gd name="connsiteY6449" fmla="*/ 698169 h 3797612"/>
              <a:gd name="connsiteX6450" fmla="*/ 1558039 w 3911893"/>
              <a:gd name="connsiteY6450" fmla="*/ 692161 h 3797612"/>
              <a:gd name="connsiteX6451" fmla="*/ 1558863 w 3911893"/>
              <a:gd name="connsiteY6451" fmla="*/ 691159 h 3797612"/>
              <a:gd name="connsiteX6452" fmla="*/ 1559687 w 3911893"/>
              <a:gd name="connsiteY6452" fmla="*/ 690158 h 3797612"/>
              <a:gd name="connsiteX6453" fmla="*/ 1563806 w 3911893"/>
              <a:gd name="connsiteY6453" fmla="*/ 685152 h 3797612"/>
              <a:gd name="connsiteX6454" fmla="*/ 1564630 w 3911893"/>
              <a:gd name="connsiteY6454" fmla="*/ 684151 h 3797612"/>
              <a:gd name="connsiteX6455" fmla="*/ 1571935 w 3911893"/>
              <a:gd name="connsiteY6455" fmla="*/ 683446 h 3797612"/>
              <a:gd name="connsiteX6456" fmla="*/ 1577811 w 3911893"/>
              <a:gd name="connsiteY6456" fmla="*/ 668130 h 3797612"/>
              <a:gd name="connsiteX6457" fmla="*/ 1581464 w 3911893"/>
              <a:gd name="connsiteY6457" fmla="*/ 667778 h 3797612"/>
              <a:gd name="connsiteX6458" fmla="*/ 1584044 w 3911893"/>
              <a:gd name="connsiteY6458" fmla="*/ 656468 h 3797612"/>
              <a:gd name="connsiteX6459" fmla="*/ 1592998 w 3911893"/>
              <a:gd name="connsiteY6459" fmla="*/ 653760 h 3797612"/>
              <a:gd name="connsiteX6460" fmla="*/ 1597366 w 3911893"/>
              <a:gd name="connsiteY6460" fmla="*/ 660712 h 3797612"/>
              <a:gd name="connsiteX6461" fmla="*/ 1583827 w 3911893"/>
              <a:gd name="connsiteY6461" fmla="*/ 673080 h 3797612"/>
              <a:gd name="connsiteX6462" fmla="*/ 1587837 w 3911893"/>
              <a:gd name="connsiteY6462" fmla="*/ 676379 h 3797612"/>
              <a:gd name="connsiteX6463" fmla="*/ 1581604 w 3911893"/>
              <a:gd name="connsiteY6463" fmla="*/ 688042 h 3797612"/>
              <a:gd name="connsiteX6464" fmla="*/ 1570645 w 3911893"/>
              <a:gd name="connsiteY6464" fmla="*/ 689100 h 3797612"/>
              <a:gd name="connsiteX6465" fmla="*/ 1568423 w 3911893"/>
              <a:gd name="connsiteY6465" fmla="*/ 704063 h 3797612"/>
              <a:gd name="connsiteX6466" fmla="*/ 1559827 w 3911893"/>
              <a:gd name="connsiteY6466" fmla="*/ 710423 h 3797612"/>
              <a:gd name="connsiteX6467" fmla="*/ 1557247 w 3911893"/>
              <a:gd name="connsiteY6467" fmla="*/ 721733 h 3797612"/>
              <a:gd name="connsiteX6468" fmla="*/ 1551077 w 3911893"/>
              <a:gd name="connsiteY6468" fmla="*/ 731487 h 3797612"/>
              <a:gd name="connsiteX6469" fmla="*/ 1551981 w 3911893"/>
              <a:gd name="connsiteY6469" fmla="*/ 729155 h 3797612"/>
              <a:gd name="connsiteX6470" fmla="*/ 1548527 w 3911893"/>
              <a:gd name="connsiteY6470" fmla="*/ 732714 h 3797612"/>
              <a:gd name="connsiteX6471" fmla="*/ 1540290 w 3911893"/>
              <a:gd name="connsiteY6471" fmla="*/ 748543 h 3797612"/>
              <a:gd name="connsiteX6472" fmla="*/ 1537863 w 3911893"/>
              <a:gd name="connsiteY6472" fmla="*/ 752380 h 3797612"/>
              <a:gd name="connsiteX6473" fmla="*/ 1523719 w 3911893"/>
              <a:gd name="connsiteY6473" fmla="*/ 774744 h 3797612"/>
              <a:gd name="connsiteX6474" fmla="*/ 1517128 w 3911893"/>
              <a:gd name="connsiteY6474" fmla="*/ 782755 h 3797612"/>
              <a:gd name="connsiteX6475" fmla="*/ 1514548 w 3911893"/>
              <a:gd name="connsiteY6475" fmla="*/ 794064 h 3797612"/>
              <a:gd name="connsiteX6476" fmla="*/ 1521592 w 3911893"/>
              <a:gd name="connsiteY6476" fmla="*/ 784797 h 3797612"/>
              <a:gd name="connsiteX6477" fmla="*/ 1520569 w 3911893"/>
              <a:gd name="connsiteY6477" fmla="*/ 786792 h 3797612"/>
              <a:gd name="connsiteX6478" fmla="*/ 1504087 w 3911893"/>
              <a:gd name="connsiteY6478" fmla="*/ 819040 h 3797612"/>
              <a:gd name="connsiteX6479" fmla="*/ 1498926 w 3911893"/>
              <a:gd name="connsiteY6479" fmla="*/ 841660 h 3797612"/>
              <a:gd name="connsiteX6480" fmla="*/ 1489398 w 3911893"/>
              <a:gd name="connsiteY6480" fmla="*/ 857328 h 3797612"/>
              <a:gd name="connsiteX6481" fmla="*/ 1493408 w 3911893"/>
              <a:gd name="connsiteY6481" fmla="*/ 860627 h 3797612"/>
              <a:gd name="connsiteX6482" fmla="*/ 1491761 w 3911893"/>
              <a:gd name="connsiteY6482" fmla="*/ 862630 h 3797612"/>
              <a:gd name="connsiteX6483" fmla="*/ 1489755 w 3911893"/>
              <a:gd name="connsiteY6483" fmla="*/ 860980 h 3797612"/>
              <a:gd name="connsiteX6484" fmla="*/ 1485867 w 3911893"/>
              <a:gd name="connsiteY6484" fmla="*/ 861356 h 3797612"/>
              <a:gd name="connsiteX6485" fmla="*/ 1485387 w 3911893"/>
              <a:gd name="connsiteY6485" fmla="*/ 859904 h 3797612"/>
              <a:gd name="connsiteX6486" fmla="*/ 1485011 w 3911893"/>
              <a:gd name="connsiteY6486" fmla="*/ 859595 h 3797612"/>
              <a:gd name="connsiteX6487" fmla="*/ 1484276 w 3911893"/>
              <a:gd name="connsiteY6487" fmla="*/ 861509 h 3797612"/>
              <a:gd name="connsiteX6488" fmla="*/ 1483363 w 3911893"/>
              <a:gd name="connsiteY6488" fmla="*/ 861597 h 3797612"/>
              <a:gd name="connsiteX6489" fmla="*/ 1482450 w 3911893"/>
              <a:gd name="connsiteY6489" fmla="*/ 861685 h 3797612"/>
              <a:gd name="connsiteX6490" fmla="*/ 1482807 w 3911893"/>
              <a:gd name="connsiteY6490" fmla="*/ 865338 h 3797612"/>
              <a:gd name="connsiteX6491" fmla="*/ 1484276 w 3911893"/>
              <a:gd name="connsiteY6491" fmla="*/ 861509 h 3797612"/>
              <a:gd name="connsiteX6492" fmla="*/ 1485867 w 3911893"/>
              <a:gd name="connsiteY6492" fmla="*/ 861356 h 3797612"/>
              <a:gd name="connsiteX6493" fmla="*/ 1488823 w 3911893"/>
              <a:gd name="connsiteY6493" fmla="*/ 870287 h 3797612"/>
              <a:gd name="connsiteX6494" fmla="*/ 1488248 w 3911893"/>
              <a:gd name="connsiteY6494" fmla="*/ 883247 h 3797612"/>
              <a:gd name="connsiteX6495" fmla="*/ 1477430 w 3911893"/>
              <a:gd name="connsiteY6495" fmla="*/ 904570 h 3797612"/>
              <a:gd name="connsiteX6496" fmla="*/ 1467901 w 3911893"/>
              <a:gd name="connsiteY6496" fmla="*/ 920238 h 3797612"/>
              <a:gd name="connsiteX6497" fmla="*/ 1468259 w 3911893"/>
              <a:gd name="connsiteY6497" fmla="*/ 923890 h 3797612"/>
              <a:gd name="connsiteX6498" fmla="*/ 1486741 w 3911893"/>
              <a:gd name="connsiteY6498" fmla="*/ 905515 h 3797612"/>
              <a:gd name="connsiteX6499" fmla="*/ 1485808 w 3911893"/>
              <a:gd name="connsiteY6499" fmla="*/ 914822 h 3797612"/>
              <a:gd name="connsiteX6500" fmla="*/ 1496410 w 3911893"/>
              <a:gd name="connsiteY6500" fmla="*/ 910111 h 3797612"/>
              <a:gd name="connsiteX6501" fmla="*/ 1498632 w 3911893"/>
              <a:gd name="connsiteY6501" fmla="*/ 895149 h 3797612"/>
              <a:gd name="connsiteX6502" fmla="*/ 1490036 w 3911893"/>
              <a:gd name="connsiteY6502" fmla="*/ 901510 h 3797612"/>
              <a:gd name="connsiteX6503" fmla="*/ 1490484 w 3911893"/>
              <a:gd name="connsiteY6503" fmla="*/ 891411 h 3797612"/>
              <a:gd name="connsiteX6504" fmla="*/ 1491740 w 3911893"/>
              <a:gd name="connsiteY6504" fmla="*/ 889524 h 3797612"/>
              <a:gd name="connsiteX6505" fmla="*/ 1498849 w 3911893"/>
              <a:gd name="connsiteY6505" fmla="*/ 878537 h 3797612"/>
              <a:gd name="connsiteX6506" fmla="*/ 1499117 w 3911893"/>
              <a:gd name="connsiteY6506" fmla="*/ 881276 h 3797612"/>
              <a:gd name="connsiteX6507" fmla="*/ 1499207 w 3911893"/>
              <a:gd name="connsiteY6507" fmla="*/ 882189 h 3797612"/>
              <a:gd name="connsiteX6508" fmla="*/ 1492616 w 3911893"/>
              <a:gd name="connsiteY6508" fmla="*/ 890200 h 3797612"/>
              <a:gd name="connsiteX6509" fmla="*/ 1502518 w 3911893"/>
              <a:gd name="connsiteY6509" fmla="*/ 892470 h 3797612"/>
              <a:gd name="connsiteX6510" fmla="*/ 1502972 w 3911893"/>
              <a:gd name="connsiteY6510" fmla="*/ 892574 h 3797612"/>
              <a:gd name="connsiteX6511" fmla="*/ 1502719 w 3911893"/>
              <a:gd name="connsiteY6511" fmla="*/ 893055 h 3797612"/>
              <a:gd name="connsiteX6512" fmla="*/ 1502719 w 3911893"/>
              <a:gd name="connsiteY6512" fmla="*/ 893055 h 3797612"/>
              <a:gd name="connsiteX6513" fmla="*/ 1501797 w 3911893"/>
              <a:gd name="connsiteY6513" fmla="*/ 894815 h 3797612"/>
              <a:gd name="connsiteX6514" fmla="*/ 1502719 w 3911893"/>
              <a:gd name="connsiteY6514" fmla="*/ 893055 h 3797612"/>
              <a:gd name="connsiteX6515" fmla="*/ 1503932 w 3911893"/>
              <a:gd name="connsiteY6515" fmla="*/ 892794 h 3797612"/>
              <a:gd name="connsiteX6516" fmla="*/ 1502972 w 3911893"/>
              <a:gd name="connsiteY6516" fmla="*/ 892574 h 3797612"/>
              <a:gd name="connsiteX6517" fmla="*/ 1506870 w 3911893"/>
              <a:gd name="connsiteY6517" fmla="*/ 885136 h 3797612"/>
              <a:gd name="connsiteX6518" fmla="*/ 1504865 w 3911893"/>
              <a:gd name="connsiteY6518" fmla="*/ 883487 h 3797612"/>
              <a:gd name="connsiteX6519" fmla="*/ 1515824 w 3911893"/>
              <a:gd name="connsiteY6519" fmla="*/ 882429 h 3797612"/>
              <a:gd name="connsiteX6520" fmla="*/ 1503715 w 3911893"/>
              <a:gd name="connsiteY6520" fmla="*/ 909407 h 3797612"/>
              <a:gd name="connsiteX6521" fmla="*/ 1496767 w 3911893"/>
              <a:gd name="connsiteY6521" fmla="*/ 913764 h 3797612"/>
              <a:gd name="connsiteX6522" fmla="*/ 1483586 w 3911893"/>
              <a:gd name="connsiteY6522" fmla="*/ 929785 h 3797612"/>
              <a:gd name="connsiteX6523" fmla="*/ 1486306 w 3911893"/>
              <a:gd name="connsiteY6523" fmla="*/ 938739 h 3797612"/>
              <a:gd name="connsiteX6524" fmla="*/ 1486664 w 3911893"/>
              <a:gd name="connsiteY6524" fmla="*/ 942392 h 3797612"/>
              <a:gd name="connsiteX6525" fmla="*/ 1479358 w 3911893"/>
              <a:gd name="connsiteY6525" fmla="*/ 943097 h 3797612"/>
              <a:gd name="connsiteX6526" fmla="*/ 1474773 w 3911893"/>
              <a:gd name="connsiteY6526" fmla="*/ 952757 h 3797612"/>
              <a:gd name="connsiteX6527" fmla="*/ 1463814 w 3911893"/>
              <a:gd name="connsiteY6527" fmla="*/ 953816 h 3797612"/>
              <a:gd name="connsiteX6528" fmla="*/ 1462524 w 3911893"/>
              <a:gd name="connsiteY6528" fmla="*/ 959470 h 3797612"/>
              <a:gd name="connsiteX6529" fmla="*/ 1468182 w 3911893"/>
              <a:gd name="connsiteY6529" fmla="*/ 960767 h 3797612"/>
              <a:gd name="connsiteX6530" fmla="*/ 1466317 w 3911893"/>
              <a:gd name="connsiteY6530" fmla="*/ 979383 h 3797612"/>
              <a:gd name="connsiteX6531" fmla="*/ 1482794 w 3911893"/>
              <a:gd name="connsiteY6531" fmla="*/ 959357 h 3797612"/>
              <a:gd name="connsiteX6532" fmla="*/ 1487021 w 3911893"/>
              <a:gd name="connsiteY6532" fmla="*/ 946045 h 3797612"/>
              <a:gd name="connsiteX6533" fmla="*/ 1488669 w 3911893"/>
              <a:gd name="connsiteY6533" fmla="*/ 944042 h 3797612"/>
              <a:gd name="connsiteX6534" fmla="*/ 1492680 w 3911893"/>
              <a:gd name="connsiteY6534" fmla="*/ 947342 h 3797612"/>
              <a:gd name="connsiteX6535" fmla="*/ 1506576 w 3911893"/>
              <a:gd name="connsiteY6535" fmla="*/ 938626 h 3797612"/>
              <a:gd name="connsiteX6536" fmla="*/ 1519042 w 3911893"/>
              <a:gd name="connsiteY6536" fmla="*/ 915300 h 3797612"/>
              <a:gd name="connsiteX6537" fmla="*/ 1516679 w 3911893"/>
              <a:gd name="connsiteY6537" fmla="*/ 909998 h 3797612"/>
              <a:gd name="connsiteX6538" fmla="*/ 1510089 w 3911893"/>
              <a:gd name="connsiteY6538" fmla="*/ 918009 h 3797612"/>
              <a:gd name="connsiteX6539" fmla="*/ 1511083 w 3911893"/>
              <a:gd name="connsiteY6539" fmla="*/ 914877 h 3797612"/>
              <a:gd name="connsiteX6540" fmla="*/ 1516055 w 3911893"/>
              <a:gd name="connsiteY6540" fmla="*/ 905713 h 3797612"/>
              <a:gd name="connsiteX6541" fmla="*/ 1527140 w 3911893"/>
              <a:gd name="connsiteY6541" fmla="*/ 885023 h 3797612"/>
              <a:gd name="connsiteX6542" fmla="*/ 1532441 w 3911893"/>
              <a:gd name="connsiteY6542" fmla="*/ 882668 h 3797612"/>
              <a:gd name="connsiteX6543" fmla="*/ 1533731 w 3911893"/>
              <a:gd name="connsiteY6543" fmla="*/ 877013 h 3797612"/>
              <a:gd name="connsiteX6544" fmla="*/ 1551140 w 3911893"/>
              <a:gd name="connsiteY6544" fmla="*/ 847680 h 3797612"/>
              <a:gd name="connsiteX6545" fmla="*/ 1554793 w 3911893"/>
              <a:gd name="connsiteY6545" fmla="*/ 847327 h 3797612"/>
              <a:gd name="connsiteX6546" fmla="*/ 1557015 w 3911893"/>
              <a:gd name="connsiteY6546" fmla="*/ 832364 h 3797612"/>
              <a:gd name="connsiteX6547" fmla="*/ 1562316 w 3911893"/>
              <a:gd name="connsiteY6547" fmla="*/ 830009 h 3797612"/>
              <a:gd name="connsiteX6548" fmla="*/ 1587606 w 3911893"/>
              <a:gd name="connsiteY6548" fmla="*/ 787011 h 3797612"/>
              <a:gd name="connsiteX6549" fmla="*/ 1585243 w 3911893"/>
              <a:gd name="connsiteY6549" fmla="*/ 781709 h 3797612"/>
              <a:gd name="connsiteX6550" fmla="*/ 1579585 w 3911893"/>
              <a:gd name="connsiteY6550" fmla="*/ 780411 h 3797612"/>
              <a:gd name="connsiteX6551" fmla="*/ 1580300 w 3911893"/>
              <a:gd name="connsiteY6551" fmla="*/ 787716 h 3797612"/>
              <a:gd name="connsiteX6552" fmla="*/ 1558523 w 3911893"/>
              <a:gd name="connsiteY6552" fmla="*/ 810097 h 3797612"/>
              <a:gd name="connsiteX6553" fmla="*/ 1556518 w 3911893"/>
              <a:gd name="connsiteY6553" fmla="*/ 808447 h 3797612"/>
              <a:gd name="connsiteX6554" fmla="*/ 1565114 w 3911893"/>
              <a:gd name="connsiteY6554" fmla="*/ 802087 h 3797612"/>
              <a:gd name="connsiteX6555" fmla="*/ 1562036 w 3911893"/>
              <a:gd name="connsiteY6555" fmla="*/ 789480 h 3797612"/>
              <a:gd name="connsiteX6556" fmla="*/ 1556735 w 3911893"/>
              <a:gd name="connsiteY6556" fmla="*/ 791835 h 3797612"/>
              <a:gd name="connsiteX6557" fmla="*/ 1568626 w 3911893"/>
              <a:gd name="connsiteY6557" fmla="*/ 781469 h 3797612"/>
              <a:gd name="connsiteX6558" fmla="*/ 1573569 w 3911893"/>
              <a:gd name="connsiteY6558" fmla="*/ 775462 h 3797612"/>
              <a:gd name="connsiteX6559" fmla="*/ 1586891 w 3911893"/>
              <a:gd name="connsiteY6559" fmla="*/ 779706 h 3797612"/>
              <a:gd name="connsiteX6560" fmla="*/ 1589471 w 3911893"/>
              <a:gd name="connsiteY6560" fmla="*/ 768396 h 3797612"/>
              <a:gd name="connsiteX6561" fmla="*/ 1582165 w 3911893"/>
              <a:gd name="connsiteY6561" fmla="*/ 769101 h 3797612"/>
              <a:gd name="connsiteX6562" fmla="*/ 1590046 w 3911893"/>
              <a:gd name="connsiteY6562" fmla="*/ 755436 h 3797612"/>
              <a:gd name="connsiteX6563" fmla="*/ 1586968 w 3911893"/>
              <a:gd name="connsiteY6563" fmla="*/ 742829 h 3797612"/>
              <a:gd name="connsiteX6564" fmla="*/ 1592269 w 3911893"/>
              <a:gd name="connsiteY6564" fmla="*/ 740474 h 3797612"/>
              <a:gd name="connsiteX6565" fmla="*/ 1591553 w 3911893"/>
              <a:gd name="connsiteY6565" fmla="*/ 733169 h 3797612"/>
              <a:gd name="connsiteX6566" fmla="*/ 1599217 w 3911893"/>
              <a:gd name="connsiteY6566" fmla="*/ 736116 h 3797612"/>
              <a:gd name="connsiteX6567" fmla="*/ 1606165 w 3911893"/>
              <a:gd name="connsiteY6567" fmla="*/ 731758 h 3797612"/>
              <a:gd name="connsiteX6568" fmla="*/ 1608745 w 3911893"/>
              <a:gd name="connsiteY6568" fmla="*/ 720448 h 3797612"/>
              <a:gd name="connsiteX6569" fmla="*/ 1605667 w 3911893"/>
              <a:gd name="connsiteY6569" fmla="*/ 707841 h 3797612"/>
              <a:gd name="connsiteX6570" fmla="*/ 1616626 w 3911893"/>
              <a:gd name="connsiteY6570" fmla="*/ 706783 h 3797612"/>
              <a:gd name="connsiteX6571" fmla="*/ 1617916 w 3911893"/>
              <a:gd name="connsiteY6571" fmla="*/ 701128 h 3797612"/>
              <a:gd name="connsiteX6572" fmla="*/ 1616963 w 3911893"/>
              <a:gd name="connsiteY6572" fmla="*/ 698954 h 3797612"/>
              <a:gd name="connsiteX6573" fmla="*/ 1619619 w 3911893"/>
              <a:gd name="connsiteY6573" fmla="*/ 697334 h 3797612"/>
              <a:gd name="connsiteX6574" fmla="*/ 1616729 w 3911893"/>
              <a:gd name="connsiteY6574" fmla="*/ 698420 h 3797612"/>
              <a:gd name="connsiteX6575" fmla="*/ 1616963 w 3911893"/>
              <a:gd name="connsiteY6575" fmla="*/ 698954 h 3797612"/>
              <a:gd name="connsiteX6576" fmla="*/ 1608963 w 3911893"/>
              <a:gd name="connsiteY6576" fmla="*/ 703836 h 3797612"/>
              <a:gd name="connsiteX6577" fmla="*/ 1617201 w 3911893"/>
              <a:gd name="connsiteY6577" fmla="*/ 693823 h 3797612"/>
              <a:gd name="connsiteX6578" fmla="*/ 1621211 w 3911893"/>
              <a:gd name="connsiteY6578" fmla="*/ 697123 h 3797612"/>
              <a:gd name="connsiteX6579" fmla="*/ 1612398 w 3911893"/>
              <a:gd name="connsiteY6579" fmla="*/ 720095 h 3797612"/>
              <a:gd name="connsiteX6580" fmla="*/ 1618056 w 3911893"/>
              <a:gd name="connsiteY6580" fmla="*/ 721393 h 3797612"/>
              <a:gd name="connsiteX6581" fmla="*/ 1621709 w 3911893"/>
              <a:gd name="connsiteY6581" fmla="*/ 721040 h 3797612"/>
              <a:gd name="connsiteX6582" fmla="*/ 1622642 w 3911893"/>
              <a:gd name="connsiteY6582" fmla="*/ 711733 h 3797612"/>
              <a:gd name="connsiteX6583" fmla="*/ 1636398 w 3911893"/>
              <a:gd name="connsiteY6583" fmla="*/ 682752 h 3797612"/>
              <a:gd name="connsiteX6584" fmla="*/ 1638978 w 3911893"/>
              <a:gd name="connsiteY6584" fmla="*/ 671442 h 3797612"/>
              <a:gd name="connsiteX6585" fmla="*/ 1626372 w 3911893"/>
              <a:gd name="connsiteY6585" fmla="*/ 674503 h 3797612"/>
              <a:gd name="connsiteX6586" fmla="*/ 1627087 w 3911893"/>
              <a:gd name="connsiteY6586" fmla="*/ 681808 h 3797612"/>
              <a:gd name="connsiteX6587" fmla="*/ 1618848 w 3911893"/>
              <a:gd name="connsiteY6587" fmla="*/ 691820 h 3797612"/>
              <a:gd name="connsiteX6588" fmla="*/ 1622361 w 3911893"/>
              <a:gd name="connsiteY6588" fmla="*/ 671203 h 3797612"/>
              <a:gd name="connsiteX6589" fmla="*/ 1632247 w 3911893"/>
              <a:gd name="connsiteY6589" fmla="*/ 659188 h 3797612"/>
              <a:gd name="connsiteX6590" fmla="*/ 1642491 w 3911893"/>
              <a:gd name="connsiteY6590" fmla="*/ 650825 h 3797612"/>
              <a:gd name="connsiteX6591" fmla="*/ 1646719 w 3911893"/>
              <a:gd name="connsiteY6591" fmla="*/ 637512 h 3797612"/>
              <a:gd name="connsiteX6592" fmla="*/ 1655315 w 3911893"/>
              <a:gd name="connsiteY6592" fmla="*/ 631152 h 3797612"/>
              <a:gd name="connsiteX6593" fmla="*/ 1686838 w 3911893"/>
              <a:gd name="connsiteY6593" fmla="*/ 576491 h 3797612"/>
              <a:gd name="connsiteX6594" fmla="*/ 1695293 w 3911893"/>
              <a:gd name="connsiteY6594" fmla="*/ 549866 h 3797612"/>
              <a:gd name="connsiteX6595" fmla="*/ 1689993 w 3911893"/>
              <a:gd name="connsiteY6595" fmla="*/ 552221 h 3797612"/>
              <a:gd name="connsiteX6596" fmla="*/ 1684117 w 3911893"/>
              <a:gd name="connsiteY6596" fmla="*/ 567536 h 3797612"/>
              <a:gd name="connsiteX6597" fmla="*/ 1675879 w 3911893"/>
              <a:gd name="connsiteY6597" fmla="*/ 577549 h 3797612"/>
              <a:gd name="connsiteX6598" fmla="*/ 1675521 w 3911893"/>
              <a:gd name="connsiteY6598" fmla="*/ 573896 h 3797612"/>
              <a:gd name="connsiteX6599" fmla="*/ 1673516 w 3911893"/>
              <a:gd name="connsiteY6599" fmla="*/ 572246 h 3797612"/>
              <a:gd name="connsiteX6600" fmla="*/ 1641278 w 3911893"/>
              <a:gd name="connsiteY6600" fmla="*/ 619603 h 3797612"/>
              <a:gd name="connsiteX6601" fmla="*/ 1629744 w 3911893"/>
              <a:gd name="connsiteY6601" fmla="*/ 633621 h 3797612"/>
              <a:gd name="connsiteX6602" fmla="*/ 1620433 w 3911893"/>
              <a:gd name="connsiteY6602" fmla="*/ 632676 h 3797612"/>
              <a:gd name="connsiteX6603" fmla="*/ 1627024 w 3911893"/>
              <a:gd name="connsiteY6603" fmla="*/ 624666 h 3797612"/>
              <a:gd name="connsiteX6604" fmla="*/ 1642568 w 3911893"/>
              <a:gd name="connsiteY6604" fmla="*/ 613948 h 3797612"/>
              <a:gd name="connsiteX6605" fmla="*/ 1664920 w 3911893"/>
              <a:gd name="connsiteY6605" fmla="*/ 578607 h 3797612"/>
              <a:gd name="connsiteX6606" fmla="*/ 1668573 w 3911893"/>
              <a:gd name="connsiteY6606" fmla="*/ 578254 h 3797612"/>
              <a:gd name="connsiteX6607" fmla="*/ 1695868 w 3911893"/>
              <a:gd name="connsiteY6607" fmla="*/ 536906 h 3797612"/>
              <a:gd name="connsiteX6608" fmla="*/ 1707759 w 3911893"/>
              <a:gd name="connsiteY6608" fmla="*/ 526540 h 3797612"/>
              <a:gd name="connsiteX6609" fmla="*/ 1713992 w 3911893"/>
              <a:gd name="connsiteY6609" fmla="*/ 514878 h 3797612"/>
              <a:gd name="connsiteX6610" fmla="*/ 1711630 w 3911893"/>
              <a:gd name="connsiteY6610" fmla="*/ 509575 h 3797612"/>
              <a:gd name="connsiteX6611" fmla="*/ 1720226 w 3911893"/>
              <a:gd name="connsiteY6611" fmla="*/ 503215 h 3797612"/>
              <a:gd name="connsiteX6612" fmla="*/ 1728106 w 3911893"/>
              <a:gd name="connsiteY6612" fmla="*/ 489550 h 3797612"/>
              <a:gd name="connsiteX6613" fmla="*/ 1731581 w 3911893"/>
              <a:gd name="connsiteY6613" fmla="*/ 473065 h 3797612"/>
              <a:gd name="connsiteX6614" fmla="*/ 1733624 w 3911893"/>
              <a:gd name="connsiteY6614" fmla="*/ 470582 h 3797612"/>
              <a:gd name="connsiteX6615" fmla="*/ 1733348 w 3911893"/>
              <a:gd name="connsiteY6615" fmla="*/ 469963 h 3797612"/>
              <a:gd name="connsiteX6616" fmla="*/ 1744800 w 3911893"/>
              <a:gd name="connsiteY6616" fmla="*/ 452912 h 3797612"/>
              <a:gd name="connsiteX6617" fmla="*/ 1742795 w 3911893"/>
              <a:gd name="connsiteY6617" fmla="*/ 451262 h 3797612"/>
              <a:gd name="connsiteX6618" fmla="*/ 1731261 w 3911893"/>
              <a:gd name="connsiteY6618" fmla="*/ 465280 h 3797612"/>
              <a:gd name="connsiteX6619" fmla="*/ 1716790 w 3911893"/>
              <a:gd name="connsiteY6619" fmla="*/ 486955 h 3797612"/>
              <a:gd name="connsiteX6620" fmla="*/ 1706189 w 3911893"/>
              <a:gd name="connsiteY6620" fmla="*/ 491666 h 3797612"/>
              <a:gd name="connsiteX6621" fmla="*/ 1701603 w 3911893"/>
              <a:gd name="connsiteY6621" fmla="*/ 501326 h 3797612"/>
              <a:gd name="connsiteX6622" fmla="*/ 1699598 w 3911893"/>
              <a:gd name="connsiteY6622" fmla="*/ 499676 h 3797612"/>
              <a:gd name="connsiteX6623" fmla="*/ 1691360 w 3911893"/>
              <a:gd name="connsiteY6623" fmla="*/ 509689 h 3797612"/>
              <a:gd name="connsiteX6624" fmla="*/ 1671588 w 3911893"/>
              <a:gd name="connsiteY6624" fmla="*/ 533719 h 3797612"/>
              <a:gd name="connsiteX6625" fmla="*/ 1662417 w 3911893"/>
              <a:gd name="connsiteY6625" fmla="*/ 553040 h 3797612"/>
              <a:gd name="connsiteX6626" fmla="*/ 1661702 w 3911893"/>
              <a:gd name="connsiteY6626" fmla="*/ 545735 h 3797612"/>
              <a:gd name="connsiteX6627" fmla="*/ 1654754 w 3911893"/>
              <a:gd name="connsiteY6627" fmla="*/ 550093 h 3797612"/>
              <a:gd name="connsiteX6628" fmla="*/ 1640282 w 3911893"/>
              <a:gd name="connsiteY6628" fmla="*/ 571768 h 3797612"/>
              <a:gd name="connsiteX6629" fmla="*/ 1641215 w 3911893"/>
              <a:gd name="connsiteY6629" fmla="*/ 562461 h 3797612"/>
              <a:gd name="connsiteX6630" fmla="*/ 1635914 w 3911893"/>
              <a:gd name="connsiteY6630" fmla="*/ 564816 h 3797612"/>
              <a:gd name="connsiteX6631" fmla="*/ 1636987 w 3911893"/>
              <a:gd name="connsiteY6631" fmla="*/ 575773 h 3797612"/>
              <a:gd name="connsiteX6632" fmla="*/ 1629681 w 3911893"/>
              <a:gd name="connsiteY6632" fmla="*/ 576479 h 3797612"/>
              <a:gd name="connsiteX6633" fmla="*/ 1633691 w 3911893"/>
              <a:gd name="connsiteY6633" fmla="*/ 579779 h 3797612"/>
              <a:gd name="connsiteX6634" fmla="*/ 1628391 w 3911893"/>
              <a:gd name="connsiteY6634" fmla="*/ 582134 h 3797612"/>
              <a:gd name="connsiteX6635" fmla="*/ 1622793 w 3911893"/>
              <a:gd name="connsiteY6635" fmla="*/ 595579 h 3797612"/>
              <a:gd name="connsiteX6636" fmla="*/ 1614984 w 3911893"/>
              <a:gd name="connsiteY6636" fmla="*/ 602822 h 3797612"/>
              <a:gd name="connsiteX6637" fmla="*/ 1615086 w 3911893"/>
              <a:gd name="connsiteY6637" fmla="*/ 599837 h 3797612"/>
              <a:gd name="connsiteX6638" fmla="*/ 1615210 w 3911893"/>
              <a:gd name="connsiteY6638" fmla="*/ 598154 h 3797612"/>
              <a:gd name="connsiteX6639" fmla="*/ 1615048 w 3911893"/>
              <a:gd name="connsiteY6639" fmla="*/ 598861 h 3797612"/>
              <a:gd name="connsiteX6640" fmla="*/ 1614108 w 3911893"/>
              <a:gd name="connsiteY6640" fmla="*/ 602983 h 3797612"/>
              <a:gd name="connsiteX6641" fmla="*/ 1612489 w 3911893"/>
              <a:gd name="connsiteY6641" fmla="*/ 589199 h 3797612"/>
              <a:gd name="connsiteX6642" fmla="*/ 1616142 w 3911893"/>
              <a:gd name="connsiteY6642" fmla="*/ 588847 h 3797612"/>
              <a:gd name="connsiteX6643" fmla="*/ 1615427 w 3911893"/>
              <a:gd name="connsiteY6643" fmla="*/ 581542 h 3797612"/>
              <a:gd name="connsiteX6644" fmla="*/ 1628251 w 3911893"/>
              <a:gd name="connsiteY6644" fmla="*/ 561869 h 3797612"/>
              <a:gd name="connsiteX6645" fmla="*/ 1635199 w 3911893"/>
              <a:gd name="connsiteY6645" fmla="*/ 557511 h 3797612"/>
              <a:gd name="connsiteX6646" fmla="*/ 1643795 w 3911893"/>
              <a:gd name="connsiteY6646" fmla="*/ 551151 h 3797612"/>
              <a:gd name="connsiteX6647" fmla="*/ 1635774 w 3911893"/>
              <a:gd name="connsiteY6647" fmla="*/ 544551 h 3797612"/>
              <a:gd name="connsiteX6648" fmla="*/ 1637422 w 3911893"/>
              <a:gd name="connsiteY6648" fmla="*/ 542549 h 3797612"/>
              <a:gd name="connsiteX6649" fmla="*/ 1643437 w 3911893"/>
              <a:gd name="connsiteY6649" fmla="*/ 547498 h 3797612"/>
              <a:gd name="connsiteX6650" fmla="*/ 1655903 w 3911893"/>
              <a:gd name="connsiteY6650" fmla="*/ 524173 h 3797612"/>
              <a:gd name="connsiteX6651" fmla="*/ 1655188 w 3911893"/>
              <a:gd name="connsiteY6651" fmla="*/ 516868 h 3797612"/>
              <a:gd name="connsiteX6652" fmla="*/ 1658483 w 3911893"/>
              <a:gd name="connsiteY6652" fmla="*/ 512863 h 3797612"/>
              <a:gd name="connsiteX6653" fmla="*/ 1657193 w 3911893"/>
              <a:gd name="connsiteY6653" fmla="*/ 518518 h 3797612"/>
              <a:gd name="connsiteX6654" fmla="*/ 1660107 w 3911893"/>
              <a:gd name="connsiteY6654" fmla="*/ 517224 h 3797612"/>
              <a:gd name="connsiteX6655" fmla="*/ 1661237 w 3911893"/>
              <a:gd name="connsiteY6655" fmla="*/ 518329 h 3797612"/>
              <a:gd name="connsiteX6656" fmla="*/ 1682406 w 3911893"/>
              <a:gd name="connsiteY6656" fmla="*/ 512397 h 3797612"/>
              <a:gd name="connsiteX6657" fmla="*/ 1677681 w 3911893"/>
              <a:gd name="connsiteY6657" fmla="*/ 501792 h 3797612"/>
              <a:gd name="connsiteX6658" fmla="*/ 1678971 w 3911893"/>
              <a:gd name="connsiteY6658" fmla="*/ 496137 h 3797612"/>
              <a:gd name="connsiteX6659" fmla="*/ 1686277 w 3911893"/>
              <a:gd name="connsiteY6659" fmla="*/ 495432 h 3797612"/>
              <a:gd name="connsiteX6660" fmla="*/ 1688142 w 3911893"/>
              <a:gd name="connsiteY6660" fmla="*/ 476817 h 3797612"/>
              <a:gd name="connsiteX6661" fmla="*/ 1693442 w 3911893"/>
              <a:gd name="connsiteY6661" fmla="*/ 474462 h 3797612"/>
              <a:gd name="connsiteX6662" fmla="*/ 1700965 w 3911893"/>
              <a:gd name="connsiteY6662" fmla="*/ 457144 h 3797612"/>
              <a:gd name="connsiteX6663" fmla="*/ 1717800 w 3911893"/>
              <a:gd name="connsiteY6663" fmla="*/ 440771 h 3797612"/>
              <a:gd name="connsiteX6664" fmla="*/ 1718174 w 3911893"/>
              <a:gd name="connsiteY6664" fmla="*/ 432326 h 3797612"/>
              <a:gd name="connsiteX6665" fmla="*/ 1720251 w 3911893"/>
              <a:gd name="connsiteY6665" fmla="*/ 430881 h 3797612"/>
              <a:gd name="connsiteX6666" fmla="*/ 1720308 w 3911893"/>
              <a:gd name="connsiteY6666" fmla="*/ 431081 h 3797612"/>
              <a:gd name="connsiteX6667" fmla="*/ 1721038 w 3911893"/>
              <a:gd name="connsiteY6667" fmla="*/ 430334 h 3797612"/>
              <a:gd name="connsiteX6668" fmla="*/ 1725680 w 3911893"/>
              <a:gd name="connsiteY6668" fmla="*/ 427106 h 3797612"/>
              <a:gd name="connsiteX6669" fmla="*/ 1723948 w 3911893"/>
              <a:gd name="connsiteY6669" fmla="*/ 427359 h 3797612"/>
              <a:gd name="connsiteX6670" fmla="*/ 1721038 w 3911893"/>
              <a:gd name="connsiteY6670" fmla="*/ 430334 h 3797612"/>
              <a:gd name="connsiteX6671" fmla="*/ 1720251 w 3911893"/>
              <a:gd name="connsiteY6671" fmla="*/ 430881 h 3797612"/>
              <a:gd name="connsiteX6672" fmla="*/ 1719999 w 3911893"/>
              <a:gd name="connsiteY6672" fmla="*/ 429987 h 3797612"/>
              <a:gd name="connsiteX6673" fmla="*/ 1728260 w 3911893"/>
              <a:gd name="connsiteY6673" fmla="*/ 415796 h 3797612"/>
              <a:gd name="connsiteX6674" fmla="*/ 1736690 w 3911893"/>
              <a:gd name="connsiteY6674" fmla="*/ 414982 h 3797612"/>
              <a:gd name="connsiteX6675" fmla="*/ 1737616 w 3911893"/>
              <a:gd name="connsiteY6675" fmla="*/ 417197 h 3797612"/>
              <a:gd name="connsiteX6676" fmla="*/ 1739219 w 3911893"/>
              <a:gd name="connsiteY6676" fmla="*/ 414737 h 3797612"/>
              <a:gd name="connsiteX6677" fmla="*/ 1737849 w 3911893"/>
              <a:gd name="connsiteY6677" fmla="*/ 414870 h 3797612"/>
              <a:gd name="connsiteX6678" fmla="*/ 1736690 w 3911893"/>
              <a:gd name="connsiteY6678" fmla="*/ 414982 h 3797612"/>
              <a:gd name="connsiteX6679" fmla="*/ 1735209 w 3911893"/>
              <a:gd name="connsiteY6679" fmla="*/ 411438 h 3797612"/>
              <a:gd name="connsiteX6680" fmla="*/ 1737214 w 3911893"/>
              <a:gd name="connsiteY6680" fmla="*/ 413088 h 3797612"/>
              <a:gd name="connsiteX6681" fmla="*/ 1740152 w 3911893"/>
              <a:gd name="connsiteY6681" fmla="*/ 405430 h 3797612"/>
              <a:gd name="connsiteX6682" fmla="*/ 1736141 w 3911893"/>
              <a:gd name="connsiteY6682" fmla="*/ 402131 h 3797612"/>
              <a:gd name="connsiteX6683" fmla="*/ 1752975 w 3911893"/>
              <a:gd name="connsiteY6683" fmla="*/ 385757 h 3797612"/>
              <a:gd name="connsiteX6684" fmla="*/ 1748748 w 3911893"/>
              <a:gd name="connsiteY6684" fmla="*/ 399070 h 3797612"/>
              <a:gd name="connsiteX6685" fmla="*/ 1756053 w 3911893"/>
              <a:gd name="connsiteY6685" fmla="*/ 398365 h 3797612"/>
              <a:gd name="connsiteX6686" fmla="*/ 1759673 w 3911893"/>
              <a:gd name="connsiteY6686" fmla="*/ 386967 h 3797612"/>
              <a:gd name="connsiteX6687" fmla="*/ 1760663 w 3911893"/>
              <a:gd name="connsiteY6687" fmla="*/ 386376 h 3797612"/>
              <a:gd name="connsiteX6688" fmla="*/ 1772530 w 3911893"/>
              <a:gd name="connsiteY6688" fmla="*/ 378339 h 3797612"/>
              <a:gd name="connsiteX6689" fmla="*/ 1770167 w 3911893"/>
              <a:gd name="connsiteY6689" fmla="*/ 373036 h 3797612"/>
              <a:gd name="connsiteX6690" fmla="*/ 1767804 w 3911893"/>
              <a:gd name="connsiteY6690" fmla="*/ 367734 h 3797612"/>
              <a:gd name="connsiteX6691" fmla="*/ 1762504 w 3911893"/>
              <a:gd name="connsiteY6691" fmla="*/ 370089 h 3797612"/>
              <a:gd name="connsiteX6692" fmla="*/ 1782276 w 3911893"/>
              <a:gd name="connsiteY6692" fmla="*/ 346059 h 3797612"/>
              <a:gd name="connsiteX6693" fmla="*/ 1782739 w 3911893"/>
              <a:gd name="connsiteY6693" fmla="*/ 350795 h 3797612"/>
              <a:gd name="connsiteX6694" fmla="*/ 1780852 w 3911893"/>
              <a:gd name="connsiteY6694" fmla="*/ 350344 h 3797612"/>
              <a:gd name="connsiteX6695" fmla="*/ 1779299 w 3911893"/>
              <a:gd name="connsiteY6695" fmla="*/ 353317 h 3797612"/>
              <a:gd name="connsiteX6696" fmla="*/ 1782068 w 3911893"/>
              <a:gd name="connsiteY6696" fmla="*/ 353352 h 3797612"/>
              <a:gd name="connsiteX6697" fmla="*/ 1780053 w 3911893"/>
              <a:gd name="connsiteY6697" fmla="*/ 361021 h 3797612"/>
              <a:gd name="connsiteX6698" fmla="*/ 1790297 w 3911893"/>
              <a:gd name="connsiteY6698" fmla="*/ 352658 h 3797612"/>
              <a:gd name="connsiteX6699" fmla="*/ 1789939 w 3911893"/>
              <a:gd name="connsiteY6699" fmla="*/ 349006 h 3797612"/>
              <a:gd name="connsiteX6700" fmla="*/ 1793592 w 3911893"/>
              <a:gd name="connsiteY6700" fmla="*/ 348653 h 3797612"/>
              <a:gd name="connsiteX6701" fmla="*/ 1794882 w 3911893"/>
              <a:gd name="connsiteY6701" fmla="*/ 342998 h 3797612"/>
              <a:gd name="connsiteX6702" fmla="*/ 1795080 w 3911893"/>
              <a:gd name="connsiteY6702" fmla="*/ 338543 h 3797612"/>
              <a:gd name="connsiteX6703" fmla="*/ 1796438 w 3911893"/>
              <a:gd name="connsiteY6703" fmla="*/ 336207 h 3797612"/>
              <a:gd name="connsiteX6704" fmla="*/ 1803031 w 3911893"/>
              <a:gd name="connsiteY6704" fmla="*/ 332072 h 3797612"/>
              <a:gd name="connsiteX6705" fmla="*/ 1804768 w 3911893"/>
              <a:gd name="connsiteY6705" fmla="*/ 330983 h 3797612"/>
              <a:gd name="connsiteX6706" fmla="*/ 1808468 w 3911893"/>
              <a:gd name="connsiteY6706" fmla="*/ 319334 h 3797612"/>
              <a:gd name="connsiteX6707" fmla="*/ 1808644 w 3911893"/>
              <a:gd name="connsiteY6707" fmla="*/ 318779 h 3797612"/>
              <a:gd name="connsiteX6708" fmla="*/ 1811001 w 3911893"/>
              <a:gd name="connsiteY6708" fmla="*/ 319320 h 3797612"/>
              <a:gd name="connsiteX6709" fmla="*/ 1809441 w 3911893"/>
              <a:gd name="connsiteY6709" fmla="*/ 316837 h 3797612"/>
              <a:gd name="connsiteX6710" fmla="*/ 1809775 w 3911893"/>
              <a:gd name="connsiteY6710" fmla="*/ 316212 h 3797612"/>
              <a:gd name="connsiteX6711" fmla="*/ 1809197 w 3911893"/>
              <a:gd name="connsiteY6711" fmla="*/ 316448 h 3797612"/>
              <a:gd name="connsiteX6712" fmla="*/ 1806633 w 3911893"/>
              <a:gd name="connsiteY6712" fmla="*/ 312368 h 3797612"/>
              <a:gd name="connsiteX6713" fmla="*/ 1810286 w 3911893"/>
              <a:gd name="connsiteY6713" fmla="*/ 312015 h 3797612"/>
              <a:gd name="connsiteX6714" fmla="*/ 1809571 w 3911893"/>
              <a:gd name="connsiteY6714" fmla="*/ 304710 h 3797612"/>
              <a:gd name="connsiteX6715" fmla="*/ 1811576 w 3911893"/>
              <a:gd name="connsiteY6715" fmla="*/ 306360 h 3797612"/>
              <a:gd name="connsiteX6716" fmla="*/ 1815229 w 3911893"/>
              <a:gd name="connsiteY6716" fmla="*/ 306008 h 3797612"/>
              <a:gd name="connsiteX6717" fmla="*/ 1824400 w 3911893"/>
              <a:gd name="connsiteY6717" fmla="*/ 286687 h 3797612"/>
              <a:gd name="connsiteX6718" fmla="*/ 1826763 w 3911893"/>
              <a:gd name="connsiteY6718" fmla="*/ 291990 h 3797612"/>
              <a:gd name="connsiteX6719" fmla="*/ 1834284 w 3911893"/>
              <a:gd name="connsiteY6719" fmla="*/ 286424 h 3797612"/>
              <a:gd name="connsiteX6720" fmla="*/ 1834792 w 3911893"/>
              <a:gd name="connsiteY6720" fmla="*/ 286049 h 3797612"/>
              <a:gd name="connsiteX6721" fmla="*/ 1832961 w 3911893"/>
              <a:gd name="connsiteY6721" fmla="*/ 290268 h 3797612"/>
              <a:gd name="connsiteX6722" fmla="*/ 1835359 w 3911893"/>
              <a:gd name="connsiteY6722" fmla="*/ 285629 h 3797612"/>
              <a:gd name="connsiteX6723" fmla="*/ 1834792 w 3911893"/>
              <a:gd name="connsiteY6723" fmla="*/ 286049 h 3797612"/>
              <a:gd name="connsiteX6724" fmla="*/ 1838297 w 3911893"/>
              <a:gd name="connsiteY6724" fmla="*/ 277972 h 3797612"/>
              <a:gd name="connsiteX6725" fmla="*/ 1839944 w 3911893"/>
              <a:gd name="connsiteY6725" fmla="*/ 275969 h 3797612"/>
              <a:gd name="connsiteX6726" fmla="*/ 1846177 w 3911893"/>
              <a:gd name="connsiteY6726" fmla="*/ 264306 h 3797612"/>
              <a:gd name="connsiteX6727" fmla="*/ 1851120 w 3911893"/>
              <a:gd name="connsiteY6727" fmla="*/ 258299 h 3797612"/>
              <a:gd name="connsiteX6728" fmla="*/ 1845104 w 3911893"/>
              <a:gd name="connsiteY6728" fmla="*/ 253349 h 3797612"/>
              <a:gd name="connsiteX6729" fmla="*/ 1844866 w 3911893"/>
              <a:gd name="connsiteY6729" fmla="*/ 251328 h 3797612"/>
              <a:gd name="connsiteX6730" fmla="*/ 1857353 w 3911893"/>
              <a:gd name="connsiteY6730" fmla="*/ 246636 h 3797612"/>
              <a:gd name="connsiteX6731" fmla="*/ 1854990 w 3911893"/>
              <a:gd name="connsiteY6731" fmla="*/ 241334 h 3797612"/>
              <a:gd name="connsiteX6732" fmla="*/ 1872540 w 3911893"/>
              <a:gd name="connsiteY6732" fmla="*/ 232265 h 3797612"/>
              <a:gd name="connsiteX6733" fmla="*/ 1864302 w 3911893"/>
              <a:gd name="connsiteY6733" fmla="*/ 242278 h 3797612"/>
              <a:gd name="connsiteX6734" fmla="*/ 1870317 w 3911893"/>
              <a:gd name="connsiteY6734" fmla="*/ 247228 h 3797612"/>
              <a:gd name="connsiteX6735" fmla="*/ 1869027 w 3911893"/>
              <a:gd name="connsiteY6735" fmla="*/ 252883 h 3797612"/>
              <a:gd name="connsiteX6736" fmla="*/ 1872323 w 3911893"/>
              <a:gd name="connsiteY6736" fmla="*/ 248878 h 3797612"/>
              <a:gd name="connsiteX6737" fmla="*/ 1872897 w 3911893"/>
              <a:gd name="connsiteY6737" fmla="*/ 235918 h 3797612"/>
              <a:gd name="connsiteX6738" fmla="*/ 1888084 w 3911893"/>
              <a:gd name="connsiteY6738" fmla="*/ 221547 h 3797612"/>
              <a:gd name="connsiteX6739" fmla="*/ 1892670 w 3911893"/>
              <a:gd name="connsiteY6739" fmla="*/ 211887 h 3797612"/>
              <a:gd name="connsiteX6740" fmla="*/ 1877483 w 3911893"/>
              <a:gd name="connsiteY6740" fmla="*/ 226258 h 3797612"/>
              <a:gd name="connsiteX6741" fmla="*/ 1876768 w 3911893"/>
              <a:gd name="connsiteY6741" fmla="*/ 218953 h 3797612"/>
              <a:gd name="connsiteX6742" fmla="*/ 1875589 w 3911893"/>
              <a:gd name="connsiteY6742" fmla="*/ 218499 h 3797612"/>
              <a:gd name="connsiteX6743" fmla="*/ 1877484 w 3911893"/>
              <a:gd name="connsiteY6743" fmla="*/ 214505 h 3797612"/>
              <a:gd name="connsiteX6744" fmla="*/ 1878058 w 3911893"/>
              <a:gd name="connsiteY6744" fmla="*/ 213298 h 3797612"/>
              <a:gd name="connsiteX6745" fmla="*/ 1879348 w 3911893"/>
              <a:gd name="connsiteY6745" fmla="*/ 207643 h 3797612"/>
              <a:gd name="connsiteX6746" fmla="*/ 1870394 w 3911893"/>
              <a:gd name="connsiteY6746" fmla="*/ 210351 h 3797612"/>
              <a:gd name="connsiteX6747" fmla="*/ 1879207 w 3911893"/>
              <a:gd name="connsiteY6747" fmla="*/ 187378 h 3797612"/>
              <a:gd name="connsiteX6748" fmla="*/ 1887803 w 3911893"/>
              <a:gd name="connsiteY6748" fmla="*/ 181018 h 3797612"/>
              <a:gd name="connsiteX6749" fmla="*/ 1884866 w 3911893"/>
              <a:gd name="connsiteY6749" fmla="*/ 188675 h 3797612"/>
              <a:gd name="connsiteX6750" fmla="*/ 1895467 w 3911893"/>
              <a:gd name="connsiteY6750" fmla="*/ 183965 h 3797612"/>
              <a:gd name="connsiteX6751" fmla="*/ 1898047 w 3911893"/>
              <a:gd name="connsiteY6751" fmla="*/ 172655 h 3797612"/>
              <a:gd name="connsiteX6752" fmla="*/ 1895684 w 3911893"/>
              <a:gd name="connsiteY6752" fmla="*/ 167352 h 3797612"/>
              <a:gd name="connsiteX6753" fmla="*/ 1894611 w 3911893"/>
              <a:gd name="connsiteY6753" fmla="*/ 156395 h 3797612"/>
              <a:gd name="connsiteX6754" fmla="*/ 1888953 w 3911893"/>
              <a:gd name="connsiteY6754" fmla="*/ 155098 h 3797612"/>
              <a:gd name="connsiteX6755" fmla="*/ 1885300 w 3911893"/>
              <a:gd name="connsiteY6755" fmla="*/ 155450 h 3797612"/>
              <a:gd name="connsiteX6756" fmla="*/ 1886016 w 3911893"/>
              <a:gd name="connsiteY6756" fmla="*/ 162755 h 3797612"/>
              <a:gd name="connsiteX6757" fmla="*/ 1879425 w 3911893"/>
              <a:gd name="connsiteY6757" fmla="*/ 170765 h 3797612"/>
              <a:gd name="connsiteX6758" fmla="*/ 1879067 w 3911893"/>
              <a:gd name="connsiteY6758" fmla="*/ 167113 h 3797612"/>
              <a:gd name="connsiteX6759" fmla="*/ 1873409 w 3911893"/>
              <a:gd name="connsiteY6759" fmla="*/ 165816 h 3797612"/>
              <a:gd name="connsiteX6760" fmla="*/ 1874699 w 3911893"/>
              <a:gd name="connsiteY6760" fmla="*/ 160161 h 3797612"/>
              <a:gd name="connsiteX6761" fmla="*/ 1865746 w 3911893"/>
              <a:gd name="connsiteY6761" fmla="*/ 162869 h 3797612"/>
              <a:gd name="connsiteX6762" fmla="*/ 1860088 w 3911893"/>
              <a:gd name="connsiteY6762" fmla="*/ 161572 h 3797612"/>
              <a:gd name="connsiteX6763" fmla="*/ 1858798 w 3911893"/>
              <a:gd name="connsiteY6763" fmla="*/ 167227 h 3797612"/>
              <a:gd name="connsiteX6764" fmla="*/ 1862450 w 3911893"/>
              <a:gd name="connsiteY6764" fmla="*/ 166874 h 3797612"/>
              <a:gd name="connsiteX6765" fmla="*/ 1862233 w 3911893"/>
              <a:gd name="connsiteY6765" fmla="*/ 183486 h 3797612"/>
              <a:gd name="connsiteX6766" fmla="*/ 1855285 w 3911893"/>
              <a:gd name="connsiteY6766" fmla="*/ 187844 h 3797612"/>
              <a:gd name="connsiteX6767" fmla="*/ 1859949 w 3911893"/>
              <a:gd name="connsiteY6767" fmla="*/ 196336 h 3797612"/>
              <a:gd name="connsiteX6768" fmla="*/ 1847762 w 3911893"/>
              <a:gd name="connsiteY6768" fmla="*/ 205162 h 3797612"/>
              <a:gd name="connsiteX6769" fmla="*/ 1846829 w 3911893"/>
              <a:gd name="connsiteY6769" fmla="*/ 214469 h 3797612"/>
              <a:gd name="connsiteX6770" fmla="*/ 1841528 w 3911893"/>
              <a:gd name="connsiteY6770" fmla="*/ 216825 h 3797612"/>
              <a:gd name="connsiteX6771" fmla="*/ 1840813 w 3911893"/>
              <a:gd name="connsiteY6771" fmla="*/ 209520 h 3797612"/>
              <a:gd name="connsiteX6772" fmla="*/ 1829855 w 3911893"/>
              <a:gd name="connsiteY6772" fmla="*/ 210578 h 3797612"/>
              <a:gd name="connsiteX6773" fmla="*/ 1823622 w 3911893"/>
              <a:gd name="connsiteY6773" fmla="*/ 222240 h 3797612"/>
              <a:gd name="connsiteX6774" fmla="*/ 1813736 w 3911893"/>
              <a:gd name="connsiteY6774" fmla="*/ 234256 h 3797612"/>
              <a:gd name="connsiteX6775" fmla="*/ 1811730 w 3911893"/>
              <a:gd name="connsiteY6775" fmla="*/ 232606 h 3797612"/>
              <a:gd name="connsiteX6776" fmla="*/ 1817248 w 3911893"/>
              <a:gd name="connsiteY6776" fmla="*/ 213638 h 3797612"/>
              <a:gd name="connsiteX6777" fmla="*/ 1810160 w 3911893"/>
              <a:gd name="connsiteY6777" fmla="*/ 197731 h 3797612"/>
              <a:gd name="connsiteX6778" fmla="*/ 1826637 w 3911893"/>
              <a:gd name="connsiteY6778" fmla="*/ 177706 h 3797612"/>
              <a:gd name="connsiteX6779" fmla="*/ 1828642 w 3911893"/>
              <a:gd name="connsiteY6779" fmla="*/ 179355 h 3797612"/>
              <a:gd name="connsiteX6780" fmla="*/ 1823699 w 3911893"/>
              <a:gd name="connsiteY6780" fmla="*/ 185363 h 3797612"/>
              <a:gd name="connsiteX6781" fmla="*/ 1831004 w 3911893"/>
              <a:gd name="connsiteY6781" fmla="*/ 184658 h 3797612"/>
              <a:gd name="connsiteX6782" fmla="*/ 1842538 w 3911893"/>
              <a:gd name="connsiteY6782" fmla="*/ 170640 h 3797612"/>
              <a:gd name="connsiteX6783" fmla="*/ 1846191 w 3911893"/>
              <a:gd name="connsiteY6783" fmla="*/ 170287 h 3797612"/>
              <a:gd name="connsiteX6784" fmla="*/ 1849129 w 3911893"/>
              <a:gd name="connsiteY6784" fmla="*/ 162630 h 3797612"/>
              <a:gd name="connsiteX6785" fmla="*/ 1839818 w 3911893"/>
              <a:gd name="connsiteY6785" fmla="*/ 161685 h 3797612"/>
              <a:gd name="connsiteX6786" fmla="*/ 1842756 w 3911893"/>
              <a:gd name="connsiteY6786" fmla="*/ 154028 h 3797612"/>
              <a:gd name="connsiteX6787" fmla="*/ 1837455 w 3911893"/>
              <a:gd name="connsiteY6787" fmla="*/ 156383 h 3797612"/>
              <a:gd name="connsiteX6788" fmla="*/ 1833444 w 3911893"/>
              <a:gd name="connsiteY6788" fmla="*/ 153083 h 3797612"/>
              <a:gd name="connsiteX6789" fmla="*/ 1836382 w 3911893"/>
              <a:gd name="connsiteY6789" fmla="*/ 145426 h 3797612"/>
              <a:gd name="connsiteX6790" fmla="*/ 1839803 w 3911893"/>
              <a:gd name="connsiteY6790" fmla="*/ 145095 h 3797612"/>
              <a:gd name="connsiteX6791" fmla="*/ 1840171 w 3911893"/>
              <a:gd name="connsiteY6791" fmla="*/ 149697 h 3797612"/>
              <a:gd name="connsiteX6792" fmla="*/ 1865388 w 3911893"/>
              <a:gd name="connsiteY6792" fmla="*/ 159216 h 3797612"/>
              <a:gd name="connsiteX6793" fmla="*/ 1867036 w 3911893"/>
              <a:gd name="connsiteY6793" fmla="*/ 157214 h 3797612"/>
              <a:gd name="connsiteX6794" fmla="*/ 1867968 w 3911893"/>
              <a:gd name="connsiteY6794" fmla="*/ 147906 h 3797612"/>
              <a:gd name="connsiteX6795" fmla="*/ 1878927 w 3911893"/>
              <a:gd name="connsiteY6795" fmla="*/ 146848 h 3797612"/>
              <a:gd name="connsiteX6796" fmla="*/ 1881865 w 3911893"/>
              <a:gd name="connsiteY6796" fmla="*/ 139191 h 3797612"/>
              <a:gd name="connsiteX6797" fmla="*/ 1880792 w 3911893"/>
              <a:gd name="connsiteY6797" fmla="*/ 128233 h 3797612"/>
              <a:gd name="connsiteX6798" fmla="*/ 1875134 w 3911893"/>
              <a:gd name="connsiteY6798" fmla="*/ 126936 h 3797612"/>
              <a:gd name="connsiteX6799" fmla="*/ 1878429 w 3911893"/>
              <a:gd name="connsiteY6799" fmla="*/ 122931 h 3797612"/>
              <a:gd name="connsiteX6800" fmla="*/ 1872771 w 3911893"/>
              <a:gd name="connsiteY6800" fmla="*/ 121634 h 3797612"/>
              <a:gd name="connsiteX6801" fmla="*/ 1868403 w 3911893"/>
              <a:gd name="connsiteY6801" fmla="*/ 114682 h 3797612"/>
              <a:gd name="connsiteX6802" fmla="*/ 1875351 w 3911893"/>
              <a:gd name="connsiteY6802" fmla="*/ 110324 h 3797612"/>
              <a:gd name="connsiteX6803" fmla="*/ 1883015 w 3911893"/>
              <a:gd name="connsiteY6803" fmla="*/ 113271 h 3797612"/>
              <a:gd name="connsiteX6804" fmla="*/ 1887383 w 3911893"/>
              <a:gd name="connsiteY6804" fmla="*/ 120223 h 3797612"/>
              <a:gd name="connsiteX6805" fmla="*/ 1895046 w 3911893"/>
              <a:gd name="connsiteY6805" fmla="*/ 123170 h 3797612"/>
              <a:gd name="connsiteX6806" fmla="*/ 1902352 w 3911893"/>
              <a:gd name="connsiteY6806" fmla="*/ 122465 h 3797612"/>
              <a:gd name="connsiteX6807" fmla="*/ 1910233 w 3911893"/>
              <a:gd name="connsiteY6807" fmla="*/ 108800 h 3797612"/>
              <a:gd name="connsiteX6808" fmla="*/ 1911165 w 3911893"/>
              <a:gd name="connsiteY6808" fmla="*/ 99492 h 3797612"/>
              <a:gd name="connsiteX6809" fmla="*/ 1924190 w 3911893"/>
              <a:gd name="connsiteY6809" fmla="*/ 101443 h 3797612"/>
              <a:gd name="connsiteX6810" fmla="*/ 1923197 w 3911893"/>
              <a:gd name="connsiteY6810" fmla="*/ 109391 h 3797612"/>
              <a:gd name="connsiteX6811" fmla="*/ 1919186 w 3911893"/>
              <a:gd name="connsiteY6811" fmla="*/ 106092 h 3797612"/>
              <a:gd name="connsiteX6812" fmla="*/ 1911880 w 3911893"/>
              <a:gd name="connsiteY6812" fmla="*/ 106797 h 3797612"/>
              <a:gd name="connsiteX6813" fmla="*/ 1911961 w 3911893"/>
              <a:gd name="connsiteY6813" fmla="*/ 107630 h 3797612"/>
              <a:gd name="connsiteX6814" fmla="*/ 1911710 w 3911893"/>
              <a:gd name="connsiteY6814" fmla="*/ 107706 h 3797612"/>
              <a:gd name="connsiteX6815" fmla="*/ 1904357 w 3911893"/>
              <a:gd name="connsiteY6815" fmla="*/ 124115 h 3797612"/>
              <a:gd name="connsiteX6816" fmla="*/ 1908746 w 3911893"/>
              <a:gd name="connsiteY6816" fmla="*/ 123691 h 3797612"/>
              <a:gd name="connsiteX6817" fmla="*/ 1901777 w 3911893"/>
              <a:gd name="connsiteY6817" fmla="*/ 135425 h 3797612"/>
              <a:gd name="connsiteX6818" fmla="*/ 1904855 w 3911893"/>
              <a:gd name="connsiteY6818" fmla="*/ 148032 h 3797612"/>
              <a:gd name="connsiteX6819" fmla="*/ 1898264 w 3911893"/>
              <a:gd name="connsiteY6819" fmla="*/ 156042 h 3797612"/>
              <a:gd name="connsiteX6820" fmla="*/ 1898622 w 3911893"/>
              <a:gd name="connsiteY6820" fmla="*/ 159695 h 3797612"/>
              <a:gd name="connsiteX6821" fmla="*/ 1908866 w 3911893"/>
              <a:gd name="connsiteY6821" fmla="*/ 151332 h 3797612"/>
              <a:gd name="connsiteX6822" fmla="*/ 1906285 w 3911893"/>
              <a:gd name="connsiteY6822" fmla="*/ 162642 h 3797612"/>
              <a:gd name="connsiteX6823" fmla="*/ 1897830 w 3911893"/>
              <a:gd name="connsiteY6823" fmla="*/ 189267 h 3797612"/>
              <a:gd name="connsiteX6824" fmla="*/ 1908073 w 3911893"/>
              <a:gd name="connsiteY6824" fmla="*/ 180904 h 3797612"/>
              <a:gd name="connsiteX6825" fmla="*/ 1912441 w 3911893"/>
              <a:gd name="connsiteY6825" fmla="*/ 187856 h 3797612"/>
              <a:gd name="connsiteX6826" fmla="*/ 1909504 w 3911893"/>
              <a:gd name="connsiteY6826" fmla="*/ 195514 h 3797612"/>
              <a:gd name="connsiteX6827" fmla="*/ 1905276 w 3911893"/>
              <a:gd name="connsiteY6827" fmla="*/ 208826 h 3797612"/>
              <a:gd name="connsiteX6828" fmla="*/ 1914945 w 3911893"/>
              <a:gd name="connsiteY6828" fmla="*/ 213423 h 3797612"/>
              <a:gd name="connsiteX6829" fmla="*/ 1912007 w 3911893"/>
              <a:gd name="connsiteY6829" fmla="*/ 221081 h 3797612"/>
              <a:gd name="connsiteX6830" fmla="*/ 1904701 w 3911893"/>
              <a:gd name="connsiteY6830" fmla="*/ 221786 h 3797612"/>
              <a:gd name="connsiteX6831" fmla="*/ 1897535 w 3911893"/>
              <a:gd name="connsiteY6831" fmla="*/ 242757 h 3797612"/>
              <a:gd name="connsiteX6832" fmla="*/ 1885644 w 3911893"/>
              <a:gd name="connsiteY6832" fmla="*/ 253122 h 3797612"/>
              <a:gd name="connsiteX6833" fmla="*/ 1889245 w 3911893"/>
              <a:gd name="connsiteY6833" fmla="*/ 253947 h 3797612"/>
              <a:gd name="connsiteX6834" fmla="*/ 1891660 w 3911893"/>
              <a:gd name="connsiteY6834" fmla="*/ 258072 h 3797612"/>
              <a:gd name="connsiteX6835" fmla="*/ 1897893 w 3911893"/>
              <a:gd name="connsiteY6835" fmla="*/ 246409 h 3797612"/>
              <a:gd name="connsiteX6836" fmla="*/ 1903909 w 3911893"/>
              <a:gd name="connsiteY6836" fmla="*/ 251359 h 3797612"/>
              <a:gd name="connsiteX6837" fmla="*/ 1898966 w 3911893"/>
              <a:gd name="connsiteY6837" fmla="*/ 257366 h 3797612"/>
              <a:gd name="connsiteX6838" fmla="*/ 1902976 w 3911893"/>
              <a:gd name="connsiteY6838" fmla="*/ 260666 h 3797612"/>
              <a:gd name="connsiteX6839" fmla="*/ 1903334 w 3911893"/>
              <a:gd name="connsiteY6839" fmla="*/ 264318 h 3797612"/>
              <a:gd name="connsiteX6840" fmla="*/ 1908992 w 3911893"/>
              <a:gd name="connsiteY6840" fmla="*/ 265616 h 3797612"/>
              <a:gd name="connsiteX6841" fmla="*/ 1915582 w 3911893"/>
              <a:gd name="connsiteY6841" fmla="*/ 257606 h 3797612"/>
              <a:gd name="connsiteX6842" fmla="*/ 1917945 w 3911893"/>
              <a:gd name="connsiteY6842" fmla="*/ 262908 h 3797612"/>
              <a:gd name="connsiteX6843" fmla="*/ 1936503 w 3911893"/>
              <a:gd name="connsiteY6843" fmla="*/ 261116 h 3797612"/>
              <a:gd name="connsiteX6844" fmla="*/ 1936317 w 3911893"/>
              <a:gd name="connsiteY6844" fmla="*/ 261652 h 3797612"/>
              <a:gd name="connsiteX6845" fmla="*/ 1939863 w 3911893"/>
              <a:gd name="connsiteY6845" fmla="*/ 260792 h 3797612"/>
              <a:gd name="connsiteX6846" fmla="*/ 1937123 w 3911893"/>
              <a:gd name="connsiteY6846" fmla="*/ 261056 h 3797612"/>
              <a:gd name="connsiteX6847" fmla="*/ 1936503 w 3911893"/>
              <a:gd name="connsiteY6847" fmla="*/ 261116 h 3797612"/>
              <a:gd name="connsiteX6848" fmla="*/ 1939148 w 3911893"/>
              <a:gd name="connsiteY6848" fmla="*/ 253487 h 3797612"/>
              <a:gd name="connsiteX6849" fmla="*/ 1941511 w 3911893"/>
              <a:gd name="connsiteY6849" fmla="*/ 258789 h 3797612"/>
              <a:gd name="connsiteX6850" fmla="*/ 1957055 w 3911893"/>
              <a:gd name="connsiteY6850" fmla="*/ 248071 h 3797612"/>
              <a:gd name="connsiteX6851" fmla="*/ 1954334 w 3911893"/>
              <a:gd name="connsiteY6851" fmla="*/ 239116 h 3797612"/>
              <a:gd name="connsiteX6852" fmla="*/ 1961640 w 3911893"/>
              <a:gd name="connsiteY6852" fmla="*/ 238411 h 3797612"/>
              <a:gd name="connsiteX6853" fmla="*/ 1960350 w 3911893"/>
              <a:gd name="connsiteY6853" fmla="*/ 244066 h 3797612"/>
              <a:gd name="connsiteX6854" fmla="*/ 1965293 w 3911893"/>
              <a:gd name="connsiteY6854" fmla="*/ 238058 h 3797612"/>
              <a:gd name="connsiteX6855" fmla="*/ 1964578 w 3911893"/>
              <a:gd name="connsiteY6855" fmla="*/ 230753 h 3797612"/>
              <a:gd name="connsiteX6856" fmla="*/ 1962215 w 3911893"/>
              <a:gd name="connsiteY6856" fmla="*/ 225451 h 3797612"/>
              <a:gd name="connsiteX6857" fmla="*/ 1968231 w 3911893"/>
              <a:gd name="connsiteY6857" fmla="*/ 230400 h 3797612"/>
              <a:gd name="connsiteX6858" fmla="*/ 1982127 w 3911893"/>
              <a:gd name="connsiteY6858" fmla="*/ 221685 h 3797612"/>
              <a:gd name="connsiteX6859" fmla="*/ 1985640 w 3911893"/>
              <a:gd name="connsiteY6859" fmla="*/ 201067 h 3797612"/>
              <a:gd name="connsiteX6860" fmla="*/ 1990941 w 3911893"/>
              <a:gd name="connsiteY6860" fmla="*/ 198712 h 3797612"/>
              <a:gd name="connsiteX6861" fmla="*/ 1989510 w 3911893"/>
              <a:gd name="connsiteY6861" fmla="*/ 184102 h 3797612"/>
              <a:gd name="connsiteX6862" fmla="*/ 1999915 w 3911893"/>
              <a:gd name="connsiteY6862" fmla="*/ 175032 h 3797612"/>
              <a:gd name="connsiteX6863" fmla="*/ 2000919 w 3911893"/>
              <a:gd name="connsiteY6863" fmla="*/ 174158 h 3797612"/>
              <a:gd name="connsiteX6864" fmla="*/ 2000797 w 3911893"/>
              <a:gd name="connsiteY6864" fmla="*/ 174471 h 3797612"/>
              <a:gd name="connsiteX6865" fmla="*/ 1998518 w 3911893"/>
              <a:gd name="connsiteY6865" fmla="*/ 177241 h 3797612"/>
              <a:gd name="connsiteX6866" fmla="*/ 1998106 w 3911893"/>
              <a:gd name="connsiteY6866" fmla="*/ 177742 h 3797612"/>
              <a:gd name="connsiteX6867" fmla="*/ 1999187 w 3911893"/>
              <a:gd name="connsiteY6867" fmla="*/ 178632 h 3797612"/>
              <a:gd name="connsiteX6868" fmla="*/ 1998581 w 3911893"/>
              <a:gd name="connsiteY6868" fmla="*/ 180199 h 3797612"/>
              <a:gd name="connsiteX6869" fmla="*/ 1994236 w 3911893"/>
              <a:gd name="connsiteY6869" fmla="*/ 194707 h 3797612"/>
              <a:gd name="connsiteX6870" fmla="*/ 2001542 w 3911893"/>
              <a:gd name="connsiteY6870" fmla="*/ 194002 h 3797612"/>
              <a:gd name="connsiteX6871" fmla="*/ 2010355 w 3911893"/>
              <a:gd name="connsiteY6871" fmla="*/ 171029 h 3797612"/>
              <a:gd name="connsiteX6872" fmla="*/ 2012360 w 3911893"/>
              <a:gd name="connsiteY6872" fmla="*/ 172679 h 3797612"/>
              <a:gd name="connsiteX6873" fmla="*/ 2011785 w 3911893"/>
              <a:gd name="connsiteY6873" fmla="*/ 185639 h 3797612"/>
              <a:gd name="connsiteX6874" fmla="*/ 2003190 w 3911893"/>
              <a:gd name="connsiteY6874" fmla="*/ 191999 h 3797612"/>
              <a:gd name="connsiteX6875" fmla="*/ 2000967 w 3911893"/>
              <a:gd name="connsiteY6875" fmla="*/ 206962 h 3797612"/>
              <a:gd name="connsiteX6876" fmla="*/ 2013931 w 3911893"/>
              <a:gd name="connsiteY6876" fmla="*/ 207553 h 3797612"/>
              <a:gd name="connsiteX6877" fmla="*/ 2014646 w 3911893"/>
              <a:gd name="connsiteY6877" fmla="*/ 214858 h 3797612"/>
              <a:gd name="connsiteX6878" fmla="*/ 2012283 w 3911893"/>
              <a:gd name="connsiteY6878" fmla="*/ 209556 h 3797612"/>
              <a:gd name="connsiteX6879" fmla="*/ 2008630 w 3911893"/>
              <a:gd name="connsiteY6879" fmla="*/ 209908 h 3797612"/>
              <a:gd name="connsiteX6880" fmla="*/ 2003112 w 3911893"/>
              <a:gd name="connsiteY6880" fmla="*/ 228876 h 3797612"/>
              <a:gd name="connsiteX6881" fmla="*/ 1996164 w 3911893"/>
              <a:gd name="connsiteY6881" fmla="*/ 233234 h 3797612"/>
              <a:gd name="connsiteX6882" fmla="*/ 1991004 w 3911893"/>
              <a:gd name="connsiteY6882" fmla="*/ 255854 h 3797612"/>
              <a:gd name="connsiteX6883" fmla="*/ 1992651 w 3911893"/>
              <a:gd name="connsiteY6883" fmla="*/ 253852 h 3797612"/>
              <a:gd name="connsiteX6884" fmla="*/ 1994642 w 3911893"/>
              <a:gd name="connsiteY6884" fmla="*/ 253659 h 3797612"/>
              <a:gd name="connsiteX6885" fmla="*/ 1993403 w 3911893"/>
              <a:gd name="connsiteY6885" fmla="*/ 254470 h 3797612"/>
              <a:gd name="connsiteX6886" fmla="*/ 1994941 w 3911893"/>
              <a:gd name="connsiteY6886" fmla="*/ 254581 h 3797612"/>
              <a:gd name="connsiteX6887" fmla="*/ 1998136 w 3911893"/>
              <a:gd name="connsiteY6887" fmla="*/ 253322 h 3797612"/>
              <a:gd name="connsiteX6888" fmla="*/ 1999044 w 3911893"/>
              <a:gd name="connsiteY6888" fmla="*/ 253234 h 3797612"/>
              <a:gd name="connsiteX6889" fmla="*/ 1999957 w 3911893"/>
              <a:gd name="connsiteY6889" fmla="*/ 253146 h 3797612"/>
              <a:gd name="connsiteX6890" fmla="*/ 2000181 w 3911893"/>
              <a:gd name="connsiteY6890" fmla="*/ 255429 h 3797612"/>
              <a:gd name="connsiteX6891" fmla="*/ 1999906 w 3911893"/>
              <a:gd name="connsiteY6891" fmla="*/ 252625 h 3797612"/>
              <a:gd name="connsiteX6892" fmla="*/ 2002240 w 3911893"/>
              <a:gd name="connsiteY6892" fmla="*/ 251705 h 3797612"/>
              <a:gd name="connsiteX6893" fmla="*/ 2015859 w 3911893"/>
              <a:gd name="connsiteY6893" fmla="*/ 246080 h 3797612"/>
              <a:gd name="connsiteX6894" fmla="*/ 2019870 w 3911893"/>
              <a:gd name="connsiteY6894" fmla="*/ 249380 h 3797612"/>
              <a:gd name="connsiteX6895" fmla="*/ 2020227 w 3911893"/>
              <a:gd name="connsiteY6895" fmla="*/ 253033 h 3797612"/>
              <a:gd name="connsiteX6896" fmla="*/ 2028823 w 3911893"/>
              <a:gd name="connsiteY6896" fmla="*/ 246672 h 3797612"/>
              <a:gd name="connsiteX6897" fmla="*/ 2030828 w 3911893"/>
              <a:gd name="connsiteY6897" fmla="*/ 248322 h 3797612"/>
              <a:gd name="connsiteX6898" fmla="*/ 2036129 w 3911893"/>
              <a:gd name="connsiteY6898" fmla="*/ 245967 h 3797612"/>
              <a:gd name="connsiteX6899" fmla="*/ 2036091 w 3911893"/>
              <a:gd name="connsiteY6899" fmla="*/ 248816 h 3797612"/>
              <a:gd name="connsiteX6900" fmla="*/ 2035967 w 3911893"/>
              <a:gd name="connsiteY6900" fmla="*/ 249612 h 3797612"/>
              <a:gd name="connsiteX6901" fmla="*/ 2036075 w 3911893"/>
              <a:gd name="connsiteY6901" fmla="*/ 250120 h 3797612"/>
              <a:gd name="connsiteX6902" fmla="*/ 2036091 w 3911893"/>
              <a:gd name="connsiteY6902" fmla="*/ 248816 h 3797612"/>
              <a:gd name="connsiteX6903" fmla="*/ 2037419 w 3911893"/>
              <a:gd name="connsiteY6903" fmla="*/ 240312 h 3797612"/>
              <a:gd name="connsiteX6904" fmla="*/ 2032118 w 3911893"/>
              <a:gd name="connsiteY6904" fmla="*/ 242667 h 3797612"/>
              <a:gd name="connsiteX6905" fmla="*/ 2035056 w 3911893"/>
              <a:gd name="connsiteY6905" fmla="*/ 235009 h 3797612"/>
              <a:gd name="connsiteX6906" fmla="*/ 2028108 w 3911893"/>
              <a:gd name="connsiteY6906" fmla="*/ 239367 h 3797612"/>
              <a:gd name="connsiteX6907" fmla="*/ 2024672 w 3911893"/>
              <a:gd name="connsiteY6907" fmla="*/ 223107 h 3797612"/>
              <a:gd name="connsiteX6908" fmla="*/ 2027319 w 3911893"/>
              <a:gd name="connsiteY6908" fmla="*/ 219891 h 3797612"/>
              <a:gd name="connsiteX6909" fmla="*/ 2027681 w 3911893"/>
              <a:gd name="connsiteY6909" fmla="*/ 221175 h 3797612"/>
              <a:gd name="connsiteX6910" fmla="*/ 2029615 w 3911893"/>
              <a:gd name="connsiteY6910" fmla="*/ 217100 h 3797612"/>
              <a:gd name="connsiteX6911" fmla="*/ 2028997 w 3911893"/>
              <a:gd name="connsiteY6911" fmla="*/ 217851 h 3797612"/>
              <a:gd name="connsiteX6912" fmla="*/ 2027319 w 3911893"/>
              <a:gd name="connsiteY6912" fmla="*/ 219891 h 3797612"/>
              <a:gd name="connsiteX6913" fmla="*/ 2025605 w 3911893"/>
              <a:gd name="connsiteY6913" fmla="*/ 213800 h 3797612"/>
              <a:gd name="connsiteX6914" fmla="*/ 2030905 w 3911893"/>
              <a:gd name="connsiteY6914" fmla="*/ 211445 h 3797612"/>
              <a:gd name="connsiteX6915" fmla="*/ 2034699 w 3911893"/>
              <a:gd name="connsiteY6915" fmla="*/ 231357 h 3797612"/>
              <a:gd name="connsiteX6916" fmla="*/ 2041647 w 3911893"/>
              <a:gd name="connsiteY6916" fmla="*/ 226999 h 3797612"/>
              <a:gd name="connsiteX6917" fmla="*/ 2037636 w 3911893"/>
              <a:gd name="connsiteY6917" fmla="*/ 223700 h 3797612"/>
              <a:gd name="connsiteX6918" fmla="*/ 2045783 w 3911893"/>
              <a:gd name="connsiteY6918" fmla="*/ 224526 h 3797612"/>
              <a:gd name="connsiteX6919" fmla="*/ 2046509 w 3911893"/>
              <a:gd name="connsiteY6919" fmla="*/ 224599 h 3797612"/>
              <a:gd name="connsiteX6920" fmla="*/ 2046010 w 3911893"/>
              <a:gd name="connsiteY6920" fmla="*/ 230956 h 3797612"/>
              <a:gd name="connsiteX6921" fmla="*/ 2046947 w 3911893"/>
              <a:gd name="connsiteY6921" fmla="*/ 224644 h 3797612"/>
              <a:gd name="connsiteX6922" fmla="*/ 2046509 w 3911893"/>
              <a:gd name="connsiteY6922" fmla="*/ 224599 h 3797612"/>
              <a:gd name="connsiteX6923" fmla="*/ 2047522 w 3911893"/>
              <a:gd name="connsiteY6923" fmla="*/ 211684 h 3797612"/>
              <a:gd name="connsiteX6924" fmla="*/ 2045517 w 3911893"/>
              <a:gd name="connsiteY6924" fmla="*/ 210034 h 3797612"/>
              <a:gd name="connsiteX6925" fmla="*/ 2042222 w 3911893"/>
              <a:gd name="connsiteY6925" fmla="*/ 214039 h 3797612"/>
              <a:gd name="connsiteX6926" fmla="*/ 2043372 w 3911893"/>
              <a:gd name="connsiteY6926" fmla="*/ 188119 h 3797612"/>
              <a:gd name="connsiteX6927" fmla="*/ 2047165 w 3911893"/>
              <a:gd name="connsiteY6927" fmla="*/ 208032 h 3797612"/>
              <a:gd name="connsiteX6928" fmla="*/ 2049028 w 3911893"/>
              <a:gd name="connsiteY6928" fmla="*/ 205766 h 3797612"/>
              <a:gd name="connsiteX6929" fmla="*/ 2051185 w 3911893"/>
              <a:gd name="connsiteY6929" fmla="*/ 206721 h 3797612"/>
              <a:gd name="connsiteX6930" fmla="*/ 2053538 w 3911893"/>
              <a:gd name="connsiteY6930" fmla="*/ 216634 h 3797612"/>
              <a:gd name="connsiteX6931" fmla="*/ 2058838 w 3911893"/>
              <a:gd name="connsiteY6931" fmla="*/ 214279 h 3797612"/>
              <a:gd name="connsiteX6932" fmla="*/ 2054253 w 3911893"/>
              <a:gd name="connsiteY6932" fmla="*/ 223939 h 3797612"/>
              <a:gd name="connsiteX6933" fmla="*/ 2050600 w 3911893"/>
              <a:gd name="connsiteY6933" fmla="*/ 224291 h 3797612"/>
              <a:gd name="connsiteX6934" fmla="*/ 2050958 w 3911893"/>
              <a:gd name="connsiteY6934" fmla="*/ 227944 h 3797612"/>
              <a:gd name="connsiteX6935" fmla="*/ 2049451 w 3911893"/>
              <a:gd name="connsiteY6935" fmla="*/ 250211 h 3797612"/>
              <a:gd name="connsiteX6936" fmla="*/ 2048518 w 3911893"/>
              <a:gd name="connsiteY6936" fmla="*/ 259519 h 3797612"/>
              <a:gd name="connsiteX6937" fmla="*/ 2058923 w 3911893"/>
              <a:gd name="connsiteY6937" fmla="*/ 250449 h 3797612"/>
              <a:gd name="connsiteX6938" fmla="*/ 2059959 w 3911893"/>
              <a:gd name="connsiteY6938" fmla="*/ 249545 h 3797612"/>
              <a:gd name="connsiteX6939" fmla="*/ 2059791 w 3911893"/>
              <a:gd name="connsiteY6939" fmla="*/ 249904 h 3797612"/>
              <a:gd name="connsiteX6940" fmla="*/ 2061446 w 3911893"/>
              <a:gd name="connsiteY6940" fmla="*/ 251213 h 3797612"/>
              <a:gd name="connsiteX6941" fmla="*/ 2063968 w 3911893"/>
              <a:gd name="connsiteY6941" fmla="*/ 249097 h 3797612"/>
              <a:gd name="connsiteX6942" fmla="*/ 2060363 w 3911893"/>
              <a:gd name="connsiteY6942" fmla="*/ 260449 h 3797612"/>
              <a:gd name="connsiteX6943" fmla="*/ 2059834 w 3911893"/>
              <a:gd name="connsiteY6943" fmla="*/ 262113 h 3797612"/>
              <a:gd name="connsiteX6944" fmla="*/ 2064560 w 3911893"/>
              <a:gd name="connsiteY6944" fmla="*/ 272718 h 3797612"/>
              <a:gd name="connsiteX6945" fmla="*/ 2069145 w 3911893"/>
              <a:gd name="connsiteY6945" fmla="*/ 263058 h 3797612"/>
              <a:gd name="connsiteX6946" fmla="*/ 2067638 w 3911893"/>
              <a:gd name="connsiteY6946" fmla="*/ 285325 h 3797612"/>
              <a:gd name="connsiteX6947" fmla="*/ 2065633 w 3911893"/>
              <a:gd name="connsiteY6947" fmla="*/ 283675 h 3797612"/>
              <a:gd name="connsiteX6948" fmla="*/ 2068571 w 3911893"/>
              <a:gd name="connsiteY6948" fmla="*/ 276017 h 3797612"/>
              <a:gd name="connsiteX6949" fmla="*/ 2059260 w 3911893"/>
              <a:gd name="connsiteY6949" fmla="*/ 275073 h 3797612"/>
              <a:gd name="connsiteX6950" fmla="*/ 2054316 w 3911893"/>
              <a:gd name="connsiteY6950" fmla="*/ 281081 h 3797612"/>
              <a:gd name="connsiteX6951" fmla="*/ 2060332 w 3911893"/>
              <a:gd name="connsiteY6951" fmla="*/ 286030 h 3797612"/>
              <a:gd name="connsiteX6952" fmla="*/ 2056679 w 3911893"/>
              <a:gd name="connsiteY6952" fmla="*/ 286383 h 3797612"/>
              <a:gd name="connsiteX6953" fmla="*/ 2052451 w 3911893"/>
              <a:gd name="connsiteY6953" fmla="*/ 299695 h 3797612"/>
              <a:gd name="connsiteX6954" fmla="*/ 2050804 w 3911893"/>
              <a:gd name="connsiteY6954" fmla="*/ 301698 h 3797612"/>
              <a:gd name="connsiteX6955" fmla="*/ 2059757 w 3911893"/>
              <a:gd name="connsiteY6955" fmla="*/ 298990 h 3797612"/>
              <a:gd name="connsiteX6956" fmla="*/ 2064125 w 3911893"/>
              <a:gd name="connsiteY6956" fmla="*/ 305942 h 3797612"/>
              <a:gd name="connsiteX6957" fmla="*/ 2060395 w 3911893"/>
              <a:gd name="connsiteY6957" fmla="*/ 309369 h 3797612"/>
              <a:gd name="connsiteX6958" fmla="*/ 2060956 w 3911893"/>
              <a:gd name="connsiteY6958" fmla="*/ 304174 h 3797612"/>
              <a:gd name="connsiteX6959" fmla="*/ 2060150 w 3911893"/>
              <a:gd name="connsiteY6959" fmla="*/ 306239 h 3797612"/>
              <a:gd name="connsiteX6960" fmla="*/ 2059681 w 3911893"/>
              <a:gd name="connsiteY6960" fmla="*/ 310026 h 3797612"/>
              <a:gd name="connsiteX6961" fmla="*/ 2059606 w 3911893"/>
              <a:gd name="connsiteY6961" fmla="*/ 310095 h 3797612"/>
              <a:gd name="connsiteX6962" fmla="*/ 2059387 w 3911893"/>
              <a:gd name="connsiteY6962" fmla="*/ 312389 h 3797612"/>
              <a:gd name="connsiteX6963" fmla="*/ 2058957 w 3911893"/>
              <a:gd name="connsiteY6963" fmla="*/ 315861 h 3797612"/>
              <a:gd name="connsiteX6964" fmla="*/ 2057892 w 3911893"/>
              <a:gd name="connsiteY6964" fmla="*/ 317605 h 3797612"/>
              <a:gd name="connsiteX6965" fmla="*/ 2055586 w 3911893"/>
              <a:gd name="connsiteY6965" fmla="*/ 318799 h 3797612"/>
              <a:gd name="connsiteX6966" fmla="*/ 2048224 w 3911893"/>
              <a:gd name="connsiteY6966" fmla="*/ 313008 h 3797612"/>
              <a:gd name="connsiteX6967" fmla="*/ 2045286 w 3911893"/>
              <a:gd name="connsiteY6967" fmla="*/ 320665 h 3797612"/>
              <a:gd name="connsiteX6968" fmla="*/ 2045097 w 3911893"/>
              <a:gd name="connsiteY6968" fmla="*/ 323449 h 3797612"/>
              <a:gd name="connsiteX6969" fmla="*/ 2045616 w 3911893"/>
              <a:gd name="connsiteY6969" fmla="*/ 323960 h 3797612"/>
              <a:gd name="connsiteX6970" fmla="*/ 2045444 w 3911893"/>
              <a:gd name="connsiteY6970" fmla="*/ 324049 h 3797612"/>
              <a:gd name="connsiteX6971" fmla="*/ 2045231 w 3911893"/>
              <a:gd name="connsiteY6971" fmla="*/ 324819 h 3797612"/>
              <a:gd name="connsiteX6972" fmla="*/ 2046124 w 3911893"/>
              <a:gd name="connsiteY6972" fmla="*/ 324463 h 3797612"/>
              <a:gd name="connsiteX6973" fmla="*/ 2047649 w 3911893"/>
              <a:gd name="connsiteY6973" fmla="*/ 325968 h 3797612"/>
              <a:gd name="connsiteX6974" fmla="*/ 2050944 w 3911893"/>
              <a:gd name="connsiteY6974" fmla="*/ 321963 h 3797612"/>
              <a:gd name="connsiteX6975" fmla="*/ 2049612 w 3911893"/>
              <a:gd name="connsiteY6975" fmla="*/ 323071 h 3797612"/>
              <a:gd name="connsiteX6976" fmla="*/ 2046124 w 3911893"/>
              <a:gd name="connsiteY6976" fmla="*/ 324463 h 3797612"/>
              <a:gd name="connsiteX6977" fmla="*/ 2045616 w 3911893"/>
              <a:gd name="connsiteY6977" fmla="*/ 323960 h 3797612"/>
              <a:gd name="connsiteX6978" fmla="*/ 2055586 w 3911893"/>
              <a:gd name="connsiteY6978" fmla="*/ 318799 h 3797612"/>
              <a:gd name="connsiteX6979" fmla="*/ 2056932 w 3911893"/>
              <a:gd name="connsiteY6979" fmla="*/ 319858 h 3797612"/>
              <a:gd name="connsiteX6980" fmla="*/ 2058810 w 3911893"/>
              <a:gd name="connsiteY6980" fmla="*/ 317045 h 3797612"/>
              <a:gd name="connsiteX6981" fmla="*/ 2058703 w 3911893"/>
              <a:gd name="connsiteY6981" fmla="*/ 317905 h 3797612"/>
              <a:gd name="connsiteX6982" fmla="*/ 2056385 w 3911893"/>
              <a:gd name="connsiteY6982" fmla="*/ 339872 h 3797612"/>
              <a:gd name="connsiteX6983" fmla="*/ 2056027 w 3911893"/>
              <a:gd name="connsiteY6983" fmla="*/ 336220 h 3797612"/>
              <a:gd name="connsiteX6984" fmla="*/ 2052157 w 3911893"/>
              <a:gd name="connsiteY6984" fmla="*/ 353185 h 3797612"/>
              <a:gd name="connsiteX6985" fmla="*/ 2043918 w 3911893"/>
              <a:gd name="connsiteY6985" fmla="*/ 363198 h 3797612"/>
              <a:gd name="connsiteX6986" fmla="*/ 2044276 w 3911893"/>
              <a:gd name="connsiteY6986" fmla="*/ 366850 h 3797612"/>
              <a:gd name="connsiteX6987" fmla="*/ 2057815 w 3911893"/>
              <a:gd name="connsiteY6987" fmla="*/ 354482 h 3797612"/>
              <a:gd name="connsiteX6988" fmla="*/ 2073717 w 3911893"/>
              <a:gd name="connsiteY6988" fmla="*/ 347416 h 3797612"/>
              <a:gd name="connsiteX6989" fmla="*/ 2083603 w 3911893"/>
              <a:gd name="connsiteY6989" fmla="*/ 335401 h 3797612"/>
              <a:gd name="connsiteX6990" fmla="*/ 2081815 w 3911893"/>
              <a:gd name="connsiteY6990" fmla="*/ 317139 h 3797612"/>
              <a:gd name="connsiteX6991" fmla="*/ 2086541 w 3911893"/>
              <a:gd name="connsiteY6991" fmla="*/ 327743 h 3797612"/>
              <a:gd name="connsiteX6992" fmla="*/ 2091484 w 3911893"/>
              <a:gd name="connsiteY6992" fmla="*/ 321735 h 3797612"/>
              <a:gd name="connsiteX6993" fmla="*/ 2092059 w 3911893"/>
              <a:gd name="connsiteY6993" fmla="*/ 308776 h 3797612"/>
              <a:gd name="connsiteX6994" fmla="*/ 2097934 w 3911893"/>
              <a:gd name="connsiteY6994" fmla="*/ 293461 h 3797612"/>
              <a:gd name="connsiteX6995" fmla="*/ 2097577 w 3911893"/>
              <a:gd name="connsiteY6995" fmla="*/ 289808 h 3797612"/>
              <a:gd name="connsiteX6996" fmla="*/ 2096073 w 3911893"/>
              <a:gd name="connsiteY6996" fmla="*/ 286434 h 3797612"/>
              <a:gd name="connsiteX6997" fmla="*/ 2098867 w 3911893"/>
              <a:gd name="connsiteY6997" fmla="*/ 284153 h 3797612"/>
              <a:gd name="connsiteX6998" fmla="*/ 2095214 w 3911893"/>
              <a:gd name="connsiteY6998" fmla="*/ 284506 h 3797612"/>
              <a:gd name="connsiteX6999" fmla="*/ 2096073 w 3911893"/>
              <a:gd name="connsiteY6999" fmla="*/ 286434 h 3797612"/>
              <a:gd name="connsiteX7000" fmla="*/ 2093176 w 3911893"/>
              <a:gd name="connsiteY7000" fmla="*/ 288799 h 3797612"/>
              <a:gd name="connsiteX7001" fmla="*/ 2092419 w 3911893"/>
              <a:gd name="connsiteY7001" fmla="*/ 288626 h 3797612"/>
              <a:gd name="connsiteX7002" fmla="*/ 2092189 w 3911893"/>
              <a:gd name="connsiteY7002" fmla="*/ 284798 h 3797612"/>
              <a:gd name="connsiteX7003" fmla="*/ 2092146 w 3911893"/>
              <a:gd name="connsiteY7003" fmla="*/ 274281 h 3797612"/>
              <a:gd name="connsiteX7004" fmla="*/ 2096146 w 3911893"/>
              <a:gd name="connsiteY7004" fmla="*/ 275198 h 3797612"/>
              <a:gd name="connsiteX7005" fmla="*/ 2102379 w 3911893"/>
              <a:gd name="connsiteY7005" fmla="*/ 263536 h 3797612"/>
              <a:gd name="connsiteX7006" fmla="*/ 2093426 w 3911893"/>
              <a:gd name="connsiteY7006" fmla="*/ 266244 h 3797612"/>
              <a:gd name="connsiteX7007" fmla="*/ 2089773 w 3911893"/>
              <a:gd name="connsiteY7007" fmla="*/ 266596 h 3797612"/>
              <a:gd name="connsiteX7008" fmla="*/ 2087768 w 3911893"/>
              <a:gd name="connsiteY7008" fmla="*/ 264947 h 3797612"/>
              <a:gd name="connsiteX7009" fmla="*/ 2095649 w 3911893"/>
              <a:gd name="connsiteY7009" fmla="*/ 251281 h 3797612"/>
              <a:gd name="connsiteX7010" fmla="*/ 2088342 w 3911893"/>
              <a:gd name="connsiteY7010" fmla="*/ 251987 h 3797612"/>
              <a:gd name="connsiteX7011" fmla="*/ 2086337 w 3911893"/>
              <a:gd name="connsiteY7011" fmla="*/ 250337 h 3797612"/>
              <a:gd name="connsiteX7012" fmla="*/ 2094933 w 3911893"/>
              <a:gd name="connsiteY7012" fmla="*/ 243977 h 3797612"/>
              <a:gd name="connsiteX7013" fmla="*/ 2096581 w 3911893"/>
              <a:gd name="connsiteY7013" fmla="*/ 241974 h 3797612"/>
              <a:gd name="connsiteX7014" fmla="*/ 2090208 w 3911893"/>
              <a:gd name="connsiteY7014" fmla="*/ 233372 h 3797612"/>
              <a:gd name="connsiteX7015" fmla="*/ 2092788 w 3911893"/>
              <a:gd name="connsiteY7015" fmla="*/ 222062 h 3797612"/>
              <a:gd name="connsiteX7016" fmla="*/ 2096083 w 3911893"/>
              <a:gd name="connsiteY7016" fmla="*/ 218057 h 3797612"/>
              <a:gd name="connsiteX7017" fmla="*/ 2098446 w 3911893"/>
              <a:gd name="connsiteY7017" fmla="*/ 223359 h 3797612"/>
              <a:gd name="connsiteX7018" fmla="*/ 2104461 w 3911893"/>
              <a:gd name="connsiteY7018" fmla="*/ 228309 h 3797612"/>
              <a:gd name="connsiteX7019" fmla="*/ 2109047 w 3911893"/>
              <a:gd name="connsiteY7019" fmla="*/ 218649 h 3797612"/>
              <a:gd name="connsiteX7020" fmla="*/ 2111052 w 3911893"/>
              <a:gd name="connsiteY7020" fmla="*/ 220299 h 3797612"/>
              <a:gd name="connsiteX7021" fmla="*/ 2108115 w 3911893"/>
              <a:gd name="connsiteY7021" fmla="*/ 227956 h 3797612"/>
              <a:gd name="connsiteX7022" fmla="*/ 2114845 w 3911893"/>
              <a:gd name="connsiteY7022" fmla="*/ 240210 h 3797612"/>
              <a:gd name="connsiteX7023" fmla="*/ 2120146 w 3911893"/>
              <a:gd name="connsiteY7023" fmla="*/ 237855 h 3797612"/>
              <a:gd name="connsiteX7024" fmla="*/ 2120861 w 3911893"/>
              <a:gd name="connsiteY7024" fmla="*/ 245160 h 3797612"/>
              <a:gd name="connsiteX7025" fmla="*/ 2115701 w 3911893"/>
              <a:gd name="connsiteY7025" fmla="*/ 267780 h 3797612"/>
              <a:gd name="connsiteX7026" fmla="*/ 2114053 w 3911893"/>
              <a:gd name="connsiteY7026" fmla="*/ 269783 h 3797612"/>
              <a:gd name="connsiteX7027" fmla="*/ 2104525 w 3911893"/>
              <a:gd name="connsiteY7027" fmla="*/ 285450 h 3797612"/>
              <a:gd name="connsiteX7028" fmla="*/ 2104167 w 3911893"/>
              <a:gd name="connsiteY7028" fmla="*/ 281798 h 3797612"/>
              <a:gd name="connsiteX7029" fmla="*/ 2100514 w 3911893"/>
              <a:gd name="connsiteY7029" fmla="*/ 282151 h 3797612"/>
              <a:gd name="connsiteX7030" fmla="*/ 2101229 w 3911893"/>
              <a:gd name="connsiteY7030" fmla="*/ 289456 h 3797612"/>
              <a:gd name="connsiteX7031" fmla="*/ 2108535 w 3911893"/>
              <a:gd name="connsiteY7031" fmla="*/ 288750 h 3797612"/>
              <a:gd name="connsiteX7032" fmla="*/ 2111256 w 3911893"/>
              <a:gd name="connsiteY7032" fmla="*/ 297705 h 3797612"/>
              <a:gd name="connsiteX7033" fmla="*/ 2117336 w 3911893"/>
              <a:gd name="connsiteY7033" fmla="*/ 293892 h 3797612"/>
              <a:gd name="connsiteX7034" fmla="*/ 2118204 w 3911893"/>
              <a:gd name="connsiteY7034" fmla="*/ 293347 h 3797612"/>
              <a:gd name="connsiteX7035" fmla="*/ 2118204 w 3911893"/>
              <a:gd name="connsiteY7035" fmla="*/ 293347 h 3797612"/>
              <a:gd name="connsiteX7036" fmla="*/ 2117271 w 3911893"/>
              <a:gd name="connsiteY7036" fmla="*/ 302655 h 3797612"/>
              <a:gd name="connsiteX7037" fmla="*/ 2111613 w 3911893"/>
              <a:gd name="connsiteY7037" fmla="*/ 301357 h 3797612"/>
              <a:gd name="connsiteX7038" fmla="*/ 2120349 w 3911893"/>
              <a:gd name="connsiteY7038" fmla="*/ 315262 h 3797612"/>
              <a:gd name="connsiteX7039" fmla="*/ 2124002 w 3911893"/>
              <a:gd name="connsiteY7039" fmla="*/ 314909 h 3797612"/>
              <a:gd name="connsiteX7040" fmla="*/ 2130018 w 3911893"/>
              <a:gd name="connsiteY7040" fmla="*/ 319859 h 3797612"/>
              <a:gd name="connsiteX7041" fmla="*/ 2119059 w 3911893"/>
              <a:gd name="connsiteY7041" fmla="*/ 320917 h 3797612"/>
              <a:gd name="connsiteX7042" fmla="*/ 2117412 w 3911893"/>
              <a:gd name="connsiteY7042" fmla="*/ 322919 h 3797612"/>
              <a:gd name="connsiteX7043" fmla="*/ 2121269 w 3911893"/>
              <a:gd name="connsiteY7043" fmla="*/ 329058 h 3797612"/>
              <a:gd name="connsiteX7044" fmla="*/ 2121103 w 3911893"/>
              <a:gd name="connsiteY7044" fmla="*/ 329315 h 3797612"/>
              <a:gd name="connsiteX7045" fmla="*/ 2119774 w 3911893"/>
              <a:gd name="connsiteY7045" fmla="*/ 328222 h 3797612"/>
              <a:gd name="connsiteX7046" fmla="*/ 2116837 w 3911893"/>
              <a:gd name="connsiteY7046" fmla="*/ 335879 h 3797612"/>
              <a:gd name="connsiteX7047" fmla="*/ 2115189 w 3911893"/>
              <a:gd name="connsiteY7047" fmla="*/ 337882 h 3797612"/>
              <a:gd name="connsiteX7048" fmla="*/ 2115904 w 3911893"/>
              <a:gd name="connsiteY7048" fmla="*/ 345187 h 3797612"/>
              <a:gd name="connsiteX7049" fmla="*/ 2110961 w 3911893"/>
              <a:gd name="connsiteY7049" fmla="*/ 351194 h 3797612"/>
              <a:gd name="connsiteX7050" fmla="*/ 2117353 w 3911893"/>
              <a:gd name="connsiteY7050" fmla="*/ 350577 h 3797612"/>
              <a:gd name="connsiteX7051" fmla="*/ 2117437 w 3911893"/>
              <a:gd name="connsiteY7051" fmla="*/ 350569 h 3797612"/>
              <a:gd name="connsiteX7052" fmla="*/ 2115330 w 3911893"/>
              <a:gd name="connsiteY7052" fmla="*/ 358147 h 3797612"/>
              <a:gd name="connsiteX7053" fmla="*/ 2115687 w 3911893"/>
              <a:gd name="connsiteY7053" fmla="*/ 361799 h 3797612"/>
              <a:gd name="connsiteX7054" fmla="*/ 2116359 w 3911893"/>
              <a:gd name="connsiteY7054" fmla="*/ 361500 h 3797612"/>
              <a:gd name="connsiteX7055" fmla="*/ 2117260 w 3911893"/>
              <a:gd name="connsiteY7055" fmla="*/ 362472 h 3797612"/>
              <a:gd name="connsiteX7056" fmla="*/ 2115574 w 3911893"/>
              <a:gd name="connsiteY7056" fmla="*/ 368043 h 3797612"/>
              <a:gd name="connsiteX7057" fmla="*/ 2108879 w 3911893"/>
              <a:gd name="connsiteY7057" fmla="*/ 386422 h 3797612"/>
              <a:gd name="connsiteX7058" fmla="*/ 2105583 w 3911893"/>
              <a:gd name="connsiteY7058" fmla="*/ 390427 h 3797612"/>
              <a:gd name="connsiteX7059" fmla="*/ 2105226 w 3911893"/>
              <a:gd name="connsiteY7059" fmla="*/ 386774 h 3797612"/>
              <a:gd name="connsiteX7060" fmla="*/ 2099925 w 3911893"/>
              <a:gd name="connsiteY7060" fmla="*/ 389129 h 3797612"/>
              <a:gd name="connsiteX7061" fmla="*/ 2099568 w 3911893"/>
              <a:gd name="connsiteY7061" fmla="*/ 385477 h 3797612"/>
              <a:gd name="connsiteX7062" fmla="*/ 2086961 w 3911893"/>
              <a:gd name="connsiteY7062" fmla="*/ 388538 h 3797612"/>
              <a:gd name="connsiteX7063" fmla="*/ 2089899 w 3911893"/>
              <a:gd name="connsiteY7063" fmla="*/ 380880 h 3797612"/>
              <a:gd name="connsiteX7064" fmla="*/ 2086677 w 3911893"/>
              <a:gd name="connsiteY7064" fmla="*/ 379971 h 3797612"/>
              <a:gd name="connsiteX7065" fmla="*/ 2089215 w 3911893"/>
              <a:gd name="connsiteY7065" fmla="*/ 376539 h 3797612"/>
              <a:gd name="connsiteX7066" fmla="*/ 2086018 w 3911893"/>
              <a:gd name="connsiteY7066" fmla="*/ 379786 h 3797612"/>
              <a:gd name="connsiteX7067" fmla="*/ 2086677 w 3911893"/>
              <a:gd name="connsiteY7067" fmla="*/ 379971 h 3797612"/>
              <a:gd name="connsiteX7068" fmla="*/ 2081303 w 3911893"/>
              <a:gd name="connsiteY7068" fmla="*/ 387240 h 3797612"/>
              <a:gd name="connsiteX7069" fmla="*/ 2087319 w 3911893"/>
              <a:gd name="connsiteY7069" fmla="*/ 392190 h 3797612"/>
              <a:gd name="connsiteX7070" fmla="*/ 2086386 w 3911893"/>
              <a:gd name="connsiteY7070" fmla="*/ 401497 h 3797612"/>
              <a:gd name="connsiteX7071" fmla="*/ 2073563 w 3911893"/>
              <a:gd name="connsiteY7071" fmla="*/ 421170 h 3797612"/>
              <a:gd name="connsiteX7072" fmla="*/ 2077573 w 3911893"/>
              <a:gd name="connsiteY7072" fmla="*/ 424470 h 3797612"/>
              <a:gd name="connsiteX7073" fmla="*/ 2085812 w 3911893"/>
              <a:gd name="connsiteY7073" fmla="*/ 414457 h 3797612"/>
              <a:gd name="connsiteX7074" fmla="*/ 2100854 w 3911893"/>
              <a:gd name="connsiteY7074" fmla="*/ 403327 h 3797612"/>
              <a:gd name="connsiteX7075" fmla="*/ 2101486 w 3911893"/>
              <a:gd name="connsiteY7075" fmla="*/ 402859 h 3797612"/>
              <a:gd name="connsiteX7076" fmla="*/ 2109019 w 3911893"/>
              <a:gd name="connsiteY7076" fmla="*/ 406686 h 3797612"/>
              <a:gd name="connsiteX7077" fmla="*/ 2114894 w 3911893"/>
              <a:gd name="connsiteY7077" fmla="*/ 391371 h 3797612"/>
              <a:gd name="connsiteX7078" fmla="*/ 2123848 w 3911893"/>
              <a:gd name="connsiteY7078" fmla="*/ 388663 h 3797612"/>
              <a:gd name="connsiteX7079" fmla="*/ 2118905 w 3911893"/>
              <a:gd name="connsiteY7079" fmla="*/ 394671 h 3797612"/>
              <a:gd name="connsiteX7080" fmla="*/ 2117258 w 3911893"/>
              <a:gd name="connsiteY7080" fmla="*/ 396674 h 3797612"/>
              <a:gd name="connsiteX7081" fmla="*/ 2122916 w 3911893"/>
              <a:gd name="connsiteY7081" fmla="*/ 397971 h 3797612"/>
              <a:gd name="connsiteX7082" fmla="*/ 2110667 w 3911893"/>
              <a:gd name="connsiteY7082" fmla="*/ 404684 h 3797612"/>
              <a:gd name="connsiteX7083" fmla="*/ 2118330 w 3911893"/>
              <a:gd name="connsiteY7083" fmla="*/ 407631 h 3797612"/>
              <a:gd name="connsiteX7084" fmla="*/ 2131869 w 3911893"/>
              <a:gd name="connsiteY7084" fmla="*/ 395263 h 3797612"/>
              <a:gd name="connsiteX7085" fmla="*/ 2135522 w 3911893"/>
              <a:gd name="connsiteY7085" fmla="*/ 394910 h 3797612"/>
              <a:gd name="connsiteX7086" fmla="*/ 2144118 w 3911893"/>
              <a:gd name="connsiteY7086" fmla="*/ 388550 h 3797612"/>
              <a:gd name="connsiteX7087" fmla="*/ 2144934 w 3911893"/>
              <a:gd name="connsiteY7087" fmla="*/ 380406 h 3797612"/>
              <a:gd name="connsiteX7088" fmla="*/ 2144988 w 3911893"/>
              <a:gd name="connsiteY7088" fmla="*/ 379863 h 3797612"/>
              <a:gd name="connsiteX7089" fmla="*/ 2145923 w 3911893"/>
              <a:gd name="connsiteY7089" fmla="*/ 382269 h 3797612"/>
              <a:gd name="connsiteX7090" fmla="*/ 2147736 w 3911893"/>
              <a:gd name="connsiteY7090" fmla="*/ 383131 h 3797612"/>
              <a:gd name="connsiteX7091" fmla="*/ 2148704 w 3911893"/>
              <a:gd name="connsiteY7091" fmla="*/ 378890 h 3797612"/>
              <a:gd name="connsiteX7092" fmla="*/ 2151443 w 3911893"/>
              <a:gd name="connsiteY7092" fmla="*/ 378625 h 3797612"/>
              <a:gd name="connsiteX7093" fmla="*/ 2152356 w 3911893"/>
              <a:gd name="connsiteY7093" fmla="*/ 378537 h 3797612"/>
              <a:gd name="connsiteX7094" fmla="*/ 2158589 w 3911893"/>
              <a:gd name="connsiteY7094" fmla="*/ 366874 h 3797612"/>
              <a:gd name="connsiteX7095" fmla="*/ 2149636 w 3911893"/>
              <a:gd name="connsiteY7095" fmla="*/ 369582 h 3797612"/>
              <a:gd name="connsiteX7096" fmla="*/ 2154579 w 3911893"/>
              <a:gd name="connsiteY7096" fmla="*/ 363575 h 3797612"/>
              <a:gd name="connsiteX7097" fmla="*/ 2161885 w 3911893"/>
              <a:gd name="connsiteY7097" fmla="*/ 362869 h 3797612"/>
              <a:gd name="connsiteX7098" fmla="*/ 2169766 w 3911893"/>
              <a:gd name="connsiteY7098" fmla="*/ 349204 h 3797612"/>
              <a:gd name="connsiteX7099" fmla="*/ 2166688 w 3911893"/>
              <a:gd name="connsiteY7099" fmla="*/ 336597 h 3797612"/>
              <a:gd name="connsiteX7100" fmla="*/ 2173993 w 3911893"/>
              <a:gd name="connsiteY7100" fmla="*/ 335891 h 3797612"/>
              <a:gd name="connsiteX7101" fmla="*/ 2172703 w 3911893"/>
              <a:gd name="connsiteY7101" fmla="*/ 341546 h 3797612"/>
              <a:gd name="connsiteX7102" fmla="*/ 2185992 w 3911893"/>
              <a:gd name="connsiteY7102" fmla="*/ 328972 h 3797612"/>
              <a:gd name="connsiteX7103" fmla="*/ 2186223 w 3911893"/>
              <a:gd name="connsiteY7103" fmla="*/ 328753 h 3797612"/>
              <a:gd name="connsiteX7104" fmla="*/ 2185492 w 3911893"/>
              <a:gd name="connsiteY7104" fmla="*/ 331815 h 3797612"/>
              <a:gd name="connsiteX7105" fmla="*/ 2185581 w 3911893"/>
              <a:gd name="connsiteY7105" fmla="*/ 332077 h 3797612"/>
              <a:gd name="connsiteX7106" fmla="*/ 2183823 w 3911893"/>
              <a:gd name="connsiteY7106" fmla="*/ 339782 h 3797612"/>
              <a:gd name="connsiteX7107" fmla="*/ 2176356 w 3911893"/>
              <a:gd name="connsiteY7107" fmla="*/ 341194 h 3797612"/>
              <a:gd name="connsiteX7108" fmla="*/ 2182372 w 3911893"/>
              <a:gd name="connsiteY7108" fmla="*/ 346143 h 3797612"/>
              <a:gd name="connsiteX7109" fmla="*/ 2179792 w 3911893"/>
              <a:gd name="connsiteY7109" fmla="*/ 357453 h 3797612"/>
              <a:gd name="connsiteX7110" fmla="*/ 2188745 w 3911893"/>
              <a:gd name="connsiteY7110" fmla="*/ 354745 h 3797612"/>
              <a:gd name="connsiteX7111" fmla="*/ 2188388 w 3911893"/>
              <a:gd name="connsiteY7111" fmla="*/ 351093 h 3797612"/>
              <a:gd name="connsiteX7112" fmla="*/ 2192041 w 3911893"/>
              <a:gd name="connsiteY7112" fmla="*/ 350740 h 3797612"/>
              <a:gd name="connsiteX7113" fmla="*/ 2190968 w 3911893"/>
              <a:gd name="connsiteY7113" fmla="*/ 339783 h 3797612"/>
              <a:gd name="connsiteX7114" fmla="*/ 2193331 w 3911893"/>
              <a:gd name="connsiteY7114" fmla="*/ 345085 h 3797612"/>
              <a:gd name="connsiteX7115" fmla="*/ 2192882 w 3911893"/>
              <a:gd name="connsiteY7115" fmla="*/ 352272 h 3797612"/>
              <a:gd name="connsiteX7116" fmla="*/ 2193557 w 3911893"/>
              <a:gd name="connsiteY7116" fmla="*/ 352383 h 3797612"/>
              <a:gd name="connsiteX7117" fmla="*/ 2193384 w 3911893"/>
              <a:gd name="connsiteY7117" fmla="*/ 352684 h 3797612"/>
              <a:gd name="connsiteX7118" fmla="*/ 2192398 w 3911893"/>
              <a:gd name="connsiteY7118" fmla="*/ 354393 h 3797612"/>
              <a:gd name="connsiteX7119" fmla="*/ 2199704 w 3911893"/>
              <a:gd name="connsiteY7119" fmla="*/ 353687 h 3797612"/>
              <a:gd name="connsiteX7120" fmla="*/ 2204290 w 3911893"/>
              <a:gd name="connsiteY7120" fmla="*/ 344027 h 3797612"/>
              <a:gd name="connsiteX7121" fmla="*/ 2218326 w 3911893"/>
              <a:gd name="connsiteY7121" fmla="*/ 355576 h 3797612"/>
              <a:gd name="connsiteX7122" fmla="*/ 2213383 w 3911893"/>
              <a:gd name="connsiteY7122" fmla="*/ 361584 h 3797612"/>
              <a:gd name="connsiteX7123" fmla="*/ 2215746 w 3911893"/>
              <a:gd name="connsiteY7123" fmla="*/ 366886 h 3797612"/>
              <a:gd name="connsiteX7124" fmla="*/ 2209156 w 3911893"/>
              <a:gd name="connsiteY7124" fmla="*/ 374896 h 3797612"/>
              <a:gd name="connsiteX7125" fmla="*/ 2211161 w 3911893"/>
              <a:gd name="connsiteY7125" fmla="*/ 376546 h 3797612"/>
              <a:gd name="connsiteX7126" fmla="*/ 2204928 w 3911893"/>
              <a:gd name="connsiteY7126" fmla="*/ 388209 h 3797612"/>
              <a:gd name="connsiteX7127" fmla="*/ 2208662 w 3911893"/>
              <a:gd name="connsiteY7127" fmla="*/ 386550 h 3797612"/>
              <a:gd name="connsiteX7128" fmla="*/ 2208124 w 3911893"/>
              <a:gd name="connsiteY7128" fmla="*/ 387901 h 3797612"/>
              <a:gd name="connsiteX7129" fmla="*/ 2209554 w 3911893"/>
              <a:gd name="connsiteY7129" fmla="*/ 387611 h 3797612"/>
              <a:gd name="connsiteX7130" fmla="*/ 2208392 w 3911893"/>
              <a:gd name="connsiteY7130" fmla="*/ 390640 h 3797612"/>
              <a:gd name="connsiteX7131" fmla="*/ 2209296 w 3911893"/>
              <a:gd name="connsiteY7131" fmla="*/ 395161 h 3797612"/>
              <a:gd name="connsiteX7132" fmla="*/ 2221544 w 3911893"/>
              <a:gd name="connsiteY7132" fmla="*/ 388448 h 3797612"/>
              <a:gd name="connsiteX7133" fmla="*/ 2217389 w 3911893"/>
              <a:gd name="connsiteY7133" fmla="*/ 386027 h 3797612"/>
              <a:gd name="connsiteX7134" fmla="*/ 2209554 w 3911893"/>
              <a:gd name="connsiteY7134" fmla="*/ 387611 h 3797612"/>
              <a:gd name="connsiteX7135" fmla="*/ 2210228 w 3911893"/>
              <a:gd name="connsiteY7135" fmla="*/ 385854 h 3797612"/>
              <a:gd name="connsiteX7136" fmla="*/ 2209566 w 3911893"/>
              <a:gd name="connsiteY7136" fmla="*/ 386149 h 3797612"/>
              <a:gd name="connsiteX7137" fmla="*/ 2208662 w 3911893"/>
              <a:gd name="connsiteY7137" fmla="*/ 386550 h 3797612"/>
              <a:gd name="connsiteX7138" fmla="*/ 2208864 w 3911893"/>
              <a:gd name="connsiteY7138" fmla="*/ 386043 h 3797612"/>
              <a:gd name="connsiteX7139" fmla="*/ 2234726 w 3911893"/>
              <a:gd name="connsiteY7139" fmla="*/ 372428 h 3797612"/>
              <a:gd name="connsiteX7140" fmla="*/ 2245685 w 3911893"/>
              <a:gd name="connsiteY7140" fmla="*/ 371370 h 3797612"/>
              <a:gd name="connsiteX7141" fmla="*/ 2245327 w 3911893"/>
              <a:gd name="connsiteY7141" fmla="*/ 367718 h 3797612"/>
              <a:gd name="connsiteX7142" fmla="*/ 2246757 w 3911893"/>
              <a:gd name="connsiteY7142" fmla="*/ 382327 h 3797612"/>
              <a:gd name="connsiteX7143" fmla="*/ 2238161 w 3911893"/>
              <a:gd name="connsiteY7143" fmla="*/ 388688 h 3797612"/>
              <a:gd name="connsiteX7144" fmla="*/ 2238519 w 3911893"/>
              <a:gd name="connsiteY7144" fmla="*/ 392340 h 3797612"/>
              <a:gd name="connsiteX7145" fmla="*/ 2242172 w 3911893"/>
              <a:gd name="connsiteY7145" fmla="*/ 391987 h 3797612"/>
              <a:gd name="connsiteX7146" fmla="*/ 2239592 w 3911893"/>
              <a:gd name="connsiteY7146" fmla="*/ 403297 h 3797612"/>
              <a:gd name="connsiteX7147" fmla="*/ 2246540 w 3911893"/>
              <a:gd name="connsiteY7147" fmla="*/ 398939 h 3797612"/>
              <a:gd name="connsiteX7148" fmla="*/ 2247255 w 3911893"/>
              <a:gd name="connsiteY7148" fmla="*/ 406244 h 3797612"/>
              <a:gd name="connsiteX7149" fmla="*/ 2253271 w 3911893"/>
              <a:gd name="connsiteY7149" fmla="*/ 411194 h 3797612"/>
              <a:gd name="connsiteX7150" fmla="*/ 2263872 w 3911893"/>
              <a:gd name="connsiteY7150" fmla="*/ 406483 h 3797612"/>
              <a:gd name="connsiteX7151" fmla="*/ 2264587 w 3911893"/>
              <a:gd name="connsiteY7151" fmla="*/ 413788 h 3797612"/>
              <a:gd name="connsiteX7152" fmla="*/ 2282494 w 3911893"/>
              <a:gd name="connsiteY7152" fmla="*/ 408372 h 3797612"/>
              <a:gd name="connsiteX7153" fmla="*/ 2292521 w 3911893"/>
              <a:gd name="connsiteY7153" fmla="*/ 416622 h 3797612"/>
              <a:gd name="connsiteX7154" fmla="*/ 2289583 w 3911893"/>
              <a:gd name="connsiteY7154" fmla="*/ 424279 h 3797612"/>
              <a:gd name="connsiteX7155" fmla="*/ 2296601 w 3911893"/>
              <a:gd name="connsiteY7155" fmla="*/ 430054 h 3797612"/>
              <a:gd name="connsiteX7156" fmla="*/ 2297228 w 3911893"/>
              <a:gd name="connsiteY7156" fmla="*/ 430570 h 3797612"/>
              <a:gd name="connsiteX7157" fmla="*/ 2295956 w 3911893"/>
              <a:gd name="connsiteY7157" fmla="*/ 432881 h 3797612"/>
              <a:gd name="connsiteX7158" fmla="*/ 2306557 w 3911893"/>
              <a:gd name="connsiteY7158" fmla="*/ 428171 h 3797612"/>
              <a:gd name="connsiteX7159" fmla="*/ 2305267 w 3911893"/>
              <a:gd name="connsiteY7159" fmla="*/ 433826 h 3797612"/>
              <a:gd name="connsiteX7160" fmla="*/ 2291728 w 3911893"/>
              <a:gd name="connsiteY7160" fmla="*/ 446194 h 3797612"/>
              <a:gd name="connsiteX7161" fmla="*/ 2290081 w 3911893"/>
              <a:gd name="connsiteY7161" fmla="*/ 448196 h 3797612"/>
              <a:gd name="connsiteX7162" fmla="*/ 2294091 w 3911893"/>
              <a:gd name="connsiteY7162" fmla="*/ 451496 h 3797612"/>
              <a:gd name="connsiteX7163" fmla="*/ 2294449 w 3911893"/>
              <a:gd name="connsiteY7163" fmla="*/ 455149 h 3797612"/>
              <a:gd name="connsiteX7164" fmla="*/ 2307055 w 3911893"/>
              <a:gd name="connsiteY7164" fmla="*/ 452088 h 3797612"/>
              <a:gd name="connsiteX7165" fmla="*/ 2308703 w 3911893"/>
              <a:gd name="connsiteY7165" fmla="*/ 450086 h 3797612"/>
              <a:gd name="connsiteX7166" fmla="*/ 2302827 w 3911893"/>
              <a:gd name="connsiteY7166" fmla="*/ 465401 h 3797612"/>
              <a:gd name="connsiteX7167" fmla="*/ 2301180 w 3911893"/>
              <a:gd name="connsiteY7167" fmla="*/ 467404 h 3797612"/>
              <a:gd name="connsiteX7168" fmla="*/ 2302470 w 3911893"/>
              <a:gd name="connsiteY7168" fmla="*/ 461748 h 3797612"/>
              <a:gd name="connsiteX7169" fmla="*/ 2293874 w 3911893"/>
              <a:gd name="connsiteY7169" fmla="*/ 468109 h 3797612"/>
              <a:gd name="connsiteX7170" fmla="*/ 2289288 w 3911893"/>
              <a:gd name="connsiteY7170" fmla="*/ 477769 h 3797612"/>
              <a:gd name="connsiteX7171" fmla="*/ 2297309 w 3911893"/>
              <a:gd name="connsiteY7171" fmla="*/ 484368 h 3797612"/>
              <a:gd name="connsiteX7172" fmla="*/ 2289071 w 3911893"/>
              <a:gd name="connsiteY7172" fmla="*/ 494381 h 3797612"/>
              <a:gd name="connsiteX7173" fmla="*/ 2291076 w 3911893"/>
              <a:gd name="connsiteY7173" fmla="*/ 496031 h 3797612"/>
              <a:gd name="connsiteX7174" fmla="*/ 2284843 w 3911893"/>
              <a:gd name="connsiteY7174" fmla="*/ 507694 h 3797612"/>
              <a:gd name="connsiteX7175" fmla="*/ 2279900 w 3911893"/>
              <a:gd name="connsiteY7175" fmla="*/ 513701 h 3797612"/>
              <a:gd name="connsiteX7176" fmla="*/ 2282978 w 3911893"/>
              <a:gd name="connsiteY7176" fmla="*/ 526309 h 3797612"/>
              <a:gd name="connsiteX7177" fmla="*/ 2292289 w 3911893"/>
              <a:gd name="connsiteY7177" fmla="*/ 527253 h 3797612"/>
              <a:gd name="connsiteX7178" fmla="*/ 2298880 w 3911893"/>
              <a:gd name="connsiteY7178" fmla="*/ 519243 h 3797612"/>
              <a:gd name="connsiteX7179" fmla="*/ 2298165 w 3911893"/>
              <a:gd name="connsiteY7179" fmla="*/ 511938 h 3797612"/>
              <a:gd name="connsiteX7180" fmla="*/ 2307833 w 3911893"/>
              <a:gd name="connsiteY7180" fmla="*/ 516535 h 3797612"/>
              <a:gd name="connsiteX7181" fmla="*/ 2312776 w 3911893"/>
              <a:gd name="connsiteY7181" fmla="*/ 510527 h 3797612"/>
              <a:gd name="connsiteX7182" fmla="*/ 2306761 w 3911893"/>
              <a:gd name="connsiteY7182" fmla="*/ 505578 h 3797612"/>
              <a:gd name="connsiteX7183" fmla="*/ 2310631 w 3911893"/>
              <a:gd name="connsiteY7183" fmla="*/ 488613 h 3797612"/>
              <a:gd name="connsiteX7184" fmla="*/ 2315574 w 3911893"/>
              <a:gd name="connsiteY7184" fmla="*/ 482605 h 3797612"/>
              <a:gd name="connsiteX7185" fmla="*/ 2323237 w 3911893"/>
              <a:gd name="connsiteY7185" fmla="*/ 485552 h 3797612"/>
              <a:gd name="connsiteX7186" fmla="*/ 2330186 w 3911893"/>
              <a:gd name="connsiteY7186" fmla="*/ 481194 h 3797612"/>
              <a:gd name="connsiteX7187" fmla="*/ 2327605 w 3911893"/>
              <a:gd name="connsiteY7187" fmla="*/ 492504 h 3797612"/>
              <a:gd name="connsiteX7188" fmla="*/ 2314999 w 3911893"/>
              <a:gd name="connsiteY7188" fmla="*/ 495565 h 3797612"/>
              <a:gd name="connsiteX7189" fmla="*/ 2317719 w 3911893"/>
              <a:gd name="connsiteY7189" fmla="*/ 504520 h 3797612"/>
              <a:gd name="connsiteX7190" fmla="*/ 2321372 w 3911893"/>
              <a:gd name="connsiteY7190" fmla="*/ 504167 h 3797612"/>
              <a:gd name="connsiteX7191" fmla="*/ 2324310 w 3911893"/>
              <a:gd name="connsiteY7191" fmla="*/ 496509 h 3797612"/>
              <a:gd name="connsiteX7192" fmla="*/ 2331974 w 3911893"/>
              <a:gd name="connsiteY7192" fmla="*/ 499456 h 3797612"/>
              <a:gd name="connsiteX7193" fmla="*/ 2333979 w 3911893"/>
              <a:gd name="connsiteY7193" fmla="*/ 501106 h 3797612"/>
              <a:gd name="connsiteX7194" fmla="*/ 2332689 w 3911893"/>
              <a:gd name="connsiteY7194" fmla="*/ 506761 h 3797612"/>
              <a:gd name="connsiteX7195" fmla="*/ 2329036 w 3911893"/>
              <a:gd name="connsiteY7195" fmla="*/ 507114 h 3797612"/>
              <a:gd name="connsiteX7196" fmla="*/ 2326098 w 3911893"/>
              <a:gd name="connsiteY7196" fmla="*/ 514771 h 3797612"/>
              <a:gd name="connsiteX7197" fmla="*/ 2333404 w 3911893"/>
              <a:gd name="connsiteY7197" fmla="*/ 514066 h 3797612"/>
              <a:gd name="connsiteX7198" fmla="*/ 2332114 w 3911893"/>
              <a:gd name="connsiteY7198" fmla="*/ 519721 h 3797612"/>
              <a:gd name="connsiteX7199" fmla="*/ 2337414 w 3911893"/>
              <a:gd name="connsiteY7199" fmla="*/ 517366 h 3797612"/>
              <a:gd name="connsiteX7200" fmla="*/ 2345730 w 3911893"/>
              <a:gd name="connsiteY7200" fmla="*/ 470476 h 3797612"/>
              <a:gd name="connsiteX7201" fmla="*/ 2338424 w 3911893"/>
              <a:gd name="connsiteY7201" fmla="*/ 471182 h 3797612"/>
              <a:gd name="connsiteX7202" fmla="*/ 2339714 w 3911893"/>
              <a:gd name="connsiteY7202" fmla="*/ 465527 h 3797612"/>
              <a:gd name="connsiteX7203" fmla="*/ 2348561 w 3911893"/>
              <a:gd name="connsiteY7203" fmla="*/ 464672 h 3797612"/>
              <a:gd name="connsiteX7204" fmla="*/ 2348738 w 3911893"/>
              <a:gd name="connsiteY7204" fmla="*/ 468544 h 3797612"/>
              <a:gd name="connsiteX7205" fmla="*/ 2350673 w 3911893"/>
              <a:gd name="connsiteY7205" fmla="*/ 464468 h 3797612"/>
              <a:gd name="connsiteX7206" fmla="*/ 2349303 w 3911893"/>
              <a:gd name="connsiteY7206" fmla="*/ 464601 h 3797612"/>
              <a:gd name="connsiteX7207" fmla="*/ 2348561 w 3911893"/>
              <a:gd name="connsiteY7207" fmla="*/ 464672 h 3797612"/>
              <a:gd name="connsiteX7208" fmla="*/ 2348310 w 3911893"/>
              <a:gd name="connsiteY7208" fmla="*/ 459166 h 3797612"/>
              <a:gd name="connsiteX7209" fmla="*/ 2344300 w 3911893"/>
              <a:gd name="connsiteY7209" fmla="*/ 455866 h 3797612"/>
              <a:gd name="connsiteX7210" fmla="*/ 2349817 w 3911893"/>
              <a:gd name="connsiteY7210" fmla="*/ 436899 h 3797612"/>
              <a:gd name="connsiteX7211" fmla="*/ 2357123 w 3911893"/>
              <a:gd name="connsiteY7211" fmla="*/ 436194 h 3797612"/>
              <a:gd name="connsiteX7212" fmla="*/ 2365719 w 3911893"/>
              <a:gd name="connsiteY7212" fmla="*/ 429833 h 3797612"/>
              <a:gd name="connsiteX7213" fmla="*/ 2369729 w 3911893"/>
              <a:gd name="connsiteY7213" fmla="*/ 433133 h 3797612"/>
              <a:gd name="connsiteX7214" fmla="*/ 2377968 w 3911893"/>
              <a:gd name="connsiteY7214" fmla="*/ 423120 h 3797612"/>
              <a:gd name="connsiteX7215" fmla="*/ 2382694 w 3911893"/>
              <a:gd name="connsiteY7215" fmla="*/ 433725 h 3797612"/>
              <a:gd name="connsiteX7216" fmla="*/ 2395875 w 3911893"/>
              <a:gd name="connsiteY7216" fmla="*/ 417704 h 3797612"/>
              <a:gd name="connsiteX7217" fmla="*/ 2393512 w 3911893"/>
              <a:gd name="connsiteY7217" fmla="*/ 412402 h 3797612"/>
              <a:gd name="connsiteX7218" fmla="*/ 2390217 w 3911893"/>
              <a:gd name="connsiteY7218" fmla="*/ 416407 h 3797612"/>
              <a:gd name="connsiteX7219" fmla="*/ 2389144 w 3911893"/>
              <a:gd name="connsiteY7219" fmla="*/ 405449 h 3797612"/>
              <a:gd name="connsiteX7220" fmla="*/ 2372885 w 3911893"/>
              <a:gd name="connsiteY7220" fmla="*/ 408863 h 3797612"/>
              <a:gd name="connsiteX7221" fmla="*/ 2384776 w 3911893"/>
              <a:gd name="connsiteY7221" fmla="*/ 398497 h 3797612"/>
              <a:gd name="connsiteX7222" fmla="*/ 2385134 w 3911893"/>
              <a:gd name="connsiteY7222" fmla="*/ 402150 h 3797612"/>
              <a:gd name="connsiteX7223" fmla="*/ 2396092 w 3911893"/>
              <a:gd name="connsiteY7223" fmla="*/ 401092 h 3797612"/>
              <a:gd name="connsiteX7224" fmla="*/ 2393014 w 3911893"/>
              <a:gd name="connsiteY7224" fmla="*/ 388485 h 3797612"/>
              <a:gd name="connsiteX7225" fmla="*/ 2399247 w 3911893"/>
              <a:gd name="connsiteY7225" fmla="*/ 376822 h 3797612"/>
              <a:gd name="connsiteX7226" fmla="*/ 2398532 w 3911893"/>
              <a:gd name="connsiteY7226" fmla="*/ 369517 h 3797612"/>
              <a:gd name="connsiteX7227" fmla="*/ 2398175 w 3911893"/>
              <a:gd name="connsiteY7227" fmla="*/ 365865 h 3797612"/>
              <a:gd name="connsiteX7228" fmla="*/ 2412429 w 3911893"/>
              <a:gd name="connsiteY7228" fmla="*/ 360801 h 3797612"/>
              <a:gd name="connsiteX7229" fmla="*/ 2414434 w 3911893"/>
              <a:gd name="connsiteY7229" fmla="*/ 362451 h 3797612"/>
              <a:gd name="connsiteX7230" fmla="*/ 2413004 w 3911893"/>
              <a:gd name="connsiteY7230" fmla="*/ 347842 h 3797612"/>
              <a:gd name="connsiteX7231" fmla="*/ 2404050 w 3911893"/>
              <a:gd name="connsiteY7231" fmla="*/ 350550 h 3797612"/>
              <a:gd name="connsiteX7232" fmla="*/ 2403335 w 3911893"/>
              <a:gd name="connsiteY7232" fmla="*/ 343245 h 3797612"/>
              <a:gd name="connsiteX7233" fmla="*/ 2398034 w 3911893"/>
              <a:gd name="connsiteY7233" fmla="*/ 345600 h 3797612"/>
              <a:gd name="connsiteX7234" fmla="*/ 2406273 w 3911893"/>
              <a:gd name="connsiteY7234" fmla="*/ 335587 h 3797612"/>
              <a:gd name="connsiteX7235" fmla="*/ 2408278 w 3911893"/>
              <a:gd name="connsiteY7235" fmla="*/ 337237 h 3797612"/>
              <a:gd name="connsiteX7236" fmla="*/ 2417232 w 3911893"/>
              <a:gd name="connsiteY7236" fmla="*/ 334529 h 3797612"/>
              <a:gd name="connsiteX7237" fmla="*/ 2418879 w 3911893"/>
              <a:gd name="connsiteY7237" fmla="*/ 332527 h 3797612"/>
              <a:gd name="connsiteX7238" fmla="*/ 2415367 w 3911893"/>
              <a:gd name="connsiteY7238" fmla="*/ 353144 h 3797612"/>
              <a:gd name="connsiteX7239" fmla="*/ 2417014 w 3911893"/>
              <a:gd name="connsiteY7239" fmla="*/ 351141 h 3797612"/>
              <a:gd name="connsiteX7240" fmla="*/ 2418087 w 3911893"/>
              <a:gd name="connsiteY7240" fmla="*/ 362099 h 3797612"/>
              <a:gd name="connsiteX7241" fmla="*/ 2413144 w 3911893"/>
              <a:gd name="connsiteY7241" fmla="*/ 368106 h 3797612"/>
              <a:gd name="connsiteX7242" fmla="*/ 2417512 w 3911893"/>
              <a:gd name="connsiteY7242" fmla="*/ 375059 h 3797612"/>
              <a:gd name="connsiteX7243" fmla="*/ 2412211 w 3911893"/>
              <a:gd name="connsiteY7243" fmla="*/ 377414 h 3797612"/>
              <a:gd name="connsiteX7244" fmla="*/ 2404548 w 3911893"/>
              <a:gd name="connsiteY7244" fmla="*/ 374467 h 3797612"/>
              <a:gd name="connsiteX7245" fmla="*/ 2399962 w 3911893"/>
              <a:gd name="connsiteY7245" fmla="*/ 384127 h 3797612"/>
              <a:gd name="connsiteX7246" fmla="*/ 2399745 w 3911893"/>
              <a:gd name="connsiteY7246" fmla="*/ 400739 h 3797612"/>
              <a:gd name="connsiteX7247" fmla="*/ 2402823 w 3911893"/>
              <a:gd name="connsiteY7247" fmla="*/ 413346 h 3797612"/>
              <a:gd name="connsiteX7248" fmla="*/ 2406476 w 3911893"/>
              <a:gd name="connsiteY7248" fmla="*/ 412993 h 3797612"/>
              <a:gd name="connsiteX7249" fmla="*/ 2406834 w 3911893"/>
              <a:gd name="connsiteY7249" fmla="*/ 416646 h 3797612"/>
              <a:gd name="connsiteX7250" fmla="*/ 2408839 w 3911893"/>
              <a:gd name="connsiteY7250" fmla="*/ 418296 h 3797612"/>
              <a:gd name="connsiteX7251" fmla="*/ 2401533 w 3911893"/>
              <a:gd name="connsiteY7251" fmla="*/ 419001 h 3797612"/>
              <a:gd name="connsiteX7252" fmla="*/ 2400600 w 3911893"/>
              <a:gd name="connsiteY7252" fmla="*/ 428309 h 3797612"/>
              <a:gd name="connsiteX7253" fmla="*/ 2410844 w 3911893"/>
              <a:gd name="connsiteY7253" fmla="*/ 419946 h 3797612"/>
              <a:gd name="connsiteX7254" fmla="*/ 2420590 w 3911893"/>
              <a:gd name="connsiteY7254" fmla="*/ 387666 h 3797612"/>
              <a:gd name="connsiteX7255" fmla="*/ 2428765 w 3911893"/>
              <a:gd name="connsiteY7255" fmla="*/ 320511 h 3797612"/>
              <a:gd name="connsiteX7256" fmla="*/ 2426402 w 3911893"/>
              <a:gd name="connsiteY7256" fmla="*/ 315209 h 3797612"/>
              <a:gd name="connsiteX7257" fmla="*/ 2419812 w 3911893"/>
              <a:gd name="connsiteY7257" fmla="*/ 323219 h 3797612"/>
              <a:gd name="connsiteX7258" fmla="*/ 2411216 w 3911893"/>
              <a:gd name="connsiteY7258" fmla="*/ 329579 h 3797612"/>
              <a:gd name="connsiteX7259" fmla="*/ 2407563 w 3911893"/>
              <a:gd name="connsiteY7259" fmla="*/ 329932 h 3797612"/>
              <a:gd name="connsiteX7260" fmla="*/ 2413298 w 3911893"/>
              <a:gd name="connsiteY7260" fmla="*/ 294352 h 3797612"/>
              <a:gd name="connsiteX7261" fmla="*/ 2417168 w 3911893"/>
              <a:gd name="connsiteY7261" fmla="*/ 277387 h 3797612"/>
              <a:gd name="connsiteX7262" fmla="*/ 2415738 w 3911893"/>
              <a:gd name="connsiteY7262" fmla="*/ 262777 h 3797612"/>
              <a:gd name="connsiteX7263" fmla="*/ 2424691 w 3911893"/>
              <a:gd name="connsiteY7263" fmla="*/ 260069 h 3797612"/>
              <a:gd name="connsiteX7264" fmla="*/ 2428639 w 3911893"/>
              <a:gd name="connsiteY7264" fmla="*/ 206227 h 3797612"/>
              <a:gd name="connsiteX7265" fmla="*/ 2424628 w 3911893"/>
              <a:gd name="connsiteY7265" fmla="*/ 202928 h 3797612"/>
              <a:gd name="connsiteX7266" fmla="*/ 2429214 w 3911893"/>
              <a:gd name="connsiteY7266" fmla="*/ 193268 h 3797612"/>
              <a:gd name="connsiteX7267" fmla="*/ 2428856 w 3911893"/>
              <a:gd name="connsiteY7267" fmla="*/ 189615 h 3797612"/>
              <a:gd name="connsiteX7268" fmla="*/ 2431078 w 3911893"/>
              <a:gd name="connsiteY7268" fmla="*/ 174653 h 3797612"/>
              <a:gd name="connsiteX7269" fmla="*/ 2430277 w 3911893"/>
              <a:gd name="connsiteY7269" fmla="*/ 175515 h 3797612"/>
              <a:gd name="connsiteX7270" fmla="*/ 2431654 w 3911893"/>
              <a:gd name="connsiteY7270" fmla="*/ 161693 h 3797612"/>
              <a:gd name="connsiteX7271" fmla="*/ 2437452 w 3911893"/>
              <a:gd name="connsiteY7271" fmla="*/ 183255 h 3797612"/>
              <a:gd name="connsiteX7272" fmla="*/ 2432867 w 3911893"/>
              <a:gd name="connsiteY7272" fmla="*/ 192915 h 3797612"/>
              <a:gd name="connsiteX7273" fmla="*/ 2443825 w 3911893"/>
              <a:gd name="connsiteY7273" fmla="*/ 191857 h 3797612"/>
              <a:gd name="connsiteX7274" fmla="*/ 2440747 w 3911893"/>
              <a:gd name="connsiteY7274" fmla="*/ 179250 h 3797612"/>
              <a:gd name="connsiteX7275" fmla="*/ 2447338 w 3911893"/>
              <a:gd name="connsiteY7275" fmla="*/ 171239 h 3797612"/>
              <a:gd name="connsiteX7276" fmla="*/ 2455717 w 3911893"/>
              <a:gd name="connsiteY7276" fmla="*/ 181491 h 3797612"/>
              <a:gd name="connsiteX7277" fmla="*/ 2462307 w 3911893"/>
              <a:gd name="connsiteY7277" fmla="*/ 173481 h 3797612"/>
              <a:gd name="connsiteX7278" fmla="*/ 2455576 w 3911893"/>
              <a:gd name="connsiteY7278" fmla="*/ 161227 h 3797612"/>
              <a:gd name="connsiteX7279" fmla="*/ 2446980 w 3911893"/>
              <a:gd name="connsiteY7279" fmla="*/ 167587 h 3797612"/>
              <a:gd name="connsiteX7280" fmla="*/ 2444260 w 3911893"/>
              <a:gd name="connsiteY7280" fmla="*/ 158632 h 3797612"/>
              <a:gd name="connsiteX7281" fmla="*/ 2450493 w 3911893"/>
              <a:gd name="connsiteY7281" fmla="*/ 146970 h 3797612"/>
              <a:gd name="connsiteX7282" fmla="*/ 2457799 w 3911893"/>
              <a:gd name="connsiteY7282" fmla="*/ 146264 h 3797612"/>
              <a:gd name="connsiteX7283" fmla="*/ 2476421 w 3911893"/>
              <a:gd name="connsiteY7283" fmla="*/ 148153 h 3797612"/>
              <a:gd name="connsiteX7284" fmla="*/ 2478069 w 3911893"/>
              <a:gd name="connsiteY7284" fmla="*/ 146151 h 3797612"/>
              <a:gd name="connsiteX7285" fmla="*/ 2477634 w 3911893"/>
              <a:gd name="connsiteY7285" fmla="*/ 179375 h 3797612"/>
              <a:gd name="connsiteX7286" fmla="*/ 2472691 w 3911893"/>
              <a:gd name="connsiteY7286" fmla="*/ 185383 h 3797612"/>
              <a:gd name="connsiteX7287" fmla="*/ 2478490 w 3911893"/>
              <a:gd name="connsiteY7287" fmla="*/ 206945 h 3797612"/>
              <a:gd name="connsiteX7288" fmla="*/ 2483790 w 3911893"/>
              <a:gd name="connsiteY7288" fmla="*/ 204589 h 3797612"/>
              <a:gd name="connsiteX7289" fmla="*/ 2486868 w 3911893"/>
              <a:gd name="connsiteY7289" fmla="*/ 217197 h 3797612"/>
              <a:gd name="connsiteX7290" fmla="*/ 2505707 w 3911893"/>
              <a:gd name="connsiteY7290" fmla="*/ 202473 h 3797612"/>
              <a:gd name="connsiteX7291" fmla="*/ 2511366 w 3911893"/>
              <a:gd name="connsiteY7291" fmla="*/ 203771 h 3797612"/>
              <a:gd name="connsiteX7292" fmla="*/ 2512298 w 3911893"/>
              <a:gd name="connsiteY7292" fmla="*/ 194463 h 3797612"/>
              <a:gd name="connsiteX7293" fmla="*/ 2508645 w 3911893"/>
              <a:gd name="connsiteY7293" fmla="*/ 194816 h 3797612"/>
              <a:gd name="connsiteX7294" fmla="*/ 2519464 w 3911893"/>
              <a:gd name="connsiteY7294" fmla="*/ 173493 h 3797612"/>
              <a:gd name="connsiteX7295" fmla="*/ 2520310 w 3911893"/>
              <a:gd name="connsiteY7295" fmla="*/ 167793 h 3797612"/>
              <a:gd name="connsiteX7296" fmla="*/ 2521000 w 3911893"/>
              <a:gd name="connsiteY7296" fmla="*/ 167411 h 3797612"/>
              <a:gd name="connsiteX7297" fmla="*/ 2527204 w 3911893"/>
              <a:gd name="connsiteY7297" fmla="*/ 139563 h 3797612"/>
              <a:gd name="connsiteX7298" fmla="*/ 2530500 w 3911893"/>
              <a:gd name="connsiteY7298" fmla="*/ 135558 h 3797612"/>
              <a:gd name="connsiteX7299" fmla="*/ 2534152 w 3911893"/>
              <a:gd name="connsiteY7299" fmla="*/ 135205 h 3797612"/>
              <a:gd name="connsiteX7300" fmla="*/ 2529567 w 3911893"/>
              <a:gd name="connsiteY7300" fmla="*/ 144866 h 3797612"/>
              <a:gd name="connsiteX7301" fmla="*/ 2530997 w 3911893"/>
              <a:gd name="connsiteY7301" fmla="*/ 159475 h 3797612"/>
              <a:gd name="connsiteX7302" fmla="*/ 2539018 w 3911893"/>
              <a:gd name="connsiteY7302" fmla="*/ 166075 h 3797612"/>
              <a:gd name="connsiteX7303" fmla="*/ 2533718 w 3911893"/>
              <a:gd name="connsiteY7303" fmla="*/ 168430 h 3797612"/>
              <a:gd name="connsiteX7304" fmla="*/ 2534791 w 3911893"/>
              <a:gd name="connsiteY7304" fmla="*/ 179387 h 3797612"/>
              <a:gd name="connsiteX7305" fmla="*/ 2540091 w 3911893"/>
              <a:gd name="connsiteY7305" fmla="*/ 177032 h 3797612"/>
              <a:gd name="connsiteX7306" fmla="*/ 2550692 w 3911893"/>
              <a:gd name="connsiteY7306" fmla="*/ 172321 h 3797612"/>
              <a:gd name="connsiteX7307" fmla="*/ 2557858 w 3911893"/>
              <a:gd name="connsiteY7307" fmla="*/ 151351 h 3797612"/>
              <a:gd name="connsiteX7308" fmla="*/ 2554780 w 3911893"/>
              <a:gd name="connsiteY7308" fmla="*/ 138744 h 3797612"/>
              <a:gd name="connsiteX7309" fmla="*/ 2561371 w 3911893"/>
              <a:gd name="connsiteY7309" fmla="*/ 130734 h 3797612"/>
              <a:gd name="connsiteX7310" fmla="*/ 2562443 w 3911893"/>
              <a:gd name="connsiteY7310" fmla="*/ 141691 h 3797612"/>
              <a:gd name="connsiteX7311" fmla="*/ 2559863 w 3911893"/>
              <a:gd name="connsiteY7311" fmla="*/ 153001 h 3797612"/>
              <a:gd name="connsiteX7312" fmla="*/ 2563874 w 3911893"/>
              <a:gd name="connsiteY7312" fmla="*/ 156301 h 3797612"/>
              <a:gd name="connsiteX7313" fmla="*/ 2570107 w 3911893"/>
              <a:gd name="connsiteY7313" fmla="*/ 144638 h 3797612"/>
              <a:gd name="connsiteX7314" fmla="*/ 2565599 w 3911893"/>
              <a:gd name="connsiteY7314" fmla="*/ 117421 h 3797612"/>
              <a:gd name="connsiteX7315" fmla="*/ 2559365 w 3911893"/>
              <a:gd name="connsiteY7315" fmla="*/ 129084 h 3797612"/>
              <a:gd name="connsiteX7316" fmla="*/ 2559583 w 3911893"/>
              <a:gd name="connsiteY7316" fmla="*/ 112471 h 3797612"/>
              <a:gd name="connsiteX7317" fmla="*/ 2563593 w 3911893"/>
              <a:gd name="connsiteY7317" fmla="*/ 115771 h 3797612"/>
              <a:gd name="connsiteX7318" fmla="*/ 2562878 w 3911893"/>
              <a:gd name="connsiteY7318" fmla="*/ 108466 h 3797612"/>
              <a:gd name="connsiteX7319" fmla="*/ 2571116 w 3911893"/>
              <a:gd name="connsiteY7319" fmla="*/ 98454 h 3797612"/>
              <a:gd name="connsiteX7320" fmla="*/ 2569686 w 3911893"/>
              <a:gd name="connsiteY7320" fmla="*/ 83844 h 3797612"/>
              <a:gd name="connsiteX7321" fmla="*/ 2581577 w 3911893"/>
              <a:gd name="connsiteY7321" fmla="*/ 73479 h 3797612"/>
              <a:gd name="connsiteX7322" fmla="*/ 2588883 w 3911893"/>
              <a:gd name="connsiteY7322" fmla="*/ 72773 h 3797612"/>
              <a:gd name="connsiteX7323" fmla="*/ 2591246 w 3911893"/>
              <a:gd name="connsiteY7323" fmla="*/ 78076 h 3797612"/>
              <a:gd name="connsiteX7324" fmla="*/ 2600557 w 3911893"/>
              <a:gd name="connsiteY7324" fmla="*/ 79020 h 3797612"/>
              <a:gd name="connsiteX7325" fmla="*/ 2596329 w 3911893"/>
              <a:gd name="connsiteY7325" fmla="*/ 92332 h 3797612"/>
              <a:gd name="connsiteX7326" fmla="*/ 2601272 w 3911893"/>
              <a:gd name="connsiteY7326" fmla="*/ 86325 h 3797612"/>
              <a:gd name="connsiteX7327" fmla="*/ 2608143 w 3911893"/>
              <a:gd name="connsiteY7327" fmla="*/ 118844 h 3797612"/>
              <a:gd name="connsiteX7328" fmla="*/ 2613087 w 3911893"/>
              <a:gd name="connsiteY7328" fmla="*/ 112836 h 3797612"/>
              <a:gd name="connsiteX7329" fmla="*/ 2615092 w 3911893"/>
              <a:gd name="connsiteY7329" fmla="*/ 114486 h 3797612"/>
              <a:gd name="connsiteX7330" fmla="*/ 2618387 w 3911893"/>
              <a:gd name="connsiteY7330" fmla="*/ 110481 h 3797612"/>
              <a:gd name="connsiteX7331" fmla="*/ 2614874 w 3911893"/>
              <a:gd name="connsiteY7331" fmla="*/ 131099 h 3797612"/>
              <a:gd name="connsiteX7332" fmla="*/ 2623113 w 3911893"/>
              <a:gd name="connsiteY7332" fmla="*/ 121086 h 3797612"/>
              <a:gd name="connsiteX7333" fmla="*/ 2620827 w 3911893"/>
              <a:gd name="connsiteY7333" fmla="*/ 78907 h 3797612"/>
              <a:gd name="connsiteX7334" fmla="*/ 2620687 w 3911893"/>
              <a:gd name="connsiteY7334" fmla="*/ 58642 h 3797612"/>
              <a:gd name="connsiteX7335" fmla="*/ 2618681 w 3911893"/>
              <a:gd name="connsiteY7335" fmla="*/ 56992 h 3797612"/>
              <a:gd name="connsiteX7336" fmla="*/ 2625630 w 3911893"/>
              <a:gd name="connsiteY7336" fmla="*/ 52634 h 3797612"/>
              <a:gd name="connsiteX7337" fmla="*/ 2625770 w 3911893"/>
              <a:gd name="connsiteY7337" fmla="*/ 72899 h 3797612"/>
              <a:gd name="connsiteX7338" fmla="*/ 2629423 w 3911893"/>
              <a:gd name="connsiteY7338" fmla="*/ 72546 h 3797612"/>
              <a:gd name="connsiteX7339" fmla="*/ 2630853 w 3911893"/>
              <a:gd name="connsiteY7339" fmla="*/ 87156 h 3797612"/>
              <a:gd name="connsiteX7340" fmla="*/ 2636154 w 3911893"/>
              <a:gd name="connsiteY7340" fmla="*/ 84801 h 3797612"/>
              <a:gd name="connsiteX7341" fmla="*/ 2632718 w 3911893"/>
              <a:gd name="connsiteY7341" fmla="*/ 68541 h 3797612"/>
              <a:gd name="connsiteX7342" fmla="*/ 2632361 w 3911893"/>
              <a:gd name="connsiteY7342" fmla="*/ 64889 h 3797612"/>
              <a:gd name="connsiteX7343" fmla="*/ 2639666 w 3911893"/>
              <a:gd name="connsiteY7343" fmla="*/ 64183 h 3797612"/>
              <a:gd name="connsiteX7344" fmla="*/ 2643895 w 3911893"/>
              <a:gd name="connsiteY7344" fmla="*/ 50871 h 3797612"/>
              <a:gd name="connsiteX7345" fmla="*/ 2662159 w 3911893"/>
              <a:gd name="connsiteY7345" fmla="*/ 49107 h 3797612"/>
              <a:gd name="connsiteX7346" fmla="*/ 2667242 w 3911893"/>
              <a:gd name="connsiteY7346" fmla="*/ 63364 h 3797612"/>
              <a:gd name="connsiteX7347" fmla="*/ 2679848 w 3911893"/>
              <a:gd name="connsiteY7347" fmla="*/ 60304 h 3797612"/>
              <a:gd name="connsiteX7348" fmla="*/ 2673973 w 3911893"/>
              <a:gd name="connsiteY7348" fmla="*/ 75619 h 3797612"/>
              <a:gd name="connsiteX7349" fmla="*/ 2681279 w 3911893"/>
              <a:gd name="connsiteY7349" fmla="*/ 74913 h 3797612"/>
              <a:gd name="connsiteX7350" fmla="*/ 2676336 w 3911893"/>
              <a:gd name="connsiteY7350" fmla="*/ 80921 h 3797612"/>
              <a:gd name="connsiteX7351" fmla="*/ 2686005 w 3911893"/>
              <a:gd name="connsiteY7351" fmla="*/ 85518 h 3797612"/>
              <a:gd name="connsiteX7352" fmla="*/ 2685429 w 3911893"/>
              <a:gd name="connsiteY7352" fmla="*/ 98478 h 3797612"/>
              <a:gd name="connsiteX7353" fmla="*/ 2697321 w 3911893"/>
              <a:gd name="connsiteY7353" fmla="*/ 88112 h 3797612"/>
              <a:gd name="connsiteX7354" fmla="*/ 2701906 w 3911893"/>
              <a:gd name="connsiteY7354" fmla="*/ 78452 h 3797612"/>
              <a:gd name="connsiteX7355" fmla="*/ 2700476 w 3911893"/>
              <a:gd name="connsiteY7355" fmla="*/ 63843 h 3797612"/>
              <a:gd name="connsiteX7356" fmla="*/ 2703414 w 3911893"/>
              <a:gd name="connsiteY7356" fmla="*/ 56185 h 3797612"/>
              <a:gd name="connsiteX7357" fmla="*/ 2704486 w 3911893"/>
              <a:gd name="connsiteY7357" fmla="*/ 67142 h 3797612"/>
              <a:gd name="connsiteX7358" fmla="*/ 2708497 w 3911893"/>
              <a:gd name="connsiteY7358" fmla="*/ 70442 h 3797612"/>
              <a:gd name="connsiteX7359" fmla="*/ 2708631 w 3911893"/>
              <a:gd name="connsiteY7359" fmla="*/ 71812 h 3797612"/>
              <a:gd name="connsiteX7360" fmla="*/ 2711622 w 3911893"/>
              <a:gd name="connsiteY7360" fmla="*/ 73632 h 3797612"/>
              <a:gd name="connsiteX7361" fmla="*/ 2707922 w 3911893"/>
              <a:gd name="connsiteY7361" fmla="*/ 83402 h 3797612"/>
              <a:gd name="connsiteX7362" fmla="*/ 2706632 w 3911893"/>
              <a:gd name="connsiteY7362" fmla="*/ 89057 h 3797612"/>
              <a:gd name="connsiteX7363" fmla="*/ 2716658 w 3911893"/>
              <a:gd name="connsiteY7363" fmla="*/ 97306 h 3797612"/>
              <a:gd name="connsiteX7364" fmla="*/ 2718306 w 3911893"/>
              <a:gd name="connsiteY7364" fmla="*/ 95304 h 3797612"/>
              <a:gd name="connsiteX7365" fmla="*/ 2719456 w 3911893"/>
              <a:gd name="connsiteY7365" fmla="*/ 69384 h 3797612"/>
              <a:gd name="connsiteX7366" fmla="*/ 2721103 w 3911893"/>
              <a:gd name="connsiteY7366" fmla="*/ 67382 h 3797612"/>
              <a:gd name="connsiteX7367" fmla="*/ 2723109 w 3911893"/>
              <a:gd name="connsiteY7367" fmla="*/ 69032 h 3797612"/>
              <a:gd name="connsiteX7368" fmla="*/ 2721818 w 3911893"/>
              <a:gd name="connsiteY7368" fmla="*/ 74686 h 3797612"/>
              <a:gd name="connsiteX7369" fmla="*/ 2726544 w 3911893"/>
              <a:gd name="connsiteY7369" fmla="*/ 85291 h 3797612"/>
              <a:gd name="connsiteX7370" fmla="*/ 2725611 w 3911893"/>
              <a:gd name="connsiteY7370" fmla="*/ 94599 h 3797612"/>
              <a:gd name="connsiteX7371" fmla="*/ 2738933 w 3911893"/>
              <a:gd name="connsiteY7371" fmla="*/ 98843 h 3797612"/>
              <a:gd name="connsiteX7372" fmla="*/ 2741071 w 3911893"/>
              <a:gd name="connsiteY7372" fmla="*/ 105879 h 3797612"/>
              <a:gd name="connsiteX7373" fmla="*/ 2738001 w 3911893"/>
              <a:gd name="connsiteY7373" fmla="*/ 108150 h 3797612"/>
              <a:gd name="connsiteX7374" fmla="*/ 2738358 w 3911893"/>
              <a:gd name="connsiteY7374" fmla="*/ 111803 h 3797612"/>
              <a:gd name="connsiteX7375" fmla="*/ 2743659 w 3911893"/>
              <a:gd name="connsiteY7375" fmla="*/ 109448 h 3797612"/>
              <a:gd name="connsiteX7376" fmla="*/ 2749317 w 3911893"/>
              <a:gd name="connsiteY7376" fmla="*/ 110745 h 3797612"/>
              <a:gd name="connsiteX7377" fmla="*/ 2751182 w 3911893"/>
              <a:gd name="connsiteY7377" fmla="*/ 92130 h 3797612"/>
              <a:gd name="connsiteX7378" fmla="*/ 2743736 w 3911893"/>
              <a:gd name="connsiteY7378" fmla="*/ 72570 h 3797612"/>
              <a:gd name="connsiteX7379" fmla="*/ 2747031 w 3911893"/>
              <a:gd name="connsiteY7379" fmla="*/ 68565 h 3797612"/>
              <a:gd name="connsiteX7380" fmla="*/ 2735715 w 3911893"/>
              <a:gd name="connsiteY7380" fmla="*/ 65971 h 3797612"/>
              <a:gd name="connsiteX7381" fmla="*/ 2729342 w 3911893"/>
              <a:gd name="connsiteY7381" fmla="*/ 57369 h 3797612"/>
              <a:gd name="connsiteX7382" fmla="*/ 2726046 w 3911893"/>
              <a:gd name="connsiteY7382" fmla="*/ 61374 h 3797612"/>
              <a:gd name="connsiteX7383" fmla="*/ 2724739 w 3911893"/>
              <a:gd name="connsiteY7383" fmla="*/ 60011 h 3797612"/>
              <a:gd name="connsiteX7384" fmla="*/ 2728626 w 3911893"/>
              <a:gd name="connsiteY7384" fmla="*/ 50064 h 3797612"/>
              <a:gd name="connsiteX7385" fmla="*/ 2727758 w 3911893"/>
              <a:gd name="connsiteY7385" fmla="*/ 49349 h 3797612"/>
              <a:gd name="connsiteX7386" fmla="*/ 2731922 w 3911893"/>
              <a:gd name="connsiteY7386" fmla="*/ 46059 h 3797612"/>
              <a:gd name="connsiteX7387" fmla="*/ 2735000 w 3911893"/>
              <a:gd name="connsiteY7387" fmla="*/ 58666 h 3797612"/>
              <a:gd name="connsiteX7388" fmla="*/ 2738653 w 3911893"/>
              <a:gd name="connsiteY7388" fmla="*/ 58313 h 3797612"/>
              <a:gd name="connsiteX7389" fmla="*/ 2737580 w 3911893"/>
              <a:gd name="connsiteY7389" fmla="*/ 47356 h 3797612"/>
              <a:gd name="connsiteX7390" fmla="*/ 2749611 w 3911893"/>
              <a:gd name="connsiteY7390" fmla="*/ 57255 h 3797612"/>
              <a:gd name="connsiteX7391" fmla="*/ 2746674 w 3911893"/>
              <a:gd name="connsiteY7391" fmla="*/ 64913 h 3797612"/>
              <a:gd name="connsiteX7392" fmla="*/ 2752332 w 3911893"/>
              <a:gd name="connsiteY7392" fmla="*/ 66210 h 3797612"/>
              <a:gd name="connsiteX7393" fmla="*/ 2760353 w 3911893"/>
              <a:gd name="connsiteY7393" fmla="*/ 72809 h 3797612"/>
              <a:gd name="connsiteX7394" fmla="*/ 2768809 w 3911893"/>
              <a:gd name="connsiteY7394" fmla="*/ 46184 h 3797612"/>
              <a:gd name="connsiteX7395" fmla="*/ 2769026 w 3911893"/>
              <a:gd name="connsiteY7395" fmla="*/ 29572 h 3797612"/>
              <a:gd name="connsiteX7396" fmla="*/ 2770674 w 3911893"/>
              <a:gd name="connsiteY7396" fmla="*/ 27570 h 3797612"/>
              <a:gd name="connsiteX7397" fmla="*/ 2770316 w 3911893"/>
              <a:gd name="connsiteY7397" fmla="*/ 23917 h 3797612"/>
              <a:gd name="connsiteX7398" fmla="*/ 2766305 w 3911893"/>
              <a:gd name="connsiteY7398" fmla="*/ 20617 h 3797612"/>
              <a:gd name="connsiteX7399" fmla="*/ 2762653 w 3911893"/>
              <a:gd name="connsiteY7399" fmla="*/ 20970 h 3797612"/>
              <a:gd name="connsiteX7400" fmla="*/ 2756420 w 3911893"/>
              <a:gd name="connsiteY7400" fmla="*/ 32632 h 3797612"/>
              <a:gd name="connsiteX7401" fmla="*/ 2760290 w 3911893"/>
              <a:gd name="connsiteY7401" fmla="*/ 15668 h 3797612"/>
              <a:gd name="connsiteX7402" fmla="*/ 2762295 w 3911893"/>
              <a:gd name="connsiteY7402" fmla="*/ 17317 h 3797612"/>
              <a:gd name="connsiteX7403" fmla="*/ 2769818 w 3911893"/>
              <a:gd name="connsiteY7403" fmla="*/ 0 h 3797612"/>
              <a:gd name="connsiteX7404" fmla="*/ 2774544 w 3911893"/>
              <a:gd name="connsiteY7404" fmla="*/ 10604 h 3797612"/>
              <a:gd name="connsiteX7405" fmla="*/ 2775259 w 3911893"/>
              <a:gd name="connsiteY7405" fmla="*/ 17909 h 3797612"/>
              <a:gd name="connsiteX7406" fmla="*/ 2780560 w 3911893"/>
              <a:gd name="connsiteY7406" fmla="*/ 15554 h 3797612"/>
              <a:gd name="connsiteX7407" fmla="*/ 2783319 w 3911893"/>
              <a:gd name="connsiteY7407" fmla="*/ 28613 h 3797612"/>
              <a:gd name="connsiteX7408" fmla="*/ 2781945 w 3911893"/>
              <a:gd name="connsiteY7408" fmla="*/ 29707 h 3797612"/>
              <a:gd name="connsiteX7409" fmla="*/ 2783995 w 3911893"/>
              <a:gd name="connsiteY7409" fmla="*/ 31814 h 3797612"/>
              <a:gd name="connsiteX7410" fmla="*/ 2783565 w 3911893"/>
              <a:gd name="connsiteY7410" fmla="*/ 29781 h 3797612"/>
              <a:gd name="connsiteX7411" fmla="*/ 2783319 w 3911893"/>
              <a:gd name="connsiteY7411" fmla="*/ 28613 h 3797612"/>
              <a:gd name="connsiteX7412" fmla="*/ 2786061 w 3911893"/>
              <a:gd name="connsiteY7412" fmla="*/ 26430 h 3797612"/>
              <a:gd name="connsiteX7413" fmla="*/ 2796602 w 3911893"/>
              <a:gd name="connsiteY7413" fmla="*/ 28753 h 3797612"/>
              <a:gd name="connsiteX7414" fmla="*/ 2795311 w 3911893"/>
              <a:gd name="connsiteY7414" fmla="*/ 34408 h 3797612"/>
              <a:gd name="connsiteX7415" fmla="*/ 2797317 w 3911893"/>
              <a:gd name="connsiteY7415" fmla="*/ 36058 h 3797612"/>
              <a:gd name="connsiteX7416" fmla="*/ 2811571 w 3911893"/>
              <a:gd name="connsiteY7416" fmla="*/ 30995 h 3797612"/>
              <a:gd name="connsiteX7417" fmla="*/ 2803332 w 3911893"/>
              <a:gd name="connsiteY7417" fmla="*/ 41008 h 3797612"/>
              <a:gd name="connsiteX7418" fmla="*/ 2807343 w 3911893"/>
              <a:gd name="connsiteY7418" fmla="*/ 44308 h 3797612"/>
              <a:gd name="connsiteX7419" fmla="*/ 2818659 w 3911893"/>
              <a:gd name="connsiteY7419" fmla="*/ 46902 h 3797612"/>
              <a:gd name="connsiteX7420" fmla="*/ 2821737 w 3911893"/>
              <a:gd name="connsiteY7420" fmla="*/ 59509 h 3797612"/>
              <a:gd name="connsiteX7421" fmla="*/ 2834701 w 3911893"/>
              <a:gd name="connsiteY7421" fmla="*/ 60101 h 3797612"/>
              <a:gd name="connsiteX7422" fmla="*/ 2833411 w 3911893"/>
              <a:gd name="connsiteY7422" fmla="*/ 65756 h 3797612"/>
              <a:gd name="connsiteX7423" fmla="*/ 2843655 w 3911893"/>
              <a:gd name="connsiteY7423" fmla="*/ 57393 h 3797612"/>
              <a:gd name="connsiteX7424" fmla="*/ 2835774 w 3911893"/>
              <a:gd name="connsiteY7424" fmla="*/ 71058 h 3797612"/>
              <a:gd name="connsiteX7425" fmla="*/ 2834126 w 3911893"/>
              <a:gd name="connsiteY7425" fmla="*/ 73061 h 3797612"/>
              <a:gd name="connsiteX7426" fmla="*/ 2839785 w 3911893"/>
              <a:gd name="connsiteY7426" fmla="*/ 74358 h 3797612"/>
              <a:gd name="connsiteX7427" fmla="*/ 2841790 w 3911893"/>
              <a:gd name="connsiteY7427" fmla="*/ 76008 h 3797612"/>
              <a:gd name="connsiteX7428" fmla="*/ 2846733 w 3911893"/>
              <a:gd name="connsiteY7428" fmla="*/ 70000 h 3797612"/>
              <a:gd name="connsiteX7429" fmla="*/ 2847448 w 3911893"/>
              <a:gd name="connsiteY7429" fmla="*/ 77305 h 3797612"/>
              <a:gd name="connsiteX7430" fmla="*/ 2842147 w 3911893"/>
              <a:gd name="connsiteY7430" fmla="*/ 79660 h 3797612"/>
              <a:gd name="connsiteX7431" fmla="*/ 2840998 w 3911893"/>
              <a:gd name="connsiteY7431" fmla="*/ 105580 h 3797612"/>
              <a:gd name="connsiteX7432" fmla="*/ 2856184 w 3911893"/>
              <a:gd name="connsiteY7432" fmla="*/ 91210 h 3797612"/>
              <a:gd name="connsiteX7433" fmla="*/ 2858189 w 3911893"/>
              <a:gd name="connsiteY7433" fmla="*/ 92859 h 3797612"/>
              <a:gd name="connsiteX7434" fmla="*/ 2851599 w 3911893"/>
              <a:gd name="connsiteY7434" fmla="*/ 100870 h 3797612"/>
              <a:gd name="connsiteX7435" fmla="*/ 2863630 w 3911893"/>
              <a:gd name="connsiteY7435" fmla="*/ 110769 h 3797612"/>
              <a:gd name="connsiteX7436" fmla="*/ 2859045 w 3911893"/>
              <a:gd name="connsiteY7436" fmla="*/ 120429 h 3797612"/>
              <a:gd name="connsiteX7437" fmla="*/ 2863055 w 3911893"/>
              <a:gd name="connsiteY7437" fmla="*/ 123729 h 3797612"/>
              <a:gd name="connsiteX7438" fmla="*/ 2877527 w 3911893"/>
              <a:gd name="connsiteY7438" fmla="*/ 102053 h 3797612"/>
              <a:gd name="connsiteX7439" fmla="*/ 2880107 w 3911893"/>
              <a:gd name="connsiteY7439" fmla="*/ 90743 h 3797612"/>
              <a:gd name="connsiteX7440" fmla="*/ 2879392 w 3911893"/>
              <a:gd name="connsiteY7440" fmla="*/ 83438 h 3797612"/>
              <a:gd name="connsiteX7441" fmla="*/ 2889635 w 3911893"/>
              <a:gd name="connsiteY7441" fmla="*/ 75076 h 3797612"/>
              <a:gd name="connsiteX7442" fmla="*/ 2888205 w 3911893"/>
              <a:gd name="connsiteY7442" fmla="*/ 60465 h 3797612"/>
              <a:gd name="connsiteX7443" fmla="*/ 2891858 w 3911893"/>
              <a:gd name="connsiteY7443" fmla="*/ 60113 h 3797612"/>
              <a:gd name="connsiteX7444" fmla="*/ 2889137 w 3911893"/>
              <a:gd name="connsiteY7444" fmla="*/ 51158 h 3797612"/>
              <a:gd name="connsiteX7445" fmla="*/ 2893280 w 3911893"/>
              <a:gd name="connsiteY7445" fmla="*/ 39035 h 3797612"/>
              <a:gd name="connsiteX7446" fmla="*/ 2893298 w 3911893"/>
              <a:gd name="connsiteY7446" fmla="*/ 38981 h 3797612"/>
              <a:gd name="connsiteX7447" fmla="*/ 2893400 w 3911893"/>
              <a:gd name="connsiteY7447" fmla="*/ 42912 h 3797612"/>
              <a:gd name="connsiteX7448" fmla="*/ 2896303 w 3911893"/>
              <a:gd name="connsiteY7448" fmla="*/ 30188 h 3797612"/>
              <a:gd name="connsiteX7449" fmla="*/ 2895408 w 3911893"/>
              <a:gd name="connsiteY7449" fmla="*/ 32809 h 3797612"/>
              <a:gd name="connsiteX7450" fmla="*/ 2893298 w 3911893"/>
              <a:gd name="connsiteY7450" fmla="*/ 38981 h 3797612"/>
              <a:gd name="connsiteX7451" fmla="*/ 2893142 w 3911893"/>
              <a:gd name="connsiteY7451" fmla="*/ 32913 h 3797612"/>
              <a:gd name="connsiteX7452" fmla="*/ 2892868 w 3911893"/>
              <a:gd name="connsiteY7452" fmla="*/ 13928 h 3797612"/>
              <a:gd name="connsiteX7453" fmla="*/ 2900531 w 3911893"/>
              <a:gd name="connsiteY7453" fmla="*/ 16876 h 3797612"/>
              <a:gd name="connsiteX7454" fmla="*/ 2902894 w 3911893"/>
              <a:gd name="connsiteY7454" fmla="*/ 22178 h 3797612"/>
              <a:gd name="connsiteX7455" fmla="*/ 2906189 w 3911893"/>
              <a:gd name="connsiteY7455" fmla="*/ 18173 h 3797612"/>
              <a:gd name="connsiteX7456" fmla="*/ 2900314 w 3911893"/>
              <a:gd name="connsiteY7456" fmla="*/ 33488 h 3797612"/>
              <a:gd name="connsiteX7457" fmla="*/ 2892790 w 3911893"/>
              <a:gd name="connsiteY7457" fmla="*/ 50805 h 3797612"/>
              <a:gd name="connsiteX7458" fmla="*/ 2903749 w 3911893"/>
              <a:gd name="connsiteY7458" fmla="*/ 49748 h 3797612"/>
              <a:gd name="connsiteX7459" fmla="*/ 2915781 w 3911893"/>
              <a:gd name="connsiteY7459" fmla="*/ 59647 h 3797612"/>
              <a:gd name="connsiteX7460" fmla="*/ 2909190 w 3911893"/>
              <a:gd name="connsiteY7460" fmla="*/ 67657 h 3797612"/>
              <a:gd name="connsiteX7461" fmla="*/ 2909548 w 3911893"/>
              <a:gd name="connsiteY7461" fmla="*/ 71309 h 3797612"/>
              <a:gd name="connsiteX7462" fmla="*/ 2913558 w 3911893"/>
              <a:gd name="connsiteY7462" fmla="*/ 74609 h 3797612"/>
              <a:gd name="connsiteX7463" fmla="*/ 2917132 w 3911893"/>
              <a:gd name="connsiteY7463" fmla="*/ 84634 h 3797612"/>
              <a:gd name="connsiteX7464" fmla="*/ 2917986 w 3911893"/>
              <a:gd name="connsiteY7464" fmla="*/ 82174 h 3797612"/>
              <a:gd name="connsiteX7465" fmla="*/ 2918284 w 3911893"/>
              <a:gd name="connsiteY7465" fmla="*/ 85214 h 3797612"/>
              <a:gd name="connsiteX7466" fmla="*/ 2924300 w 3911893"/>
              <a:gd name="connsiteY7466" fmla="*/ 90163 h 3797612"/>
              <a:gd name="connsiteX7467" fmla="*/ 2927378 w 3911893"/>
              <a:gd name="connsiteY7467" fmla="*/ 102771 h 3797612"/>
              <a:gd name="connsiteX7468" fmla="*/ 2929383 w 3911893"/>
              <a:gd name="connsiteY7468" fmla="*/ 104420 h 3797612"/>
              <a:gd name="connsiteX7469" fmla="*/ 2935973 w 3911893"/>
              <a:gd name="connsiteY7469" fmla="*/ 96410 h 3797612"/>
              <a:gd name="connsiteX7470" fmla="*/ 2935756 w 3911893"/>
              <a:gd name="connsiteY7470" fmla="*/ 113023 h 3797612"/>
              <a:gd name="connsiteX7471" fmla="*/ 2939409 w 3911893"/>
              <a:gd name="connsiteY7471" fmla="*/ 112670 h 3797612"/>
              <a:gd name="connsiteX7472" fmla="*/ 2940124 w 3911893"/>
              <a:gd name="connsiteY7472" fmla="*/ 119975 h 3797612"/>
              <a:gd name="connsiteX7473" fmla="*/ 2948145 w 3911893"/>
              <a:gd name="connsiteY7473" fmla="*/ 126574 h 3797612"/>
              <a:gd name="connsiteX7474" fmla="*/ 2958172 w 3911893"/>
              <a:gd name="connsiteY7474" fmla="*/ 134824 h 3797612"/>
              <a:gd name="connsiteX7475" fmla="*/ 2966052 w 3911893"/>
              <a:gd name="connsiteY7475" fmla="*/ 121159 h 3797612"/>
              <a:gd name="connsiteX7476" fmla="*/ 2953088 w 3911893"/>
              <a:gd name="connsiteY7476" fmla="*/ 120567 h 3797612"/>
              <a:gd name="connsiteX7477" fmla="*/ 2952730 w 3911893"/>
              <a:gd name="connsiteY7477" fmla="*/ 116914 h 3797612"/>
              <a:gd name="connsiteX7478" fmla="*/ 2964979 w 3911893"/>
              <a:gd name="connsiteY7478" fmla="*/ 110201 h 3797612"/>
              <a:gd name="connsiteX7479" fmla="*/ 2964622 w 3911893"/>
              <a:gd name="connsiteY7479" fmla="*/ 106549 h 3797612"/>
              <a:gd name="connsiteX7480" fmla="*/ 2970638 w 3911893"/>
              <a:gd name="connsiteY7480" fmla="*/ 111499 h 3797612"/>
              <a:gd name="connsiteX7481" fmla="*/ 2969347 w 3911893"/>
              <a:gd name="connsiteY7481" fmla="*/ 117153 h 3797612"/>
              <a:gd name="connsiteX7482" fmla="*/ 2981507 w 3911893"/>
              <a:gd name="connsiteY7482" fmla="*/ 109527 h 3797612"/>
              <a:gd name="connsiteX7483" fmla="*/ 2982640 w 3911893"/>
              <a:gd name="connsiteY7483" fmla="*/ 108817 h 3797612"/>
              <a:gd name="connsiteX7484" fmla="*/ 2983924 w 3911893"/>
              <a:gd name="connsiteY7484" fmla="*/ 110677 h 3797612"/>
              <a:gd name="connsiteX7485" fmla="*/ 2976513 w 3911893"/>
              <a:gd name="connsiteY7485" fmla="*/ 96183 h 3797612"/>
              <a:gd name="connsiteX7486" fmla="*/ 2981099 w 3911893"/>
              <a:gd name="connsiteY7486" fmla="*/ 86523 h 3797612"/>
              <a:gd name="connsiteX7487" fmla="*/ 2974150 w 3911893"/>
              <a:gd name="connsiteY7487" fmla="*/ 90881 h 3797612"/>
              <a:gd name="connsiteX7488" fmla="*/ 2965988 w 3911893"/>
              <a:gd name="connsiteY7488" fmla="*/ 79061 h 3797612"/>
              <a:gd name="connsiteX7489" fmla="*/ 2967538 w 3911893"/>
              <a:gd name="connsiteY7489" fmla="*/ 77779 h 3797612"/>
              <a:gd name="connsiteX7490" fmla="*/ 2967079 w 3911893"/>
              <a:gd name="connsiteY7490" fmla="*/ 77507 h 3797612"/>
              <a:gd name="connsiteX7491" fmla="*/ 2965292 w 3911893"/>
              <a:gd name="connsiteY7491" fmla="*/ 78053 h 3797612"/>
              <a:gd name="connsiteX7492" fmla="*/ 2964751 w 3911893"/>
              <a:gd name="connsiteY7492" fmla="*/ 77271 h 3797612"/>
              <a:gd name="connsiteX7493" fmla="*/ 2963409 w 3911893"/>
              <a:gd name="connsiteY7493" fmla="*/ 75327 h 3797612"/>
              <a:gd name="connsiteX7494" fmla="*/ 2961046 w 3911893"/>
              <a:gd name="connsiteY7494" fmla="*/ 70024 h 3797612"/>
              <a:gd name="connsiteX7495" fmla="*/ 2959616 w 3911893"/>
              <a:gd name="connsiteY7495" fmla="*/ 55415 h 3797612"/>
              <a:gd name="connsiteX7496" fmla="*/ 2955605 w 3911893"/>
              <a:gd name="connsiteY7496" fmla="*/ 52115 h 3797612"/>
              <a:gd name="connsiteX7497" fmla="*/ 2956895 w 3911893"/>
              <a:gd name="connsiteY7497" fmla="*/ 46460 h 3797612"/>
              <a:gd name="connsiteX7498" fmla="*/ 2954890 w 3911893"/>
              <a:gd name="connsiteY7498" fmla="*/ 44810 h 3797612"/>
              <a:gd name="connsiteX7499" fmla="*/ 2954175 w 3911893"/>
              <a:gd name="connsiteY7499" fmla="*/ 37505 h 3797612"/>
              <a:gd name="connsiteX7500" fmla="*/ 2959475 w 3911893"/>
              <a:gd name="connsiteY7500" fmla="*/ 35150 h 3797612"/>
              <a:gd name="connsiteX7501" fmla="*/ 2963129 w 3911893"/>
              <a:gd name="connsiteY7501" fmla="*/ 34797 h 3797612"/>
              <a:gd name="connsiteX7502" fmla="*/ 2965134 w 3911893"/>
              <a:gd name="connsiteY7502" fmla="*/ 36447 h 3797612"/>
              <a:gd name="connsiteX7503" fmla="*/ 2963844 w 3911893"/>
              <a:gd name="connsiteY7503" fmla="*/ 42102 h 3797612"/>
              <a:gd name="connsiteX7504" fmla="*/ 2978097 w 3911893"/>
              <a:gd name="connsiteY7504" fmla="*/ 37039 h 3797612"/>
              <a:gd name="connsiteX7505" fmla="*/ 2985761 w 3911893"/>
              <a:gd name="connsiteY7505" fmla="*/ 39986 h 3797612"/>
              <a:gd name="connsiteX7506" fmla="*/ 2979528 w 3911893"/>
              <a:gd name="connsiteY7506" fmla="*/ 51649 h 3797612"/>
              <a:gd name="connsiteX7507" fmla="*/ 2971289 w 3911893"/>
              <a:gd name="connsiteY7507" fmla="*/ 61661 h 3797612"/>
              <a:gd name="connsiteX7508" fmla="*/ 2981316 w 3911893"/>
              <a:gd name="connsiteY7508" fmla="*/ 69911 h 3797612"/>
              <a:gd name="connsiteX7509" fmla="*/ 2984036 w 3911893"/>
              <a:gd name="connsiteY7509" fmla="*/ 78866 h 3797612"/>
              <a:gd name="connsiteX7510" fmla="*/ 3000296 w 3911893"/>
              <a:gd name="connsiteY7510" fmla="*/ 75452 h 3797612"/>
              <a:gd name="connsiteX7511" fmla="*/ 2999721 w 3911893"/>
              <a:gd name="connsiteY7511" fmla="*/ 88412 h 3797612"/>
              <a:gd name="connsiteX7512" fmla="*/ 2994062 w 3911893"/>
              <a:gd name="connsiteY7512" fmla="*/ 87115 h 3797612"/>
              <a:gd name="connsiteX7513" fmla="*/ 2990550 w 3911893"/>
              <a:gd name="connsiteY7513" fmla="*/ 107732 h 3797612"/>
              <a:gd name="connsiteX7514" fmla="*/ 2996566 w 3911893"/>
              <a:gd name="connsiteY7514" fmla="*/ 112682 h 3797612"/>
              <a:gd name="connsiteX7515" fmla="*/ 2991265 w 3911893"/>
              <a:gd name="connsiteY7515" fmla="*/ 115037 h 3797612"/>
              <a:gd name="connsiteX7516" fmla="*/ 2993985 w 3911893"/>
              <a:gd name="connsiteY7516" fmla="*/ 123992 h 3797612"/>
              <a:gd name="connsiteX7517" fmla="*/ 2992338 w 3911893"/>
              <a:gd name="connsiteY7517" fmla="*/ 125995 h 3797612"/>
              <a:gd name="connsiteX7518" fmla="*/ 2996348 w 3911893"/>
              <a:gd name="connsiteY7518" fmla="*/ 129294 h 3797612"/>
              <a:gd name="connsiteX7519" fmla="*/ 3002581 w 3911893"/>
              <a:gd name="connsiteY7519" fmla="*/ 117632 h 3797612"/>
              <a:gd name="connsiteX7520" fmla="*/ 3002224 w 3911893"/>
              <a:gd name="connsiteY7520" fmla="*/ 113979 h 3797612"/>
              <a:gd name="connsiteX7521" fmla="*/ 3007167 w 3911893"/>
              <a:gd name="connsiteY7521" fmla="*/ 107971 h 3797612"/>
              <a:gd name="connsiteX7522" fmla="*/ 3001726 w 3911893"/>
              <a:gd name="connsiteY7522" fmla="*/ 90062 h 3797612"/>
              <a:gd name="connsiteX7523" fmla="*/ 3002395 w 3911893"/>
              <a:gd name="connsiteY7523" fmla="*/ 88962 h 3797612"/>
              <a:gd name="connsiteX7524" fmla="*/ 3002539 w 3911893"/>
              <a:gd name="connsiteY7524" fmla="*/ 91309 h 3797612"/>
              <a:gd name="connsiteX7525" fmla="*/ 3015763 w 3911893"/>
              <a:gd name="connsiteY7525" fmla="*/ 101611 h 3797612"/>
              <a:gd name="connsiteX7526" fmla="*/ 3006592 w 3911893"/>
              <a:gd name="connsiteY7526" fmla="*/ 120931 h 3797612"/>
              <a:gd name="connsiteX7527" fmla="*/ 3006375 w 3911893"/>
              <a:gd name="connsiteY7527" fmla="*/ 137544 h 3797612"/>
              <a:gd name="connsiteX7528" fmla="*/ 3001431 w 3911893"/>
              <a:gd name="connsiteY7528" fmla="*/ 143552 h 3797612"/>
              <a:gd name="connsiteX7529" fmla="*/ 3007447 w 3911893"/>
              <a:gd name="connsiteY7529" fmla="*/ 148501 h 3797612"/>
              <a:gd name="connsiteX7530" fmla="*/ 3012748 w 3911893"/>
              <a:gd name="connsiteY7530" fmla="*/ 146146 h 3797612"/>
              <a:gd name="connsiteX7531" fmla="*/ 3012950 w 3911893"/>
              <a:gd name="connsiteY7531" fmla="*/ 147407 h 3797612"/>
              <a:gd name="connsiteX7532" fmla="*/ 3011427 w 3911893"/>
              <a:gd name="connsiteY7532" fmla="*/ 151199 h 3797612"/>
              <a:gd name="connsiteX7533" fmla="*/ 3012970 w 3911893"/>
              <a:gd name="connsiteY7533" fmla="*/ 147536 h 3797612"/>
              <a:gd name="connsiteX7534" fmla="*/ 3012950 w 3911893"/>
              <a:gd name="connsiteY7534" fmla="*/ 147407 h 3797612"/>
              <a:gd name="connsiteX7535" fmla="*/ 3017333 w 3911893"/>
              <a:gd name="connsiteY7535" fmla="*/ 136486 h 3797612"/>
              <a:gd name="connsiteX7536" fmla="*/ 3015111 w 3911893"/>
              <a:gd name="connsiteY7536" fmla="*/ 151448 h 3797612"/>
              <a:gd name="connsiteX7537" fmla="*/ 3011816 w 3911893"/>
              <a:gd name="connsiteY7537" fmla="*/ 155453 h 3797612"/>
              <a:gd name="connsiteX7538" fmla="*/ 3013821 w 3911893"/>
              <a:gd name="connsiteY7538" fmla="*/ 157103 h 3797612"/>
              <a:gd name="connsiteX7539" fmla="*/ 3026069 w 3911893"/>
              <a:gd name="connsiteY7539" fmla="*/ 150390 h 3797612"/>
              <a:gd name="connsiteX7540" fmla="*/ 3021842 w 3911893"/>
              <a:gd name="connsiteY7540" fmla="*/ 163703 h 3797612"/>
              <a:gd name="connsiteX7541" fmla="*/ 3015107 w 3911893"/>
              <a:gd name="connsiteY7541" fmla="*/ 174953 h 3797612"/>
              <a:gd name="connsiteX7542" fmla="*/ 3013934 w 3911893"/>
              <a:gd name="connsiteY7542" fmla="*/ 178388 h 3797612"/>
              <a:gd name="connsiteX7543" fmla="*/ 3012752 w 3911893"/>
              <a:gd name="connsiteY7543" fmla="*/ 176793 h 3797612"/>
              <a:gd name="connsiteX7544" fmla="*/ 3011956 w 3911893"/>
              <a:gd name="connsiteY7544" fmla="*/ 175718 h 3797612"/>
              <a:gd name="connsiteX7545" fmla="*/ 3005365 w 3911893"/>
              <a:gd name="connsiteY7545" fmla="*/ 183729 h 3797612"/>
              <a:gd name="connsiteX7546" fmla="*/ 3001137 w 3911893"/>
              <a:gd name="connsiteY7546" fmla="*/ 197041 h 3797612"/>
              <a:gd name="connsiteX7547" fmla="*/ 3004573 w 3911893"/>
              <a:gd name="connsiteY7547" fmla="*/ 213301 h 3797612"/>
              <a:gd name="connsiteX7548" fmla="*/ 3002350 w 3911893"/>
              <a:gd name="connsiteY7548" fmla="*/ 228263 h 3797612"/>
              <a:gd name="connsiteX7549" fmla="*/ 3005785 w 3911893"/>
              <a:gd name="connsiteY7549" fmla="*/ 244523 h 3797612"/>
              <a:gd name="connsiteX7550" fmla="*/ 3007433 w 3911893"/>
              <a:gd name="connsiteY7550" fmla="*/ 242520 h 3797612"/>
              <a:gd name="connsiteX7551" fmla="*/ 3001200 w 3911893"/>
              <a:gd name="connsiteY7551" fmla="*/ 254183 h 3797612"/>
              <a:gd name="connsiteX7552" fmla="*/ 3001915 w 3911893"/>
              <a:gd name="connsiteY7552" fmla="*/ 261488 h 3797612"/>
              <a:gd name="connsiteX7553" fmla="*/ 3012874 w 3911893"/>
              <a:gd name="connsiteY7553" fmla="*/ 260429 h 3797612"/>
              <a:gd name="connsiteX7554" fmla="*/ 3018176 w 3911893"/>
              <a:gd name="connsiteY7554" fmla="*/ 249260 h 3797612"/>
              <a:gd name="connsiteX7555" fmla="*/ 3019185 w 3911893"/>
              <a:gd name="connsiteY7555" fmla="*/ 247135 h 3797612"/>
              <a:gd name="connsiteX7556" fmla="*/ 3026771 w 3911893"/>
              <a:gd name="connsiteY7556" fmla="*/ 251714 h 3797612"/>
              <a:gd name="connsiteX7557" fmla="*/ 3042315 w 3911893"/>
              <a:gd name="connsiteY7557" fmla="*/ 240996 h 3797612"/>
              <a:gd name="connsiteX7558" fmla="*/ 3045035 w 3911893"/>
              <a:gd name="connsiteY7558" fmla="*/ 249950 h 3797612"/>
              <a:gd name="connsiteX7559" fmla="*/ 3048688 w 3911893"/>
              <a:gd name="connsiteY7559" fmla="*/ 249598 h 3797612"/>
              <a:gd name="connsiteX7560" fmla="*/ 3052341 w 3911893"/>
              <a:gd name="connsiteY7560" fmla="*/ 249245 h 3797612"/>
              <a:gd name="connsiteX7561" fmla="*/ 3057284 w 3911893"/>
              <a:gd name="connsiteY7561" fmla="*/ 243237 h 3797612"/>
              <a:gd name="connsiteX7562" fmla="*/ 3060580 w 3911893"/>
              <a:gd name="connsiteY7562" fmla="*/ 239232 h 3797612"/>
              <a:gd name="connsiteX7563" fmla="*/ 3064730 w 3911893"/>
              <a:gd name="connsiteY7563" fmla="*/ 262797 h 3797612"/>
              <a:gd name="connsiteX7564" fmla="*/ 3067216 w 3911893"/>
              <a:gd name="connsiteY7564" fmla="*/ 262557 h 3797612"/>
              <a:gd name="connsiteX7565" fmla="*/ 3066574 w 3911893"/>
              <a:gd name="connsiteY7565" fmla="*/ 265153 h 3797612"/>
              <a:gd name="connsiteX7566" fmla="*/ 3072036 w 3911893"/>
              <a:gd name="connsiteY7566" fmla="*/ 262092 h 3797612"/>
              <a:gd name="connsiteX7567" fmla="*/ 3071123 w 3911893"/>
              <a:gd name="connsiteY7567" fmla="*/ 262180 h 3797612"/>
              <a:gd name="connsiteX7568" fmla="*/ 3067216 w 3911893"/>
              <a:gd name="connsiteY7568" fmla="*/ 262557 h 3797612"/>
              <a:gd name="connsiteX7569" fmla="*/ 3067544 w 3911893"/>
              <a:gd name="connsiteY7569" fmla="*/ 261229 h 3797612"/>
              <a:gd name="connsiteX7570" fmla="*/ 3079917 w 3911893"/>
              <a:gd name="connsiteY7570" fmla="*/ 248426 h 3797612"/>
              <a:gd name="connsiteX7571" fmla="*/ 3083927 w 3911893"/>
              <a:gd name="connsiteY7571" fmla="*/ 251726 h 3797612"/>
              <a:gd name="connsiteX7572" fmla="*/ 3092523 w 3911893"/>
              <a:gd name="connsiteY7572" fmla="*/ 245366 h 3797612"/>
              <a:gd name="connsiteX7573" fmla="*/ 3095819 w 3911893"/>
              <a:gd name="connsiteY7573" fmla="*/ 241361 h 3797612"/>
              <a:gd name="connsiteX7574" fmla="*/ 3096751 w 3911893"/>
              <a:gd name="connsiteY7574" fmla="*/ 232053 h 3797612"/>
              <a:gd name="connsiteX7575" fmla="*/ 3100404 w 3911893"/>
              <a:gd name="connsiteY7575" fmla="*/ 231700 h 3797612"/>
              <a:gd name="connsiteX7576" fmla="*/ 3100544 w 3911893"/>
              <a:gd name="connsiteY7576" fmla="*/ 251965 h 3797612"/>
              <a:gd name="connsiteX7577" fmla="*/ 3093238 w 3911893"/>
              <a:gd name="connsiteY7577" fmla="*/ 252670 h 3797612"/>
              <a:gd name="connsiteX7578" fmla="*/ 3086648 w 3911893"/>
              <a:gd name="connsiteY7578" fmla="*/ 260681 h 3797612"/>
              <a:gd name="connsiteX7579" fmla="*/ 3094094 w 3911893"/>
              <a:gd name="connsiteY7579" fmla="*/ 280240 h 3797612"/>
              <a:gd name="connsiteX7580" fmla="*/ 3090006 w 3911893"/>
              <a:gd name="connsiteY7580" fmla="*/ 313818 h 3797612"/>
              <a:gd name="connsiteX7581" fmla="*/ 3093659 w 3911893"/>
              <a:gd name="connsiteY7581" fmla="*/ 313465 h 3797612"/>
              <a:gd name="connsiteX7582" fmla="*/ 3096597 w 3911893"/>
              <a:gd name="connsiteY7582" fmla="*/ 305807 h 3797612"/>
              <a:gd name="connsiteX7583" fmla="*/ 3101898 w 3911893"/>
              <a:gd name="connsiteY7583" fmla="*/ 303452 h 3797612"/>
              <a:gd name="connsiteX7584" fmla="*/ 3102613 w 3911893"/>
              <a:gd name="connsiteY7584" fmla="*/ 310757 h 3797612"/>
              <a:gd name="connsiteX7585" fmla="*/ 3119587 w 3911893"/>
              <a:gd name="connsiteY7585" fmla="*/ 314649 h 3797612"/>
              <a:gd name="connsiteX7586" fmla="*/ 3124888 w 3911893"/>
              <a:gd name="connsiteY7586" fmla="*/ 312293 h 3797612"/>
              <a:gd name="connsiteX7587" fmla="*/ 3124530 w 3911893"/>
              <a:gd name="connsiteY7587" fmla="*/ 308641 h 3797612"/>
              <a:gd name="connsiteX7588" fmla="*/ 3128183 w 3911893"/>
              <a:gd name="connsiteY7588" fmla="*/ 308288 h 3797612"/>
              <a:gd name="connsiteX7589" fmla="*/ 3130546 w 3911893"/>
              <a:gd name="connsiteY7589" fmla="*/ 313591 h 3797612"/>
              <a:gd name="connsiteX7590" fmla="*/ 3136779 w 3911893"/>
              <a:gd name="connsiteY7590" fmla="*/ 301928 h 3797612"/>
              <a:gd name="connsiteX7591" fmla="*/ 3136064 w 3911893"/>
              <a:gd name="connsiteY7591" fmla="*/ 294623 h 3797612"/>
              <a:gd name="connsiteX7592" fmla="*/ 3129690 w 3911893"/>
              <a:gd name="connsiteY7592" fmla="*/ 286021 h 3797612"/>
              <a:gd name="connsiteX7593" fmla="*/ 3124390 w 3911893"/>
              <a:gd name="connsiteY7593" fmla="*/ 288376 h 3797612"/>
              <a:gd name="connsiteX7594" fmla="*/ 3122027 w 3911893"/>
              <a:gd name="connsiteY7594" fmla="*/ 283074 h 3797612"/>
              <a:gd name="connsiteX7595" fmla="*/ 3118374 w 3911893"/>
              <a:gd name="connsiteY7595" fmla="*/ 283426 h 3797612"/>
              <a:gd name="connsiteX7596" fmla="*/ 3132628 w 3911893"/>
              <a:gd name="connsiteY7596" fmla="*/ 278363 h 3797612"/>
              <a:gd name="connsiteX7597" fmla="*/ 3142297 w 3911893"/>
              <a:gd name="connsiteY7597" fmla="*/ 282960 h 3797612"/>
              <a:gd name="connsiteX7598" fmla="*/ 3146307 w 3911893"/>
              <a:gd name="connsiteY7598" fmla="*/ 286260 h 3797612"/>
              <a:gd name="connsiteX7599" fmla="*/ 3145732 w 3911893"/>
              <a:gd name="connsiteY7599" fmla="*/ 299220 h 3797612"/>
              <a:gd name="connsiteX7600" fmla="*/ 3149028 w 3911893"/>
              <a:gd name="connsiteY7600" fmla="*/ 295215 h 3797612"/>
              <a:gd name="connsiteX7601" fmla="*/ 3154686 w 3911893"/>
              <a:gd name="connsiteY7601" fmla="*/ 296512 h 3797612"/>
              <a:gd name="connsiteX7602" fmla="*/ 3148811 w 3911893"/>
              <a:gd name="connsiteY7602" fmla="*/ 311827 h 3797612"/>
              <a:gd name="connsiteX7603" fmla="*/ 3147086 w 3911893"/>
              <a:gd name="connsiteY7603" fmla="*/ 350707 h 3797612"/>
              <a:gd name="connsiteX7604" fmla="*/ 3148158 w 3911893"/>
              <a:gd name="connsiteY7604" fmla="*/ 361664 h 3797612"/>
              <a:gd name="connsiteX7605" fmla="*/ 3143216 w 3911893"/>
              <a:gd name="connsiteY7605" fmla="*/ 367672 h 3797612"/>
              <a:gd name="connsiteX7606" fmla="*/ 3145578 w 3911893"/>
              <a:gd name="connsiteY7606" fmla="*/ 372974 h 3797612"/>
              <a:gd name="connsiteX7607" fmla="*/ 3141708 w 3911893"/>
              <a:gd name="connsiteY7607" fmla="*/ 389939 h 3797612"/>
              <a:gd name="connsiteX7608" fmla="*/ 3136330 w 3911893"/>
              <a:gd name="connsiteY7608" fmla="*/ 429171 h 3797612"/>
              <a:gd name="connsiteX7609" fmla="*/ 3140698 w 3911893"/>
              <a:gd name="connsiteY7609" fmla="*/ 436124 h 3797612"/>
              <a:gd name="connsiteX7610" fmla="*/ 3133750 w 3911893"/>
              <a:gd name="connsiteY7610" fmla="*/ 440481 h 3797612"/>
              <a:gd name="connsiteX7611" fmla="*/ 3132460 w 3911893"/>
              <a:gd name="connsiteY7611" fmla="*/ 446136 h 3797612"/>
              <a:gd name="connsiteX7612" fmla="*/ 3134108 w 3911893"/>
              <a:gd name="connsiteY7612" fmla="*/ 444134 h 3797612"/>
              <a:gd name="connsiteX7613" fmla="*/ 3128590 w 3911893"/>
              <a:gd name="connsiteY7613" fmla="*/ 463102 h 3797612"/>
              <a:gd name="connsiteX7614" fmla="*/ 3135896 w 3911893"/>
              <a:gd name="connsiteY7614" fmla="*/ 462396 h 3797612"/>
              <a:gd name="connsiteX7615" fmla="*/ 3129305 w 3911893"/>
              <a:gd name="connsiteY7615" fmla="*/ 470406 h 3797612"/>
              <a:gd name="connsiteX7616" fmla="*/ 3138616 w 3911893"/>
              <a:gd name="connsiteY7616" fmla="*/ 471351 h 3797612"/>
              <a:gd name="connsiteX7617" fmla="*/ 3137684 w 3911893"/>
              <a:gd name="connsiteY7617" fmla="*/ 480658 h 3797612"/>
              <a:gd name="connsiteX7618" fmla="*/ 3128730 w 3911893"/>
              <a:gd name="connsiteY7618" fmla="*/ 483366 h 3797612"/>
              <a:gd name="connsiteX7619" fmla="*/ 3132741 w 3911893"/>
              <a:gd name="connsiteY7619" fmla="*/ 486666 h 3797612"/>
              <a:gd name="connsiteX7620" fmla="*/ 3129445 w 3911893"/>
              <a:gd name="connsiteY7620" fmla="*/ 490671 h 3797612"/>
              <a:gd name="connsiteX7621" fmla="*/ 3120632 w 3911893"/>
              <a:gd name="connsiteY7621" fmla="*/ 513644 h 3797612"/>
              <a:gd name="connsiteX7622" fmla="*/ 3119700 w 3911893"/>
              <a:gd name="connsiteY7622" fmla="*/ 522951 h 3797612"/>
              <a:gd name="connsiteX7623" fmla="*/ 3114539 w 3911893"/>
              <a:gd name="connsiteY7623" fmla="*/ 545571 h 3797612"/>
              <a:gd name="connsiteX7624" fmla="*/ 3118550 w 3911893"/>
              <a:gd name="connsiteY7624" fmla="*/ 548871 h 3797612"/>
              <a:gd name="connsiteX7625" fmla="*/ 3113249 w 3911893"/>
              <a:gd name="connsiteY7625" fmla="*/ 551226 h 3797612"/>
              <a:gd name="connsiteX7626" fmla="*/ 3109737 w 3911893"/>
              <a:gd name="connsiteY7626" fmla="*/ 571844 h 3797612"/>
              <a:gd name="connsiteX7627" fmla="*/ 3122918 w 3911893"/>
              <a:gd name="connsiteY7627" fmla="*/ 555823 h 3797612"/>
              <a:gd name="connsiteX7628" fmla="*/ 3123275 w 3911893"/>
              <a:gd name="connsiteY7628" fmla="*/ 559476 h 3797612"/>
              <a:gd name="connsiteX7629" fmla="*/ 3117043 w 3911893"/>
              <a:gd name="connsiteY7629" fmla="*/ 571138 h 3797612"/>
              <a:gd name="connsiteX7630" fmla="*/ 3108804 w 3911893"/>
              <a:gd name="connsiteY7630" fmla="*/ 581151 h 3797612"/>
              <a:gd name="connsiteX7631" fmla="*/ 3098701 w 3911893"/>
              <a:gd name="connsiteY7631" fmla="*/ 609779 h 3797612"/>
              <a:gd name="connsiteX7632" fmla="*/ 3093183 w 3911893"/>
              <a:gd name="connsiteY7632" fmla="*/ 628746 h 3797612"/>
              <a:gd name="connsiteX7633" fmla="*/ 3093898 w 3911893"/>
              <a:gd name="connsiteY7633" fmla="*/ 636051 h 3797612"/>
              <a:gd name="connsiteX7634" fmla="*/ 3105572 w 3911893"/>
              <a:gd name="connsiteY7634" fmla="*/ 642298 h 3797612"/>
              <a:gd name="connsiteX7635" fmla="*/ 3100629 w 3911893"/>
              <a:gd name="connsiteY7635" fmla="*/ 648306 h 3797612"/>
              <a:gd name="connsiteX7636" fmla="*/ 3098266 w 3911893"/>
              <a:gd name="connsiteY7636" fmla="*/ 643004 h 3797612"/>
              <a:gd name="connsiteX7637" fmla="*/ 3092965 w 3911893"/>
              <a:gd name="connsiteY7637" fmla="*/ 645359 h 3797612"/>
              <a:gd name="connsiteX7638" fmla="*/ 3090028 w 3911893"/>
              <a:gd name="connsiteY7638" fmla="*/ 653016 h 3797612"/>
              <a:gd name="connsiteX7639" fmla="*/ 3093689 w 3911893"/>
              <a:gd name="connsiteY7639" fmla="*/ 659806 h 3797612"/>
              <a:gd name="connsiteX7640" fmla="*/ 3093277 w 3911893"/>
              <a:gd name="connsiteY7640" fmla="*/ 661539 h 3797612"/>
              <a:gd name="connsiteX7641" fmla="*/ 3092748 w 3911893"/>
              <a:gd name="connsiteY7641" fmla="*/ 661971 h 3797612"/>
              <a:gd name="connsiteX7642" fmla="*/ 3098406 w 3911893"/>
              <a:gd name="connsiteY7642" fmla="*/ 663268 h 3797612"/>
              <a:gd name="connsiteX7643" fmla="*/ 3086157 w 3911893"/>
              <a:gd name="connsiteY7643" fmla="*/ 669981 h 3797612"/>
              <a:gd name="connsiteX7644" fmla="*/ 3081572 w 3911893"/>
              <a:gd name="connsiteY7644" fmla="*/ 679642 h 3797612"/>
              <a:gd name="connsiteX7645" fmla="*/ 3092173 w 3911893"/>
              <a:gd name="connsiteY7645" fmla="*/ 674931 h 3797612"/>
              <a:gd name="connsiteX7646" fmla="*/ 3110655 w 3911893"/>
              <a:gd name="connsiteY7646" fmla="*/ 656555 h 3797612"/>
              <a:gd name="connsiteX7647" fmla="*/ 3122904 w 3911893"/>
              <a:gd name="connsiteY7647" fmla="*/ 649842 h 3797612"/>
              <a:gd name="connsiteX7648" fmla="*/ 3135728 w 3911893"/>
              <a:gd name="connsiteY7648" fmla="*/ 630169 h 3797612"/>
              <a:gd name="connsiteX7649" fmla="*/ 3144681 w 3911893"/>
              <a:gd name="connsiteY7649" fmla="*/ 627461 h 3797612"/>
              <a:gd name="connsiteX7650" fmla="*/ 3142319 w 3911893"/>
              <a:gd name="connsiteY7650" fmla="*/ 622159 h 3797612"/>
              <a:gd name="connsiteX7651" fmla="*/ 3144324 w 3911893"/>
              <a:gd name="connsiteY7651" fmla="*/ 623809 h 3797612"/>
              <a:gd name="connsiteX7652" fmla="*/ 3149267 w 3911893"/>
              <a:gd name="connsiteY7652" fmla="*/ 617801 h 3797612"/>
              <a:gd name="connsiteX7653" fmla="*/ 3149982 w 3911893"/>
              <a:gd name="connsiteY7653" fmla="*/ 625106 h 3797612"/>
              <a:gd name="connsiteX7654" fmla="*/ 3167174 w 3911893"/>
              <a:gd name="connsiteY7654" fmla="*/ 612385 h 3797612"/>
              <a:gd name="connsiteX7655" fmla="*/ 3173982 w 3911893"/>
              <a:gd name="connsiteY7655" fmla="*/ 587763 h 3797612"/>
              <a:gd name="connsiteX7656" fmla="*/ 3181288 w 3911893"/>
              <a:gd name="connsiteY7656" fmla="*/ 587057 h 3797612"/>
              <a:gd name="connsiteX7657" fmla="*/ 3180215 w 3911893"/>
              <a:gd name="connsiteY7657" fmla="*/ 576100 h 3797612"/>
              <a:gd name="connsiteX7658" fmla="*/ 3188453 w 3911893"/>
              <a:gd name="connsiteY7658" fmla="*/ 566087 h 3797612"/>
              <a:gd name="connsiteX7659" fmla="*/ 3185592 w 3911893"/>
              <a:gd name="connsiteY7659" fmla="*/ 536868 h 3797612"/>
              <a:gd name="connsiteX7660" fmla="*/ 3195121 w 3911893"/>
              <a:gd name="connsiteY7660" fmla="*/ 521200 h 3797612"/>
              <a:gd name="connsiteX7661" fmla="*/ 3197032 w 3911893"/>
              <a:gd name="connsiteY7661" fmla="*/ 508335 h 3797612"/>
              <a:gd name="connsiteX7662" fmla="*/ 3197108 w 3911893"/>
              <a:gd name="connsiteY7662" fmla="*/ 508248 h 3797612"/>
              <a:gd name="connsiteX7663" fmla="*/ 3197294 w 3911893"/>
              <a:gd name="connsiteY7663" fmla="*/ 506661 h 3797612"/>
              <a:gd name="connsiteX7664" fmla="*/ 3202286 w 3911893"/>
              <a:gd name="connsiteY7664" fmla="*/ 500230 h 3797612"/>
              <a:gd name="connsiteX7665" fmla="*/ 3192618 w 3911893"/>
              <a:gd name="connsiteY7665" fmla="*/ 495633 h 3797612"/>
              <a:gd name="connsiteX7666" fmla="*/ 3204866 w 3911893"/>
              <a:gd name="connsiteY7666" fmla="*/ 488920 h 3797612"/>
              <a:gd name="connsiteX7667" fmla="*/ 3206872 w 3911893"/>
              <a:gd name="connsiteY7667" fmla="*/ 490570 h 3797612"/>
              <a:gd name="connsiteX7668" fmla="*/ 3215328 w 3911893"/>
              <a:gd name="connsiteY7668" fmla="*/ 463944 h 3797612"/>
              <a:gd name="connsiteX7669" fmla="*/ 3210027 w 3911893"/>
              <a:gd name="connsiteY7669" fmla="*/ 466300 h 3797612"/>
              <a:gd name="connsiteX7670" fmla="*/ 3212964 w 3911893"/>
              <a:gd name="connsiteY7670" fmla="*/ 458642 h 3797612"/>
              <a:gd name="connsiteX7671" fmla="*/ 3210959 w 3911893"/>
              <a:gd name="connsiteY7671" fmla="*/ 456992 h 3797612"/>
              <a:gd name="connsiteX7672" fmla="*/ 3215187 w 3911893"/>
              <a:gd name="connsiteY7672" fmla="*/ 443680 h 3797612"/>
              <a:gd name="connsiteX7673" fmla="*/ 3215405 w 3911893"/>
              <a:gd name="connsiteY7673" fmla="*/ 427067 h 3797612"/>
              <a:gd name="connsiteX7674" fmla="*/ 3209389 w 3911893"/>
              <a:gd name="connsiteY7674" fmla="*/ 422118 h 3797612"/>
              <a:gd name="connsiteX7675" fmla="*/ 3206094 w 3911893"/>
              <a:gd name="connsiteY7675" fmla="*/ 426123 h 3797612"/>
              <a:gd name="connsiteX7676" fmla="*/ 3205736 w 3911893"/>
              <a:gd name="connsiteY7676" fmla="*/ 422471 h 3797612"/>
              <a:gd name="connsiteX7677" fmla="*/ 3211036 w 3911893"/>
              <a:gd name="connsiteY7677" fmla="*/ 420115 h 3797612"/>
              <a:gd name="connsiteX7678" fmla="*/ 3212231 w 3911893"/>
              <a:gd name="connsiteY7678" fmla="*/ 418663 h 3797612"/>
              <a:gd name="connsiteX7679" fmla="*/ 3213660 w 3911893"/>
              <a:gd name="connsiteY7679" fmla="*/ 421014 h 3797612"/>
              <a:gd name="connsiteX7680" fmla="*/ 3219275 w 3911893"/>
              <a:gd name="connsiteY7680" fmla="*/ 410103 h 3797612"/>
              <a:gd name="connsiteX7681" fmla="*/ 3218245 w 3911893"/>
              <a:gd name="connsiteY7681" fmla="*/ 411354 h 3797612"/>
              <a:gd name="connsiteX7682" fmla="*/ 3212231 w 3911893"/>
              <a:gd name="connsiteY7682" fmla="*/ 418663 h 3797612"/>
              <a:gd name="connsiteX7683" fmla="*/ 3211428 w 3911893"/>
              <a:gd name="connsiteY7683" fmla="*/ 417341 h 3797612"/>
              <a:gd name="connsiteX7684" fmla="*/ 3219492 w 3911893"/>
              <a:gd name="connsiteY7684" fmla="*/ 393490 h 3797612"/>
              <a:gd name="connsiteX7685" fmla="*/ 3226083 w 3911893"/>
              <a:gd name="connsiteY7685" fmla="*/ 385480 h 3797612"/>
              <a:gd name="connsiteX7686" fmla="*/ 3226440 w 3911893"/>
              <a:gd name="connsiteY7686" fmla="*/ 389132 h 3797612"/>
              <a:gd name="connsiteX7687" fmla="*/ 3237399 w 3911893"/>
              <a:gd name="connsiteY7687" fmla="*/ 388074 h 3797612"/>
              <a:gd name="connsiteX7688" fmla="*/ 3230809 w 3911893"/>
              <a:gd name="connsiteY7688" fmla="*/ 396085 h 3797612"/>
              <a:gd name="connsiteX7689" fmla="*/ 3232239 w 3911893"/>
              <a:gd name="connsiteY7689" fmla="*/ 410694 h 3797612"/>
              <a:gd name="connsiteX7690" fmla="*/ 3250146 w 3911893"/>
              <a:gd name="connsiteY7690" fmla="*/ 405278 h 3797612"/>
              <a:gd name="connsiteX7691" fmla="*/ 3256736 w 3911893"/>
              <a:gd name="connsiteY7691" fmla="*/ 397268 h 3797612"/>
              <a:gd name="connsiteX7692" fmla="*/ 3259099 w 3911893"/>
              <a:gd name="connsiteY7692" fmla="*/ 402570 h 3797612"/>
              <a:gd name="connsiteX7693" fmla="*/ 3246851 w 3911893"/>
              <a:gd name="connsiteY7693" fmla="*/ 409283 h 3797612"/>
              <a:gd name="connsiteX7694" fmla="*/ 3258524 w 3911893"/>
              <a:gd name="connsiteY7694" fmla="*/ 415530 h 3797612"/>
              <a:gd name="connsiteX7695" fmla="*/ 3253007 w 3911893"/>
              <a:gd name="connsiteY7695" fmla="*/ 434498 h 3797612"/>
              <a:gd name="connsiteX7696" fmla="*/ 3248996 w 3911893"/>
              <a:gd name="connsiteY7696" fmla="*/ 431198 h 3797612"/>
              <a:gd name="connsiteX7697" fmla="*/ 3245701 w 3911893"/>
              <a:gd name="connsiteY7697" fmla="*/ 435203 h 3797612"/>
              <a:gd name="connsiteX7698" fmla="*/ 3244986 w 3911893"/>
              <a:gd name="connsiteY7698" fmla="*/ 427898 h 3797612"/>
              <a:gd name="connsiteX7699" fmla="*/ 3241690 w 3911893"/>
              <a:gd name="connsiteY7699" fmla="*/ 431903 h 3797612"/>
              <a:gd name="connsiteX7700" fmla="*/ 3238395 w 3911893"/>
              <a:gd name="connsiteY7700" fmla="*/ 435909 h 3797612"/>
              <a:gd name="connsiteX7701" fmla="*/ 3240400 w 3911893"/>
              <a:gd name="connsiteY7701" fmla="*/ 437559 h 3797612"/>
              <a:gd name="connsiteX7702" fmla="*/ 3227793 w 3911893"/>
              <a:gd name="connsiteY7702" fmla="*/ 440619 h 3797612"/>
              <a:gd name="connsiteX7703" fmla="*/ 3223923 w 3911893"/>
              <a:gd name="connsiteY7703" fmla="*/ 457584 h 3797612"/>
              <a:gd name="connsiteX7704" fmla="*/ 3238893 w 3911893"/>
              <a:gd name="connsiteY7704" fmla="*/ 459826 h 3797612"/>
              <a:gd name="connsiteX7705" fmla="*/ 3237960 w 3911893"/>
              <a:gd name="connsiteY7705" fmla="*/ 469133 h 3797612"/>
              <a:gd name="connsiteX7706" fmla="*/ 3229364 w 3911893"/>
              <a:gd name="connsiteY7706" fmla="*/ 475494 h 3797612"/>
              <a:gd name="connsiteX7707" fmla="*/ 3236670 w 3911893"/>
              <a:gd name="connsiteY7707" fmla="*/ 474788 h 3797612"/>
              <a:gd name="connsiteX7708" fmla="*/ 3230437 w 3911893"/>
              <a:gd name="connsiteY7708" fmla="*/ 486451 h 3797612"/>
              <a:gd name="connsiteX7709" fmla="*/ 3237743 w 3911893"/>
              <a:gd name="connsiteY7709" fmla="*/ 485746 h 3797612"/>
              <a:gd name="connsiteX7710" fmla="*/ 3241362 w 3911893"/>
              <a:gd name="connsiteY7710" fmla="*/ 478974 h 3797612"/>
              <a:gd name="connsiteX7711" fmla="*/ 3242529 w 3911893"/>
              <a:gd name="connsiteY7711" fmla="*/ 482547 h 3797612"/>
              <a:gd name="connsiteX7712" fmla="*/ 3241396 w 3911893"/>
              <a:gd name="connsiteY7712" fmla="*/ 485393 h 3797612"/>
              <a:gd name="connsiteX7713" fmla="*/ 3242014 w 3911893"/>
              <a:gd name="connsiteY7713" fmla="*/ 484642 h 3797612"/>
              <a:gd name="connsiteX7714" fmla="*/ 3243940 w 3911893"/>
              <a:gd name="connsiteY7714" fmla="*/ 482301 h 3797612"/>
              <a:gd name="connsiteX7715" fmla="*/ 3249417 w 3911893"/>
              <a:gd name="connsiteY7715" fmla="*/ 491992 h 3797612"/>
              <a:gd name="connsiteX7716" fmla="*/ 3246479 w 3911893"/>
              <a:gd name="connsiteY7716" fmla="*/ 499650 h 3797612"/>
              <a:gd name="connsiteX7717" fmla="*/ 3244477 w 3911893"/>
              <a:gd name="connsiteY7717" fmla="*/ 487140 h 3797612"/>
              <a:gd name="connsiteX7718" fmla="*/ 3239512 w 3911893"/>
              <a:gd name="connsiteY7718" fmla="*/ 492015 h 3797612"/>
              <a:gd name="connsiteX7719" fmla="*/ 3238584 w 3911893"/>
              <a:gd name="connsiteY7719" fmla="*/ 487277 h 3797612"/>
              <a:gd name="connsiteX7720" fmla="*/ 3231867 w 3911893"/>
              <a:gd name="connsiteY7720" fmla="*/ 501061 h 3797612"/>
              <a:gd name="connsiteX7721" fmla="*/ 3230577 w 3911893"/>
              <a:gd name="connsiteY7721" fmla="*/ 506716 h 3797612"/>
              <a:gd name="connsiteX7722" fmla="*/ 3237883 w 3911893"/>
              <a:gd name="connsiteY7722" fmla="*/ 506010 h 3797612"/>
              <a:gd name="connsiteX7723" fmla="*/ 3234237 w 3911893"/>
              <a:gd name="connsiteY7723" fmla="*/ 515514 h 3797612"/>
              <a:gd name="connsiteX7724" fmla="*/ 3229359 w 3911893"/>
              <a:gd name="connsiteY7724" fmla="*/ 520458 h 3797612"/>
              <a:gd name="connsiteX7725" fmla="*/ 3230507 w 3911893"/>
              <a:gd name="connsiteY7725" fmla="*/ 522184 h 3797612"/>
              <a:gd name="connsiteX7726" fmla="*/ 3229640 w 3911893"/>
              <a:gd name="connsiteY7726" fmla="*/ 523149 h 3797612"/>
              <a:gd name="connsiteX7727" fmla="*/ 3218469 w 3911893"/>
              <a:gd name="connsiteY7727" fmla="*/ 533694 h 3797612"/>
              <a:gd name="connsiteX7728" fmla="*/ 3220831 w 3911893"/>
              <a:gd name="connsiteY7728" fmla="*/ 538996 h 3797612"/>
              <a:gd name="connsiteX7729" fmla="*/ 3231400 w 3911893"/>
              <a:gd name="connsiteY7729" fmla="*/ 533535 h 3797612"/>
              <a:gd name="connsiteX7730" fmla="*/ 3231141 w 3911893"/>
              <a:gd name="connsiteY7730" fmla="*/ 537194 h 3797612"/>
              <a:gd name="connsiteX7731" fmla="*/ 3231455 w 3911893"/>
              <a:gd name="connsiteY7731" fmla="*/ 537477 h 3797612"/>
              <a:gd name="connsiteX7732" fmla="*/ 3229567 w 3911893"/>
              <a:gd name="connsiteY7732" fmla="*/ 552900 h 3797612"/>
              <a:gd name="connsiteX7733" fmla="*/ 3236631 w 3911893"/>
              <a:gd name="connsiteY7733" fmla="*/ 549762 h 3797612"/>
              <a:gd name="connsiteX7734" fmla="*/ 3231930 w 3911893"/>
              <a:gd name="connsiteY7734" fmla="*/ 558202 h 3797612"/>
              <a:gd name="connsiteX7735" fmla="*/ 3239236 w 3911893"/>
              <a:gd name="connsiteY7735" fmla="*/ 557497 h 3797612"/>
              <a:gd name="connsiteX7736" fmla="*/ 3247832 w 3911893"/>
              <a:gd name="connsiteY7736" fmla="*/ 551137 h 3797612"/>
              <a:gd name="connsiteX7737" fmla="*/ 3250910 w 3911893"/>
              <a:gd name="connsiteY7737" fmla="*/ 563744 h 3797612"/>
              <a:gd name="connsiteX7738" fmla="*/ 3247973 w 3911893"/>
              <a:gd name="connsiteY7738" fmla="*/ 571402 h 3797612"/>
              <a:gd name="connsiteX7739" fmla="*/ 3246325 w 3911893"/>
              <a:gd name="connsiteY7739" fmla="*/ 573404 h 3797612"/>
              <a:gd name="connsiteX7740" fmla="*/ 3251051 w 3911893"/>
              <a:gd name="connsiteY7740" fmla="*/ 584009 h 3797612"/>
              <a:gd name="connsiteX7741" fmla="*/ 3244817 w 3911893"/>
              <a:gd name="connsiteY7741" fmla="*/ 595672 h 3797612"/>
              <a:gd name="connsiteX7742" fmla="*/ 3237869 w 3911893"/>
              <a:gd name="connsiteY7742" fmla="*/ 600029 h 3797612"/>
              <a:gd name="connsiteX7743" fmla="*/ 3233284 w 3911893"/>
              <a:gd name="connsiteY7743" fmla="*/ 609689 h 3797612"/>
              <a:gd name="connsiteX7744" fmla="*/ 3225403 w 3911893"/>
              <a:gd name="connsiteY7744" fmla="*/ 623354 h 3797612"/>
              <a:gd name="connsiteX7745" fmla="*/ 3223755 w 3911893"/>
              <a:gd name="connsiteY7745" fmla="*/ 625357 h 3797612"/>
              <a:gd name="connsiteX7746" fmla="*/ 3225186 w 3911893"/>
              <a:gd name="connsiteY7746" fmla="*/ 639967 h 3797612"/>
              <a:gd name="connsiteX7747" fmla="*/ 3232492 w 3911893"/>
              <a:gd name="connsiteY7747" fmla="*/ 639262 h 3797612"/>
              <a:gd name="connsiteX7748" fmla="*/ 3236720 w 3911893"/>
              <a:gd name="connsiteY7748" fmla="*/ 625949 h 3797612"/>
              <a:gd name="connsiteX7749" fmla="*/ 3242735 w 3911893"/>
              <a:gd name="connsiteY7749" fmla="*/ 630899 h 3797612"/>
              <a:gd name="connsiteX7750" fmla="*/ 3236144 w 3911893"/>
              <a:gd name="connsiteY7750" fmla="*/ 638909 h 3797612"/>
              <a:gd name="connsiteX7751" fmla="*/ 3238150 w 3911893"/>
              <a:gd name="connsiteY7751" fmla="*/ 640559 h 3797612"/>
              <a:gd name="connsiteX7752" fmla="*/ 3238507 w 3911893"/>
              <a:gd name="connsiteY7752" fmla="*/ 644211 h 3797612"/>
              <a:gd name="connsiteX7753" fmla="*/ 3222963 w 3911893"/>
              <a:gd name="connsiteY7753" fmla="*/ 654929 h 3797612"/>
              <a:gd name="connsiteX7754" fmla="*/ 3226974 w 3911893"/>
              <a:gd name="connsiteY7754" fmla="*/ 658229 h 3797612"/>
              <a:gd name="connsiteX7755" fmla="*/ 3225326 w 3911893"/>
              <a:gd name="connsiteY7755" fmla="*/ 660231 h 3797612"/>
              <a:gd name="connsiteX7756" fmla="*/ 3212285 w 3911893"/>
              <a:gd name="connsiteY7756" fmla="*/ 696517 h 3797612"/>
              <a:gd name="connsiteX7757" fmla="*/ 3208990 w 3911893"/>
              <a:gd name="connsiteY7757" fmla="*/ 700522 h 3797612"/>
              <a:gd name="connsiteX7758" fmla="*/ 3211352 w 3911893"/>
              <a:gd name="connsiteY7758" fmla="*/ 705825 h 3797612"/>
              <a:gd name="connsiteX7759" fmla="*/ 3231482 w 3911893"/>
              <a:gd name="connsiteY7759" fmla="*/ 685446 h 3797612"/>
              <a:gd name="connsiteX7760" fmla="*/ 3228544 w 3911893"/>
              <a:gd name="connsiteY7760" fmla="*/ 693104 h 3797612"/>
              <a:gd name="connsiteX7761" fmla="*/ 3237140 w 3911893"/>
              <a:gd name="connsiteY7761" fmla="*/ 686743 h 3797612"/>
              <a:gd name="connsiteX7762" fmla="*/ 3237855 w 3911893"/>
              <a:gd name="connsiteY7762" fmla="*/ 694048 h 3797612"/>
              <a:gd name="connsiteX7763" fmla="*/ 3229042 w 3911893"/>
              <a:gd name="connsiteY7763" fmla="*/ 717021 h 3797612"/>
              <a:gd name="connsiteX7764" fmla="*/ 3236061 w 3911893"/>
              <a:gd name="connsiteY7764" fmla="*/ 722796 h 3797612"/>
              <a:gd name="connsiteX7765" fmla="*/ 3236441 w 3911893"/>
              <a:gd name="connsiteY7765" fmla="*/ 723108 h 3797612"/>
              <a:gd name="connsiteX7766" fmla="*/ 3235415 w 3911893"/>
              <a:gd name="connsiteY7766" fmla="*/ 725623 h 3797612"/>
              <a:gd name="connsiteX7767" fmla="*/ 3239069 w 3911893"/>
              <a:gd name="connsiteY7767" fmla="*/ 725270 h 3797612"/>
              <a:gd name="connsiteX7768" fmla="*/ 3253974 w 3911893"/>
              <a:gd name="connsiteY7768" fmla="*/ 670370 h 3797612"/>
              <a:gd name="connsiteX7769" fmla="*/ 3250433 w 3911893"/>
              <a:gd name="connsiteY7769" fmla="*/ 661780 h 3797612"/>
              <a:gd name="connsiteX7770" fmla="*/ 3251254 w 3911893"/>
              <a:gd name="connsiteY7770" fmla="*/ 661415 h 3797612"/>
              <a:gd name="connsiteX7771" fmla="*/ 3251371 w 3911893"/>
              <a:gd name="connsiteY7771" fmla="*/ 660252 h 3797612"/>
              <a:gd name="connsiteX7772" fmla="*/ 3251548 w 3911893"/>
              <a:gd name="connsiteY7772" fmla="*/ 658485 h 3797612"/>
              <a:gd name="connsiteX7773" fmla="*/ 3255839 w 3911893"/>
              <a:gd name="connsiteY7773" fmla="*/ 651755 h 3797612"/>
              <a:gd name="connsiteX7774" fmla="*/ 3252186 w 3911893"/>
              <a:gd name="connsiteY7774" fmla="*/ 652108 h 3797612"/>
              <a:gd name="connsiteX7775" fmla="*/ 3251548 w 3911893"/>
              <a:gd name="connsiteY7775" fmla="*/ 658485 h 3797612"/>
              <a:gd name="connsiteX7776" fmla="*/ 3250045 w 3911893"/>
              <a:gd name="connsiteY7776" fmla="*/ 660841 h 3797612"/>
              <a:gd name="connsiteX7777" fmla="*/ 3250433 w 3911893"/>
              <a:gd name="connsiteY7777" fmla="*/ 661780 h 3797612"/>
              <a:gd name="connsiteX7778" fmla="*/ 3241978 w 3911893"/>
              <a:gd name="connsiteY7778" fmla="*/ 665537 h 3797612"/>
              <a:gd name="connsiteX7779" fmla="*/ 3240653 w 3911893"/>
              <a:gd name="connsiteY7779" fmla="*/ 666126 h 3797612"/>
              <a:gd name="connsiteX7780" fmla="*/ 3241010 w 3911893"/>
              <a:gd name="connsiteY7780" fmla="*/ 669778 h 3797612"/>
              <a:gd name="connsiteX7781" fmla="*/ 3237111 w 3911893"/>
              <a:gd name="connsiteY7781" fmla="*/ 666189 h 3797612"/>
              <a:gd name="connsiteX7782" fmla="*/ 3238836 w 3911893"/>
              <a:gd name="connsiteY7782" fmla="*/ 661693 h 3797612"/>
              <a:gd name="connsiteX7783" fmla="*/ 3239938 w 3911893"/>
              <a:gd name="connsiteY7783" fmla="*/ 658821 h 3797612"/>
              <a:gd name="connsiteX7784" fmla="*/ 3243233 w 3911893"/>
              <a:gd name="connsiteY7784" fmla="*/ 654816 h 3797612"/>
              <a:gd name="connsiteX7785" fmla="*/ 3235927 w 3911893"/>
              <a:gd name="connsiteY7785" fmla="*/ 655521 h 3797612"/>
              <a:gd name="connsiteX7786" fmla="*/ 3244881 w 3911893"/>
              <a:gd name="connsiteY7786" fmla="*/ 652814 h 3797612"/>
              <a:gd name="connsiteX7787" fmla="*/ 3252592 w 3911893"/>
              <a:gd name="connsiteY7787" fmla="*/ 632712 h 3797612"/>
              <a:gd name="connsiteX7788" fmla="*/ 3253442 w 3911893"/>
              <a:gd name="connsiteY7788" fmla="*/ 630497 h 3797612"/>
              <a:gd name="connsiteX7789" fmla="*/ 3254052 w 3911893"/>
              <a:gd name="connsiteY7789" fmla="*/ 633493 h 3797612"/>
              <a:gd name="connsiteX7790" fmla="*/ 3259352 w 3911893"/>
              <a:gd name="connsiteY7790" fmla="*/ 631138 h 3797612"/>
              <a:gd name="connsiteX7791" fmla="*/ 3256632 w 3911893"/>
              <a:gd name="connsiteY7791" fmla="*/ 622183 h 3797612"/>
              <a:gd name="connsiteX7792" fmla="*/ 3252979 w 3911893"/>
              <a:gd name="connsiteY7792" fmla="*/ 622536 h 3797612"/>
              <a:gd name="connsiteX7793" fmla="*/ 3252264 w 3911893"/>
              <a:gd name="connsiteY7793" fmla="*/ 615231 h 3797612"/>
              <a:gd name="connsiteX7794" fmla="*/ 3258854 w 3911893"/>
              <a:gd name="connsiteY7794" fmla="*/ 607221 h 3797612"/>
              <a:gd name="connsiteX7795" fmla="*/ 3256849 w 3911893"/>
              <a:gd name="connsiteY7795" fmla="*/ 605571 h 3797612"/>
              <a:gd name="connsiteX7796" fmla="*/ 3260502 w 3911893"/>
              <a:gd name="connsiteY7796" fmla="*/ 605218 h 3797612"/>
              <a:gd name="connsiteX7797" fmla="*/ 3264730 w 3911893"/>
              <a:gd name="connsiteY7797" fmla="*/ 591906 h 3797612"/>
              <a:gd name="connsiteX7798" fmla="*/ 3262725 w 3911893"/>
              <a:gd name="connsiteY7798" fmla="*/ 590256 h 3797612"/>
              <a:gd name="connsiteX7799" fmla="*/ 3266020 w 3911893"/>
              <a:gd name="connsiteY7799" fmla="*/ 586250 h 3797612"/>
              <a:gd name="connsiteX7800" fmla="*/ 3274118 w 3911893"/>
              <a:gd name="connsiteY7800" fmla="*/ 555973 h 3797612"/>
              <a:gd name="connsiteX7801" fmla="*/ 3279061 w 3911893"/>
              <a:gd name="connsiteY7801" fmla="*/ 549965 h 3797612"/>
              <a:gd name="connsiteX7802" fmla="*/ 3281999 w 3911893"/>
              <a:gd name="connsiteY7802" fmla="*/ 542308 h 3797612"/>
              <a:gd name="connsiteX7803" fmla="*/ 3278128 w 3911893"/>
              <a:gd name="connsiteY7803" fmla="*/ 559273 h 3797612"/>
              <a:gd name="connsiteX7804" fmla="*/ 3291310 w 3911893"/>
              <a:gd name="connsiteY7804" fmla="*/ 543252 h 3797612"/>
              <a:gd name="connsiteX7805" fmla="*/ 3283288 w 3911893"/>
              <a:gd name="connsiteY7805" fmla="*/ 536653 h 3797612"/>
              <a:gd name="connsiteX7806" fmla="*/ 3295180 w 3911893"/>
              <a:gd name="connsiteY7806" fmla="*/ 526287 h 3797612"/>
              <a:gd name="connsiteX7807" fmla="*/ 3289164 w 3911893"/>
              <a:gd name="connsiteY7807" fmla="*/ 521338 h 3797612"/>
              <a:gd name="connsiteX7808" fmla="*/ 3284579 w 3911893"/>
              <a:gd name="connsiteY7808" fmla="*/ 530998 h 3797612"/>
              <a:gd name="connsiteX7809" fmla="*/ 3290097 w 3911893"/>
              <a:gd name="connsiteY7809" fmla="*/ 512030 h 3797612"/>
              <a:gd name="connsiteX7810" fmla="*/ 3281143 w 3911893"/>
              <a:gd name="connsiteY7810" fmla="*/ 514738 h 3797612"/>
              <a:gd name="connsiteX7811" fmla="*/ 3281858 w 3911893"/>
              <a:gd name="connsiteY7811" fmla="*/ 522043 h 3797612"/>
              <a:gd name="connsiteX7812" fmla="*/ 3275268 w 3911893"/>
              <a:gd name="connsiteY7812" fmla="*/ 530053 h 3797612"/>
              <a:gd name="connsiteX7813" fmla="*/ 3277490 w 3911893"/>
              <a:gd name="connsiteY7813" fmla="*/ 515091 h 3797612"/>
              <a:gd name="connsiteX7814" fmla="*/ 3275127 w 3911893"/>
              <a:gd name="connsiteY7814" fmla="*/ 509789 h 3797612"/>
              <a:gd name="connsiteX7815" fmla="*/ 3264884 w 3911893"/>
              <a:gd name="connsiteY7815" fmla="*/ 518151 h 3797612"/>
              <a:gd name="connsiteX7816" fmla="*/ 3257718 w 3911893"/>
              <a:gd name="connsiteY7816" fmla="*/ 539122 h 3797612"/>
              <a:gd name="connsiteX7817" fmla="*/ 3262164 w 3911893"/>
              <a:gd name="connsiteY7817" fmla="*/ 509197 h 3797612"/>
              <a:gd name="connsiteX7818" fmla="*/ 3269469 w 3911893"/>
              <a:gd name="connsiteY7818" fmla="*/ 508491 h 3797612"/>
              <a:gd name="connsiteX7819" fmla="*/ 3281718 w 3911893"/>
              <a:gd name="connsiteY7819" fmla="*/ 501778 h 3797612"/>
              <a:gd name="connsiteX7820" fmla="*/ 3282293 w 3911893"/>
              <a:gd name="connsiteY7820" fmla="*/ 488818 h 3797612"/>
              <a:gd name="connsiteX7821" fmla="*/ 3280453 w 3911893"/>
              <a:gd name="connsiteY7821" fmla="*/ 486968 h 3797612"/>
              <a:gd name="connsiteX7822" fmla="*/ 3287084 w 3911893"/>
              <a:gd name="connsiteY7822" fmla="*/ 478908 h 3797612"/>
              <a:gd name="connsiteX7823" fmla="*/ 3288526 w 3911893"/>
              <a:gd name="connsiteY7823" fmla="*/ 477156 h 3797612"/>
              <a:gd name="connsiteX7824" fmla="*/ 3298770 w 3911893"/>
              <a:gd name="connsiteY7824" fmla="*/ 468793 h 3797612"/>
              <a:gd name="connsiteX7825" fmla="*/ 3304070 w 3911893"/>
              <a:gd name="connsiteY7825" fmla="*/ 466438 h 3797612"/>
              <a:gd name="connsiteX7826" fmla="*/ 3305003 w 3911893"/>
              <a:gd name="connsiteY7826" fmla="*/ 457130 h 3797612"/>
              <a:gd name="connsiteX7827" fmla="*/ 3301350 w 3911893"/>
              <a:gd name="connsiteY7827" fmla="*/ 457483 h 3797612"/>
              <a:gd name="connsiteX7828" fmla="*/ 3301925 w 3911893"/>
              <a:gd name="connsiteY7828" fmla="*/ 444523 h 3797612"/>
              <a:gd name="connsiteX7829" fmla="*/ 3311236 w 3911893"/>
              <a:gd name="connsiteY7829" fmla="*/ 445467 h 3797612"/>
              <a:gd name="connsiteX7830" fmla="*/ 3308898 w 3911893"/>
              <a:gd name="connsiteY7830" fmla="*/ 439241 h 3797612"/>
              <a:gd name="connsiteX7831" fmla="*/ 3311535 w 3911893"/>
              <a:gd name="connsiteY7831" fmla="*/ 438429 h 3797612"/>
              <a:gd name="connsiteX7832" fmla="*/ 3312526 w 3911893"/>
              <a:gd name="connsiteY7832" fmla="*/ 439812 h 3797612"/>
              <a:gd name="connsiteX7833" fmla="*/ 3322769 w 3911893"/>
              <a:gd name="connsiteY7833" fmla="*/ 431450 h 3797612"/>
              <a:gd name="connsiteX7834" fmla="*/ 3325132 w 3911893"/>
              <a:gd name="connsiteY7834" fmla="*/ 436752 h 3797612"/>
              <a:gd name="connsiteX7835" fmla="*/ 3320189 w 3911893"/>
              <a:gd name="connsiteY7835" fmla="*/ 442759 h 3797612"/>
              <a:gd name="connsiteX7836" fmla="*/ 3322195 w 3911893"/>
              <a:gd name="connsiteY7836" fmla="*/ 444409 h 3797612"/>
              <a:gd name="connsiteX7837" fmla="*/ 3320904 w 3911893"/>
              <a:gd name="connsiteY7837" fmla="*/ 450064 h 3797612"/>
              <a:gd name="connsiteX7838" fmla="*/ 3330215 w 3911893"/>
              <a:gd name="connsiteY7838" fmla="*/ 451009 h 3797612"/>
              <a:gd name="connsiteX7839" fmla="*/ 3332578 w 3911893"/>
              <a:gd name="connsiteY7839" fmla="*/ 456311 h 3797612"/>
              <a:gd name="connsiteX7840" fmla="*/ 3339884 w 3911893"/>
              <a:gd name="connsiteY7840" fmla="*/ 455606 h 3797612"/>
              <a:gd name="connsiteX7841" fmla="*/ 3340817 w 3911893"/>
              <a:gd name="connsiteY7841" fmla="*/ 446298 h 3797612"/>
              <a:gd name="connsiteX7842" fmla="*/ 3352848 w 3911893"/>
              <a:gd name="connsiteY7842" fmla="*/ 456198 h 3797612"/>
              <a:gd name="connsiteX7843" fmla="*/ 3354138 w 3911893"/>
              <a:gd name="connsiteY7843" fmla="*/ 450543 h 3797612"/>
              <a:gd name="connsiteX7844" fmla="*/ 3363092 w 3911893"/>
              <a:gd name="connsiteY7844" fmla="*/ 447835 h 3797612"/>
              <a:gd name="connsiteX7845" fmla="*/ 3364740 w 3911893"/>
              <a:gd name="connsiteY7845" fmla="*/ 445832 h 3797612"/>
              <a:gd name="connsiteX7846" fmla="*/ 3367102 w 3911893"/>
              <a:gd name="connsiteY7846" fmla="*/ 451134 h 3797612"/>
              <a:gd name="connsiteX7847" fmla="*/ 3368750 w 3911893"/>
              <a:gd name="connsiteY7847" fmla="*/ 449132 h 3797612"/>
              <a:gd name="connsiteX7848" fmla="*/ 3373693 w 3911893"/>
              <a:gd name="connsiteY7848" fmla="*/ 443124 h 3797612"/>
              <a:gd name="connsiteX7849" fmla="*/ 3386657 w 3911893"/>
              <a:gd name="connsiteY7849" fmla="*/ 443716 h 3797612"/>
              <a:gd name="connsiteX7850" fmla="*/ 3382072 w 3911893"/>
              <a:gd name="connsiteY7850" fmla="*/ 453376 h 3797612"/>
              <a:gd name="connsiteX7851" fmla="*/ 3391913 w 3911893"/>
              <a:gd name="connsiteY7851" fmla="*/ 450611 h 3797612"/>
              <a:gd name="connsiteX7852" fmla="*/ 3393341 w 3911893"/>
              <a:gd name="connsiteY7852" fmla="*/ 441119 h 3797612"/>
              <a:gd name="connsiteX7853" fmla="*/ 3412577 w 3911893"/>
              <a:gd name="connsiteY7853" fmla="*/ 437757 h 3797612"/>
              <a:gd name="connsiteX7854" fmla="*/ 3415523 w 3911893"/>
              <a:gd name="connsiteY7854" fmla="*/ 437242 h 3797612"/>
              <a:gd name="connsiteX7855" fmla="*/ 3416098 w 3911893"/>
              <a:gd name="connsiteY7855" fmla="*/ 424282 h 3797612"/>
              <a:gd name="connsiteX7856" fmla="*/ 3411729 w 3911893"/>
              <a:gd name="connsiteY7856" fmla="*/ 417330 h 3797612"/>
              <a:gd name="connsiteX7857" fmla="*/ 3415025 w 3911893"/>
              <a:gd name="connsiteY7857" fmla="*/ 413325 h 3797612"/>
              <a:gd name="connsiteX7858" fmla="*/ 3420108 w 3911893"/>
              <a:gd name="connsiteY7858" fmla="*/ 427582 h 3797612"/>
              <a:gd name="connsiteX7859" fmla="*/ 3435652 w 3911893"/>
              <a:gd name="connsiteY7859" fmla="*/ 416864 h 3797612"/>
              <a:gd name="connsiteX7860" fmla="*/ 3445679 w 3911893"/>
              <a:gd name="connsiteY7860" fmla="*/ 425113 h 3797612"/>
              <a:gd name="connsiteX7861" fmla="*/ 3436725 w 3911893"/>
              <a:gd name="connsiteY7861" fmla="*/ 427821 h 3797612"/>
              <a:gd name="connsiteX7862" fmla="*/ 3430134 w 3911893"/>
              <a:gd name="connsiteY7862" fmla="*/ 435831 h 3797612"/>
              <a:gd name="connsiteX7863" fmla="*/ 3432855 w 3911893"/>
              <a:gd name="connsiteY7863" fmla="*/ 444786 h 3797612"/>
              <a:gd name="connsiteX7864" fmla="*/ 3427554 w 3911893"/>
              <a:gd name="connsiteY7864" fmla="*/ 447141 h 3797612"/>
              <a:gd name="connsiteX7865" fmla="*/ 3429700 w 3911893"/>
              <a:gd name="connsiteY7865" fmla="*/ 469056 h 3797612"/>
              <a:gd name="connsiteX7866" fmla="*/ 3435358 w 3911893"/>
              <a:gd name="connsiteY7866" fmla="*/ 470353 h 3797612"/>
              <a:gd name="connsiteX7867" fmla="*/ 3426545 w 3911893"/>
              <a:gd name="connsiteY7867" fmla="*/ 493326 h 3797612"/>
              <a:gd name="connsiteX7868" fmla="*/ 3427260 w 3911893"/>
              <a:gd name="connsiteY7868" fmla="*/ 500631 h 3797612"/>
              <a:gd name="connsiteX7869" fmla="*/ 3429265 w 3911893"/>
              <a:gd name="connsiteY7869" fmla="*/ 502281 h 3797612"/>
              <a:gd name="connsiteX7870" fmla="*/ 3427043 w 3911893"/>
              <a:gd name="connsiteY7870" fmla="*/ 517243 h 3797612"/>
              <a:gd name="connsiteX7871" fmla="*/ 3418089 w 3911893"/>
              <a:gd name="connsiteY7871" fmla="*/ 519951 h 3797612"/>
              <a:gd name="connsiteX7872" fmla="*/ 3416441 w 3911893"/>
              <a:gd name="connsiteY7872" fmla="*/ 521954 h 3797612"/>
              <a:gd name="connsiteX7873" fmla="*/ 3422457 w 3911893"/>
              <a:gd name="connsiteY7873" fmla="*/ 526903 h 3797612"/>
              <a:gd name="connsiteX7874" fmla="*/ 3414934 w 3911893"/>
              <a:gd name="connsiteY7874" fmla="*/ 544221 h 3797612"/>
              <a:gd name="connsiteX7875" fmla="*/ 3420235 w 3911893"/>
              <a:gd name="connsiteY7875" fmla="*/ 541865 h 3797612"/>
              <a:gd name="connsiteX7876" fmla="*/ 3411996 w 3911893"/>
              <a:gd name="connsiteY7876" fmla="*/ 551878 h 3797612"/>
              <a:gd name="connsiteX7877" fmla="*/ 3401037 w 3911893"/>
              <a:gd name="connsiteY7877" fmla="*/ 552937 h 3797612"/>
              <a:gd name="connsiteX7878" fmla="*/ 3401395 w 3911893"/>
              <a:gd name="connsiteY7878" fmla="*/ 556589 h 3797612"/>
              <a:gd name="connsiteX7879" fmla="*/ 3388789 w 3911893"/>
              <a:gd name="connsiteY7879" fmla="*/ 559650 h 3797612"/>
              <a:gd name="connsiteX7880" fmla="*/ 3391152 w 3911893"/>
              <a:gd name="connsiteY7880" fmla="*/ 564952 h 3797612"/>
              <a:gd name="connsiteX7881" fmla="*/ 3398457 w 3911893"/>
              <a:gd name="connsiteY7881" fmla="*/ 564246 h 3797612"/>
              <a:gd name="connsiteX7882" fmla="*/ 3399530 w 3911893"/>
              <a:gd name="connsiteY7882" fmla="*/ 575204 h 3797612"/>
              <a:gd name="connsiteX7883" fmla="*/ 3388214 w 3911893"/>
              <a:gd name="connsiteY7883" fmla="*/ 572610 h 3797612"/>
              <a:gd name="connsiteX7884" fmla="*/ 3388571 w 3911893"/>
              <a:gd name="connsiteY7884" fmla="*/ 576262 h 3797612"/>
              <a:gd name="connsiteX7885" fmla="*/ 3377970 w 3911893"/>
              <a:gd name="connsiteY7885" fmla="*/ 580972 h 3797612"/>
              <a:gd name="connsiteX7886" fmla="*/ 3377038 w 3911893"/>
              <a:gd name="connsiteY7886" fmla="*/ 590280 h 3797612"/>
              <a:gd name="connsiteX7887" fmla="*/ 3389286 w 3911893"/>
              <a:gd name="connsiteY7887" fmla="*/ 583567 h 3797612"/>
              <a:gd name="connsiteX7888" fmla="*/ 3407193 w 3911893"/>
              <a:gd name="connsiteY7888" fmla="*/ 578151 h 3797612"/>
              <a:gd name="connsiteX7889" fmla="*/ 3408841 w 3911893"/>
              <a:gd name="connsiteY7889" fmla="*/ 576149 h 3797612"/>
              <a:gd name="connsiteX7890" fmla="*/ 3409199 w 3911893"/>
              <a:gd name="connsiteY7890" fmla="*/ 579801 h 3797612"/>
              <a:gd name="connsiteX7891" fmla="*/ 3397308 w 3911893"/>
              <a:gd name="connsiteY7891" fmla="*/ 590166 h 3797612"/>
              <a:gd name="connsiteX7892" fmla="*/ 3385416 w 3911893"/>
              <a:gd name="connsiteY7892" fmla="*/ 600532 h 3797612"/>
              <a:gd name="connsiteX7893" fmla="*/ 3383769 w 3911893"/>
              <a:gd name="connsiteY7893" fmla="*/ 602534 h 3797612"/>
              <a:gd name="connsiteX7894" fmla="*/ 3387779 w 3911893"/>
              <a:gd name="connsiteY7894" fmla="*/ 605834 h 3797612"/>
              <a:gd name="connsiteX7895" fmla="*/ 3384126 w 3911893"/>
              <a:gd name="connsiteY7895" fmla="*/ 606187 h 3797612"/>
              <a:gd name="connsiteX7896" fmla="*/ 3381188 w 3911893"/>
              <a:gd name="connsiteY7896" fmla="*/ 613844 h 3797612"/>
              <a:gd name="connsiteX7897" fmla="*/ 3389210 w 3911893"/>
              <a:gd name="connsiteY7897" fmla="*/ 620444 h 3797612"/>
              <a:gd name="connsiteX7898" fmla="*/ 3391215 w 3911893"/>
              <a:gd name="connsiteY7898" fmla="*/ 622094 h 3797612"/>
              <a:gd name="connsiteX7899" fmla="*/ 3400168 w 3911893"/>
              <a:gd name="connsiteY7899" fmla="*/ 619386 h 3797612"/>
              <a:gd name="connsiteX7900" fmla="*/ 3395800 w 3911893"/>
              <a:gd name="connsiteY7900" fmla="*/ 612434 h 3797612"/>
              <a:gd name="connsiteX7901" fmla="*/ 3406044 w 3911893"/>
              <a:gd name="connsiteY7901" fmla="*/ 604070 h 3797612"/>
              <a:gd name="connsiteX7902" fmla="*/ 3410412 w 3911893"/>
              <a:gd name="connsiteY7902" fmla="*/ 611023 h 3797612"/>
              <a:gd name="connsiteX7903" fmla="*/ 3392287 w 3911893"/>
              <a:gd name="connsiteY7903" fmla="*/ 633051 h 3797612"/>
              <a:gd name="connsiteX7904" fmla="*/ 3391930 w 3911893"/>
              <a:gd name="connsiteY7904" fmla="*/ 629399 h 3797612"/>
              <a:gd name="connsiteX7905" fmla="*/ 3390282 w 3911893"/>
              <a:gd name="connsiteY7905" fmla="*/ 631401 h 3797612"/>
              <a:gd name="connsiteX7906" fmla="*/ 3386987 w 3911893"/>
              <a:gd name="connsiteY7906" fmla="*/ 635406 h 3797612"/>
              <a:gd name="connsiteX7907" fmla="*/ 3387919 w 3911893"/>
              <a:gd name="connsiteY7907" fmla="*/ 626099 h 3797612"/>
              <a:gd name="connsiteX7908" fmla="*/ 3379681 w 3911893"/>
              <a:gd name="connsiteY7908" fmla="*/ 636112 h 3797612"/>
              <a:gd name="connsiteX7909" fmla="*/ 3384049 w 3911893"/>
              <a:gd name="connsiteY7909" fmla="*/ 643064 h 3797612"/>
              <a:gd name="connsiteX7910" fmla="*/ 3369935 w 3911893"/>
              <a:gd name="connsiteY7910" fmla="*/ 668392 h 3797612"/>
              <a:gd name="connsiteX7911" fmla="*/ 3367355 w 3911893"/>
              <a:gd name="connsiteY7911" fmla="*/ 679702 h 3797612"/>
              <a:gd name="connsiteX7912" fmla="*/ 3361480 w 3911893"/>
              <a:gd name="connsiteY7912" fmla="*/ 695017 h 3797612"/>
              <a:gd name="connsiteX7913" fmla="*/ 3355790 w 3911893"/>
              <a:gd name="connsiteY7913" fmla="*/ 701932 h 3797612"/>
              <a:gd name="connsiteX7914" fmla="*/ 3353241 w 3911893"/>
              <a:gd name="connsiteY7914" fmla="*/ 705030 h 3797612"/>
              <a:gd name="connsiteX7915" fmla="*/ 3354271 w 3911893"/>
              <a:gd name="connsiteY7915" fmla="*/ 703778 h 3797612"/>
              <a:gd name="connsiteX7916" fmla="*/ 3355790 w 3911893"/>
              <a:gd name="connsiteY7916" fmla="*/ 701932 h 3797612"/>
              <a:gd name="connsiteX7917" fmla="*/ 3351951 w 3911893"/>
              <a:gd name="connsiteY7917" fmla="*/ 710685 h 3797612"/>
              <a:gd name="connsiteX7918" fmla="*/ 3349588 w 3911893"/>
              <a:gd name="connsiteY7918" fmla="*/ 705382 h 3797612"/>
              <a:gd name="connsiteX7919" fmla="*/ 3339345 w 3911893"/>
              <a:gd name="connsiteY7919" fmla="*/ 713745 h 3797612"/>
              <a:gd name="connsiteX7920" fmla="*/ 3337697 w 3911893"/>
              <a:gd name="connsiteY7920" fmla="*/ 715748 h 3797612"/>
              <a:gd name="connsiteX7921" fmla="*/ 3337567 w 3911893"/>
              <a:gd name="connsiteY7921" fmla="*/ 715905 h 3797612"/>
              <a:gd name="connsiteX7922" fmla="*/ 3335334 w 3911893"/>
              <a:gd name="connsiteY7922" fmla="*/ 710446 h 3797612"/>
              <a:gd name="connsiteX7923" fmla="*/ 3329459 w 3911893"/>
              <a:gd name="connsiteY7923" fmla="*/ 725760 h 3797612"/>
              <a:gd name="connsiteX7924" fmla="*/ 3333827 w 3911893"/>
              <a:gd name="connsiteY7924" fmla="*/ 732713 h 3797612"/>
              <a:gd name="connsiteX7925" fmla="*/ 3345360 w 3911893"/>
              <a:gd name="connsiteY7925" fmla="*/ 718695 h 3797612"/>
              <a:gd name="connsiteX7926" fmla="*/ 3365273 w 3911893"/>
              <a:gd name="connsiteY7926" fmla="*/ 714929 h 3797612"/>
              <a:gd name="connsiteX7927" fmla="*/ 3368568 w 3911893"/>
              <a:gd name="connsiteY7927" fmla="*/ 710924 h 3797612"/>
              <a:gd name="connsiteX7928" fmla="*/ 3363842 w 3911893"/>
              <a:gd name="connsiteY7928" fmla="*/ 700319 h 3797612"/>
              <a:gd name="connsiteX7929" fmla="*/ 3378096 w 3911893"/>
              <a:gd name="connsiteY7929" fmla="*/ 695256 h 3797612"/>
              <a:gd name="connsiteX7930" fmla="*/ 3378671 w 3911893"/>
              <a:gd name="connsiteY7930" fmla="*/ 682296 h 3797612"/>
              <a:gd name="connsiteX7931" fmla="*/ 3380405 w 3911893"/>
              <a:gd name="connsiteY7931" fmla="*/ 681526 h 3797612"/>
              <a:gd name="connsiteX7932" fmla="*/ 3382914 w 3911893"/>
              <a:gd name="connsiteY7932" fmla="*/ 682376 h 3797612"/>
              <a:gd name="connsiteX7933" fmla="*/ 3390563 w 3911893"/>
              <a:gd name="connsiteY7933" fmla="*/ 671931 h 3797612"/>
              <a:gd name="connsiteX7934" fmla="*/ 3382542 w 3911893"/>
              <a:gd name="connsiteY7934" fmla="*/ 665331 h 3797612"/>
              <a:gd name="connsiteX7935" fmla="*/ 3389848 w 3911893"/>
              <a:gd name="connsiteY7935" fmla="*/ 664626 h 3797612"/>
              <a:gd name="connsiteX7936" fmla="*/ 3389132 w 3911893"/>
              <a:gd name="connsiteY7936" fmla="*/ 657321 h 3797612"/>
              <a:gd name="connsiteX7937" fmla="*/ 3384764 w 3911893"/>
              <a:gd name="connsiteY7937" fmla="*/ 650369 h 3797612"/>
              <a:gd name="connsiteX7938" fmla="*/ 3389707 w 3911893"/>
              <a:gd name="connsiteY7938" fmla="*/ 644361 h 3797612"/>
              <a:gd name="connsiteX7939" fmla="*/ 3390422 w 3911893"/>
              <a:gd name="connsiteY7939" fmla="*/ 651666 h 3797612"/>
              <a:gd name="connsiteX7940" fmla="*/ 3391960 w 3911893"/>
              <a:gd name="connsiteY7940" fmla="*/ 653246 h 3797612"/>
              <a:gd name="connsiteX7941" fmla="*/ 3391267 w 3911893"/>
              <a:gd name="connsiteY7941" fmla="*/ 655944 h 3797612"/>
              <a:gd name="connsiteX7942" fmla="*/ 3390925 w 3911893"/>
              <a:gd name="connsiteY7942" fmla="*/ 656802 h 3797612"/>
              <a:gd name="connsiteX7943" fmla="*/ 3390959 w 3911893"/>
              <a:gd name="connsiteY7943" fmla="*/ 657145 h 3797612"/>
              <a:gd name="connsiteX7944" fmla="*/ 3391267 w 3911893"/>
              <a:gd name="connsiteY7944" fmla="*/ 655944 h 3797612"/>
              <a:gd name="connsiteX7945" fmla="*/ 3395365 w 3911893"/>
              <a:gd name="connsiteY7945" fmla="*/ 645658 h 3797612"/>
              <a:gd name="connsiteX7946" fmla="*/ 3396796 w 3911893"/>
              <a:gd name="connsiteY7946" fmla="*/ 660268 h 3797612"/>
              <a:gd name="connsiteX7947" fmla="*/ 3398444 w 3911893"/>
              <a:gd name="connsiteY7947" fmla="*/ 658265 h 3797612"/>
              <a:gd name="connsiteX7948" fmla="*/ 3394573 w 3911893"/>
              <a:gd name="connsiteY7948" fmla="*/ 675230 h 3797612"/>
              <a:gd name="connsiteX7949" fmla="*/ 3393998 w 3911893"/>
              <a:gd name="connsiteY7949" fmla="*/ 688191 h 3797612"/>
              <a:gd name="connsiteX7950" fmla="*/ 3392224 w 3911893"/>
              <a:gd name="connsiteY7950" fmla="*/ 690235 h 3797612"/>
              <a:gd name="connsiteX7951" fmla="*/ 3392982 w 3911893"/>
              <a:gd name="connsiteY7951" fmla="*/ 683104 h 3797612"/>
              <a:gd name="connsiteX7952" fmla="*/ 3389293 w 3911893"/>
              <a:gd name="connsiteY7952" fmla="*/ 693613 h 3797612"/>
              <a:gd name="connsiteX7953" fmla="*/ 3392224 w 3911893"/>
              <a:gd name="connsiteY7953" fmla="*/ 690235 h 3797612"/>
              <a:gd name="connsiteX7954" fmla="*/ 3391809 w 3911893"/>
              <a:gd name="connsiteY7954" fmla="*/ 694148 h 3797612"/>
              <a:gd name="connsiteX7955" fmla="*/ 3387548 w 3911893"/>
              <a:gd name="connsiteY7955" fmla="*/ 716465 h 3797612"/>
              <a:gd name="connsiteX7956" fmla="*/ 3380957 w 3911893"/>
              <a:gd name="connsiteY7956" fmla="*/ 724476 h 3797612"/>
              <a:gd name="connsiteX7957" fmla="*/ 3381003 w 3911893"/>
              <a:gd name="connsiteY7957" fmla="*/ 724947 h 3797612"/>
              <a:gd name="connsiteX7958" fmla="*/ 3377662 w 3911893"/>
              <a:gd name="connsiteY7958" fmla="*/ 728481 h 3797612"/>
              <a:gd name="connsiteX7959" fmla="*/ 3383678 w 3911893"/>
              <a:gd name="connsiteY7959" fmla="*/ 733430 h 3797612"/>
              <a:gd name="connsiteX7960" fmla="*/ 3377802 w 3911893"/>
              <a:gd name="connsiteY7960" fmla="*/ 748745 h 3797612"/>
              <a:gd name="connsiteX7961" fmla="*/ 3375222 w 3911893"/>
              <a:gd name="connsiteY7961" fmla="*/ 760056 h 3797612"/>
              <a:gd name="connsiteX7962" fmla="*/ 3379948 w 3911893"/>
              <a:gd name="connsiteY7962" fmla="*/ 770660 h 3797612"/>
              <a:gd name="connsiteX7963" fmla="*/ 3372642 w 3911893"/>
              <a:gd name="connsiteY7963" fmla="*/ 771366 h 3797612"/>
              <a:gd name="connsiteX7964" fmla="*/ 3368298 w 3911893"/>
              <a:gd name="connsiteY7964" fmla="*/ 785841 h 3797612"/>
              <a:gd name="connsiteX7965" fmla="*/ 3358635 w 3911893"/>
              <a:gd name="connsiteY7965" fmla="*/ 790261 h 3797612"/>
              <a:gd name="connsiteX7966" fmla="*/ 3358996 w 3911893"/>
              <a:gd name="connsiteY7966" fmla="*/ 788525 h 3797612"/>
              <a:gd name="connsiteX7967" fmla="*/ 3356165 w 3911893"/>
              <a:gd name="connsiteY7967" fmla="*/ 791391 h 3797612"/>
              <a:gd name="connsiteX7968" fmla="*/ 3358635 w 3911893"/>
              <a:gd name="connsiteY7968" fmla="*/ 790261 h 3797612"/>
              <a:gd name="connsiteX7969" fmla="*/ 3356881 w 3911893"/>
              <a:gd name="connsiteY7969" fmla="*/ 798696 h 3797612"/>
              <a:gd name="connsiteX7970" fmla="*/ 3353227 w 3911893"/>
              <a:gd name="connsiteY7970" fmla="*/ 799049 h 3797612"/>
              <a:gd name="connsiteX7971" fmla="*/ 3351005 w 3911893"/>
              <a:gd name="connsiteY7971" fmla="*/ 814011 h 3797612"/>
              <a:gd name="connsiteX7972" fmla="*/ 3359243 w 3911893"/>
              <a:gd name="connsiteY7972" fmla="*/ 803998 h 3797612"/>
              <a:gd name="connsiteX7973" fmla="*/ 3365476 w 3911893"/>
              <a:gd name="connsiteY7973" fmla="*/ 792336 h 3797612"/>
              <a:gd name="connsiteX7974" fmla="*/ 3364544 w 3911893"/>
              <a:gd name="connsiteY7974" fmla="*/ 801643 h 3797612"/>
              <a:gd name="connsiteX7975" fmla="*/ 3368197 w 3911893"/>
              <a:gd name="connsiteY7975" fmla="*/ 801290 h 3797612"/>
              <a:gd name="connsiteX7976" fmla="*/ 3371275 w 3911893"/>
              <a:gd name="connsiteY7976" fmla="*/ 813898 h 3797612"/>
              <a:gd name="connsiteX7977" fmla="*/ 3369269 w 3911893"/>
              <a:gd name="connsiteY7977" fmla="*/ 812248 h 3797612"/>
              <a:gd name="connsiteX7978" fmla="*/ 3367984 w 3911893"/>
              <a:gd name="connsiteY7978" fmla="*/ 815598 h 3797612"/>
              <a:gd name="connsiteX7979" fmla="*/ 3365929 w 3911893"/>
              <a:gd name="connsiteY7979" fmla="*/ 815796 h 3797612"/>
              <a:gd name="connsiteX7980" fmla="*/ 3357736 w 3911893"/>
              <a:gd name="connsiteY7980" fmla="*/ 826266 h 3797612"/>
              <a:gd name="connsiteX7981" fmla="*/ 3367404 w 3911893"/>
              <a:gd name="connsiteY7981" fmla="*/ 830863 h 3797612"/>
              <a:gd name="connsiteX7982" fmla="*/ 3361529 w 3911893"/>
              <a:gd name="connsiteY7982" fmla="*/ 846178 h 3797612"/>
              <a:gd name="connsiteX7983" fmla="*/ 3361527 w 3911893"/>
              <a:gd name="connsiteY7983" fmla="*/ 845637 h 3797612"/>
              <a:gd name="connsiteX7984" fmla="*/ 3362385 w 3911893"/>
              <a:gd name="connsiteY7984" fmla="*/ 841688 h 3797612"/>
              <a:gd name="connsiteX7985" fmla="*/ 3361519 w 3911893"/>
              <a:gd name="connsiteY7985" fmla="*/ 844018 h 3797612"/>
              <a:gd name="connsiteX7986" fmla="*/ 3361527 w 3911893"/>
              <a:gd name="connsiteY7986" fmla="*/ 845637 h 3797612"/>
              <a:gd name="connsiteX7987" fmla="*/ 3358948 w 3911893"/>
              <a:gd name="connsiteY7987" fmla="*/ 857488 h 3797612"/>
              <a:gd name="connsiteX7988" fmla="*/ 3355653 w 3911893"/>
              <a:gd name="connsiteY7988" fmla="*/ 861493 h 3797612"/>
              <a:gd name="connsiteX7989" fmla="*/ 3359089 w 3911893"/>
              <a:gd name="connsiteY7989" fmla="*/ 877752 h 3797612"/>
              <a:gd name="connsiteX7990" fmla="*/ 3361094 w 3911893"/>
              <a:gd name="connsiteY7990" fmla="*/ 879402 h 3797612"/>
              <a:gd name="connsiteX7991" fmla="*/ 3363786 w 3911893"/>
              <a:gd name="connsiteY7991" fmla="*/ 876131 h 3797612"/>
              <a:gd name="connsiteX7992" fmla="*/ 3364747 w 3911893"/>
              <a:gd name="connsiteY7992" fmla="*/ 879050 h 3797612"/>
              <a:gd name="connsiteX7993" fmla="*/ 3370980 w 3911893"/>
              <a:gd name="connsiteY7993" fmla="*/ 867387 h 3797612"/>
              <a:gd name="connsiteX7994" fmla="*/ 3371913 w 3911893"/>
              <a:gd name="connsiteY7994" fmla="*/ 858080 h 3797612"/>
              <a:gd name="connsiteX7995" fmla="*/ 3373561 w 3911893"/>
              <a:gd name="connsiteY7995" fmla="*/ 856077 h 3797612"/>
              <a:gd name="connsiteX7996" fmla="*/ 3377213 w 3911893"/>
              <a:gd name="connsiteY7996" fmla="*/ 855724 h 3797612"/>
              <a:gd name="connsiteX7997" fmla="*/ 3374991 w 3911893"/>
              <a:gd name="connsiteY7997" fmla="*/ 870687 h 3797612"/>
              <a:gd name="connsiteX7998" fmla="*/ 3365463 w 3911893"/>
              <a:gd name="connsiteY7998" fmla="*/ 886354 h 3797612"/>
              <a:gd name="connsiteX7999" fmla="*/ 3364887 w 3911893"/>
              <a:gd name="connsiteY7999" fmla="*/ 899314 h 3797612"/>
              <a:gd name="connsiteX8000" fmla="*/ 3360302 w 3911893"/>
              <a:gd name="connsiteY8000" fmla="*/ 908975 h 3797612"/>
              <a:gd name="connsiteX8001" fmla="*/ 3360660 w 3911893"/>
              <a:gd name="connsiteY8001" fmla="*/ 912627 h 3797612"/>
              <a:gd name="connsiteX8002" fmla="*/ 3365960 w 3911893"/>
              <a:gd name="connsiteY8002" fmla="*/ 910272 h 3797612"/>
              <a:gd name="connsiteX8003" fmla="*/ 3366100 w 3911893"/>
              <a:gd name="connsiteY8003" fmla="*/ 930536 h 3797612"/>
              <a:gd name="connsiteX8004" fmla="*/ 3362198 w 3911893"/>
              <a:gd name="connsiteY8004" fmla="*/ 935279 h 3797612"/>
              <a:gd name="connsiteX8005" fmla="*/ 3361624 w 3911893"/>
              <a:gd name="connsiteY8005" fmla="*/ 931890 h 3797612"/>
              <a:gd name="connsiteX8006" fmla="*/ 3360242 w 3911893"/>
              <a:gd name="connsiteY8006" fmla="*/ 934846 h 3797612"/>
              <a:gd name="connsiteX8007" fmla="*/ 3359353 w 3911893"/>
              <a:gd name="connsiteY8007" fmla="*/ 940459 h 3797612"/>
              <a:gd name="connsiteX8008" fmla="*/ 3358793 w 3911893"/>
              <a:gd name="connsiteY8008" fmla="*/ 942994 h 3797612"/>
              <a:gd name="connsiteX8009" fmla="*/ 3358928 w 3911893"/>
              <a:gd name="connsiteY8009" fmla="*/ 943148 h 3797612"/>
              <a:gd name="connsiteX8010" fmla="*/ 3357287 w 3911893"/>
              <a:gd name="connsiteY8010" fmla="*/ 953509 h 3797612"/>
              <a:gd name="connsiteX8011" fmla="*/ 3362588 w 3911893"/>
              <a:gd name="connsiteY8011" fmla="*/ 951154 h 3797612"/>
              <a:gd name="connsiteX8012" fmla="*/ 3362718 w 3911893"/>
              <a:gd name="connsiteY8012" fmla="*/ 947483 h 3797612"/>
              <a:gd name="connsiteX8013" fmla="*/ 3358928 w 3911893"/>
              <a:gd name="connsiteY8013" fmla="*/ 943148 h 3797612"/>
              <a:gd name="connsiteX8014" fmla="*/ 3359353 w 3911893"/>
              <a:gd name="connsiteY8014" fmla="*/ 940459 h 3797612"/>
              <a:gd name="connsiteX8015" fmla="*/ 3359971 w 3911893"/>
              <a:gd name="connsiteY8015" fmla="*/ 937667 h 3797612"/>
              <a:gd name="connsiteX8016" fmla="*/ 3361687 w 3911893"/>
              <a:gd name="connsiteY8016" fmla="*/ 936980 h 3797612"/>
              <a:gd name="connsiteX8017" fmla="*/ 3363163 w 3911893"/>
              <a:gd name="connsiteY8017" fmla="*/ 938194 h 3797612"/>
              <a:gd name="connsiteX8018" fmla="*/ 3362573 w 3911893"/>
              <a:gd name="connsiteY8018" fmla="*/ 936625 h 3797612"/>
              <a:gd name="connsiteX8019" fmla="*/ 3375412 w 3911893"/>
              <a:gd name="connsiteY8019" fmla="*/ 931481 h 3797612"/>
              <a:gd name="connsiteX8020" fmla="*/ 3376962 w 3911893"/>
              <a:gd name="connsiteY8020" fmla="*/ 921423 h 3797612"/>
              <a:gd name="connsiteX8021" fmla="*/ 3381954 w 3911893"/>
              <a:gd name="connsiteY8021" fmla="*/ 907594 h 3797612"/>
              <a:gd name="connsiteX8022" fmla="*/ 3384225 w 3911893"/>
              <a:gd name="connsiteY8022" fmla="*/ 908508 h 3797612"/>
              <a:gd name="connsiteX8023" fmla="*/ 3383510 w 3911893"/>
              <a:gd name="connsiteY8023" fmla="*/ 901203 h 3797612"/>
              <a:gd name="connsiteX8024" fmla="*/ 3389027 w 3911893"/>
              <a:gd name="connsiteY8024" fmla="*/ 882236 h 3797612"/>
              <a:gd name="connsiteX8025" fmla="*/ 3388312 w 3911893"/>
              <a:gd name="connsiteY8025" fmla="*/ 874931 h 3797612"/>
              <a:gd name="connsiteX8026" fmla="*/ 3392323 w 3911893"/>
              <a:gd name="connsiteY8026" fmla="*/ 878231 h 3797612"/>
              <a:gd name="connsiteX8027" fmla="*/ 3401276 w 3911893"/>
              <a:gd name="connsiteY8027" fmla="*/ 875523 h 3797612"/>
              <a:gd name="connsiteX8028" fmla="*/ 3407292 w 3911893"/>
              <a:gd name="connsiteY8028" fmla="*/ 880472 h 3797612"/>
              <a:gd name="connsiteX8029" fmla="*/ 3428494 w 3911893"/>
              <a:gd name="connsiteY8029" fmla="*/ 871052 h 3797612"/>
              <a:gd name="connsiteX8030" fmla="*/ 3431790 w 3911893"/>
              <a:gd name="connsiteY8030" fmla="*/ 867046 h 3797612"/>
              <a:gd name="connsiteX8031" fmla="*/ 3424126 w 3911893"/>
              <a:gd name="connsiteY8031" fmla="*/ 864099 h 3797612"/>
              <a:gd name="connsiteX8032" fmla="*/ 3432365 w 3911893"/>
              <a:gd name="connsiteY8032" fmla="*/ 854086 h 3797612"/>
              <a:gd name="connsiteX8033" fmla="*/ 3437091 w 3911893"/>
              <a:gd name="connsiteY8033" fmla="*/ 864691 h 3797612"/>
              <a:gd name="connsiteX8034" fmla="*/ 3443464 w 3911893"/>
              <a:gd name="connsiteY8034" fmla="*/ 873293 h 3797612"/>
              <a:gd name="connsiteX8035" fmla="*/ 3451702 w 3911893"/>
              <a:gd name="connsiteY8035" fmla="*/ 863280 h 3797612"/>
              <a:gd name="connsiteX8036" fmla="*/ 3444396 w 3911893"/>
              <a:gd name="connsiteY8036" fmla="*/ 863986 h 3797612"/>
              <a:gd name="connsiteX8037" fmla="*/ 3435660 w 3911893"/>
              <a:gd name="connsiteY8037" fmla="*/ 850081 h 3797612"/>
              <a:gd name="connsiteX8038" fmla="*/ 3449199 w 3911893"/>
              <a:gd name="connsiteY8038" fmla="*/ 837713 h 3797612"/>
              <a:gd name="connsiteX8039" fmla="*/ 3451562 w 3911893"/>
              <a:gd name="connsiteY8039" fmla="*/ 843016 h 3797612"/>
              <a:gd name="connsiteX8040" fmla="*/ 3449339 w 3911893"/>
              <a:gd name="connsiteY8040" fmla="*/ 857978 h 3797612"/>
              <a:gd name="connsiteX8041" fmla="*/ 3449697 w 3911893"/>
              <a:gd name="connsiteY8041" fmla="*/ 861630 h 3797612"/>
              <a:gd name="connsiteX8042" fmla="*/ 3455355 w 3911893"/>
              <a:gd name="connsiteY8042" fmla="*/ 862928 h 3797612"/>
              <a:gd name="connsiteX8043" fmla="*/ 3461230 w 3911893"/>
              <a:gd name="connsiteY8043" fmla="*/ 847612 h 3797612"/>
              <a:gd name="connsiteX8044" fmla="*/ 3457003 w 3911893"/>
              <a:gd name="connsiteY8044" fmla="*/ 860925 h 3797612"/>
              <a:gd name="connsiteX8045" fmla="*/ 3465956 w 3911893"/>
              <a:gd name="connsiteY8045" fmla="*/ 858217 h 3797612"/>
              <a:gd name="connsiteX8046" fmla="*/ 3461728 w 3911893"/>
              <a:gd name="connsiteY8046" fmla="*/ 871530 h 3797612"/>
              <a:gd name="connsiteX8047" fmla="*/ 3460438 w 3911893"/>
              <a:gd name="connsiteY8047" fmla="*/ 877185 h 3797612"/>
              <a:gd name="connsiteX8048" fmla="*/ 3472330 w 3911893"/>
              <a:gd name="connsiteY8048" fmla="*/ 866819 h 3797612"/>
              <a:gd name="connsiteX8049" fmla="*/ 3466454 w 3911893"/>
              <a:gd name="connsiteY8049" fmla="*/ 882134 h 3797612"/>
              <a:gd name="connsiteX8050" fmla="*/ 3464231 w 3911893"/>
              <a:gd name="connsiteY8050" fmla="*/ 897097 h 3797612"/>
              <a:gd name="connsiteX8051" fmla="*/ 3460936 w 3911893"/>
              <a:gd name="connsiteY8051" fmla="*/ 901102 h 3797612"/>
              <a:gd name="connsiteX8052" fmla="*/ 3460438 w 3911893"/>
              <a:gd name="connsiteY8052" fmla="*/ 906069 h 3797612"/>
              <a:gd name="connsiteX8053" fmla="*/ 3460347 w 3911893"/>
              <a:gd name="connsiteY8053" fmla="*/ 905969 h 3797612"/>
              <a:gd name="connsiteX8054" fmla="*/ 3460004 w 3911893"/>
              <a:gd name="connsiteY8054" fmla="*/ 910410 h 3797612"/>
              <a:gd name="connsiteX8055" fmla="*/ 3460120 w 3911893"/>
              <a:gd name="connsiteY8055" fmla="*/ 909246 h 3797612"/>
              <a:gd name="connsiteX8056" fmla="*/ 3460438 w 3911893"/>
              <a:gd name="connsiteY8056" fmla="*/ 906069 h 3797612"/>
              <a:gd name="connsiteX8057" fmla="*/ 3465662 w 3911893"/>
              <a:gd name="connsiteY8057" fmla="*/ 911707 h 3797612"/>
              <a:gd name="connsiteX8058" fmla="*/ 3460501 w 3911893"/>
              <a:gd name="connsiteY8058" fmla="*/ 934327 h 3797612"/>
              <a:gd name="connsiteX8059" fmla="*/ 3448253 w 3911893"/>
              <a:gd name="connsiteY8059" fmla="*/ 941040 h 3797612"/>
              <a:gd name="connsiteX8060" fmla="*/ 3438367 w 3911893"/>
              <a:gd name="connsiteY8060" fmla="*/ 953055 h 3797612"/>
              <a:gd name="connsiteX8061" fmla="*/ 3440729 w 3911893"/>
              <a:gd name="connsiteY8061" fmla="*/ 958357 h 3797612"/>
              <a:gd name="connsiteX8062" fmla="*/ 3435786 w 3911893"/>
              <a:gd name="connsiteY8062" fmla="*/ 964365 h 3797612"/>
              <a:gd name="connsiteX8063" fmla="*/ 3443450 w 3911893"/>
              <a:gd name="connsiteY8063" fmla="*/ 967312 h 3797612"/>
              <a:gd name="connsiteX8064" fmla="*/ 3449108 w 3911893"/>
              <a:gd name="connsiteY8064" fmla="*/ 968610 h 3797612"/>
              <a:gd name="connsiteX8065" fmla="*/ 3457346 w 3911893"/>
              <a:gd name="connsiteY8065" fmla="*/ 958597 h 3797612"/>
              <a:gd name="connsiteX8066" fmla="*/ 3455341 w 3911893"/>
              <a:gd name="connsiteY8066" fmla="*/ 956947 h 3797612"/>
              <a:gd name="connsiteX8067" fmla="*/ 3458636 w 3911893"/>
              <a:gd name="connsiteY8067" fmla="*/ 952942 h 3797612"/>
              <a:gd name="connsiteX8068" fmla="*/ 3458279 w 3911893"/>
              <a:gd name="connsiteY8068" fmla="*/ 949289 h 3797612"/>
              <a:gd name="connsiteX8069" fmla="*/ 3464154 w 3911893"/>
              <a:gd name="connsiteY8069" fmla="*/ 933974 h 3797612"/>
              <a:gd name="connsiteX8070" fmla="*/ 3467807 w 3911893"/>
              <a:gd name="connsiteY8070" fmla="*/ 933621 h 3797612"/>
              <a:gd name="connsiteX8071" fmla="*/ 3465942 w 3911893"/>
              <a:gd name="connsiteY8071" fmla="*/ 952236 h 3797612"/>
              <a:gd name="connsiteX8072" fmla="*/ 3474538 w 3911893"/>
              <a:gd name="connsiteY8072" fmla="*/ 945876 h 3797612"/>
              <a:gd name="connsiteX8073" fmla="*/ 3475828 w 3911893"/>
              <a:gd name="connsiteY8073" fmla="*/ 940221 h 3797612"/>
              <a:gd name="connsiteX8074" fmla="*/ 3484782 w 3911893"/>
              <a:gd name="connsiteY8074" fmla="*/ 937513 h 3797612"/>
              <a:gd name="connsiteX8075" fmla="*/ 3488077 w 3911893"/>
              <a:gd name="connsiteY8075" fmla="*/ 933508 h 3797612"/>
              <a:gd name="connsiteX8076" fmla="*/ 3483709 w 3911893"/>
              <a:gd name="connsiteY8076" fmla="*/ 926556 h 3797612"/>
              <a:gd name="connsiteX8077" fmla="*/ 3488294 w 3911893"/>
              <a:gd name="connsiteY8077" fmla="*/ 916895 h 3797612"/>
              <a:gd name="connsiteX8078" fmla="*/ 3484641 w 3911893"/>
              <a:gd name="connsiteY8078" fmla="*/ 917248 h 3797612"/>
              <a:gd name="connsiteX8079" fmla="*/ 3495243 w 3911893"/>
              <a:gd name="connsiteY8079" fmla="*/ 912538 h 3797612"/>
              <a:gd name="connsiteX8080" fmla="*/ 3494885 w 3911893"/>
              <a:gd name="connsiteY8080" fmla="*/ 908885 h 3797612"/>
              <a:gd name="connsiteX8081" fmla="*/ 3509139 w 3911893"/>
              <a:gd name="connsiteY8081" fmla="*/ 903822 h 3797612"/>
              <a:gd name="connsiteX8082" fmla="*/ 3505129 w 3911893"/>
              <a:gd name="connsiteY8082" fmla="*/ 900522 h 3797612"/>
              <a:gd name="connsiteX8083" fmla="*/ 3517378 w 3911893"/>
              <a:gd name="connsiteY8083" fmla="*/ 893809 h 3797612"/>
              <a:gd name="connsiteX8084" fmla="*/ 3525041 w 3911893"/>
              <a:gd name="connsiteY8084" fmla="*/ 896756 h 3797612"/>
              <a:gd name="connsiteX8085" fmla="*/ 3540228 w 3911893"/>
              <a:gd name="connsiteY8085" fmla="*/ 882386 h 3797612"/>
              <a:gd name="connsiteX8086" fmla="*/ 3543165 w 3911893"/>
              <a:gd name="connsiteY8086" fmla="*/ 874728 h 3797612"/>
              <a:gd name="connsiteX8087" fmla="*/ 3546460 w 3911893"/>
              <a:gd name="connsiteY8087" fmla="*/ 870723 h 3797612"/>
              <a:gd name="connsiteX8088" fmla="*/ 3540943 w 3911893"/>
              <a:gd name="connsiteY8088" fmla="*/ 889691 h 3797612"/>
              <a:gd name="connsiteX8089" fmla="*/ 3544953 w 3911893"/>
              <a:gd name="connsiteY8089" fmla="*/ 892990 h 3797612"/>
              <a:gd name="connsiteX8090" fmla="*/ 3544378 w 3911893"/>
              <a:gd name="connsiteY8090" fmla="*/ 905950 h 3797612"/>
              <a:gd name="connsiteX8091" fmla="*/ 3558275 w 3911893"/>
              <a:gd name="connsiteY8091" fmla="*/ 897234 h 3797612"/>
              <a:gd name="connsiteX8092" fmla="*/ 3550036 w 3911893"/>
              <a:gd name="connsiteY8092" fmla="*/ 907247 h 3797612"/>
              <a:gd name="connsiteX8093" fmla="*/ 3540725 w 3911893"/>
              <a:gd name="connsiteY8093" fmla="*/ 906303 h 3797612"/>
              <a:gd name="connsiteX8094" fmla="*/ 3541441 w 3911893"/>
              <a:gd name="connsiteY8094" fmla="*/ 913608 h 3797612"/>
              <a:gd name="connsiteX8095" fmla="*/ 3530839 w 3911893"/>
              <a:gd name="connsiteY8095" fmla="*/ 918318 h 3797612"/>
              <a:gd name="connsiteX8096" fmla="*/ 3533560 w 3911893"/>
              <a:gd name="connsiteY8096" fmla="*/ 927273 h 3797612"/>
              <a:gd name="connsiteX8097" fmla="*/ 3525321 w 3911893"/>
              <a:gd name="connsiteY8097" fmla="*/ 937286 h 3797612"/>
              <a:gd name="connsiteX8098" fmla="*/ 3521668 w 3911893"/>
              <a:gd name="connsiteY8098" fmla="*/ 937639 h 3797612"/>
              <a:gd name="connsiteX8099" fmla="*/ 3520736 w 3911893"/>
              <a:gd name="connsiteY8099" fmla="*/ 946946 h 3797612"/>
              <a:gd name="connsiteX8100" fmla="*/ 3527109 w 3911893"/>
              <a:gd name="connsiteY8100" fmla="*/ 955548 h 3797612"/>
              <a:gd name="connsiteX8101" fmla="*/ 3533700 w 3911893"/>
              <a:gd name="connsiteY8101" fmla="*/ 947538 h 3797612"/>
              <a:gd name="connsiteX8102" fmla="*/ 3537710 w 3911893"/>
              <a:gd name="connsiteY8102" fmla="*/ 950838 h 3797612"/>
              <a:gd name="connsiteX8103" fmla="*/ 3534555 w 3911893"/>
              <a:gd name="connsiteY8103" fmla="*/ 975107 h 3797612"/>
              <a:gd name="connsiteX8104" fmla="*/ 3527607 w 3911893"/>
              <a:gd name="connsiteY8104" fmla="*/ 979465 h 3797612"/>
              <a:gd name="connsiteX8105" fmla="*/ 3529395 w 3911893"/>
              <a:gd name="connsiteY8105" fmla="*/ 997728 h 3797612"/>
              <a:gd name="connsiteX8106" fmla="*/ 3539064 w 3911893"/>
              <a:gd name="connsiteY8106" fmla="*/ 1002324 h 3797612"/>
              <a:gd name="connsiteX8107" fmla="*/ 3536484 w 3911893"/>
              <a:gd name="connsiteY8107" fmla="*/ 1013634 h 3797612"/>
              <a:gd name="connsiteX8108" fmla="*/ 3530468 w 3911893"/>
              <a:gd name="connsiteY8108" fmla="*/ 1008685 h 3797612"/>
              <a:gd name="connsiteX8109" fmla="*/ 3532115 w 3911893"/>
              <a:gd name="connsiteY8109" fmla="*/ 1006682 h 3797612"/>
              <a:gd name="connsiteX8110" fmla="*/ 3530110 w 3911893"/>
              <a:gd name="connsiteY8110" fmla="*/ 1005032 h 3797612"/>
              <a:gd name="connsiteX8111" fmla="*/ 3524810 w 3911893"/>
              <a:gd name="connsiteY8111" fmla="*/ 1007388 h 3797612"/>
              <a:gd name="connsiteX8112" fmla="*/ 3525882 w 3911893"/>
              <a:gd name="connsiteY8112" fmla="*/ 1018345 h 3797612"/>
              <a:gd name="connsiteX8113" fmla="*/ 3522229 w 3911893"/>
              <a:gd name="connsiteY8113" fmla="*/ 1018698 h 3797612"/>
              <a:gd name="connsiteX8114" fmla="*/ 3522447 w 3911893"/>
              <a:gd name="connsiteY8114" fmla="*/ 1002085 h 3797612"/>
              <a:gd name="connsiteX8115" fmla="*/ 3525742 w 3911893"/>
              <a:gd name="connsiteY8115" fmla="*/ 998080 h 3797612"/>
              <a:gd name="connsiteX8116" fmla="*/ 3525110 w 3911893"/>
              <a:gd name="connsiteY8116" fmla="*/ 991620 h 3797612"/>
              <a:gd name="connsiteX8117" fmla="*/ 3525322 w 3911893"/>
              <a:gd name="connsiteY8117" fmla="*/ 991438 h 3797612"/>
              <a:gd name="connsiteX8118" fmla="*/ 3524669 w 3911893"/>
              <a:gd name="connsiteY8118" fmla="*/ 987123 h 3797612"/>
              <a:gd name="connsiteX8119" fmla="*/ 3524803 w 3911893"/>
              <a:gd name="connsiteY8119" fmla="*/ 988493 h 3797612"/>
              <a:gd name="connsiteX8120" fmla="*/ 3525110 w 3911893"/>
              <a:gd name="connsiteY8120" fmla="*/ 991620 h 3797612"/>
              <a:gd name="connsiteX8121" fmla="*/ 3523913 w 3911893"/>
              <a:gd name="connsiteY8121" fmla="*/ 992640 h 3797612"/>
              <a:gd name="connsiteX8122" fmla="*/ 3515716 w 3911893"/>
              <a:gd name="connsiteY8122" fmla="*/ 989831 h 3797612"/>
              <a:gd name="connsiteX8123" fmla="*/ 3513711 w 3911893"/>
              <a:gd name="connsiteY8123" fmla="*/ 988181 h 3797612"/>
              <a:gd name="connsiteX8124" fmla="*/ 3517006 w 3911893"/>
              <a:gd name="connsiteY8124" fmla="*/ 984176 h 3797612"/>
              <a:gd name="connsiteX8125" fmla="*/ 3512638 w 3911893"/>
              <a:gd name="connsiteY8125" fmla="*/ 977224 h 3797612"/>
              <a:gd name="connsiteX8126" fmla="*/ 3503684 w 3911893"/>
              <a:gd name="connsiteY8126" fmla="*/ 979931 h 3797612"/>
              <a:gd name="connsiteX8127" fmla="*/ 3506622 w 3911893"/>
              <a:gd name="connsiteY8127" fmla="*/ 972274 h 3797612"/>
              <a:gd name="connsiteX8128" fmla="*/ 3503327 w 3911893"/>
              <a:gd name="connsiteY8128" fmla="*/ 976279 h 3797612"/>
              <a:gd name="connsiteX8129" fmla="*/ 3498166 w 3911893"/>
              <a:gd name="connsiteY8129" fmla="*/ 998899 h 3797612"/>
              <a:gd name="connsiteX8130" fmla="*/ 3501244 w 3911893"/>
              <a:gd name="connsiteY8130" fmla="*/ 1011507 h 3797612"/>
              <a:gd name="connsiteX8131" fmla="*/ 3497592 w 3911893"/>
              <a:gd name="connsiteY8131" fmla="*/ 1011859 h 3797612"/>
              <a:gd name="connsiteX8132" fmla="*/ 3494514 w 3911893"/>
              <a:gd name="connsiteY8132" fmla="*/ 999251 h 3797612"/>
              <a:gd name="connsiteX8133" fmla="*/ 3485560 w 3911893"/>
              <a:gd name="connsiteY8133" fmla="*/ 1001960 h 3797612"/>
              <a:gd name="connsiteX8134" fmla="*/ 3480975 w 3911893"/>
              <a:gd name="connsiteY8134" fmla="*/ 1011620 h 3797612"/>
              <a:gd name="connsiteX8135" fmla="*/ 3479304 w 3911893"/>
              <a:gd name="connsiteY8135" fmla="*/ 1010245 h 3797612"/>
              <a:gd name="connsiteX8136" fmla="*/ 3479705 w 3911893"/>
              <a:gd name="connsiteY8136" fmla="*/ 1010417 h 3797612"/>
              <a:gd name="connsiteX8137" fmla="*/ 3472954 w 3911893"/>
              <a:gd name="connsiteY8137" fmla="*/ 1005020 h 3797612"/>
              <a:gd name="connsiteX8138" fmla="*/ 3473956 w 3911893"/>
              <a:gd name="connsiteY8138" fmla="*/ 1005845 h 3797612"/>
              <a:gd name="connsiteX8139" fmla="*/ 3479304 w 3911893"/>
              <a:gd name="connsiteY8139" fmla="*/ 1010245 h 3797612"/>
              <a:gd name="connsiteX8140" fmla="*/ 3476096 w 3911893"/>
              <a:gd name="connsiteY8140" fmla="*/ 1008865 h 3797612"/>
              <a:gd name="connsiteX8141" fmla="*/ 3475099 w 3911893"/>
              <a:gd name="connsiteY8141" fmla="*/ 1026935 h 3797612"/>
              <a:gd name="connsiteX8142" fmla="*/ 3474524 w 3911893"/>
              <a:gd name="connsiteY8142" fmla="*/ 1039895 h 3797612"/>
              <a:gd name="connsiteX8143" fmla="*/ 3467576 w 3911893"/>
              <a:gd name="connsiteY8143" fmla="*/ 1044253 h 3797612"/>
              <a:gd name="connsiteX8144" fmla="*/ 3463706 w 3911893"/>
              <a:gd name="connsiteY8144" fmla="*/ 1061218 h 3797612"/>
              <a:gd name="connsiteX8145" fmla="*/ 3469006 w 3911893"/>
              <a:gd name="connsiteY8145" fmla="*/ 1058862 h 3797612"/>
              <a:gd name="connsiteX8146" fmla="*/ 3474882 w 3911893"/>
              <a:gd name="connsiteY8146" fmla="*/ 1043547 h 3797612"/>
              <a:gd name="connsiteX8147" fmla="*/ 3476865 w 3911893"/>
              <a:gd name="connsiteY8147" fmla="*/ 1053207 h 3797612"/>
              <a:gd name="connsiteX8148" fmla="*/ 3476997 w 3911893"/>
              <a:gd name="connsiteY8148" fmla="*/ 1052986 h 3797612"/>
              <a:gd name="connsiteX8149" fmla="*/ 3477620 w 3911893"/>
              <a:gd name="connsiteY8149" fmla="*/ 1055035 h 3797612"/>
              <a:gd name="connsiteX8150" fmla="*/ 3477960 w 3911893"/>
              <a:gd name="connsiteY8150" fmla="*/ 1056154 h 3797612"/>
              <a:gd name="connsiteX8151" fmla="*/ 3472302 w 3911893"/>
              <a:gd name="connsiteY8151" fmla="*/ 1054857 h 3797612"/>
              <a:gd name="connsiteX8152" fmla="*/ 3471369 w 3911893"/>
              <a:gd name="connsiteY8152" fmla="*/ 1064165 h 3797612"/>
              <a:gd name="connsiteX8153" fmla="*/ 3458903 w 3911893"/>
              <a:gd name="connsiteY8153" fmla="*/ 1087490 h 3797612"/>
              <a:gd name="connsiteX8154" fmla="*/ 3462914 w 3911893"/>
              <a:gd name="connsiteY8154" fmla="*/ 1090790 h 3797612"/>
              <a:gd name="connsiteX8155" fmla="*/ 3455965 w 3911893"/>
              <a:gd name="connsiteY8155" fmla="*/ 1095148 h 3797612"/>
              <a:gd name="connsiteX8156" fmla="*/ 3457396 w 3911893"/>
              <a:gd name="connsiteY8156" fmla="*/ 1109757 h 3797612"/>
              <a:gd name="connsiteX8157" fmla="*/ 3469644 w 3911893"/>
              <a:gd name="connsiteY8157" fmla="*/ 1103045 h 3797612"/>
              <a:gd name="connsiteX8158" fmla="*/ 3477525 w 3911893"/>
              <a:gd name="connsiteY8158" fmla="*/ 1089379 h 3797612"/>
              <a:gd name="connsiteX8159" fmla="*/ 3475520 w 3911893"/>
              <a:gd name="connsiteY8159" fmla="*/ 1087729 h 3797612"/>
              <a:gd name="connsiteX8160" fmla="*/ 3472995 w 3911893"/>
              <a:gd name="connsiteY8160" fmla="*/ 1083710 h 3797612"/>
              <a:gd name="connsiteX8161" fmla="*/ 3472995 w 3911893"/>
              <a:gd name="connsiteY8161" fmla="*/ 1083710 h 3797612"/>
              <a:gd name="connsiteX8162" fmla="*/ 3476452 w 3911893"/>
              <a:gd name="connsiteY8162" fmla="*/ 1078422 h 3797612"/>
              <a:gd name="connsiteX8163" fmla="*/ 3478815 w 3911893"/>
              <a:gd name="connsiteY8163" fmla="*/ 1083724 h 3797612"/>
              <a:gd name="connsiteX8164" fmla="*/ 3494002 w 3911893"/>
              <a:gd name="connsiteY8164" fmla="*/ 1069354 h 3797612"/>
              <a:gd name="connsiteX8165" fmla="*/ 3497297 w 3911893"/>
              <a:gd name="connsiteY8165" fmla="*/ 1065348 h 3797612"/>
              <a:gd name="connsiteX8166" fmla="*/ 3494934 w 3911893"/>
              <a:gd name="connsiteY8166" fmla="*/ 1060046 h 3797612"/>
              <a:gd name="connsiteX8167" fmla="*/ 3517286 w 3911893"/>
              <a:gd name="connsiteY8167" fmla="*/ 1024705 h 3797612"/>
              <a:gd name="connsiteX8168" fmla="*/ 3526598 w 3911893"/>
              <a:gd name="connsiteY8168" fmla="*/ 1025650 h 3797612"/>
              <a:gd name="connsiteX8169" fmla="*/ 3527888 w 3911893"/>
              <a:gd name="connsiteY8169" fmla="*/ 1019995 h 3797612"/>
              <a:gd name="connsiteX8170" fmla="*/ 3529893 w 3911893"/>
              <a:gd name="connsiteY8170" fmla="*/ 1021645 h 3797612"/>
              <a:gd name="connsiteX8171" fmla="*/ 3542142 w 3911893"/>
              <a:gd name="connsiteY8171" fmla="*/ 1014932 h 3797612"/>
              <a:gd name="connsiteX8172" fmla="*/ 3552028 w 3911893"/>
              <a:gd name="connsiteY8172" fmla="*/ 1002916 h 3797612"/>
              <a:gd name="connsiteX8173" fmla="*/ 3544364 w 3911893"/>
              <a:gd name="connsiteY8173" fmla="*/ 999969 h 3797612"/>
              <a:gd name="connsiteX8174" fmla="*/ 3559909 w 3911893"/>
              <a:gd name="connsiteY8174" fmla="*/ 989251 h 3797612"/>
              <a:gd name="connsiteX8175" fmla="*/ 3565209 w 3911893"/>
              <a:gd name="connsiteY8175" fmla="*/ 986896 h 3797612"/>
              <a:gd name="connsiteX8176" fmla="*/ 3566640 w 3911893"/>
              <a:gd name="connsiteY8176" fmla="*/ 1001505 h 3797612"/>
              <a:gd name="connsiteX8177" fmla="*/ 3571940 w 3911893"/>
              <a:gd name="connsiteY8177" fmla="*/ 999150 h 3797612"/>
              <a:gd name="connsiteX8178" fmla="*/ 3573230 w 3911893"/>
              <a:gd name="connsiteY8178" fmla="*/ 993495 h 3797612"/>
              <a:gd name="connsiteX8179" fmla="*/ 3566857 w 3911893"/>
              <a:gd name="connsiteY8179" fmla="*/ 984893 h 3797612"/>
              <a:gd name="connsiteX8180" fmla="*/ 3546229 w 3911893"/>
              <a:gd name="connsiteY8180" fmla="*/ 981354 h 3797612"/>
              <a:gd name="connsiteX8181" fmla="*/ 3564137 w 3911893"/>
              <a:gd name="connsiteY8181" fmla="*/ 975938 h 3797612"/>
              <a:gd name="connsiteX8182" fmla="*/ 3561773 w 3911893"/>
              <a:gd name="connsiteY8182" fmla="*/ 970636 h 3797612"/>
              <a:gd name="connsiteX8183" fmla="*/ 3567432 w 3911893"/>
              <a:gd name="connsiteY8183" fmla="*/ 971933 h 3797612"/>
              <a:gd name="connsiteX8184" fmla="*/ 3568364 w 3911893"/>
              <a:gd name="connsiteY8184" fmla="*/ 962626 h 3797612"/>
              <a:gd name="connsiteX8185" fmla="*/ 3582261 w 3911893"/>
              <a:gd name="connsiteY8185" fmla="*/ 953910 h 3797612"/>
              <a:gd name="connsiteX8186" fmla="*/ 3582836 w 3911893"/>
              <a:gd name="connsiteY8186" fmla="*/ 940950 h 3797612"/>
              <a:gd name="connsiteX8187" fmla="*/ 3588136 w 3911893"/>
              <a:gd name="connsiteY8187" fmla="*/ 938595 h 3797612"/>
              <a:gd name="connsiteX8188" fmla="*/ 3587421 w 3911893"/>
              <a:gd name="connsiteY8188" fmla="*/ 931290 h 3797612"/>
              <a:gd name="connsiteX8189" fmla="*/ 3596732 w 3911893"/>
              <a:gd name="connsiteY8189" fmla="*/ 932235 h 3797612"/>
              <a:gd name="connsiteX8190" fmla="*/ 3600743 w 3911893"/>
              <a:gd name="connsiteY8190" fmla="*/ 935535 h 3797612"/>
              <a:gd name="connsiteX8191" fmla="*/ 3592504 w 3911893"/>
              <a:gd name="connsiteY8191" fmla="*/ 945547 h 3797612"/>
              <a:gd name="connsiteX8192" fmla="*/ 3596157 w 3911893"/>
              <a:gd name="connsiteY8192" fmla="*/ 945195 h 3797612"/>
              <a:gd name="connsiteX8193" fmla="*/ 3597588 w 3911893"/>
              <a:gd name="connsiteY8193" fmla="*/ 959804 h 3797612"/>
              <a:gd name="connsiteX8194" fmla="*/ 3612199 w 3911893"/>
              <a:gd name="connsiteY8194" fmla="*/ 958394 h 3797612"/>
              <a:gd name="connsiteX8195" fmla="*/ 3616210 w 3911893"/>
              <a:gd name="connsiteY8195" fmla="*/ 961693 h 3797612"/>
              <a:gd name="connsiteX8196" fmla="*/ 3628459 w 3911893"/>
              <a:gd name="connsiteY8196" fmla="*/ 954980 h 3797612"/>
              <a:gd name="connsiteX8197" fmla="*/ 3627526 w 3911893"/>
              <a:gd name="connsiteY8197" fmla="*/ 964288 h 3797612"/>
              <a:gd name="connsiteX8198" fmla="*/ 3636489 w 3911893"/>
              <a:gd name="connsiteY8198" fmla="*/ 956970 h 3797612"/>
              <a:gd name="connsiteX8199" fmla="*/ 3636838 w 3911893"/>
              <a:gd name="connsiteY8199" fmla="*/ 956685 h 3797612"/>
              <a:gd name="connsiteX8200" fmla="*/ 3634257 w 3911893"/>
              <a:gd name="connsiteY8200" fmla="*/ 976542 h 3797612"/>
              <a:gd name="connsiteX8201" fmla="*/ 3639915 w 3911893"/>
              <a:gd name="connsiteY8201" fmla="*/ 977840 h 3797612"/>
              <a:gd name="connsiteX8202" fmla="*/ 3642853 w 3911893"/>
              <a:gd name="connsiteY8202" fmla="*/ 970182 h 3797612"/>
              <a:gd name="connsiteX8203" fmla="*/ 3650159 w 3911893"/>
              <a:gd name="connsiteY8203" fmla="*/ 969477 h 3797612"/>
              <a:gd name="connsiteX8204" fmla="*/ 3669573 w 3911893"/>
              <a:gd name="connsiteY8204" fmla="*/ 941794 h 3797612"/>
              <a:gd name="connsiteX8205" fmla="*/ 3662407 w 3911893"/>
              <a:gd name="connsiteY8205" fmla="*/ 962763 h 3797612"/>
              <a:gd name="connsiteX8206" fmla="*/ 3664770 w 3911893"/>
              <a:gd name="connsiteY8206" fmla="*/ 968066 h 3797612"/>
              <a:gd name="connsiteX8207" fmla="*/ 3653812 w 3911893"/>
              <a:gd name="connsiteY8207" fmla="*/ 969124 h 3797612"/>
              <a:gd name="connsiteX8208" fmla="*/ 3640988 w 3911893"/>
              <a:gd name="connsiteY8208" fmla="*/ 988797 h 3797612"/>
              <a:gd name="connsiteX8209" fmla="*/ 3648651 w 3911893"/>
              <a:gd name="connsiteY8209" fmla="*/ 991744 h 3797612"/>
              <a:gd name="connsiteX8210" fmla="*/ 3655600 w 3911893"/>
              <a:gd name="connsiteY8210" fmla="*/ 987386 h 3797612"/>
              <a:gd name="connsiteX8211" fmla="*/ 3652662 w 3911893"/>
              <a:gd name="connsiteY8211" fmla="*/ 995044 h 3797612"/>
              <a:gd name="connsiteX8212" fmla="*/ 3662331 w 3911893"/>
              <a:gd name="connsiteY8212" fmla="*/ 999641 h 3797612"/>
              <a:gd name="connsiteX8213" fmla="*/ 3668921 w 3911893"/>
              <a:gd name="connsiteY8213" fmla="*/ 991630 h 3797612"/>
              <a:gd name="connsiteX8214" fmla="*/ 3674937 w 3911893"/>
              <a:gd name="connsiteY8214" fmla="*/ 996580 h 3797612"/>
              <a:gd name="connsiteX8215" fmla="*/ 3677657 w 3911893"/>
              <a:gd name="connsiteY8215" fmla="*/ 1005535 h 3797612"/>
              <a:gd name="connsiteX8216" fmla="*/ 3683096 w 3911893"/>
              <a:gd name="connsiteY8216" fmla="*/ 1000794 h 3797612"/>
              <a:gd name="connsiteX8217" fmla="*/ 3680735 w 3911893"/>
              <a:gd name="connsiteY8217" fmla="*/ 1018142 h 3797612"/>
              <a:gd name="connsiteX8218" fmla="*/ 3671207 w 3911893"/>
              <a:gd name="connsiteY8218" fmla="*/ 1033810 h 3797612"/>
              <a:gd name="connsiteX8219" fmla="*/ 3658026 w 3911893"/>
              <a:gd name="connsiteY8219" fmla="*/ 1049830 h 3797612"/>
              <a:gd name="connsiteX8220" fmla="*/ 3660031 w 3911893"/>
              <a:gd name="connsiteY8220" fmla="*/ 1051480 h 3797612"/>
              <a:gd name="connsiteX8221" fmla="*/ 3653440 w 3911893"/>
              <a:gd name="connsiteY8221" fmla="*/ 1059490 h 3797612"/>
              <a:gd name="connsiteX8222" fmla="*/ 3653854 w 3911893"/>
              <a:gd name="connsiteY8222" fmla="*/ 1063717 h 3797612"/>
              <a:gd name="connsiteX8223" fmla="*/ 3649927 w 3911893"/>
              <a:gd name="connsiteY8223" fmla="*/ 1080108 h 3797612"/>
              <a:gd name="connsiteX8224" fmla="*/ 3655228 w 3911893"/>
              <a:gd name="connsiteY8224" fmla="*/ 1077753 h 3797612"/>
              <a:gd name="connsiteX8225" fmla="*/ 3642047 w 3911893"/>
              <a:gd name="connsiteY8225" fmla="*/ 1093773 h 3797612"/>
              <a:gd name="connsiteX8226" fmla="*/ 3637461 w 3911893"/>
              <a:gd name="connsiteY8226" fmla="*/ 1103433 h 3797612"/>
              <a:gd name="connsiteX8227" fmla="*/ 3632518 w 3911893"/>
              <a:gd name="connsiteY8227" fmla="*/ 1109441 h 3797612"/>
              <a:gd name="connsiteX8228" fmla="*/ 3636529 w 3911893"/>
              <a:gd name="connsiteY8228" fmla="*/ 1112741 h 3797612"/>
              <a:gd name="connsiteX8229" fmla="*/ 3653363 w 3911893"/>
              <a:gd name="connsiteY8229" fmla="*/ 1096367 h 3797612"/>
              <a:gd name="connsiteX8230" fmla="*/ 3656301 w 3911893"/>
              <a:gd name="connsiteY8230" fmla="*/ 1088710 h 3797612"/>
              <a:gd name="connsiteX8231" fmla="*/ 3665254 w 3911893"/>
              <a:gd name="connsiteY8231" fmla="*/ 1086002 h 3797612"/>
              <a:gd name="connsiteX8232" fmla="*/ 3669482 w 3911893"/>
              <a:gd name="connsiteY8232" fmla="*/ 1072690 h 3797612"/>
              <a:gd name="connsiteX8233" fmla="*/ 3683379 w 3911893"/>
              <a:gd name="connsiteY8233" fmla="*/ 1063974 h 3797612"/>
              <a:gd name="connsiteX8234" fmla="*/ 3680568 w 3911893"/>
              <a:gd name="connsiteY8234" fmla="*/ 1061451 h 3797612"/>
              <a:gd name="connsiteX8235" fmla="*/ 3679446 w 3911893"/>
              <a:gd name="connsiteY8235" fmla="*/ 1063461 h 3797612"/>
              <a:gd name="connsiteX8236" fmla="*/ 3683953 w 3911893"/>
              <a:gd name="connsiteY8236" fmla="*/ 1051014 h 3797612"/>
              <a:gd name="connsiteX8237" fmla="*/ 3697850 w 3911893"/>
              <a:gd name="connsiteY8237" fmla="*/ 1042298 h 3797612"/>
              <a:gd name="connsiteX8238" fmla="*/ 3696360 w 3911893"/>
              <a:gd name="connsiteY8238" fmla="*/ 1041267 h 3797612"/>
              <a:gd name="connsiteX8239" fmla="*/ 3707161 w 3911893"/>
              <a:gd name="connsiteY8239" fmla="*/ 1043243 h 3797612"/>
              <a:gd name="connsiteX8240" fmla="*/ 3718695 w 3911893"/>
              <a:gd name="connsiteY8240" fmla="*/ 1029225 h 3797612"/>
              <a:gd name="connsiteX8241" fmla="*/ 3725643 w 3911893"/>
              <a:gd name="connsiteY8241" fmla="*/ 1024867 h 3797612"/>
              <a:gd name="connsiteX8242" fmla="*/ 3730228 w 3911893"/>
              <a:gd name="connsiteY8242" fmla="*/ 1015207 h 3797612"/>
              <a:gd name="connsiteX8243" fmla="*/ 3727648 w 3911893"/>
              <a:gd name="connsiteY8243" fmla="*/ 1026517 h 3797612"/>
              <a:gd name="connsiteX8244" fmla="*/ 3695053 w 3911893"/>
              <a:gd name="connsiteY8244" fmla="*/ 1070221 h 3797612"/>
              <a:gd name="connsiteX8245" fmla="*/ 3673275 w 3911893"/>
              <a:gd name="connsiteY8245" fmla="*/ 1092602 h 3797612"/>
              <a:gd name="connsiteX8246" fmla="*/ 3670338 w 3911893"/>
              <a:gd name="connsiteY8246" fmla="*/ 1100259 h 3797612"/>
              <a:gd name="connsiteX8247" fmla="*/ 3686239 w 3911893"/>
              <a:gd name="connsiteY8247" fmla="*/ 1093193 h 3797612"/>
              <a:gd name="connsiteX8248" fmla="*/ 3687887 w 3911893"/>
              <a:gd name="connsiteY8248" fmla="*/ 1091191 h 3797612"/>
              <a:gd name="connsiteX8249" fmla="*/ 3691897 w 3911893"/>
              <a:gd name="connsiteY8249" fmla="*/ 1094491 h 3797612"/>
              <a:gd name="connsiteX8250" fmla="*/ 3678001 w 3911893"/>
              <a:gd name="connsiteY8250" fmla="*/ 1103206 h 3797612"/>
              <a:gd name="connsiteX8251" fmla="*/ 3682369 w 3911893"/>
              <a:gd name="connsiteY8251" fmla="*/ 1110158 h 3797612"/>
              <a:gd name="connsiteX8252" fmla="*/ 3677068 w 3911893"/>
              <a:gd name="connsiteY8252" fmla="*/ 1112514 h 3797612"/>
              <a:gd name="connsiteX8253" fmla="*/ 3678499 w 3911893"/>
              <a:gd name="connsiteY8253" fmla="*/ 1127124 h 3797612"/>
              <a:gd name="connsiteX8254" fmla="*/ 3673913 w 3911893"/>
              <a:gd name="connsiteY8254" fmla="*/ 1136784 h 3797612"/>
              <a:gd name="connsiteX8255" fmla="*/ 3688525 w 3911893"/>
              <a:gd name="connsiteY8255" fmla="*/ 1135373 h 3797612"/>
              <a:gd name="connsiteX8256" fmla="*/ 3674411 w 3911893"/>
              <a:gd name="connsiteY8256" fmla="*/ 1160701 h 3797612"/>
              <a:gd name="connsiteX8257" fmla="*/ 3678422 w 3911893"/>
              <a:gd name="connsiteY8257" fmla="*/ 1164001 h 3797612"/>
              <a:gd name="connsiteX8258" fmla="*/ 3688308 w 3911893"/>
              <a:gd name="connsiteY8258" fmla="*/ 1151985 h 3797612"/>
              <a:gd name="connsiteX8259" fmla="*/ 3693608 w 3911893"/>
              <a:gd name="connsiteY8259" fmla="*/ 1149630 h 3797612"/>
              <a:gd name="connsiteX8260" fmla="*/ 3699841 w 3911893"/>
              <a:gd name="connsiteY8260" fmla="*/ 1137967 h 3797612"/>
              <a:gd name="connsiteX8261" fmla="*/ 3703354 w 3911893"/>
              <a:gd name="connsiteY8261" fmla="*/ 1117350 h 3797612"/>
              <a:gd name="connsiteX8262" fmla="*/ 3697121 w 3911893"/>
              <a:gd name="connsiteY8262" fmla="*/ 1129013 h 3797612"/>
              <a:gd name="connsiteX8263" fmla="*/ 3691820 w 3911893"/>
              <a:gd name="connsiteY8263" fmla="*/ 1131368 h 3797612"/>
              <a:gd name="connsiteX8264" fmla="*/ 3693110 w 3911893"/>
              <a:gd name="connsiteY8264" fmla="*/ 1125713 h 3797612"/>
              <a:gd name="connsiteX8265" fmla="*/ 3709587 w 3911893"/>
              <a:gd name="connsiteY8265" fmla="*/ 1105687 h 3797612"/>
              <a:gd name="connsiteX8266" fmla="*/ 3720763 w 3911893"/>
              <a:gd name="connsiteY8266" fmla="*/ 1088017 h 3797612"/>
              <a:gd name="connsiteX8267" fmla="*/ 3729359 w 3911893"/>
              <a:gd name="connsiteY8267" fmla="*/ 1081657 h 3797612"/>
              <a:gd name="connsiteX8268" fmla="*/ 3733369 w 3911893"/>
              <a:gd name="connsiteY8268" fmla="*/ 1084956 h 3797612"/>
              <a:gd name="connsiteX8269" fmla="*/ 3740676 w 3911893"/>
              <a:gd name="connsiteY8269" fmla="*/ 1084250 h 3797612"/>
              <a:gd name="connsiteX8270" fmla="*/ 3738887 w 3911893"/>
              <a:gd name="connsiteY8270" fmla="*/ 1065989 h 3797612"/>
              <a:gd name="connsiteX8271" fmla="*/ 3747483 w 3911893"/>
              <a:gd name="connsiteY8271" fmla="*/ 1059628 h 3797612"/>
              <a:gd name="connsiteX8272" fmla="*/ 3747126 w 3911893"/>
              <a:gd name="connsiteY8272" fmla="*/ 1055976 h 3797612"/>
              <a:gd name="connsiteX8273" fmla="*/ 3759732 w 3911893"/>
              <a:gd name="connsiteY8273" fmla="*/ 1052915 h 3797612"/>
              <a:gd name="connsiteX8274" fmla="*/ 3775851 w 3911893"/>
              <a:gd name="connsiteY8274" fmla="*/ 1029237 h 3797612"/>
              <a:gd name="connsiteX8275" fmla="*/ 3784805 w 3911893"/>
              <a:gd name="connsiteY8275" fmla="*/ 1026529 h 3797612"/>
              <a:gd name="connsiteX8276" fmla="*/ 3789748 w 3911893"/>
              <a:gd name="connsiteY8276" fmla="*/ 1020522 h 3797612"/>
              <a:gd name="connsiteX8277" fmla="*/ 3785380 w 3911893"/>
              <a:gd name="connsiteY8277" fmla="*/ 1013569 h 3797612"/>
              <a:gd name="connsiteX8278" fmla="*/ 3790323 w 3911893"/>
              <a:gd name="connsiteY8278" fmla="*/ 1007562 h 3797612"/>
              <a:gd name="connsiteX8279" fmla="*/ 3790680 w 3911893"/>
              <a:gd name="connsiteY8279" fmla="*/ 1011214 h 3797612"/>
              <a:gd name="connsiteX8280" fmla="*/ 3794333 w 3911893"/>
              <a:gd name="connsiteY8280" fmla="*/ 1010862 h 3797612"/>
              <a:gd name="connsiteX8281" fmla="*/ 3798344 w 3911893"/>
              <a:gd name="connsiteY8281" fmla="*/ 1014161 h 3797612"/>
              <a:gd name="connsiteX8282" fmla="*/ 3791753 w 3911893"/>
              <a:gd name="connsiteY8282" fmla="*/ 1022171 h 3797612"/>
              <a:gd name="connsiteX8283" fmla="*/ 3789173 w 3911893"/>
              <a:gd name="connsiteY8283" fmla="*/ 1033481 h 3797612"/>
              <a:gd name="connsiteX8284" fmla="*/ 3798842 w 3911893"/>
              <a:gd name="connsiteY8284" fmla="*/ 1038078 h 3797612"/>
              <a:gd name="connsiteX8285" fmla="*/ 3782365 w 3911893"/>
              <a:gd name="connsiteY8285" fmla="*/ 1058104 h 3797612"/>
              <a:gd name="connsiteX8286" fmla="*/ 3781790 w 3911893"/>
              <a:gd name="connsiteY8286" fmla="*/ 1071064 h 3797612"/>
              <a:gd name="connsiteX8287" fmla="*/ 3775557 w 3911893"/>
              <a:gd name="connsiteY8287" fmla="*/ 1082727 h 3797612"/>
              <a:gd name="connsiteX8288" fmla="*/ 3766029 w 3911893"/>
              <a:gd name="connsiteY8288" fmla="*/ 1098394 h 3797612"/>
              <a:gd name="connsiteX8289" fmla="*/ 3766744 w 3911893"/>
              <a:gd name="connsiteY8289" fmla="*/ 1105699 h 3797612"/>
              <a:gd name="connsiteX8290" fmla="*/ 3763091 w 3911893"/>
              <a:gd name="connsiteY8290" fmla="*/ 1106052 h 3797612"/>
              <a:gd name="connsiteX8291" fmla="*/ 3760153 w 3911893"/>
              <a:gd name="connsiteY8291" fmla="*/ 1113710 h 3797612"/>
              <a:gd name="connsiteX8292" fmla="*/ 3759438 w 3911893"/>
              <a:gd name="connsiteY8292" fmla="*/ 1106405 h 3797612"/>
              <a:gd name="connsiteX8293" fmla="*/ 3755785 w 3911893"/>
              <a:gd name="connsiteY8293" fmla="*/ 1106757 h 3797612"/>
              <a:gd name="connsiteX8294" fmla="*/ 3756718 w 3911893"/>
              <a:gd name="connsiteY8294" fmla="*/ 1097450 h 3797612"/>
              <a:gd name="connsiteX8295" fmla="*/ 3758940 w 3911893"/>
              <a:gd name="connsiteY8295" fmla="*/ 1082487 h 3797612"/>
              <a:gd name="connsiteX8296" fmla="*/ 3750702 w 3911893"/>
              <a:gd name="connsiteY8296" fmla="*/ 1092500 h 3797612"/>
              <a:gd name="connsiteX8297" fmla="*/ 3726344 w 3911893"/>
              <a:gd name="connsiteY8297" fmla="*/ 1126191 h 3797612"/>
              <a:gd name="connsiteX8298" fmla="*/ 3721044 w 3911893"/>
              <a:gd name="connsiteY8298" fmla="*/ 1128546 h 3797612"/>
              <a:gd name="connsiteX8299" fmla="*/ 3719754 w 3911893"/>
              <a:gd name="connsiteY8299" fmla="*/ 1134201 h 3797612"/>
              <a:gd name="connsiteX8300" fmla="*/ 3708795 w 3911893"/>
              <a:gd name="connsiteY8300" fmla="*/ 1135259 h 3797612"/>
              <a:gd name="connsiteX8301" fmla="*/ 3706215 w 3911893"/>
              <a:gd name="connsiteY8301" fmla="*/ 1146569 h 3797612"/>
              <a:gd name="connsiteX8302" fmla="*/ 3706524 w 3911893"/>
              <a:gd name="connsiteY8302" fmla="*/ 1146534 h 3797612"/>
              <a:gd name="connsiteX8303" fmla="*/ 3702003 w 3911893"/>
              <a:gd name="connsiteY8303" fmla="*/ 1154617 h 3797612"/>
              <a:gd name="connsiteX8304" fmla="*/ 3700637 w 3911893"/>
              <a:gd name="connsiteY8304" fmla="*/ 1151688 h 3797612"/>
              <a:gd name="connsiteX8305" fmla="*/ 3699982 w 3911893"/>
              <a:gd name="connsiteY8305" fmla="*/ 1158232 h 3797612"/>
              <a:gd name="connsiteX8306" fmla="*/ 3702003 w 3911893"/>
              <a:gd name="connsiteY8306" fmla="*/ 1154617 h 3797612"/>
              <a:gd name="connsiteX8307" fmla="*/ 3705997 w 3911893"/>
              <a:gd name="connsiteY8307" fmla="*/ 1163182 h 3797612"/>
              <a:gd name="connsiteX8308" fmla="*/ 3714951 w 3911893"/>
              <a:gd name="connsiteY8308" fmla="*/ 1160474 h 3797612"/>
              <a:gd name="connsiteX8309" fmla="*/ 3726842 w 3911893"/>
              <a:gd name="connsiteY8309" fmla="*/ 1150108 h 3797612"/>
              <a:gd name="connsiteX8310" fmla="*/ 3734365 w 3911893"/>
              <a:gd name="connsiteY8310" fmla="*/ 1132790 h 3797612"/>
              <a:gd name="connsiteX8311" fmla="*/ 3736371 w 3911893"/>
              <a:gd name="connsiteY8311" fmla="*/ 1134440 h 3797612"/>
              <a:gd name="connsiteX8312" fmla="*/ 3733075 w 3911893"/>
              <a:gd name="connsiteY8312" fmla="*/ 1138445 h 3797612"/>
              <a:gd name="connsiteX8313" fmla="*/ 3751340 w 3911893"/>
              <a:gd name="connsiteY8313" fmla="*/ 1136682 h 3797612"/>
              <a:gd name="connsiteX8314" fmla="*/ 3762516 w 3911893"/>
              <a:gd name="connsiteY8314" fmla="*/ 1119012 h 3797612"/>
              <a:gd name="connsiteX8315" fmla="*/ 3762663 w 3911893"/>
              <a:gd name="connsiteY8315" fmla="*/ 1120516 h 3797612"/>
              <a:gd name="connsiteX8316" fmla="*/ 3761119 w 3911893"/>
              <a:gd name="connsiteY8316" fmla="*/ 1121220 h 3797612"/>
              <a:gd name="connsiteX8317" fmla="*/ 3763231 w 3911893"/>
              <a:gd name="connsiteY8317" fmla="*/ 1126316 h 3797612"/>
              <a:gd name="connsiteX8318" fmla="*/ 3763142 w 3911893"/>
              <a:gd name="connsiteY8318" fmla="*/ 1125403 h 3797612"/>
              <a:gd name="connsiteX8319" fmla="*/ 3762663 w 3911893"/>
              <a:gd name="connsiteY8319" fmla="*/ 1120516 h 3797612"/>
              <a:gd name="connsiteX8320" fmla="*/ 3764401 w 3911893"/>
              <a:gd name="connsiteY8320" fmla="*/ 1119722 h 3797612"/>
              <a:gd name="connsiteX8321" fmla="*/ 3772542 w 3911893"/>
              <a:gd name="connsiteY8321" fmla="*/ 1127261 h 3797612"/>
              <a:gd name="connsiteX8322" fmla="*/ 3768699 w 3911893"/>
              <a:gd name="connsiteY8322" fmla="*/ 1128612 h 3797612"/>
              <a:gd name="connsiteX8323" fmla="*/ 3768621 w 3911893"/>
              <a:gd name="connsiteY8323" fmla="*/ 1128053 h 3797612"/>
              <a:gd name="connsiteX8324" fmla="*/ 3768695 w 3911893"/>
              <a:gd name="connsiteY8324" fmla="*/ 1125040 h 3797612"/>
              <a:gd name="connsiteX8325" fmla="*/ 3768120 w 3911893"/>
              <a:gd name="connsiteY8325" fmla="*/ 1124462 h 3797612"/>
              <a:gd name="connsiteX8326" fmla="*/ 3768621 w 3911893"/>
              <a:gd name="connsiteY8326" fmla="*/ 1128053 h 3797612"/>
              <a:gd name="connsiteX8327" fmla="*/ 3768314 w 3911893"/>
              <a:gd name="connsiteY8327" fmla="*/ 1140574 h 3797612"/>
              <a:gd name="connsiteX8328" fmla="*/ 3780563 w 3911893"/>
              <a:gd name="connsiteY8328" fmla="*/ 1133861 h 3797612"/>
              <a:gd name="connsiteX8329" fmla="*/ 3790092 w 3911893"/>
              <a:gd name="connsiteY8329" fmla="*/ 1118193 h 3797612"/>
              <a:gd name="connsiteX8330" fmla="*/ 3800693 w 3911893"/>
              <a:gd name="connsiteY8330" fmla="*/ 1113482 h 3797612"/>
              <a:gd name="connsiteX8331" fmla="*/ 3828703 w 3911893"/>
              <a:gd name="connsiteY8331" fmla="*/ 1079439 h 3797612"/>
              <a:gd name="connsiteX8332" fmla="*/ 3834361 w 3911893"/>
              <a:gd name="connsiteY8332" fmla="*/ 1080736 h 3797612"/>
              <a:gd name="connsiteX8333" fmla="*/ 3838947 w 3911893"/>
              <a:gd name="connsiteY8333" fmla="*/ 1071076 h 3797612"/>
              <a:gd name="connsiteX8334" fmla="*/ 3836366 w 3911893"/>
              <a:gd name="connsiteY8334" fmla="*/ 1082386 h 3797612"/>
              <a:gd name="connsiteX8335" fmla="*/ 3830708 w 3911893"/>
              <a:gd name="connsiteY8335" fmla="*/ 1081089 h 3797612"/>
              <a:gd name="connsiteX8336" fmla="*/ 3833071 w 3911893"/>
              <a:gd name="connsiteY8336" fmla="*/ 1086391 h 3797612"/>
              <a:gd name="connsiteX8337" fmla="*/ 3845320 w 3911893"/>
              <a:gd name="connsiteY8337" fmla="*/ 1079678 h 3797612"/>
              <a:gd name="connsiteX8338" fmla="*/ 3853201 w 3911893"/>
              <a:gd name="connsiteY8338" fmla="*/ 1066013 h 3797612"/>
              <a:gd name="connsiteX8339" fmla="*/ 3856496 w 3911893"/>
              <a:gd name="connsiteY8339" fmla="*/ 1062008 h 3797612"/>
              <a:gd name="connsiteX8340" fmla="*/ 3846035 w 3911893"/>
              <a:gd name="connsiteY8340" fmla="*/ 1086983 h 3797612"/>
              <a:gd name="connsiteX8341" fmla="*/ 3839445 w 3911893"/>
              <a:gd name="connsiteY8341" fmla="*/ 1094993 h 3797612"/>
              <a:gd name="connsiteX8342" fmla="*/ 3798828 w 3911893"/>
              <a:gd name="connsiteY8342" fmla="*/ 1132097 h 3797612"/>
              <a:gd name="connsiteX8343" fmla="*/ 3799185 w 3911893"/>
              <a:gd name="connsiteY8343" fmla="*/ 1135750 h 3797612"/>
              <a:gd name="connsiteX8344" fmla="*/ 3781994 w 3911893"/>
              <a:gd name="connsiteY8344" fmla="*/ 1148470 h 3797612"/>
              <a:gd name="connsiteX8345" fmla="*/ 3774470 w 3911893"/>
              <a:gd name="connsiteY8345" fmla="*/ 1165788 h 3797612"/>
              <a:gd name="connsiteX8346" fmla="*/ 3776757 w 3911893"/>
              <a:gd name="connsiteY8346" fmla="*/ 1165567 h 3797612"/>
              <a:gd name="connsiteX8347" fmla="*/ 3778838 w 3911893"/>
              <a:gd name="connsiteY8347" fmla="*/ 1172740 h 3797612"/>
              <a:gd name="connsiteX8348" fmla="*/ 3773180 w 3911893"/>
              <a:gd name="connsiteY8348" fmla="*/ 1171443 h 3797612"/>
              <a:gd name="connsiteX8349" fmla="*/ 3771532 w 3911893"/>
              <a:gd name="connsiteY8349" fmla="*/ 1173446 h 3797612"/>
              <a:gd name="connsiteX8350" fmla="*/ 3772606 w 3911893"/>
              <a:gd name="connsiteY8350" fmla="*/ 1184403 h 3797612"/>
              <a:gd name="connsiteX8351" fmla="*/ 3760931 w 3911893"/>
              <a:gd name="connsiteY8351" fmla="*/ 1178156 h 3797612"/>
              <a:gd name="connsiteX8352" fmla="*/ 3762004 w 3911893"/>
              <a:gd name="connsiteY8352" fmla="*/ 1189114 h 3797612"/>
              <a:gd name="connsiteX8353" fmla="*/ 3752833 w 3911893"/>
              <a:gd name="connsiteY8353" fmla="*/ 1208434 h 3797612"/>
              <a:gd name="connsiteX8354" fmla="*/ 3753111 w 3911893"/>
              <a:gd name="connsiteY8354" fmla="*/ 1211275 h 3797612"/>
              <a:gd name="connsiteX8355" fmla="*/ 3752233 w 3911893"/>
              <a:gd name="connsiteY8355" fmla="*/ 1211718 h 3797612"/>
              <a:gd name="connsiteX8356" fmla="*/ 3749538 w 3911893"/>
              <a:gd name="connsiteY8356" fmla="*/ 1212439 h 3797612"/>
              <a:gd name="connsiteX8357" fmla="*/ 3753906 w 3911893"/>
              <a:gd name="connsiteY8357" fmla="*/ 1219391 h 3797612"/>
              <a:gd name="connsiteX8358" fmla="*/ 3740725 w 3911893"/>
              <a:gd name="connsiteY8358" fmla="*/ 1235411 h 3797612"/>
              <a:gd name="connsiteX8359" fmla="*/ 3726611 w 3911893"/>
              <a:gd name="connsiteY8359" fmla="*/ 1260740 h 3797612"/>
              <a:gd name="connsiteX8360" fmla="*/ 3726253 w 3911893"/>
              <a:gd name="connsiteY8360" fmla="*/ 1257087 h 3797612"/>
              <a:gd name="connsiteX8361" fmla="*/ 3711424 w 3911893"/>
              <a:gd name="connsiteY8361" fmla="*/ 1275110 h 3797612"/>
              <a:gd name="connsiteX8362" fmla="*/ 3698818 w 3911893"/>
              <a:gd name="connsiteY8362" fmla="*/ 1278171 h 3797612"/>
              <a:gd name="connsiteX8363" fmla="*/ 3701181 w 3911893"/>
              <a:gd name="connsiteY8363" fmla="*/ 1283473 h 3797612"/>
              <a:gd name="connsiteX8364" fmla="*/ 3703186 w 3911893"/>
              <a:gd name="connsiteY8364" fmla="*/ 1285123 h 3797612"/>
              <a:gd name="connsiteX8365" fmla="*/ 3697528 w 3911893"/>
              <a:gd name="connsiteY8365" fmla="*/ 1283826 h 3797612"/>
              <a:gd name="connsiteX8366" fmla="*/ 3687999 w 3911893"/>
              <a:gd name="connsiteY8366" fmla="*/ 1299493 h 3797612"/>
              <a:gd name="connsiteX8367" fmla="*/ 3685419 w 3911893"/>
              <a:gd name="connsiteY8367" fmla="*/ 1310803 h 3797612"/>
              <a:gd name="connsiteX8368" fmla="*/ 3694373 w 3911893"/>
              <a:gd name="connsiteY8368" fmla="*/ 1308096 h 3797612"/>
              <a:gd name="connsiteX8369" fmla="*/ 3689787 w 3911893"/>
              <a:gd name="connsiteY8369" fmla="*/ 1317756 h 3797612"/>
              <a:gd name="connsiteX8370" fmla="*/ 3691077 w 3911893"/>
              <a:gd name="connsiteY8370" fmla="*/ 1312101 h 3797612"/>
              <a:gd name="connsiteX8371" fmla="*/ 3675533 w 3911893"/>
              <a:gd name="connsiteY8371" fmla="*/ 1322819 h 3797612"/>
              <a:gd name="connsiteX8372" fmla="*/ 3670590 w 3911893"/>
              <a:gd name="connsiteY8372" fmla="*/ 1328826 h 3797612"/>
              <a:gd name="connsiteX8373" fmla="*/ 3671306 w 3911893"/>
              <a:gd name="connsiteY8373" fmla="*/ 1336131 h 3797612"/>
              <a:gd name="connsiteX8374" fmla="*/ 3676248 w 3911893"/>
              <a:gd name="connsiteY8374" fmla="*/ 1330124 h 3797612"/>
              <a:gd name="connsiteX8375" fmla="*/ 3674026 w 3911893"/>
              <a:gd name="connsiteY8375" fmla="*/ 1345086 h 3797612"/>
              <a:gd name="connsiteX8376" fmla="*/ 3677679 w 3911893"/>
              <a:gd name="connsiteY8376" fmla="*/ 1344734 h 3797612"/>
              <a:gd name="connsiteX8377" fmla="*/ 3674741 w 3911893"/>
              <a:gd name="connsiteY8377" fmla="*/ 1352391 h 3797612"/>
              <a:gd name="connsiteX8378" fmla="*/ 3666145 w 3911893"/>
              <a:gd name="connsiteY8378" fmla="*/ 1358752 h 3797612"/>
              <a:gd name="connsiteX8379" fmla="*/ 3665430 w 3911893"/>
              <a:gd name="connsiteY8379" fmla="*/ 1351447 h 3797612"/>
              <a:gd name="connsiteX8380" fmla="*/ 3669083 w 3911893"/>
              <a:gd name="connsiteY8380" fmla="*/ 1351094 h 3797612"/>
              <a:gd name="connsiteX8381" fmla="*/ 3670015 w 3911893"/>
              <a:gd name="connsiteY8381" fmla="*/ 1341787 h 3797612"/>
              <a:gd name="connsiteX8382" fmla="*/ 3668010 w 3911893"/>
              <a:gd name="connsiteY8382" fmla="*/ 1340137 h 3797612"/>
              <a:gd name="connsiteX8383" fmla="*/ 3651533 w 3911893"/>
              <a:gd name="connsiteY8383" fmla="*/ 1360162 h 3797612"/>
              <a:gd name="connsiteX8384" fmla="*/ 3643653 w 3911893"/>
              <a:gd name="connsiteY8384" fmla="*/ 1373827 h 3797612"/>
              <a:gd name="connsiteX8385" fmla="*/ 3630829 w 3911893"/>
              <a:gd name="connsiteY8385" fmla="*/ 1393500 h 3797612"/>
              <a:gd name="connsiteX8386" fmla="*/ 3609192 w 3911893"/>
              <a:gd name="connsiteY8386" fmla="*/ 1436146 h 3797612"/>
              <a:gd name="connsiteX8387" fmla="*/ 3609907 w 3911893"/>
              <a:gd name="connsiteY8387" fmla="*/ 1443451 h 3797612"/>
              <a:gd name="connsiteX8388" fmla="*/ 3613560 w 3911893"/>
              <a:gd name="connsiteY8388" fmla="*/ 1443098 h 3797612"/>
              <a:gd name="connsiteX8389" fmla="*/ 3607327 w 3911893"/>
              <a:gd name="connsiteY8389" fmla="*/ 1454761 h 3797612"/>
              <a:gd name="connsiteX8390" fmla="*/ 3606969 w 3911893"/>
              <a:gd name="connsiteY8390" fmla="*/ 1451109 h 3797612"/>
              <a:gd name="connsiteX8391" fmla="*/ 3597083 w 3911893"/>
              <a:gd name="connsiteY8391" fmla="*/ 1463124 h 3797612"/>
              <a:gd name="connsiteX8392" fmla="*/ 3600162 w 3911893"/>
              <a:gd name="connsiteY8392" fmla="*/ 1475731 h 3797612"/>
              <a:gd name="connsiteX8393" fmla="*/ 3593571 w 3911893"/>
              <a:gd name="connsiteY8393" fmla="*/ 1483741 h 3797612"/>
              <a:gd name="connsiteX8394" fmla="*/ 3588768 w 3911893"/>
              <a:gd name="connsiteY8394" fmla="*/ 1510013 h 3797612"/>
              <a:gd name="connsiteX8395" fmla="*/ 3588053 w 3911893"/>
              <a:gd name="connsiteY8395" fmla="*/ 1502709 h 3797612"/>
              <a:gd name="connsiteX8396" fmla="*/ 3582395 w 3911893"/>
              <a:gd name="connsiteY8396" fmla="*/ 1501412 h 3797612"/>
              <a:gd name="connsiteX8397" fmla="*/ 3579815 w 3911893"/>
              <a:gd name="connsiteY8397" fmla="*/ 1512722 h 3797612"/>
              <a:gd name="connsiteX8398" fmla="*/ 3581820 w 3911893"/>
              <a:gd name="connsiteY8398" fmla="*/ 1514371 h 3797612"/>
              <a:gd name="connsiteX8399" fmla="*/ 3579240 w 3911893"/>
              <a:gd name="connsiteY8399" fmla="*/ 1525681 h 3797612"/>
              <a:gd name="connsiteX8400" fmla="*/ 3564768 w 3911893"/>
              <a:gd name="connsiteY8400" fmla="*/ 1547357 h 3797612"/>
              <a:gd name="connsiteX8401" fmla="*/ 3566773 w 3911893"/>
              <a:gd name="connsiteY8401" fmla="*/ 1549007 h 3797612"/>
              <a:gd name="connsiteX8402" fmla="*/ 3579955 w 3911893"/>
              <a:gd name="connsiteY8402" fmla="*/ 1532986 h 3797612"/>
              <a:gd name="connsiteX8403" fmla="*/ 3599011 w 3911893"/>
              <a:gd name="connsiteY8403" fmla="*/ 1501651 h 3797612"/>
              <a:gd name="connsiteX8404" fmla="*/ 3618068 w 3911893"/>
              <a:gd name="connsiteY8404" fmla="*/ 1470315 h 3797612"/>
              <a:gd name="connsiteX8405" fmla="*/ 3621006 w 3911893"/>
              <a:gd name="connsiteY8405" fmla="*/ 1462658 h 3797612"/>
              <a:gd name="connsiteX8406" fmla="*/ 3630892 w 3911893"/>
              <a:gd name="connsiteY8406" fmla="*/ 1450642 h 3797612"/>
              <a:gd name="connsiteX8407" fmla="*/ 3635478 w 3911893"/>
              <a:gd name="connsiteY8407" fmla="*/ 1440982 h 3797612"/>
              <a:gd name="connsiteX8408" fmla="*/ 3646079 w 3911893"/>
              <a:gd name="connsiteY8408" fmla="*/ 1436272 h 3797612"/>
              <a:gd name="connsiteX8409" fmla="*/ 3647011 w 3911893"/>
              <a:gd name="connsiteY8409" fmla="*/ 1426964 h 3797612"/>
              <a:gd name="connsiteX8410" fmla="*/ 3651954 w 3911893"/>
              <a:gd name="connsiteY8410" fmla="*/ 1420957 h 3797612"/>
              <a:gd name="connsiteX8411" fmla="*/ 3656540 w 3911893"/>
              <a:gd name="connsiteY8411" fmla="*/ 1411296 h 3797612"/>
              <a:gd name="connsiteX8412" fmla="*/ 3661483 w 3911893"/>
              <a:gd name="connsiteY8412" fmla="*/ 1405289 h 3797612"/>
              <a:gd name="connsiteX8413" fmla="*/ 3669363 w 3911893"/>
              <a:gd name="connsiteY8413" fmla="*/ 1391624 h 3797612"/>
              <a:gd name="connsiteX8414" fmla="*/ 3697016 w 3911893"/>
              <a:gd name="connsiteY8414" fmla="*/ 1353927 h 3797612"/>
              <a:gd name="connsiteX8415" fmla="*/ 3703032 w 3911893"/>
              <a:gd name="connsiteY8415" fmla="*/ 1358877 h 3797612"/>
              <a:gd name="connsiteX8416" fmla="*/ 3712560 w 3911893"/>
              <a:gd name="connsiteY8416" fmla="*/ 1343209 h 3797612"/>
              <a:gd name="connsiteX8417" fmla="*/ 3716928 w 3911893"/>
              <a:gd name="connsiteY8417" fmla="*/ 1350162 h 3797612"/>
              <a:gd name="connsiteX8418" fmla="*/ 3730467 w 3911893"/>
              <a:gd name="connsiteY8418" fmla="*/ 1337793 h 3797612"/>
              <a:gd name="connsiteX8419" fmla="*/ 3727857 w 3911893"/>
              <a:gd name="connsiteY8419" fmla="*/ 1333639 h 3797612"/>
              <a:gd name="connsiteX8420" fmla="*/ 3731574 w 3911893"/>
              <a:gd name="connsiteY8420" fmla="*/ 1329783 h 3797612"/>
              <a:gd name="connsiteX8421" fmla="*/ 3737646 w 3911893"/>
              <a:gd name="connsiteY8421" fmla="*/ 1321268 h 3797612"/>
              <a:gd name="connsiteX8422" fmla="*/ 3737712 w 3911893"/>
              <a:gd name="connsiteY8422" fmla="*/ 1322346 h 3797612"/>
              <a:gd name="connsiteX8423" fmla="*/ 3739638 w 3911893"/>
              <a:gd name="connsiteY8423" fmla="*/ 1318473 h 3797612"/>
              <a:gd name="connsiteX8424" fmla="*/ 3737646 w 3911893"/>
              <a:gd name="connsiteY8424" fmla="*/ 1321268 h 3797612"/>
              <a:gd name="connsiteX8425" fmla="*/ 3736918 w 3911893"/>
              <a:gd name="connsiteY8425" fmla="*/ 1309518 h 3797612"/>
              <a:gd name="connsiteX8426" fmla="*/ 3749166 w 3911893"/>
              <a:gd name="connsiteY8426" fmla="*/ 1302805 h 3797612"/>
              <a:gd name="connsiteX8427" fmla="*/ 3743151 w 3911893"/>
              <a:gd name="connsiteY8427" fmla="*/ 1297856 h 3797612"/>
              <a:gd name="connsiteX8428" fmla="*/ 3755400 w 3911893"/>
              <a:gd name="connsiteY8428" fmla="*/ 1291143 h 3797612"/>
              <a:gd name="connsiteX8429" fmla="*/ 3764213 w 3911893"/>
              <a:gd name="connsiteY8429" fmla="*/ 1268170 h 3797612"/>
              <a:gd name="connsiteX8430" fmla="*/ 3771877 w 3911893"/>
              <a:gd name="connsiteY8430" fmla="*/ 1271117 h 3797612"/>
              <a:gd name="connsiteX8431" fmla="*/ 3785058 w 3911893"/>
              <a:gd name="connsiteY8431" fmla="*/ 1255097 h 3797612"/>
              <a:gd name="connsiteX8432" fmla="*/ 3782337 w 3911893"/>
              <a:gd name="connsiteY8432" fmla="*/ 1246142 h 3797612"/>
              <a:gd name="connsiteX8433" fmla="*/ 3787638 w 3911893"/>
              <a:gd name="connsiteY8433" fmla="*/ 1243786 h 3797612"/>
              <a:gd name="connsiteX8434" fmla="*/ 3785275 w 3911893"/>
              <a:gd name="connsiteY8434" fmla="*/ 1238484 h 3797612"/>
              <a:gd name="connsiteX8435" fmla="*/ 3793513 w 3911893"/>
              <a:gd name="connsiteY8435" fmla="*/ 1228472 h 3797612"/>
              <a:gd name="connsiteX8436" fmla="*/ 3791291 w 3911893"/>
              <a:gd name="connsiteY8436" fmla="*/ 1243434 h 3797612"/>
              <a:gd name="connsiteX8437" fmla="*/ 3796949 w 3911893"/>
              <a:gd name="connsiteY8437" fmla="*/ 1244731 h 3797612"/>
              <a:gd name="connsiteX8438" fmla="*/ 3800959 w 3911893"/>
              <a:gd name="connsiteY8438" fmla="*/ 1248031 h 3797612"/>
              <a:gd name="connsiteX8439" fmla="*/ 3800384 w 3911893"/>
              <a:gd name="connsiteY8439" fmla="*/ 1260991 h 3797612"/>
              <a:gd name="connsiteX8440" fmla="*/ 3814856 w 3911893"/>
              <a:gd name="connsiteY8440" fmla="*/ 1239315 h 3797612"/>
              <a:gd name="connsiteX8441" fmla="*/ 3814498 w 3911893"/>
              <a:gd name="connsiteY8441" fmla="*/ 1235663 h 3797612"/>
              <a:gd name="connsiteX8442" fmla="*/ 3824742 w 3911893"/>
              <a:gd name="connsiteY8442" fmla="*/ 1227300 h 3797612"/>
              <a:gd name="connsiteX8443" fmla="*/ 3824384 w 3911893"/>
              <a:gd name="connsiteY8443" fmla="*/ 1223647 h 3797612"/>
              <a:gd name="connsiteX8444" fmla="*/ 3822379 w 3911893"/>
              <a:gd name="connsiteY8444" fmla="*/ 1221998 h 3797612"/>
              <a:gd name="connsiteX8445" fmla="*/ 3826964 w 3911893"/>
              <a:gd name="connsiteY8445" fmla="*/ 1212338 h 3797612"/>
              <a:gd name="connsiteX8446" fmla="*/ 3825842 w 3911893"/>
              <a:gd name="connsiteY8446" fmla="*/ 1212245 h 3797612"/>
              <a:gd name="connsiteX8447" fmla="*/ 3830260 w 3911893"/>
              <a:gd name="connsiteY8447" fmla="*/ 1208333 h 3797612"/>
              <a:gd name="connsiteX8448" fmla="*/ 3832623 w 3911893"/>
              <a:gd name="connsiteY8448" fmla="*/ 1213635 h 3797612"/>
              <a:gd name="connsiteX8449" fmla="*/ 3833198 w 3911893"/>
              <a:gd name="connsiteY8449" fmla="*/ 1200675 h 3797612"/>
              <a:gd name="connsiteX8450" fmla="*/ 3834488 w 3911893"/>
              <a:gd name="connsiteY8450" fmla="*/ 1195020 h 3797612"/>
              <a:gd name="connsiteX8451" fmla="*/ 3836493 w 3911893"/>
              <a:gd name="connsiteY8451" fmla="*/ 1196670 h 3797612"/>
              <a:gd name="connsiteX8452" fmla="*/ 3840721 w 3911893"/>
              <a:gd name="connsiteY8452" fmla="*/ 1183357 h 3797612"/>
              <a:gd name="connsiteX8453" fmla="*/ 3852880 w 3911893"/>
              <a:gd name="connsiteY8453" fmla="*/ 1175731 h 3797612"/>
              <a:gd name="connsiteX8454" fmla="*/ 3853888 w 3911893"/>
              <a:gd name="connsiteY8454" fmla="*/ 1175099 h 3797612"/>
              <a:gd name="connsiteX8455" fmla="*/ 3853459 w 3911893"/>
              <a:gd name="connsiteY8455" fmla="*/ 1176050 h 3797612"/>
              <a:gd name="connsiteX8456" fmla="*/ 3854617 w 3911893"/>
              <a:gd name="connsiteY8456" fmla="*/ 1174641 h 3797612"/>
              <a:gd name="connsiteX8457" fmla="*/ 3853888 w 3911893"/>
              <a:gd name="connsiteY8457" fmla="*/ 1175099 h 3797612"/>
              <a:gd name="connsiteX8458" fmla="*/ 3857555 w 3911893"/>
              <a:gd name="connsiteY8458" fmla="*/ 1166984 h 3797612"/>
              <a:gd name="connsiteX8459" fmla="*/ 3853544 w 3911893"/>
              <a:gd name="connsiteY8459" fmla="*/ 1163684 h 3797612"/>
              <a:gd name="connsiteX8460" fmla="*/ 3856840 w 3911893"/>
              <a:gd name="connsiteY8460" fmla="*/ 1159679 h 3797612"/>
              <a:gd name="connsiteX8461" fmla="*/ 3858845 w 3911893"/>
              <a:gd name="connsiteY8461" fmla="*/ 1161329 h 3797612"/>
              <a:gd name="connsiteX8462" fmla="*/ 3878042 w 3911893"/>
              <a:gd name="connsiteY8462" fmla="*/ 1150258 h 3797612"/>
              <a:gd name="connsiteX8463" fmla="*/ 3887774 w 3911893"/>
              <a:gd name="connsiteY8463" fmla="*/ 1140792 h 3797612"/>
              <a:gd name="connsiteX8464" fmla="*/ 3891712 w 3911893"/>
              <a:gd name="connsiteY8464" fmla="*/ 1136962 h 3797612"/>
              <a:gd name="connsiteX8465" fmla="*/ 3890648 w 3911893"/>
              <a:gd name="connsiteY8465" fmla="*/ 1147197 h 3797612"/>
              <a:gd name="connsiteX8466" fmla="*/ 3901607 w 3911893"/>
              <a:gd name="connsiteY8466" fmla="*/ 1146139 h 3797612"/>
              <a:gd name="connsiteX8467" fmla="*/ 3896508 w 3911893"/>
              <a:gd name="connsiteY8467" fmla="*/ 1152337 h 3797612"/>
              <a:gd name="connsiteX8468" fmla="*/ 3893542 w 3911893"/>
              <a:gd name="connsiteY8468" fmla="*/ 1154090 h 3797612"/>
              <a:gd name="connsiteX8469" fmla="*/ 3893535 w 3911893"/>
              <a:gd name="connsiteY8469" fmla="*/ 1154170 h 3797612"/>
              <a:gd name="connsiteX8470" fmla="*/ 3884416 w 3911893"/>
              <a:gd name="connsiteY8470" fmla="*/ 1158860 h 3797612"/>
              <a:gd name="connsiteX8471" fmla="*/ 3883483 w 3911893"/>
              <a:gd name="connsiteY8471" fmla="*/ 1168168 h 3797612"/>
              <a:gd name="connsiteX8472" fmla="*/ 3883840 w 3911893"/>
              <a:gd name="connsiteY8472" fmla="*/ 1171820 h 3797612"/>
              <a:gd name="connsiteX8473" fmla="*/ 3898452 w 3911893"/>
              <a:gd name="connsiteY8473" fmla="*/ 1170409 h 3797612"/>
              <a:gd name="connsiteX8474" fmla="*/ 3904468 w 3911893"/>
              <a:gd name="connsiteY8474" fmla="*/ 1175359 h 3797612"/>
              <a:gd name="connsiteX8475" fmla="*/ 3911774 w 3911893"/>
              <a:gd name="connsiteY8475" fmla="*/ 1174653 h 3797612"/>
              <a:gd name="connsiteX8476" fmla="*/ 3900955 w 3911893"/>
              <a:gd name="connsiteY8476" fmla="*/ 1195976 h 3797612"/>
              <a:gd name="connsiteX8477" fmla="*/ 3895297 w 3911893"/>
              <a:gd name="connsiteY8477" fmla="*/ 1194679 h 3797612"/>
              <a:gd name="connsiteX8478" fmla="*/ 3891644 w 3911893"/>
              <a:gd name="connsiteY8478" fmla="*/ 1195032 h 3797612"/>
              <a:gd name="connsiteX8479" fmla="*/ 3888706 w 3911893"/>
              <a:gd name="connsiteY8479" fmla="*/ 1202689 h 3797612"/>
              <a:gd name="connsiteX8480" fmla="*/ 3880468 w 3911893"/>
              <a:gd name="connsiteY8480" fmla="*/ 1212702 h 3797612"/>
              <a:gd name="connsiteX8481" fmla="*/ 3868794 w 3911893"/>
              <a:gd name="connsiteY8481" fmla="*/ 1206455 h 3797612"/>
              <a:gd name="connsiteX8482" fmla="*/ 3851602 w 3911893"/>
              <a:gd name="connsiteY8482" fmla="*/ 1219176 h 3797612"/>
              <a:gd name="connsiteX8483" fmla="*/ 3845727 w 3911893"/>
              <a:gd name="connsiteY8483" fmla="*/ 1234491 h 3797612"/>
              <a:gd name="connsiteX8484" fmla="*/ 3834908 w 3911893"/>
              <a:gd name="connsiteY8484" fmla="*/ 1255814 h 3797612"/>
              <a:gd name="connsiteX8485" fmla="*/ 3839276 w 3911893"/>
              <a:gd name="connsiteY8485" fmla="*/ 1262766 h 3797612"/>
              <a:gd name="connsiteX8486" fmla="*/ 3846940 w 3911893"/>
              <a:gd name="connsiteY8486" fmla="*/ 1265713 h 3797612"/>
              <a:gd name="connsiteX8487" fmla="*/ 3872370 w 3911893"/>
              <a:gd name="connsiteY8487" fmla="*/ 1242980 h 3797612"/>
              <a:gd name="connsiteX8488" fmla="*/ 3867785 w 3911893"/>
              <a:gd name="connsiteY8488" fmla="*/ 1252640 h 3797612"/>
              <a:gd name="connsiteX8489" fmla="*/ 3862484 w 3911893"/>
              <a:gd name="connsiteY8489" fmla="*/ 1254995 h 3797612"/>
              <a:gd name="connsiteX8490" fmla="*/ 3850950 w 3911893"/>
              <a:gd name="connsiteY8490" fmla="*/ 1269013 h 3797612"/>
              <a:gd name="connsiteX8491" fmla="*/ 3844360 w 3911893"/>
              <a:gd name="connsiteY8491" fmla="*/ 1277023 h 3797612"/>
              <a:gd name="connsiteX8492" fmla="*/ 3840349 w 3911893"/>
              <a:gd name="connsiteY8492" fmla="*/ 1273724 h 3797612"/>
              <a:gd name="connsiteX8493" fmla="*/ 3835048 w 3911893"/>
              <a:gd name="connsiteY8493" fmla="*/ 1276079 h 3797612"/>
              <a:gd name="connsiteX8494" fmla="*/ 3833401 w 3911893"/>
              <a:gd name="connsiteY8494" fmla="*/ 1278081 h 3797612"/>
              <a:gd name="connsiteX8495" fmla="*/ 3841064 w 3911893"/>
              <a:gd name="connsiteY8495" fmla="*/ 1281028 h 3797612"/>
              <a:gd name="connsiteX8496" fmla="*/ 3838484 w 3911893"/>
              <a:gd name="connsiteY8496" fmla="*/ 1292338 h 3797612"/>
              <a:gd name="connsiteX8497" fmla="*/ 3822365 w 3911893"/>
              <a:gd name="connsiteY8497" fmla="*/ 1316016 h 3797612"/>
              <a:gd name="connsiteX8498" fmla="*/ 3814952 w 3911893"/>
              <a:gd name="connsiteY8498" fmla="*/ 1327390 h 3797612"/>
              <a:gd name="connsiteX8499" fmla="*/ 3811168 w 3911893"/>
              <a:gd name="connsiteY8499" fmla="*/ 1333194 h 3797612"/>
              <a:gd name="connsiteX8500" fmla="*/ 3810090 w 3911893"/>
              <a:gd name="connsiteY8500" fmla="*/ 1332468 h 3797612"/>
              <a:gd name="connsiteX8501" fmla="*/ 3809541 w 3911893"/>
              <a:gd name="connsiteY8501" fmla="*/ 1335689 h 3797612"/>
              <a:gd name="connsiteX8502" fmla="*/ 3811145 w 3911893"/>
              <a:gd name="connsiteY8502" fmla="*/ 1333230 h 3797612"/>
              <a:gd name="connsiteX8503" fmla="*/ 3811168 w 3911893"/>
              <a:gd name="connsiteY8503" fmla="*/ 1333194 h 3797612"/>
              <a:gd name="connsiteX8504" fmla="*/ 3813606 w 3911893"/>
              <a:gd name="connsiteY8504" fmla="*/ 1334836 h 3797612"/>
              <a:gd name="connsiteX8505" fmla="*/ 3798225 w 3911893"/>
              <a:gd name="connsiteY8505" fmla="*/ 1333095 h 3797612"/>
              <a:gd name="connsiteX8506" fmla="*/ 3787407 w 3911893"/>
              <a:gd name="connsiteY8506" fmla="*/ 1354418 h 3797612"/>
              <a:gd name="connsiteX8507" fmla="*/ 3783754 w 3911893"/>
              <a:gd name="connsiteY8507" fmla="*/ 1354770 h 3797612"/>
              <a:gd name="connsiteX8508" fmla="*/ 3780816 w 3911893"/>
              <a:gd name="connsiteY8508" fmla="*/ 1362428 h 3797612"/>
              <a:gd name="connsiteX8509" fmla="*/ 3794597 w 3911893"/>
              <a:gd name="connsiteY8509" fmla="*/ 1356304 h 3797612"/>
              <a:gd name="connsiteX8510" fmla="*/ 3791037 w 3911893"/>
              <a:gd name="connsiteY8510" fmla="*/ 1363544 h 3797612"/>
              <a:gd name="connsiteX8511" fmla="*/ 3782604 w 3911893"/>
              <a:gd name="connsiteY8511" fmla="*/ 1380690 h 3797612"/>
              <a:gd name="connsiteX8512" fmla="*/ 3779666 w 3911893"/>
              <a:gd name="connsiteY8512" fmla="*/ 1388348 h 3797612"/>
              <a:gd name="connsiteX8513" fmla="*/ 3775298 w 3911893"/>
              <a:gd name="connsiteY8513" fmla="*/ 1381396 h 3797612"/>
              <a:gd name="connsiteX8514" fmla="*/ 3766344 w 3911893"/>
              <a:gd name="connsiteY8514" fmla="*/ 1384104 h 3797612"/>
              <a:gd name="connsiteX8515" fmla="*/ 3771287 w 3911893"/>
              <a:gd name="connsiteY8515" fmla="*/ 1378096 h 3797612"/>
              <a:gd name="connsiteX8516" fmla="*/ 3767635 w 3911893"/>
              <a:gd name="connsiteY8516" fmla="*/ 1378449 h 3797612"/>
              <a:gd name="connsiteX8517" fmla="*/ 3759754 w 3911893"/>
              <a:gd name="connsiteY8517" fmla="*/ 1392114 h 3797612"/>
              <a:gd name="connsiteX8518" fmla="*/ 3763286 w 3911893"/>
              <a:gd name="connsiteY8518" fmla="*/ 1393794 h 3797612"/>
              <a:gd name="connsiteX8519" fmla="*/ 3758821 w 3911893"/>
              <a:gd name="connsiteY8519" fmla="*/ 1401421 h 3797612"/>
              <a:gd name="connsiteX8520" fmla="*/ 3753163 w 3911893"/>
              <a:gd name="connsiteY8520" fmla="*/ 1400124 h 3797612"/>
              <a:gd name="connsiteX8521" fmla="*/ 3752230 w 3911893"/>
              <a:gd name="connsiteY8521" fmla="*/ 1409432 h 3797612"/>
              <a:gd name="connsiteX8522" fmla="*/ 3748935 w 3911893"/>
              <a:gd name="connsiteY8522" fmla="*/ 1413436 h 3797612"/>
              <a:gd name="connsiteX8523" fmla="*/ 3751656 w 3911893"/>
              <a:gd name="connsiteY8523" fmla="*/ 1422392 h 3797612"/>
              <a:gd name="connsiteX8524" fmla="*/ 3756957 w 3911893"/>
              <a:gd name="connsiteY8524" fmla="*/ 1420036 h 3797612"/>
              <a:gd name="connsiteX8525" fmla="*/ 3755666 w 3911893"/>
              <a:gd name="connsiteY8525" fmla="*/ 1425691 h 3797612"/>
              <a:gd name="connsiteX8526" fmla="*/ 3743060 w 3911893"/>
              <a:gd name="connsiteY8526" fmla="*/ 1428752 h 3797612"/>
              <a:gd name="connsiteX8527" fmla="*/ 3740122 w 3911893"/>
              <a:gd name="connsiteY8527" fmla="*/ 1436409 h 3797612"/>
              <a:gd name="connsiteX8528" fmla="*/ 3736469 w 3911893"/>
              <a:gd name="connsiteY8528" fmla="*/ 1436762 h 3797612"/>
              <a:gd name="connsiteX8529" fmla="*/ 3738474 w 3911893"/>
              <a:gd name="connsiteY8529" fmla="*/ 1438412 h 3797612"/>
              <a:gd name="connsiteX8530" fmla="*/ 3738832 w 3911893"/>
              <a:gd name="connsiteY8530" fmla="*/ 1442064 h 3797612"/>
              <a:gd name="connsiteX8531" fmla="*/ 3735537 w 3911893"/>
              <a:gd name="connsiteY8531" fmla="*/ 1446070 h 3797612"/>
              <a:gd name="connsiteX8532" fmla="*/ 3727873 w 3911893"/>
              <a:gd name="connsiteY8532" fmla="*/ 1443122 h 3797612"/>
              <a:gd name="connsiteX8533" fmla="*/ 3719277 w 3911893"/>
              <a:gd name="connsiteY8533" fmla="*/ 1449483 h 3797612"/>
              <a:gd name="connsiteX8534" fmla="*/ 3721283 w 3911893"/>
              <a:gd name="connsiteY8534" fmla="*/ 1451132 h 3797612"/>
              <a:gd name="connsiteX8535" fmla="*/ 3730236 w 3911893"/>
              <a:gd name="connsiteY8535" fmla="*/ 1448425 h 3797612"/>
              <a:gd name="connsiteX8536" fmla="*/ 3730594 w 3911893"/>
              <a:gd name="connsiteY8536" fmla="*/ 1452077 h 3797612"/>
              <a:gd name="connsiteX8537" fmla="*/ 3708599 w 3911893"/>
              <a:gd name="connsiteY8537" fmla="*/ 1491070 h 3797612"/>
              <a:gd name="connsiteX8538" fmla="*/ 3704946 w 3911893"/>
              <a:gd name="connsiteY8538" fmla="*/ 1491423 h 3797612"/>
              <a:gd name="connsiteX8539" fmla="*/ 3707667 w 3911893"/>
              <a:gd name="connsiteY8539" fmla="*/ 1500378 h 3797612"/>
              <a:gd name="connsiteX8540" fmla="*/ 3698138 w 3911893"/>
              <a:gd name="connsiteY8540" fmla="*/ 1516046 h 3797612"/>
              <a:gd name="connsiteX8541" fmla="*/ 3693770 w 3911893"/>
              <a:gd name="connsiteY8541" fmla="*/ 1509093 h 3797612"/>
              <a:gd name="connsiteX8542" fmla="*/ 3704589 w 3911893"/>
              <a:gd name="connsiteY8542" fmla="*/ 1487770 h 3797612"/>
              <a:gd name="connsiteX8543" fmla="*/ 3702226 w 3911893"/>
              <a:gd name="connsiteY8543" fmla="*/ 1482468 h 3797612"/>
              <a:gd name="connsiteX8544" fmla="*/ 3710822 w 3911893"/>
              <a:gd name="connsiteY8544" fmla="*/ 1476108 h 3797612"/>
              <a:gd name="connsiteX8545" fmla="*/ 3710464 w 3911893"/>
              <a:gd name="connsiteY8545" fmla="*/ 1472455 h 3797612"/>
              <a:gd name="connsiteX8546" fmla="*/ 3701188 w 3911893"/>
              <a:gd name="connsiteY8546" fmla="*/ 1476577 h 3797612"/>
              <a:gd name="connsiteX8547" fmla="*/ 3701128 w 3911893"/>
              <a:gd name="connsiteY8547" fmla="*/ 1476604 h 3797612"/>
              <a:gd name="connsiteX8548" fmla="*/ 3701334 w 3911893"/>
              <a:gd name="connsiteY8548" fmla="*/ 1473654 h 3797612"/>
              <a:gd name="connsiteX8549" fmla="*/ 3699863 w 3911893"/>
              <a:gd name="connsiteY8549" fmla="*/ 1477166 h 3797612"/>
              <a:gd name="connsiteX8550" fmla="*/ 3701128 w 3911893"/>
              <a:gd name="connsiteY8550" fmla="*/ 1476604 h 3797612"/>
              <a:gd name="connsiteX8551" fmla="*/ 3700578 w 3911893"/>
              <a:gd name="connsiteY8551" fmla="*/ 1484471 h 3797612"/>
              <a:gd name="connsiteX8552" fmla="*/ 3691982 w 3911893"/>
              <a:gd name="connsiteY8552" fmla="*/ 1490831 h 3797612"/>
              <a:gd name="connsiteX8553" fmla="*/ 3680806 w 3911893"/>
              <a:gd name="connsiteY8553" fmla="*/ 1508502 h 3797612"/>
              <a:gd name="connsiteX8554" fmla="*/ 3692838 w 3911893"/>
              <a:gd name="connsiteY8554" fmla="*/ 1518401 h 3797612"/>
              <a:gd name="connsiteX8555" fmla="*/ 3693195 w 3911893"/>
              <a:gd name="connsiteY8555" fmla="*/ 1522053 h 3797612"/>
              <a:gd name="connsiteX8556" fmla="*/ 3703797 w 3911893"/>
              <a:gd name="connsiteY8556" fmla="*/ 1517343 h 3797612"/>
              <a:gd name="connsiteX8557" fmla="*/ 3706159 w 3911893"/>
              <a:gd name="connsiteY8557" fmla="*/ 1522645 h 3797612"/>
              <a:gd name="connsiteX8558" fmla="*/ 3708164 w 3911893"/>
              <a:gd name="connsiteY8558" fmla="*/ 1524295 h 3797612"/>
              <a:gd name="connsiteX8559" fmla="*/ 3711817 w 3911893"/>
              <a:gd name="connsiteY8559" fmla="*/ 1523942 h 3797612"/>
              <a:gd name="connsiteX8560" fmla="*/ 3714755 w 3911893"/>
              <a:gd name="connsiteY8560" fmla="*/ 1516285 h 3797612"/>
              <a:gd name="connsiteX8561" fmla="*/ 3705087 w 3911893"/>
              <a:gd name="connsiteY8561" fmla="*/ 1511688 h 3797612"/>
              <a:gd name="connsiteX8562" fmla="*/ 3715688 w 3911893"/>
              <a:gd name="connsiteY8562" fmla="*/ 1506977 h 3797612"/>
              <a:gd name="connsiteX8563" fmla="*/ 3713682 w 3911893"/>
              <a:gd name="connsiteY8563" fmla="*/ 1505327 h 3797612"/>
              <a:gd name="connsiteX8564" fmla="*/ 3725216 w 3911893"/>
              <a:gd name="connsiteY8564" fmla="*/ 1491309 h 3797612"/>
              <a:gd name="connsiteX8565" fmla="*/ 3733812 w 3911893"/>
              <a:gd name="connsiteY8565" fmla="*/ 1484949 h 3797612"/>
              <a:gd name="connsiteX8566" fmla="*/ 3736750 w 3911893"/>
              <a:gd name="connsiteY8566" fmla="*/ 1477291 h 3797612"/>
              <a:gd name="connsiteX8567" fmla="*/ 3731091 w 3911893"/>
              <a:gd name="connsiteY8567" fmla="*/ 1475994 h 3797612"/>
              <a:gd name="connsiteX8568" fmla="*/ 3729086 w 3911893"/>
              <a:gd name="connsiteY8568" fmla="*/ 1474344 h 3797612"/>
              <a:gd name="connsiteX8569" fmla="*/ 3736035 w 3911893"/>
              <a:gd name="connsiteY8569" fmla="*/ 1469986 h 3797612"/>
              <a:gd name="connsiteX8570" fmla="*/ 3735319 w 3911893"/>
              <a:gd name="connsiteY8570" fmla="*/ 1462682 h 3797612"/>
              <a:gd name="connsiteX8571" fmla="*/ 3740977 w 3911893"/>
              <a:gd name="connsiteY8571" fmla="*/ 1463979 h 3797612"/>
              <a:gd name="connsiteX8572" fmla="*/ 3752511 w 3911893"/>
              <a:gd name="connsiteY8572" fmla="*/ 1449961 h 3797612"/>
              <a:gd name="connsiteX8573" fmla="*/ 3760175 w 3911893"/>
              <a:gd name="connsiteY8573" fmla="*/ 1452908 h 3797612"/>
              <a:gd name="connsiteX8574" fmla="*/ 3761107 w 3911893"/>
              <a:gd name="connsiteY8574" fmla="*/ 1443601 h 3797612"/>
              <a:gd name="connsiteX8575" fmla="*/ 3756739 w 3911893"/>
              <a:gd name="connsiteY8575" fmla="*/ 1436648 h 3797612"/>
              <a:gd name="connsiteX8576" fmla="*/ 3766983 w 3911893"/>
              <a:gd name="connsiteY8576" fmla="*/ 1428285 h 3797612"/>
              <a:gd name="connsiteX8577" fmla="*/ 3779091 w 3911893"/>
              <a:gd name="connsiteY8577" fmla="*/ 1401308 h 3797612"/>
              <a:gd name="connsiteX8578" fmla="*/ 3781096 w 3911893"/>
              <a:gd name="connsiteY8578" fmla="*/ 1402958 h 3797612"/>
              <a:gd name="connsiteX8579" fmla="*/ 3786972 w 3911893"/>
              <a:gd name="connsiteY8579" fmla="*/ 1387642 h 3797612"/>
              <a:gd name="connsiteX8580" fmla="*/ 3792273 w 3911893"/>
              <a:gd name="connsiteY8580" fmla="*/ 1385287 h 3797612"/>
              <a:gd name="connsiteX8581" fmla="*/ 3798646 w 3911893"/>
              <a:gd name="connsiteY8581" fmla="*/ 1393889 h 3797612"/>
              <a:gd name="connsiteX8582" fmla="*/ 3783101 w 3911893"/>
              <a:gd name="connsiteY8582" fmla="*/ 1404608 h 3797612"/>
              <a:gd name="connsiteX8583" fmla="*/ 3779806 w 3911893"/>
              <a:gd name="connsiteY8583" fmla="*/ 1408613 h 3797612"/>
              <a:gd name="connsiteX8584" fmla="*/ 3791838 w 3911893"/>
              <a:gd name="connsiteY8584" fmla="*/ 1418512 h 3797612"/>
              <a:gd name="connsiteX8585" fmla="*/ 3783242 w 3911893"/>
              <a:gd name="connsiteY8585" fmla="*/ 1424872 h 3797612"/>
              <a:gd name="connsiteX8586" fmla="*/ 3781237 w 3911893"/>
              <a:gd name="connsiteY8586" fmla="*/ 1423222 h 3797612"/>
              <a:gd name="connsiteX8587" fmla="*/ 3775579 w 3911893"/>
              <a:gd name="connsiteY8587" fmla="*/ 1421925 h 3797612"/>
              <a:gd name="connsiteX8588" fmla="*/ 3777366 w 3911893"/>
              <a:gd name="connsiteY8588" fmla="*/ 1440187 h 3797612"/>
              <a:gd name="connsiteX8589" fmla="*/ 3772066 w 3911893"/>
              <a:gd name="connsiteY8589" fmla="*/ 1442543 h 3797612"/>
              <a:gd name="connsiteX8590" fmla="*/ 3772781 w 3911893"/>
              <a:gd name="connsiteY8590" fmla="*/ 1449847 h 3797612"/>
              <a:gd name="connsiteX8591" fmla="*/ 3766190 w 3911893"/>
              <a:gd name="connsiteY8591" fmla="*/ 1457858 h 3797612"/>
              <a:gd name="connsiteX8592" fmla="*/ 3766548 w 3911893"/>
              <a:gd name="connsiteY8592" fmla="*/ 1461510 h 3797612"/>
              <a:gd name="connsiteX8593" fmla="*/ 3762537 w 3911893"/>
              <a:gd name="connsiteY8593" fmla="*/ 1458210 h 3797612"/>
              <a:gd name="connsiteX8594" fmla="*/ 3753942 w 3911893"/>
              <a:gd name="connsiteY8594" fmla="*/ 1464571 h 3797612"/>
              <a:gd name="connsiteX8595" fmla="*/ 3754299 w 3911893"/>
              <a:gd name="connsiteY8595" fmla="*/ 1468223 h 3797612"/>
              <a:gd name="connsiteX8596" fmla="*/ 3749356 w 3911893"/>
              <a:gd name="connsiteY8596" fmla="*/ 1474231 h 3797612"/>
              <a:gd name="connsiteX8597" fmla="*/ 3753367 w 3911893"/>
              <a:gd name="connsiteY8597" fmla="*/ 1477531 h 3797612"/>
              <a:gd name="connsiteX8598" fmla="*/ 3741118 w 3911893"/>
              <a:gd name="connsiteY8598" fmla="*/ 1484244 h 3797612"/>
              <a:gd name="connsiteX8599" fmla="*/ 3740185 w 3911893"/>
              <a:gd name="connsiteY8599" fmla="*/ 1493551 h 3797612"/>
              <a:gd name="connsiteX8600" fmla="*/ 3737248 w 3911893"/>
              <a:gd name="connsiteY8600" fmla="*/ 1501209 h 3797612"/>
              <a:gd name="connsiteX8601" fmla="*/ 3739968 w 3911893"/>
              <a:gd name="connsiteY8601" fmla="*/ 1510163 h 3797612"/>
              <a:gd name="connsiteX8602" fmla="*/ 3733020 w 3911893"/>
              <a:gd name="connsiteY8602" fmla="*/ 1514521 h 3797612"/>
              <a:gd name="connsiteX8603" fmla="*/ 3730440 w 3911893"/>
              <a:gd name="connsiteY8603" fmla="*/ 1525831 h 3797612"/>
              <a:gd name="connsiteX8604" fmla="*/ 3718191 w 3911893"/>
              <a:gd name="connsiteY8604" fmla="*/ 1532544 h 3797612"/>
              <a:gd name="connsiteX8605" fmla="*/ 3713605 w 3911893"/>
              <a:gd name="connsiteY8605" fmla="*/ 1542204 h 3797612"/>
              <a:gd name="connsiteX8606" fmla="*/ 3710310 w 3911893"/>
              <a:gd name="connsiteY8606" fmla="*/ 1546210 h 3797612"/>
              <a:gd name="connsiteX8607" fmla="*/ 3709237 w 3911893"/>
              <a:gd name="connsiteY8607" fmla="*/ 1535252 h 3797612"/>
              <a:gd name="connsiteX8608" fmla="*/ 3704512 w 3911893"/>
              <a:gd name="connsiteY8608" fmla="*/ 1524648 h 3797612"/>
              <a:gd name="connsiteX8609" fmla="*/ 3697206 w 3911893"/>
              <a:gd name="connsiteY8609" fmla="*/ 1525353 h 3797612"/>
              <a:gd name="connsiteX8610" fmla="*/ 3692263 w 3911893"/>
              <a:gd name="connsiteY8610" fmla="*/ 1531361 h 3797612"/>
              <a:gd name="connsiteX8611" fmla="*/ 3704652 w 3911893"/>
              <a:gd name="connsiteY8611" fmla="*/ 1544913 h 3797612"/>
              <a:gd name="connsiteX8612" fmla="*/ 3704792 w 3911893"/>
              <a:gd name="connsiteY8612" fmla="*/ 1565177 h 3797612"/>
              <a:gd name="connsiteX8613" fmla="*/ 3709875 w 3911893"/>
              <a:gd name="connsiteY8613" fmla="*/ 1579434 h 3797612"/>
              <a:gd name="connsiteX8614" fmla="*/ 3714461 w 3911893"/>
              <a:gd name="connsiteY8614" fmla="*/ 1569774 h 3797612"/>
              <a:gd name="connsiteX8615" fmla="*/ 3721409 w 3911893"/>
              <a:gd name="connsiteY8615" fmla="*/ 1565416 h 3797612"/>
              <a:gd name="connsiteX8616" fmla="*/ 3722342 w 3911893"/>
              <a:gd name="connsiteY8616" fmla="*/ 1556109 h 3797612"/>
              <a:gd name="connsiteX8617" fmla="*/ 3725637 w 3911893"/>
              <a:gd name="connsiteY8617" fmla="*/ 1552104 h 3797612"/>
              <a:gd name="connsiteX8618" fmla="*/ 3735523 w 3911893"/>
              <a:gd name="connsiteY8618" fmla="*/ 1540089 h 3797612"/>
              <a:gd name="connsiteX8619" fmla="*/ 3735165 w 3911893"/>
              <a:gd name="connsiteY8619" fmla="*/ 1536436 h 3797612"/>
              <a:gd name="connsiteX8620" fmla="*/ 3740466 w 3911893"/>
              <a:gd name="connsiteY8620" fmla="*/ 1534081 h 3797612"/>
              <a:gd name="connsiteX8621" fmla="*/ 3744336 w 3911893"/>
              <a:gd name="connsiteY8621" fmla="*/ 1517116 h 3797612"/>
              <a:gd name="connsiteX8622" fmla="*/ 3762103 w 3911893"/>
              <a:gd name="connsiteY8622" fmla="*/ 1491435 h 3797612"/>
              <a:gd name="connsiteX8623" fmla="*/ 3768476 w 3911893"/>
              <a:gd name="connsiteY8623" fmla="*/ 1500037 h 3797612"/>
              <a:gd name="connsiteX8624" fmla="*/ 3755652 w 3911893"/>
              <a:gd name="connsiteY8624" fmla="*/ 1519710 h 3797612"/>
              <a:gd name="connsiteX8625" fmla="*/ 3754362 w 3911893"/>
              <a:gd name="connsiteY8625" fmla="*/ 1525365 h 3797612"/>
              <a:gd name="connsiteX8626" fmla="*/ 3737091 w 3911893"/>
              <a:gd name="connsiteY8626" fmla="*/ 1555808 h 3797612"/>
              <a:gd name="connsiteX8627" fmla="*/ 3728608 w 3911893"/>
              <a:gd name="connsiteY8627" fmla="*/ 1570760 h 3797612"/>
              <a:gd name="connsiteX8628" fmla="*/ 3729189 w 3911893"/>
              <a:gd name="connsiteY8628" fmla="*/ 1567200 h 3797612"/>
              <a:gd name="connsiteX8629" fmla="*/ 3711663 w 3911893"/>
              <a:gd name="connsiteY8629" fmla="*/ 1597696 h 3797612"/>
              <a:gd name="connsiteX8630" fmla="*/ 3705430 w 3911893"/>
              <a:gd name="connsiteY8630" fmla="*/ 1609359 h 3797612"/>
              <a:gd name="connsiteX8631" fmla="*/ 3702477 w 3911893"/>
              <a:gd name="connsiteY8631" fmla="*/ 1611544 h 3797612"/>
              <a:gd name="connsiteX8632" fmla="*/ 3702315 w 3911893"/>
              <a:gd name="connsiteY8632" fmla="*/ 1611494 h 3797612"/>
              <a:gd name="connsiteX8633" fmla="*/ 3700569 w 3911893"/>
              <a:gd name="connsiteY8633" fmla="*/ 1609137 h 3797612"/>
              <a:gd name="connsiteX8634" fmla="*/ 3699772 w 3911893"/>
              <a:gd name="connsiteY8634" fmla="*/ 1608062 h 3797612"/>
              <a:gd name="connsiteX8635" fmla="*/ 3694471 w 3911893"/>
              <a:gd name="connsiteY8635" fmla="*/ 1610417 h 3797612"/>
              <a:gd name="connsiteX8636" fmla="*/ 3682363 w 3911893"/>
              <a:gd name="connsiteY8636" fmla="*/ 1637395 h 3797612"/>
              <a:gd name="connsiteX8637" fmla="*/ 3688378 w 3911893"/>
              <a:gd name="connsiteY8637" fmla="*/ 1642345 h 3797612"/>
              <a:gd name="connsiteX8638" fmla="*/ 3682083 w 3911893"/>
              <a:gd name="connsiteY8638" fmla="*/ 1644249 h 3797612"/>
              <a:gd name="connsiteX8639" fmla="*/ 3676127 w 3911893"/>
              <a:gd name="connsiteY8639" fmla="*/ 1649586 h 3797612"/>
              <a:gd name="connsiteX8640" fmla="*/ 3675333 w 3911893"/>
              <a:gd name="connsiteY8640" fmla="*/ 1647982 h 3797612"/>
              <a:gd name="connsiteX8641" fmla="*/ 3674482 w 3911893"/>
              <a:gd name="connsiteY8641" fmla="*/ 1651060 h 3797612"/>
              <a:gd name="connsiteX8642" fmla="*/ 3676127 w 3911893"/>
              <a:gd name="connsiteY8642" fmla="*/ 1649586 h 3797612"/>
              <a:gd name="connsiteX8643" fmla="*/ 3678492 w 3911893"/>
              <a:gd name="connsiteY8643" fmla="*/ 1654360 h 3797612"/>
              <a:gd name="connsiteX8644" fmla="*/ 3669181 w 3911893"/>
              <a:gd name="connsiteY8644" fmla="*/ 1653415 h 3797612"/>
              <a:gd name="connsiteX8645" fmla="*/ 3662591 w 3911893"/>
              <a:gd name="connsiteY8645" fmla="*/ 1661426 h 3797612"/>
              <a:gd name="connsiteX8646" fmla="*/ 3666959 w 3911893"/>
              <a:gd name="connsiteY8646" fmla="*/ 1668378 h 3797612"/>
              <a:gd name="connsiteX8647" fmla="*/ 3666793 w 3911893"/>
              <a:gd name="connsiteY8647" fmla="*/ 1668900 h 3797612"/>
              <a:gd name="connsiteX8648" fmla="*/ 3661797 w 3911893"/>
              <a:gd name="connsiteY8648" fmla="*/ 1674205 h 3797612"/>
              <a:gd name="connsiteX8649" fmla="*/ 3647902 w 3911893"/>
              <a:gd name="connsiteY8649" fmla="*/ 1699714 h 3797612"/>
              <a:gd name="connsiteX8650" fmla="*/ 3640596 w 3911893"/>
              <a:gd name="connsiteY8650" fmla="*/ 1700419 h 3797612"/>
              <a:gd name="connsiteX8651" fmla="*/ 3642959 w 3911893"/>
              <a:gd name="connsiteY8651" fmla="*/ 1705721 h 3797612"/>
              <a:gd name="connsiteX8652" fmla="*/ 3646254 w 3911893"/>
              <a:gd name="connsiteY8652" fmla="*/ 1701716 h 3797612"/>
              <a:gd name="connsiteX8653" fmla="*/ 3645679 w 3911893"/>
              <a:gd name="connsiteY8653" fmla="*/ 1714676 h 3797612"/>
              <a:gd name="connsiteX8654" fmla="*/ 3642742 w 3911893"/>
              <a:gd name="connsiteY8654" fmla="*/ 1722333 h 3797612"/>
              <a:gd name="connsiteX8655" fmla="*/ 3635793 w 3911893"/>
              <a:gd name="connsiteY8655" fmla="*/ 1726691 h 3797612"/>
              <a:gd name="connsiteX8656" fmla="*/ 3636151 w 3911893"/>
              <a:gd name="connsiteY8656" fmla="*/ 1730344 h 3797612"/>
              <a:gd name="connsiteX8657" fmla="*/ 3641451 w 3911893"/>
              <a:gd name="connsiteY8657" fmla="*/ 1727989 h 3797612"/>
              <a:gd name="connsiteX8658" fmla="*/ 3631923 w 3911893"/>
              <a:gd name="connsiteY8658" fmla="*/ 1743656 h 3797612"/>
              <a:gd name="connsiteX8659" fmla="*/ 3624975 w 3911893"/>
              <a:gd name="connsiteY8659" fmla="*/ 1748014 h 3797612"/>
              <a:gd name="connsiteX8660" fmla="*/ 3631348 w 3911893"/>
              <a:gd name="connsiteY8660" fmla="*/ 1756616 h 3797612"/>
              <a:gd name="connsiteX8661" fmla="*/ 3625831 w 3911893"/>
              <a:gd name="connsiteY8661" fmla="*/ 1775584 h 3797612"/>
              <a:gd name="connsiteX8662" fmla="*/ 3623467 w 3911893"/>
              <a:gd name="connsiteY8662" fmla="*/ 1770281 h 3797612"/>
              <a:gd name="connsiteX8663" fmla="*/ 3625332 w 3911893"/>
              <a:gd name="connsiteY8663" fmla="*/ 1751667 h 3797612"/>
              <a:gd name="connsiteX8664" fmla="*/ 3610721 w 3911893"/>
              <a:gd name="connsiteY8664" fmla="*/ 1753077 h 3797612"/>
              <a:gd name="connsiteX8665" fmla="*/ 3608716 w 3911893"/>
              <a:gd name="connsiteY8665" fmla="*/ 1751428 h 3797612"/>
              <a:gd name="connsiteX8666" fmla="*/ 3603773 w 3911893"/>
              <a:gd name="connsiteY8666" fmla="*/ 1757435 h 3797612"/>
              <a:gd name="connsiteX8667" fmla="*/ 3601410 w 3911893"/>
              <a:gd name="connsiteY8667" fmla="*/ 1752133 h 3797612"/>
              <a:gd name="connsiteX8668" fmla="*/ 3610006 w 3911893"/>
              <a:gd name="connsiteY8668" fmla="*/ 1745773 h 3797612"/>
              <a:gd name="connsiteX8669" fmla="*/ 3605280 w 3911893"/>
              <a:gd name="connsiteY8669" fmla="*/ 1735168 h 3797612"/>
              <a:gd name="connsiteX8670" fmla="*/ 3593389 w 3911893"/>
              <a:gd name="connsiteY8670" fmla="*/ 1745533 h 3797612"/>
              <a:gd name="connsiteX8671" fmla="*/ 3588803 w 3911893"/>
              <a:gd name="connsiteY8671" fmla="*/ 1755193 h 3797612"/>
              <a:gd name="connsiteX8672" fmla="*/ 3587871 w 3911893"/>
              <a:gd name="connsiteY8672" fmla="*/ 1764501 h 3797612"/>
              <a:gd name="connsiteX8673" fmla="*/ 3586051 w 3911893"/>
              <a:gd name="connsiteY8673" fmla="*/ 1766713 h 3797612"/>
              <a:gd name="connsiteX8674" fmla="*/ 3576912 w 3911893"/>
              <a:gd name="connsiteY8674" fmla="*/ 1765559 h 3797612"/>
              <a:gd name="connsiteX8675" fmla="*/ 3578113 w 3911893"/>
              <a:gd name="connsiteY8675" fmla="*/ 1768253 h 3797612"/>
              <a:gd name="connsiteX8676" fmla="*/ 3576972 w 3911893"/>
              <a:gd name="connsiteY8676" fmla="*/ 1769701 h 3797612"/>
              <a:gd name="connsiteX8677" fmla="*/ 3579057 w 3911893"/>
              <a:gd name="connsiteY8677" fmla="*/ 1770751 h 3797612"/>
              <a:gd name="connsiteX8678" fmla="*/ 3573042 w 3911893"/>
              <a:gd name="connsiteY8678" fmla="*/ 1782524 h 3797612"/>
              <a:gd name="connsiteX8679" fmla="*/ 3575047 w 3911893"/>
              <a:gd name="connsiteY8679" fmla="*/ 1784174 h 3797612"/>
              <a:gd name="connsiteX8680" fmla="*/ 3565736 w 3911893"/>
              <a:gd name="connsiteY8680" fmla="*/ 1783229 h 3797612"/>
              <a:gd name="connsiteX8681" fmla="*/ 3575264 w 3911893"/>
              <a:gd name="connsiteY8681" fmla="*/ 1767561 h 3797612"/>
              <a:gd name="connsiteX8682" fmla="*/ 3555352 w 3911893"/>
              <a:gd name="connsiteY8682" fmla="*/ 1771327 h 3797612"/>
              <a:gd name="connsiteX8683" fmla="*/ 3554280 w 3911893"/>
              <a:gd name="connsiteY8683" fmla="*/ 1760370 h 3797612"/>
              <a:gd name="connsiteX8684" fmla="*/ 3560155 w 3911893"/>
              <a:gd name="connsiteY8684" fmla="*/ 1745055 h 3797612"/>
              <a:gd name="connsiteX8685" fmla="*/ 3554497 w 3911893"/>
              <a:gd name="connsiteY8685" fmla="*/ 1743758 h 3797612"/>
              <a:gd name="connsiteX8686" fmla="*/ 3554139 w 3911893"/>
              <a:gd name="connsiteY8686" fmla="*/ 1740105 h 3797612"/>
              <a:gd name="connsiteX8687" fmla="*/ 3539528 w 3911893"/>
              <a:gd name="connsiteY8687" fmla="*/ 1741516 h 3797612"/>
              <a:gd name="connsiteX8688" fmla="*/ 3534585 w 3911893"/>
              <a:gd name="connsiteY8688" fmla="*/ 1747524 h 3797612"/>
              <a:gd name="connsiteX8689" fmla="*/ 3534444 w 3911893"/>
              <a:gd name="connsiteY8689" fmla="*/ 1727259 h 3797612"/>
              <a:gd name="connsiteX8690" fmla="*/ 3541750 w 3911893"/>
              <a:gd name="connsiteY8690" fmla="*/ 1726554 h 3797612"/>
              <a:gd name="connsiteX8691" fmla="*/ 3545621 w 3911893"/>
              <a:gd name="connsiteY8691" fmla="*/ 1709589 h 3797612"/>
              <a:gd name="connsiteX8692" fmla="*/ 3545263 w 3911893"/>
              <a:gd name="connsiteY8692" fmla="*/ 1705936 h 3797612"/>
              <a:gd name="connsiteX8693" fmla="*/ 3538315 w 3911893"/>
              <a:gd name="connsiteY8693" fmla="*/ 1710294 h 3797612"/>
              <a:gd name="connsiteX8694" fmla="*/ 3541252 w 3911893"/>
              <a:gd name="connsiteY8694" fmla="*/ 1702637 h 3797612"/>
              <a:gd name="connsiteX8695" fmla="*/ 3543832 w 3911893"/>
              <a:gd name="connsiteY8695" fmla="*/ 1691326 h 3797612"/>
              <a:gd name="connsiteX8696" fmla="*/ 3546195 w 3911893"/>
              <a:gd name="connsiteY8696" fmla="*/ 1696629 h 3797612"/>
              <a:gd name="connsiteX8697" fmla="*/ 3554434 w 3911893"/>
              <a:gd name="connsiteY8697" fmla="*/ 1686616 h 3797612"/>
              <a:gd name="connsiteX8698" fmla="*/ 3553003 w 3911893"/>
              <a:gd name="connsiteY8698" fmla="*/ 1672006 h 3797612"/>
              <a:gd name="connsiteX8699" fmla="*/ 3542402 w 3911893"/>
              <a:gd name="connsiteY8699" fmla="*/ 1676716 h 3797612"/>
              <a:gd name="connsiteX8700" fmla="*/ 3542045 w 3911893"/>
              <a:gd name="connsiteY8700" fmla="*/ 1673064 h 3797612"/>
              <a:gd name="connsiteX8701" fmla="*/ 3535454 w 3911893"/>
              <a:gd name="connsiteY8701" fmla="*/ 1681074 h 3797612"/>
              <a:gd name="connsiteX8702" fmla="*/ 3531175 w 3911893"/>
              <a:gd name="connsiteY8702" fmla="*/ 1675035 h 3797612"/>
              <a:gd name="connsiteX8703" fmla="*/ 3531776 w 3911893"/>
              <a:gd name="connsiteY8703" fmla="*/ 1671751 h 3797612"/>
              <a:gd name="connsiteX8704" fmla="*/ 3531776 w 3911893"/>
              <a:gd name="connsiteY8704" fmla="*/ 1671751 h 3797612"/>
              <a:gd name="connsiteX8705" fmla="*/ 3532376 w 3911893"/>
              <a:gd name="connsiteY8705" fmla="*/ 1668467 h 3797612"/>
              <a:gd name="connsiteX8706" fmla="*/ 3531776 w 3911893"/>
              <a:gd name="connsiteY8706" fmla="*/ 1671751 h 3797612"/>
              <a:gd name="connsiteX8707" fmla="*/ 3530371 w 3911893"/>
              <a:gd name="connsiteY8707" fmla="*/ 1666817 h 3797612"/>
              <a:gd name="connsiteX8708" fmla="*/ 3522848 w 3911893"/>
              <a:gd name="connsiteY8708" fmla="*/ 1684135 h 3797612"/>
              <a:gd name="connsiteX8709" fmla="*/ 3524278 w 3911893"/>
              <a:gd name="connsiteY8709" fmla="*/ 1698745 h 3797612"/>
              <a:gd name="connsiteX8710" fmla="*/ 3506511 w 3911893"/>
              <a:gd name="connsiteY8710" fmla="*/ 1724425 h 3797612"/>
              <a:gd name="connsiteX8711" fmla="*/ 3502998 w 3911893"/>
              <a:gd name="connsiteY8711" fmla="*/ 1745043 h 3797612"/>
              <a:gd name="connsiteX8712" fmla="*/ 3501351 w 3911893"/>
              <a:gd name="connsiteY8712" fmla="*/ 1747045 h 3797612"/>
              <a:gd name="connsiteX8713" fmla="*/ 3503573 w 3911893"/>
              <a:gd name="connsiteY8713" fmla="*/ 1732083 h 3797612"/>
              <a:gd name="connsiteX8714" fmla="*/ 3499205 w 3911893"/>
              <a:gd name="connsiteY8714" fmla="*/ 1725131 h 3797612"/>
              <a:gd name="connsiteX8715" fmla="*/ 3495552 w 3911893"/>
              <a:gd name="connsiteY8715" fmla="*/ 1725484 h 3797612"/>
              <a:gd name="connsiteX8716" fmla="*/ 3484019 w 3911893"/>
              <a:gd name="connsiteY8716" fmla="*/ 1739501 h 3797612"/>
              <a:gd name="connsiteX8717" fmla="*/ 3482013 w 3911893"/>
              <a:gd name="connsiteY8717" fmla="*/ 1737851 h 3797612"/>
              <a:gd name="connsiteX8718" fmla="*/ 3467542 w 3911893"/>
              <a:gd name="connsiteY8718" fmla="*/ 1759527 h 3797612"/>
              <a:gd name="connsiteX8719" fmla="*/ 3453646 w 3911893"/>
              <a:gd name="connsiteY8719" fmla="*/ 1768243 h 3797612"/>
              <a:gd name="connsiteX8720" fmla="*/ 3452573 w 3911893"/>
              <a:gd name="connsiteY8720" fmla="*/ 1757285 h 3797612"/>
              <a:gd name="connsiteX8721" fmla="*/ 3436313 w 3911893"/>
              <a:gd name="connsiteY8721" fmla="*/ 1760698 h 3797612"/>
              <a:gd name="connsiteX8722" fmla="*/ 3451669 w 3911893"/>
              <a:gd name="connsiteY8722" fmla="*/ 1752764 h 3797612"/>
              <a:gd name="connsiteX8723" fmla="*/ 3453640 w 3911893"/>
              <a:gd name="connsiteY8723" fmla="*/ 1751745 h 3797612"/>
              <a:gd name="connsiteX8724" fmla="*/ 3453921 w 3911893"/>
              <a:gd name="connsiteY8724" fmla="*/ 1752226 h 3797612"/>
              <a:gd name="connsiteX8725" fmla="*/ 3454176 w 3911893"/>
              <a:gd name="connsiteY8725" fmla="*/ 1754826 h 3797612"/>
              <a:gd name="connsiteX8726" fmla="*/ 3454678 w 3911893"/>
              <a:gd name="connsiteY8726" fmla="*/ 1754662 h 3797612"/>
              <a:gd name="connsiteX8727" fmla="*/ 3455072 w 3911893"/>
              <a:gd name="connsiteY8727" fmla="*/ 1754189 h 3797612"/>
              <a:gd name="connsiteX8728" fmla="*/ 3455858 w 3911893"/>
              <a:gd name="connsiteY8728" fmla="*/ 1755528 h 3797612"/>
              <a:gd name="connsiteX8729" fmla="*/ 3457004 w 3911893"/>
              <a:gd name="connsiteY8729" fmla="*/ 1755475 h 3797612"/>
              <a:gd name="connsiteX8730" fmla="*/ 3457077 w 3911893"/>
              <a:gd name="connsiteY8730" fmla="*/ 1751781 h 3797612"/>
              <a:gd name="connsiteX8731" fmla="*/ 3459163 w 3911893"/>
              <a:gd name="connsiteY8731" fmla="*/ 1749275 h 3797612"/>
              <a:gd name="connsiteX8732" fmla="*/ 3457158 w 3911893"/>
              <a:gd name="connsiteY8732" fmla="*/ 1747625 h 3797612"/>
              <a:gd name="connsiteX8733" fmla="*/ 3457077 w 3911893"/>
              <a:gd name="connsiteY8733" fmla="*/ 1751781 h 3797612"/>
              <a:gd name="connsiteX8734" fmla="*/ 3455072 w 3911893"/>
              <a:gd name="connsiteY8734" fmla="*/ 1754189 h 3797612"/>
              <a:gd name="connsiteX8735" fmla="*/ 3453921 w 3911893"/>
              <a:gd name="connsiteY8735" fmla="*/ 1752226 h 3797612"/>
              <a:gd name="connsiteX8736" fmla="*/ 3453863 w 3911893"/>
              <a:gd name="connsiteY8736" fmla="*/ 1751630 h 3797612"/>
              <a:gd name="connsiteX8737" fmla="*/ 3453640 w 3911893"/>
              <a:gd name="connsiteY8737" fmla="*/ 1751745 h 3797612"/>
              <a:gd name="connsiteX8738" fmla="*/ 3449495 w 3911893"/>
              <a:gd name="connsiteY8738" fmla="*/ 1744678 h 3797612"/>
              <a:gd name="connsiteX8739" fmla="*/ 3447132 w 3911893"/>
              <a:gd name="connsiteY8739" fmla="*/ 1739376 h 3797612"/>
              <a:gd name="connsiteX8740" fmla="*/ 3440184 w 3911893"/>
              <a:gd name="connsiteY8740" fmla="*/ 1743734 h 3797612"/>
              <a:gd name="connsiteX8741" fmla="*/ 3430157 w 3911893"/>
              <a:gd name="connsiteY8741" fmla="*/ 1735484 h 3797612"/>
              <a:gd name="connsiteX8742" fmla="*/ 3435459 w 3911893"/>
              <a:gd name="connsiteY8742" fmla="*/ 1724315 h 3797612"/>
              <a:gd name="connsiteX8743" fmla="*/ 3437508 w 3911893"/>
              <a:gd name="connsiteY8743" fmla="*/ 1720000 h 3797612"/>
              <a:gd name="connsiteX8744" fmla="*/ 3438450 w 3911893"/>
              <a:gd name="connsiteY8744" fmla="*/ 1721318 h 3797612"/>
              <a:gd name="connsiteX8745" fmla="*/ 3439328 w 3911893"/>
              <a:gd name="connsiteY8745" fmla="*/ 1716164 h 3797612"/>
              <a:gd name="connsiteX8746" fmla="*/ 3438182 w 3911893"/>
              <a:gd name="connsiteY8746" fmla="*/ 1718579 h 3797612"/>
              <a:gd name="connsiteX8747" fmla="*/ 3437508 w 3911893"/>
              <a:gd name="connsiteY8747" fmla="*/ 1720000 h 3797612"/>
              <a:gd name="connsiteX8748" fmla="*/ 3436447 w 3911893"/>
              <a:gd name="connsiteY8748" fmla="*/ 1718516 h 3797612"/>
              <a:gd name="connsiteX8749" fmla="*/ 3437898 w 3911893"/>
              <a:gd name="connsiteY8749" fmla="*/ 1701554 h 3797612"/>
              <a:gd name="connsiteX8750" fmla="*/ 3448499 w 3911893"/>
              <a:gd name="connsiteY8750" fmla="*/ 1696844 h 3797612"/>
              <a:gd name="connsiteX8751" fmla="*/ 3452727 w 3911893"/>
              <a:gd name="connsiteY8751" fmla="*/ 1683531 h 3797612"/>
              <a:gd name="connsiteX8752" fmla="*/ 3442483 w 3911893"/>
              <a:gd name="connsiteY8752" fmla="*/ 1691894 h 3797612"/>
              <a:gd name="connsiteX8753" fmla="*/ 3439763 w 3911893"/>
              <a:gd name="connsiteY8753" fmla="*/ 1682939 h 3797612"/>
              <a:gd name="connsiteX8754" fmla="*/ 3434820 w 3911893"/>
              <a:gd name="connsiteY8754" fmla="*/ 1688947 h 3797612"/>
              <a:gd name="connsiteX8755" fmla="*/ 3439188 w 3911893"/>
              <a:gd name="connsiteY8755" fmla="*/ 1695899 h 3797612"/>
              <a:gd name="connsiteX8756" fmla="*/ 3428944 w 3911893"/>
              <a:gd name="connsiteY8756" fmla="*/ 1704262 h 3797612"/>
              <a:gd name="connsiteX8757" fmla="*/ 3424934 w 3911893"/>
              <a:gd name="connsiteY8757" fmla="*/ 1700962 h 3797612"/>
              <a:gd name="connsiteX8758" fmla="*/ 3409032 w 3911893"/>
              <a:gd name="connsiteY8758" fmla="*/ 1708028 h 3797612"/>
              <a:gd name="connsiteX8759" fmla="*/ 3407027 w 3911893"/>
              <a:gd name="connsiteY8759" fmla="*/ 1706378 h 3797612"/>
              <a:gd name="connsiteX8760" fmla="*/ 3402084 w 3911893"/>
              <a:gd name="connsiteY8760" fmla="*/ 1712386 h 3797612"/>
              <a:gd name="connsiteX8761" fmla="*/ 3394063 w 3911893"/>
              <a:gd name="connsiteY8761" fmla="*/ 1705786 h 3797612"/>
              <a:gd name="connsiteX8762" fmla="*/ 3391840 w 3911893"/>
              <a:gd name="connsiteY8762" fmla="*/ 1720749 h 3797612"/>
              <a:gd name="connsiteX8763" fmla="*/ 3386897 w 3911893"/>
              <a:gd name="connsiteY8763" fmla="*/ 1726756 h 3797612"/>
              <a:gd name="connsiteX8764" fmla="*/ 3377726 w 3911893"/>
              <a:gd name="connsiteY8764" fmla="*/ 1746077 h 3797612"/>
              <a:gd name="connsiteX8765" fmla="*/ 3384457 w 3911893"/>
              <a:gd name="connsiteY8765" fmla="*/ 1758331 h 3797612"/>
              <a:gd name="connsiteX8766" fmla="*/ 3372924 w 3911893"/>
              <a:gd name="connsiteY8766" fmla="*/ 1772349 h 3797612"/>
              <a:gd name="connsiteX8767" fmla="*/ 3379297 w 3911893"/>
              <a:gd name="connsiteY8767" fmla="*/ 1780951 h 3797612"/>
              <a:gd name="connsiteX8768" fmla="*/ 3384023 w 3911893"/>
              <a:gd name="connsiteY8768" fmla="*/ 1791556 h 3797612"/>
              <a:gd name="connsiteX8769" fmla="*/ 3382017 w 3911893"/>
              <a:gd name="connsiteY8769" fmla="*/ 1789906 h 3797612"/>
              <a:gd name="connsiteX8770" fmla="*/ 3368121 w 3911893"/>
              <a:gd name="connsiteY8770" fmla="*/ 1798622 h 3797612"/>
              <a:gd name="connsiteX8771" fmla="*/ 3363178 w 3911893"/>
              <a:gd name="connsiteY8771" fmla="*/ 1804629 h 3797612"/>
              <a:gd name="connsiteX8772" fmla="*/ 3372132 w 3911893"/>
              <a:gd name="connsiteY8772" fmla="*/ 1801921 h 3797612"/>
              <a:gd name="connsiteX8773" fmla="*/ 3371556 w 3911893"/>
              <a:gd name="connsiteY8773" fmla="*/ 1814881 h 3797612"/>
              <a:gd name="connsiteX8774" fmla="*/ 3357302 w 3911893"/>
              <a:gd name="connsiteY8774" fmla="*/ 1819944 h 3797612"/>
              <a:gd name="connsiteX8775" fmla="*/ 3351311 w 3911893"/>
              <a:gd name="connsiteY8775" fmla="*/ 1830335 h 3797612"/>
              <a:gd name="connsiteX8776" fmla="*/ 3353164 w 3911893"/>
              <a:gd name="connsiteY8776" fmla="*/ 1824463 h 3797612"/>
              <a:gd name="connsiteX8777" fmla="*/ 3347774 w 3911893"/>
              <a:gd name="connsiteY8777" fmla="*/ 1835612 h 3797612"/>
              <a:gd name="connsiteX8778" fmla="*/ 3349422 w 3911893"/>
              <a:gd name="connsiteY8778" fmla="*/ 1833610 h 3797612"/>
              <a:gd name="connsiteX8779" fmla="*/ 3350407 w 3911893"/>
              <a:gd name="connsiteY8779" fmla="*/ 1831902 h 3797612"/>
              <a:gd name="connsiteX8780" fmla="*/ 3351311 w 3911893"/>
              <a:gd name="connsiteY8780" fmla="*/ 1830335 h 3797612"/>
              <a:gd name="connsiteX8781" fmla="*/ 3350122 w 3911893"/>
              <a:gd name="connsiteY8781" fmla="*/ 1834100 h 3797612"/>
              <a:gd name="connsiteX8782" fmla="*/ 3343904 w 3911893"/>
              <a:gd name="connsiteY8782" fmla="*/ 1852577 h 3797612"/>
              <a:gd name="connsiteX8783" fmla="*/ 3337236 w 3911893"/>
              <a:gd name="connsiteY8783" fmla="*/ 1897464 h 3797612"/>
              <a:gd name="connsiteX8784" fmla="*/ 3348552 w 3911893"/>
              <a:gd name="connsiteY8784" fmla="*/ 1900059 h 3797612"/>
              <a:gd name="connsiteX8785" fmla="*/ 3345257 w 3911893"/>
              <a:gd name="connsiteY8785" fmla="*/ 1904064 h 3797612"/>
              <a:gd name="connsiteX8786" fmla="*/ 3335729 w 3911893"/>
              <a:gd name="connsiteY8786" fmla="*/ 1919732 h 3797612"/>
              <a:gd name="connsiteX8787" fmla="*/ 3336661 w 3911893"/>
              <a:gd name="connsiteY8787" fmla="*/ 1910425 h 3797612"/>
              <a:gd name="connsiteX8788" fmla="*/ 3332651 w 3911893"/>
              <a:gd name="connsiteY8788" fmla="*/ 1907125 h 3797612"/>
              <a:gd name="connsiteX8789" fmla="*/ 3328640 w 3911893"/>
              <a:gd name="connsiteY8789" fmla="*/ 1903825 h 3797612"/>
              <a:gd name="connsiteX8790" fmla="*/ 3321692 w 3911893"/>
              <a:gd name="connsiteY8790" fmla="*/ 1908183 h 3797612"/>
              <a:gd name="connsiteX8791" fmla="*/ 3332791 w 3911893"/>
              <a:gd name="connsiteY8791" fmla="*/ 1927390 h 3797612"/>
              <a:gd name="connsiteX8792" fmla="*/ 3333149 w 3911893"/>
              <a:gd name="connsiteY8792" fmla="*/ 1931042 h 3797612"/>
              <a:gd name="connsiteX8793" fmla="*/ 3321832 w 3911893"/>
              <a:gd name="connsiteY8793" fmla="*/ 1928447 h 3797612"/>
              <a:gd name="connsiteX8794" fmla="*/ 3319610 w 3911893"/>
              <a:gd name="connsiteY8794" fmla="*/ 1943410 h 3797612"/>
              <a:gd name="connsiteX8795" fmla="*/ 3310656 w 3911893"/>
              <a:gd name="connsiteY8795" fmla="*/ 1946118 h 3797612"/>
              <a:gd name="connsiteX8796" fmla="*/ 3310234 w 3911893"/>
              <a:gd name="connsiteY8796" fmla="*/ 1955623 h 3797612"/>
              <a:gd name="connsiteX8797" fmla="*/ 3302775 w 3911893"/>
              <a:gd name="connsiteY8797" fmla="*/ 1959783 h 3797612"/>
              <a:gd name="connsiteX8798" fmla="*/ 3304206 w 3911893"/>
              <a:gd name="connsiteY8798" fmla="*/ 1974393 h 3797612"/>
              <a:gd name="connsiteX8799" fmla="*/ 3296325 w 3911893"/>
              <a:gd name="connsiteY8799" fmla="*/ 1988058 h 3797612"/>
              <a:gd name="connsiteX8800" fmla="*/ 3296108 w 3911893"/>
              <a:gd name="connsiteY8800" fmla="*/ 2004670 h 3797612"/>
              <a:gd name="connsiteX8801" fmla="*/ 3302123 w 3911893"/>
              <a:gd name="connsiteY8801" fmla="*/ 2009620 h 3797612"/>
              <a:gd name="connsiteX8802" fmla="*/ 3300833 w 3911893"/>
              <a:gd name="connsiteY8802" fmla="*/ 2015275 h 3797612"/>
              <a:gd name="connsiteX8803" fmla="*/ 3291880 w 3911893"/>
              <a:gd name="connsiteY8803" fmla="*/ 2017983 h 3797612"/>
              <a:gd name="connsiteX8804" fmla="*/ 3292953 w 3911893"/>
              <a:gd name="connsiteY8804" fmla="*/ 2028940 h 3797612"/>
              <a:gd name="connsiteX8805" fmla="*/ 3287294 w 3911893"/>
              <a:gd name="connsiteY8805" fmla="*/ 2027643 h 3797612"/>
              <a:gd name="connsiteX8806" fmla="*/ 3285072 w 3911893"/>
              <a:gd name="connsiteY8806" fmla="*/ 2042606 h 3797612"/>
              <a:gd name="connsiteX8807" fmla="*/ 3279618 w 3911893"/>
              <a:gd name="connsiteY8807" fmla="*/ 2052810 h 3797612"/>
              <a:gd name="connsiteX8808" fmla="*/ 3279155 w 3911893"/>
              <a:gd name="connsiteY8808" fmla="*/ 2053677 h 3797612"/>
              <a:gd name="connsiteX8809" fmla="*/ 3279000 w 3911893"/>
              <a:gd name="connsiteY8809" fmla="*/ 2050623 h 3797612"/>
              <a:gd name="connsiteX8810" fmla="*/ 3278839 w 3911893"/>
              <a:gd name="connsiteY8810" fmla="*/ 2054268 h 3797612"/>
              <a:gd name="connsiteX8811" fmla="*/ 3279155 w 3911893"/>
              <a:gd name="connsiteY8811" fmla="*/ 2053677 h 3797612"/>
              <a:gd name="connsiteX8812" fmla="*/ 3279554 w 3911893"/>
              <a:gd name="connsiteY8812" fmla="*/ 2061573 h 3797612"/>
              <a:gd name="connsiteX8813" fmla="*/ 3275901 w 3911893"/>
              <a:gd name="connsiteY8813" fmla="*/ 2061926 h 3797612"/>
              <a:gd name="connsiteX8814" fmla="*/ 3280984 w 3911893"/>
              <a:gd name="connsiteY8814" fmla="*/ 2076183 h 3797612"/>
              <a:gd name="connsiteX8815" fmla="*/ 3269450 w 3911893"/>
              <a:gd name="connsiteY8815" fmla="*/ 2090201 h 3797612"/>
              <a:gd name="connsiteX8816" fmla="*/ 3269808 w 3911893"/>
              <a:gd name="connsiteY8816" fmla="*/ 2093853 h 3797612"/>
              <a:gd name="connsiteX8817" fmla="*/ 3283705 w 3911893"/>
              <a:gd name="connsiteY8817" fmla="*/ 2085138 h 3797612"/>
              <a:gd name="connsiteX8818" fmla="*/ 3279119 w 3911893"/>
              <a:gd name="connsiteY8818" fmla="*/ 2094798 h 3797612"/>
              <a:gd name="connsiteX8819" fmla="*/ 3275466 w 3911893"/>
              <a:gd name="connsiteY8819" fmla="*/ 2095151 h 3797612"/>
              <a:gd name="connsiteX8820" fmla="*/ 3274534 w 3911893"/>
              <a:gd name="connsiteY8820" fmla="*/ 2104458 h 3797612"/>
              <a:gd name="connsiteX8821" fmla="*/ 3265580 w 3911893"/>
              <a:gd name="connsiteY8821" fmla="*/ 2107166 h 3797612"/>
              <a:gd name="connsiteX8822" fmla="*/ 3263000 w 3911893"/>
              <a:gd name="connsiteY8822" fmla="*/ 2118476 h 3797612"/>
              <a:gd name="connsiteX8823" fmla="*/ 3255119 w 3911893"/>
              <a:gd name="connsiteY8823" fmla="*/ 2132141 h 3797612"/>
              <a:gd name="connsiteX8824" fmla="*/ 3251466 w 3911893"/>
              <a:gd name="connsiteY8824" fmla="*/ 2132494 h 3797612"/>
              <a:gd name="connsiteX8825" fmla="*/ 3248080 w 3911893"/>
              <a:gd name="connsiteY8825" fmla="*/ 2147338 h 3797612"/>
              <a:gd name="connsiteX8826" fmla="*/ 3247828 w 3911893"/>
              <a:gd name="connsiteY8826" fmla="*/ 2148441 h 3797612"/>
              <a:gd name="connsiteX8827" fmla="*/ 3244301 w 3911893"/>
              <a:gd name="connsiteY8827" fmla="*/ 2153464 h 3797612"/>
              <a:gd name="connsiteX8828" fmla="*/ 3250674 w 3911893"/>
              <a:gd name="connsiteY8828" fmla="*/ 2162066 h 3797612"/>
              <a:gd name="connsiteX8829" fmla="*/ 3237851 w 3911893"/>
              <a:gd name="connsiteY8829" fmla="*/ 2181739 h 3797612"/>
              <a:gd name="connsiteX8830" fmla="*/ 3238565 w 3911893"/>
              <a:gd name="connsiteY8830" fmla="*/ 2189044 h 3797612"/>
              <a:gd name="connsiteX8831" fmla="*/ 3231975 w 3911893"/>
              <a:gd name="connsiteY8831" fmla="*/ 2197054 h 3797612"/>
              <a:gd name="connsiteX8832" fmla="*/ 3235053 w 3911893"/>
              <a:gd name="connsiteY8832" fmla="*/ 2209661 h 3797612"/>
              <a:gd name="connsiteX8833" fmla="*/ 3229178 w 3911893"/>
              <a:gd name="connsiteY8833" fmla="*/ 2224976 h 3797612"/>
              <a:gd name="connsiteX8834" fmla="*/ 3232256 w 3911893"/>
              <a:gd name="connsiteY8834" fmla="*/ 2237583 h 3797612"/>
              <a:gd name="connsiteX8835" fmla="*/ 3228743 w 3911893"/>
              <a:gd name="connsiteY8835" fmla="*/ 2258201 h 3797612"/>
              <a:gd name="connsiteX8836" fmla="*/ 3221437 w 3911893"/>
              <a:gd name="connsiteY8836" fmla="*/ 2258906 h 3797612"/>
              <a:gd name="connsiteX8837" fmla="*/ 3216494 w 3911893"/>
              <a:gd name="connsiteY8837" fmla="*/ 2264914 h 3797612"/>
              <a:gd name="connsiteX8838" fmla="*/ 3217567 w 3911893"/>
              <a:gd name="connsiteY8838" fmla="*/ 2275871 h 3797612"/>
              <a:gd name="connsiteX8839" fmla="*/ 3206391 w 3911893"/>
              <a:gd name="connsiteY8839" fmla="*/ 2293542 h 3797612"/>
              <a:gd name="connsiteX8840" fmla="*/ 3204168 w 3911893"/>
              <a:gd name="connsiteY8840" fmla="*/ 2308504 h 3797612"/>
              <a:gd name="connsiteX8841" fmla="*/ 3216774 w 3911893"/>
              <a:gd name="connsiteY8841" fmla="*/ 2305443 h 3797612"/>
              <a:gd name="connsiteX8842" fmla="*/ 3223365 w 3911893"/>
              <a:gd name="connsiteY8842" fmla="*/ 2297433 h 3797612"/>
              <a:gd name="connsiteX8843" fmla="*/ 3218780 w 3911893"/>
              <a:gd name="connsiteY8843" fmla="*/ 2307093 h 3797612"/>
              <a:gd name="connsiteX8844" fmla="*/ 3206531 w 3911893"/>
              <a:gd name="connsiteY8844" fmla="*/ 2313806 h 3797612"/>
              <a:gd name="connsiteX8845" fmla="*/ 3198868 w 3911893"/>
              <a:gd name="connsiteY8845" fmla="*/ 2310859 h 3797612"/>
              <a:gd name="connsiteX8846" fmla="*/ 3194640 w 3911893"/>
              <a:gd name="connsiteY8846" fmla="*/ 2324172 h 3797612"/>
              <a:gd name="connsiteX8847" fmla="*/ 3200655 w 3911893"/>
              <a:gd name="connsiteY8847" fmla="*/ 2329122 h 3797612"/>
              <a:gd name="connsiteX8848" fmla="*/ 3192417 w 3911893"/>
              <a:gd name="connsiteY8848" fmla="*/ 2339134 h 3797612"/>
              <a:gd name="connsiteX8849" fmla="*/ 3198791 w 3911893"/>
              <a:gd name="connsiteY8849" fmla="*/ 2347736 h 3797612"/>
              <a:gd name="connsiteX8850" fmla="*/ 3193132 w 3911893"/>
              <a:gd name="connsiteY8850" fmla="*/ 2346439 h 3797612"/>
              <a:gd name="connsiteX8851" fmla="*/ 3193273 w 3911893"/>
              <a:gd name="connsiteY8851" fmla="*/ 2366704 h 3797612"/>
              <a:gd name="connsiteX8852" fmla="*/ 3198573 w 3911893"/>
              <a:gd name="connsiteY8852" fmla="*/ 2364349 h 3797612"/>
              <a:gd name="connsiteX8853" fmla="*/ 3194345 w 3911893"/>
              <a:gd name="connsiteY8853" fmla="*/ 2377661 h 3797612"/>
              <a:gd name="connsiteX8854" fmla="*/ 3182097 w 3911893"/>
              <a:gd name="connsiteY8854" fmla="*/ 2384374 h 3797612"/>
              <a:gd name="connsiteX8855" fmla="*/ 3185174 w 3911893"/>
              <a:gd name="connsiteY8855" fmla="*/ 2396981 h 3797612"/>
              <a:gd name="connsiteX8856" fmla="*/ 3188827 w 3911893"/>
              <a:gd name="connsiteY8856" fmla="*/ 2396629 h 3797612"/>
              <a:gd name="connsiteX8857" fmla="*/ 3206377 w 3911893"/>
              <a:gd name="connsiteY8857" fmla="*/ 2387561 h 3797612"/>
              <a:gd name="connsiteX8858" fmla="*/ 3214615 w 3911893"/>
              <a:gd name="connsiteY8858" fmla="*/ 2377548 h 3797612"/>
              <a:gd name="connsiteX8859" fmla="*/ 3221206 w 3911893"/>
              <a:gd name="connsiteY8859" fmla="*/ 2369538 h 3797612"/>
              <a:gd name="connsiteX8860" fmla="*/ 3220631 w 3911893"/>
              <a:gd name="connsiteY8860" fmla="*/ 2382497 h 3797612"/>
              <a:gd name="connsiteX8861" fmla="*/ 3195341 w 3911893"/>
              <a:gd name="connsiteY8861" fmla="*/ 2425496 h 3797612"/>
              <a:gd name="connsiteX8862" fmla="*/ 3197704 w 3911893"/>
              <a:gd name="connsiteY8862" fmla="*/ 2430798 h 3797612"/>
              <a:gd name="connsiteX8863" fmla="*/ 3201357 w 3911893"/>
              <a:gd name="connsiteY8863" fmla="*/ 2430446 h 3797612"/>
              <a:gd name="connsiteX8864" fmla="*/ 3190755 w 3911893"/>
              <a:gd name="connsiteY8864" fmla="*/ 2435156 h 3797612"/>
              <a:gd name="connsiteX8865" fmla="*/ 3188750 w 3911893"/>
              <a:gd name="connsiteY8865" fmla="*/ 2433506 h 3797612"/>
              <a:gd name="connsiteX8866" fmla="*/ 3185098 w 3911893"/>
              <a:gd name="connsiteY8866" fmla="*/ 2433859 h 3797612"/>
              <a:gd name="connsiteX8867" fmla="*/ 3173921 w 3911893"/>
              <a:gd name="connsiteY8867" fmla="*/ 2451529 h 3797612"/>
              <a:gd name="connsiteX8868" fmla="*/ 3166258 w 3911893"/>
              <a:gd name="connsiteY8868" fmla="*/ 2448582 h 3797612"/>
              <a:gd name="connsiteX8869" fmla="*/ 3163895 w 3911893"/>
              <a:gd name="connsiteY8869" fmla="*/ 2443279 h 3797612"/>
              <a:gd name="connsiteX8870" fmla="*/ 3154584 w 3911893"/>
              <a:gd name="connsiteY8870" fmla="*/ 2442335 h 3797612"/>
              <a:gd name="connsiteX8871" fmla="*/ 3154942 w 3911893"/>
              <a:gd name="connsiteY8871" fmla="*/ 2445988 h 3797612"/>
              <a:gd name="connsiteX8872" fmla="*/ 3152579 w 3911893"/>
              <a:gd name="connsiteY8872" fmla="*/ 2440685 h 3797612"/>
              <a:gd name="connsiteX8873" fmla="*/ 3162107 w 3911893"/>
              <a:gd name="connsiteY8873" fmla="*/ 2425018 h 3797612"/>
              <a:gd name="connsiteX8874" fmla="*/ 3159029 w 3911893"/>
              <a:gd name="connsiteY8874" fmla="*/ 2412410 h 3797612"/>
              <a:gd name="connsiteX8875" fmla="*/ 3147138 w 3911893"/>
              <a:gd name="connsiteY8875" fmla="*/ 2422776 h 3797612"/>
              <a:gd name="connsiteX8876" fmla="*/ 3148211 w 3911893"/>
              <a:gd name="connsiteY8876" fmla="*/ 2433733 h 3797612"/>
              <a:gd name="connsiteX8877" fmla="*/ 3103009 w 3911893"/>
              <a:gd name="connsiteY8877" fmla="*/ 2480497 h 3797612"/>
              <a:gd name="connsiteX8878" fmla="*/ 3095128 w 3911893"/>
              <a:gd name="connsiteY8878" fmla="*/ 2494163 h 3797612"/>
              <a:gd name="connsiteX8879" fmla="*/ 3091117 w 3911893"/>
              <a:gd name="connsiteY8879" fmla="*/ 2490863 h 3797612"/>
              <a:gd name="connsiteX8880" fmla="*/ 3096418 w 3911893"/>
              <a:gd name="connsiteY8880" fmla="*/ 2488508 h 3797612"/>
              <a:gd name="connsiteX8881" fmla="*/ 3096060 w 3911893"/>
              <a:gd name="connsiteY8881" fmla="*/ 2484855 h 3797612"/>
              <a:gd name="connsiteX8882" fmla="*/ 3098598 w 3911893"/>
              <a:gd name="connsiteY8882" fmla="*/ 2486943 h 3797612"/>
              <a:gd name="connsiteX8883" fmla="*/ 3096060 w 3911893"/>
              <a:gd name="connsiteY8883" fmla="*/ 2484855 h 3797612"/>
              <a:gd name="connsiteX8884" fmla="*/ 3096060 w 3911893"/>
              <a:gd name="connsiteY8884" fmla="*/ 2484855 h 3797612"/>
              <a:gd name="connsiteX8885" fmla="*/ 3090044 w 3911893"/>
              <a:gd name="connsiteY8885" fmla="*/ 2479905 h 3797612"/>
              <a:gd name="connsiteX8886" fmla="*/ 3094988 w 3911893"/>
              <a:gd name="connsiteY8886" fmla="*/ 2473898 h 3797612"/>
              <a:gd name="connsiteX8887" fmla="*/ 3106738 w 3911893"/>
              <a:gd name="connsiteY8887" fmla="*/ 2443268 h 3797612"/>
              <a:gd name="connsiteX8888" fmla="*/ 3112971 w 3911893"/>
              <a:gd name="connsiteY8888" fmla="*/ 2431605 h 3797612"/>
              <a:gd name="connsiteX8889" fmla="*/ 3114262 w 3911893"/>
              <a:gd name="connsiteY8889" fmla="*/ 2425950 h 3797612"/>
              <a:gd name="connsiteX8890" fmla="*/ 3112256 w 3911893"/>
              <a:gd name="connsiteY8890" fmla="*/ 2424300 h 3797612"/>
              <a:gd name="connsiteX8891" fmla="*/ 3101655 w 3911893"/>
              <a:gd name="connsiteY8891" fmla="*/ 2429010 h 3797612"/>
              <a:gd name="connsiteX8892" fmla="*/ 3098002 w 3911893"/>
              <a:gd name="connsiteY8892" fmla="*/ 2429363 h 3797612"/>
              <a:gd name="connsiteX8893" fmla="*/ 3096712 w 3911893"/>
              <a:gd name="connsiteY8893" fmla="*/ 2435018 h 3797612"/>
              <a:gd name="connsiteX8894" fmla="*/ 3096137 w 3911893"/>
              <a:gd name="connsiteY8894" fmla="*/ 2447978 h 3797612"/>
              <a:gd name="connsiteX8895" fmla="*/ 3082956 w 3911893"/>
              <a:gd name="connsiteY8895" fmla="*/ 2463998 h 3797612"/>
              <a:gd name="connsiteX8896" fmla="*/ 3078728 w 3911893"/>
              <a:gd name="connsiteY8896" fmla="*/ 2477311 h 3797612"/>
              <a:gd name="connsiteX8897" fmla="*/ 3071997 w 3911893"/>
              <a:gd name="connsiteY8897" fmla="*/ 2465057 h 3797612"/>
              <a:gd name="connsiteX8898" fmla="*/ 3081883 w 3911893"/>
              <a:gd name="connsiteY8898" fmla="*/ 2453041 h 3797612"/>
              <a:gd name="connsiteX8899" fmla="*/ 3081526 w 3911893"/>
              <a:gd name="connsiteY8899" fmla="*/ 2449389 h 3797612"/>
              <a:gd name="connsiteX8900" fmla="*/ 3085179 w 3911893"/>
              <a:gd name="connsiteY8900" fmla="*/ 2449036 h 3797612"/>
              <a:gd name="connsiteX8901" fmla="*/ 3080095 w 3911893"/>
              <a:gd name="connsiteY8901" fmla="*/ 2434779 h 3797612"/>
              <a:gd name="connsiteX8902" fmla="*/ 3087836 w 3911893"/>
              <a:gd name="connsiteY8902" fmla="*/ 2400849 h 3797612"/>
              <a:gd name="connsiteX8903" fmla="*/ 3085830 w 3911893"/>
              <a:gd name="connsiteY8903" fmla="*/ 2399199 h 3797612"/>
              <a:gd name="connsiteX8904" fmla="*/ 3076660 w 3911893"/>
              <a:gd name="connsiteY8904" fmla="*/ 2418519 h 3797612"/>
              <a:gd name="connsiteX8905" fmla="*/ 3059825 w 3911893"/>
              <a:gd name="connsiteY8905" fmla="*/ 2434892 h 3797612"/>
              <a:gd name="connsiteX8906" fmla="*/ 3064193 w 3911893"/>
              <a:gd name="connsiteY8906" fmla="*/ 2441845 h 3797612"/>
              <a:gd name="connsiteX8907" fmla="*/ 3058318 w 3911893"/>
              <a:gd name="connsiteY8907" fmla="*/ 2457160 h 3797612"/>
              <a:gd name="connsiteX8908" fmla="*/ 3052085 w 3911893"/>
              <a:gd name="connsiteY8908" fmla="*/ 2468823 h 3797612"/>
              <a:gd name="connsiteX8909" fmla="*/ 3042416 w 3911893"/>
              <a:gd name="connsiteY8909" fmla="*/ 2464226 h 3797612"/>
              <a:gd name="connsiteX8910" fmla="*/ 3036541 w 3911893"/>
              <a:gd name="connsiteY8910" fmla="*/ 2479541 h 3797612"/>
              <a:gd name="connsiteX8911" fmla="*/ 3025940 w 3911893"/>
              <a:gd name="connsiteY8911" fmla="*/ 2484252 h 3797612"/>
              <a:gd name="connsiteX8912" fmla="*/ 3022645 w 3911893"/>
              <a:gd name="connsiteY8912" fmla="*/ 2488256 h 3797612"/>
              <a:gd name="connsiteX8913" fmla="*/ 3027728 w 3911893"/>
              <a:gd name="connsiteY8913" fmla="*/ 2502513 h 3797612"/>
              <a:gd name="connsiteX8914" fmla="*/ 3020779 w 3911893"/>
              <a:gd name="connsiteY8914" fmla="*/ 2506871 h 3797612"/>
              <a:gd name="connsiteX8915" fmla="*/ 3028443 w 3911893"/>
              <a:gd name="connsiteY8915" fmla="*/ 2509818 h 3797612"/>
              <a:gd name="connsiteX8916" fmla="*/ 3024790 w 3911893"/>
              <a:gd name="connsiteY8916" fmla="*/ 2510171 h 3797612"/>
              <a:gd name="connsiteX8917" fmla="*/ 3022740 w 3911893"/>
              <a:gd name="connsiteY8917" fmla="*/ 2513365 h 3797612"/>
              <a:gd name="connsiteX8918" fmla="*/ 3021456 w 3911893"/>
              <a:gd name="connsiteY8918" fmla="*/ 2511400 h 3797612"/>
              <a:gd name="connsiteX8919" fmla="*/ 3021194 w 3911893"/>
              <a:gd name="connsiteY8919" fmla="*/ 2510518 h 3797612"/>
              <a:gd name="connsiteX8920" fmla="*/ 3021181 w 3911893"/>
              <a:gd name="connsiteY8920" fmla="*/ 2510980 h 3797612"/>
              <a:gd name="connsiteX8921" fmla="*/ 3021456 w 3911893"/>
              <a:gd name="connsiteY8921" fmla="*/ 2511400 h 3797612"/>
              <a:gd name="connsiteX8922" fmla="*/ 3023857 w 3911893"/>
              <a:gd name="connsiteY8922" fmla="*/ 2519479 h 3797612"/>
              <a:gd name="connsiteX8923" fmla="*/ 3038111 w 3911893"/>
              <a:gd name="connsiteY8923" fmla="*/ 2514415 h 3797612"/>
              <a:gd name="connsiteX8924" fmla="*/ 3042697 w 3911893"/>
              <a:gd name="connsiteY8924" fmla="*/ 2504755 h 3797612"/>
              <a:gd name="connsiteX8925" fmla="*/ 3046707 w 3911893"/>
              <a:gd name="connsiteY8925" fmla="*/ 2508055 h 3797612"/>
              <a:gd name="connsiteX8926" fmla="*/ 3050718 w 3911893"/>
              <a:gd name="connsiteY8926" fmla="*/ 2511354 h 3797612"/>
              <a:gd name="connsiteX8927" fmla="*/ 3056018 w 3911893"/>
              <a:gd name="connsiteY8927" fmla="*/ 2509000 h 3797612"/>
              <a:gd name="connsiteX8928" fmla="*/ 3058929 w 3911893"/>
              <a:gd name="connsiteY8928" fmla="*/ 2503418 h 3797612"/>
              <a:gd name="connsiteX8929" fmla="*/ 3066620 w 3911893"/>
              <a:gd name="connsiteY8929" fmla="*/ 2504289 h 3797612"/>
              <a:gd name="connsiteX8930" fmla="*/ 3066977 w 3911893"/>
              <a:gd name="connsiteY8930" fmla="*/ 2507941 h 3797612"/>
              <a:gd name="connsiteX8931" fmla="*/ 3052723 w 3911893"/>
              <a:gd name="connsiteY8931" fmla="*/ 2513004 h 3797612"/>
              <a:gd name="connsiteX8932" fmla="*/ 3049428 w 3911893"/>
              <a:gd name="connsiteY8932" fmla="*/ 2517010 h 3797612"/>
              <a:gd name="connsiteX8933" fmla="*/ 3053438 w 3911893"/>
              <a:gd name="connsiteY8933" fmla="*/ 2520310 h 3797612"/>
              <a:gd name="connsiteX8934" fmla="*/ 3060744 w 3911893"/>
              <a:gd name="connsiteY8934" fmla="*/ 2519604 h 3797612"/>
              <a:gd name="connsiteX8935" fmla="*/ 3070630 w 3911893"/>
              <a:gd name="connsiteY8935" fmla="*/ 2507589 h 3797612"/>
              <a:gd name="connsiteX8936" fmla="*/ 3069557 w 3911893"/>
              <a:gd name="connsiteY8936" fmla="*/ 2496631 h 3797612"/>
              <a:gd name="connsiteX8937" fmla="*/ 3074500 w 3911893"/>
              <a:gd name="connsiteY8937" fmla="*/ 2490624 h 3797612"/>
              <a:gd name="connsiteX8938" fmla="*/ 3077438 w 3911893"/>
              <a:gd name="connsiteY8938" fmla="*/ 2482966 h 3797612"/>
              <a:gd name="connsiteX8939" fmla="*/ 3086392 w 3911893"/>
              <a:gd name="connsiteY8939" fmla="*/ 2480258 h 3797612"/>
              <a:gd name="connsiteX8940" fmla="*/ 3083454 w 3911893"/>
              <a:gd name="connsiteY8940" fmla="*/ 2487916 h 3797612"/>
              <a:gd name="connsiteX8941" fmla="*/ 3077578 w 3911893"/>
              <a:gd name="connsiteY8941" fmla="*/ 2503231 h 3797612"/>
              <a:gd name="connsiteX8942" fmla="*/ 3079583 w 3911893"/>
              <a:gd name="connsiteY8942" fmla="*/ 2504881 h 3797612"/>
              <a:gd name="connsiteX8943" fmla="*/ 3086174 w 3911893"/>
              <a:gd name="connsiteY8943" fmla="*/ 2496871 h 3797612"/>
              <a:gd name="connsiteX8944" fmla="*/ 3089827 w 3911893"/>
              <a:gd name="connsiteY8944" fmla="*/ 2496518 h 3797612"/>
              <a:gd name="connsiteX8945" fmla="*/ 3090185 w 3911893"/>
              <a:gd name="connsiteY8945" fmla="*/ 2500171 h 3797612"/>
              <a:gd name="connsiteX8946" fmla="*/ 3073351 w 3911893"/>
              <a:gd name="connsiteY8946" fmla="*/ 2516543 h 3797612"/>
              <a:gd name="connsiteX8947" fmla="*/ 3071128 w 3911893"/>
              <a:gd name="connsiteY8947" fmla="*/ 2531506 h 3797612"/>
              <a:gd name="connsiteX8948" fmla="*/ 3063107 w 3911893"/>
              <a:gd name="connsiteY8948" fmla="*/ 2524906 h 3797612"/>
              <a:gd name="connsiteX8949" fmla="*/ 3057589 w 3911893"/>
              <a:gd name="connsiteY8949" fmla="*/ 2543874 h 3797612"/>
              <a:gd name="connsiteX8950" fmla="*/ 3044050 w 3911893"/>
              <a:gd name="connsiteY8950" fmla="*/ 2556242 h 3797612"/>
              <a:gd name="connsiteX8951" fmla="*/ 3038392 w 3911893"/>
              <a:gd name="connsiteY8951" fmla="*/ 2554945 h 3797612"/>
              <a:gd name="connsiteX8952" fmla="*/ 3035812 w 3911893"/>
              <a:gd name="connsiteY8952" fmla="*/ 2566255 h 3797612"/>
              <a:gd name="connsiteX8953" fmla="*/ 3034879 w 3911893"/>
              <a:gd name="connsiteY8953" fmla="*/ 2575562 h 3797612"/>
              <a:gd name="connsiteX8954" fmla="*/ 3031801 w 3911893"/>
              <a:gd name="connsiteY8954" fmla="*/ 2562955 h 3797612"/>
              <a:gd name="connsiteX8955" fmla="*/ 3027433 w 3911893"/>
              <a:gd name="connsiteY8955" fmla="*/ 2556003 h 3797612"/>
              <a:gd name="connsiteX8956" fmla="*/ 3023780 w 3911893"/>
              <a:gd name="connsiteY8956" fmla="*/ 2556356 h 3797612"/>
              <a:gd name="connsiteX8957" fmla="*/ 3029656 w 3911893"/>
              <a:gd name="connsiteY8957" fmla="*/ 2541040 h 3797612"/>
              <a:gd name="connsiteX8958" fmla="*/ 3026093 w 3911893"/>
              <a:gd name="connsiteY8958" fmla="*/ 2542623 h 3797612"/>
              <a:gd name="connsiteX8959" fmla="*/ 3033883 w 3911893"/>
              <a:gd name="connsiteY8959" fmla="*/ 2527728 h 3797612"/>
              <a:gd name="connsiteX8960" fmla="*/ 3022210 w 3911893"/>
              <a:gd name="connsiteY8960" fmla="*/ 2521481 h 3797612"/>
              <a:gd name="connsiteX8961" fmla="*/ 3016909 w 3911893"/>
              <a:gd name="connsiteY8961" fmla="*/ 2523836 h 3797612"/>
              <a:gd name="connsiteX8962" fmla="*/ 3017267 w 3911893"/>
              <a:gd name="connsiteY8962" fmla="*/ 2527489 h 3797612"/>
              <a:gd name="connsiteX8963" fmla="*/ 3013256 w 3911893"/>
              <a:gd name="connsiteY8963" fmla="*/ 2524189 h 3797612"/>
              <a:gd name="connsiteX8964" fmla="*/ 3015479 w 3911893"/>
              <a:gd name="connsiteY8964" fmla="*/ 2509226 h 3797612"/>
              <a:gd name="connsiteX8965" fmla="*/ 3017126 w 3911893"/>
              <a:gd name="connsiteY8965" fmla="*/ 2507224 h 3797612"/>
              <a:gd name="connsiteX8966" fmla="*/ 3018417 w 3911893"/>
              <a:gd name="connsiteY8966" fmla="*/ 2501569 h 3797612"/>
              <a:gd name="connsiteX8967" fmla="*/ 3014763 w 3911893"/>
              <a:gd name="connsiteY8967" fmla="*/ 2501922 h 3797612"/>
              <a:gd name="connsiteX8968" fmla="*/ 3015338 w 3911893"/>
              <a:gd name="connsiteY8968" fmla="*/ 2488962 h 3797612"/>
              <a:gd name="connsiteX8969" fmla="*/ 3013333 w 3911893"/>
              <a:gd name="connsiteY8969" fmla="*/ 2487312 h 3797612"/>
              <a:gd name="connsiteX8970" fmla="*/ 3021929 w 3911893"/>
              <a:gd name="connsiteY8970" fmla="*/ 2480952 h 3797612"/>
              <a:gd name="connsiteX8971" fmla="*/ 3017204 w 3911893"/>
              <a:gd name="connsiteY8971" fmla="*/ 2470347 h 3797612"/>
              <a:gd name="connsiteX8972" fmla="*/ 3023794 w 3911893"/>
              <a:gd name="connsiteY8972" fmla="*/ 2462337 h 3797612"/>
              <a:gd name="connsiteX8973" fmla="*/ 3010255 w 3911893"/>
              <a:gd name="connsiteY8973" fmla="*/ 2474705 h 3797612"/>
              <a:gd name="connsiteX8974" fmla="*/ 3004741 w 3911893"/>
              <a:gd name="connsiteY8974" fmla="*/ 2470167 h 3797612"/>
              <a:gd name="connsiteX8975" fmla="*/ 3005976 w 3911893"/>
              <a:gd name="connsiteY8975" fmla="*/ 2468666 h 3797612"/>
              <a:gd name="connsiteX8976" fmla="*/ 3010319 w 3911893"/>
              <a:gd name="connsiteY8976" fmla="*/ 2465942 h 3797612"/>
              <a:gd name="connsiteX8977" fmla="*/ 3011188 w 3911893"/>
              <a:gd name="connsiteY8977" fmla="*/ 2465397 h 3797612"/>
              <a:gd name="connsiteX8978" fmla="*/ 3008680 w 3911893"/>
              <a:gd name="connsiteY8978" fmla="*/ 2465380 h 3797612"/>
              <a:gd name="connsiteX8979" fmla="*/ 3005976 w 3911893"/>
              <a:gd name="connsiteY8979" fmla="*/ 2468666 h 3797612"/>
              <a:gd name="connsiteX8980" fmla="*/ 3004240 w 3911893"/>
              <a:gd name="connsiteY8980" fmla="*/ 2469755 h 3797612"/>
              <a:gd name="connsiteX8981" fmla="*/ 3004741 w 3911893"/>
              <a:gd name="connsiteY8981" fmla="*/ 2470167 h 3797612"/>
              <a:gd name="connsiteX8982" fmla="*/ 3004123 w 3911893"/>
              <a:gd name="connsiteY8982" fmla="*/ 2470918 h 3797612"/>
              <a:gd name="connsiteX8983" fmla="*/ 3015058 w 3911893"/>
              <a:gd name="connsiteY8983" fmla="*/ 2448432 h 3797612"/>
              <a:gd name="connsiteX8984" fmla="*/ 3006462 w 3911893"/>
              <a:gd name="connsiteY8984" fmla="*/ 2454792 h 3797612"/>
              <a:gd name="connsiteX8985" fmla="*/ 3011047 w 3911893"/>
              <a:gd name="connsiteY8985" fmla="*/ 2445132 h 3797612"/>
              <a:gd name="connsiteX8986" fmla="*/ 3008412 w 3911893"/>
              <a:gd name="connsiteY8986" fmla="*/ 2444695 h 3797612"/>
              <a:gd name="connsiteX8987" fmla="*/ 3007864 w 3911893"/>
              <a:gd name="connsiteY8987" fmla="*/ 2446320 h 3797612"/>
              <a:gd name="connsiteX8988" fmla="*/ 3009566 w 3911893"/>
              <a:gd name="connsiteY8988" fmla="*/ 2436528 h 3797612"/>
              <a:gd name="connsiteX8989" fmla="*/ 3012908 w 3911893"/>
              <a:gd name="connsiteY8989" fmla="*/ 2433772 h 3797612"/>
              <a:gd name="connsiteX8990" fmla="*/ 3012908 w 3911893"/>
              <a:gd name="connsiteY8990" fmla="*/ 2434122 h 3797612"/>
              <a:gd name="connsiteX8991" fmla="*/ 3015275 w 3911893"/>
              <a:gd name="connsiteY8991" fmla="*/ 2431820 h 3797612"/>
              <a:gd name="connsiteX8992" fmla="*/ 3012908 w 3911893"/>
              <a:gd name="connsiteY8992" fmla="*/ 2433772 h 3797612"/>
              <a:gd name="connsiteX8993" fmla="*/ 3012912 w 3911893"/>
              <a:gd name="connsiteY8993" fmla="*/ 2426518 h 3797612"/>
              <a:gd name="connsiteX8994" fmla="*/ 2999731 w 3911893"/>
              <a:gd name="connsiteY8994" fmla="*/ 2442538 h 3797612"/>
              <a:gd name="connsiteX8995" fmla="*/ 2999948 w 3911893"/>
              <a:gd name="connsiteY8995" fmla="*/ 2425926 h 3797612"/>
              <a:gd name="connsiteX8996" fmla="*/ 2995938 w 3911893"/>
              <a:gd name="connsiteY8996" fmla="*/ 2422626 h 3797612"/>
              <a:gd name="connsiteX8997" fmla="*/ 2978171 w 3911893"/>
              <a:gd name="connsiteY8997" fmla="*/ 2448307 h 3797612"/>
              <a:gd name="connsiteX8998" fmla="*/ 2965922 w 3911893"/>
              <a:gd name="connsiteY8998" fmla="*/ 2455020 h 3797612"/>
              <a:gd name="connsiteX8999" fmla="*/ 2970508 w 3911893"/>
              <a:gd name="connsiteY8999" fmla="*/ 2445359 h 3797612"/>
              <a:gd name="connsiteX9000" fmla="*/ 2965207 w 3911893"/>
              <a:gd name="connsiteY9000" fmla="*/ 2447715 h 3797612"/>
              <a:gd name="connsiteX9001" fmla="*/ 2978389 w 3911893"/>
              <a:gd name="connsiteY9001" fmla="*/ 2431694 h 3797612"/>
              <a:gd name="connsiteX9002" fmla="*/ 2971083 w 3911893"/>
              <a:gd name="connsiteY9002" fmla="*/ 2432399 h 3797612"/>
              <a:gd name="connsiteX9003" fmla="*/ 2970725 w 3911893"/>
              <a:gd name="connsiteY9003" fmla="*/ 2428747 h 3797612"/>
              <a:gd name="connsiteX9004" fmla="*/ 2983689 w 3911893"/>
              <a:gd name="connsiteY9004" fmla="*/ 2429339 h 3797612"/>
              <a:gd name="connsiteX9005" fmla="*/ 2994865 w 3911893"/>
              <a:gd name="connsiteY9005" fmla="*/ 2411669 h 3797612"/>
              <a:gd name="connsiteX9006" fmla="*/ 2988849 w 3911893"/>
              <a:gd name="connsiteY9006" fmla="*/ 2406719 h 3797612"/>
              <a:gd name="connsiteX9007" fmla="*/ 2993793 w 3911893"/>
              <a:gd name="connsiteY9007" fmla="*/ 2400711 h 3797612"/>
              <a:gd name="connsiteX9008" fmla="*/ 2997803 w 3911893"/>
              <a:gd name="connsiteY9008" fmla="*/ 2404011 h 3797612"/>
              <a:gd name="connsiteX9009" fmla="*/ 3004968 w 3911893"/>
              <a:gd name="connsiteY9009" fmla="*/ 2383041 h 3797612"/>
              <a:gd name="connsiteX9010" fmla="*/ 3002963 w 3911893"/>
              <a:gd name="connsiteY9010" fmla="*/ 2381391 h 3797612"/>
              <a:gd name="connsiteX9011" fmla="*/ 2995953 w 3911893"/>
              <a:gd name="connsiteY9011" fmla="*/ 2382759 h 3797612"/>
              <a:gd name="connsiteX9012" fmla="*/ 2993999 w 3911893"/>
              <a:gd name="connsiteY9012" fmla="*/ 2381103 h 3797612"/>
              <a:gd name="connsiteX9013" fmla="*/ 2995551 w 3911893"/>
              <a:gd name="connsiteY9013" fmla="*/ 2378650 h 3797612"/>
              <a:gd name="connsiteX9014" fmla="*/ 2996948 w 3911893"/>
              <a:gd name="connsiteY9014" fmla="*/ 2376442 h 3797612"/>
              <a:gd name="connsiteX9015" fmla="*/ 2987636 w 3911893"/>
              <a:gd name="connsiteY9015" fmla="*/ 2375497 h 3797612"/>
              <a:gd name="connsiteX9016" fmla="*/ 2988666 w 3911893"/>
              <a:gd name="connsiteY9016" fmla="*/ 2374245 h 3797612"/>
              <a:gd name="connsiteX9017" fmla="*/ 2989284 w 3911893"/>
              <a:gd name="connsiteY9017" fmla="*/ 2373494 h 3797612"/>
              <a:gd name="connsiteX9018" fmla="*/ 2992580 w 3911893"/>
              <a:gd name="connsiteY9018" fmla="*/ 2369489 h 3797612"/>
              <a:gd name="connsiteX9019" fmla="*/ 3005186 w 3911893"/>
              <a:gd name="connsiteY9019" fmla="*/ 2366429 h 3797612"/>
              <a:gd name="connsiteX9020" fmla="*/ 3000305 w 3911893"/>
              <a:gd name="connsiteY9020" fmla="*/ 2362413 h 3797612"/>
              <a:gd name="connsiteX9021" fmla="*/ 3006239 w 3911893"/>
              <a:gd name="connsiteY9021" fmla="*/ 2358060 h 3797612"/>
              <a:gd name="connsiteX9022" fmla="*/ 3011777 w 3911893"/>
              <a:gd name="connsiteY9022" fmla="*/ 2358418 h 3797612"/>
              <a:gd name="connsiteX9023" fmla="*/ 3010362 w 3911893"/>
              <a:gd name="connsiteY9023" fmla="*/ 2358094 h 3797612"/>
              <a:gd name="connsiteX9024" fmla="*/ 3003376 w 3911893"/>
              <a:gd name="connsiteY9024" fmla="*/ 2356493 h 3797612"/>
              <a:gd name="connsiteX9025" fmla="*/ 3008025 w 3911893"/>
              <a:gd name="connsiteY9025" fmla="*/ 2350740 h 3797612"/>
              <a:gd name="connsiteX9026" fmla="*/ 3022237 w 3911893"/>
              <a:gd name="connsiteY9026" fmla="*/ 2333443 h 3797612"/>
              <a:gd name="connsiteX9027" fmla="*/ 3012569 w 3911893"/>
              <a:gd name="connsiteY9027" fmla="*/ 2328846 h 3797612"/>
              <a:gd name="connsiteX9028" fmla="*/ 3015507 w 3911893"/>
              <a:gd name="connsiteY9028" fmla="*/ 2321188 h 3797612"/>
              <a:gd name="connsiteX9029" fmla="*/ 3013501 w 3911893"/>
              <a:gd name="connsiteY9029" fmla="*/ 2319539 h 3797612"/>
              <a:gd name="connsiteX9030" fmla="*/ 3003398 w 3911893"/>
              <a:gd name="connsiteY9030" fmla="*/ 2348166 h 3797612"/>
              <a:gd name="connsiteX9031" fmla="*/ 3001750 w 3911893"/>
              <a:gd name="connsiteY9031" fmla="*/ 2350169 h 3797612"/>
              <a:gd name="connsiteX9032" fmla="*/ 2999387 w 3911893"/>
              <a:gd name="connsiteY9032" fmla="*/ 2344866 h 3797612"/>
              <a:gd name="connsiteX9033" fmla="*/ 2990434 w 3911893"/>
              <a:gd name="connsiteY9033" fmla="*/ 2347575 h 3797612"/>
              <a:gd name="connsiteX9034" fmla="*/ 2987496 w 3911893"/>
              <a:gd name="connsiteY9034" fmla="*/ 2355232 h 3797612"/>
              <a:gd name="connsiteX9035" fmla="*/ 2988211 w 3911893"/>
              <a:gd name="connsiteY9035" fmla="*/ 2362537 h 3797612"/>
              <a:gd name="connsiteX9036" fmla="*/ 2980905 w 3911893"/>
              <a:gd name="connsiteY9036" fmla="*/ 2363242 h 3797612"/>
              <a:gd name="connsiteX9037" fmla="*/ 2975452 w 3911893"/>
              <a:gd name="connsiteY9037" fmla="*/ 2373447 h 3797612"/>
              <a:gd name="connsiteX9038" fmla="*/ 2975359 w 3911893"/>
              <a:gd name="connsiteY9038" fmla="*/ 2373621 h 3797612"/>
              <a:gd name="connsiteX9039" fmla="*/ 2974154 w 3911893"/>
              <a:gd name="connsiteY9039" fmla="*/ 2371959 h 3797612"/>
              <a:gd name="connsiteX9040" fmla="*/ 2974673 w 3911893"/>
              <a:gd name="connsiteY9040" fmla="*/ 2374905 h 3797612"/>
              <a:gd name="connsiteX9041" fmla="*/ 2975359 w 3911893"/>
              <a:gd name="connsiteY9041" fmla="*/ 2373621 h 3797612"/>
              <a:gd name="connsiteX9042" fmla="*/ 2978683 w 3911893"/>
              <a:gd name="connsiteY9042" fmla="*/ 2378204 h 3797612"/>
              <a:gd name="connsiteX9043" fmla="*/ 2968797 w 3911893"/>
              <a:gd name="connsiteY9043" fmla="*/ 2390220 h 3797612"/>
              <a:gd name="connsiteX9044" fmla="*/ 2961711 w 3911893"/>
              <a:gd name="connsiteY9044" fmla="*/ 2416713 h 3797612"/>
              <a:gd name="connsiteX9045" fmla="*/ 2961494 w 3911893"/>
              <a:gd name="connsiteY9045" fmla="*/ 2417526 h 3797612"/>
              <a:gd name="connsiteX9046" fmla="*/ 2959914 w 3911893"/>
              <a:gd name="connsiteY9046" fmla="*/ 2415129 h 3797612"/>
              <a:gd name="connsiteX9047" fmla="*/ 2960699 w 3911893"/>
              <a:gd name="connsiteY9047" fmla="*/ 2420498 h 3797612"/>
              <a:gd name="connsiteX9048" fmla="*/ 2961494 w 3911893"/>
              <a:gd name="connsiteY9048" fmla="*/ 2417526 h 3797612"/>
              <a:gd name="connsiteX9049" fmla="*/ 2966714 w 3911893"/>
              <a:gd name="connsiteY9049" fmla="*/ 2425447 h 3797612"/>
              <a:gd name="connsiteX9050" fmla="*/ 2952818 w 3911893"/>
              <a:gd name="connsiteY9050" fmla="*/ 2434163 h 3797612"/>
              <a:gd name="connsiteX9051" fmla="*/ 2952243 w 3911893"/>
              <a:gd name="connsiteY9051" fmla="*/ 2447123 h 3797612"/>
              <a:gd name="connsiteX9052" fmla="*/ 2950238 w 3911893"/>
              <a:gd name="connsiteY9052" fmla="*/ 2445473 h 3797612"/>
              <a:gd name="connsiteX9053" fmla="*/ 2950595 w 3911893"/>
              <a:gd name="connsiteY9053" fmla="*/ 2449126 h 3797612"/>
              <a:gd name="connsiteX9054" fmla="*/ 2960264 w 3911893"/>
              <a:gd name="connsiteY9054" fmla="*/ 2453722 h 3797612"/>
              <a:gd name="connsiteX9055" fmla="*/ 2955321 w 3911893"/>
              <a:gd name="connsiteY9055" fmla="*/ 2459730 h 3797612"/>
              <a:gd name="connsiteX9056" fmla="*/ 2953673 w 3911893"/>
              <a:gd name="connsiteY9056" fmla="*/ 2461733 h 3797612"/>
              <a:gd name="connsiteX9057" fmla="*/ 2951311 w 3911893"/>
              <a:gd name="connsiteY9057" fmla="*/ 2456430 h 3797612"/>
              <a:gd name="connsiteX9058" fmla="*/ 2937414 w 3911893"/>
              <a:gd name="connsiteY9058" fmla="*/ 2465146 h 3797612"/>
              <a:gd name="connsiteX9059" fmla="*/ 2933761 w 3911893"/>
              <a:gd name="connsiteY9059" fmla="*/ 2465499 h 3797612"/>
              <a:gd name="connsiteX9060" fmla="*/ 2929176 w 3911893"/>
              <a:gd name="connsiteY9060" fmla="*/ 2475159 h 3797612"/>
              <a:gd name="connsiteX9061" fmla="*/ 2928958 w 3911893"/>
              <a:gd name="connsiteY9061" fmla="*/ 2491771 h 3797612"/>
              <a:gd name="connsiteX9062" fmla="*/ 2925663 w 3911893"/>
              <a:gd name="connsiteY9062" fmla="*/ 2495776 h 3797612"/>
              <a:gd name="connsiteX9063" fmla="*/ 2926378 w 3911893"/>
              <a:gd name="connsiteY9063" fmla="*/ 2503081 h 3797612"/>
              <a:gd name="connsiteX9064" fmla="*/ 2914130 w 3911893"/>
              <a:gd name="connsiteY9064" fmla="*/ 2509794 h 3797612"/>
              <a:gd name="connsiteX9065" fmla="*/ 2909186 w 3911893"/>
              <a:gd name="connsiteY9065" fmla="*/ 2515802 h 3797612"/>
              <a:gd name="connsiteX9066" fmla="*/ 2910617 w 3911893"/>
              <a:gd name="connsiteY9066" fmla="*/ 2530411 h 3797612"/>
              <a:gd name="connsiteX9067" fmla="*/ 2912622 w 3911893"/>
              <a:gd name="connsiteY9067" fmla="*/ 2532061 h 3797612"/>
              <a:gd name="connsiteX9068" fmla="*/ 2909684 w 3911893"/>
              <a:gd name="connsiteY9068" fmla="*/ 2539719 h 3797612"/>
              <a:gd name="connsiteX9069" fmla="*/ 2906837 w 3911893"/>
              <a:gd name="connsiteY9069" fmla="*/ 2539678 h 3797612"/>
              <a:gd name="connsiteX9070" fmla="*/ 2906038 w 3911893"/>
              <a:gd name="connsiteY9070" fmla="*/ 2539553 h 3797612"/>
              <a:gd name="connsiteX9071" fmla="*/ 2905530 w 3911893"/>
              <a:gd name="connsiteY9071" fmla="*/ 2539660 h 3797612"/>
              <a:gd name="connsiteX9072" fmla="*/ 2906837 w 3911893"/>
              <a:gd name="connsiteY9072" fmla="*/ 2539678 h 3797612"/>
              <a:gd name="connsiteX9073" fmla="*/ 2915343 w 3911893"/>
              <a:gd name="connsiteY9073" fmla="*/ 2541016 h 3797612"/>
              <a:gd name="connsiteX9074" fmla="*/ 2912405 w 3911893"/>
              <a:gd name="connsiteY9074" fmla="*/ 2548674 h 3797612"/>
              <a:gd name="connsiteX9075" fmla="*/ 2912187 w 3911893"/>
              <a:gd name="connsiteY9075" fmla="*/ 2565286 h 3797612"/>
              <a:gd name="connsiteX9076" fmla="*/ 2905955 w 3911893"/>
              <a:gd name="connsiteY9076" fmla="*/ 2576949 h 3797612"/>
              <a:gd name="connsiteX9077" fmla="*/ 2910680 w 3911893"/>
              <a:gd name="connsiteY9077" fmla="*/ 2587554 h 3797612"/>
              <a:gd name="connsiteX9078" fmla="*/ 2907742 w 3911893"/>
              <a:gd name="connsiteY9078" fmla="*/ 2595211 h 3797612"/>
              <a:gd name="connsiteX9079" fmla="*/ 2902479 w 3911893"/>
              <a:gd name="connsiteY9079" fmla="*/ 2590880 h 3797612"/>
              <a:gd name="connsiteX9080" fmla="*/ 2902659 w 3911893"/>
              <a:gd name="connsiteY9080" fmla="*/ 2580954 h 3797612"/>
              <a:gd name="connsiteX9081" fmla="*/ 2892058 w 3911893"/>
              <a:gd name="connsiteY9081" fmla="*/ 2585665 h 3797612"/>
              <a:gd name="connsiteX9082" fmla="*/ 2887830 w 3911893"/>
              <a:gd name="connsiteY9082" fmla="*/ 2598977 h 3797612"/>
              <a:gd name="connsiteX9083" fmla="*/ 2887472 w 3911893"/>
              <a:gd name="connsiteY9083" fmla="*/ 2595325 h 3797612"/>
              <a:gd name="connsiteX9084" fmla="*/ 2870855 w 3911893"/>
              <a:gd name="connsiteY9084" fmla="*/ 2595085 h 3797612"/>
              <a:gd name="connsiteX9085" fmla="*/ 2860254 w 3911893"/>
              <a:gd name="connsiteY9085" fmla="*/ 2599796 h 3797612"/>
              <a:gd name="connsiteX9086" fmla="*/ 2860612 w 3911893"/>
              <a:gd name="connsiteY9086" fmla="*/ 2603448 h 3797612"/>
              <a:gd name="connsiteX9087" fmla="*/ 2853306 w 3911893"/>
              <a:gd name="connsiteY9087" fmla="*/ 2604154 h 3797612"/>
              <a:gd name="connsiteX9088" fmla="*/ 2854379 w 3911893"/>
              <a:gd name="connsiteY9088" fmla="*/ 2615111 h 3797612"/>
              <a:gd name="connsiteX9089" fmla="*/ 2862400 w 3911893"/>
              <a:gd name="connsiteY9089" fmla="*/ 2621710 h 3797612"/>
              <a:gd name="connsiteX9090" fmla="*/ 2868991 w 3911893"/>
              <a:gd name="connsiteY9090" fmla="*/ 2613700 h 3797612"/>
              <a:gd name="connsiteX9091" fmla="*/ 2869706 w 3911893"/>
              <a:gd name="connsiteY9091" fmla="*/ 2621005 h 3797612"/>
              <a:gd name="connsiteX9092" fmla="*/ 2883245 w 3911893"/>
              <a:gd name="connsiteY9092" fmla="*/ 2608637 h 3797612"/>
              <a:gd name="connsiteX9093" fmla="*/ 2886898 w 3911893"/>
              <a:gd name="connsiteY9093" fmla="*/ 2608284 h 3797612"/>
              <a:gd name="connsiteX9094" fmla="*/ 2890908 w 3911893"/>
              <a:gd name="connsiteY9094" fmla="*/ 2611584 h 3797612"/>
              <a:gd name="connsiteX9095" fmla="*/ 2886680 w 3911893"/>
              <a:gd name="connsiteY9095" fmla="*/ 2624897 h 3797612"/>
              <a:gd name="connsiteX9096" fmla="*/ 2888053 w 3911893"/>
              <a:gd name="connsiteY9096" fmla="*/ 2627978 h 3797612"/>
              <a:gd name="connsiteX9097" fmla="*/ 2887423 w 3911893"/>
              <a:gd name="connsiteY9097" fmla="*/ 2630125 h 3797612"/>
              <a:gd name="connsiteX9098" fmla="*/ 2886318 w 3911893"/>
              <a:gd name="connsiteY9098" fmla="*/ 2636653 h 3797612"/>
              <a:gd name="connsiteX9099" fmla="*/ 2883743 w 3911893"/>
              <a:gd name="connsiteY9099" fmla="*/ 2632554 h 3797612"/>
              <a:gd name="connsiteX9100" fmla="*/ 2882095 w 3911893"/>
              <a:gd name="connsiteY9100" fmla="*/ 2634557 h 3797612"/>
              <a:gd name="connsiteX9101" fmla="*/ 2884788 w 3911893"/>
              <a:gd name="connsiteY9101" fmla="*/ 2645588 h 3797612"/>
              <a:gd name="connsiteX9102" fmla="*/ 2884799 w 3911893"/>
              <a:gd name="connsiteY9102" fmla="*/ 2645633 h 3797612"/>
              <a:gd name="connsiteX9103" fmla="*/ 2884594 w 3911893"/>
              <a:gd name="connsiteY9103" fmla="*/ 2646845 h 3797612"/>
              <a:gd name="connsiteX9104" fmla="*/ 2884077 w 3911893"/>
              <a:gd name="connsiteY9104" fmla="*/ 2648496 h 3797612"/>
              <a:gd name="connsiteX9105" fmla="*/ 2880848 w 3911893"/>
              <a:gd name="connsiteY9105" fmla="*/ 2652421 h 3797612"/>
              <a:gd name="connsiteX9106" fmla="*/ 2880230 w 3911893"/>
              <a:gd name="connsiteY9106" fmla="*/ 2653172 h 3797612"/>
              <a:gd name="connsiteX9107" fmla="*/ 2882588 w 3911893"/>
              <a:gd name="connsiteY9107" fmla="*/ 2653243 h 3797612"/>
              <a:gd name="connsiteX9108" fmla="*/ 2884077 w 3911893"/>
              <a:gd name="connsiteY9108" fmla="*/ 2648496 h 3797612"/>
              <a:gd name="connsiteX9109" fmla="*/ 2885173 w 3911893"/>
              <a:gd name="connsiteY9109" fmla="*/ 2647164 h 3797612"/>
              <a:gd name="connsiteX9110" fmla="*/ 2884799 w 3911893"/>
              <a:gd name="connsiteY9110" fmla="*/ 2645633 h 3797612"/>
              <a:gd name="connsiteX9111" fmla="*/ 2886318 w 3911893"/>
              <a:gd name="connsiteY9111" fmla="*/ 2636653 h 3797612"/>
              <a:gd name="connsiteX9112" fmla="*/ 2888111 w 3911893"/>
              <a:gd name="connsiteY9112" fmla="*/ 2639507 h 3797612"/>
              <a:gd name="connsiteX9113" fmla="*/ 2888400 w 3911893"/>
              <a:gd name="connsiteY9113" fmla="*/ 2639155 h 3797612"/>
              <a:gd name="connsiteX9114" fmla="*/ 2888231 w 3911893"/>
              <a:gd name="connsiteY9114" fmla="*/ 2653281 h 3797612"/>
              <a:gd name="connsiteX9115" fmla="*/ 2887459 w 3911893"/>
              <a:gd name="connsiteY9115" fmla="*/ 2689343 h 3797612"/>
              <a:gd name="connsiteX9116" fmla="*/ 2885019 w 3911893"/>
              <a:gd name="connsiteY9116" fmla="*/ 2720918 h 3797612"/>
              <a:gd name="connsiteX9117" fmla="*/ 2881366 w 3911893"/>
              <a:gd name="connsiteY9117" fmla="*/ 2721271 h 3797612"/>
              <a:gd name="connsiteX9118" fmla="*/ 2880293 w 3911893"/>
              <a:gd name="connsiteY9118" fmla="*/ 2710314 h 3797612"/>
              <a:gd name="connsiteX9119" fmla="*/ 2881583 w 3911893"/>
              <a:gd name="connsiteY9119" fmla="*/ 2704658 h 3797612"/>
              <a:gd name="connsiteX9120" fmla="*/ 2873345 w 3911893"/>
              <a:gd name="connsiteY9120" fmla="*/ 2714671 h 3797612"/>
              <a:gd name="connsiteX9121" fmla="*/ 2870049 w 3911893"/>
              <a:gd name="connsiteY9121" fmla="*/ 2718676 h 3797612"/>
              <a:gd name="connsiteX9122" fmla="*/ 2874060 w 3911893"/>
              <a:gd name="connsiteY9122" fmla="*/ 2721976 h 3797612"/>
              <a:gd name="connsiteX9123" fmla="*/ 2864174 w 3911893"/>
              <a:gd name="connsiteY9123" fmla="*/ 2733992 h 3797612"/>
              <a:gd name="connsiteX9124" fmla="*/ 2867827 w 3911893"/>
              <a:gd name="connsiteY9124" fmla="*/ 2733639 h 3797612"/>
              <a:gd name="connsiteX9125" fmla="*/ 2873485 w 3911893"/>
              <a:gd name="connsiteY9125" fmla="*/ 2734936 h 3797612"/>
              <a:gd name="connsiteX9126" fmla="*/ 2868682 w 3911893"/>
              <a:gd name="connsiteY9126" fmla="*/ 2761208 h 3797612"/>
              <a:gd name="connsiteX9127" fmla="*/ 2874698 w 3911893"/>
              <a:gd name="connsiteY9127" fmla="*/ 2766158 h 3797612"/>
              <a:gd name="connsiteX9128" fmla="*/ 2870470 w 3911893"/>
              <a:gd name="connsiteY9128" fmla="*/ 2779471 h 3797612"/>
              <a:gd name="connsiteX9129" fmla="*/ 2872833 w 3911893"/>
              <a:gd name="connsiteY9129" fmla="*/ 2784773 h 3797612"/>
              <a:gd name="connsiteX9130" fmla="*/ 2865808 w 3911893"/>
              <a:gd name="connsiteY9130" fmla="*/ 2826008 h 3797612"/>
              <a:gd name="connsiteX9131" fmla="*/ 2864160 w 3911893"/>
              <a:gd name="connsiteY9131" fmla="*/ 2828010 h 3797612"/>
              <a:gd name="connsiteX9132" fmla="*/ 2859357 w 3911893"/>
              <a:gd name="connsiteY9132" fmla="*/ 2854283 h 37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</a:cxnLst>
            <a:rect l="l" t="t" r="r" b="b"/>
            <a:pathLst>
              <a:path w="3911893" h="3797612">
                <a:moveTo>
                  <a:pt x="332987" y="1531239"/>
                </a:moveTo>
                <a:cubicBezTo>
                  <a:pt x="332987" y="1531239"/>
                  <a:pt x="332987" y="1531239"/>
                  <a:pt x="330982" y="1529589"/>
                </a:cubicBezTo>
                <a:lnTo>
                  <a:pt x="332868" y="1530021"/>
                </a:lnTo>
                <a:close/>
                <a:moveTo>
                  <a:pt x="336641" y="1530886"/>
                </a:moveTo>
                <a:lnTo>
                  <a:pt x="332868" y="1530021"/>
                </a:lnTo>
                <a:lnTo>
                  <a:pt x="332049" y="1521652"/>
                </a:lnTo>
                <a:cubicBezTo>
                  <a:pt x="331915" y="1520282"/>
                  <a:pt x="331915" y="1520282"/>
                  <a:pt x="331915" y="1520282"/>
                </a:cubicBezTo>
                <a:cubicBezTo>
                  <a:pt x="338505" y="1512271"/>
                  <a:pt x="338505" y="1512271"/>
                  <a:pt x="338505" y="1512271"/>
                </a:cubicBezTo>
                <a:cubicBezTo>
                  <a:pt x="341226" y="1521226"/>
                  <a:pt x="341226" y="1521226"/>
                  <a:pt x="341226" y="1521226"/>
                </a:cubicBezTo>
                <a:cubicBezTo>
                  <a:pt x="341941" y="1528531"/>
                  <a:pt x="333920" y="1521931"/>
                  <a:pt x="336641" y="1530886"/>
                </a:cubicBezTo>
                <a:close/>
                <a:moveTo>
                  <a:pt x="456882" y="1417442"/>
                </a:moveTo>
                <a:lnTo>
                  <a:pt x="456666" y="1417705"/>
                </a:lnTo>
                <a:lnTo>
                  <a:pt x="456396" y="1417011"/>
                </a:lnTo>
                <a:cubicBezTo>
                  <a:pt x="455806" y="1415685"/>
                  <a:pt x="454302" y="1414447"/>
                  <a:pt x="449180" y="1418629"/>
                </a:cubicBezTo>
                <a:cubicBezTo>
                  <a:pt x="453050" y="1401664"/>
                  <a:pt x="453050" y="1401664"/>
                  <a:pt x="453050" y="1401664"/>
                </a:cubicBezTo>
                <a:cubicBezTo>
                  <a:pt x="448682" y="1394712"/>
                  <a:pt x="448682" y="1394712"/>
                  <a:pt x="448682" y="1394712"/>
                </a:cubicBezTo>
                <a:cubicBezTo>
                  <a:pt x="450329" y="1392710"/>
                  <a:pt x="450329" y="1392710"/>
                  <a:pt x="450329" y="1392710"/>
                </a:cubicBezTo>
                <a:cubicBezTo>
                  <a:pt x="455163" y="1395009"/>
                  <a:pt x="454553" y="1402902"/>
                  <a:pt x="455018" y="1410000"/>
                </a:cubicBezTo>
                <a:close/>
                <a:moveTo>
                  <a:pt x="457058" y="1418146"/>
                </a:moveTo>
                <a:lnTo>
                  <a:pt x="456882" y="1417442"/>
                </a:lnTo>
                <a:lnTo>
                  <a:pt x="457309" y="1416923"/>
                </a:lnTo>
                <a:cubicBezTo>
                  <a:pt x="458133" y="1415921"/>
                  <a:pt x="458133" y="1415921"/>
                  <a:pt x="458133" y="1415921"/>
                </a:cubicBezTo>
                <a:close/>
                <a:moveTo>
                  <a:pt x="197449" y="1759321"/>
                </a:moveTo>
                <a:cubicBezTo>
                  <a:pt x="195828" y="1759247"/>
                  <a:pt x="192999" y="1758598"/>
                  <a:pt x="195005" y="1760248"/>
                </a:cubicBezTo>
                <a:cubicBezTo>
                  <a:pt x="195005" y="1760248"/>
                  <a:pt x="195005" y="1760248"/>
                  <a:pt x="195667" y="1759954"/>
                </a:cubicBezTo>
                <a:lnTo>
                  <a:pt x="197332" y="1759214"/>
                </a:lnTo>
                <a:close/>
                <a:moveTo>
                  <a:pt x="1686381" y="270517"/>
                </a:moveTo>
                <a:lnTo>
                  <a:pt x="1685598" y="271388"/>
                </a:lnTo>
                <a:lnTo>
                  <a:pt x="1684376" y="268867"/>
                </a:lnTo>
                <a:cubicBezTo>
                  <a:pt x="1684376" y="268867"/>
                  <a:pt x="1684376" y="268867"/>
                  <a:pt x="1686381" y="270517"/>
                </a:cubicBezTo>
                <a:close/>
                <a:moveTo>
                  <a:pt x="1573558" y="410271"/>
                </a:moveTo>
                <a:lnTo>
                  <a:pt x="1573534" y="410225"/>
                </a:lnTo>
                <a:cubicBezTo>
                  <a:pt x="1572692" y="408694"/>
                  <a:pt x="1572692" y="408694"/>
                  <a:pt x="1572692" y="408694"/>
                </a:cubicBezTo>
                <a:lnTo>
                  <a:pt x="1574525" y="408636"/>
                </a:lnTo>
                <a:close/>
                <a:moveTo>
                  <a:pt x="1573435" y="413922"/>
                </a:moveTo>
                <a:cubicBezTo>
                  <a:pt x="1571845" y="415343"/>
                  <a:pt x="1570675" y="415744"/>
                  <a:pt x="1571836" y="413183"/>
                </a:cubicBezTo>
                <a:lnTo>
                  <a:pt x="1573558" y="410271"/>
                </a:lnTo>
                <a:lnTo>
                  <a:pt x="1574674" y="412301"/>
                </a:lnTo>
                <a:close/>
                <a:moveTo>
                  <a:pt x="1519569" y="499314"/>
                </a:moveTo>
                <a:cubicBezTo>
                  <a:pt x="1519731" y="498607"/>
                  <a:pt x="1520465" y="496692"/>
                  <a:pt x="1520465" y="496692"/>
                </a:cubicBezTo>
                <a:cubicBezTo>
                  <a:pt x="1520465" y="496692"/>
                  <a:pt x="1520465" y="496692"/>
                  <a:pt x="1521083" y="495942"/>
                </a:cubicBezTo>
                <a:lnTo>
                  <a:pt x="1522113" y="494690"/>
                </a:lnTo>
                <a:cubicBezTo>
                  <a:pt x="1519820" y="499520"/>
                  <a:pt x="1519408" y="500020"/>
                  <a:pt x="1519569" y="499314"/>
                </a:cubicBezTo>
                <a:close/>
                <a:moveTo>
                  <a:pt x="1699039" y="286808"/>
                </a:moveTo>
                <a:cubicBezTo>
                  <a:pt x="1698215" y="287809"/>
                  <a:pt x="1694651" y="289075"/>
                  <a:pt x="1695475" y="288074"/>
                </a:cubicBezTo>
                <a:lnTo>
                  <a:pt x="1698477" y="286484"/>
                </a:lnTo>
                <a:close/>
                <a:moveTo>
                  <a:pt x="1813616" y="150460"/>
                </a:moveTo>
                <a:lnTo>
                  <a:pt x="1811169" y="151547"/>
                </a:lnTo>
                <a:lnTo>
                  <a:pt x="1809766" y="150392"/>
                </a:lnTo>
                <a:lnTo>
                  <a:pt x="1812638" y="147718"/>
                </a:lnTo>
                <a:close/>
                <a:moveTo>
                  <a:pt x="1536850" y="505365"/>
                </a:moveTo>
                <a:lnTo>
                  <a:pt x="1537212" y="502968"/>
                </a:lnTo>
                <a:lnTo>
                  <a:pt x="1538360" y="502675"/>
                </a:lnTo>
                <a:close/>
                <a:moveTo>
                  <a:pt x="1457419" y="606014"/>
                </a:moveTo>
                <a:cubicBezTo>
                  <a:pt x="1457061" y="602362"/>
                  <a:pt x="1452118" y="608370"/>
                  <a:pt x="1456704" y="598710"/>
                </a:cubicBezTo>
                <a:lnTo>
                  <a:pt x="1460016" y="601435"/>
                </a:lnTo>
                <a:close/>
                <a:moveTo>
                  <a:pt x="1460714" y="602010"/>
                </a:moveTo>
                <a:lnTo>
                  <a:pt x="1460016" y="601435"/>
                </a:lnTo>
                <a:lnTo>
                  <a:pt x="1460564" y="600468"/>
                </a:lnTo>
                <a:cubicBezTo>
                  <a:pt x="1462367" y="597702"/>
                  <a:pt x="1460714" y="602010"/>
                  <a:pt x="1460714" y="602010"/>
                </a:cubicBezTo>
                <a:close/>
                <a:moveTo>
                  <a:pt x="1836382" y="145426"/>
                </a:moveTo>
                <a:cubicBezTo>
                  <a:pt x="1832372" y="142126"/>
                  <a:pt x="1832372" y="142126"/>
                  <a:pt x="1832372" y="142126"/>
                </a:cubicBezTo>
                <a:cubicBezTo>
                  <a:pt x="1829791" y="153436"/>
                  <a:pt x="1829791" y="153436"/>
                  <a:pt x="1829791" y="153436"/>
                </a:cubicBezTo>
                <a:cubicBezTo>
                  <a:pt x="1828361" y="138826"/>
                  <a:pt x="1828361" y="138826"/>
                  <a:pt x="1828361" y="138826"/>
                </a:cubicBezTo>
                <a:cubicBezTo>
                  <a:pt x="1815180" y="154847"/>
                  <a:pt x="1815180" y="154847"/>
                  <a:pt x="1815180" y="154847"/>
                </a:cubicBezTo>
                <a:lnTo>
                  <a:pt x="1813616" y="150460"/>
                </a:lnTo>
                <a:lnTo>
                  <a:pt x="1815807" y="149486"/>
                </a:lnTo>
                <a:cubicBezTo>
                  <a:pt x="1816470" y="149192"/>
                  <a:pt x="1816470" y="149192"/>
                  <a:pt x="1816470" y="149192"/>
                </a:cubicBezTo>
                <a:cubicBezTo>
                  <a:pt x="1817045" y="136232"/>
                  <a:pt x="1817045" y="136232"/>
                  <a:pt x="1817045" y="136232"/>
                </a:cubicBezTo>
                <a:cubicBezTo>
                  <a:pt x="1823278" y="124569"/>
                  <a:pt x="1823278" y="124569"/>
                  <a:pt x="1823278" y="124569"/>
                </a:cubicBezTo>
                <a:cubicBezTo>
                  <a:pt x="1829294" y="129519"/>
                  <a:pt x="1829294" y="129519"/>
                  <a:pt x="1829294" y="129519"/>
                </a:cubicBezTo>
                <a:cubicBezTo>
                  <a:pt x="1838605" y="130463"/>
                  <a:pt x="1838605" y="130463"/>
                  <a:pt x="1838605" y="130463"/>
                </a:cubicBezTo>
                <a:cubicBezTo>
                  <a:pt x="1840967" y="135766"/>
                  <a:pt x="1840967" y="135766"/>
                  <a:pt x="1840967" y="135766"/>
                </a:cubicBezTo>
                <a:cubicBezTo>
                  <a:pt x="1836382" y="145426"/>
                  <a:pt x="1836382" y="145426"/>
                  <a:pt x="1836382" y="145426"/>
                </a:cubicBezTo>
                <a:close/>
                <a:moveTo>
                  <a:pt x="1381984" y="701785"/>
                </a:moveTo>
                <a:cubicBezTo>
                  <a:pt x="1379979" y="700135"/>
                  <a:pt x="1379979" y="700135"/>
                  <a:pt x="1379979" y="700135"/>
                </a:cubicBezTo>
                <a:lnTo>
                  <a:pt x="1381626" y="698133"/>
                </a:lnTo>
                <a:cubicBezTo>
                  <a:pt x="1383631" y="699783"/>
                  <a:pt x="1383631" y="699783"/>
                  <a:pt x="1381984" y="701785"/>
                </a:cubicBezTo>
                <a:close/>
                <a:moveTo>
                  <a:pt x="1533927" y="521202"/>
                </a:moveTo>
                <a:cubicBezTo>
                  <a:pt x="1530561" y="515075"/>
                  <a:pt x="1532120" y="512159"/>
                  <a:pt x="1535003" y="508655"/>
                </a:cubicBezTo>
                <a:lnTo>
                  <a:pt x="1536850" y="505365"/>
                </a:lnTo>
                <a:lnTo>
                  <a:pt x="1536372" y="508522"/>
                </a:lnTo>
                <a:lnTo>
                  <a:pt x="1538753" y="512170"/>
                </a:lnTo>
                <a:lnTo>
                  <a:pt x="1535485" y="518286"/>
                </a:lnTo>
                <a:cubicBezTo>
                  <a:pt x="1533927" y="521202"/>
                  <a:pt x="1533927" y="521202"/>
                  <a:pt x="1533927" y="521202"/>
                </a:cubicBezTo>
                <a:close/>
                <a:moveTo>
                  <a:pt x="1843688" y="144720"/>
                </a:moveTo>
                <a:cubicBezTo>
                  <a:pt x="1843688" y="144720"/>
                  <a:pt x="1843688" y="144720"/>
                  <a:pt x="1842775" y="144809"/>
                </a:cubicBezTo>
                <a:lnTo>
                  <a:pt x="1839803" y="145095"/>
                </a:lnTo>
                <a:lnTo>
                  <a:pt x="1839785" y="144867"/>
                </a:lnTo>
                <a:lnTo>
                  <a:pt x="1843623" y="144053"/>
                </a:lnTo>
                <a:close/>
                <a:moveTo>
                  <a:pt x="1846275" y="143491"/>
                </a:moveTo>
                <a:lnTo>
                  <a:pt x="1843623" y="144053"/>
                </a:lnTo>
                <a:lnTo>
                  <a:pt x="1843330" y="141068"/>
                </a:lnTo>
                <a:close/>
                <a:moveTo>
                  <a:pt x="1430451" y="650414"/>
                </a:moveTo>
                <a:cubicBezTo>
                  <a:pt x="1425068" y="658106"/>
                  <a:pt x="1434243" y="642356"/>
                  <a:pt x="1431772" y="645360"/>
                </a:cubicBezTo>
                <a:lnTo>
                  <a:pt x="1432579" y="647173"/>
                </a:lnTo>
                <a:close/>
                <a:moveTo>
                  <a:pt x="1392943" y="700727"/>
                </a:moveTo>
                <a:cubicBezTo>
                  <a:pt x="1381626" y="698133"/>
                  <a:pt x="1381626" y="698133"/>
                  <a:pt x="1381626" y="698133"/>
                </a:cubicBezTo>
                <a:lnTo>
                  <a:pt x="1384304" y="694878"/>
                </a:lnTo>
                <a:cubicBezTo>
                  <a:pt x="1384922" y="694127"/>
                  <a:pt x="1384922" y="694127"/>
                  <a:pt x="1384922" y="694127"/>
                </a:cubicBezTo>
                <a:cubicBezTo>
                  <a:pt x="1388574" y="693775"/>
                  <a:pt x="1388574" y="693775"/>
                  <a:pt x="1388574" y="693775"/>
                </a:cubicBezTo>
                <a:cubicBezTo>
                  <a:pt x="1391512" y="686117"/>
                  <a:pt x="1391512" y="686117"/>
                  <a:pt x="1391512" y="686117"/>
                </a:cubicBezTo>
                <a:cubicBezTo>
                  <a:pt x="1382559" y="688825"/>
                  <a:pt x="1382559" y="688825"/>
                  <a:pt x="1382559" y="688825"/>
                </a:cubicBezTo>
                <a:cubicBezTo>
                  <a:pt x="1382201" y="685172"/>
                  <a:pt x="1382201" y="685172"/>
                  <a:pt x="1382201" y="685172"/>
                </a:cubicBezTo>
                <a:cubicBezTo>
                  <a:pt x="1392445" y="676810"/>
                  <a:pt x="1392445" y="676810"/>
                  <a:pt x="1392445" y="676810"/>
                </a:cubicBezTo>
                <a:cubicBezTo>
                  <a:pt x="1393160" y="684115"/>
                  <a:pt x="1393160" y="684115"/>
                  <a:pt x="1393160" y="684115"/>
                </a:cubicBezTo>
                <a:cubicBezTo>
                  <a:pt x="1402113" y="681407"/>
                  <a:pt x="1402113" y="681407"/>
                  <a:pt x="1402113" y="681407"/>
                </a:cubicBezTo>
                <a:cubicBezTo>
                  <a:pt x="1390580" y="695425"/>
                  <a:pt x="1390580" y="695425"/>
                  <a:pt x="1390580" y="695425"/>
                </a:cubicBezTo>
                <a:cubicBezTo>
                  <a:pt x="1392943" y="700727"/>
                  <a:pt x="1392943" y="700727"/>
                  <a:pt x="1392943" y="700727"/>
                </a:cubicBezTo>
                <a:close/>
                <a:moveTo>
                  <a:pt x="1851351" y="147667"/>
                </a:moveTo>
                <a:cubicBezTo>
                  <a:pt x="1851351" y="147667"/>
                  <a:pt x="1851351" y="147667"/>
                  <a:pt x="1850349" y="146842"/>
                </a:cubicBezTo>
                <a:lnTo>
                  <a:pt x="1846275" y="143491"/>
                </a:lnTo>
                <a:lnTo>
                  <a:pt x="1849013" y="142910"/>
                </a:lnTo>
                <a:cubicBezTo>
                  <a:pt x="1852001" y="142535"/>
                  <a:pt x="1854056" y="142337"/>
                  <a:pt x="1852642" y="142012"/>
                </a:cubicBezTo>
                <a:cubicBezTo>
                  <a:pt x="1852642" y="142012"/>
                  <a:pt x="1852642" y="142012"/>
                  <a:pt x="1851351" y="147667"/>
                </a:cubicBezTo>
                <a:close/>
                <a:moveTo>
                  <a:pt x="1376569" y="733752"/>
                </a:moveTo>
                <a:lnTo>
                  <a:pt x="1376416" y="733777"/>
                </a:lnTo>
                <a:cubicBezTo>
                  <a:pt x="1376119" y="733690"/>
                  <a:pt x="1376303" y="733212"/>
                  <a:pt x="1377538" y="731710"/>
                </a:cubicBezTo>
                <a:cubicBezTo>
                  <a:pt x="1377538" y="731710"/>
                  <a:pt x="1377538" y="731710"/>
                  <a:pt x="1376965" y="732917"/>
                </a:cubicBezTo>
                <a:close/>
                <a:moveTo>
                  <a:pt x="1363256" y="757776"/>
                </a:moveTo>
                <a:lnTo>
                  <a:pt x="1362305" y="757376"/>
                </a:lnTo>
                <a:cubicBezTo>
                  <a:pt x="1362511" y="757126"/>
                  <a:pt x="1363425" y="757038"/>
                  <a:pt x="1363425" y="757038"/>
                </a:cubicBezTo>
                <a:close/>
                <a:moveTo>
                  <a:pt x="1353793" y="771651"/>
                </a:moveTo>
                <a:lnTo>
                  <a:pt x="1351191" y="774205"/>
                </a:lnTo>
                <a:cubicBezTo>
                  <a:pt x="1347803" y="777557"/>
                  <a:pt x="1355043" y="770291"/>
                  <a:pt x="1353539" y="769053"/>
                </a:cubicBezTo>
                <a:cubicBezTo>
                  <a:pt x="1353539" y="769053"/>
                  <a:pt x="1353539" y="769053"/>
                  <a:pt x="1353628" y="769966"/>
                </a:cubicBezTo>
                <a:close/>
                <a:moveTo>
                  <a:pt x="1365430" y="758688"/>
                </a:moveTo>
                <a:lnTo>
                  <a:pt x="1362730" y="760083"/>
                </a:lnTo>
                <a:lnTo>
                  <a:pt x="1363102" y="758452"/>
                </a:lnTo>
                <a:lnTo>
                  <a:pt x="1363256" y="757776"/>
                </a:lnTo>
                <a:close/>
                <a:moveTo>
                  <a:pt x="1361519" y="765391"/>
                </a:moveTo>
                <a:lnTo>
                  <a:pt x="1359251" y="766197"/>
                </a:lnTo>
                <a:cubicBezTo>
                  <a:pt x="1359574" y="764783"/>
                  <a:pt x="1360823" y="762243"/>
                  <a:pt x="1362139" y="760388"/>
                </a:cubicBezTo>
                <a:lnTo>
                  <a:pt x="1362730" y="760083"/>
                </a:lnTo>
                <a:close/>
                <a:moveTo>
                  <a:pt x="1408627" y="710273"/>
                </a:moveTo>
                <a:cubicBezTo>
                  <a:pt x="1408627" y="710273"/>
                  <a:pt x="1408627" y="710273"/>
                  <a:pt x="1406264" y="704971"/>
                </a:cubicBezTo>
                <a:lnTo>
                  <a:pt x="1407204" y="703341"/>
                </a:lnTo>
                <a:close/>
                <a:moveTo>
                  <a:pt x="1432553" y="686303"/>
                </a:moveTo>
                <a:lnTo>
                  <a:pt x="1431493" y="686657"/>
                </a:lnTo>
                <a:lnTo>
                  <a:pt x="1431345" y="685728"/>
                </a:lnTo>
                <a:lnTo>
                  <a:pt x="1433388" y="684982"/>
                </a:lnTo>
                <a:close/>
                <a:moveTo>
                  <a:pt x="1433125" y="696847"/>
                </a:moveTo>
                <a:cubicBezTo>
                  <a:pt x="1430762" y="691545"/>
                  <a:pt x="1430762" y="691545"/>
                  <a:pt x="1430762" y="691545"/>
                </a:cubicBezTo>
                <a:cubicBezTo>
                  <a:pt x="1427466" y="695550"/>
                  <a:pt x="1427466" y="695550"/>
                  <a:pt x="1427466" y="695550"/>
                </a:cubicBezTo>
                <a:cubicBezTo>
                  <a:pt x="1429829" y="700853"/>
                  <a:pt x="1429829" y="700853"/>
                  <a:pt x="1429829" y="700853"/>
                </a:cubicBezTo>
                <a:cubicBezTo>
                  <a:pt x="1426176" y="701205"/>
                  <a:pt x="1426176" y="701205"/>
                  <a:pt x="1426176" y="701205"/>
                </a:cubicBezTo>
                <a:cubicBezTo>
                  <a:pt x="1426751" y="688245"/>
                  <a:pt x="1426751" y="688245"/>
                  <a:pt x="1426751" y="688245"/>
                </a:cubicBezTo>
                <a:lnTo>
                  <a:pt x="1431493" y="686657"/>
                </a:lnTo>
                <a:close/>
                <a:moveTo>
                  <a:pt x="1914834" y="111956"/>
                </a:moveTo>
                <a:cubicBezTo>
                  <a:pt x="1914400" y="113697"/>
                  <a:pt x="1913598" y="114927"/>
                  <a:pt x="1912595" y="114102"/>
                </a:cubicBezTo>
                <a:cubicBezTo>
                  <a:pt x="1912595" y="114102"/>
                  <a:pt x="1912595" y="114102"/>
                  <a:pt x="1912506" y="113189"/>
                </a:cubicBezTo>
                <a:lnTo>
                  <a:pt x="1911961" y="107630"/>
                </a:lnTo>
                <a:lnTo>
                  <a:pt x="1914870" y="106739"/>
                </a:lnTo>
                <a:cubicBezTo>
                  <a:pt x="1915336" y="107961"/>
                  <a:pt x="1915269" y="110215"/>
                  <a:pt x="1914834" y="111956"/>
                </a:cubicBezTo>
                <a:close/>
                <a:moveTo>
                  <a:pt x="1924230" y="101121"/>
                </a:moveTo>
                <a:lnTo>
                  <a:pt x="1923933" y="101025"/>
                </a:lnTo>
                <a:cubicBezTo>
                  <a:pt x="1923434" y="99460"/>
                  <a:pt x="1924444" y="96827"/>
                  <a:pt x="1924392" y="99828"/>
                </a:cubicBezTo>
                <a:close/>
                <a:moveTo>
                  <a:pt x="1926134" y="101734"/>
                </a:moveTo>
                <a:cubicBezTo>
                  <a:pt x="1926134" y="101734"/>
                  <a:pt x="1926134" y="101734"/>
                  <a:pt x="1924263" y="101454"/>
                </a:cubicBezTo>
                <a:lnTo>
                  <a:pt x="1924190" y="101443"/>
                </a:lnTo>
                <a:lnTo>
                  <a:pt x="1924230" y="101121"/>
                </a:lnTo>
                <a:close/>
                <a:moveTo>
                  <a:pt x="1911663" y="123409"/>
                </a:moveTo>
                <a:cubicBezTo>
                  <a:pt x="1911663" y="123409"/>
                  <a:pt x="1911663" y="123409"/>
                  <a:pt x="1910750" y="123498"/>
                </a:cubicBezTo>
                <a:lnTo>
                  <a:pt x="1908746" y="123691"/>
                </a:lnTo>
                <a:lnTo>
                  <a:pt x="1909651" y="122167"/>
                </a:lnTo>
                <a:cubicBezTo>
                  <a:pt x="1923198" y="99108"/>
                  <a:pt x="1905583" y="127223"/>
                  <a:pt x="1911663" y="123409"/>
                </a:cubicBezTo>
                <a:close/>
                <a:moveTo>
                  <a:pt x="1300736" y="870012"/>
                </a:moveTo>
                <a:cubicBezTo>
                  <a:pt x="1300736" y="870012"/>
                  <a:pt x="1300736" y="870012"/>
                  <a:pt x="1299662" y="870807"/>
                </a:cubicBezTo>
                <a:lnTo>
                  <a:pt x="1299472" y="870948"/>
                </a:lnTo>
                <a:lnTo>
                  <a:pt x="1300456" y="869882"/>
                </a:lnTo>
                <a:close/>
                <a:moveTo>
                  <a:pt x="1860260" y="196902"/>
                </a:moveTo>
                <a:lnTo>
                  <a:pt x="1859949" y="196336"/>
                </a:lnTo>
                <a:lnTo>
                  <a:pt x="1860244" y="196122"/>
                </a:lnTo>
                <a:close/>
                <a:moveTo>
                  <a:pt x="1321939" y="860591"/>
                </a:moveTo>
                <a:cubicBezTo>
                  <a:pt x="1314991" y="864949"/>
                  <a:pt x="1311516" y="867128"/>
                  <a:pt x="1309779" y="868217"/>
                </a:cubicBezTo>
                <a:lnTo>
                  <a:pt x="1309076" y="868658"/>
                </a:lnTo>
                <a:lnTo>
                  <a:pt x="1304032" y="866007"/>
                </a:lnTo>
                <a:lnTo>
                  <a:pt x="1300456" y="869882"/>
                </a:lnTo>
                <a:lnTo>
                  <a:pt x="1293736" y="866771"/>
                </a:lnTo>
                <a:cubicBezTo>
                  <a:pt x="1290978" y="864502"/>
                  <a:pt x="1291534" y="860762"/>
                  <a:pt x="1306612" y="854697"/>
                </a:cubicBezTo>
                <a:cubicBezTo>
                  <a:pt x="1310840" y="841384"/>
                  <a:pt x="1310840" y="841384"/>
                  <a:pt x="1310840" y="841384"/>
                </a:cubicBezTo>
                <a:cubicBezTo>
                  <a:pt x="1314135" y="837379"/>
                  <a:pt x="1314135" y="837379"/>
                  <a:pt x="1314135" y="837379"/>
                </a:cubicBezTo>
                <a:cubicBezTo>
                  <a:pt x="1312487" y="839382"/>
                  <a:pt x="1312845" y="843034"/>
                  <a:pt x="1316498" y="842682"/>
                </a:cubicBezTo>
                <a:cubicBezTo>
                  <a:pt x="1328249" y="812051"/>
                  <a:pt x="1328249" y="812051"/>
                  <a:pt x="1328249" y="812051"/>
                </a:cubicBezTo>
                <a:cubicBezTo>
                  <a:pt x="1337777" y="796383"/>
                  <a:pt x="1337777" y="796383"/>
                  <a:pt x="1337777" y="796383"/>
                </a:cubicBezTo>
                <a:cubicBezTo>
                  <a:pt x="1341430" y="796031"/>
                  <a:pt x="1341430" y="796031"/>
                  <a:pt x="1341430" y="796031"/>
                </a:cubicBezTo>
                <a:cubicBezTo>
                  <a:pt x="1345658" y="782718"/>
                  <a:pt x="1345658" y="782718"/>
                  <a:pt x="1345658" y="782718"/>
                </a:cubicBezTo>
                <a:cubicBezTo>
                  <a:pt x="1354254" y="776358"/>
                  <a:pt x="1354254" y="776358"/>
                  <a:pt x="1354254" y="776358"/>
                </a:cubicBezTo>
                <a:lnTo>
                  <a:pt x="1353793" y="771651"/>
                </a:lnTo>
                <a:lnTo>
                  <a:pt x="1358839" y="766698"/>
                </a:lnTo>
                <a:cubicBezTo>
                  <a:pt x="1360845" y="768348"/>
                  <a:pt x="1360845" y="768348"/>
                  <a:pt x="1360845" y="768348"/>
                </a:cubicBezTo>
                <a:lnTo>
                  <a:pt x="1361519" y="765391"/>
                </a:lnTo>
                <a:lnTo>
                  <a:pt x="1361924" y="765248"/>
                </a:lnTo>
                <a:cubicBezTo>
                  <a:pt x="1364315" y="762597"/>
                  <a:pt x="1368492" y="757009"/>
                  <a:pt x="1375316" y="746672"/>
                </a:cubicBezTo>
                <a:cubicBezTo>
                  <a:pt x="1370016" y="749027"/>
                  <a:pt x="1370016" y="749027"/>
                  <a:pt x="1370016" y="749027"/>
                </a:cubicBezTo>
                <a:cubicBezTo>
                  <a:pt x="1367653" y="743725"/>
                  <a:pt x="1367653" y="743725"/>
                  <a:pt x="1367653" y="743725"/>
                </a:cubicBezTo>
                <a:cubicBezTo>
                  <a:pt x="1372953" y="741370"/>
                  <a:pt x="1372953" y="741370"/>
                  <a:pt x="1372953" y="741370"/>
                </a:cubicBezTo>
                <a:lnTo>
                  <a:pt x="1376569" y="733752"/>
                </a:lnTo>
                <a:lnTo>
                  <a:pt x="1378174" y="733492"/>
                </a:lnTo>
                <a:cubicBezTo>
                  <a:pt x="1379544" y="733359"/>
                  <a:pt x="1380547" y="734184"/>
                  <a:pt x="1376606" y="741017"/>
                </a:cubicBezTo>
                <a:cubicBezTo>
                  <a:pt x="1383554" y="736660"/>
                  <a:pt x="1383554" y="736660"/>
                  <a:pt x="1383554" y="736660"/>
                </a:cubicBezTo>
                <a:lnTo>
                  <a:pt x="1387138" y="725377"/>
                </a:lnTo>
                <a:lnTo>
                  <a:pt x="1389832" y="725453"/>
                </a:lnTo>
                <a:cubicBezTo>
                  <a:pt x="1388874" y="725085"/>
                  <a:pt x="1386958" y="724348"/>
                  <a:pt x="1387782" y="723347"/>
                </a:cubicBezTo>
                <a:cubicBezTo>
                  <a:pt x="1387782" y="723347"/>
                  <a:pt x="1387782" y="723347"/>
                  <a:pt x="1387254" y="725011"/>
                </a:cubicBezTo>
                <a:lnTo>
                  <a:pt x="1387138" y="725377"/>
                </a:lnTo>
                <a:lnTo>
                  <a:pt x="1386135" y="725349"/>
                </a:lnTo>
                <a:cubicBezTo>
                  <a:pt x="1383772" y="720047"/>
                  <a:pt x="1383772" y="720047"/>
                  <a:pt x="1383772" y="720047"/>
                </a:cubicBezTo>
                <a:cubicBezTo>
                  <a:pt x="1396953" y="704026"/>
                  <a:pt x="1396953" y="704026"/>
                  <a:pt x="1396953" y="704026"/>
                </a:cubicBezTo>
                <a:cubicBezTo>
                  <a:pt x="1398958" y="705676"/>
                  <a:pt x="1394590" y="698724"/>
                  <a:pt x="1402611" y="705324"/>
                </a:cubicBezTo>
                <a:cubicBezTo>
                  <a:pt x="1403186" y="692364"/>
                  <a:pt x="1405114" y="730891"/>
                  <a:pt x="1402829" y="688711"/>
                </a:cubicBezTo>
                <a:cubicBezTo>
                  <a:pt x="1402113" y="681407"/>
                  <a:pt x="1402113" y="681407"/>
                  <a:pt x="1402113" y="681407"/>
                </a:cubicBezTo>
                <a:cubicBezTo>
                  <a:pt x="1412140" y="689656"/>
                  <a:pt x="1412140" y="689656"/>
                  <a:pt x="1412140" y="689656"/>
                </a:cubicBezTo>
                <a:cubicBezTo>
                  <a:pt x="1434134" y="650663"/>
                  <a:pt x="1434134" y="650663"/>
                  <a:pt x="1434134" y="650663"/>
                </a:cubicBezTo>
                <a:lnTo>
                  <a:pt x="1432579" y="647173"/>
                </a:lnTo>
                <a:lnTo>
                  <a:pt x="1441657" y="633345"/>
                </a:lnTo>
                <a:cubicBezTo>
                  <a:pt x="1429409" y="640058"/>
                  <a:pt x="1429409" y="640058"/>
                  <a:pt x="1429409" y="640058"/>
                </a:cubicBezTo>
                <a:cubicBezTo>
                  <a:pt x="1435999" y="632048"/>
                  <a:pt x="1435999" y="632048"/>
                  <a:pt x="1435999" y="632048"/>
                </a:cubicBezTo>
                <a:cubicBezTo>
                  <a:pt x="1440584" y="622388"/>
                  <a:pt x="1440584" y="622388"/>
                  <a:pt x="1440584" y="622388"/>
                </a:cubicBezTo>
                <a:cubicBezTo>
                  <a:pt x="1451543" y="621330"/>
                  <a:pt x="1451543" y="621330"/>
                  <a:pt x="1451543" y="621330"/>
                </a:cubicBezTo>
                <a:cubicBezTo>
                  <a:pt x="1455912" y="628282"/>
                  <a:pt x="1455912" y="628282"/>
                  <a:pt x="1455912" y="628282"/>
                </a:cubicBezTo>
                <a:cubicBezTo>
                  <a:pt x="1462502" y="620272"/>
                  <a:pt x="1462502" y="620272"/>
                  <a:pt x="1462502" y="620272"/>
                </a:cubicBezTo>
                <a:cubicBezTo>
                  <a:pt x="1460497" y="618622"/>
                  <a:pt x="1460497" y="618622"/>
                  <a:pt x="1460497" y="618622"/>
                </a:cubicBezTo>
                <a:cubicBezTo>
                  <a:pt x="1453191" y="619327"/>
                  <a:pt x="1453191" y="619327"/>
                  <a:pt x="1453191" y="619327"/>
                </a:cubicBezTo>
                <a:cubicBezTo>
                  <a:pt x="1460714" y="602010"/>
                  <a:pt x="1460714" y="602010"/>
                  <a:pt x="1460714" y="602010"/>
                </a:cubicBezTo>
                <a:cubicBezTo>
                  <a:pt x="1462362" y="600007"/>
                  <a:pt x="1466015" y="599654"/>
                  <a:pt x="1461647" y="592702"/>
                </a:cubicBezTo>
                <a:cubicBezTo>
                  <a:pt x="1457994" y="593055"/>
                  <a:pt x="1457994" y="593055"/>
                  <a:pt x="1457994" y="593055"/>
                </a:cubicBezTo>
                <a:cubicBezTo>
                  <a:pt x="1453051" y="599062"/>
                  <a:pt x="1453051" y="599062"/>
                  <a:pt x="1453051" y="599062"/>
                </a:cubicBezTo>
                <a:cubicBezTo>
                  <a:pt x="1453983" y="589755"/>
                  <a:pt x="1453983" y="589755"/>
                  <a:pt x="1453983" y="589755"/>
                </a:cubicBezTo>
                <a:cubicBezTo>
                  <a:pt x="1469528" y="579037"/>
                  <a:pt x="1469528" y="579037"/>
                  <a:pt x="1469528" y="579037"/>
                </a:cubicBezTo>
                <a:cubicBezTo>
                  <a:pt x="1467165" y="573735"/>
                  <a:pt x="1467165" y="573735"/>
                  <a:pt x="1467165" y="573735"/>
                </a:cubicBezTo>
                <a:cubicBezTo>
                  <a:pt x="1470460" y="569729"/>
                  <a:pt x="1465734" y="559125"/>
                  <a:pt x="1477051" y="561719"/>
                </a:cubicBezTo>
                <a:cubicBezTo>
                  <a:pt x="1476335" y="554414"/>
                  <a:pt x="1476335" y="554414"/>
                  <a:pt x="1476335" y="554414"/>
                </a:cubicBezTo>
                <a:cubicBezTo>
                  <a:pt x="1469030" y="555120"/>
                  <a:pt x="1469030" y="555120"/>
                  <a:pt x="1469030" y="555120"/>
                </a:cubicBezTo>
                <a:cubicBezTo>
                  <a:pt x="1482926" y="546404"/>
                  <a:pt x="1482926" y="546404"/>
                  <a:pt x="1482926" y="546404"/>
                </a:cubicBezTo>
                <a:cubicBezTo>
                  <a:pt x="1484574" y="544401"/>
                  <a:pt x="1489874" y="542046"/>
                  <a:pt x="1487511" y="536744"/>
                </a:cubicBezTo>
                <a:cubicBezTo>
                  <a:pt x="1481853" y="535447"/>
                  <a:pt x="1481853" y="535447"/>
                  <a:pt x="1481853" y="535447"/>
                </a:cubicBezTo>
                <a:cubicBezTo>
                  <a:pt x="1494460" y="532386"/>
                  <a:pt x="1494460" y="532386"/>
                  <a:pt x="1494460" y="532386"/>
                </a:cubicBezTo>
                <a:cubicBezTo>
                  <a:pt x="1496682" y="517424"/>
                  <a:pt x="1496682" y="517424"/>
                  <a:pt x="1496682" y="517424"/>
                </a:cubicBezTo>
                <a:cubicBezTo>
                  <a:pt x="1502698" y="522373"/>
                  <a:pt x="1502698" y="522373"/>
                  <a:pt x="1502698" y="522373"/>
                </a:cubicBezTo>
                <a:cubicBezTo>
                  <a:pt x="1504167" y="518545"/>
                  <a:pt x="1504901" y="516630"/>
                  <a:pt x="1505268" y="515673"/>
                </a:cubicBezTo>
                <a:cubicBezTo>
                  <a:pt x="1505313" y="516130"/>
                  <a:pt x="1505815" y="516542"/>
                  <a:pt x="1507641" y="516366"/>
                </a:cubicBezTo>
                <a:cubicBezTo>
                  <a:pt x="1509646" y="518016"/>
                  <a:pt x="1509646" y="518016"/>
                  <a:pt x="1509646" y="518016"/>
                </a:cubicBezTo>
                <a:cubicBezTo>
                  <a:pt x="1509864" y="501403"/>
                  <a:pt x="1509864" y="501403"/>
                  <a:pt x="1509864" y="501403"/>
                </a:cubicBezTo>
                <a:cubicBezTo>
                  <a:pt x="1518102" y="491390"/>
                  <a:pt x="1518102" y="491390"/>
                  <a:pt x="1518102" y="491390"/>
                </a:cubicBezTo>
                <a:cubicBezTo>
                  <a:pt x="1512444" y="490093"/>
                  <a:pt x="1512444" y="490093"/>
                  <a:pt x="1512444" y="490093"/>
                </a:cubicBezTo>
                <a:cubicBezTo>
                  <a:pt x="1514092" y="488091"/>
                  <a:pt x="1514092" y="488091"/>
                  <a:pt x="1514092" y="488091"/>
                </a:cubicBezTo>
                <a:cubicBezTo>
                  <a:pt x="1506428" y="485143"/>
                  <a:pt x="1506428" y="485143"/>
                  <a:pt x="1506428" y="485143"/>
                </a:cubicBezTo>
                <a:cubicBezTo>
                  <a:pt x="1527490" y="455458"/>
                  <a:pt x="1527490" y="455458"/>
                  <a:pt x="1527490" y="455458"/>
                </a:cubicBezTo>
                <a:cubicBezTo>
                  <a:pt x="1543609" y="431780"/>
                  <a:pt x="1543609" y="431780"/>
                  <a:pt x="1543609" y="431780"/>
                </a:cubicBezTo>
                <a:cubicBezTo>
                  <a:pt x="1547262" y="431427"/>
                  <a:pt x="1547262" y="431427"/>
                  <a:pt x="1547262" y="431427"/>
                </a:cubicBezTo>
                <a:cubicBezTo>
                  <a:pt x="1531858" y="462410"/>
                  <a:pt x="1531858" y="462410"/>
                  <a:pt x="1531858" y="462410"/>
                </a:cubicBezTo>
                <a:cubicBezTo>
                  <a:pt x="1528921" y="470068"/>
                  <a:pt x="1528921" y="470068"/>
                  <a:pt x="1528921" y="470068"/>
                </a:cubicBezTo>
                <a:cubicBezTo>
                  <a:pt x="1529278" y="473720"/>
                  <a:pt x="1529278" y="473720"/>
                  <a:pt x="1529278" y="473720"/>
                </a:cubicBezTo>
                <a:cubicBezTo>
                  <a:pt x="1537516" y="463707"/>
                  <a:pt x="1537516" y="463707"/>
                  <a:pt x="1537516" y="463707"/>
                </a:cubicBezTo>
                <a:cubicBezTo>
                  <a:pt x="1543175" y="465004"/>
                  <a:pt x="1543175" y="465004"/>
                  <a:pt x="1543175" y="465004"/>
                </a:cubicBezTo>
                <a:cubicBezTo>
                  <a:pt x="1550698" y="447686"/>
                  <a:pt x="1550698" y="447686"/>
                  <a:pt x="1550698" y="447686"/>
                </a:cubicBezTo>
                <a:cubicBezTo>
                  <a:pt x="1553993" y="443682"/>
                  <a:pt x="1553993" y="443682"/>
                  <a:pt x="1553993" y="443682"/>
                </a:cubicBezTo>
                <a:cubicBezTo>
                  <a:pt x="1556216" y="428719"/>
                  <a:pt x="1556216" y="428719"/>
                  <a:pt x="1556216" y="428719"/>
                </a:cubicBezTo>
                <a:cubicBezTo>
                  <a:pt x="1559869" y="428366"/>
                  <a:pt x="1559869" y="428366"/>
                  <a:pt x="1559869" y="428366"/>
                </a:cubicBezTo>
                <a:cubicBezTo>
                  <a:pt x="1564454" y="418706"/>
                  <a:pt x="1564454" y="418706"/>
                  <a:pt x="1564454" y="418706"/>
                </a:cubicBezTo>
                <a:cubicBezTo>
                  <a:pt x="1564454" y="418706"/>
                  <a:pt x="1563879" y="431666"/>
                  <a:pt x="1569755" y="416351"/>
                </a:cubicBezTo>
                <a:cubicBezTo>
                  <a:pt x="1574838" y="430608"/>
                  <a:pt x="1574838" y="430608"/>
                  <a:pt x="1574838" y="430608"/>
                </a:cubicBezTo>
                <a:cubicBezTo>
                  <a:pt x="1579423" y="420948"/>
                  <a:pt x="1579423" y="420948"/>
                  <a:pt x="1579423" y="420948"/>
                </a:cubicBezTo>
                <a:lnTo>
                  <a:pt x="1574674" y="412301"/>
                </a:lnTo>
                <a:lnTo>
                  <a:pt x="1577546" y="408542"/>
                </a:lnTo>
                <a:lnTo>
                  <a:pt x="1574525" y="408636"/>
                </a:lnTo>
                <a:lnTo>
                  <a:pt x="1575565" y="406879"/>
                </a:lnTo>
                <a:cubicBezTo>
                  <a:pt x="1577550" y="403875"/>
                  <a:pt x="1580357" y="399888"/>
                  <a:pt x="1584226" y="394676"/>
                </a:cubicBezTo>
                <a:cubicBezTo>
                  <a:pt x="1596475" y="387963"/>
                  <a:pt x="1596475" y="387963"/>
                  <a:pt x="1596475" y="387963"/>
                </a:cubicBezTo>
                <a:cubicBezTo>
                  <a:pt x="1602133" y="389260"/>
                  <a:pt x="1602133" y="389260"/>
                  <a:pt x="1602133" y="389260"/>
                </a:cubicBezTo>
                <a:cubicBezTo>
                  <a:pt x="1614957" y="369587"/>
                  <a:pt x="1614957" y="369587"/>
                  <a:pt x="1614957" y="369587"/>
                </a:cubicBezTo>
                <a:cubicBezTo>
                  <a:pt x="1609657" y="371942"/>
                  <a:pt x="1609657" y="371942"/>
                  <a:pt x="1609657" y="371942"/>
                </a:cubicBezTo>
                <a:cubicBezTo>
                  <a:pt x="1598123" y="385960"/>
                  <a:pt x="1598123" y="385960"/>
                  <a:pt x="1598123" y="385960"/>
                </a:cubicBezTo>
                <a:cubicBezTo>
                  <a:pt x="1596692" y="371350"/>
                  <a:pt x="1596692" y="371350"/>
                  <a:pt x="1596692" y="371350"/>
                </a:cubicBezTo>
                <a:cubicBezTo>
                  <a:pt x="1606221" y="355682"/>
                  <a:pt x="1606221" y="355682"/>
                  <a:pt x="1606221" y="355682"/>
                </a:cubicBezTo>
                <a:cubicBezTo>
                  <a:pt x="1606578" y="359335"/>
                  <a:pt x="1606578" y="359335"/>
                  <a:pt x="1606578" y="359335"/>
                </a:cubicBezTo>
                <a:cubicBezTo>
                  <a:pt x="1613527" y="354977"/>
                  <a:pt x="1613527" y="354977"/>
                  <a:pt x="1613527" y="354977"/>
                </a:cubicBezTo>
                <a:cubicBezTo>
                  <a:pt x="1621407" y="341312"/>
                  <a:pt x="1621407" y="341312"/>
                  <a:pt x="1621407" y="341312"/>
                </a:cubicBezTo>
                <a:cubicBezTo>
                  <a:pt x="1634588" y="325291"/>
                  <a:pt x="1634588" y="325291"/>
                  <a:pt x="1634588" y="325291"/>
                </a:cubicBezTo>
                <a:cubicBezTo>
                  <a:pt x="1649775" y="310921"/>
                  <a:pt x="1649775" y="310921"/>
                  <a:pt x="1649775" y="310921"/>
                </a:cubicBezTo>
                <a:cubicBezTo>
                  <a:pt x="1662241" y="287595"/>
                  <a:pt x="1662241" y="287595"/>
                  <a:pt x="1662241" y="287595"/>
                </a:cubicBezTo>
                <a:cubicBezTo>
                  <a:pt x="1669190" y="283237"/>
                  <a:pt x="1669190" y="283237"/>
                  <a:pt x="1669190" y="283237"/>
                </a:cubicBezTo>
                <a:cubicBezTo>
                  <a:pt x="1670480" y="277582"/>
                  <a:pt x="1670480" y="277582"/>
                  <a:pt x="1670480" y="277582"/>
                </a:cubicBezTo>
                <a:cubicBezTo>
                  <a:pt x="1683661" y="261562"/>
                  <a:pt x="1683661" y="261562"/>
                  <a:pt x="1683661" y="261562"/>
                </a:cubicBezTo>
                <a:cubicBezTo>
                  <a:pt x="1678360" y="263917"/>
                  <a:pt x="1677070" y="269572"/>
                  <a:pt x="1677428" y="273225"/>
                </a:cubicBezTo>
                <a:cubicBezTo>
                  <a:pt x="1681403" y="271458"/>
                  <a:pt x="1676111" y="280956"/>
                  <a:pt x="1679472" y="278212"/>
                </a:cubicBezTo>
                <a:lnTo>
                  <a:pt x="1685598" y="271388"/>
                </a:lnTo>
                <a:lnTo>
                  <a:pt x="1685603" y="271399"/>
                </a:lnTo>
                <a:cubicBezTo>
                  <a:pt x="1685834" y="275524"/>
                  <a:pt x="1684625" y="280826"/>
                  <a:pt x="1695910" y="254849"/>
                </a:cubicBezTo>
                <a:cubicBezTo>
                  <a:pt x="1706153" y="246486"/>
                  <a:pt x="1706153" y="246486"/>
                  <a:pt x="1706153" y="246486"/>
                </a:cubicBezTo>
                <a:lnTo>
                  <a:pt x="1706094" y="247366"/>
                </a:lnTo>
                <a:lnTo>
                  <a:pt x="1705841" y="248590"/>
                </a:lnTo>
                <a:cubicBezTo>
                  <a:pt x="1705667" y="249759"/>
                  <a:pt x="1705781" y="249748"/>
                  <a:pt x="1705965" y="249270"/>
                </a:cubicBezTo>
                <a:lnTo>
                  <a:pt x="1706094" y="247366"/>
                </a:lnTo>
                <a:lnTo>
                  <a:pt x="1707444" y="240831"/>
                </a:lnTo>
                <a:cubicBezTo>
                  <a:pt x="1698132" y="239887"/>
                  <a:pt x="1698132" y="239887"/>
                  <a:pt x="1698132" y="239887"/>
                </a:cubicBezTo>
                <a:cubicBezTo>
                  <a:pt x="1699423" y="234231"/>
                  <a:pt x="1699423" y="234231"/>
                  <a:pt x="1699423" y="234231"/>
                </a:cubicBezTo>
                <a:cubicBezTo>
                  <a:pt x="1702718" y="230226"/>
                  <a:pt x="1702718" y="230226"/>
                  <a:pt x="1702718" y="230226"/>
                </a:cubicBezTo>
                <a:lnTo>
                  <a:pt x="1704129" y="230550"/>
                </a:lnTo>
                <a:lnTo>
                  <a:pt x="1702594" y="233378"/>
                </a:lnTo>
                <a:cubicBezTo>
                  <a:pt x="1698073" y="246345"/>
                  <a:pt x="1710416" y="238240"/>
                  <a:pt x="1708376" y="231524"/>
                </a:cubicBezTo>
                <a:lnTo>
                  <a:pt x="1704129" y="230550"/>
                </a:lnTo>
                <a:lnTo>
                  <a:pt x="1713894" y="212556"/>
                </a:lnTo>
                <a:cubicBezTo>
                  <a:pt x="1716832" y="204898"/>
                  <a:pt x="1716832" y="204898"/>
                  <a:pt x="1716832" y="204898"/>
                </a:cubicBezTo>
                <a:cubicBezTo>
                  <a:pt x="1721775" y="198891"/>
                  <a:pt x="1721775" y="198891"/>
                  <a:pt x="1721775" y="198891"/>
                </a:cubicBezTo>
                <a:cubicBezTo>
                  <a:pt x="1720484" y="204546"/>
                  <a:pt x="1720484" y="204546"/>
                  <a:pt x="1720484" y="204546"/>
                </a:cubicBezTo>
                <a:cubicBezTo>
                  <a:pt x="1738034" y="195478"/>
                  <a:pt x="1738034" y="195478"/>
                  <a:pt x="1738034" y="195478"/>
                </a:cubicBezTo>
                <a:cubicBezTo>
                  <a:pt x="1742977" y="189470"/>
                  <a:pt x="1742977" y="189470"/>
                  <a:pt x="1742977" y="189470"/>
                </a:cubicBezTo>
                <a:cubicBezTo>
                  <a:pt x="1744982" y="191120"/>
                  <a:pt x="1744982" y="191120"/>
                  <a:pt x="1744982" y="191120"/>
                </a:cubicBezTo>
                <a:cubicBezTo>
                  <a:pt x="1743692" y="196775"/>
                  <a:pt x="1743692" y="196775"/>
                  <a:pt x="1743692" y="196775"/>
                </a:cubicBezTo>
                <a:cubicBezTo>
                  <a:pt x="1750640" y="192417"/>
                  <a:pt x="1750640" y="192417"/>
                  <a:pt x="1750640" y="192417"/>
                </a:cubicBezTo>
                <a:cubicBezTo>
                  <a:pt x="1746272" y="185465"/>
                  <a:pt x="1746272" y="185465"/>
                  <a:pt x="1746272" y="185465"/>
                </a:cubicBezTo>
                <a:cubicBezTo>
                  <a:pt x="1747920" y="183462"/>
                  <a:pt x="1744982" y="191120"/>
                  <a:pt x="1751573" y="183109"/>
                </a:cubicBezTo>
                <a:cubicBezTo>
                  <a:pt x="1751930" y="186762"/>
                  <a:pt x="1751930" y="186762"/>
                  <a:pt x="1751930" y="186762"/>
                </a:cubicBezTo>
                <a:cubicBezTo>
                  <a:pt x="1753936" y="188412"/>
                  <a:pt x="1753936" y="188412"/>
                  <a:pt x="1753936" y="188412"/>
                </a:cubicBezTo>
                <a:cubicBezTo>
                  <a:pt x="1756516" y="177102"/>
                  <a:pt x="1756516" y="177102"/>
                  <a:pt x="1756516" y="177102"/>
                </a:cubicBezTo>
                <a:cubicBezTo>
                  <a:pt x="1758879" y="182404"/>
                  <a:pt x="1758879" y="182404"/>
                  <a:pt x="1758879" y="182404"/>
                </a:cubicBezTo>
                <a:cubicBezTo>
                  <a:pt x="1765112" y="170741"/>
                  <a:pt x="1765112" y="170741"/>
                  <a:pt x="1765112" y="170741"/>
                </a:cubicBezTo>
                <a:cubicBezTo>
                  <a:pt x="1762749" y="165439"/>
                  <a:pt x="1762749" y="165439"/>
                  <a:pt x="1762749" y="165439"/>
                </a:cubicBezTo>
                <a:cubicBezTo>
                  <a:pt x="1769697" y="161081"/>
                  <a:pt x="1762531" y="182052"/>
                  <a:pt x="1770055" y="164734"/>
                </a:cubicBezTo>
                <a:cubicBezTo>
                  <a:pt x="1767334" y="155779"/>
                  <a:pt x="1767334" y="155779"/>
                  <a:pt x="1767334" y="155779"/>
                </a:cubicBezTo>
                <a:cubicBezTo>
                  <a:pt x="1769340" y="157429"/>
                  <a:pt x="1769340" y="157429"/>
                  <a:pt x="1769340" y="157429"/>
                </a:cubicBezTo>
                <a:cubicBezTo>
                  <a:pt x="1768624" y="150124"/>
                  <a:pt x="1768624" y="150124"/>
                  <a:pt x="1768624" y="150124"/>
                </a:cubicBezTo>
                <a:cubicBezTo>
                  <a:pt x="1771345" y="159079"/>
                  <a:pt x="1771345" y="159079"/>
                  <a:pt x="1771345" y="159079"/>
                </a:cubicBezTo>
                <a:cubicBezTo>
                  <a:pt x="1782304" y="158021"/>
                  <a:pt x="1782304" y="158021"/>
                  <a:pt x="1782304" y="158021"/>
                </a:cubicBezTo>
                <a:cubicBezTo>
                  <a:pt x="1783236" y="148714"/>
                  <a:pt x="1783236" y="148714"/>
                  <a:pt x="1783236" y="148714"/>
                </a:cubicBezTo>
                <a:cubicBezTo>
                  <a:pt x="1782879" y="145061"/>
                  <a:pt x="1782879" y="145061"/>
                  <a:pt x="1779583" y="149066"/>
                </a:cubicBezTo>
                <a:cubicBezTo>
                  <a:pt x="1777578" y="147416"/>
                  <a:pt x="1777578" y="147416"/>
                  <a:pt x="1779225" y="145414"/>
                </a:cubicBezTo>
                <a:cubicBezTo>
                  <a:pt x="1784526" y="143058"/>
                  <a:pt x="1784526" y="143058"/>
                  <a:pt x="1784526" y="143058"/>
                </a:cubicBezTo>
                <a:cubicBezTo>
                  <a:pt x="1785816" y="137403"/>
                  <a:pt x="1785816" y="137403"/>
                  <a:pt x="1785816" y="137403"/>
                </a:cubicBezTo>
                <a:cubicBezTo>
                  <a:pt x="1781806" y="134103"/>
                  <a:pt x="1781806" y="134103"/>
                  <a:pt x="1781806" y="134103"/>
                </a:cubicBezTo>
                <a:cubicBezTo>
                  <a:pt x="1779801" y="132454"/>
                  <a:pt x="1779801" y="132454"/>
                  <a:pt x="1779801" y="132454"/>
                </a:cubicBezTo>
                <a:cubicBezTo>
                  <a:pt x="1783096" y="128448"/>
                  <a:pt x="1783096" y="128448"/>
                  <a:pt x="1783096" y="128448"/>
                </a:cubicBezTo>
                <a:cubicBezTo>
                  <a:pt x="1791117" y="135048"/>
                  <a:pt x="1791117" y="135048"/>
                  <a:pt x="1791117" y="135048"/>
                </a:cubicBezTo>
                <a:cubicBezTo>
                  <a:pt x="1799713" y="128688"/>
                  <a:pt x="1799713" y="128688"/>
                  <a:pt x="1799713" y="128688"/>
                </a:cubicBezTo>
                <a:cubicBezTo>
                  <a:pt x="1791832" y="142353"/>
                  <a:pt x="1791832" y="142353"/>
                  <a:pt x="1791832" y="142353"/>
                </a:cubicBezTo>
                <a:cubicBezTo>
                  <a:pt x="1797848" y="147302"/>
                  <a:pt x="1794987" y="118083"/>
                  <a:pt x="1796200" y="149305"/>
                </a:cubicBezTo>
                <a:cubicBezTo>
                  <a:pt x="1797848" y="147302"/>
                  <a:pt x="1797848" y="147302"/>
                  <a:pt x="1797848" y="147302"/>
                </a:cubicBezTo>
                <a:cubicBezTo>
                  <a:pt x="1807159" y="148247"/>
                  <a:pt x="1807159" y="148247"/>
                  <a:pt x="1807159" y="148247"/>
                </a:cubicBezTo>
                <a:lnTo>
                  <a:pt x="1809766" y="150392"/>
                </a:lnTo>
                <a:lnTo>
                  <a:pt x="1808150" y="151896"/>
                </a:lnTo>
                <a:cubicBezTo>
                  <a:pt x="1806267" y="154440"/>
                  <a:pt x="1803988" y="158232"/>
                  <a:pt x="1801283" y="163562"/>
                </a:cubicBezTo>
                <a:cubicBezTo>
                  <a:pt x="1797630" y="163915"/>
                  <a:pt x="1797630" y="163915"/>
                  <a:pt x="1797630" y="163915"/>
                </a:cubicBezTo>
                <a:cubicBezTo>
                  <a:pt x="1799993" y="169217"/>
                  <a:pt x="1799993" y="169217"/>
                  <a:pt x="1799993" y="169217"/>
                </a:cubicBezTo>
                <a:cubicBezTo>
                  <a:pt x="1786097" y="177933"/>
                  <a:pt x="1786097" y="177933"/>
                  <a:pt x="1786097" y="177933"/>
                </a:cubicBezTo>
                <a:cubicBezTo>
                  <a:pt x="1784091" y="176283"/>
                  <a:pt x="1784091" y="176283"/>
                  <a:pt x="1784091" y="176283"/>
                </a:cubicBezTo>
                <a:cubicBezTo>
                  <a:pt x="1780221" y="193248"/>
                  <a:pt x="1780221" y="193248"/>
                  <a:pt x="1780221" y="193248"/>
                </a:cubicBezTo>
                <a:cubicBezTo>
                  <a:pt x="1787885" y="196195"/>
                  <a:pt x="1787885" y="196195"/>
                  <a:pt x="1787885" y="196195"/>
                </a:cubicBezTo>
                <a:cubicBezTo>
                  <a:pt x="1777641" y="204558"/>
                  <a:pt x="1777641" y="204558"/>
                  <a:pt x="1777641" y="204558"/>
                </a:cubicBezTo>
                <a:cubicBezTo>
                  <a:pt x="1777999" y="208210"/>
                  <a:pt x="1777999" y="208210"/>
                  <a:pt x="1777999" y="208210"/>
                </a:cubicBezTo>
                <a:cubicBezTo>
                  <a:pt x="1778356" y="211863"/>
                  <a:pt x="1778356" y="211863"/>
                  <a:pt x="1778356" y="211863"/>
                </a:cubicBezTo>
                <a:cubicBezTo>
                  <a:pt x="1778356" y="211863"/>
                  <a:pt x="1773056" y="214218"/>
                  <a:pt x="1776351" y="210213"/>
                </a:cubicBezTo>
                <a:cubicBezTo>
                  <a:pt x="1771051" y="212568"/>
                  <a:pt x="1771051" y="212568"/>
                  <a:pt x="1771051" y="212568"/>
                </a:cubicBezTo>
                <a:cubicBezTo>
                  <a:pt x="1773056" y="214218"/>
                  <a:pt x="1773056" y="214218"/>
                  <a:pt x="1773056" y="214218"/>
                </a:cubicBezTo>
                <a:cubicBezTo>
                  <a:pt x="1763745" y="213273"/>
                  <a:pt x="1763745" y="213273"/>
                  <a:pt x="1763745" y="213273"/>
                </a:cubicBezTo>
                <a:cubicBezTo>
                  <a:pt x="1745045" y="248262"/>
                  <a:pt x="1745045" y="248262"/>
                  <a:pt x="1745045" y="248262"/>
                </a:cubicBezTo>
                <a:cubicBezTo>
                  <a:pt x="1744688" y="244609"/>
                  <a:pt x="1744688" y="244609"/>
                  <a:pt x="1744688" y="244609"/>
                </a:cubicBezTo>
                <a:cubicBezTo>
                  <a:pt x="1750563" y="229294"/>
                  <a:pt x="1750563" y="229294"/>
                  <a:pt x="1750563" y="229294"/>
                </a:cubicBezTo>
                <a:cubicBezTo>
                  <a:pt x="1756439" y="213979"/>
                  <a:pt x="1756439" y="213979"/>
                  <a:pt x="1756439" y="213979"/>
                </a:cubicBezTo>
                <a:cubicBezTo>
                  <a:pt x="1752428" y="210679"/>
                  <a:pt x="1752428" y="210679"/>
                  <a:pt x="1752428" y="210679"/>
                </a:cubicBezTo>
                <a:lnTo>
                  <a:pt x="1749073" y="213343"/>
                </a:lnTo>
                <a:lnTo>
                  <a:pt x="1749254" y="212961"/>
                </a:lnTo>
                <a:lnTo>
                  <a:pt x="1754076" y="208677"/>
                </a:lnTo>
                <a:cubicBezTo>
                  <a:pt x="1752071" y="207027"/>
                  <a:pt x="1752071" y="207027"/>
                  <a:pt x="1752071" y="207027"/>
                </a:cubicBezTo>
                <a:lnTo>
                  <a:pt x="1749254" y="212961"/>
                </a:lnTo>
                <a:lnTo>
                  <a:pt x="1748802" y="213363"/>
                </a:lnTo>
                <a:cubicBezTo>
                  <a:pt x="1748090" y="214036"/>
                  <a:pt x="1748256" y="213963"/>
                  <a:pt x="1748793" y="213565"/>
                </a:cubicBezTo>
                <a:lnTo>
                  <a:pt x="1749073" y="213343"/>
                </a:lnTo>
                <a:lnTo>
                  <a:pt x="1748058" y="215479"/>
                </a:lnTo>
                <a:cubicBezTo>
                  <a:pt x="1747485" y="216687"/>
                  <a:pt x="1747485" y="216687"/>
                  <a:pt x="1747485" y="216687"/>
                </a:cubicBezTo>
                <a:cubicBezTo>
                  <a:pt x="1733946" y="229055"/>
                  <a:pt x="1733946" y="229055"/>
                  <a:pt x="1733946" y="229055"/>
                </a:cubicBezTo>
                <a:cubicBezTo>
                  <a:pt x="1730076" y="246020"/>
                  <a:pt x="1730076" y="246020"/>
                  <a:pt x="1730076" y="246020"/>
                </a:cubicBezTo>
                <a:cubicBezTo>
                  <a:pt x="1725133" y="252028"/>
                  <a:pt x="1725133" y="252028"/>
                  <a:pt x="1725133" y="252028"/>
                </a:cubicBezTo>
                <a:cubicBezTo>
                  <a:pt x="1728211" y="264635"/>
                  <a:pt x="1728211" y="264635"/>
                  <a:pt x="1728211" y="264635"/>
                </a:cubicBezTo>
                <a:cubicBezTo>
                  <a:pt x="1722910" y="266990"/>
                  <a:pt x="1722910" y="266990"/>
                  <a:pt x="1722910" y="266990"/>
                </a:cubicBezTo>
                <a:cubicBezTo>
                  <a:pt x="1713382" y="282658"/>
                  <a:pt x="1713382" y="282658"/>
                  <a:pt x="1713382" y="282658"/>
                </a:cubicBezTo>
                <a:cubicBezTo>
                  <a:pt x="1709014" y="275706"/>
                  <a:pt x="1709014" y="275706"/>
                  <a:pt x="1709014" y="275706"/>
                </a:cubicBezTo>
                <a:cubicBezTo>
                  <a:pt x="1713024" y="279005"/>
                  <a:pt x="1713024" y="279005"/>
                  <a:pt x="1713024" y="279005"/>
                </a:cubicBezTo>
                <a:cubicBezTo>
                  <a:pt x="1717610" y="269345"/>
                  <a:pt x="1717610" y="269345"/>
                  <a:pt x="1717610" y="269345"/>
                </a:cubicBezTo>
                <a:cubicBezTo>
                  <a:pt x="1716537" y="258388"/>
                  <a:pt x="1716537" y="258388"/>
                  <a:pt x="1716537" y="258388"/>
                </a:cubicBezTo>
                <a:cubicBezTo>
                  <a:pt x="1716537" y="258388"/>
                  <a:pt x="1712527" y="255088"/>
                  <a:pt x="1720190" y="258035"/>
                </a:cubicBezTo>
                <a:cubicBezTo>
                  <a:pt x="1714174" y="253086"/>
                  <a:pt x="1714174" y="253086"/>
                  <a:pt x="1714174" y="253086"/>
                </a:cubicBezTo>
                <a:cubicBezTo>
                  <a:pt x="1707584" y="261096"/>
                  <a:pt x="1707584" y="261096"/>
                  <a:pt x="1707584" y="261096"/>
                </a:cubicBezTo>
                <a:cubicBezTo>
                  <a:pt x="1698630" y="263804"/>
                  <a:pt x="1698630" y="263804"/>
                  <a:pt x="1698630" y="263804"/>
                </a:cubicBezTo>
                <a:cubicBezTo>
                  <a:pt x="1692397" y="275466"/>
                  <a:pt x="1692397" y="275466"/>
                  <a:pt x="1692397" y="275466"/>
                </a:cubicBezTo>
                <a:cubicBezTo>
                  <a:pt x="1698413" y="280416"/>
                  <a:pt x="1698413" y="280416"/>
                  <a:pt x="1698413" y="280416"/>
                </a:cubicBezTo>
                <a:cubicBezTo>
                  <a:pt x="1696765" y="282418"/>
                  <a:pt x="1698359" y="284569"/>
                  <a:pt x="1699200" y="286101"/>
                </a:cubicBezTo>
                <a:lnTo>
                  <a:pt x="1698477" y="286484"/>
                </a:lnTo>
                <a:lnTo>
                  <a:pt x="1697329" y="285821"/>
                </a:lnTo>
                <a:cubicBezTo>
                  <a:pt x="1695480" y="285769"/>
                  <a:pt x="1692055" y="286100"/>
                  <a:pt x="1686164" y="287129"/>
                </a:cubicBezTo>
                <a:cubicBezTo>
                  <a:pt x="1686522" y="290782"/>
                  <a:pt x="1686522" y="290782"/>
                  <a:pt x="1686522" y="290782"/>
                </a:cubicBezTo>
                <a:cubicBezTo>
                  <a:pt x="1682511" y="287482"/>
                  <a:pt x="1682511" y="287482"/>
                  <a:pt x="1682511" y="287482"/>
                </a:cubicBezTo>
                <a:cubicBezTo>
                  <a:pt x="1682294" y="304094"/>
                  <a:pt x="1682294" y="304094"/>
                  <a:pt x="1682294" y="304094"/>
                </a:cubicBezTo>
                <a:cubicBezTo>
                  <a:pt x="1684299" y="305744"/>
                  <a:pt x="1684299" y="305744"/>
                  <a:pt x="1684299" y="305744"/>
                </a:cubicBezTo>
                <a:cubicBezTo>
                  <a:pt x="1689600" y="303389"/>
                  <a:pt x="1689600" y="303389"/>
                  <a:pt x="1689600" y="303389"/>
                </a:cubicBezTo>
                <a:cubicBezTo>
                  <a:pt x="1691605" y="305039"/>
                  <a:pt x="1691605" y="305039"/>
                  <a:pt x="1691605" y="305039"/>
                </a:cubicBezTo>
                <a:cubicBezTo>
                  <a:pt x="1688310" y="309044"/>
                  <a:pt x="1688310" y="309044"/>
                  <a:pt x="1688310" y="309044"/>
                </a:cubicBezTo>
                <a:cubicBezTo>
                  <a:pt x="1678998" y="308099"/>
                  <a:pt x="1678998" y="308099"/>
                  <a:pt x="1678998" y="308099"/>
                </a:cubicBezTo>
                <a:cubicBezTo>
                  <a:pt x="1677708" y="313754"/>
                  <a:pt x="1677708" y="313754"/>
                  <a:pt x="1677708" y="313754"/>
                </a:cubicBezTo>
                <a:cubicBezTo>
                  <a:pt x="1680071" y="319057"/>
                  <a:pt x="1666750" y="314812"/>
                  <a:pt x="1682076" y="320707"/>
                </a:cubicBezTo>
                <a:cubicBezTo>
                  <a:pt x="1672765" y="319762"/>
                  <a:pt x="1672765" y="319762"/>
                  <a:pt x="1672765" y="319762"/>
                </a:cubicBezTo>
                <a:cubicBezTo>
                  <a:pt x="1673480" y="327067"/>
                  <a:pt x="1673480" y="327067"/>
                  <a:pt x="1673480" y="327067"/>
                </a:cubicBezTo>
                <a:cubicBezTo>
                  <a:pt x="1665817" y="324120"/>
                  <a:pt x="1665817" y="324120"/>
                  <a:pt x="1665817" y="324120"/>
                </a:cubicBezTo>
                <a:cubicBezTo>
                  <a:pt x="1663454" y="318818"/>
                  <a:pt x="1663454" y="318818"/>
                  <a:pt x="1663454" y="318818"/>
                </a:cubicBezTo>
                <a:cubicBezTo>
                  <a:pt x="1659801" y="319170"/>
                  <a:pt x="1659801" y="319170"/>
                  <a:pt x="1659801" y="319170"/>
                </a:cubicBezTo>
                <a:cubicBezTo>
                  <a:pt x="1650273" y="334838"/>
                  <a:pt x="1650273" y="334838"/>
                  <a:pt x="1650273" y="334838"/>
                </a:cubicBezTo>
                <a:cubicBezTo>
                  <a:pt x="1652278" y="336488"/>
                  <a:pt x="1652278" y="336488"/>
                  <a:pt x="1652278" y="336488"/>
                </a:cubicBezTo>
                <a:cubicBezTo>
                  <a:pt x="1642035" y="344851"/>
                  <a:pt x="1642035" y="344851"/>
                  <a:pt x="1642035" y="344851"/>
                </a:cubicBezTo>
                <a:cubicBezTo>
                  <a:pt x="1639097" y="352509"/>
                  <a:pt x="1639097" y="352509"/>
                  <a:pt x="1639097" y="352509"/>
                </a:cubicBezTo>
                <a:cubicBezTo>
                  <a:pt x="1633796" y="354863"/>
                  <a:pt x="1633796" y="354863"/>
                  <a:pt x="1633796" y="354863"/>
                </a:cubicBezTo>
                <a:cubicBezTo>
                  <a:pt x="1628278" y="373831"/>
                  <a:pt x="1628278" y="373831"/>
                  <a:pt x="1628278" y="373831"/>
                </a:cubicBezTo>
                <a:cubicBezTo>
                  <a:pt x="1628993" y="381136"/>
                  <a:pt x="1628993" y="381136"/>
                  <a:pt x="1628993" y="381136"/>
                </a:cubicBezTo>
                <a:cubicBezTo>
                  <a:pt x="1632646" y="380783"/>
                  <a:pt x="1620398" y="387496"/>
                  <a:pt x="1634652" y="382433"/>
                </a:cubicBezTo>
                <a:cubicBezTo>
                  <a:pt x="1637014" y="387736"/>
                  <a:pt x="1637014" y="387736"/>
                  <a:pt x="1637014" y="387736"/>
                </a:cubicBezTo>
                <a:cubicBezTo>
                  <a:pt x="1623118" y="396451"/>
                  <a:pt x="1623118" y="396451"/>
                  <a:pt x="1623118" y="396451"/>
                </a:cubicBezTo>
                <a:cubicBezTo>
                  <a:pt x="1612159" y="397509"/>
                  <a:pt x="1612159" y="397509"/>
                  <a:pt x="1612159" y="397509"/>
                </a:cubicBezTo>
                <a:cubicBezTo>
                  <a:pt x="1610154" y="395859"/>
                  <a:pt x="1604853" y="398215"/>
                  <a:pt x="1598978" y="413530"/>
                </a:cubicBezTo>
                <a:cubicBezTo>
                  <a:pt x="1586729" y="420243"/>
                  <a:pt x="1586729" y="420243"/>
                  <a:pt x="1586729" y="420243"/>
                </a:cubicBezTo>
                <a:cubicBezTo>
                  <a:pt x="1575911" y="441565"/>
                  <a:pt x="1575911" y="441565"/>
                  <a:pt x="1575911" y="441565"/>
                </a:cubicBezTo>
                <a:cubicBezTo>
                  <a:pt x="1576983" y="452523"/>
                  <a:pt x="1576983" y="452523"/>
                  <a:pt x="1576983" y="452523"/>
                </a:cubicBezTo>
                <a:cubicBezTo>
                  <a:pt x="1564735" y="459236"/>
                  <a:pt x="1564735" y="459236"/>
                  <a:pt x="1564735" y="459236"/>
                </a:cubicBezTo>
                <a:cubicBezTo>
                  <a:pt x="1569460" y="469841"/>
                  <a:pt x="1569460" y="469841"/>
                  <a:pt x="1569460" y="469841"/>
                </a:cubicBezTo>
                <a:cubicBezTo>
                  <a:pt x="1566165" y="473846"/>
                  <a:pt x="1576766" y="469135"/>
                  <a:pt x="1568170" y="475496"/>
                </a:cubicBezTo>
                <a:cubicBezTo>
                  <a:pt x="1564875" y="479501"/>
                  <a:pt x="1560507" y="472548"/>
                  <a:pt x="1561222" y="479853"/>
                </a:cubicBezTo>
                <a:cubicBezTo>
                  <a:pt x="1563585" y="485156"/>
                  <a:pt x="1563585" y="485156"/>
                  <a:pt x="1563585" y="485156"/>
                </a:cubicBezTo>
                <a:cubicBezTo>
                  <a:pt x="1570533" y="480798"/>
                  <a:pt x="1570533" y="480798"/>
                  <a:pt x="1570533" y="480798"/>
                </a:cubicBezTo>
                <a:cubicBezTo>
                  <a:pt x="1546176" y="514489"/>
                  <a:pt x="1546176" y="514489"/>
                  <a:pt x="1546176" y="514489"/>
                </a:cubicBezTo>
                <a:cubicBezTo>
                  <a:pt x="1542880" y="518494"/>
                  <a:pt x="1542880" y="518494"/>
                  <a:pt x="1542880" y="518494"/>
                </a:cubicBezTo>
                <a:lnTo>
                  <a:pt x="1538753" y="512170"/>
                </a:lnTo>
                <a:lnTo>
                  <a:pt x="1539186" y="511361"/>
                </a:lnTo>
                <a:lnTo>
                  <a:pt x="1544694" y="501055"/>
                </a:lnTo>
                <a:lnTo>
                  <a:pt x="1552051" y="499174"/>
                </a:lnTo>
                <a:cubicBezTo>
                  <a:pt x="1552051" y="499174"/>
                  <a:pt x="1546393" y="497876"/>
                  <a:pt x="1554989" y="491516"/>
                </a:cubicBezTo>
                <a:cubicBezTo>
                  <a:pt x="1558642" y="491163"/>
                  <a:pt x="1558642" y="491163"/>
                  <a:pt x="1558642" y="491163"/>
                </a:cubicBezTo>
                <a:cubicBezTo>
                  <a:pt x="1554631" y="487863"/>
                  <a:pt x="1568310" y="495760"/>
                  <a:pt x="1559574" y="481856"/>
                </a:cubicBezTo>
                <a:cubicBezTo>
                  <a:pt x="1546393" y="497876"/>
                  <a:pt x="1546393" y="497876"/>
                  <a:pt x="1546393" y="497876"/>
                </a:cubicBezTo>
                <a:lnTo>
                  <a:pt x="1544694" y="501055"/>
                </a:lnTo>
                <a:lnTo>
                  <a:pt x="1538360" y="502675"/>
                </a:lnTo>
                <a:lnTo>
                  <a:pt x="1544030" y="492574"/>
                </a:lnTo>
                <a:cubicBezTo>
                  <a:pt x="1540377" y="492927"/>
                  <a:pt x="1552268" y="482561"/>
                  <a:pt x="1536724" y="493279"/>
                </a:cubicBezTo>
                <a:cubicBezTo>
                  <a:pt x="1530134" y="501290"/>
                  <a:pt x="1530134" y="501290"/>
                  <a:pt x="1530134" y="501290"/>
                </a:cubicBezTo>
                <a:cubicBezTo>
                  <a:pt x="1528486" y="503292"/>
                  <a:pt x="1528486" y="503292"/>
                  <a:pt x="1528486" y="503292"/>
                </a:cubicBezTo>
                <a:cubicBezTo>
                  <a:pt x="1525408" y="490685"/>
                  <a:pt x="1525408" y="490685"/>
                  <a:pt x="1525408" y="490685"/>
                </a:cubicBezTo>
                <a:lnTo>
                  <a:pt x="1522113" y="494690"/>
                </a:lnTo>
                <a:cubicBezTo>
                  <a:pt x="1524833" y="503645"/>
                  <a:pt x="1510439" y="488443"/>
                  <a:pt x="1513299" y="517663"/>
                </a:cubicBezTo>
                <a:cubicBezTo>
                  <a:pt x="1516952" y="517310"/>
                  <a:pt x="1516952" y="517310"/>
                  <a:pt x="1516952" y="517310"/>
                </a:cubicBezTo>
                <a:cubicBezTo>
                  <a:pt x="1518383" y="531920"/>
                  <a:pt x="1518383" y="531920"/>
                  <a:pt x="1518383" y="531920"/>
                </a:cubicBezTo>
                <a:cubicBezTo>
                  <a:pt x="1516735" y="533922"/>
                  <a:pt x="1516735" y="533922"/>
                  <a:pt x="1516735" y="533922"/>
                </a:cubicBezTo>
                <a:cubicBezTo>
                  <a:pt x="1524756" y="540522"/>
                  <a:pt x="1524756" y="540522"/>
                  <a:pt x="1524756" y="540522"/>
                </a:cubicBezTo>
                <a:cubicBezTo>
                  <a:pt x="1504269" y="557248"/>
                  <a:pt x="1504269" y="557248"/>
                  <a:pt x="1504269" y="557248"/>
                </a:cubicBezTo>
                <a:cubicBezTo>
                  <a:pt x="1503336" y="566555"/>
                  <a:pt x="1503336" y="566555"/>
                  <a:pt x="1503336" y="566555"/>
                </a:cubicBezTo>
                <a:cubicBezTo>
                  <a:pt x="1489440" y="575271"/>
                  <a:pt x="1489440" y="575271"/>
                  <a:pt x="1489440" y="575271"/>
                </a:cubicBezTo>
                <a:cubicBezTo>
                  <a:pt x="1482274" y="596241"/>
                  <a:pt x="1482274" y="596241"/>
                  <a:pt x="1482274" y="596241"/>
                </a:cubicBezTo>
                <a:cubicBezTo>
                  <a:pt x="1480269" y="594591"/>
                  <a:pt x="1480984" y="601896"/>
                  <a:pt x="1478264" y="592941"/>
                </a:cubicBezTo>
                <a:cubicBezTo>
                  <a:pt x="1476616" y="594944"/>
                  <a:pt x="1476616" y="594944"/>
                  <a:pt x="1476616" y="594944"/>
                </a:cubicBezTo>
                <a:cubicBezTo>
                  <a:pt x="1480984" y="601896"/>
                  <a:pt x="1480984" y="601896"/>
                  <a:pt x="1480984" y="601896"/>
                </a:cubicBezTo>
                <a:cubicBezTo>
                  <a:pt x="1477331" y="602249"/>
                  <a:pt x="1477331" y="602249"/>
                  <a:pt x="1477331" y="602249"/>
                </a:cubicBezTo>
                <a:cubicBezTo>
                  <a:pt x="1467445" y="614264"/>
                  <a:pt x="1467445" y="614264"/>
                  <a:pt x="1467445" y="614264"/>
                </a:cubicBezTo>
                <a:cubicBezTo>
                  <a:pt x="1467803" y="617916"/>
                  <a:pt x="1467803" y="617916"/>
                  <a:pt x="1467803" y="617916"/>
                </a:cubicBezTo>
                <a:cubicBezTo>
                  <a:pt x="1473103" y="615561"/>
                  <a:pt x="1473103" y="615561"/>
                  <a:pt x="1473103" y="615561"/>
                </a:cubicBezTo>
                <a:cubicBezTo>
                  <a:pt x="1470881" y="630524"/>
                  <a:pt x="1470881" y="630524"/>
                  <a:pt x="1470881" y="630524"/>
                </a:cubicBezTo>
                <a:cubicBezTo>
                  <a:pt x="1457342" y="642892"/>
                  <a:pt x="1457342" y="642892"/>
                  <a:pt x="1457342" y="642892"/>
                </a:cubicBezTo>
                <a:cubicBezTo>
                  <a:pt x="1437352" y="683535"/>
                  <a:pt x="1437352" y="683535"/>
                  <a:pt x="1437352" y="683535"/>
                </a:cubicBezTo>
                <a:lnTo>
                  <a:pt x="1433388" y="684982"/>
                </a:lnTo>
                <a:lnTo>
                  <a:pt x="1435347" y="681885"/>
                </a:lnTo>
                <a:cubicBezTo>
                  <a:pt x="1430047" y="684240"/>
                  <a:pt x="1430047" y="684240"/>
                  <a:pt x="1430047" y="684240"/>
                </a:cubicBezTo>
                <a:cubicBezTo>
                  <a:pt x="1429331" y="676935"/>
                  <a:pt x="1429331" y="676935"/>
                  <a:pt x="1429331" y="676935"/>
                </a:cubicBezTo>
                <a:cubicBezTo>
                  <a:pt x="1422026" y="677641"/>
                  <a:pt x="1422026" y="677641"/>
                  <a:pt x="1422026" y="677641"/>
                </a:cubicBezTo>
                <a:cubicBezTo>
                  <a:pt x="1414145" y="691306"/>
                  <a:pt x="1410205" y="698139"/>
                  <a:pt x="1408234" y="701555"/>
                </a:cubicBezTo>
                <a:lnTo>
                  <a:pt x="1407204" y="703341"/>
                </a:lnTo>
                <a:lnTo>
                  <a:pt x="1406865" y="701687"/>
                </a:lnTo>
                <a:cubicBezTo>
                  <a:pt x="1404904" y="700494"/>
                  <a:pt x="1402611" y="705324"/>
                  <a:pt x="1403109" y="729241"/>
                </a:cubicBezTo>
                <a:cubicBezTo>
                  <a:pt x="1413135" y="737490"/>
                  <a:pt x="1413135" y="737490"/>
                  <a:pt x="1413135" y="737490"/>
                </a:cubicBezTo>
                <a:cubicBezTo>
                  <a:pt x="1411845" y="743145"/>
                  <a:pt x="1411845" y="743145"/>
                  <a:pt x="1411845" y="743145"/>
                </a:cubicBezTo>
                <a:cubicBezTo>
                  <a:pt x="1408192" y="743498"/>
                  <a:pt x="1410772" y="732188"/>
                  <a:pt x="1406545" y="745501"/>
                </a:cubicBezTo>
                <a:cubicBezTo>
                  <a:pt x="1405472" y="734543"/>
                  <a:pt x="1405472" y="734543"/>
                  <a:pt x="1405472" y="734543"/>
                </a:cubicBezTo>
                <a:cubicBezTo>
                  <a:pt x="1396161" y="733599"/>
                  <a:pt x="1396161" y="733599"/>
                  <a:pt x="1396161" y="733599"/>
                </a:cubicBezTo>
                <a:cubicBezTo>
                  <a:pt x="1396518" y="737251"/>
                  <a:pt x="1396518" y="737251"/>
                  <a:pt x="1396518" y="737251"/>
                </a:cubicBezTo>
                <a:cubicBezTo>
                  <a:pt x="1398881" y="742553"/>
                  <a:pt x="1398881" y="742553"/>
                  <a:pt x="1398881" y="742553"/>
                </a:cubicBezTo>
                <a:cubicBezTo>
                  <a:pt x="1395943" y="750211"/>
                  <a:pt x="1395943" y="750211"/>
                  <a:pt x="1395943" y="750211"/>
                </a:cubicBezTo>
                <a:cubicBezTo>
                  <a:pt x="1392648" y="754216"/>
                  <a:pt x="1392648" y="754216"/>
                  <a:pt x="1392648" y="754216"/>
                </a:cubicBezTo>
                <a:cubicBezTo>
                  <a:pt x="1390285" y="748914"/>
                  <a:pt x="1390285" y="748914"/>
                  <a:pt x="1390285" y="748914"/>
                </a:cubicBezTo>
                <a:cubicBezTo>
                  <a:pt x="1391575" y="743259"/>
                  <a:pt x="1391575" y="743259"/>
                  <a:pt x="1391575" y="743259"/>
                </a:cubicBezTo>
                <a:cubicBezTo>
                  <a:pt x="1382622" y="745967"/>
                  <a:pt x="1382622" y="745967"/>
                  <a:pt x="1382622" y="745967"/>
                </a:cubicBezTo>
                <a:cubicBezTo>
                  <a:pt x="1370731" y="756332"/>
                  <a:pt x="1370731" y="756332"/>
                  <a:pt x="1370731" y="756332"/>
                </a:cubicBezTo>
                <a:cubicBezTo>
                  <a:pt x="1370373" y="752680"/>
                  <a:pt x="1384270" y="743964"/>
                  <a:pt x="1365213" y="775300"/>
                </a:cubicBezTo>
                <a:cubicBezTo>
                  <a:pt x="1359912" y="777655"/>
                  <a:pt x="1359912" y="777655"/>
                  <a:pt x="1359912" y="777655"/>
                </a:cubicBezTo>
                <a:cubicBezTo>
                  <a:pt x="1357690" y="792618"/>
                  <a:pt x="1357690" y="792618"/>
                  <a:pt x="1357690" y="792618"/>
                </a:cubicBezTo>
                <a:cubicBezTo>
                  <a:pt x="1352032" y="791320"/>
                  <a:pt x="1352032" y="791320"/>
                  <a:pt x="1352032" y="791320"/>
                </a:cubicBezTo>
                <a:cubicBezTo>
                  <a:pt x="1349809" y="806283"/>
                  <a:pt x="1349809" y="806283"/>
                  <a:pt x="1349809" y="806283"/>
                </a:cubicBezTo>
                <a:cubicBezTo>
                  <a:pt x="1321224" y="853286"/>
                  <a:pt x="1321224" y="853286"/>
                  <a:pt x="1321224" y="853286"/>
                </a:cubicBezTo>
                <a:cubicBezTo>
                  <a:pt x="1321939" y="860591"/>
                  <a:pt x="1321939" y="860591"/>
                  <a:pt x="1321939" y="860591"/>
                </a:cubicBezTo>
                <a:close/>
                <a:moveTo>
                  <a:pt x="1864328" y="204309"/>
                </a:moveTo>
                <a:lnTo>
                  <a:pt x="1863438" y="203735"/>
                </a:lnTo>
                <a:cubicBezTo>
                  <a:pt x="1862145" y="203773"/>
                  <a:pt x="1860135" y="204428"/>
                  <a:pt x="1857073" y="206106"/>
                </a:cubicBezTo>
                <a:cubicBezTo>
                  <a:pt x="1860368" y="202101"/>
                  <a:pt x="1860368" y="202101"/>
                  <a:pt x="1860368" y="202101"/>
                </a:cubicBezTo>
                <a:lnTo>
                  <a:pt x="1860260" y="196902"/>
                </a:lnTo>
                <a:close/>
                <a:moveTo>
                  <a:pt x="1865303" y="206083"/>
                </a:moveTo>
                <a:lnTo>
                  <a:pt x="1864328" y="204309"/>
                </a:lnTo>
                <a:lnTo>
                  <a:pt x="1865498" y="205063"/>
                </a:lnTo>
                <a:close/>
                <a:moveTo>
                  <a:pt x="238847" y="2189234"/>
                </a:moveTo>
                <a:cubicBezTo>
                  <a:pt x="238847" y="2189234"/>
                  <a:pt x="238847" y="2189234"/>
                  <a:pt x="231542" y="2189938"/>
                </a:cubicBezTo>
                <a:lnTo>
                  <a:pt x="238804" y="2189029"/>
                </a:lnTo>
                <a:close/>
                <a:moveTo>
                  <a:pt x="1218173" y="1000969"/>
                </a:moveTo>
                <a:lnTo>
                  <a:pt x="1218680" y="999374"/>
                </a:lnTo>
                <a:cubicBezTo>
                  <a:pt x="1219208" y="997710"/>
                  <a:pt x="1219208" y="997710"/>
                  <a:pt x="1219208" y="997710"/>
                </a:cubicBezTo>
                <a:cubicBezTo>
                  <a:pt x="1220122" y="997622"/>
                  <a:pt x="1219651" y="998704"/>
                  <a:pt x="1218778" y="1000085"/>
                </a:cubicBezTo>
                <a:close/>
                <a:moveTo>
                  <a:pt x="1217025" y="1004585"/>
                </a:moveTo>
                <a:lnTo>
                  <a:pt x="1216548" y="1004966"/>
                </a:lnTo>
                <a:cubicBezTo>
                  <a:pt x="1215111" y="1005882"/>
                  <a:pt x="1215232" y="1005352"/>
                  <a:pt x="1215931" y="1004248"/>
                </a:cubicBezTo>
                <a:lnTo>
                  <a:pt x="1218173" y="1000969"/>
                </a:lnTo>
                <a:close/>
                <a:moveTo>
                  <a:pt x="1239696" y="980984"/>
                </a:moveTo>
                <a:cubicBezTo>
                  <a:pt x="1239696" y="980984"/>
                  <a:pt x="1239696" y="980984"/>
                  <a:pt x="1237690" y="979334"/>
                </a:cubicBezTo>
                <a:cubicBezTo>
                  <a:pt x="1237690" y="979334"/>
                  <a:pt x="1237690" y="979334"/>
                  <a:pt x="1239499" y="976625"/>
                </a:cubicBezTo>
                <a:lnTo>
                  <a:pt x="1240765" y="974728"/>
                </a:lnTo>
                <a:close/>
                <a:moveTo>
                  <a:pt x="1839416" y="253376"/>
                </a:moveTo>
                <a:lnTo>
                  <a:pt x="1839404" y="253381"/>
                </a:lnTo>
                <a:cubicBezTo>
                  <a:pt x="1836988" y="254017"/>
                  <a:pt x="1837503" y="253391"/>
                  <a:pt x="1839034" y="252552"/>
                </a:cubicBezTo>
                <a:lnTo>
                  <a:pt x="1839730" y="252296"/>
                </a:lnTo>
                <a:close/>
                <a:moveTo>
                  <a:pt x="1838156" y="257707"/>
                </a:moveTo>
                <a:lnTo>
                  <a:pt x="1839416" y="253376"/>
                </a:lnTo>
                <a:lnTo>
                  <a:pt x="1841356" y="252647"/>
                </a:lnTo>
                <a:lnTo>
                  <a:pt x="1839553" y="255498"/>
                </a:lnTo>
                <a:cubicBezTo>
                  <a:pt x="1838156" y="257707"/>
                  <a:pt x="1838156" y="257707"/>
                  <a:pt x="1838156" y="257707"/>
                </a:cubicBezTo>
                <a:close/>
                <a:moveTo>
                  <a:pt x="1844866" y="251328"/>
                </a:moveTo>
                <a:lnTo>
                  <a:pt x="1841356" y="252647"/>
                </a:lnTo>
                <a:lnTo>
                  <a:pt x="1842139" y="251409"/>
                </a:lnTo>
                <a:lnTo>
                  <a:pt x="1844762" y="250444"/>
                </a:lnTo>
                <a:close/>
                <a:moveTo>
                  <a:pt x="1296431" y="920202"/>
                </a:moveTo>
                <a:lnTo>
                  <a:pt x="1295990" y="920101"/>
                </a:lnTo>
                <a:lnTo>
                  <a:pt x="1296663" y="919187"/>
                </a:lnTo>
                <a:close/>
                <a:moveTo>
                  <a:pt x="1869819" y="223310"/>
                </a:moveTo>
                <a:cubicBezTo>
                  <a:pt x="1868172" y="225313"/>
                  <a:pt x="1868172" y="225313"/>
                  <a:pt x="1868172" y="225313"/>
                </a:cubicBezTo>
                <a:cubicBezTo>
                  <a:pt x="1867814" y="221661"/>
                  <a:pt x="1867814" y="221661"/>
                  <a:pt x="1867814" y="221661"/>
                </a:cubicBezTo>
                <a:cubicBezTo>
                  <a:pt x="1868887" y="232618"/>
                  <a:pt x="1853777" y="210111"/>
                  <a:pt x="1858286" y="237328"/>
                </a:cubicBezTo>
                <a:cubicBezTo>
                  <a:pt x="1856996" y="242984"/>
                  <a:pt x="1850622" y="234381"/>
                  <a:pt x="1849690" y="243689"/>
                </a:cubicBezTo>
                <a:cubicBezTo>
                  <a:pt x="1849332" y="240036"/>
                  <a:pt x="1849332" y="240036"/>
                  <a:pt x="1849332" y="240036"/>
                </a:cubicBezTo>
                <a:cubicBezTo>
                  <a:pt x="1846538" y="244454"/>
                  <a:pt x="1844443" y="247767"/>
                  <a:pt x="1842871" y="250252"/>
                </a:cubicBezTo>
                <a:lnTo>
                  <a:pt x="1842139" y="251409"/>
                </a:lnTo>
                <a:lnTo>
                  <a:pt x="1839730" y="252296"/>
                </a:lnTo>
                <a:lnTo>
                  <a:pt x="1842984" y="241110"/>
                </a:lnTo>
                <a:cubicBezTo>
                  <a:pt x="1843674" y="238739"/>
                  <a:pt x="1843674" y="238739"/>
                  <a:pt x="1843674" y="238739"/>
                </a:cubicBezTo>
                <a:cubicBezTo>
                  <a:pt x="1848259" y="229079"/>
                  <a:pt x="1848259" y="229079"/>
                  <a:pt x="1848259" y="229079"/>
                </a:cubicBezTo>
                <a:cubicBezTo>
                  <a:pt x="1849192" y="219771"/>
                  <a:pt x="1849192" y="219771"/>
                  <a:pt x="1849192" y="219771"/>
                </a:cubicBezTo>
                <a:cubicBezTo>
                  <a:pt x="1856140" y="215414"/>
                  <a:pt x="1856140" y="215414"/>
                  <a:pt x="1856140" y="215414"/>
                </a:cubicBezTo>
                <a:cubicBezTo>
                  <a:pt x="1855783" y="211761"/>
                  <a:pt x="1855783" y="211761"/>
                  <a:pt x="1855783" y="211761"/>
                </a:cubicBezTo>
                <a:cubicBezTo>
                  <a:pt x="1861798" y="216711"/>
                  <a:pt x="1861798" y="216711"/>
                  <a:pt x="1861798" y="216711"/>
                </a:cubicBezTo>
                <a:cubicBezTo>
                  <a:pt x="1864736" y="209053"/>
                  <a:pt x="1864736" y="209053"/>
                  <a:pt x="1864736" y="209053"/>
                </a:cubicBezTo>
                <a:lnTo>
                  <a:pt x="1865303" y="206083"/>
                </a:lnTo>
                <a:lnTo>
                  <a:pt x="1867064" y="209290"/>
                </a:lnTo>
                <a:cubicBezTo>
                  <a:pt x="1868747" y="212353"/>
                  <a:pt x="1868747" y="212353"/>
                  <a:pt x="1868747" y="212353"/>
                </a:cubicBezTo>
                <a:cubicBezTo>
                  <a:pt x="1868747" y="212353"/>
                  <a:pt x="1867565" y="209702"/>
                  <a:pt x="1866607" y="209333"/>
                </a:cubicBezTo>
                <a:lnTo>
                  <a:pt x="1865892" y="218899"/>
                </a:lnTo>
                <a:lnTo>
                  <a:pt x="1864233" y="220393"/>
                </a:lnTo>
                <a:cubicBezTo>
                  <a:pt x="1864985" y="221012"/>
                  <a:pt x="1866811" y="220836"/>
                  <a:pt x="1865809" y="220011"/>
                </a:cubicBezTo>
                <a:lnTo>
                  <a:pt x="1865892" y="218899"/>
                </a:lnTo>
                <a:lnTo>
                  <a:pt x="1869104" y="216006"/>
                </a:lnTo>
                <a:cubicBezTo>
                  <a:pt x="1869819" y="223310"/>
                  <a:pt x="1869819" y="223310"/>
                  <a:pt x="1869819" y="223310"/>
                </a:cubicBezTo>
                <a:close/>
                <a:moveTo>
                  <a:pt x="1873472" y="222958"/>
                </a:moveTo>
                <a:cubicBezTo>
                  <a:pt x="1873939" y="218304"/>
                  <a:pt x="1874351" y="217804"/>
                  <a:pt x="1874852" y="218216"/>
                </a:cubicBezTo>
                <a:lnTo>
                  <a:pt x="1875589" y="218499"/>
                </a:lnTo>
                <a:close/>
                <a:moveTo>
                  <a:pt x="1832540" y="273604"/>
                </a:moveTo>
                <a:lnTo>
                  <a:pt x="1832281" y="273022"/>
                </a:lnTo>
                <a:lnTo>
                  <a:pt x="1832585" y="273536"/>
                </a:lnTo>
                <a:close/>
                <a:moveTo>
                  <a:pt x="1831752" y="275006"/>
                </a:moveTo>
                <a:lnTo>
                  <a:pt x="1828628" y="273375"/>
                </a:lnTo>
                <a:cubicBezTo>
                  <a:pt x="1832281" y="273022"/>
                  <a:pt x="1832281" y="273022"/>
                  <a:pt x="1832281" y="273022"/>
                </a:cubicBezTo>
                <a:lnTo>
                  <a:pt x="1832300" y="273966"/>
                </a:lnTo>
                <a:lnTo>
                  <a:pt x="1831686" y="274894"/>
                </a:lnTo>
                <a:close/>
                <a:moveTo>
                  <a:pt x="1832343" y="276011"/>
                </a:moveTo>
                <a:lnTo>
                  <a:pt x="1831752" y="275006"/>
                </a:lnTo>
                <a:lnTo>
                  <a:pt x="1832328" y="275307"/>
                </a:lnTo>
                <a:close/>
                <a:moveTo>
                  <a:pt x="1293851" y="931512"/>
                </a:moveTo>
                <a:cubicBezTo>
                  <a:pt x="1290198" y="931865"/>
                  <a:pt x="1290198" y="931865"/>
                  <a:pt x="1290198" y="931865"/>
                </a:cubicBezTo>
                <a:cubicBezTo>
                  <a:pt x="1290773" y="918904"/>
                  <a:pt x="1290773" y="918904"/>
                  <a:pt x="1290773" y="918904"/>
                </a:cubicBezTo>
                <a:lnTo>
                  <a:pt x="1295990" y="920101"/>
                </a:lnTo>
                <a:lnTo>
                  <a:pt x="1291489" y="926209"/>
                </a:lnTo>
                <a:cubicBezTo>
                  <a:pt x="1293851" y="931512"/>
                  <a:pt x="1293851" y="931512"/>
                  <a:pt x="1293851" y="931512"/>
                </a:cubicBezTo>
                <a:close/>
                <a:moveTo>
                  <a:pt x="1833593" y="275968"/>
                </a:moveTo>
                <a:lnTo>
                  <a:pt x="1832328" y="275307"/>
                </a:lnTo>
                <a:lnTo>
                  <a:pt x="1832300" y="273966"/>
                </a:lnTo>
                <a:lnTo>
                  <a:pt x="1832540" y="273604"/>
                </a:lnTo>
                <a:close/>
                <a:moveTo>
                  <a:pt x="1838297" y="277972"/>
                </a:moveTo>
                <a:cubicBezTo>
                  <a:pt x="1829701" y="284332"/>
                  <a:pt x="1829701" y="284332"/>
                  <a:pt x="1829701" y="284332"/>
                </a:cubicBezTo>
                <a:cubicBezTo>
                  <a:pt x="1834643" y="278324"/>
                  <a:pt x="1834643" y="278324"/>
                  <a:pt x="1834643" y="278324"/>
                </a:cubicBezTo>
                <a:lnTo>
                  <a:pt x="1833593" y="275968"/>
                </a:lnTo>
                <a:lnTo>
                  <a:pt x="1834214" y="276292"/>
                </a:lnTo>
                <a:lnTo>
                  <a:pt x="1832585" y="273536"/>
                </a:lnTo>
                <a:lnTo>
                  <a:pt x="1835576" y="269017"/>
                </a:lnTo>
                <a:cubicBezTo>
                  <a:pt x="1834286" y="274672"/>
                  <a:pt x="1843240" y="271964"/>
                  <a:pt x="1838297" y="277972"/>
                </a:cubicBezTo>
                <a:close/>
                <a:moveTo>
                  <a:pt x="1793767" y="334796"/>
                </a:moveTo>
                <a:lnTo>
                  <a:pt x="1793551" y="334987"/>
                </a:lnTo>
                <a:lnTo>
                  <a:pt x="1792869" y="334205"/>
                </a:lnTo>
                <a:lnTo>
                  <a:pt x="1792126" y="336249"/>
                </a:lnTo>
                <a:lnTo>
                  <a:pt x="1785571" y="342053"/>
                </a:lnTo>
                <a:cubicBezTo>
                  <a:pt x="1785214" y="338401"/>
                  <a:pt x="1785214" y="338401"/>
                  <a:pt x="1785214" y="338401"/>
                </a:cubicBezTo>
                <a:cubicBezTo>
                  <a:pt x="1788867" y="338048"/>
                  <a:pt x="1788867" y="338048"/>
                  <a:pt x="1788867" y="338048"/>
                </a:cubicBezTo>
                <a:cubicBezTo>
                  <a:pt x="1790514" y="336046"/>
                  <a:pt x="1792162" y="334043"/>
                  <a:pt x="1791804" y="330391"/>
                </a:cubicBezTo>
                <a:close/>
                <a:moveTo>
                  <a:pt x="1573380" y="604036"/>
                </a:moveTo>
                <a:lnTo>
                  <a:pt x="1572058" y="605015"/>
                </a:lnTo>
                <a:lnTo>
                  <a:pt x="1571804" y="604419"/>
                </a:lnTo>
                <a:cubicBezTo>
                  <a:pt x="1572377" y="603211"/>
                  <a:pt x="1574025" y="601209"/>
                  <a:pt x="1573022" y="600384"/>
                </a:cubicBezTo>
                <a:cubicBezTo>
                  <a:pt x="1573022" y="600384"/>
                  <a:pt x="1573022" y="600384"/>
                  <a:pt x="1573380" y="604036"/>
                </a:cubicBezTo>
                <a:close/>
                <a:moveTo>
                  <a:pt x="1808644" y="318779"/>
                </a:moveTo>
                <a:lnTo>
                  <a:pt x="1805343" y="318023"/>
                </a:lnTo>
                <a:lnTo>
                  <a:pt x="1809197" y="316448"/>
                </a:lnTo>
                <a:lnTo>
                  <a:pt x="1809441" y="316837"/>
                </a:lnTo>
                <a:lnTo>
                  <a:pt x="1808996" y="317670"/>
                </a:lnTo>
                <a:close/>
                <a:moveTo>
                  <a:pt x="1782740" y="350796"/>
                </a:moveTo>
                <a:lnTo>
                  <a:pt x="1782739" y="350795"/>
                </a:lnTo>
                <a:lnTo>
                  <a:pt x="1782740" y="350796"/>
                </a:lnTo>
                <a:close/>
                <a:moveTo>
                  <a:pt x="1796438" y="336207"/>
                </a:moveTo>
                <a:lnTo>
                  <a:pt x="1790872" y="339698"/>
                </a:lnTo>
                <a:lnTo>
                  <a:pt x="1792126" y="336249"/>
                </a:lnTo>
                <a:lnTo>
                  <a:pt x="1793551" y="334987"/>
                </a:lnTo>
                <a:lnTo>
                  <a:pt x="1794167" y="335693"/>
                </a:lnTo>
                <a:lnTo>
                  <a:pt x="1793767" y="334796"/>
                </a:lnTo>
                <a:lnTo>
                  <a:pt x="1798349" y="330738"/>
                </a:lnTo>
                <a:cubicBezTo>
                  <a:pt x="1800126" y="329472"/>
                  <a:pt x="1799862" y="330304"/>
                  <a:pt x="1798877" y="332013"/>
                </a:cubicBezTo>
                <a:close/>
                <a:moveTo>
                  <a:pt x="1782991" y="353363"/>
                </a:moveTo>
                <a:lnTo>
                  <a:pt x="1782068" y="353352"/>
                </a:lnTo>
                <a:lnTo>
                  <a:pt x="1782740" y="350796"/>
                </a:lnTo>
                <a:lnTo>
                  <a:pt x="1782902" y="352450"/>
                </a:lnTo>
                <a:cubicBezTo>
                  <a:pt x="1782991" y="353363"/>
                  <a:pt x="1782991" y="353363"/>
                  <a:pt x="1782991" y="353363"/>
                </a:cubicBezTo>
                <a:close/>
                <a:moveTo>
                  <a:pt x="1718174" y="432326"/>
                </a:moveTo>
                <a:lnTo>
                  <a:pt x="1716591" y="433427"/>
                </a:lnTo>
                <a:cubicBezTo>
                  <a:pt x="1711887" y="435696"/>
                  <a:pt x="1718375" y="427811"/>
                  <a:pt x="1718375" y="427811"/>
                </a:cubicBezTo>
                <a:cubicBezTo>
                  <a:pt x="1718375" y="427811"/>
                  <a:pt x="1718375" y="427811"/>
                  <a:pt x="1718303" y="429431"/>
                </a:cubicBezTo>
                <a:close/>
                <a:moveTo>
                  <a:pt x="1230309" y="1026993"/>
                </a:moveTo>
                <a:lnTo>
                  <a:pt x="1225506" y="1029075"/>
                </a:lnTo>
                <a:cubicBezTo>
                  <a:pt x="1223593" y="1029548"/>
                  <a:pt x="1223640" y="1028852"/>
                  <a:pt x="1224442" y="1027622"/>
                </a:cubicBezTo>
                <a:lnTo>
                  <a:pt x="1226960" y="1024237"/>
                </a:lnTo>
                <a:close/>
                <a:moveTo>
                  <a:pt x="1759673" y="386967"/>
                </a:moveTo>
                <a:lnTo>
                  <a:pt x="1754056" y="390319"/>
                </a:lnTo>
                <a:cubicBezTo>
                  <a:pt x="1745332" y="394791"/>
                  <a:pt x="1761249" y="380811"/>
                  <a:pt x="1760281" y="385052"/>
                </a:cubicBezTo>
                <a:cubicBezTo>
                  <a:pt x="1760281" y="385052"/>
                  <a:pt x="1760281" y="385052"/>
                  <a:pt x="1759753" y="386716"/>
                </a:cubicBezTo>
                <a:close/>
                <a:moveTo>
                  <a:pt x="1238329" y="1023516"/>
                </a:moveTo>
                <a:cubicBezTo>
                  <a:pt x="1234676" y="1023869"/>
                  <a:pt x="1235033" y="1027521"/>
                  <a:pt x="1233386" y="1029524"/>
                </a:cubicBezTo>
                <a:lnTo>
                  <a:pt x="1230309" y="1026993"/>
                </a:lnTo>
                <a:close/>
                <a:moveTo>
                  <a:pt x="1176877" y="1103926"/>
                </a:moveTo>
                <a:lnTo>
                  <a:pt x="1176075" y="1103266"/>
                </a:lnTo>
                <a:lnTo>
                  <a:pt x="1176882" y="1103585"/>
                </a:lnTo>
                <a:close/>
                <a:moveTo>
                  <a:pt x="1667795" y="513808"/>
                </a:moveTo>
                <a:cubicBezTo>
                  <a:pt x="1667795" y="513808"/>
                  <a:pt x="1667795" y="513808"/>
                  <a:pt x="1666469" y="514396"/>
                </a:cubicBezTo>
                <a:lnTo>
                  <a:pt x="1660107" y="517224"/>
                </a:lnTo>
                <a:lnTo>
                  <a:pt x="1659548" y="516677"/>
                </a:lnTo>
                <a:cubicBezTo>
                  <a:pt x="1662315" y="514336"/>
                  <a:pt x="1670266" y="510804"/>
                  <a:pt x="1667795" y="513808"/>
                </a:cubicBezTo>
                <a:close/>
                <a:moveTo>
                  <a:pt x="1182091" y="1108215"/>
                </a:moveTo>
                <a:cubicBezTo>
                  <a:pt x="1180443" y="1110218"/>
                  <a:pt x="1180443" y="1110218"/>
                  <a:pt x="1180443" y="1110218"/>
                </a:cubicBezTo>
                <a:cubicBezTo>
                  <a:pt x="1176790" y="1110571"/>
                  <a:pt x="1176790" y="1110571"/>
                  <a:pt x="1176790" y="1110571"/>
                </a:cubicBezTo>
                <a:lnTo>
                  <a:pt x="1176877" y="1103926"/>
                </a:lnTo>
                <a:close/>
                <a:moveTo>
                  <a:pt x="1175858" y="1119878"/>
                </a:moveTo>
                <a:lnTo>
                  <a:pt x="1174088" y="1118571"/>
                </a:lnTo>
                <a:lnTo>
                  <a:pt x="1173969" y="1117065"/>
                </a:lnTo>
                <a:cubicBezTo>
                  <a:pt x="1175410" y="1115313"/>
                  <a:pt x="1177327" y="1116049"/>
                  <a:pt x="1175858" y="1119878"/>
                </a:cubicBezTo>
                <a:close/>
                <a:moveTo>
                  <a:pt x="1500805" y="729026"/>
                </a:moveTo>
                <a:cubicBezTo>
                  <a:pt x="1498800" y="727376"/>
                  <a:pt x="1498800" y="727376"/>
                  <a:pt x="1498800" y="727376"/>
                </a:cubicBezTo>
                <a:cubicBezTo>
                  <a:pt x="1495505" y="731381"/>
                  <a:pt x="1495505" y="731381"/>
                  <a:pt x="1495505" y="731381"/>
                </a:cubicBezTo>
                <a:cubicBezTo>
                  <a:pt x="1496795" y="725726"/>
                  <a:pt x="1496795" y="725726"/>
                  <a:pt x="1496795" y="725726"/>
                </a:cubicBezTo>
                <a:lnTo>
                  <a:pt x="1502883" y="725139"/>
                </a:lnTo>
                <a:lnTo>
                  <a:pt x="1501584" y="727569"/>
                </a:lnTo>
                <a:cubicBezTo>
                  <a:pt x="1500805" y="729026"/>
                  <a:pt x="1500805" y="729026"/>
                  <a:pt x="1500805" y="729026"/>
                </a:cubicBezTo>
                <a:close/>
                <a:moveTo>
                  <a:pt x="1504101" y="725021"/>
                </a:moveTo>
                <a:cubicBezTo>
                  <a:pt x="1504101" y="725021"/>
                  <a:pt x="1504101" y="725021"/>
                  <a:pt x="1503187" y="725109"/>
                </a:cubicBezTo>
                <a:lnTo>
                  <a:pt x="1502883" y="725139"/>
                </a:lnTo>
                <a:lnTo>
                  <a:pt x="1504367" y="722362"/>
                </a:lnTo>
                <a:close/>
                <a:moveTo>
                  <a:pt x="1891302" y="254419"/>
                </a:moveTo>
                <a:lnTo>
                  <a:pt x="1889245" y="253947"/>
                </a:lnTo>
                <a:lnTo>
                  <a:pt x="1888339" y="252401"/>
                </a:lnTo>
                <a:cubicBezTo>
                  <a:pt x="1888885" y="253270"/>
                  <a:pt x="1890479" y="255420"/>
                  <a:pt x="1891302" y="254419"/>
                </a:cubicBezTo>
                <a:close/>
                <a:moveTo>
                  <a:pt x="1489031" y="750810"/>
                </a:moveTo>
                <a:lnTo>
                  <a:pt x="1487838" y="751939"/>
                </a:lnTo>
                <a:cubicBezTo>
                  <a:pt x="1487175" y="752234"/>
                  <a:pt x="1487050" y="752130"/>
                  <a:pt x="1488290" y="751262"/>
                </a:cubicBezTo>
                <a:close/>
                <a:moveTo>
                  <a:pt x="1499873" y="738333"/>
                </a:moveTo>
                <a:cubicBezTo>
                  <a:pt x="1499873" y="738333"/>
                  <a:pt x="1499873" y="738333"/>
                  <a:pt x="1499005" y="738878"/>
                </a:cubicBezTo>
                <a:lnTo>
                  <a:pt x="1498419" y="739246"/>
                </a:lnTo>
                <a:lnTo>
                  <a:pt x="1497796" y="738303"/>
                </a:lnTo>
                <a:cubicBezTo>
                  <a:pt x="1498458" y="738009"/>
                  <a:pt x="1499873" y="738333"/>
                  <a:pt x="1499873" y="738333"/>
                </a:cubicBezTo>
                <a:close/>
                <a:moveTo>
                  <a:pt x="1491716" y="749173"/>
                </a:moveTo>
                <a:lnTo>
                  <a:pt x="1489031" y="750810"/>
                </a:lnTo>
                <a:lnTo>
                  <a:pt x="1491635" y="748346"/>
                </a:lnTo>
                <a:close/>
                <a:moveTo>
                  <a:pt x="1614177" y="603571"/>
                </a:moveTo>
                <a:lnTo>
                  <a:pt x="1613919" y="603809"/>
                </a:lnTo>
                <a:lnTo>
                  <a:pt x="1614108" y="602983"/>
                </a:lnTo>
                <a:close/>
                <a:moveTo>
                  <a:pt x="1614922" y="604634"/>
                </a:moveTo>
                <a:cubicBezTo>
                  <a:pt x="1614806" y="605797"/>
                  <a:pt x="1614599" y="606048"/>
                  <a:pt x="1614222" y="603953"/>
                </a:cubicBezTo>
                <a:lnTo>
                  <a:pt x="1614177" y="603571"/>
                </a:lnTo>
                <a:lnTo>
                  <a:pt x="1614984" y="602822"/>
                </a:lnTo>
                <a:close/>
                <a:moveTo>
                  <a:pt x="1001345" y="1352415"/>
                </a:moveTo>
                <a:cubicBezTo>
                  <a:pt x="1001345" y="1352415"/>
                  <a:pt x="1001345" y="1352415"/>
                  <a:pt x="1000521" y="1353416"/>
                </a:cubicBezTo>
                <a:lnTo>
                  <a:pt x="999698" y="1354417"/>
                </a:lnTo>
                <a:cubicBezTo>
                  <a:pt x="998874" y="1355418"/>
                  <a:pt x="999138" y="1354586"/>
                  <a:pt x="999820" y="1353311"/>
                </a:cubicBezTo>
                <a:lnTo>
                  <a:pt x="1000994" y="1351627"/>
                </a:lnTo>
                <a:close/>
                <a:moveTo>
                  <a:pt x="1580607" y="651960"/>
                </a:moveTo>
                <a:cubicBezTo>
                  <a:pt x="1580678" y="650341"/>
                  <a:pt x="1581790" y="642859"/>
                  <a:pt x="1578961" y="642210"/>
                </a:cubicBezTo>
                <a:lnTo>
                  <a:pt x="1581974" y="648165"/>
                </a:lnTo>
                <a:lnTo>
                  <a:pt x="1581901" y="648408"/>
                </a:lnTo>
                <a:cubicBezTo>
                  <a:pt x="1580795" y="652115"/>
                  <a:pt x="1580571" y="652770"/>
                  <a:pt x="1580607" y="651960"/>
                </a:cubicBezTo>
                <a:close/>
                <a:moveTo>
                  <a:pt x="1583408" y="650999"/>
                </a:moveTo>
                <a:lnTo>
                  <a:pt x="1581681" y="651165"/>
                </a:lnTo>
                <a:lnTo>
                  <a:pt x="1583210" y="650609"/>
                </a:lnTo>
                <a:close/>
                <a:moveTo>
                  <a:pt x="1731581" y="473065"/>
                </a:moveTo>
                <a:lnTo>
                  <a:pt x="1727857" y="477591"/>
                </a:lnTo>
                <a:lnTo>
                  <a:pt x="1727215" y="478372"/>
                </a:lnTo>
                <a:lnTo>
                  <a:pt x="1731261" y="465280"/>
                </a:lnTo>
                <a:lnTo>
                  <a:pt x="1733348" y="469963"/>
                </a:lnTo>
                <a:lnTo>
                  <a:pt x="1731726" y="472379"/>
                </a:lnTo>
                <a:close/>
                <a:moveTo>
                  <a:pt x="1726076" y="482055"/>
                </a:moveTo>
                <a:cubicBezTo>
                  <a:pt x="1722627" y="490079"/>
                  <a:pt x="1724026" y="476117"/>
                  <a:pt x="1727034" y="478592"/>
                </a:cubicBezTo>
                <a:lnTo>
                  <a:pt x="1727215" y="478372"/>
                </a:lnTo>
                <a:close/>
                <a:moveTo>
                  <a:pt x="1585853" y="653758"/>
                </a:moveTo>
                <a:cubicBezTo>
                  <a:pt x="1586068" y="654774"/>
                  <a:pt x="1585821" y="655202"/>
                  <a:pt x="1584783" y="653717"/>
                </a:cubicBezTo>
                <a:lnTo>
                  <a:pt x="1583408" y="650999"/>
                </a:lnTo>
                <a:lnTo>
                  <a:pt x="1584464" y="650897"/>
                </a:lnTo>
                <a:close/>
                <a:moveTo>
                  <a:pt x="959326" y="1426985"/>
                </a:moveTo>
                <a:lnTo>
                  <a:pt x="957751" y="1427751"/>
                </a:lnTo>
                <a:lnTo>
                  <a:pt x="958832" y="1424744"/>
                </a:lnTo>
                <a:close/>
                <a:moveTo>
                  <a:pt x="951410" y="1445396"/>
                </a:moveTo>
                <a:lnTo>
                  <a:pt x="950237" y="1440075"/>
                </a:lnTo>
                <a:cubicBezTo>
                  <a:pt x="948939" y="1438588"/>
                  <a:pt x="947936" y="1437763"/>
                  <a:pt x="950765" y="1438411"/>
                </a:cubicBezTo>
                <a:cubicBezTo>
                  <a:pt x="950319" y="1433846"/>
                  <a:pt x="951796" y="1431283"/>
                  <a:pt x="953717" y="1429715"/>
                </a:cubicBezTo>
                <a:lnTo>
                  <a:pt x="957751" y="1427751"/>
                </a:lnTo>
                <a:lnTo>
                  <a:pt x="954044" y="1438066"/>
                </a:lnTo>
                <a:close/>
                <a:moveTo>
                  <a:pt x="951480" y="1445716"/>
                </a:moveTo>
                <a:lnTo>
                  <a:pt x="951323" y="1445637"/>
                </a:lnTo>
                <a:lnTo>
                  <a:pt x="951410" y="1445396"/>
                </a:lnTo>
                <a:close/>
                <a:moveTo>
                  <a:pt x="1009864" y="1382931"/>
                </a:moveTo>
                <a:cubicBezTo>
                  <a:pt x="1008433" y="1368322"/>
                  <a:pt x="1008433" y="1368322"/>
                  <a:pt x="1008433" y="1368322"/>
                </a:cubicBezTo>
                <a:cubicBezTo>
                  <a:pt x="1002775" y="1367024"/>
                  <a:pt x="1002775" y="1367024"/>
                  <a:pt x="1002775" y="1367024"/>
                </a:cubicBezTo>
                <a:cubicBezTo>
                  <a:pt x="1011014" y="1357011"/>
                  <a:pt x="1011014" y="1357011"/>
                  <a:pt x="1011014" y="1357011"/>
                </a:cubicBezTo>
                <a:cubicBezTo>
                  <a:pt x="1010656" y="1353359"/>
                  <a:pt x="1010656" y="1353359"/>
                  <a:pt x="1010656" y="1353359"/>
                </a:cubicBezTo>
                <a:cubicBezTo>
                  <a:pt x="1009009" y="1355361"/>
                  <a:pt x="1009009" y="1355361"/>
                  <a:pt x="1009009" y="1355361"/>
                </a:cubicBezTo>
                <a:lnTo>
                  <a:pt x="1002647" y="1354716"/>
                </a:lnTo>
                <a:lnTo>
                  <a:pt x="1003555" y="1351452"/>
                </a:lnTo>
                <a:cubicBezTo>
                  <a:pt x="1003886" y="1348943"/>
                  <a:pt x="1003293" y="1348770"/>
                  <a:pt x="1002447" y="1349543"/>
                </a:cubicBezTo>
                <a:lnTo>
                  <a:pt x="1000994" y="1351627"/>
                </a:lnTo>
                <a:lnTo>
                  <a:pt x="998982" y="1347112"/>
                </a:lnTo>
                <a:cubicBezTo>
                  <a:pt x="1002635" y="1346759"/>
                  <a:pt x="1002635" y="1346759"/>
                  <a:pt x="1002635" y="1346759"/>
                </a:cubicBezTo>
                <a:cubicBezTo>
                  <a:pt x="1003925" y="1341105"/>
                  <a:pt x="1001205" y="1332149"/>
                  <a:pt x="1012521" y="1334744"/>
                </a:cubicBezTo>
                <a:cubicBezTo>
                  <a:pt x="1008153" y="1327792"/>
                  <a:pt x="1008153" y="1327792"/>
                  <a:pt x="1008153" y="1327792"/>
                </a:cubicBezTo>
                <a:cubicBezTo>
                  <a:pt x="1026277" y="1305764"/>
                  <a:pt x="1026277" y="1305764"/>
                  <a:pt x="1026277" y="1305764"/>
                </a:cubicBezTo>
                <a:cubicBezTo>
                  <a:pt x="1042039" y="1278433"/>
                  <a:pt x="1042039" y="1278433"/>
                  <a:pt x="1042039" y="1278433"/>
                </a:cubicBezTo>
                <a:cubicBezTo>
                  <a:pt x="1055220" y="1262413"/>
                  <a:pt x="1055220" y="1262413"/>
                  <a:pt x="1055220" y="1262413"/>
                </a:cubicBezTo>
                <a:cubicBezTo>
                  <a:pt x="1054505" y="1255108"/>
                  <a:pt x="1054505" y="1255108"/>
                  <a:pt x="1054505" y="1255108"/>
                </a:cubicBezTo>
                <a:cubicBezTo>
                  <a:pt x="1078863" y="1221417"/>
                  <a:pt x="1078863" y="1221417"/>
                  <a:pt x="1078863" y="1221417"/>
                </a:cubicBezTo>
                <a:cubicBezTo>
                  <a:pt x="1079438" y="1208457"/>
                  <a:pt x="1079438" y="1208457"/>
                  <a:pt x="1079438" y="1208457"/>
                </a:cubicBezTo>
                <a:cubicBezTo>
                  <a:pt x="1075785" y="1208810"/>
                  <a:pt x="1075785" y="1208810"/>
                  <a:pt x="1075785" y="1208810"/>
                </a:cubicBezTo>
                <a:cubicBezTo>
                  <a:pt x="1069909" y="1224125"/>
                  <a:pt x="1069909" y="1224125"/>
                  <a:pt x="1069909" y="1224125"/>
                </a:cubicBezTo>
                <a:cubicBezTo>
                  <a:pt x="1061888" y="1217525"/>
                  <a:pt x="1061888" y="1217525"/>
                  <a:pt x="1061888" y="1217525"/>
                </a:cubicBezTo>
                <a:cubicBezTo>
                  <a:pt x="1082375" y="1200799"/>
                  <a:pt x="1082375" y="1200799"/>
                  <a:pt x="1082375" y="1200799"/>
                </a:cubicBezTo>
                <a:cubicBezTo>
                  <a:pt x="1092044" y="1205397"/>
                  <a:pt x="1092044" y="1205397"/>
                  <a:pt x="1092044" y="1205397"/>
                </a:cubicBezTo>
                <a:cubicBezTo>
                  <a:pt x="1101215" y="1186076"/>
                  <a:pt x="1101215" y="1186076"/>
                  <a:pt x="1101215" y="1186076"/>
                </a:cubicBezTo>
                <a:cubicBezTo>
                  <a:pt x="1111101" y="1174061"/>
                  <a:pt x="1111101" y="1174061"/>
                  <a:pt x="1111101" y="1174061"/>
                </a:cubicBezTo>
                <a:cubicBezTo>
                  <a:pt x="1111676" y="1161101"/>
                  <a:pt x="1111676" y="1161101"/>
                  <a:pt x="1111676" y="1161101"/>
                </a:cubicBezTo>
                <a:cubicBezTo>
                  <a:pt x="1124282" y="1158040"/>
                  <a:pt x="1124282" y="1158040"/>
                  <a:pt x="1124282" y="1158040"/>
                </a:cubicBezTo>
                <a:cubicBezTo>
                  <a:pt x="1121919" y="1152738"/>
                  <a:pt x="1121562" y="1149086"/>
                  <a:pt x="1133453" y="1138720"/>
                </a:cubicBezTo>
                <a:cubicBezTo>
                  <a:pt x="1134743" y="1133065"/>
                  <a:pt x="1134743" y="1133065"/>
                  <a:pt x="1134743" y="1133065"/>
                </a:cubicBezTo>
                <a:cubicBezTo>
                  <a:pt x="1144629" y="1121050"/>
                  <a:pt x="1144629" y="1121050"/>
                  <a:pt x="1144629" y="1121050"/>
                </a:cubicBezTo>
                <a:cubicBezTo>
                  <a:pt x="1144271" y="1117397"/>
                  <a:pt x="1144271" y="1117397"/>
                  <a:pt x="1144271" y="1117397"/>
                </a:cubicBezTo>
                <a:cubicBezTo>
                  <a:pt x="1147567" y="1113392"/>
                  <a:pt x="1147567" y="1113392"/>
                  <a:pt x="1147567" y="1113392"/>
                </a:cubicBezTo>
                <a:cubicBezTo>
                  <a:pt x="1151577" y="1116692"/>
                  <a:pt x="1151577" y="1116692"/>
                  <a:pt x="1151577" y="1116692"/>
                </a:cubicBezTo>
                <a:cubicBezTo>
                  <a:pt x="1151795" y="1100080"/>
                  <a:pt x="1151795" y="1100080"/>
                  <a:pt x="1151795" y="1100080"/>
                </a:cubicBezTo>
                <a:cubicBezTo>
                  <a:pt x="1154732" y="1092422"/>
                  <a:pt x="1154732" y="1092422"/>
                  <a:pt x="1154732" y="1092422"/>
                </a:cubicBezTo>
                <a:cubicBezTo>
                  <a:pt x="1167339" y="1089361"/>
                  <a:pt x="1167339" y="1089361"/>
                  <a:pt x="1167339" y="1089361"/>
                </a:cubicBezTo>
                <a:cubicBezTo>
                  <a:pt x="1173572" y="1077699"/>
                  <a:pt x="1173572" y="1077699"/>
                  <a:pt x="1173572" y="1077699"/>
                </a:cubicBezTo>
                <a:cubicBezTo>
                  <a:pt x="1167556" y="1072749"/>
                  <a:pt x="1167556" y="1072749"/>
                  <a:pt x="1167556" y="1072749"/>
                </a:cubicBezTo>
                <a:cubicBezTo>
                  <a:pt x="1172857" y="1070394"/>
                  <a:pt x="1172857" y="1070394"/>
                  <a:pt x="1172857" y="1070394"/>
                </a:cubicBezTo>
                <a:cubicBezTo>
                  <a:pt x="1176152" y="1066389"/>
                  <a:pt x="1176152" y="1066389"/>
                  <a:pt x="1176152" y="1066389"/>
                </a:cubicBezTo>
                <a:cubicBezTo>
                  <a:pt x="1175794" y="1062736"/>
                  <a:pt x="1175794" y="1062736"/>
                  <a:pt x="1175794" y="1062736"/>
                </a:cubicBezTo>
                <a:cubicBezTo>
                  <a:pt x="1181095" y="1060381"/>
                  <a:pt x="1181095" y="1060381"/>
                  <a:pt x="1181095" y="1060381"/>
                </a:cubicBezTo>
                <a:cubicBezTo>
                  <a:pt x="1193561" y="1037056"/>
                  <a:pt x="1193561" y="1037056"/>
                  <a:pt x="1193561" y="1037056"/>
                </a:cubicBezTo>
                <a:cubicBezTo>
                  <a:pt x="1198146" y="1027395"/>
                  <a:pt x="1198146" y="1027395"/>
                  <a:pt x="1198146" y="1027395"/>
                </a:cubicBezTo>
                <a:cubicBezTo>
                  <a:pt x="1211685" y="1015027"/>
                  <a:pt x="1211685" y="1015027"/>
                  <a:pt x="1211685" y="1015027"/>
                </a:cubicBezTo>
                <a:cubicBezTo>
                  <a:pt x="1209680" y="1013377"/>
                  <a:pt x="1220997" y="1015972"/>
                  <a:pt x="1207675" y="1011728"/>
                </a:cubicBezTo>
                <a:cubicBezTo>
                  <a:pt x="1209322" y="1009725"/>
                  <a:pt x="1209322" y="1009725"/>
                  <a:pt x="1209322" y="1009725"/>
                </a:cubicBezTo>
                <a:cubicBezTo>
                  <a:pt x="1211328" y="1011375"/>
                  <a:pt x="1211328" y="1011375"/>
                  <a:pt x="1211328" y="1011375"/>
                </a:cubicBezTo>
                <a:cubicBezTo>
                  <a:pt x="1214981" y="1011022"/>
                  <a:pt x="1214981" y="1011022"/>
                  <a:pt x="1214981" y="1011022"/>
                </a:cubicBezTo>
                <a:lnTo>
                  <a:pt x="1217025" y="1004585"/>
                </a:lnTo>
                <a:lnTo>
                  <a:pt x="1226514" y="997004"/>
                </a:lnTo>
                <a:cubicBezTo>
                  <a:pt x="1218136" y="986753"/>
                  <a:pt x="1218136" y="986753"/>
                  <a:pt x="1218136" y="986753"/>
                </a:cubicBezTo>
                <a:cubicBezTo>
                  <a:pt x="1221074" y="979095"/>
                  <a:pt x="1221074" y="979095"/>
                  <a:pt x="1221074" y="979095"/>
                </a:cubicBezTo>
                <a:cubicBezTo>
                  <a:pt x="1246861" y="960014"/>
                  <a:pt x="1246861" y="960014"/>
                  <a:pt x="1246861" y="960014"/>
                </a:cubicBezTo>
                <a:cubicBezTo>
                  <a:pt x="1244856" y="958364"/>
                  <a:pt x="1244856" y="958364"/>
                  <a:pt x="1244856" y="958364"/>
                </a:cubicBezTo>
                <a:cubicBezTo>
                  <a:pt x="1239555" y="960719"/>
                  <a:pt x="1239555" y="960719"/>
                  <a:pt x="1239555" y="960719"/>
                </a:cubicBezTo>
                <a:cubicBezTo>
                  <a:pt x="1246721" y="939749"/>
                  <a:pt x="1246721" y="939749"/>
                  <a:pt x="1246721" y="939749"/>
                </a:cubicBezTo>
                <a:cubicBezTo>
                  <a:pt x="1252022" y="937394"/>
                  <a:pt x="1252022" y="937394"/>
                  <a:pt x="1252022" y="937394"/>
                </a:cubicBezTo>
                <a:cubicBezTo>
                  <a:pt x="1253312" y="931739"/>
                  <a:pt x="1253312" y="931739"/>
                  <a:pt x="1253312" y="931739"/>
                </a:cubicBezTo>
                <a:cubicBezTo>
                  <a:pt x="1263913" y="927028"/>
                  <a:pt x="1263913" y="927028"/>
                  <a:pt x="1263913" y="927028"/>
                </a:cubicBezTo>
                <a:cubicBezTo>
                  <a:pt x="1267783" y="910063"/>
                  <a:pt x="1267783" y="910063"/>
                  <a:pt x="1267783" y="910063"/>
                </a:cubicBezTo>
                <a:cubicBezTo>
                  <a:pt x="1278027" y="901700"/>
                  <a:pt x="1278027" y="901700"/>
                  <a:pt x="1278027" y="901700"/>
                </a:cubicBezTo>
                <a:lnTo>
                  <a:pt x="1279713" y="903822"/>
                </a:lnTo>
                <a:lnTo>
                  <a:pt x="1280090" y="909537"/>
                </a:lnTo>
                <a:cubicBezTo>
                  <a:pt x="1280611" y="914269"/>
                  <a:pt x="1280619" y="907874"/>
                  <a:pt x="1279834" y="903974"/>
                </a:cubicBezTo>
                <a:lnTo>
                  <a:pt x="1279713" y="903822"/>
                </a:lnTo>
                <a:lnTo>
                  <a:pt x="1278959" y="892393"/>
                </a:lnTo>
                <a:cubicBezTo>
                  <a:pt x="1286840" y="878728"/>
                  <a:pt x="1286840" y="878728"/>
                  <a:pt x="1286840" y="878728"/>
                </a:cubicBezTo>
                <a:cubicBezTo>
                  <a:pt x="1291425" y="869068"/>
                  <a:pt x="1291425" y="869068"/>
                  <a:pt x="1291425" y="869068"/>
                </a:cubicBezTo>
                <a:cubicBezTo>
                  <a:pt x="1292141" y="876372"/>
                  <a:pt x="1292141" y="876372"/>
                  <a:pt x="1292141" y="876372"/>
                </a:cubicBezTo>
                <a:lnTo>
                  <a:pt x="1299472" y="870948"/>
                </a:lnTo>
                <a:lnTo>
                  <a:pt x="1299187" y="871256"/>
                </a:lnTo>
                <a:cubicBezTo>
                  <a:pt x="1298184" y="873369"/>
                  <a:pt x="1298032" y="875343"/>
                  <a:pt x="1299446" y="875667"/>
                </a:cubicBezTo>
                <a:cubicBezTo>
                  <a:pt x="1299446" y="875667"/>
                  <a:pt x="1299446" y="875667"/>
                  <a:pt x="1308042" y="869307"/>
                </a:cubicBezTo>
                <a:lnTo>
                  <a:pt x="1309076" y="868658"/>
                </a:lnTo>
                <a:lnTo>
                  <a:pt x="1309681" y="868975"/>
                </a:lnTo>
                <a:lnTo>
                  <a:pt x="1311127" y="882566"/>
                </a:lnTo>
                <a:lnTo>
                  <a:pt x="1308202" y="880352"/>
                </a:lnTo>
                <a:cubicBezTo>
                  <a:pt x="1306053" y="881942"/>
                  <a:pt x="1304351" y="888098"/>
                  <a:pt x="1306177" y="887922"/>
                </a:cubicBezTo>
                <a:cubicBezTo>
                  <a:pt x="1311478" y="885566"/>
                  <a:pt x="1309830" y="887569"/>
                  <a:pt x="1311835" y="889219"/>
                </a:cubicBezTo>
                <a:lnTo>
                  <a:pt x="1311127" y="882566"/>
                </a:lnTo>
                <a:lnTo>
                  <a:pt x="1311375" y="882753"/>
                </a:lnTo>
                <a:cubicBezTo>
                  <a:pt x="1312288" y="885603"/>
                  <a:pt x="1312927" y="890957"/>
                  <a:pt x="1312908" y="900176"/>
                </a:cubicBezTo>
                <a:cubicBezTo>
                  <a:pt x="1304312" y="906537"/>
                  <a:pt x="1304312" y="906537"/>
                  <a:pt x="1304312" y="906537"/>
                </a:cubicBezTo>
                <a:cubicBezTo>
                  <a:pt x="1298437" y="921852"/>
                  <a:pt x="1298437" y="921852"/>
                  <a:pt x="1298437" y="921852"/>
                </a:cubicBezTo>
                <a:cubicBezTo>
                  <a:pt x="1297201" y="923353"/>
                  <a:pt x="1302978" y="911735"/>
                  <a:pt x="1299143" y="915821"/>
                </a:cubicBezTo>
                <a:lnTo>
                  <a:pt x="1296663" y="919187"/>
                </a:lnTo>
                <a:lnTo>
                  <a:pt x="1298206" y="912426"/>
                </a:lnTo>
                <a:cubicBezTo>
                  <a:pt x="1299191" y="910718"/>
                  <a:pt x="1300014" y="909716"/>
                  <a:pt x="1299012" y="908891"/>
                </a:cubicBezTo>
                <a:cubicBezTo>
                  <a:pt x="1298871" y="888627"/>
                  <a:pt x="1298871" y="888627"/>
                  <a:pt x="1298871" y="888627"/>
                </a:cubicBezTo>
                <a:cubicBezTo>
                  <a:pt x="1293213" y="887330"/>
                  <a:pt x="1293213" y="887330"/>
                  <a:pt x="1293213" y="887330"/>
                </a:cubicBezTo>
                <a:cubicBezTo>
                  <a:pt x="1282037" y="905000"/>
                  <a:pt x="1282037" y="905000"/>
                  <a:pt x="1282037" y="905000"/>
                </a:cubicBezTo>
                <a:cubicBezTo>
                  <a:pt x="1281105" y="914308"/>
                  <a:pt x="1281105" y="914308"/>
                  <a:pt x="1281105" y="914308"/>
                </a:cubicBezTo>
                <a:cubicBezTo>
                  <a:pt x="1267923" y="930328"/>
                  <a:pt x="1267923" y="930328"/>
                  <a:pt x="1267923" y="930328"/>
                </a:cubicBezTo>
                <a:cubicBezTo>
                  <a:pt x="1262405" y="949296"/>
                  <a:pt x="1262405" y="949296"/>
                  <a:pt x="1262405" y="949296"/>
                </a:cubicBezTo>
                <a:cubicBezTo>
                  <a:pt x="1252162" y="957658"/>
                  <a:pt x="1252162" y="957658"/>
                  <a:pt x="1252162" y="957658"/>
                </a:cubicBezTo>
                <a:cubicBezTo>
                  <a:pt x="1248544" y="963077"/>
                  <a:pt x="1245831" y="967141"/>
                  <a:pt x="1243796" y="970190"/>
                </a:cubicBezTo>
                <a:lnTo>
                  <a:pt x="1240765" y="974728"/>
                </a:lnTo>
                <a:lnTo>
                  <a:pt x="1240978" y="973486"/>
                </a:lnTo>
                <a:cubicBezTo>
                  <a:pt x="1238659" y="969217"/>
                  <a:pt x="1228612" y="976063"/>
                  <a:pt x="1238546" y="1006904"/>
                </a:cubicBezTo>
                <a:cubicBezTo>
                  <a:pt x="1240551" y="1008554"/>
                  <a:pt x="1240551" y="1008554"/>
                  <a:pt x="1240551" y="1008554"/>
                </a:cubicBezTo>
                <a:cubicBezTo>
                  <a:pt x="1237256" y="1012559"/>
                  <a:pt x="1237256" y="1012559"/>
                  <a:pt x="1237256" y="1012559"/>
                </a:cubicBezTo>
                <a:cubicBezTo>
                  <a:pt x="1239619" y="1017861"/>
                  <a:pt x="1239619" y="1017861"/>
                  <a:pt x="1239619" y="1017861"/>
                </a:cubicBezTo>
                <a:cubicBezTo>
                  <a:pt x="1228660" y="1018919"/>
                  <a:pt x="1228660" y="1018919"/>
                  <a:pt x="1228660" y="1018919"/>
                </a:cubicBezTo>
                <a:cubicBezTo>
                  <a:pt x="1229663" y="1019744"/>
                  <a:pt x="1229009" y="1021305"/>
                  <a:pt x="1227904" y="1022967"/>
                </a:cubicBezTo>
                <a:lnTo>
                  <a:pt x="1226960" y="1024237"/>
                </a:lnTo>
                <a:lnTo>
                  <a:pt x="1222858" y="1020862"/>
                </a:lnTo>
                <a:cubicBezTo>
                  <a:pt x="1221354" y="1019625"/>
                  <a:pt x="1221354" y="1019625"/>
                  <a:pt x="1221354" y="1019625"/>
                </a:cubicBezTo>
                <a:cubicBezTo>
                  <a:pt x="1227587" y="1007962"/>
                  <a:pt x="1227587" y="1007962"/>
                  <a:pt x="1227587" y="1007962"/>
                </a:cubicBezTo>
                <a:cubicBezTo>
                  <a:pt x="1225582" y="1006312"/>
                  <a:pt x="1225582" y="1006312"/>
                  <a:pt x="1225582" y="1006312"/>
                </a:cubicBezTo>
                <a:cubicBezTo>
                  <a:pt x="1188043" y="1056023"/>
                  <a:pt x="1188043" y="1056023"/>
                  <a:pt x="1188043" y="1056023"/>
                </a:cubicBezTo>
                <a:cubicBezTo>
                  <a:pt x="1187111" y="1065331"/>
                  <a:pt x="1187111" y="1065331"/>
                  <a:pt x="1187111" y="1065331"/>
                </a:cubicBezTo>
                <a:cubicBezTo>
                  <a:pt x="1194416" y="1064626"/>
                  <a:pt x="1194416" y="1064626"/>
                  <a:pt x="1194416" y="1064626"/>
                </a:cubicBezTo>
                <a:cubicBezTo>
                  <a:pt x="1201007" y="1056615"/>
                  <a:pt x="1201007" y="1056615"/>
                  <a:pt x="1201007" y="1056615"/>
                </a:cubicBezTo>
                <a:cubicBezTo>
                  <a:pt x="1201723" y="1063920"/>
                  <a:pt x="1201723" y="1063920"/>
                  <a:pt x="1201723" y="1063920"/>
                </a:cubicBezTo>
                <a:cubicBezTo>
                  <a:pt x="1191479" y="1072283"/>
                  <a:pt x="1191479" y="1072283"/>
                  <a:pt x="1191479" y="1072283"/>
                </a:cubicBezTo>
                <a:cubicBezTo>
                  <a:pt x="1191836" y="1075935"/>
                  <a:pt x="1191836" y="1075935"/>
                  <a:pt x="1191836" y="1075935"/>
                </a:cubicBezTo>
                <a:cubicBezTo>
                  <a:pt x="1195489" y="1075583"/>
                  <a:pt x="1195489" y="1075583"/>
                  <a:pt x="1195489" y="1075583"/>
                </a:cubicBezTo>
                <a:cubicBezTo>
                  <a:pt x="1201505" y="1080532"/>
                  <a:pt x="1201505" y="1080532"/>
                  <a:pt x="1201505" y="1080532"/>
                </a:cubicBezTo>
                <a:cubicBezTo>
                  <a:pt x="1197277" y="1093845"/>
                  <a:pt x="1197277" y="1093845"/>
                  <a:pt x="1197277" y="1093845"/>
                </a:cubicBezTo>
                <a:cubicBezTo>
                  <a:pt x="1191044" y="1105507"/>
                  <a:pt x="1199857" y="1082535"/>
                  <a:pt x="1188681" y="1100205"/>
                </a:cubicBezTo>
                <a:cubicBezTo>
                  <a:pt x="1190687" y="1101855"/>
                  <a:pt x="1190687" y="1101855"/>
                  <a:pt x="1190687" y="1101855"/>
                </a:cubicBezTo>
                <a:cubicBezTo>
                  <a:pt x="1187034" y="1102208"/>
                  <a:pt x="1186890" y="1105448"/>
                  <a:pt x="1185905" y="1107156"/>
                </a:cubicBezTo>
                <a:lnTo>
                  <a:pt x="1176882" y="1103585"/>
                </a:lnTo>
                <a:lnTo>
                  <a:pt x="1176980" y="1096035"/>
                </a:lnTo>
                <a:cubicBezTo>
                  <a:pt x="1177008" y="1093958"/>
                  <a:pt x="1177008" y="1093958"/>
                  <a:pt x="1177008" y="1093958"/>
                </a:cubicBezTo>
                <a:cubicBezTo>
                  <a:pt x="1171349" y="1092661"/>
                  <a:pt x="1171349" y="1092661"/>
                  <a:pt x="1171349" y="1092661"/>
                </a:cubicBezTo>
                <a:cubicBezTo>
                  <a:pt x="1166406" y="1098669"/>
                  <a:pt x="1166406" y="1098669"/>
                  <a:pt x="1166406" y="1098669"/>
                </a:cubicBezTo>
                <a:cubicBezTo>
                  <a:pt x="1164401" y="1097019"/>
                  <a:pt x="1164401" y="1097019"/>
                  <a:pt x="1164401" y="1097019"/>
                </a:cubicBezTo>
                <a:cubicBezTo>
                  <a:pt x="1156163" y="1107032"/>
                  <a:pt x="1156163" y="1107032"/>
                  <a:pt x="1156163" y="1107032"/>
                </a:cubicBezTo>
                <a:cubicBezTo>
                  <a:pt x="1154515" y="1109034"/>
                  <a:pt x="1154515" y="1109034"/>
                  <a:pt x="1154515" y="1109034"/>
                </a:cubicBezTo>
                <a:cubicBezTo>
                  <a:pt x="1165116" y="1104324"/>
                  <a:pt x="1165116" y="1104324"/>
                  <a:pt x="1165116" y="1104324"/>
                </a:cubicBezTo>
                <a:cubicBezTo>
                  <a:pt x="1165831" y="1111629"/>
                  <a:pt x="1165831" y="1111629"/>
                  <a:pt x="1165831" y="1111629"/>
                </a:cubicBezTo>
                <a:cubicBezTo>
                  <a:pt x="1164596" y="1113131"/>
                  <a:pt x="1172829" y="1105423"/>
                  <a:pt x="1169226" y="1109227"/>
                </a:cubicBezTo>
                <a:lnTo>
                  <a:pt x="1165934" y="1112548"/>
                </a:lnTo>
                <a:lnTo>
                  <a:pt x="1162753" y="1110198"/>
                </a:lnTo>
                <a:cubicBezTo>
                  <a:pt x="1161317" y="1109069"/>
                  <a:pt x="1162183" y="1109677"/>
                  <a:pt x="1163459" y="1110936"/>
                </a:cubicBezTo>
                <a:lnTo>
                  <a:pt x="1165116" y="1113372"/>
                </a:lnTo>
                <a:lnTo>
                  <a:pt x="1160889" y="1117636"/>
                </a:lnTo>
                <a:cubicBezTo>
                  <a:pt x="1165544" y="1118108"/>
                  <a:pt x="1166824" y="1117063"/>
                  <a:pt x="1166622" y="1115585"/>
                </a:cubicBezTo>
                <a:lnTo>
                  <a:pt x="1165116" y="1113372"/>
                </a:lnTo>
                <a:lnTo>
                  <a:pt x="1165934" y="1112548"/>
                </a:lnTo>
                <a:lnTo>
                  <a:pt x="1174088" y="1118571"/>
                </a:lnTo>
                <a:lnTo>
                  <a:pt x="1174925" y="1129185"/>
                </a:lnTo>
                <a:cubicBezTo>
                  <a:pt x="1163966" y="1130244"/>
                  <a:pt x="1176215" y="1123531"/>
                  <a:pt x="1170199" y="1118581"/>
                </a:cubicBezTo>
                <a:cubicBezTo>
                  <a:pt x="1166904" y="1122586"/>
                  <a:pt x="1166904" y="1122586"/>
                  <a:pt x="1166904" y="1122586"/>
                </a:cubicBezTo>
                <a:cubicBezTo>
                  <a:pt x="1161246" y="1121289"/>
                  <a:pt x="1161246" y="1121289"/>
                  <a:pt x="1161246" y="1121289"/>
                </a:cubicBezTo>
                <a:cubicBezTo>
                  <a:pt x="1155728" y="1140257"/>
                  <a:pt x="1155728" y="1140257"/>
                  <a:pt x="1155728" y="1140257"/>
                </a:cubicBezTo>
                <a:cubicBezTo>
                  <a:pt x="1155728" y="1140257"/>
                  <a:pt x="1159241" y="1119639"/>
                  <a:pt x="1148780" y="1144614"/>
                </a:cubicBezTo>
                <a:cubicBezTo>
                  <a:pt x="1152790" y="1147914"/>
                  <a:pt x="1152790" y="1147914"/>
                  <a:pt x="1152790" y="1147914"/>
                </a:cubicBezTo>
                <a:cubicBezTo>
                  <a:pt x="1147490" y="1150269"/>
                  <a:pt x="1147490" y="1150269"/>
                  <a:pt x="1147490" y="1150269"/>
                </a:cubicBezTo>
                <a:cubicBezTo>
                  <a:pt x="1141972" y="1169237"/>
                  <a:pt x="1141972" y="1169237"/>
                  <a:pt x="1141972" y="1169237"/>
                </a:cubicBezTo>
                <a:cubicBezTo>
                  <a:pt x="1142329" y="1172889"/>
                  <a:pt x="1142329" y="1172889"/>
                  <a:pt x="1142329" y="1172889"/>
                </a:cubicBezTo>
                <a:cubicBezTo>
                  <a:pt x="1133733" y="1179250"/>
                  <a:pt x="1133733" y="1179250"/>
                  <a:pt x="1133733" y="1179250"/>
                </a:cubicBezTo>
                <a:cubicBezTo>
                  <a:pt x="1135956" y="1164287"/>
                  <a:pt x="1135956" y="1164287"/>
                  <a:pt x="1135956" y="1164287"/>
                </a:cubicBezTo>
                <a:cubicBezTo>
                  <a:pt x="1121344" y="1165698"/>
                  <a:pt x="1121344" y="1165698"/>
                  <a:pt x="1121344" y="1165698"/>
                </a:cubicBezTo>
                <a:cubicBezTo>
                  <a:pt x="1105225" y="1189376"/>
                  <a:pt x="1105225" y="1189376"/>
                  <a:pt x="1105225" y="1189376"/>
                </a:cubicBezTo>
                <a:cubicBezTo>
                  <a:pt x="1105583" y="1193028"/>
                  <a:pt x="1105583" y="1193028"/>
                  <a:pt x="1105583" y="1193028"/>
                </a:cubicBezTo>
                <a:cubicBezTo>
                  <a:pt x="1107588" y="1194678"/>
                  <a:pt x="1107588" y="1194678"/>
                  <a:pt x="1107588" y="1194678"/>
                </a:cubicBezTo>
                <a:lnTo>
                  <a:pt x="1098039" y="1199912"/>
                </a:lnTo>
                <a:lnTo>
                  <a:pt x="1098039" y="1199835"/>
                </a:lnTo>
                <a:cubicBezTo>
                  <a:pt x="1097099" y="1194654"/>
                  <a:pt x="1094103" y="1202893"/>
                  <a:pt x="1095339" y="1201391"/>
                </a:cubicBezTo>
                <a:cubicBezTo>
                  <a:pt x="1095339" y="1201391"/>
                  <a:pt x="1095339" y="1201391"/>
                  <a:pt x="1096870" y="1200553"/>
                </a:cubicBezTo>
                <a:lnTo>
                  <a:pt x="1098039" y="1199912"/>
                </a:lnTo>
                <a:lnTo>
                  <a:pt x="1098060" y="1210346"/>
                </a:lnTo>
                <a:cubicBezTo>
                  <a:pt x="1092759" y="1212701"/>
                  <a:pt x="1092759" y="1212701"/>
                  <a:pt x="1092759" y="1212701"/>
                </a:cubicBezTo>
                <a:cubicBezTo>
                  <a:pt x="1086884" y="1228016"/>
                  <a:pt x="1086884" y="1228016"/>
                  <a:pt x="1086884" y="1228016"/>
                </a:cubicBezTo>
                <a:cubicBezTo>
                  <a:pt x="1085236" y="1230019"/>
                  <a:pt x="1077930" y="1230724"/>
                  <a:pt x="1080293" y="1236027"/>
                </a:cubicBezTo>
                <a:cubicBezTo>
                  <a:pt x="1088314" y="1242626"/>
                  <a:pt x="1067329" y="1235435"/>
                  <a:pt x="1081366" y="1246984"/>
                </a:cubicBezTo>
                <a:cubicBezTo>
                  <a:pt x="1073702" y="1244037"/>
                  <a:pt x="1073702" y="1244037"/>
                  <a:pt x="1073702" y="1244037"/>
                </a:cubicBezTo>
                <a:cubicBezTo>
                  <a:pt x="1068759" y="1250045"/>
                  <a:pt x="1078070" y="1250989"/>
                  <a:pt x="1074775" y="1254994"/>
                </a:cubicBezTo>
                <a:cubicBezTo>
                  <a:pt x="1071837" y="1262652"/>
                  <a:pt x="1071837" y="1262652"/>
                  <a:pt x="1071837" y="1262652"/>
                </a:cubicBezTo>
                <a:cubicBezTo>
                  <a:pt x="1076563" y="1273257"/>
                  <a:pt x="1076563" y="1273257"/>
                  <a:pt x="1076563" y="1273257"/>
                </a:cubicBezTo>
                <a:cubicBezTo>
                  <a:pt x="1064672" y="1283622"/>
                  <a:pt x="1064672" y="1283622"/>
                  <a:pt x="1064672" y="1283622"/>
                </a:cubicBezTo>
                <a:cubicBezTo>
                  <a:pt x="1068465" y="1303534"/>
                  <a:pt x="1068465" y="1303534"/>
                  <a:pt x="1068465" y="1303534"/>
                </a:cubicBezTo>
                <a:cubicBezTo>
                  <a:pt x="1060444" y="1296935"/>
                  <a:pt x="1060444" y="1296935"/>
                  <a:pt x="1060444" y="1296935"/>
                </a:cubicBezTo>
                <a:cubicBezTo>
                  <a:pt x="1051490" y="1299642"/>
                  <a:pt x="1051490" y="1299642"/>
                  <a:pt x="1051490" y="1299642"/>
                </a:cubicBezTo>
                <a:cubicBezTo>
                  <a:pt x="1054568" y="1312250"/>
                  <a:pt x="1054568" y="1312250"/>
                  <a:pt x="1054568" y="1312250"/>
                </a:cubicBezTo>
                <a:cubicBezTo>
                  <a:pt x="1049268" y="1314605"/>
                  <a:pt x="1049268" y="1314605"/>
                  <a:pt x="1049268" y="1314605"/>
                </a:cubicBezTo>
                <a:cubicBezTo>
                  <a:pt x="1049485" y="1297992"/>
                  <a:pt x="1049485" y="1297992"/>
                  <a:pt x="1049485" y="1297992"/>
                </a:cubicBezTo>
                <a:cubicBezTo>
                  <a:pt x="1042895" y="1306003"/>
                  <a:pt x="1042895" y="1306003"/>
                  <a:pt x="1042895" y="1306003"/>
                </a:cubicBezTo>
                <a:cubicBezTo>
                  <a:pt x="1040532" y="1300700"/>
                  <a:pt x="1049485" y="1297992"/>
                  <a:pt x="1045475" y="1294693"/>
                </a:cubicBezTo>
                <a:cubicBezTo>
                  <a:pt x="1039816" y="1293396"/>
                  <a:pt x="1039816" y="1293396"/>
                  <a:pt x="1039816" y="1293396"/>
                </a:cubicBezTo>
                <a:cubicBezTo>
                  <a:pt x="1040174" y="1297048"/>
                  <a:pt x="1040174" y="1297048"/>
                  <a:pt x="1040174" y="1297048"/>
                </a:cubicBezTo>
                <a:cubicBezTo>
                  <a:pt x="1033226" y="1301406"/>
                  <a:pt x="1045334" y="1274428"/>
                  <a:pt x="1033583" y="1305058"/>
                </a:cubicBezTo>
                <a:cubicBezTo>
                  <a:pt x="1043609" y="1313308"/>
                  <a:pt x="1043609" y="1313308"/>
                  <a:pt x="1043609" y="1313308"/>
                </a:cubicBezTo>
                <a:cubicBezTo>
                  <a:pt x="1045257" y="1311305"/>
                  <a:pt x="1045257" y="1311305"/>
                  <a:pt x="1045257" y="1311305"/>
                </a:cubicBezTo>
                <a:cubicBezTo>
                  <a:pt x="1040672" y="1320965"/>
                  <a:pt x="1040672" y="1320965"/>
                  <a:pt x="1040672" y="1320965"/>
                </a:cubicBezTo>
                <a:cubicBezTo>
                  <a:pt x="1043035" y="1326268"/>
                  <a:pt x="1043035" y="1326268"/>
                  <a:pt x="1043035" y="1326268"/>
                </a:cubicBezTo>
                <a:cubicBezTo>
                  <a:pt x="1033149" y="1338283"/>
                  <a:pt x="1033149" y="1338283"/>
                  <a:pt x="1033149" y="1338283"/>
                </a:cubicBezTo>
                <a:cubicBezTo>
                  <a:pt x="1037159" y="1341583"/>
                  <a:pt x="1037159" y="1341583"/>
                  <a:pt x="1037159" y="1341583"/>
                </a:cubicBezTo>
                <a:cubicBezTo>
                  <a:pt x="1032216" y="1347590"/>
                  <a:pt x="1032216" y="1347590"/>
                  <a:pt x="1032216" y="1347590"/>
                </a:cubicBezTo>
                <a:cubicBezTo>
                  <a:pt x="1026558" y="1346293"/>
                  <a:pt x="1026558" y="1346293"/>
                  <a:pt x="1026558" y="1346293"/>
                </a:cubicBezTo>
                <a:cubicBezTo>
                  <a:pt x="1025983" y="1359253"/>
                  <a:pt x="1025983" y="1359253"/>
                  <a:pt x="1025983" y="1359253"/>
                </a:cubicBezTo>
                <a:cubicBezTo>
                  <a:pt x="1009864" y="1382931"/>
                  <a:pt x="1009864" y="1382931"/>
                  <a:pt x="1009864" y="1382931"/>
                </a:cubicBezTo>
                <a:close/>
                <a:moveTo>
                  <a:pt x="936077" y="1476699"/>
                </a:moveTo>
                <a:cubicBezTo>
                  <a:pt x="931351" y="1466094"/>
                  <a:pt x="931351" y="1466094"/>
                  <a:pt x="931351" y="1466094"/>
                </a:cubicBezTo>
                <a:cubicBezTo>
                  <a:pt x="940537" y="1461059"/>
                  <a:pt x="934860" y="1441905"/>
                  <a:pt x="940752" y="1440300"/>
                </a:cubicBezTo>
                <a:lnTo>
                  <a:pt x="951323" y="1445637"/>
                </a:lnTo>
                <a:lnTo>
                  <a:pt x="950173" y="1448838"/>
                </a:lnTo>
                <a:cubicBezTo>
                  <a:pt x="948543" y="1453373"/>
                  <a:pt x="948543" y="1453373"/>
                  <a:pt x="948543" y="1453373"/>
                </a:cubicBezTo>
                <a:cubicBezTo>
                  <a:pt x="939014" y="1469041"/>
                  <a:pt x="939014" y="1469041"/>
                  <a:pt x="939014" y="1469041"/>
                </a:cubicBezTo>
                <a:lnTo>
                  <a:pt x="939240" y="1471343"/>
                </a:lnTo>
                <a:close/>
                <a:moveTo>
                  <a:pt x="939372" y="1472694"/>
                </a:moveTo>
                <a:lnTo>
                  <a:pt x="939240" y="1471343"/>
                </a:lnTo>
                <a:lnTo>
                  <a:pt x="939684" y="1470589"/>
                </a:lnTo>
                <a:lnTo>
                  <a:pt x="939884" y="1470448"/>
                </a:lnTo>
                <a:close/>
                <a:moveTo>
                  <a:pt x="2002117" y="181042"/>
                </a:moveTo>
                <a:lnTo>
                  <a:pt x="1999187" y="178632"/>
                </a:lnTo>
                <a:lnTo>
                  <a:pt x="2000797" y="174471"/>
                </a:lnTo>
                <a:lnTo>
                  <a:pt x="2001402" y="173737"/>
                </a:lnTo>
                <a:lnTo>
                  <a:pt x="2000919" y="174158"/>
                </a:lnTo>
                <a:lnTo>
                  <a:pt x="2001544" y="172542"/>
                </a:lnTo>
                <a:cubicBezTo>
                  <a:pt x="2006229" y="163016"/>
                  <a:pt x="2003889" y="185019"/>
                  <a:pt x="2002117" y="181042"/>
                </a:cubicBezTo>
                <a:close/>
                <a:moveTo>
                  <a:pt x="945387" y="1477644"/>
                </a:moveTo>
                <a:cubicBezTo>
                  <a:pt x="939372" y="1472694"/>
                  <a:pt x="939372" y="1472694"/>
                  <a:pt x="939372" y="1472694"/>
                </a:cubicBezTo>
                <a:cubicBezTo>
                  <a:pt x="938548" y="1473695"/>
                  <a:pt x="939694" y="1471280"/>
                  <a:pt x="940062" y="1470323"/>
                </a:cubicBezTo>
                <a:lnTo>
                  <a:pt x="939884" y="1470448"/>
                </a:lnTo>
                <a:lnTo>
                  <a:pt x="940339" y="1468452"/>
                </a:lnTo>
                <a:cubicBezTo>
                  <a:pt x="941575" y="1466951"/>
                  <a:pt x="943491" y="1467687"/>
                  <a:pt x="945387" y="1477644"/>
                </a:cubicBezTo>
                <a:close/>
                <a:moveTo>
                  <a:pt x="999760" y="1411559"/>
                </a:moveTo>
                <a:cubicBezTo>
                  <a:pt x="992097" y="1408612"/>
                  <a:pt x="992097" y="1408612"/>
                  <a:pt x="992097" y="1408612"/>
                </a:cubicBezTo>
                <a:cubicBezTo>
                  <a:pt x="990807" y="1414267"/>
                  <a:pt x="990807" y="1414267"/>
                  <a:pt x="990807" y="1414267"/>
                </a:cubicBezTo>
                <a:cubicBezTo>
                  <a:pt x="979849" y="1415324"/>
                  <a:pt x="979849" y="1415324"/>
                  <a:pt x="979849" y="1415324"/>
                </a:cubicBezTo>
                <a:cubicBezTo>
                  <a:pt x="979849" y="1415324"/>
                  <a:pt x="978201" y="1417327"/>
                  <a:pt x="978558" y="1420980"/>
                </a:cubicBezTo>
                <a:cubicBezTo>
                  <a:pt x="981138" y="1409670"/>
                  <a:pt x="981138" y="1409670"/>
                  <a:pt x="981138" y="1409670"/>
                </a:cubicBezTo>
                <a:cubicBezTo>
                  <a:pt x="990092" y="1406962"/>
                  <a:pt x="998688" y="1400602"/>
                  <a:pt x="995610" y="1387994"/>
                </a:cubicBezTo>
                <a:cubicBezTo>
                  <a:pt x="995252" y="1384342"/>
                  <a:pt x="995252" y="1384342"/>
                  <a:pt x="995252" y="1384342"/>
                </a:cubicBezTo>
                <a:cubicBezTo>
                  <a:pt x="989952" y="1386697"/>
                  <a:pt x="989952" y="1386697"/>
                  <a:pt x="989952" y="1386697"/>
                </a:cubicBezTo>
                <a:cubicBezTo>
                  <a:pt x="988662" y="1392352"/>
                  <a:pt x="988662" y="1392352"/>
                  <a:pt x="988662" y="1392352"/>
                </a:cubicBezTo>
                <a:cubicBezTo>
                  <a:pt x="983718" y="1398360"/>
                  <a:pt x="983718" y="1398360"/>
                  <a:pt x="983718" y="1398360"/>
                </a:cubicBezTo>
                <a:cubicBezTo>
                  <a:pt x="967459" y="1401773"/>
                  <a:pt x="967459" y="1401773"/>
                  <a:pt x="967459" y="1401773"/>
                </a:cubicBezTo>
                <a:cubicBezTo>
                  <a:pt x="965237" y="1416736"/>
                  <a:pt x="965237" y="1416736"/>
                  <a:pt x="965237" y="1416736"/>
                </a:cubicBezTo>
                <a:cubicBezTo>
                  <a:pt x="961584" y="1417088"/>
                  <a:pt x="961584" y="1417088"/>
                  <a:pt x="961584" y="1417088"/>
                </a:cubicBezTo>
                <a:lnTo>
                  <a:pt x="958832" y="1424744"/>
                </a:lnTo>
                <a:lnTo>
                  <a:pt x="958704" y="1424164"/>
                </a:lnTo>
                <a:cubicBezTo>
                  <a:pt x="956471" y="1422536"/>
                  <a:pt x="951717" y="1419884"/>
                  <a:pt x="942962" y="1415199"/>
                </a:cubicBezTo>
                <a:cubicBezTo>
                  <a:pt x="938951" y="1411900"/>
                  <a:pt x="949910" y="1410841"/>
                  <a:pt x="940599" y="1409897"/>
                </a:cubicBezTo>
                <a:cubicBezTo>
                  <a:pt x="953205" y="1406836"/>
                  <a:pt x="953205" y="1406836"/>
                  <a:pt x="953205" y="1406836"/>
                </a:cubicBezTo>
                <a:cubicBezTo>
                  <a:pt x="955926" y="1415791"/>
                  <a:pt x="967677" y="1385161"/>
                  <a:pt x="954278" y="1417793"/>
                </a:cubicBezTo>
                <a:cubicBezTo>
                  <a:pt x="961226" y="1413436"/>
                  <a:pt x="961226" y="1413436"/>
                  <a:pt x="961226" y="1413436"/>
                </a:cubicBezTo>
                <a:cubicBezTo>
                  <a:pt x="960511" y="1406131"/>
                  <a:pt x="960511" y="1406131"/>
                  <a:pt x="960511" y="1406131"/>
                </a:cubicBezTo>
                <a:cubicBezTo>
                  <a:pt x="965812" y="1403775"/>
                  <a:pt x="965812" y="1403775"/>
                  <a:pt x="965812" y="1403775"/>
                </a:cubicBezTo>
                <a:cubicBezTo>
                  <a:pt x="968749" y="1396118"/>
                  <a:pt x="968749" y="1396118"/>
                  <a:pt x="968749" y="1396118"/>
                </a:cubicBezTo>
                <a:cubicBezTo>
                  <a:pt x="980641" y="1385753"/>
                  <a:pt x="980641" y="1385753"/>
                  <a:pt x="980641" y="1385753"/>
                </a:cubicBezTo>
                <a:cubicBezTo>
                  <a:pt x="976272" y="1378801"/>
                  <a:pt x="976272" y="1378801"/>
                  <a:pt x="976272" y="1378801"/>
                </a:cubicBezTo>
                <a:cubicBezTo>
                  <a:pt x="981931" y="1380097"/>
                  <a:pt x="981931" y="1380097"/>
                  <a:pt x="981931" y="1380097"/>
                </a:cubicBezTo>
                <a:cubicBezTo>
                  <a:pt x="994754" y="1360425"/>
                  <a:pt x="994754" y="1360425"/>
                  <a:pt x="994754" y="1360425"/>
                </a:cubicBezTo>
                <a:lnTo>
                  <a:pt x="999698" y="1354417"/>
                </a:lnTo>
                <a:cubicBezTo>
                  <a:pt x="999698" y="1354417"/>
                  <a:pt x="999698" y="1354417"/>
                  <a:pt x="1000862" y="1354535"/>
                </a:cubicBezTo>
                <a:lnTo>
                  <a:pt x="1002647" y="1354716"/>
                </a:lnTo>
                <a:lnTo>
                  <a:pt x="999123" y="1367377"/>
                </a:lnTo>
                <a:cubicBezTo>
                  <a:pt x="995470" y="1367730"/>
                  <a:pt x="995470" y="1367730"/>
                  <a:pt x="995470" y="1367730"/>
                </a:cubicBezTo>
                <a:cubicBezTo>
                  <a:pt x="1003631" y="1394594"/>
                  <a:pt x="1003631" y="1394594"/>
                  <a:pt x="1003631" y="1394594"/>
                </a:cubicBezTo>
                <a:cubicBezTo>
                  <a:pt x="998688" y="1400602"/>
                  <a:pt x="1006709" y="1407201"/>
                  <a:pt x="999760" y="1411559"/>
                </a:cubicBezTo>
                <a:close/>
                <a:moveTo>
                  <a:pt x="1521592" y="784797"/>
                </a:moveTo>
                <a:lnTo>
                  <a:pt x="1533179" y="762208"/>
                </a:lnTo>
                <a:lnTo>
                  <a:pt x="1540290" y="748543"/>
                </a:lnTo>
                <a:lnTo>
                  <a:pt x="1551077" y="731487"/>
                </a:lnTo>
                <a:lnTo>
                  <a:pt x="1547083" y="741797"/>
                </a:lnTo>
                <a:lnTo>
                  <a:pt x="1543121" y="753208"/>
                </a:lnTo>
                <a:lnTo>
                  <a:pt x="1541843" y="752716"/>
                </a:lnTo>
                <a:cubicBezTo>
                  <a:pt x="1531133" y="765733"/>
                  <a:pt x="1527371" y="774392"/>
                  <a:pt x="1524756" y="780636"/>
                </a:cubicBezTo>
                <a:close/>
                <a:moveTo>
                  <a:pt x="1554232" y="766268"/>
                </a:moveTo>
                <a:cubicBezTo>
                  <a:pt x="1550221" y="762968"/>
                  <a:pt x="1550221" y="762968"/>
                  <a:pt x="1550221" y="762968"/>
                </a:cubicBezTo>
                <a:cubicBezTo>
                  <a:pt x="1546926" y="766973"/>
                  <a:pt x="1546926" y="766973"/>
                  <a:pt x="1546926" y="766973"/>
                </a:cubicBezTo>
                <a:cubicBezTo>
                  <a:pt x="1547859" y="757666"/>
                  <a:pt x="1547859" y="757666"/>
                  <a:pt x="1547859" y="757666"/>
                </a:cubicBezTo>
                <a:cubicBezTo>
                  <a:pt x="1540444" y="766678"/>
                  <a:pt x="1540189" y="762900"/>
                  <a:pt x="1542431" y="755194"/>
                </a:cubicBezTo>
                <a:lnTo>
                  <a:pt x="1543121" y="753208"/>
                </a:lnTo>
                <a:lnTo>
                  <a:pt x="1549506" y="755663"/>
                </a:lnTo>
                <a:cubicBezTo>
                  <a:pt x="1547143" y="750361"/>
                  <a:pt x="1547143" y="750361"/>
                  <a:pt x="1547143" y="750361"/>
                </a:cubicBezTo>
                <a:cubicBezTo>
                  <a:pt x="1555164" y="756960"/>
                  <a:pt x="1555164" y="756960"/>
                  <a:pt x="1555164" y="756960"/>
                </a:cubicBezTo>
                <a:cubicBezTo>
                  <a:pt x="1554232" y="766268"/>
                  <a:pt x="1554232" y="766268"/>
                  <a:pt x="1554232" y="766268"/>
                </a:cubicBezTo>
                <a:close/>
                <a:moveTo>
                  <a:pt x="1999663" y="250144"/>
                </a:moveTo>
                <a:lnTo>
                  <a:pt x="1999600" y="249494"/>
                </a:lnTo>
                <a:cubicBezTo>
                  <a:pt x="2001247" y="247491"/>
                  <a:pt x="2001247" y="247491"/>
                  <a:pt x="2001247" y="247491"/>
                </a:cubicBezTo>
                <a:close/>
                <a:moveTo>
                  <a:pt x="1999906" y="252625"/>
                </a:moveTo>
                <a:lnTo>
                  <a:pt x="1998136" y="253322"/>
                </a:lnTo>
                <a:lnTo>
                  <a:pt x="1994642" y="253659"/>
                </a:lnTo>
                <a:lnTo>
                  <a:pt x="1999441" y="250517"/>
                </a:lnTo>
                <a:lnTo>
                  <a:pt x="1999663" y="250144"/>
                </a:lnTo>
                <a:close/>
                <a:moveTo>
                  <a:pt x="2052108" y="202024"/>
                </a:moveTo>
                <a:cubicBezTo>
                  <a:pt x="2052108" y="202024"/>
                  <a:pt x="2052108" y="202024"/>
                  <a:pt x="2051490" y="202775"/>
                </a:cubicBezTo>
                <a:lnTo>
                  <a:pt x="2049028" y="205766"/>
                </a:lnTo>
                <a:lnTo>
                  <a:pt x="2048836" y="205681"/>
                </a:lnTo>
                <a:cubicBezTo>
                  <a:pt x="2048723" y="205116"/>
                  <a:pt x="2049547" y="204114"/>
                  <a:pt x="2052108" y="202024"/>
                </a:cubicBezTo>
                <a:close/>
                <a:moveTo>
                  <a:pt x="1498849" y="878537"/>
                </a:moveTo>
                <a:lnTo>
                  <a:pt x="1498492" y="874884"/>
                </a:lnTo>
                <a:cubicBezTo>
                  <a:pt x="1498492" y="874884"/>
                  <a:pt x="1498492" y="874884"/>
                  <a:pt x="1498849" y="878537"/>
                </a:cubicBezTo>
                <a:close/>
                <a:moveTo>
                  <a:pt x="1487901" y="895292"/>
                </a:moveTo>
                <a:cubicBezTo>
                  <a:pt x="1482981" y="902421"/>
                  <a:pt x="1493082" y="885546"/>
                  <a:pt x="1490611" y="888550"/>
                </a:cubicBezTo>
                <a:cubicBezTo>
                  <a:pt x="1490611" y="888550"/>
                  <a:pt x="1490611" y="888550"/>
                  <a:pt x="1490539" y="890170"/>
                </a:cubicBezTo>
                <a:lnTo>
                  <a:pt x="1490484" y="891411"/>
                </a:lnTo>
                <a:close/>
                <a:moveTo>
                  <a:pt x="1512592" y="910127"/>
                </a:moveTo>
                <a:lnTo>
                  <a:pt x="1513788" y="906360"/>
                </a:lnTo>
                <a:cubicBezTo>
                  <a:pt x="1514317" y="904696"/>
                  <a:pt x="1514317" y="904696"/>
                  <a:pt x="1514317" y="904696"/>
                </a:cubicBezTo>
                <a:cubicBezTo>
                  <a:pt x="1515552" y="903194"/>
                  <a:pt x="1514634" y="905587"/>
                  <a:pt x="1513147" y="908928"/>
                </a:cubicBezTo>
                <a:close/>
                <a:moveTo>
                  <a:pt x="2060363" y="248681"/>
                </a:moveTo>
                <a:lnTo>
                  <a:pt x="2059783" y="242762"/>
                </a:lnTo>
                <a:cubicBezTo>
                  <a:pt x="2059694" y="241848"/>
                  <a:pt x="2059694" y="241848"/>
                  <a:pt x="2059694" y="241848"/>
                </a:cubicBezTo>
                <a:cubicBezTo>
                  <a:pt x="2062989" y="237843"/>
                  <a:pt x="2062989" y="237843"/>
                  <a:pt x="2062989" y="237843"/>
                </a:cubicBezTo>
                <a:cubicBezTo>
                  <a:pt x="2064816" y="237667"/>
                  <a:pt x="2064435" y="239662"/>
                  <a:pt x="2063388" y="242212"/>
                </a:cubicBezTo>
                <a:close/>
                <a:moveTo>
                  <a:pt x="1507951" y="920415"/>
                </a:moveTo>
                <a:cubicBezTo>
                  <a:pt x="1507768" y="920638"/>
                  <a:pt x="1508036" y="919992"/>
                  <a:pt x="1508558" y="918848"/>
                </a:cubicBezTo>
                <a:lnTo>
                  <a:pt x="1512592" y="910127"/>
                </a:lnTo>
                <a:lnTo>
                  <a:pt x="1511083" y="914877"/>
                </a:lnTo>
                <a:lnTo>
                  <a:pt x="1510054" y="916773"/>
                </a:lnTo>
                <a:cubicBezTo>
                  <a:pt x="1508770" y="919101"/>
                  <a:pt x="1508135" y="920192"/>
                  <a:pt x="1507951" y="920415"/>
                </a:cubicBezTo>
                <a:close/>
                <a:moveTo>
                  <a:pt x="2060409" y="249153"/>
                </a:moveTo>
                <a:lnTo>
                  <a:pt x="2059959" y="249545"/>
                </a:lnTo>
                <a:lnTo>
                  <a:pt x="2060363" y="248681"/>
                </a:lnTo>
                <a:close/>
                <a:moveTo>
                  <a:pt x="2068191" y="245430"/>
                </a:moveTo>
                <a:lnTo>
                  <a:pt x="2067134" y="246441"/>
                </a:lnTo>
                <a:lnTo>
                  <a:pt x="2063968" y="249097"/>
                </a:lnTo>
                <a:lnTo>
                  <a:pt x="2064062" y="248800"/>
                </a:lnTo>
                <a:cubicBezTo>
                  <a:pt x="2064062" y="248800"/>
                  <a:pt x="2064062" y="248800"/>
                  <a:pt x="2065343" y="247755"/>
                </a:cubicBezTo>
                <a:close/>
                <a:moveTo>
                  <a:pt x="763247" y="1832356"/>
                </a:moveTo>
                <a:cubicBezTo>
                  <a:pt x="762907" y="1831236"/>
                  <a:pt x="761224" y="1828173"/>
                  <a:pt x="760401" y="1829174"/>
                </a:cubicBezTo>
                <a:lnTo>
                  <a:pt x="760912" y="1828553"/>
                </a:lnTo>
                <a:close/>
                <a:moveTo>
                  <a:pt x="773007" y="1826113"/>
                </a:moveTo>
                <a:cubicBezTo>
                  <a:pt x="773007" y="1826113"/>
                  <a:pt x="773007" y="1826113"/>
                  <a:pt x="773375" y="1825155"/>
                </a:cubicBezTo>
                <a:lnTo>
                  <a:pt x="775080" y="1820710"/>
                </a:lnTo>
                <a:lnTo>
                  <a:pt x="775757" y="1821239"/>
                </a:lnTo>
                <a:cubicBezTo>
                  <a:pt x="774978" y="1822697"/>
                  <a:pt x="772005" y="1825288"/>
                  <a:pt x="773007" y="1826113"/>
                </a:cubicBezTo>
                <a:close/>
                <a:moveTo>
                  <a:pt x="2075021" y="247743"/>
                </a:moveTo>
                <a:cubicBezTo>
                  <a:pt x="2074306" y="240438"/>
                  <a:pt x="2074306" y="240438"/>
                  <a:pt x="2074306" y="240438"/>
                </a:cubicBezTo>
                <a:lnTo>
                  <a:pt x="2068191" y="245430"/>
                </a:lnTo>
                <a:lnTo>
                  <a:pt x="2077601" y="236432"/>
                </a:lnTo>
                <a:cubicBezTo>
                  <a:pt x="2075021" y="247743"/>
                  <a:pt x="2075021" y="247743"/>
                  <a:pt x="2075021" y="247743"/>
                </a:cubicBezTo>
                <a:close/>
                <a:moveTo>
                  <a:pt x="938655" y="1661506"/>
                </a:moveTo>
                <a:lnTo>
                  <a:pt x="938987" y="1657079"/>
                </a:lnTo>
                <a:lnTo>
                  <a:pt x="940692" y="1657734"/>
                </a:lnTo>
                <a:close/>
                <a:moveTo>
                  <a:pt x="938097" y="1668932"/>
                </a:moveTo>
                <a:lnTo>
                  <a:pt x="935967" y="1670967"/>
                </a:lnTo>
                <a:lnTo>
                  <a:pt x="935834" y="1670928"/>
                </a:lnTo>
                <a:lnTo>
                  <a:pt x="934759" y="1670392"/>
                </a:lnTo>
                <a:lnTo>
                  <a:pt x="934736" y="1670618"/>
                </a:lnTo>
                <a:lnTo>
                  <a:pt x="934667" y="1670599"/>
                </a:lnTo>
                <a:cubicBezTo>
                  <a:pt x="934691" y="1669772"/>
                  <a:pt x="935244" y="1668142"/>
                  <a:pt x="936547" y="1665409"/>
                </a:cubicBezTo>
                <a:lnTo>
                  <a:pt x="938655" y="1661506"/>
                </a:lnTo>
                <a:close/>
                <a:moveTo>
                  <a:pt x="2092146" y="274281"/>
                </a:moveTo>
                <a:lnTo>
                  <a:pt x="2090488" y="273901"/>
                </a:lnTo>
                <a:cubicBezTo>
                  <a:pt x="2090488" y="273901"/>
                  <a:pt x="2090488" y="273901"/>
                  <a:pt x="2092136" y="271899"/>
                </a:cubicBezTo>
                <a:close/>
                <a:moveTo>
                  <a:pt x="2059076" y="315666"/>
                </a:moveTo>
                <a:lnTo>
                  <a:pt x="2059387" y="312389"/>
                </a:lnTo>
                <a:lnTo>
                  <a:pt x="2059681" y="310026"/>
                </a:lnTo>
                <a:lnTo>
                  <a:pt x="2060395" y="309369"/>
                </a:lnTo>
                <a:lnTo>
                  <a:pt x="2059854" y="314391"/>
                </a:lnTo>
                <a:close/>
                <a:moveTo>
                  <a:pt x="2058810" y="317045"/>
                </a:moveTo>
                <a:lnTo>
                  <a:pt x="2058957" y="315861"/>
                </a:lnTo>
                <a:lnTo>
                  <a:pt x="2059076" y="315666"/>
                </a:lnTo>
                <a:lnTo>
                  <a:pt x="2058967" y="316810"/>
                </a:lnTo>
                <a:close/>
                <a:moveTo>
                  <a:pt x="758831" y="1902604"/>
                </a:moveTo>
                <a:cubicBezTo>
                  <a:pt x="758008" y="1903605"/>
                  <a:pt x="754946" y="1905283"/>
                  <a:pt x="754946" y="1905283"/>
                </a:cubicBezTo>
                <a:cubicBezTo>
                  <a:pt x="754946" y="1905283"/>
                  <a:pt x="754946" y="1905283"/>
                  <a:pt x="755357" y="1904783"/>
                </a:cubicBezTo>
                <a:lnTo>
                  <a:pt x="757726" y="1901904"/>
                </a:lnTo>
                <a:cubicBezTo>
                  <a:pt x="759096" y="1901771"/>
                  <a:pt x="759243" y="1902103"/>
                  <a:pt x="758831" y="1902604"/>
                </a:cubicBezTo>
                <a:close/>
                <a:moveTo>
                  <a:pt x="2097577" y="289808"/>
                </a:moveTo>
                <a:cubicBezTo>
                  <a:pt x="2088623" y="292516"/>
                  <a:pt x="2088623" y="292516"/>
                  <a:pt x="2088623" y="292516"/>
                </a:cubicBezTo>
                <a:cubicBezTo>
                  <a:pt x="2091918" y="288511"/>
                  <a:pt x="2091918" y="288511"/>
                  <a:pt x="2091918" y="288511"/>
                </a:cubicBezTo>
                <a:lnTo>
                  <a:pt x="2092419" y="288626"/>
                </a:lnTo>
                <a:lnTo>
                  <a:pt x="2092464" y="289380"/>
                </a:lnTo>
                <a:lnTo>
                  <a:pt x="2093176" y="288799"/>
                </a:lnTo>
                <a:close/>
                <a:moveTo>
                  <a:pt x="2092059" y="308776"/>
                </a:moveTo>
                <a:cubicBezTo>
                  <a:pt x="2086758" y="311131"/>
                  <a:pt x="2086758" y="311131"/>
                  <a:pt x="2086758" y="311131"/>
                </a:cubicBezTo>
                <a:cubicBezTo>
                  <a:pt x="2082748" y="307831"/>
                  <a:pt x="2082748" y="307831"/>
                  <a:pt x="2082748" y="307831"/>
                </a:cubicBezTo>
                <a:cubicBezTo>
                  <a:pt x="2082748" y="307831"/>
                  <a:pt x="2082390" y="304179"/>
                  <a:pt x="2086043" y="303826"/>
                </a:cubicBezTo>
                <a:cubicBezTo>
                  <a:pt x="2092059" y="308776"/>
                  <a:pt x="2092059" y="308776"/>
                  <a:pt x="2092059" y="308776"/>
                </a:cubicBezTo>
                <a:close/>
                <a:moveTo>
                  <a:pt x="750283" y="1951820"/>
                </a:moveTo>
                <a:cubicBezTo>
                  <a:pt x="750283" y="1951820"/>
                  <a:pt x="750283" y="1951820"/>
                  <a:pt x="750561" y="1949950"/>
                </a:cubicBezTo>
                <a:lnTo>
                  <a:pt x="751023" y="1946841"/>
                </a:lnTo>
                <a:lnTo>
                  <a:pt x="751090" y="1946817"/>
                </a:lnTo>
                <a:cubicBezTo>
                  <a:pt x="753239" y="1946696"/>
                  <a:pt x="748779" y="1950583"/>
                  <a:pt x="750283" y="1951820"/>
                </a:cubicBezTo>
                <a:close/>
                <a:moveTo>
                  <a:pt x="2118204" y="293347"/>
                </a:moveTo>
                <a:lnTo>
                  <a:pt x="2116467" y="294436"/>
                </a:lnTo>
                <a:cubicBezTo>
                  <a:pt x="2116422" y="293980"/>
                  <a:pt x="2116789" y="293023"/>
                  <a:pt x="2117201" y="292522"/>
                </a:cubicBezTo>
                <a:close/>
                <a:moveTo>
                  <a:pt x="2118204" y="293347"/>
                </a:moveTo>
                <a:lnTo>
                  <a:pt x="2118204" y="293347"/>
                </a:lnTo>
                <a:lnTo>
                  <a:pt x="2118204" y="293347"/>
                </a:lnTo>
                <a:close/>
                <a:moveTo>
                  <a:pt x="2127438" y="331169"/>
                </a:moveTo>
                <a:cubicBezTo>
                  <a:pt x="2127438" y="331169"/>
                  <a:pt x="2127438" y="331169"/>
                  <a:pt x="2116837" y="335879"/>
                </a:cubicBezTo>
                <a:lnTo>
                  <a:pt x="2121103" y="329315"/>
                </a:lnTo>
                <a:lnTo>
                  <a:pt x="2121780" y="329872"/>
                </a:lnTo>
                <a:lnTo>
                  <a:pt x="2121269" y="329058"/>
                </a:lnTo>
                <a:lnTo>
                  <a:pt x="2125324" y="322818"/>
                </a:lnTo>
                <a:cubicBezTo>
                  <a:pt x="2129898" y="317451"/>
                  <a:pt x="2124698" y="331433"/>
                  <a:pt x="2127438" y="331169"/>
                </a:cubicBezTo>
                <a:close/>
                <a:moveTo>
                  <a:pt x="2118816" y="349822"/>
                </a:moveTo>
                <a:lnTo>
                  <a:pt x="2118267" y="350489"/>
                </a:lnTo>
                <a:lnTo>
                  <a:pt x="2117437" y="350569"/>
                </a:lnTo>
                <a:lnTo>
                  <a:pt x="2117503" y="350332"/>
                </a:lnTo>
                <a:cubicBezTo>
                  <a:pt x="2118019" y="349131"/>
                  <a:pt x="2118361" y="349097"/>
                  <a:pt x="2118634" y="349532"/>
                </a:cubicBezTo>
                <a:close/>
                <a:moveTo>
                  <a:pt x="2120272" y="352139"/>
                </a:moveTo>
                <a:lnTo>
                  <a:pt x="2118816" y="349822"/>
                </a:lnTo>
                <a:lnTo>
                  <a:pt x="2121563" y="346484"/>
                </a:lnTo>
                <a:cubicBezTo>
                  <a:pt x="2120272" y="352139"/>
                  <a:pt x="2120272" y="352139"/>
                  <a:pt x="2120272" y="352139"/>
                </a:cubicBezTo>
                <a:close/>
                <a:moveTo>
                  <a:pt x="2117740" y="360887"/>
                </a:moveTo>
                <a:lnTo>
                  <a:pt x="2116359" y="361500"/>
                </a:lnTo>
                <a:lnTo>
                  <a:pt x="2115994" y="361107"/>
                </a:lnTo>
                <a:cubicBezTo>
                  <a:pt x="2116455" y="355820"/>
                  <a:pt x="2120973" y="348413"/>
                  <a:pt x="2118711" y="357676"/>
                </a:cubicBezTo>
                <a:close/>
                <a:moveTo>
                  <a:pt x="2122499" y="366598"/>
                </a:moveTo>
                <a:lnTo>
                  <a:pt x="2119697" y="365099"/>
                </a:lnTo>
                <a:lnTo>
                  <a:pt x="2117260" y="362472"/>
                </a:lnTo>
                <a:lnTo>
                  <a:pt x="2117740" y="360887"/>
                </a:lnTo>
                <a:lnTo>
                  <a:pt x="2120325" y="359738"/>
                </a:lnTo>
                <a:cubicBezTo>
                  <a:pt x="2120987" y="359444"/>
                  <a:pt x="2120987" y="359444"/>
                  <a:pt x="2120987" y="359444"/>
                </a:cubicBezTo>
                <a:close/>
                <a:moveTo>
                  <a:pt x="2122616" y="366660"/>
                </a:moveTo>
                <a:lnTo>
                  <a:pt x="2122527" y="366733"/>
                </a:lnTo>
                <a:lnTo>
                  <a:pt x="2122499" y="366598"/>
                </a:lnTo>
                <a:close/>
                <a:moveTo>
                  <a:pt x="2123338" y="370568"/>
                </a:moveTo>
                <a:lnTo>
                  <a:pt x="2120055" y="368751"/>
                </a:lnTo>
                <a:lnTo>
                  <a:pt x="2122527" y="366733"/>
                </a:lnTo>
                <a:close/>
                <a:moveTo>
                  <a:pt x="2103003" y="401737"/>
                </a:moveTo>
                <a:lnTo>
                  <a:pt x="2101486" y="402859"/>
                </a:lnTo>
                <a:lnTo>
                  <a:pt x="2101016" y="402620"/>
                </a:lnTo>
                <a:cubicBezTo>
                  <a:pt x="2101087" y="401000"/>
                  <a:pt x="2102825" y="399911"/>
                  <a:pt x="2103003" y="401737"/>
                </a:cubicBezTo>
                <a:close/>
                <a:moveTo>
                  <a:pt x="2127852" y="373068"/>
                </a:moveTo>
                <a:cubicBezTo>
                  <a:pt x="2127986" y="374438"/>
                  <a:pt x="2126249" y="375527"/>
                  <a:pt x="2124423" y="375703"/>
                </a:cubicBezTo>
                <a:cubicBezTo>
                  <a:pt x="2124423" y="375703"/>
                  <a:pt x="2124423" y="375703"/>
                  <a:pt x="2123993" y="373671"/>
                </a:cubicBezTo>
                <a:lnTo>
                  <a:pt x="2123338" y="370568"/>
                </a:lnTo>
                <a:close/>
                <a:moveTo>
                  <a:pt x="2135551" y="381081"/>
                </a:moveTo>
                <a:cubicBezTo>
                  <a:pt x="2136420" y="380537"/>
                  <a:pt x="2135094" y="381125"/>
                  <a:pt x="2125496" y="386661"/>
                </a:cubicBezTo>
                <a:cubicBezTo>
                  <a:pt x="2124423" y="375703"/>
                  <a:pt x="2124423" y="375703"/>
                  <a:pt x="2124423" y="375703"/>
                </a:cubicBezTo>
                <a:cubicBezTo>
                  <a:pt x="2135382" y="374645"/>
                  <a:pt x="2135382" y="374645"/>
                  <a:pt x="2135382" y="374645"/>
                </a:cubicBezTo>
                <a:cubicBezTo>
                  <a:pt x="2132444" y="382303"/>
                  <a:pt x="2132444" y="382303"/>
                  <a:pt x="2132444" y="382303"/>
                </a:cubicBezTo>
                <a:cubicBezTo>
                  <a:pt x="2131620" y="383304"/>
                  <a:pt x="2134683" y="381626"/>
                  <a:pt x="2135551" y="381081"/>
                </a:cubicBezTo>
                <a:close/>
                <a:moveTo>
                  <a:pt x="2187783" y="322222"/>
                </a:moveTo>
                <a:lnTo>
                  <a:pt x="2186886" y="321627"/>
                </a:lnTo>
                <a:cubicBezTo>
                  <a:pt x="2186705" y="320954"/>
                  <a:pt x="2187175" y="319871"/>
                  <a:pt x="2188822" y="317868"/>
                </a:cubicBezTo>
                <a:close/>
                <a:moveTo>
                  <a:pt x="2185937" y="333125"/>
                </a:moveTo>
                <a:lnTo>
                  <a:pt x="2185581" y="332077"/>
                </a:lnTo>
                <a:lnTo>
                  <a:pt x="2186242" y="329178"/>
                </a:lnTo>
                <a:lnTo>
                  <a:pt x="2187458" y="329457"/>
                </a:lnTo>
                <a:close/>
                <a:moveTo>
                  <a:pt x="2148704" y="378890"/>
                </a:moveTo>
                <a:lnTo>
                  <a:pt x="2145050" y="379242"/>
                </a:lnTo>
                <a:lnTo>
                  <a:pt x="2144988" y="379863"/>
                </a:lnTo>
                <a:lnTo>
                  <a:pt x="2142688" y="373940"/>
                </a:lnTo>
                <a:cubicBezTo>
                  <a:pt x="2147631" y="367932"/>
                  <a:pt x="2147631" y="367932"/>
                  <a:pt x="2147631" y="367932"/>
                </a:cubicBezTo>
                <a:cubicBezTo>
                  <a:pt x="2151284" y="367580"/>
                  <a:pt x="2149636" y="369582"/>
                  <a:pt x="2149636" y="369582"/>
                </a:cubicBezTo>
                <a:cubicBezTo>
                  <a:pt x="2148704" y="378890"/>
                  <a:pt x="2148704" y="378890"/>
                  <a:pt x="2148704" y="378890"/>
                </a:cubicBezTo>
                <a:close/>
                <a:moveTo>
                  <a:pt x="2191901" y="330475"/>
                </a:moveTo>
                <a:lnTo>
                  <a:pt x="2187458" y="329457"/>
                </a:lnTo>
                <a:lnTo>
                  <a:pt x="2187592" y="329134"/>
                </a:lnTo>
                <a:cubicBezTo>
                  <a:pt x="2188060" y="327736"/>
                  <a:pt x="2188302" y="326675"/>
                  <a:pt x="2187890" y="327176"/>
                </a:cubicBezTo>
                <a:lnTo>
                  <a:pt x="2186223" y="328753"/>
                </a:lnTo>
                <a:lnTo>
                  <a:pt x="2187783" y="322222"/>
                </a:lnTo>
                <a:lnTo>
                  <a:pt x="2188858" y="322934"/>
                </a:lnTo>
                <a:cubicBezTo>
                  <a:pt x="2190773" y="323671"/>
                  <a:pt x="2193191" y="324820"/>
                  <a:pt x="2191901" y="330475"/>
                </a:cubicBezTo>
                <a:close/>
                <a:moveTo>
                  <a:pt x="264998" y="2684679"/>
                </a:moveTo>
                <a:cubicBezTo>
                  <a:pt x="263432" y="2680452"/>
                  <a:pt x="261768" y="2668169"/>
                  <a:pt x="265779" y="2671469"/>
                </a:cubicBezTo>
                <a:cubicBezTo>
                  <a:pt x="265779" y="2671469"/>
                  <a:pt x="265779" y="2671469"/>
                  <a:pt x="265751" y="2673546"/>
                </a:cubicBezTo>
                <a:lnTo>
                  <a:pt x="265620" y="2683616"/>
                </a:lnTo>
                <a:close/>
                <a:moveTo>
                  <a:pt x="2194317" y="352508"/>
                </a:moveTo>
                <a:lnTo>
                  <a:pt x="2193557" y="352383"/>
                </a:lnTo>
                <a:lnTo>
                  <a:pt x="2200279" y="340727"/>
                </a:lnTo>
                <a:cubicBezTo>
                  <a:pt x="2197252" y="347472"/>
                  <a:pt x="2195407" y="350991"/>
                  <a:pt x="2194317" y="352508"/>
                </a:cubicBezTo>
                <a:close/>
                <a:moveTo>
                  <a:pt x="2429215" y="181515"/>
                </a:moveTo>
                <a:cubicBezTo>
                  <a:pt x="2429207" y="180249"/>
                  <a:pt x="2429377" y="177870"/>
                  <a:pt x="2429697" y="176140"/>
                </a:cubicBezTo>
                <a:lnTo>
                  <a:pt x="2430277" y="175515"/>
                </a:lnTo>
                <a:lnTo>
                  <a:pt x="2429809" y="180219"/>
                </a:lnTo>
                <a:cubicBezTo>
                  <a:pt x="2429412" y="182936"/>
                  <a:pt x="2429224" y="182782"/>
                  <a:pt x="2429215" y="181515"/>
                </a:cubicBezTo>
                <a:close/>
                <a:moveTo>
                  <a:pt x="2297604" y="430879"/>
                </a:moveTo>
                <a:lnTo>
                  <a:pt x="2297228" y="430570"/>
                </a:lnTo>
                <a:lnTo>
                  <a:pt x="2298499" y="428258"/>
                </a:lnTo>
                <a:cubicBezTo>
                  <a:pt x="2298338" y="428965"/>
                  <a:pt x="2297604" y="430879"/>
                  <a:pt x="2297604" y="430879"/>
                </a:cubicBezTo>
                <a:close/>
                <a:moveTo>
                  <a:pt x="2520310" y="167793"/>
                </a:moveTo>
                <a:lnTo>
                  <a:pt x="2518104" y="169016"/>
                </a:lnTo>
                <a:cubicBezTo>
                  <a:pt x="2517244" y="164951"/>
                  <a:pt x="2518500" y="154229"/>
                  <a:pt x="2521686" y="158531"/>
                </a:cubicBezTo>
                <a:cubicBezTo>
                  <a:pt x="2521686" y="158531"/>
                  <a:pt x="2521686" y="158531"/>
                  <a:pt x="2521409" y="160401"/>
                </a:cubicBezTo>
                <a:close/>
                <a:moveTo>
                  <a:pt x="2384776" y="398497"/>
                </a:moveTo>
                <a:cubicBezTo>
                  <a:pt x="2382771" y="396848"/>
                  <a:pt x="2382771" y="396848"/>
                  <a:pt x="2382771" y="396848"/>
                </a:cubicBezTo>
                <a:cubicBezTo>
                  <a:pt x="2387714" y="390840"/>
                  <a:pt x="2387714" y="390840"/>
                  <a:pt x="2387714" y="390840"/>
                </a:cubicBezTo>
                <a:cubicBezTo>
                  <a:pt x="2384776" y="398497"/>
                  <a:pt x="2384776" y="398497"/>
                  <a:pt x="2384776" y="398497"/>
                </a:cubicBezTo>
                <a:close/>
                <a:moveTo>
                  <a:pt x="2727758" y="49349"/>
                </a:moveTo>
                <a:lnTo>
                  <a:pt x="2723659" y="52589"/>
                </a:lnTo>
                <a:cubicBezTo>
                  <a:pt x="2720375" y="55239"/>
                  <a:pt x="2729361" y="48149"/>
                  <a:pt x="2726621" y="48414"/>
                </a:cubicBezTo>
                <a:close/>
                <a:moveTo>
                  <a:pt x="2723397" y="63444"/>
                </a:moveTo>
                <a:cubicBezTo>
                  <a:pt x="2721205" y="66364"/>
                  <a:pt x="2721419" y="59718"/>
                  <a:pt x="2722935" y="58131"/>
                </a:cubicBezTo>
                <a:lnTo>
                  <a:pt x="2724739" y="60011"/>
                </a:lnTo>
                <a:close/>
                <a:moveTo>
                  <a:pt x="2714513" y="75392"/>
                </a:moveTo>
                <a:lnTo>
                  <a:pt x="2711622" y="73632"/>
                </a:lnTo>
                <a:lnTo>
                  <a:pt x="2713163" y="69560"/>
                </a:lnTo>
                <a:cubicBezTo>
                  <a:pt x="2715428" y="63552"/>
                  <a:pt x="2710537" y="77158"/>
                  <a:pt x="2714513" y="75392"/>
                </a:cubicBezTo>
                <a:close/>
                <a:moveTo>
                  <a:pt x="55320" y="3327790"/>
                </a:moveTo>
                <a:lnTo>
                  <a:pt x="54939" y="3328253"/>
                </a:lnTo>
                <a:lnTo>
                  <a:pt x="53448" y="3327510"/>
                </a:lnTo>
                <a:cubicBezTo>
                  <a:pt x="53905" y="3327465"/>
                  <a:pt x="55320" y="3327790"/>
                  <a:pt x="55320" y="3327790"/>
                </a:cubicBezTo>
                <a:close/>
                <a:moveTo>
                  <a:pt x="219264" y="3137576"/>
                </a:moveTo>
                <a:lnTo>
                  <a:pt x="218503" y="3138143"/>
                </a:lnTo>
                <a:cubicBezTo>
                  <a:pt x="217454" y="3138906"/>
                  <a:pt x="217609" y="3138719"/>
                  <a:pt x="218123" y="3138093"/>
                </a:cubicBezTo>
                <a:lnTo>
                  <a:pt x="218518" y="3137500"/>
                </a:lnTo>
                <a:close/>
                <a:moveTo>
                  <a:pt x="199492" y="3161999"/>
                </a:moveTo>
                <a:lnTo>
                  <a:pt x="199146" y="3158462"/>
                </a:lnTo>
                <a:lnTo>
                  <a:pt x="199924" y="3159063"/>
                </a:lnTo>
                <a:close/>
                <a:moveTo>
                  <a:pt x="199667" y="3163794"/>
                </a:moveTo>
                <a:lnTo>
                  <a:pt x="199207" y="3163933"/>
                </a:lnTo>
                <a:lnTo>
                  <a:pt x="199492" y="3161999"/>
                </a:lnTo>
                <a:lnTo>
                  <a:pt x="199605" y="3163155"/>
                </a:lnTo>
                <a:close/>
                <a:moveTo>
                  <a:pt x="199739" y="3164524"/>
                </a:moveTo>
                <a:lnTo>
                  <a:pt x="199667" y="3163794"/>
                </a:lnTo>
                <a:lnTo>
                  <a:pt x="200130" y="3163654"/>
                </a:lnTo>
                <a:close/>
                <a:moveTo>
                  <a:pt x="205040" y="3162170"/>
                </a:moveTo>
                <a:lnTo>
                  <a:pt x="200130" y="3163654"/>
                </a:lnTo>
                <a:lnTo>
                  <a:pt x="201253" y="3161153"/>
                </a:lnTo>
                <a:cubicBezTo>
                  <a:pt x="201119" y="3159783"/>
                  <a:pt x="201029" y="3158870"/>
                  <a:pt x="203034" y="3160520"/>
                </a:cubicBezTo>
                <a:cubicBezTo>
                  <a:pt x="205040" y="3162170"/>
                  <a:pt x="206330" y="3156514"/>
                  <a:pt x="205040" y="3162170"/>
                </a:cubicBezTo>
                <a:close/>
                <a:moveTo>
                  <a:pt x="224812" y="3138139"/>
                </a:moveTo>
                <a:lnTo>
                  <a:pt x="219264" y="3137576"/>
                </a:lnTo>
                <a:lnTo>
                  <a:pt x="226102" y="3132484"/>
                </a:lnTo>
                <a:cubicBezTo>
                  <a:pt x="224812" y="3138139"/>
                  <a:pt x="224812" y="3138139"/>
                  <a:pt x="224812" y="3138139"/>
                </a:cubicBezTo>
                <a:close/>
                <a:moveTo>
                  <a:pt x="308573" y="3060267"/>
                </a:moveTo>
                <a:lnTo>
                  <a:pt x="306564" y="3061159"/>
                </a:lnTo>
                <a:lnTo>
                  <a:pt x="306920" y="3060505"/>
                </a:lnTo>
                <a:lnTo>
                  <a:pt x="308692" y="3060081"/>
                </a:lnTo>
                <a:close/>
                <a:moveTo>
                  <a:pt x="2741653" y="107798"/>
                </a:moveTo>
                <a:cubicBezTo>
                  <a:pt x="2741653" y="107798"/>
                  <a:pt x="2741653" y="107798"/>
                  <a:pt x="2741313" y="106678"/>
                </a:cubicBezTo>
                <a:lnTo>
                  <a:pt x="2741071" y="105879"/>
                </a:lnTo>
                <a:lnTo>
                  <a:pt x="2742299" y="104970"/>
                </a:lnTo>
                <a:cubicBezTo>
                  <a:pt x="2742388" y="105883"/>
                  <a:pt x="2741653" y="107798"/>
                  <a:pt x="2741653" y="107798"/>
                </a:cubicBezTo>
                <a:close/>
                <a:moveTo>
                  <a:pt x="280879" y="3112908"/>
                </a:moveTo>
                <a:lnTo>
                  <a:pt x="278758" y="3112421"/>
                </a:lnTo>
                <a:cubicBezTo>
                  <a:pt x="277961" y="3111346"/>
                  <a:pt x="278283" y="3109933"/>
                  <a:pt x="279107" y="3108931"/>
                </a:cubicBezTo>
                <a:close/>
                <a:moveTo>
                  <a:pt x="207727" y="3233561"/>
                </a:moveTo>
                <a:lnTo>
                  <a:pt x="206533" y="3233921"/>
                </a:lnTo>
                <a:cubicBezTo>
                  <a:pt x="206533" y="3233921"/>
                  <a:pt x="206533" y="3233921"/>
                  <a:pt x="209829" y="3229916"/>
                </a:cubicBezTo>
                <a:cubicBezTo>
                  <a:pt x="209829" y="3229916"/>
                  <a:pt x="209829" y="3229916"/>
                  <a:pt x="208843" y="3231624"/>
                </a:cubicBezTo>
                <a:close/>
                <a:moveTo>
                  <a:pt x="144608" y="3422505"/>
                </a:moveTo>
                <a:lnTo>
                  <a:pt x="144105" y="3422600"/>
                </a:lnTo>
                <a:lnTo>
                  <a:pt x="144170" y="3422302"/>
                </a:lnTo>
                <a:lnTo>
                  <a:pt x="144652" y="3422302"/>
                </a:lnTo>
                <a:close/>
                <a:moveTo>
                  <a:pt x="2918532" y="80604"/>
                </a:moveTo>
                <a:lnTo>
                  <a:pt x="2920026" y="76303"/>
                </a:lnTo>
                <a:cubicBezTo>
                  <a:pt x="2921321" y="72391"/>
                  <a:pt x="2922978" y="67248"/>
                  <a:pt x="2925092" y="60591"/>
                </a:cubicBezTo>
                <a:cubicBezTo>
                  <a:pt x="2921081" y="57292"/>
                  <a:pt x="2921081" y="57292"/>
                  <a:pt x="2921081" y="57292"/>
                </a:cubicBezTo>
                <a:cubicBezTo>
                  <a:pt x="2922729" y="55289"/>
                  <a:pt x="2922729" y="55289"/>
                  <a:pt x="2922729" y="55289"/>
                </a:cubicBezTo>
                <a:cubicBezTo>
                  <a:pt x="2929102" y="63891"/>
                  <a:pt x="2929102" y="63891"/>
                  <a:pt x="2929102" y="63891"/>
                </a:cubicBezTo>
                <a:cubicBezTo>
                  <a:pt x="2923514" y="72726"/>
                  <a:pt x="2920720" y="77144"/>
                  <a:pt x="2919323" y="79352"/>
                </a:cubicBezTo>
                <a:close/>
                <a:moveTo>
                  <a:pt x="2917986" y="82174"/>
                </a:moveTo>
                <a:lnTo>
                  <a:pt x="2917926" y="81562"/>
                </a:lnTo>
                <a:lnTo>
                  <a:pt x="2918532" y="80604"/>
                </a:lnTo>
                <a:close/>
                <a:moveTo>
                  <a:pt x="2960800" y="83352"/>
                </a:moveTo>
                <a:lnTo>
                  <a:pt x="2958823" y="84987"/>
                </a:lnTo>
                <a:cubicBezTo>
                  <a:pt x="2958108" y="77682"/>
                  <a:pt x="2958376" y="80421"/>
                  <a:pt x="2959262" y="82410"/>
                </a:cubicBezTo>
                <a:close/>
                <a:moveTo>
                  <a:pt x="2961009" y="83480"/>
                </a:moveTo>
                <a:lnTo>
                  <a:pt x="2960800" y="83352"/>
                </a:lnTo>
                <a:lnTo>
                  <a:pt x="2961126" y="83082"/>
                </a:lnTo>
                <a:close/>
                <a:moveTo>
                  <a:pt x="2965988" y="79061"/>
                </a:moveTo>
                <a:lnTo>
                  <a:pt x="2961126" y="83082"/>
                </a:lnTo>
                <a:lnTo>
                  <a:pt x="2963409" y="75327"/>
                </a:lnTo>
                <a:cubicBezTo>
                  <a:pt x="2962263" y="77742"/>
                  <a:pt x="2962683" y="78508"/>
                  <a:pt x="2963639" y="78559"/>
                </a:cubicBezTo>
                <a:lnTo>
                  <a:pt x="2965292" y="78053"/>
                </a:lnTo>
                <a:close/>
                <a:moveTo>
                  <a:pt x="244017" y="3394986"/>
                </a:moveTo>
                <a:lnTo>
                  <a:pt x="243461" y="3395398"/>
                </a:lnTo>
                <a:lnTo>
                  <a:pt x="243420" y="3395293"/>
                </a:lnTo>
                <a:cubicBezTo>
                  <a:pt x="243041" y="3393774"/>
                  <a:pt x="243383" y="3393741"/>
                  <a:pt x="243907" y="3394382"/>
                </a:cubicBezTo>
                <a:close/>
                <a:moveTo>
                  <a:pt x="245043" y="3399444"/>
                </a:moveTo>
                <a:lnTo>
                  <a:pt x="244646" y="3398431"/>
                </a:lnTo>
                <a:lnTo>
                  <a:pt x="244017" y="3394986"/>
                </a:lnTo>
                <a:lnTo>
                  <a:pt x="246763" y="3392955"/>
                </a:lnTo>
                <a:cubicBezTo>
                  <a:pt x="247838" y="3392159"/>
                  <a:pt x="247838" y="3392159"/>
                  <a:pt x="247838" y="3392159"/>
                </a:cubicBezTo>
                <a:cubicBezTo>
                  <a:pt x="246369" y="3395988"/>
                  <a:pt x="245634" y="3397902"/>
                  <a:pt x="245267" y="3398860"/>
                </a:cubicBezTo>
                <a:close/>
                <a:moveTo>
                  <a:pt x="2983244" y="108438"/>
                </a:moveTo>
                <a:lnTo>
                  <a:pt x="2982640" y="108817"/>
                </a:lnTo>
                <a:lnTo>
                  <a:pt x="2981239" y="106788"/>
                </a:lnTo>
                <a:cubicBezTo>
                  <a:pt x="2981239" y="106788"/>
                  <a:pt x="2981239" y="106788"/>
                  <a:pt x="2983244" y="108438"/>
                </a:cubicBezTo>
                <a:close/>
                <a:moveTo>
                  <a:pt x="3002395" y="88962"/>
                </a:moveTo>
                <a:lnTo>
                  <a:pt x="3002147" y="84952"/>
                </a:lnTo>
                <a:cubicBezTo>
                  <a:pt x="3004574" y="81491"/>
                  <a:pt x="3010788" y="79048"/>
                  <a:pt x="3011254" y="74394"/>
                </a:cubicBezTo>
                <a:cubicBezTo>
                  <a:pt x="3011254" y="74394"/>
                  <a:pt x="3011254" y="74394"/>
                  <a:pt x="3010063" y="76352"/>
                </a:cubicBezTo>
                <a:close/>
                <a:moveTo>
                  <a:pt x="245904" y="3463088"/>
                </a:moveTo>
                <a:lnTo>
                  <a:pt x="242579" y="3465859"/>
                </a:lnTo>
                <a:lnTo>
                  <a:pt x="242142" y="3465807"/>
                </a:lnTo>
                <a:lnTo>
                  <a:pt x="242124" y="3465635"/>
                </a:lnTo>
                <a:close/>
                <a:moveTo>
                  <a:pt x="252604" y="3488357"/>
                </a:moveTo>
                <a:lnTo>
                  <a:pt x="251950" y="3488315"/>
                </a:lnTo>
                <a:cubicBezTo>
                  <a:pt x="250420" y="3489154"/>
                  <a:pt x="250008" y="3489655"/>
                  <a:pt x="251476" y="3485826"/>
                </a:cubicBezTo>
                <a:close/>
                <a:moveTo>
                  <a:pt x="3017442" y="183124"/>
                </a:moveTo>
                <a:lnTo>
                  <a:pt x="3013540" y="179540"/>
                </a:lnTo>
                <a:lnTo>
                  <a:pt x="3013934" y="178388"/>
                </a:lnTo>
                <a:close/>
                <a:moveTo>
                  <a:pt x="3034371" y="197519"/>
                </a:moveTo>
                <a:cubicBezTo>
                  <a:pt x="3031076" y="201524"/>
                  <a:pt x="3031076" y="201524"/>
                  <a:pt x="3031076" y="201524"/>
                </a:cubicBezTo>
                <a:cubicBezTo>
                  <a:pt x="3025417" y="200227"/>
                  <a:pt x="3025417" y="200227"/>
                  <a:pt x="3025417" y="200227"/>
                </a:cubicBezTo>
                <a:cubicBezTo>
                  <a:pt x="3023770" y="202230"/>
                  <a:pt x="3023770" y="202230"/>
                  <a:pt x="3023770" y="202230"/>
                </a:cubicBezTo>
                <a:cubicBezTo>
                  <a:pt x="3019760" y="198930"/>
                  <a:pt x="3019760" y="198930"/>
                  <a:pt x="3019760" y="198930"/>
                </a:cubicBezTo>
                <a:cubicBezTo>
                  <a:pt x="3013169" y="206940"/>
                  <a:pt x="3013169" y="206940"/>
                  <a:pt x="3013169" y="206940"/>
                </a:cubicBezTo>
                <a:cubicBezTo>
                  <a:pt x="3018329" y="184320"/>
                  <a:pt x="3018329" y="184320"/>
                  <a:pt x="3018329" y="184320"/>
                </a:cubicBezTo>
                <a:lnTo>
                  <a:pt x="3017442" y="183124"/>
                </a:lnTo>
                <a:lnTo>
                  <a:pt x="3022340" y="187620"/>
                </a:lnTo>
                <a:cubicBezTo>
                  <a:pt x="3033656" y="190214"/>
                  <a:pt x="3033656" y="190214"/>
                  <a:pt x="3033656" y="190214"/>
                </a:cubicBezTo>
                <a:cubicBezTo>
                  <a:pt x="3028713" y="196222"/>
                  <a:pt x="3028713" y="196222"/>
                  <a:pt x="3028713" y="196222"/>
                </a:cubicBezTo>
                <a:cubicBezTo>
                  <a:pt x="3034371" y="197519"/>
                  <a:pt x="3034371" y="197519"/>
                  <a:pt x="3034371" y="197519"/>
                </a:cubicBezTo>
                <a:close/>
                <a:moveTo>
                  <a:pt x="3019202" y="222518"/>
                </a:moveTo>
                <a:lnTo>
                  <a:pt x="3017896" y="223592"/>
                </a:lnTo>
                <a:lnTo>
                  <a:pt x="3017974" y="223068"/>
                </a:lnTo>
                <a:cubicBezTo>
                  <a:pt x="3018252" y="221197"/>
                  <a:pt x="3018252" y="221197"/>
                  <a:pt x="3018252" y="221197"/>
                </a:cubicBezTo>
                <a:close/>
                <a:moveTo>
                  <a:pt x="3017547" y="225938"/>
                </a:moveTo>
                <a:lnTo>
                  <a:pt x="3014974" y="227735"/>
                </a:lnTo>
                <a:cubicBezTo>
                  <a:pt x="3013317" y="228472"/>
                  <a:pt x="3012445" y="228383"/>
                  <a:pt x="3014363" y="226498"/>
                </a:cubicBezTo>
                <a:lnTo>
                  <a:pt x="3017896" y="223592"/>
                </a:lnTo>
                <a:close/>
                <a:moveTo>
                  <a:pt x="242584" y="3607398"/>
                </a:moveTo>
                <a:lnTo>
                  <a:pt x="239711" y="3610475"/>
                </a:lnTo>
                <a:lnTo>
                  <a:pt x="238029" y="3609091"/>
                </a:lnTo>
                <a:close/>
                <a:moveTo>
                  <a:pt x="242774" y="3607327"/>
                </a:moveTo>
                <a:lnTo>
                  <a:pt x="242584" y="3607398"/>
                </a:lnTo>
                <a:lnTo>
                  <a:pt x="243258" y="3606676"/>
                </a:lnTo>
                <a:cubicBezTo>
                  <a:pt x="244045" y="3606485"/>
                  <a:pt x="244233" y="3606640"/>
                  <a:pt x="242774" y="3607327"/>
                </a:cubicBezTo>
                <a:close/>
                <a:moveTo>
                  <a:pt x="3019185" y="247135"/>
                </a:moveTo>
                <a:lnTo>
                  <a:pt x="3016238" y="245357"/>
                </a:lnTo>
                <a:cubicBezTo>
                  <a:pt x="3014734" y="244120"/>
                  <a:pt x="3014918" y="243641"/>
                  <a:pt x="3015831" y="243553"/>
                </a:cubicBezTo>
                <a:lnTo>
                  <a:pt x="3020479" y="244408"/>
                </a:lnTo>
                <a:close/>
                <a:moveTo>
                  <a:pt x="3035941" y="232394"/>
                </a:moveTo>
                <a:cubicBezTo>
                  <a:pt x="3026055" y="244409"/>
                  <a:pt x="3026055" y="244409"/>
                  <a:pt x="3026055" y="244409"/>
                </a:cubicBezTo>
                <a:cubicBezTo>
                  <a:pt x="3022403" y="244762"/>
                  <a:pt x="3022403" y="244762"/>
                  <a:pt x="3022403" y="244762"/>
                </a:cubicBezTo>
                <a:lnTo>
                  <a:pt x="3020479" y="244408"/>
                </a:lnTo>
                <a:lnTo>
                  <a:pt x="3020899" y="243525"/>
                </a:lnTo>
                <a:cubicBezTo>
                  <a:pt x="3022045" y="241109"/>
                  <a:pt x="3022045" y="241109"/>
                  <a:pt x="3022045" y="241109"/>
                </a:cubicBezTo>
                <a:cubicBezTo>
                  <a:pt x="3012376" y="236512"/>
                  <a:pt x="3012376" y="236512"/>
                  <a:pt x="3012376" y="236512"/>
                </a:cubicBezTo>
                <a:cubicBezTo>
                  <a:pt x="3016029" y="236160"/>
                  <a:pt x="3016029" y="236160"/>
                  <a:pt x="3016029" y="236160"/>
                </a:cubicBezTo>
                <a:lnTo>
                  <a:pt x="3017547" y="225938"/>
                </a:lnTo>
                <a:lnTo>
                  <a:pt x="3020286" y="224025"/>
                </a:lnTo>
                <a:lnTo>
                  <a:pt x="3019202" y="222518"/>
                </a:lnTo>
                <a:lnTo>
                  <a:pt x="3019585" y="222202"/>
                </a:lnTo>
                <a:cubicBezTo>
                  <a:pt x="3022191" y="220241"/>
                  <a:pt x="3025746" y="217708"/>
                  <a:pt x="3030501" y="214484"/>
                </a:cubicBezTo>
                <a:cubicBezTo>
                  <a:pt x="3026273" y="227797"/>
                  <a:pt x="3026273" y="227797"/>
                  <a:pt x="3026273" y="227797"/>
                </a:cubicBezTo>
                <a:cubicBezTo>
                  <a:pt x="3028655" y="223880"/>
                  <a:pt x="3030517" y="222894"/>
                  <a:pt x="3032192" y="223222"/>
                </a:cubicBezTo>
                <a:lnTo>
                  <a:pt x="3036815" y="226417"/>
                </a:lnTo>
                <a:lnTo>
                  <a:pt x="3033462" y="228255"/>
                </a:lnTo>
                <a:cubicBezTo>
                  <a:pt x="3031931" y="229094"/>
                  <a:pt x="3031931" y="229094"/>
                  <a:pt x="3031931" y="229094"/>
                </a:cubicBezTo>
                <a:cubicBezTo>
                  <a:pt x="3035941" y="232394"/>
                  <a:pt x="3035941" y="232394"/>
                  <a:pt x="3035941" y="232394"/>
                </a:cubicBezTo>
                <a:close/>
                <a:moveTo>
                  <a:pt x="3045893" y="224190"/>
                </a:moveTo>
                <a:lnTo>
                  <a:pt x="3042630" y="228032"/>
                </a:lnTo>
                <a:cubicBezTo>
                  <a:pt x="3040383" y="228912"/>
                  <a:pt x="3038610" y="227873"/>
                  <a:pt x="3036981" y="226532"/>
                </a:cubicBezTo>
                <a:lnTo>
                  <a:pt x="3036815" y="226417"/>
                </a:lnTo>
                <a:lnTo>
                  <a:pt x="3044180" y="222381"/>
                </a:lnTo>
                <a:close/>
                <a:moveTo>
                  <a:pt x="358266" y="3503168"/>
                </a:moveTo>
                <a:lnTo>
                  <a:pt x="357909" y="3499515"/>
                </a:lnTo>
                <a:cubicBezTo>
                  <a:pt x="357909" y="3499515"/>
                  <a:pt x="357909" y="3499515"/>
                  <a:pt x="358266" y="3503167"/>
                </a:cubicBezTo>
                <a:close/>
                <a:moveTo>
                  <a:pt x="3061870" y="233577"/>
                </a:moveTo>
                <a:cubicBezTo>
                  <a:pt x="3062227" y="237230"/>
                  <a:pt x="3062585" y="240882"/>
                  <a:pt x="3058574" y="237582"/>
                </a:cubicBezTo>
                <a:cubicBezTo>
                  <a:pt x="3051377" y="229982"/>
                  <a:pt x="3047778" y="226181"/>
                  <a:pt x="3045979" y="224281"/>
                </a:cubicBezTo>
                <a:lnTo>
                  <a:pt x="3045893" y="224190"/>
                </a:lnTo>
                <a:lnTo>
                  <a:pt x="3051128" y="218023"/>
                </a:lnTo>
                <a:cubicBezTo>
                  <a:pt x="3049480" y="220026"/>
                  <a:pt x="3043247" y="231688"/>
                  <a:pt x="3057144" y="222973"/>
                </a:cubicBezTo>
                <a:cubicBezTo>
                  <a:pt x="3060439" y="218967"/>
                  <a:pt x="3060439" y="218967"/>
                  <a:pt x="3060439" y="218967"/>
                </a:cubicBezTo>
                <a:cubicBezTo>
                  <a:pt x="3061870" y="233577"/>
                  <a:pt x="3061870" y="233577"/>
                  <a:pt x="3061870" y="233577"/>
                </a:cubicBezTo>
                <a:close/>
                <a:moveTo>
                  <a:pt x="821767" y="2971508"/>
                </a:moveTo>
                <a:cubicBezTo>
                  <a:pt x="819000" y="2973849"/>
                  <a:pt x="812696" y="2975379"/>
                  <a:pt x="813878" y="2978031"/>
                </a:cubicBezTo>
                <a:cubicBezTo>
                  <a:pt x="813878" y="2978031"/>
                  <a:pt x="813878" y="2978031"/>
                  <a:pt x="817173" y="2974025"/>
                </a:cubicBezTo>
                <a:cubicBezTo>
                  <a:pt x="817173" y="2974025"/>
                  <a:pt x="817173" y="2974025"/>
                  <a:pt x="813520" y="2974378"/>
                </a:cubicBezTo>
                <a:cubicBezTo>
                  <a:pt x="813520" y="2974378"/>
                  <a:pt x="813520" y="2974378"/>
                  <a:pt x="814810" y="2968723"/>
                </a:cubicBezTo>
                <a:cubicBezTo>
                  <a:pt x="814810" y="2968723"/>
                  <a:pt x="814810" y="2968723"/>
                  <a:pt x="818464" y="2968370"/>
                </a:cubicBezTo>
                <a:lnTo>
                  <a:pt x="819468" y="2965882"/>
                </a:lnTo>
                <a:lnTo>
                  <a:pt x="821887" y="2967147"/>
                </a:lnTo>
                <a:cubicBezTo>
                  <a:pt x="823649" y="2968964"/>
                  <a:pt x="823150" y="2970337"/>
                  <a:pt x="821767" y="2971508"/>
                </a:cubicBezTo>
                <a:close/>
                <a:moveTo>
                  <a:pt x="804533" y="3034670"/>
                </a:moveTo>
                <a:lnTo>
                  <a:pt x="804630" y="3034228"/>
                </a:lnTo>
                <a:lnTo>
                  <a:pt x="804662" y="3034325"/>
                </a:lnTo>
                <a:close/>
                <a:moveTo>
                  <a:pt x="802310" y="3041134"/>
                </a:moveTo>
                <a:cubicBezTo>
                  <a:pt x="801840" y="3042216"/>
                  <a:pt x="801685" y="3042405"/>
                  <a:pt x="802383" y="3040407"/>
                </a:cubicBezTo>
                <a:lnTo>
                  <a:pt x="804533" y="3034670"/>
                </a:lnTo>
                <a:lnTo>
                  <a:pt x="804132" y="3036494"/>
                </a:lnTo>
                <a:cubicBezTo>
                  <a:pt x="803566" y="3038075"/>
                  <a:pt x="802781" y="3040052"/>
                  <a:pt x="802310" y="3041134"/>
                </a:cubicBezTo>
                <a:close/>
                <a:moveTo>
                  <a:pt x="787719" y="3087478"/>
                </a:moveTo>
                <a:lnTo>
                  <a:pt x="782239" y="3088007"/>
                </a:lnTo>
                <a:cubicBezTo>
                  <a:pt x="780412" y="3088184"/>
                  <a:pt x="780412" y="3088184"/>
                  <a:pt x="780412" y="3088184"/>
                </a:cubicBezTo>
                <a:cubicBezTo>
                  <a:pt x="780056" y="3084531"/>
                  <a:pt x="780056" y="3084531"/>
                  <a:pt x="780056" y="3084531"/>
                </a:cubicBezTo>
                <a:close/>
                <a:moveTo>
                  <a:pt x="787719" y="3087478"/>
                </a:moveTo>
                <a:lnTo>
                  <a:pt x="787719" y="3087478"/>
                </a:lnTo>
                <a:lnTo>
                  <a:pt x="787719" y="3087478"/>
                </a:lnTo>
                <a:close/>
                <a:moveTo>
                  <a:pt x="716121" y="3184779"/>
                </a:moveTo>
                <a:cubicBezTo>
                  <a:pt x="714342" y="3186621"/>
                  <a:pt x="712731" y="3187813"/>
                  <a:pt x="712641" y="3186901"/>
                </a:cubicBezTo>
                <a:cubicBezTo>
                  <a:pt x="712641" y="3186901"/>
                  <a:pt x="712641" y="3186901"/>
                  <a:pt x="713376" y="3184986"/>
                </a:cubicBezTo>
                <a:lnTo>
                  <a:pt x="715697" y="3178935"/>
                </a:lnTo>
                <a:lnTo>
                  <a:pt x="717951" y="3177574"/>
                </a:lnTo>
                <a:cubicBezTo>
                  <a:pt x="723903" y="3174810"/>
                  <a:pt x="719678" y="3181094"/>
                  <a:pt x="716121" y="3184779"/>
                </a:cubicBezTo>
                <a:close/>
                <a:moveTo>
                  <a:pt x="770741" y="3120140"/>
                </a:moveTo>
                <a:lnTo>
                  <a:pt x="766656" y="3117164"/>
                </a:lnTo>
                <a:cubicBezTo>
                  <a:pt x="768662" y="3118814"/>
                  <a:pt x="768304" y="3115162"/>
                  <a:pt x="771957" y="3114808"/>
                </a:cubicBezTo>
                <a:cubicBezTo>
                  <a:pt x="771312" y="3117635"/>
                  <a:pt x="770990" y="3119050"/>
                  <a:pt x="770828" y="3119757"/>
                </a:cubicBezTo>
                <a:close/>
                <a:moveTo>
                  <a:pt x="771124" y="3120420"/>
                </a:moveTo>
                <a:lnTo>
                  <a:pt x="771010" y="3120543"/>
                </a:lnTo>
                <a:lnTo>
                  <a:pt x="770667" y="3120464"/>
                </a:lnTo>
                <a:lnTo>
                  <a:pt x="770741" y="3120140"/>
                </a:lnTo>
                <a:close/>
                <a:moveTo>
                  <a:pt x="703610" y="3226486"/>
                </a:moveTo>
                <a:lnTo>
                  <a:pt x="700315" y="3230491"/>
                </a:lnTo>
                <a:cubicBezTo>
                  <a:pt x="699600" y="3223186"/>
                  <a:pt x="699600" y="3223186"/>
                  <a:pt x="699600" y="3223186"/>
                </a:cubicBezTo>
                <a:cubicBezTo>
                  <a:pt x="703610" y="3226486"/>
                  <a:pt x="703610" y="3226486"/>
                  <a:pt x="703610" y="3226486"/>
                </a:cubicBezTo>
                <a:close/>
                <a:moveTo>
                  <a:pt x="631367" y="3328812"/>
                </a:moveTo>
                <a:lnTo>
                  <a:pt x="628891" y="3329561"/>
                </a:lnTo>
                <a:lnTo>
                  <a:pt x="629639" y="3328240"/>
                </a:lnTo>
                <a:lnTo>
                  <a:pt x="631588" y="3327688"/>
                </a:lnTo>
                <a:close/>
                <a:moveTo>
                  <a:pt x="632901" y="3332861"/>
                </a:moveTo>
                <a:cubicBezTo>
                  <a:pt x="630896" y="3331211"/>
                  <a:pt x="630896" y="3331211"/>
                  <a:pt x="630896" y="3331211"/>
                </a:cubicBezTo>
                <a:lnTo>
                  <a:pt x="631367" y="3328812"/>
                </a:lnTo>
                <a:lnTo>
                  <a:pt x="633367" y="3328208"/>
                </a:lnTo>
                <a:cubicBezTo>
                  <a:pt x="634370" y="3329032"/>
                  <a:pt x="634549" y="3330858"/>
                  <a:pt x="632901" y="3332861"/>
                </a:cubicBezTo>
                <a:close/>
                <a:moveTo>
                  <a:pt x="692262" y="3261225"/>
                </a:moveTo>
                <a:cubicBezTo>
                  <a:pt x="691483" y="3262683"/>
                  <a:pt x="688922" y="3264774"/>
                  <a:pt x="688922" y="3264774"/>
                </a:cubicBezTo>
                <a:lnTo>
                  <a:pt x="689302" y="3260403"/>
                </a:lnTo>
                <a:lnTo>
                  <a:pt x="691551" y="3259854"/>
                </a:lnTo>
                <a:cubicBezTo>
                  <a:pt x="692596" y="3259925"/>
                  <a:pt x="692652" y="3260496"/>
                  <a:pt x="692262" y="3261225"/>
                </a:cubicBezTo>
                <a:close/>
                <a:moveTo>
                  <a:pt x="628826" y="3421182"/>
                </a:moveTo>
                <a:lnTo>
                  <a:pt x="628520" y="3419927"/>
                </a:lnTo>
                <a:cubicBezTo>
                  <a:pt x="629048" y="3418263"/>
                  <a:pt x="629179" y="3418423"/>
                  <a:pt x="629053" y="3419710"/>
                </a:cubicBezTo>
                <a:close/>
                <a:moveTo>
                  <a:pt x="627227" y="3426174"/>
                </a:moveTo>
                <a:lnTo>
                  <a:pt x="624145" y="3424095"/>
                </a:lnTo>
                <a:cubicBezTo>
                  <a:pt x="623801" y="3422342"/>
                  <a:pt x="625117" y="3420487"/>
                  <a:pt x="627015" y="3418690"/>
                </a:cubicBezTo>
                <a:lnTo>
                  <a:pt x="628783" y="3417287"/>
                </a:lnTo>
                <a:close/>
                <a:moveTo>
                  <a:pt x="542481" y="3532161"/>
                </a:moveTo>
                <a:lnTo>
                  <a:pt x="541583" y="3532983"/>
                </a:lnTo>
                <a:lnTo>
                  <a:pt x="542590" y="3529696"/>
                </a:lnTo>
                <a:close/>
                <a:moveTo>
                  <a:pt x="536965" y="3539376"/>
                </a:moveTo>
                <a:cubicBezTo>
                  <a:pt x="533312" y="3539729"/>
                  <a:pt x="533312" y="3539729"/>
                  <a:pt x="533312" y="3539729"/>
                </a:cubicBezTo>
                <a:cubicBezTo>
                  <a:pt x="537898" y="3530068"/>
                  <a:pt x="537898" y="3530068"/>
                  <a:pt x="537898" y="3530068"/>
                </a:cubicBezTo>
                <a:cubicBezTo>
                  <a:pt x="537754" y="3533308"/>
                  <a:pt x="538367" y="3534862"/>
                  <a:pt x="539282" y="3535091"/>
                </a:cubicBezTo>
                <a:lnTo>
                  <a:pt x="541583" y="3532983"/>
                </a:lnTo>
                <a:lnTo>
                  <a:pt x="541451" y="3533413"/>
                </a:lnTo>
                <a:cubicBezTo>
                  <a:pt x="539759" y="3534958"/>
                  <a:pt x="537610" y="3536548"/>
                  <a:pt x="536965" y="3539376"/>
                </a:cubicBezTo>
                <a:close/>
                <a:moveTo>
                  <a:pt x="630600" y="3428451"/>
                </a:moveTo>
                <a:lnTo>
                  <a:pt x="627962" y="3426670"/>
                </a:lnTo>
                <a:lnTo>
                  <a:pt x="628044" y="3426253"/>
                </a:lnTo>
                <a:lnTo>
                  <a:pt x="628826" y="3421182"/>
                </a:lnTo>
                <a:lnTo>
                  <a:pt x="628904" y="3421503"/>
                </a:lnTo>
                <a:close/>
                <a:moveTo>
                  <a:pt x="631084" y="3430433"/>
                </a:moveTo>
                <a:lnTo>
                  <a:pt x="630600" y="3428451"/>
                </a:lnTo>
                <a:lnTo>
                  <a:pt x="631240" y="3428882"/>
                </a:lnTo>
                <a:close/>
                <a:moveTo>
                  <a:pt x="625769" y="3437814"/>
                </a:moveTo>
                <a:lnTo>
                  <a:pt x="625285" y="3437416"/>
                </a:lnTo>
                <a:lnTo>
                  <a:pt x="625454" y="3436296"/>
                </a:lnTo>
                <a:lnTo>
                  <a:pt x="627227" y="3426174"/>
                </a:lnTo>
                <a:lnTo>
                  <a:pt x="627962" y="3426670"/>
                </a:lnTo>
                <a:close/>
                <a:moveTo>
                  <a:pt x="630747" y="3433803"/>
                </a:moveTo>
                <a:lnTo>
                  <a:pt x="631084" y="3430433"/>
                </a:lnTo>
                <a:lnTo>
                  <a:pt x="631597" y="3432534"/>
                </a:lnTo>
                <a:close/>
                <a:moveTo>
                  <a:pt x="624789" y="3457157"/>
                </a:moveTo>
                <a:cubicBezTo>
                  <a:pt x="620779" y="3453858"/>
                  <a:pt x="620779" y="3453858"/>
                  <a:pt x="620779" y="3453858"/>
                </a:cubicBezTo>
                <a:cubicBezTo>
                  <a:pt x="624649" y="3436892"/>
                  <a:pt x="624649" y="3436892"/>
                  <a:pt x="624649" y="3436892"/>
                </a:cubicBezTo>
                <a:lnTo>
                  <a:pt x="625285" y="3437416"/>
                </a:lnTo>
                <a:lnTo>
                  <a:pt x="624198" y="3444576"/>
                </a:lnTo>
                <a:cubicBezTo>
                  <a:pt x="624132" y="3445440"/>
                  <a:pt x="624370" y="3444639"/>
                  <a:pt x="624774" y="3442872"/>
                </a:cubicBezTo>
                <a:lnTo>
                  <a:pt x="625769" y="3437814"/>
                </a:lnTo>
                <a:lnTo>
                  <a:pt x="626403" y="3438336"/>
                </a:lnTo>
                <a:cubicBezTo>
                  <a:pt x="626574" y="3438896"/>
                  <a:pt x="626887" y="3439153"/>
                  <a:pt x="627650" y="3438418"/>
                </a:cubicBezTo>
                <a:lnTo>
                  <a:pt x="630747" y="3433803"/>
                </a:lnTo>
                <a:lnTo>
                  <a:pt x="630423" y="3437027"/>
                </a:lnTo>
                <a:cubicBezTo>
                  <a:pt x="630307" y="3438190"/>
                  <a:pt x="630307" y="3438190"/>
                  <a:pt x="630307" y="3438190"/>
                </a:cubicBezTo>
                <a:cubicBezTo>
                  <a:pt x="624789" y="3457157"/>
                  <a:pt x="624789" y="3457157"/>
                  <a:pt x="624789" y="3457157"/>
                </a:cubicBezTo>
                <a:close/>
                <a:moveTo>
                  <a:pt x="630448" y="3458454"/>
                </a:moveTo>
                <a:cubicBezTo>
                  <a:pt x="627152" y="3462459"/>
                  <a:pt x="627152" y="3462459"/>
                  <a:pt x="627152" y="3462459"/>
                </a:cubicBezTo>
                <a:cubicBezTo>
                  <a:pt x="624789" y="3457157"/>
                  <a:pt x="624789" y="3457157"/>
                  <a:pt x="624789" y="3457157"/>
                </a:cubicBezTo>
                <a:cubicBezTo>
                  <a:pt x="630448" y="3458454"/>
                  <a:pt x="630448" y="3458454"/>
                  <a:pt x="630448" y="3458454"/>
                </a:cubicBezTo>
                <a:close/>
                <a:moveTo>
                  <a:pt x="741397" y="3454476"/>
                </a:moveTo>
                <a:lnTo>
                  <a:pt x="741542" y="3451790"/>
                </a:lnTo>
                <a:cubicBezTo>
                  <a:pt x="741732" y="3449899"/>
                  <a:pt x="741951" y="3448611"/>
                  <a:pt x="742040" y="3449524"/>
                </a:cubicBezTo>
                <a:cubicBezTo>
                  <a:pt x="742040" y="3449524"/>
                  <a:pt x="742040" y="3449524"/>
                  <a:pt x="741646" y="3452557"/>
                </a:cubicBezTo>
                <a:close/>
                <a:moveTo>
                  <a:pt x="650486" y="3568972"/>
                </a:moveTo>
                <a:cubicBezTo>
                  <a:pt x="651061" y="3556012"/>
                  <a:pt x="651061" y="3556012"/>
                  <a:pt x="651061" y="3556012"/>
                </a:cubicBezTo>
                <a:lnTo>
                  <a:pt x="656214" y="3547077"/>
                </a:lnTo>
                <a:lnTo>
                  <a:pt x="657038" y="3547917"/>
                </a:lnTo>
                <a:cubicBezTo>
                  <a:pt x="657938" y="3547398"/>
                  <a:pt x="658798" y="3545586"/>
                  <a:pt x="658942" y="3542347"/>
                </a:cubicBezTo>
                <a:cubicBezTo>
                  <a:pt x="658942" y="3542347"/>
                  <a:pt x="658942" y="3542347"/>
                  <a:pt x="657957" y="3544055"/>
                </a:cubicBezTo>
                <a:lnTo>
                  <a:pt x="656214" y="3547077"/>
                </a:lnTo>
                <a:lnTo>
                  <a:pt x="654895" y="3545733"/>
                </a:lnTo>
                <a:cubicBezTo>
                  <a:pt x="654286" y="3541874"/>
                  <a:pt x="656221" y="3533392"/>
                  <a:pt x="666107" y="3521377"/>
                </a:cubicBezTo>
                <a:cubicBezTo>
                  <a:pt x="665392" y="3514072"/>
                  <a:pt x="665392" y="3514072"/>
                  <a:pt x="665392" y="3514072"/>
                </a:cubicBezTo>
                <a:cubicBezTo>
                  <a:pt x="669620" y="3500759"/>
                  <a:pt x="669620" y="3500759"/>
                  <a:pt x="669620" y="3500759"/>
                </a:cubicBezTo>
                <a:lnTo>
                  <a:pt x="671248" y="3501965"/>
                </a:lnTo>
                <a:lnTo>
                  <a:pt x="671080" y="3502433"/>
                </a:lnTo>
                <a:cubicBezTo>
                  <a:pt x="670231" y="3507297"/>
                  <a:pt x="672968" y="3505247"/>
                  <a:pt x="672819" y="3503130"/>
                </a:cubicBezTo>
                <a:lnTo>
                  <a:pt x="671248" y="3501965"/>
                </a:lnTo>
                <a:lnTo>
                  <a:pt x="675853" y="3489097"/>
                </a:lnTo>
                <a:cubicBezTo>
                  <a:pt x="682226" y="3497699"/>
                  <a:pt x="663604" y="3495810"/>
                  <a:pt x="673988" y="3507712"/>
                </a:cubicBezTo>
                <a:cubicBezTo>
                  <a:pt x="676351" y="3513014"/>
                  <a:pt x="663387" y="3512422"/>
                  <a:pt x="667755" y="3519374"/>
                </a:cubicBezTo>
                <a:cubicBezTo>
                  <a:pt x="669760" y="3521024"/>
                  <a:pt x="669760" y="3521024"/>
                  <a:pt x="669760" y="3521024"/>
                </a:cubicBezTo>
                <a:cubicBezTo>
                  <a:pt x="684372" y="3519614"/>
                  <a:pt x="663744" y="3516075"/>
                  <a:pt x="662237" y="3538342"/>
                </a:cubicBezTo>
                <a:cubicBezTo>
                  <a:pt x="661305" y="3547649"/>
                  <a:pt x="661305" y="3547649"/>
                  <a:pt x="661305" y="3547649"/>
                </a:cubicBezTo>
                <a:cubicBezTo>
                  <a:pt x="650486" y="3568972"/>
                  <a:pt x="650486" y="3568972"/>
                  <a:pt x="650486" y="3568972"/>
                </a:cubicBezTo>
                <a:close/>
                <a:moveTo>
                  <a:pt x="613449" y="3615739"/>
                </a:moveTo>
                <a:lnTo>
                  <a:pt x="608579" y="3611732"/>
                </a:lnTo>
                <a:cubicBezTo>
                  <a:pt x="610227" y="3609729"/>
                  <a:pt x="610227" y="3609729"/>
                  <a:pt x="610227" y="3609729"/>
                </a:cubicBezTo>
                <a:cubicBezTo>
                  <a:pt x="613880" y="3609376"/>
                  <a:pt x="613880" y="3609376"/>
                  <a:pt x="613880" y="3609376"/>
                </a:cubicBezTo>
                <a:close/>
                <a:moveTo>
                  <a:pt x="613125" y="3620510"/>
                </a:moveTo>
                <a:lnTo>
                  <a:pt x="613449" y="3615739"/>
                </a:lnTo>
                <a:lnTo>
                  <a:pt x="614594" y="3616681"/>
                </a:lnTo>
                <a:cubicBezTo>
                  <a:pt x="614594" y="3616681"/>
                  <a:pt x="614594" y="3616681"/>
                  <a:pt x="614227" y="3617638"/>
                </a:cubicBezTo>
                <a:close/>
                <a:moveTo>
                  <a:pt x="3197278" y="506682"/>
                </a:moveTo>
                <a:lnTo>
                  <a:pt x="3197344" y="506237"/>
                </a:lnTo>
                <a:lnTo>
                  <a:pt x="3197294" y="506661"/>
                </a:lnTo>
                <a:close/>
                <a:moveTo>
                  <a:pt x="3197032" y="508335"/>
                </a:moveTo>
                <a:lnTo>
                  <a:pt x="3194388" y="511362"/>
                </a:lnTo>
                <a:cubicBezTo>
                  <a:pt x="3193645" y="512010"/>
                  <a:pt x="3193354" y="511980"/>
                  <a:pt x="3194381" y="510412"/>
                </a:cubicBezTo>
                <a:lnTo>
                  <a:pt x="3197278" y="506682"/>
                </a:lnTo>
                <a:lnTo>
                  <a:pt x="3197066" y="508108"/>
                </a:lnTo>
                <a:close/>
                <a:moveTo>
                  <a:pt x="622056" y="3652570"/>
                </a:moveTo>
                <a:lnTo>
                  <a:pt x="616530" y="3659287"/>
                </a:lnTo>
                <a:lnTo>
                  <a:pt x="617184" y="3657110"/>
                </a:lnTo>
                <a:cubicBezTo>
                  <a:pt x="620625" y="3645911"/>
                  <a:pt x="621097" y="3645433"/>
                  <a:pt x="621332" y="3647830"/>
                </a:cubicBezTo>
                <a:close/>
                <a:moveTo>
                  <a:pt x="3185592" y="536868"/>
                </a:moveTo>
                <a:cubicBezTo>
                  <a:pt x="3182297" y="540873"/>
                  <a:pt x="3182297" y="540873"/>
                  <a:pt x="3182297" y="540873"/>
                </a:cubicBezTo>
                <a:cubicBezTo>
                  <a:pt x="3175706" y="548883"/>
                  <a:pt x="3175706" y="548883"/>
                  <a:pt x="3175706" y="548883"/>
                </a:cubicBezTo>
                <a:cubicBezTo>
                  <a:pt x="3170048" y="547586"/>
                  <a:pt x="3170048" y="547586"/>
                  <a:pt x="3170048" y="547586"/>
                </a:cubicBezTo>
                <a:cubicBezTo>
                  <a:pt x="3155794" y="552649"/>
                  <a:pt x="3155794" y="552649"/>
                  <a:pt x="3155794" y="552649"/>
                </a:cubicBezTo>
                <a:cubicBezTo>
                  <a:pt x="3159090" y="548644"/>
                  <a:pt x="3159090" y="548644"/>
                  <a:pt x="3159090" y="548644"/>
                </a:cubicBezTo>
                <a:cubicBezTo>
                  <a:pt x="3173344" y="543581"/>
                  <a:pt x="3173344" y="543581"/>
                  <a:pt x="3173344" y="543581"/>
                </a:cubicBezTo>
                <a:cubicBezTo>
                  <a:pt x="3172986" y="539928"/>
                  <a:pt x="3172986" y="539928"/>
                  <a:pt x="3172986" y="539928"/>
                </a:cubicBezTo>
                <a:cubicBezTo>
                  <a:pt x="3170981" y="538278"/>
                  <a:pt x="3170981" y="538278"/>
                  <a:pt x="3170981" y="538278"/>
                </a:cubicBezTo>
                <a:cubicBezTo>
                  <a:pt x="3176639" y="539576"/>
                  <a:pt x="3176639" y="539576"/>
                  <a:pt x="3176639" y="539576"/>
                </a:cubicBezTo>
                <a:lnTo>
                  <a:pt x="3178287" y="537573"/>
                </a:lnTo>
                <a:cubicBezTo>
                  <a:pt x="3185592" y="536868"/>
                  <a:pt x="3185592" y="536868"/>
                  <a:pt x="3185592" y="536868"/>
                </a:cubicBezTo>
                <a:close/>
                <a:moveTo>
                  <a:pt x="3354012" y="336259"/>
                </a:moveTo>
                <a:cubicBezTo>
                  <a:pt x="3339400" y="337669"/>
                  <a:pt x="3339400" y="337669"/>
                  <a:pt x="3339400" y="337669"/>
                </a:cubicBezTo>
                <a:cubicBezTo>
                  <a:pt x="3342696" y="333664"/>
                  <a:pt x="3342696" y="333664"/>
                  <a:pt x="3342696" y="333664"/>
                </a:cubicBezTo>
                <a:cubicBezTo>
                  <a:pt x="3348354" y="334962"/>
                  <a:pt x="3347281" y="324004"/>
                  <a:pt x="3352007" y="334609"/>
                </a:cubicBezTo>
                <a:cubicBezTo>
                  <a:pt x="3354012" y="336259"/>
                  <a:pt x="3354012" y="336259"/>
                  <a:pt x="3354012" y="336259"/>
                </a:cubicBezTo>
                <a:close/>
                <a:moveTo>
                  <a:pt x="627482" y="3654150"/>
                </a:moveTo>
                <a:cubicBezTo>
                  <a:pt x="624509" y="3656742"/>
                  <a:pt x="623050" y="3655961"/>
                  <a:pt x="622294" y="3654132"/>
                </a:cubicBezTo>
                <a:lnTo>
                  <a:pt x="622056" y="3652570"/>
                </a:lnTo>
                <a:lnTo>
                  <a:pt x="623677" y="3650599"/>
                </a:lnTo>
                <a:cubicBezTo>
                  <a:pt x="625119" y="3648847"/>
                  <a:pt x="625119" y="3648847"/>
                  <a:pt x="625119" y="3648847"/>
                </a:cubicBezTo>
                <a:cubicBezTo>
                  <a:pt x="625119" y="3648847"/>
                  <a:pt x="623114" y="3647197"/>
                  <a:pt x="626767" y="3646845"/>
                </a:cubicBezTo>
                <a:cubicBezTo>
                  <a:pt x="627482" y="3654150"/>
                  <a:pt x="627482" y="3654150"/>
                  <a:pt x="627482" y="3654150"/>
                </a:cubicBezTo>
                <a:close/>
                <a:moveTo>
                  <a:pt x="3241362" y="478974"/>
                </a:moveTo>
                <a:lnTo>
                  <a:pt x="3240842" y="477381"/>
                </a:lnTo>
                <a:cubicBezTo>
                  <a:pt x="3240376" y="476159"/>
                  <a:pt x="3240291" y="475879"/>
                  <a:pt x="3241437" y="477871"/>
                </a:cubicBezTo>
                <a:lnTo>
                  <a:pt x="3241701" y="478339"/>
                </a:lnTo>
                <a:close/>
                <a:moveTo>
                  <a:pt x="634296" y="3648422"/>
                </a:moveTo>
                <a:cubicBezTo>
                  <a:pt x="633983" y="3645226"/>
                  <a:pt x="634826" y="3635006"/>
                  <a:pt x="635005" y="3636832"/>
                </a:cubicBezTo>
                <a:cubicBezTo>
                  <a:pt x="635005" y="3636832"/>
                  <a:pt x="635005" y="3636832"/>
                  <a:pt x="634933" y="3638452"/>
                </a:cubicBezTo>
                <a:lnTo>
                  <a:pt x="634508" y="3648035"/>
                </a:lnTo>
                <a:close/>
                <a:moveTo>
                  <a:pt x="3102992" y="653608"/>
                </a:moveTo>
                <a:cubicBezTo>
                  <a:pt x="3097046" y="658791"/>
                  <a:pt x="3094279" y="661132"/>
                  <a:pt x="3093219" y="661782"/>
                </a:cubicBezTo>
                <a:lnTo>
                  <a:pt x="3093277" y="661539"/>
                </a:lnTo>
                <a:lnTo>
                  <a:pt x="3094029" y="660926"/>
                </a:lnTo>
                <a:cubicBezTo>
                  <a:pt x="3095309" y="659880"/>
                  <a:pt x="3097870" y="657790"/>
                  <a:pt x="3102992" y="653608"/>
                </a:cubicBezTo>
                <a:close/>
                <a:moveTo>
                  <a:pt x="3246339" y="479385"/>
                </a:moveTo>
                <a:lnTo>
                  <a:pt x="3243940" y="482301"/>
                </a:lnTo>
                <a:lnTo>
                  <a:pt x="3241701" y="478339"/>
                </a:lnTo>
                <a:lnTo>
                  <a:pt x="3243197" y="475541"/>
                </a:lnTo>
                <a:cubicBezTo>
                  <a:pt x="3243976" y="474083"/>
                  <a:pt x="3243976" y="474083"/>
                  <a:pt x="3243976" y="474083"/>
                </a:cubicBezTo>
                <a:cubicBezTo>
                  <a:pt x="3246339" y="479385"/>
                  <a:pt x="3246339" y="479385"/>
                  <a:pt x="3246339" y="479385"/>
                </a:cubicBezTo>
                <a:close/>
                <a:moveTo>
                  <a:pt x="3240463" y="494700"/>
                </a:moveTo>
                <a:cubicBezTo>
                  <a:pt x="3240463" y="494700"/>
                  <a:pt x="3240463" y="494700"/>
                  <a:pt x="3238458" y="493051"/>
                </a:cubicBezTo>
                <a:lnTo>
                  <a:pt x="3239512" y="492015"/>
                </a:lnTo>
                <a:lnTo>
                  <a:pt x="3239564" y="492281"/>
                </a:lnTo>
                <a:cubicBezTo>
                  <a:pt x="3239814" y="493957"/>
                  <a:pt x="3240051" y="495201"/>
                  <a:pt x="3240463" y="494700"/>
                </a:cubicBezTo>
                <a:close/>
                <a:moveTo>
                  <a:pt x="3301163" y="423953"/>
                </a:moveTo>
                <a:lnTo>
                  <a:pt x="3299613" y="421789"/>
                </a:lnTo>
                <a:cubicBezTo>
                  <a:pt x="3298265" y="418319"/>
                  <a:pt x="3299346" y="417004"/>
                  <a:pt x="3301275" y="416703"/>
                </a:cubicBezTo>
                <a:lnTo>
                  <a:pt x="3303191" y="416984"/>
                </a:lnTo>
                <a:close/>
                <a:moveTo>
                  <a:pt x="3317329" y="413540"/>
                </a:moveTo>
                <a:lnTo>
                  <a:pt x="3314654" y="414728"/>
                </a:lnTo>
                <a:lnTo>
                  <a:pt x="3315091" y="412748"/>
                </a:lnTo>
                <a:cubicBezTo>
                  <a:pt x="3315359" y="411080"/>
                  <a:pt x="3313532" y="417133"/>
                  <a:pt x="3312028" y="415895"/>
                </a:cubicBezTo>
                <a:cubicBezTo>
                  <a:pt x="3312028" y="415895"/>
                  <a:pt x="3312028" y="415895"/>
                  <a:pt x="3312691" y="415601"/>
                </a:cubicBezTo>
                <a:lnTo>
                  <a:pt x="3314654" y="414728"/>
                </a:lnTo>
                <a:lnTo>
                  <a:pt x="3314033" y="417545"/>
                </a:lnTo>
                <a:cubicBezTo>
                  <a:pt x="3310738" y="421550"/>
                  <a:pt x="3310738" y="421550"/>
                  <a:pt x="3310738" y="421550"/>
                </a:cubicBezTo>
                <a:cubicBezTo>
                  <a:pt x="3310380" y="417898"/>
                  <a:pt x="3310380" y="417898"/>
                  <a:pt x="3310380" y="417898"/>
                </a:cubicBezTo>
                <a:cubicBezTo>
                  <a:pt x="3311383" y="418723"/>
                  <a:pt x="3310071" y="418273"/>
                  <a:pt x="3308027" y="417693"/>
                </a:cubicBezTo>
                <a:lnTo>
                  <a:pt x="3303191" y="416984"/>
                </a:lnTo>
                <a:lnTo>
                  <a:pt x="3303675" y="415319"/>
                </a:lnTo>
                <a:cubicBezTo>
                  <a:pt x="3304365" y="412948"/>
                  <a:pt x="3304365" y="412948"/>
                  <a:pt x="3304365" y="412948"/>
                </a:cubicBezTo>
                <a:cubicBezTo>
                  <a:pt x="3310955" y="404938"/>
                  <a:pt x="3310955" y="404938"/>
                  <a:pt x="3310955" y="404938"/>
                </a:cubicBezTo>
                <a:cubicBezTo>
                  <a:pt x="3307520" y="388678"/>
                  <a:pt x="3307520" y="388678"/>
                  <a:pt x="3307520" y="388678"/>
                </a:cubicBezTo>
                <a:cubicBezTo>
                  <a:pt x="3303292" y="401991"/>
                  <a:pt x="3303292" y="401991"/>
                  <a:pt x="3303292" y="401991"/>
                </a:cubicBezTo>
                <a:cubicBezTo>
                  <a:pt x="3298349" y="407998"/>
                  <a:pt x="3298349" y="407998"/>
                  <a:pt x="3298349" y="407998"/>
                </a:cubicBezTo>
                <a:cubicBezTo>
                  <a:pt x="3295846" y="382431"/>
                  <a:pt x="3295846" y="382431"/>
                  <a:pt x="3295846" y="382431"/>
                </a:cubicBezTo>
                <a:cubicBezTo>
                  <a:pt x="3289830" y="377482"/>
                  <a:pt x="3289830" y="377482"/>
                  <a:pt x="3289830" y="377482"/>
                </a:cubicBezTo>
                <a:cubicBezTo>
                  <a:pt x="3288182" y="379484"/>
                  <a:pt x="3287250" y="388791"/>
                  <a:pt x="3280877" y="380190"/>
                </a:cubicBezTo>
                <a:cubicBezTo>
                  <a:pt x="3283099" y="365227"/>
                  <a:pt x="3283099" y="365227"/>
                  <a:pt x="3283099" y="365227"/>
                </a:cubicBezTo>
                <a:cubicBezTo>
                  <a:pt x="3286752" y="364875"/>
                  <a:pt x="3286752" y="364875"/>
                  <a:pt x="3286752" y="364875"/>
                </a:cubicBezTo>
                <a:cubicBezTo>
                  <a:pt x="3289690" y="357217"/>
                  <a:pt x="3289690" y="357217"/>
                  <a:pt x="3289690" y="357217"/>
                </a:cubicBezTo>
                <a:cubicBezTo>
                  <a:pt x="3303586" y="348501"/>
                  <a:pt x="3303586" y="348501"/>
                  <a:pt x="3303586" y="348501"/>
                </a:cubicBezTo>
                <a:cubicBezTo>
                  <a:pt x="3305591" y="350151"/>
                  <a:pt x="3305591" y="350151"/>
                  <a:pt x="3305591" y="350151"/>
                </a:cubicBezTo>
                <a:cubicBezTo>
                  <a:pt x="3300291" y="352506"/>
                  <a:pt x="3300291" y="352506"/>
                  <a:pt x="3300291" y="352506"/>
                </a:cubicBezTo>
                <a:cubicBezTo>
                  <a:pt x="3307954" y="355453"/>
                  <a:pt x="3307954" y="355453"/>
                  <a:pt x="3307954" y="355453"/>
                </a:cubicBezTo>
                <a:cubicBezTo>
                  <a:pt x="3327151" y="344383"/>
                  <a:pt x="3327151" y="344383"/>
                  <a:pt x="3327151" y="344383"/>
                </a:cubicBezTo>
                <a:cubicBezTo>
                  <a:pt x="3328084" y="335075"/>
                  <a:pt x="3328084" y="335075"/>
                  <a:pt x="3328084" y="335075"/>
                </a:cubicBezTo>
                <a:cubicBezTo>
                  <a:pt x="3339400" y="337669"/>
                  <a:pt x="3339400" y="337669"/>
                  <a:pt x="3339400" y="337669"/>
                </a:cubicBezTo>
                <a:cubicBezTo>
                  <a:pt x="3337753" y="339672"/>
                  <a:pt x="3337753" y="339672"/>
                  <a:pt x="3337753" y="339672"/>
                </a:cubicBezTo>
                <a:cubicBezTo>
                  <a:pt x="3343768" y="344622"/>
                  <a:pt x="3343768" y="344622"/>
                  <a:pt x="3343768" y="344622"/>
                </a:cubicBezTo>
                <a:cubicBezTo>
                  <a:pt x="3331162" y="347682"/>
                  <a:pt x="3331162" y="347682"/>
                  <a:pt x="3331162" y="347682"/>
                </a:cubicBezTo>
                <a:cubicBezTo>
                  <a:pt x="3331660" y="371600"/>
                  <a:pt x="3331660" y="371600"/>
                  <a:pt x="3331660" y="371600"/>
                </a:cubicBezTo>
                <a:cubicBezTo>
                  <a:pt x="3319769" y="381965"/>
                  <a:pt x="3319769" y="381965"/>
                  <a:pt x="3319769" y="381965"/>
                </a:cubicBezTo>
                <a:cubicBezTo>
                  <a:pt x="3320841" y="392923"/>
                  <a:pt x="3320841" y="392923"/>
                  <a:pt x="3320841" y="392923"/>
                </a:cubicBezTo>
                <a:cubicBezTo>
                  <a:pt x="3318836" y="391273"/>
                  <a:pt x="3330152" y="393867"/>
                  <a:pt x="3315541" y="395278"/>
                </a:cubicBezTo>
                <a:cubicBezTo>
                  <a:pt x="3315898" y="398930"/>
                  <a:pt x="3315898" y="398930"/>
                  <a:pt x="3315898" y="398930"/>
                </a:cubicBezTo>
                <a:cubicBezTo>
                  <a:pt x="3321199" y="396575"/>
                  <a:pt x="3321199" y="396575"/>
                  <a:pt x="3321199" y="396575"/>
                </a:cubicBezTo>
                <a:cubicBezTo>
                  <a:pt x="3317329" y="413540"/>
                  <a:pt x="3317329" y="413540"/>
                  <a:pt x="3317329" y="413540"/>
                </a:cubicBezTo>
                <a:close/>
                <a:moveTo>
                  <a:pt x="613774" y="3699597"/>
                </a:moveTo>
                <a:lnTo>
                  <a:pt x="613518" y="3699844"/>
                </a:lnTo>
                <a:lnTo>
                  <a:pt x="613508" y="3699743"/>
                </a:lnTo>
                <a:close/>
                <a:moveTo>
                  <a:pt x="599614" y="3717675"/>
                </a:moveTo>
                <a:lnTo>
                  <a:pt x="598680" y="3717765"/>
                </a:lnTo>
                <a:cubicBezTo>
                  <a:pt x="601975" y="3713761"/>
                  <a:pt x="596674" y="3716115"/>
                  <a:pt x="598322" y="3714113"/>
                </a:cubicBezTo>
                <a:lnTo>
                  <a:pt x="599954" y="3712349"/>
                </a:lnTo>
                <a:close/>
                <a:moveTo>
                  <a:pt x="3232327" y="520157"/>
                </a:moveTo>
                <a:lnTo>
                  <a:pt x="3231936" y="520593"/>
                </a:lnTo>
                <a:lnTo>
                  <a:pt x="3231784" y="519043"/>
                </a:lnTo>
                <a:cubicBezTo>
                  <a:pt x="3231968" y="518564"/>
                  <a:pt x="3232185" y="518428"/>
                  <a:pt x="3232320" y="519222"/>
                </a:cubicBezTo>
                <a:close/>
                <a:moveTo>
                  <a:pt x="3234975" y="517208"/>
                </a:moveTo>
                <a:lnTo>
                  <a:pt x="3232552" y="519907"/>
                </a:lnTo>
                <a:lnTo>
                  <a:pt x="3232742" y="519411"/>
                </a:lnTo>
                <a:lnTo>
                  <a:pt x="3234237" y="515514"/>
                </a:lnTo>
                <a:lnTo>
                  <a:pt x="3234417" y="515332"/>
                </a:lnTo>
                <a:cubicBezTo>
                  <a:pt x="3236051" y="514368"/>
                  <a:pt x="3236935" y="514570"/>
                  <a:pt x="3234975" y="517208"/>
                </a:cubicBezTo>
                <a:close/>
                <a:moveTo>
                  <a:pt x="3232330" y="520485"/>
                </a:moveTo>
                <a:lnTo>
                  <a:pt x="3232327" y="520157"/>
                </a:lnTo>
                <a:lnTo>
                  <a:pt x="3232552" y="519907"/>
                </a:lnTo>
                <a:close/>
                <a:moveTo>
                  <a:pt x="614223" y="3707048"/>
                </a:moveTo>
                <a:lnTo>
                  <a:pt x="610059" y="3701427"/>
                </a:lnTo>
                <a:lnTo>
                  <a:pt x="610719" y="3700714"/>
                </a:lnTo>
                <a:lnTo>
                  <a:pt x="611486" y="3699975"/>
                </a:lnTo>
                <a:lnTo>
                  <a:pt x="612807" y="3700531"/>
                </a:lnTo>
                <a:lnTo>
                  <a:pt x="613518" y="3699844"/>
                </a:lnTo>
                <a:lnTo>
                  <a:pt x="614134" y="3706135"/>
                </a:lnTo>
                <a:cubicBezTo>
                  <a:pt x="614223" y="3707048"/>
                  <a:pt x="614223" y="3707048"/>
                  <a:pt x="614223" y="3707048"/>
                </a:cubicBezTo>
                <a:close/>
                <a:moveTo>
                  <a:pt x="3232365" y="524978"/>
                </a:moveTo>
                <a:lnTo>
                  <a:pt x="3230507" y="522184"/>
                </a:lnTo>
                <a:lnTo>
                  <a:pt x="3231936" y="520593"/>
                </a:lnTo>
                <a:lnTo>
                  <a:pt x="3232008" y="521325"/>
                </a:lnTo>
                <a:lnTo>
                  <a:pt x="3232330" y="520485"/>
                </a:lnTo>
                <a:close/>
                <a:moveTo>
                  <a:pt x="3309486" y="435569"/>
                </a:moveTo>
                <a:lnTo>
                  <a:pt x="3298847" y="431916"/>
                </a:lnTo>
                <a:lnTo>
                  <a:pt x="3301163" y="423953"/>
                </a:lnTo>
                <a:close/>
                <a:moveTo>
                  <a:pt x="3231973" y="533239"/>
                </a:moveTo>
                <a:lnTo>
                  <a:pt x="3231400" y="533535"/>
                </a:lnTo>
                <a:lnTo>
                  <a:pt x="3231576" y="531046"/>
                </a:lnTo>
                <a:cubicBezTo>
                  <a:pt x="3231899" y="529632"/>
                  <a:pt x="3232230" y="529484"/>
                  <a:pt x="3232064" y="532496"/>
                </a:cubicBezTo>
                <a:close/>
                <a:moveTo>
                  <a:pt x="596814" y="3736380"/>
                </a:moveTo>
                <a:cubicBezTo>
                  <a:pt x="593519" y="3740385"/>
                  <a:pt x="593519" y="3740385"/>
                  <a:pt x="593519" y="3740385"/>
                </a:cubicBezTo>
                <a:cubicBezTo>
                  <a:pt x="585498" y="3733786"/>
                  <a:pt x="585498" y="3733786"/>
                  <a:pt x="585498" y="3733786"/>
                </a:cubicBezTo>
                <a:cubicBezTo>
                  <a:pt x="597389" y="3723421"/>
                  <a:pt x="597389" y="3723421"/>
                  <a:pt x="597389" y="3723421"/>
                </a:cubicBezTo>
                <a:cubicBezTo>
                  <a:pt x="593379" y="3720121"/>
                  <a:pt x="593379" y="3720121"/>
                  <a:pt x="593379" y="3720121"/>
                </a:cubicBezTo>
                <a:cubicBezTo>
                  <a:pt x="595582" y="3714377"/>
                  <a:pt x="598266" y="3724142"/>
                  <a:pt x="599412" y="3720835"/>
                </a:cubicBezTo>
                <a:lnTo>
                  <a:pt x="599614" y="3717675"/>
                </a:lnTo>
                <a:lnTo>
                  <a:pt x="605072" y="3717148"/>
                </a:lnTo>
                <a:cubicBezTo>
                  <a:pt x="605985" y="3717060"/>
                  <a:pt x="605985" y="3717060"/>
                  <a:pt x="605985" y="3717060"/>
                </a:cubicBezTo>
                <a:cubicBezTo>
                  <a:pt x="596814" y="3736380"/>
                  <a:pt x="596814" y="3736380"/>
                  <a:pt x="596814" y="3736380"/>
                </a:cubicBezTo>
                <a:close/>
                <a:moveTo>
                  <a:pt x="3313261" y="437898"/>
                </a:moveTo>
                <a:lnTo>
                  <a:pt x="3311535" y="438429"/>
                </a:lnTo>
                <a:lnTo>
                  <a:pt x="3309486" y="435569"/>
                </a:lnTo>
                <a:lnTo>
                  <a:pt x="3313514" y="436952"/>
                </a:lnTo>
                <a:cubicBezTo>
                  <a:pt x="3315315" y="437700"/>
                  <a:pt x="3314630" y="437766"/>
                  <a:pt x="3313261" y="437898"/>
                </a:cubicBezTo>
                <a:close/>
                <a:moveTo>
                  <a:pt x="3280453" y="486968"/>
                </a:moveTo>
                <a:lnTo>
                  <a:pt x="3276993" y="491173"/>
                </a:lnTo>
                <a:cubicBezTo>
                  <a:pt x="3279285" y="486343"/>
                  <a:pt x="3279697" y="485843"/>
                  <a:pt x="3279992" y="486506"/>
                </a:cubicBezTo>
                <a:close/>
                <a:moveTo>
                  <a:pt x="3238435" y="548960"/>
                </a:moveTo>
                <a:lnTo>
                  <a:pt x="3236631" y="549762"/>
                </a:lnTo>
                <a:lnTo>
                  <a:pt x="3237761" y="547731"/>
                </a:lnTo>
                <a:cubicBezTo>
                  <a:pt x="3238712" y="546256"/>
                  <a:pt x="3238848" y="546474"/>
                  <a:pt x="3238709" y="547409"/>
                </a:cubicBezTo>
                <a:close/>
                <a:moveTo>
                  <a:pt x="3243464" y="544184"/>
                </a:moveTo>
                <a:cubicBezTo>
                  <a:pt x="3233795" y="539588"/>
                  <a:pt x="3233795" y="539588"/>
                  <a:pt x="3233795" y="539588"/>
                </a:cubicBezTo>
                <a:lnTo>
                  <a:pt x="3231455" y="537477"/>
                </a:lnTo>
                <a:lnTo>
                  <a:pt x="3231973" y="533239"/>
                </a:lnTo>
                <a:lnTo>
                  <a:pt x="3236187" y="531061"/>
                </a:lnTo>
                <a:cubicBezTo>
                  <a:pt x="3238381" y="529928"/>
                  <a:pt x="3238381" y="529928"/>
                  <a:pt x="3238381" y="529928"/>
                </a:cubicBezTo>
                <a:cubicBezTo>
                  <a:pt x="3242391" y="533227"/>
                  <a:pt x="3242391" y="533227"/>
                  <a:pt x="3242391" y="533227"/>
                </a:cubicBezTo>
                <a:cubicBezTo>
                  <a:pt x="3246044" y="532874"/>
                  <a:pt x="3246044" y="532874"/>
                  <a:pt x="3246044" y="532874"/>
                </a:cubicBezTo>
                <a:cubicBezTo>
                  <a:pt x="3243464" y="544184"/>
                  <a:pt x="3243464" y="544184"/>
                  <a:pt x="3243464" y="544184"/>
                </a:cubicBezTo>
                <a:close/>
                <a:moveTo>
                  <a:pt x="3238879" y="553845"/>
                </a:moveTo>
                <a:cubicBezTo>
                  <a:pt x="3237965" y="553933"/>
                  <a:pt x="3237854" y="552792"/>
                  <a:pt x="3238005" y="551394"/>
                </a:cubicBezTo>
                <a:lnTo>
                  <a:pt x="3238435" y="548960"/>
                </a:lnTo>
                <a:lnTo>
                  <a:pt x="3238843" y="548779"/>
                </a:lnTo>
                <a:cubicBezTo>
                  <a:pt x="3240169" y="548189"/>
                  <a:pt x="3240169" y="548189"/>
                  <a:pt x="3240169" y="548189"/>
                </a:cubicBezTo>
                <a:cubicBezTo>
                  <a:pt x="3238879" y="553845"/>
                  <a:pt x="3238879" y="553845"/>
                  <a:pt x="3238879" y="553845"/>
                </a:cubicBezTo>
                <a:close/>
                <a:moveTo>
                  <a:pt x="702778" y="3707612"/>
                </a:moveTo>
                <a:lnTo>
                  <a:pt x="702609" y="3705888"/>
                </a:lnTo>
                <a:cubicBezTo>
                  <a:pt x="703522" y="3705800"/>
                  <a:pt x="703360" y="3706507"/>
                  <a:pt x="702925" y="3707355"/>
                </a:cubicBezTo>
                <a:close/>
                <a:moveTo>
                  <a:pt x="702926" y="3709125"/>
                </a:moveTo>
                <a:lnTo>
                  <a:pt x="701597" y="3709672"/>
                </a:lnTo>
                <a:lnTo>
                  <a:pt x="702778" y="3707612"/>
                </a:lnTo>
                <a:lnTo>
                  <a:pt x="702787" y="3707715"/>
                </a:lnTo>
                <a:close/>
                <a:moveTo>
                  <a:pt x="3393341" y="441119"/>
                </a:moveTo>
                <a:lnTo>
                  <a:pt x="3391958" y="441361"/>
                </a:lnTo>
                <a:cubicBezTo>
                  <a:pt x="3391958" y="441361"/>
                  <a:pt x="3391958" y="441361"/>
                  <a:pt x="3393605" y="439358"/>
                </a:cubicBezTo>
                <a:close/>
                <a:moveTo>
                  <a:pt x="698008" y="3724400"/>
                </a:moveTo>
                <a:lnTo>
                  <a:pt x="697091" y="3724855"/>
                </a:lnTo>
                <a:cubicBezTo>
                  <a:pt x="699383" y="3720025"/>
                  <a:pt x="698237" y="3722440"/>
                  <a:pt x="697959" y="3724311"/>
                </a:cubicBezTo>
                <a:close/>
                <a:moveTo>
                  <a:pt x="702182" y="3722330"/>
                </a:moveTo>
                <a:lnTo>
                  <a:pt x="698732" y="3725734"/>
                </a:lnTo>
                <a:lnTo>
                  <a:pt x="698008" y="3724400"/>
                </a:lnTo>
                <a:close/>
                <a:moveTo>
                  <a:pt x="3253442" y="630497"/>
                </a:moveTo>
                <a:lnTo>
                  <a:pt x="3252718" y="626939"/>
                </a:lnTo>
                <a:cubicBezTo>
                  <a:pt x="3253014" y="627602"/>
                  <a:pt x="3253694" y="629841"/>
                  <a:pt x="3253694" y="629841"/>
                </a:cubicBezTo>
                <a:close/>
                <a:moveTo>
                  <a:pt x="3233202" y="676377"/>
                </a:moveTo>
                <a:lnTo>
                  <a:pt x="3234313" y="667573"/>
                </a:lnTo>
                <a:cubicBezTo>
                  <a:pt x="3235010" y="665576"/>
                  <a:pt x="3235850" y="665322"/>
                  <a:pt x="3236705" y="665816"/>
                </a:cubicBezTo>
                <a:lnTo>
                  <a:pt x="3237111" y="666189"/>
                </a:lnTo>
                <a:lnTo>
                  <a:pt x="3236220" y="668513"/>
                </a:lnTo>
                <a:close/>
                <a:moveTo>
                  <a:pt x="3232772" y="679791"/>
                </a:moveTo>
                <a:cubicBezTo>
                  <a:pt x="3231125" y="681794"/>
                  <a:pt x="3231125" y="681794"/>
                  <a:pt x="3231125" y="681794"/>
                </a:cubicBezTo>
                <a:lnTo>
                  <a:pt x="3233202" y="676377"/>
                </a:lnTo>
                <a:close/>
                <a:moveTo>
                  <a:pt x="3447684" y="426763"/>
                </a:moveTo>
                <a:cubicBezTo>
                  <a:pt x="3444389" y="430768"/>
                  <a:pt x="3444389" y="430768"/>
                  <a:pt x="3444389" y="430768"/>
                </a:cubicBezTo>
                <a:cubicBezTo>
                  <a:pt x="3445679" y="425113"/>
                  <a:pt x="3445679" y="425113"/>
                  <a:pt x="3445679" y="425113"/>
                </a:cubicBezTo>
                <a:lnTo>
                  <a:pt x="3446180" y="425526"/>
                </a:lnTo>
                <a:cubicBezTo>
                  <a:pt x="3447684" y="426763"/>
                  <a:pt x="3447684" y="426763"/>
                  <a:pt x="3447684" y="426763"/>
                </a:cubicBezTo>
                <a:close/>
                <a:moveTo>
                  <a:pt x="826216" y="3638419"/>
                </a:moveTo>
                <a:cubicBezTo>
                  <a:pt x="826010" y="3638669"/>
                  <a:pt x="825097" y="3638757"/>
                  <a:pt x="825097" y="3638757"/>
                </a:cubicBezTo>
                <a:lnTo>
                  <a:pt x="825591" y="3638157"/>
                </a:lnTo>
                <a:close/>
                <a:moveTo>
                  <a:pt x="3237063" y="723620"/>
                </a:moveTo>
                <a:lnTo>
                  <a:pt x="3236441" y="723108"/>
                </a:lnTo>
                <a:lnTo>
                  <a:pt x="3237738" y="719926"/>
                </a:lnTo>
                <a:cubicBezTo>
                  <a:pt x="3239267" y="717877"/>
                  <a:pt x="3238567" y="724858"/>
                  <a:pt x="3237063" y="723620"/>
                </a:cubicBezTo>
                <a:close/>
                <a:moveTo>
                  <a:pt x="3473535" y="464824"/>
                </a:moveTo>
                <a:cubicBezTo>
                  <a:pt x="3468234" y="467179"/>
                  <a:pt x="3468234" y="467179"/>
                  <a:pt x="3468234" y="467179"/>
                </a:cubicBezTo>
                <a:cubicBezTo>
                  <a:pt x="3461861" y="458577"/>
                  <a:pt x="3461861" y="458577"/>
                  <a:pt x="3461861" y="458577"/>
                </a:cubicBezTo>
                <a:cubicBezTo>
                  <a:pt x="3444886" y="454685"/>
                  <a:pt x="3444886" y="454685"/>
                  <a:pt x="3444886" y="454685"/>
                </a:cubicBezTo>
                <a:cubicBezTo>
                  <a:pt x="3432855" y="444786"/>
                  <a:pt x="3432855" y="444786"/>
                  <a:pt x="3432855" y="444786"/>
                </a:cubicBezTo>
                <a:cubicBezTo>
                  <a:pt x="3461363" y="434660"/>
                  <a:pt x="3461363" y="434660"/>
                  <a:pt x="3461363" y="434660"/>
                </a:cubicBezTo>
                <a:cubicBezTo>
                  <a:pt x="3477405" y="447859"/>
                  <a:pt x="3477405" y="447859"/>
                  <a:pt x="3477405" y="447859"/>
                </a:cubicBezTo>
                <a:cubicBezTo>
                  <a:pt x="3476115" y="453514"/>
                  <a:pt x="3476115" y="453514"/>
                  <a:pt x="3476115" y="453514"/>
                </a:cubicBezTo>
                <a:cubicBezTo>
                  <a:pt x="3470457" y="452217"/>
                  <a:pt x="3470457" y="452217"/>
                  <a:pt x="3470457" y="452217"/>
                </a:cubicBezTo>
                <a:cubicBezTo>
                  <a:pt x="3467162" y="456222"/>
                  <a:pt x="3467162" y="456222"/>
                  <a:pt x="3467162" y="456222"/>
                </a:cubicBezTo>
                <a:cubicBezTo>
                  <a:pt x="3469524" y="461524"/>
                  <a:pt x="3469524" y="461524"/>
                  <a:pt x="3469524" y="461524"/>
                </a:cubicBezTo>
                <a:cubicBezTo>
                  <a:pt x="3473535" y="464824"/>
                  <a:pt x="3473535" y="464824"/>
                  <a:pt x="3473535" y="464824"/>
                </a:cubicBezTo>
                <a:close/>
                <a:moveTo>
                  <a:pt x="836633" y="3689491"/>
                </a:moveTo>
                <a:lnTo>
                  <a:pt x="836632" y="3689492"/>
                </a:lnTo>
                <a:cubicBezTo>
                  <a:pt x="834369" y="3691093"/>
                  <a:pt x="836640" y="3686034"/>
                  <a:pt x="835404" y="3687536"/>
                </a:cubicBezTo>
                <a:close/>
                <a:moveTo>
                  <a:pt x="3338618" y="722803"/>
                </a:moveTo>
                <a:cubicBezTo>
                  <a:pt x="3336908" y="721816"/>
                  <a:pt x="3334223" y="717927"/>
                  <a:pt x="3336049" y="717750"/>
                </a:cubicBezTo>
                <a:lnTo>
                  <a:pt x="3337567" y="715905"/>
                </a:lnTo>
                <a:lnTo>
                  <a:pt x="3339766" y="721280"/>
                </a:lnTo>
                <a:cubicBezTo>
                  <a:pt x="3340084" y="723064"/>
                  <a:pt x="3339473" y="723296"/>
                  <a:pt x="3338618" y="722803"/>
                </a:cubicBezTo>
                <a:close/>
                <a:moveTo>
                  <a:pt x="3383972" y="679941"/>
                </a:moveTo>
                <a:cubicBezTo>
                  <a:pt x="3383972" y="679941"/>
                  <a:pt x="3383972" y="679941"/>
                  <a:pt x="3383309" y="680236"/>
                </a:cubicBezTo>
                <a:lnTo>
                  <a:pt x="3380405" y="681526"/>
                </a:lnTo>
                <a:lnTo>
                  <a:pt x="3380203" y="681457"/>
                </a:lnTo>
                <a:cubicBezTo>
                  <a:pt x="3379728" y="678968"/>
                  <a:pt x="3381609" y="674639"/>
                  <a:pt x="3383972" y="679941"/>
                </a:cubicBezTo>
                <a:close/>
                <a:moveTo>
                  <a:pt x="3381315" y="728128"/>
                </a:moveTo>
                <a:lnTo>
                  <a:pt x="3381003" y="724947"/>
                </a:lnTo>
                <a:lnTo>
                  <a:pt x="3381708" y="724202"/>
                </a:lnTo>
                <a:cubicBezTo>
                  <a:pt x="3383894" y="722694"/>
                  <a:pt x="3381315" y="728128"/>
                  <a:pt x="3381315" y="728128"/>
                </a:cubicBezTo>
                <a:close/>
                <a:moveTo>
                  <a:pt x="924712" y="3757442"/>
                </a:moveTo>
                <a:lnTo>
                  <a:pt x="917619" y="3755181"/>
                </a:lnTo>
                <a:cubicBezTo>
                  <a:pt x="921272" y="3754829"/>
                  <a:pt x="923246" y="3754983"/>
                  <a:pt x="924215" y="3755466"/>
                </a:cubicBezTo>
                <a:close/>
                <a:moveTo>
                  <a:pt x="3367406" y="819111"/>
                </a:moveTo>
                <a:cubicBezTo>
                  <a:pt x="3366936" y="820193"/>
                  <a:pt x="3366421" y="820819"/>
                  <a:pt x="3366331" y="819905"/>
                </a:cubicBezTo>
                <a:cubicBezTo>
                  <a:pt x="3366331" y="819905"/>
                  <a:pt x="3366331" y="819905"/>
                  <a:pt x="3366699" y="818948"/>
                </a:cubicBezTo>
                <a:lnTo>
                  <a:pt x="3367984" y="815598"/>
                </a:lnTo>
                <a:lnTo>
                  <a:pt x="3368212" y="815576"/>
                </a:lnTo>
                <a:cubicBezTo>
                  <a:pt x="3368302" y="816489"/>
                  <a:pt x="3367876" y="818028"/>
                  <a:pt x="3367406" y="819111"/>
                </a:cubicBezTo>
                <a:close/>
                <a:moveTo>
                  <a:pt x="3362513" y="872265"/>
                </a:moveTo>
                <a:lnTo>
                  <a:pt x="3361910" y="871258"/>
                </a:lnTo>
                <a:cubicBezTo>
                  <a:pt x="3361718" y="870470"/>
                  <a:pt x="3361747" y="870179"/>
                  <a:pt x="3362164" y="871205"/>
                </a:cubicBezTo>
                <a:close/>
                <a:moveTo>
                  <a:pt x="3364389" y="875397"/>
                </a:moveTo>
                <a:cubicBezTo>
                  <a:pt x="3364389" y="875397"/>
                  <a:pt x="3364389" y="875397"/>
                  <a:pt x="3363977" y="875898"/>
                </a:cubicBezTo>
                <a:lnTo>
                  <a:pt x="3363786" y="876131"/>
                </a:lnTo>
                <a:lnTo>
                  <a:pt x="3362513" y="872265"/>
                </a:lnTo>
                <a:close/>
                <a:moveTo>
                  <a:pt x="3381954" y="907594"/>
                </a:moveTo>
                <a:lnTo>
                  <a:pt x="3378227" y="906092"/>
                </a:lnTo>
                <a:cubicBezTo>
                  <a:pt x="3379390" y="906210"/>
                  <a:pt x="3382220" y="906858"/>
                  <a:pt x="3382220" y="906858"/>
                </a:cubicBezTo>
                <a:close/>
                <a:moveTo>
                  <a:pt x="3362573" y="936625"/>
                </a:moveTo>
                <a:lnTo>
                  <a:pt x="3361687" y="936980"/>
                </a:lnTo>
                <a:lnTo>
                  <a:pt x="3361157" y="936544"/>
                </a:lnTo>
                <a:cubicBezTo>
                  <a:pt x="3361157" y="936544"/>
                  <a:pt x="3361157" y="936544"/>
                  <a:pt x="3361775" y="935793"/>
                </a:cubicBezTo>
                <a:lnTo>
                  <a:pt x="3362198" y="935279"/>
                </a:lnTo>
                <a:lnTo>
                  <a:pt x="3362306" y="935915"/>
                </a:lnTo>
                <a:close/>
                <a:moveTo>
                  <a:pt x="2400424" y="2196720"/>
                </a:moveTo>
                <a:lnTo>
                  <a:pt x="2400196" y="2194404"/>
                </a:lnTo>
                <a:lnTo>
                  <a:pt x="2401186" y="2194277"/>
                </a:lnTo>
                <a:close/>
                <a:moveTo>
                  <a:pt x="2402956" y="2194051"/>
                </a:moveTo>
                <a:lnTo>
                  <a:pt x="2401186" y="2194277"/>
                </a:lnTo>
                <a:lnTo>
                  <a:pt x="2401727" y="2192544"/>
                </a:lnTo>
                <a:lnTo>
                  <a:pt x="2403492" y="2190399"/>
                </a:lnTo>
                <a:lnTo>
                  <a:pt x="2402926" y="2189636"/>
                </a:lnTo>
                <a:lnTo>
                  <a:pt x="2404065" y="2189191"/>
                </a:lnTo>
                <a:cubicBezTo>
                  <a:pt x="2404074" y="2190458"/>
                  <a:pt x="2403653" y="2192630"/>
                  <a:pt x="2402956" y="2194051"/>
                </a:cubicBezTo>
                <a:close/>
                <a:moveTo>
                  <a:pt x="2400554" y="2198056"/>
                </a:moveTo>
                <a:lnTo>
                  <a:pt x="2399989" y="2198111"/>
                </a:lnTo>
                <a:lnTo>
                  <a:pt x="2400424" y="2196720"/>
                </a:lnTo>
                <a:close/>
                <a:moveTo>
                  <a:pt x="2400983" y="2200089"/>
                </a:moveTo>
                <a:lnTo>
                  <a:pt x="2400849" y="2200188"/>
                </a:lnTo>
                <a:cubicBezTo>
                  <a:pt x="2399309" y="2201230"/>
                  <a:pt x="2399784" y="2200781"/>
                  <a:pt x="2400983" y="2200089"/>
                </a:cubicBezTo>
                <a:close/>
                <a:moveTo>
                  <a:pt x="1112577" y="3787976"/>
                </a:moveTo>
                <a:cubicBezTo>
                  <a:pt x="1103981" y="3794337"/>
                  <a:pt x="1103981" y="3794337"/>
                  <a:pt x="1103981" y="3794337"/>
                </a:cubicBezTo>
                <a:cubicBezTo>
                  <a:pt x="1101976" y="3792687"/>
                  <a:pt x="1101976" y="3792687"/>
                  <a:pt x="1101976" y="3792687"/>
                </a:cubicBezTo>
                <a:cubicBezTo>
                  <a:pt x="1112577" y="3787976"/>
                  <a:pt x="1112577" y="3787976"/>
                  <a:pt x="1112577" y="3787976"/>
                </a:cubicBezTo>
                <a:close/>
                <a:moveTo>
                  <a:pt x="1130521" y="3775874"/>
                </a:moveTo>
                <a:cubicBezTo>
                  <a:pt x="1130593" y="3774254"/>
                  <a:pt x="1131059" y="3769600"/>
                  <a:pt x="1131059" y="3769600"/>
                </a:cubicBezTo>
                <a:lnTo>
                  <a:pt x="1131271" y="3771766"/>
                </a:lnTo>
                <a:lnTo>
                  <a:pt x="1130816" y="3775068"/>
                </a:lnTo>
                <a:cubicBezTo>
                  <a:pt x="1130548" y="3776736"/>
                  <a:pt x="1130485" y="3776684"/>
                  <a:pt x="1130521" y="3775874"/>
                </a:cubicBezTo>
                <a:close/>
                <a:moveTo>
                  <a:pt x="1151376" y="3788943"/>
                </a:moveTo>
                <a:lnTo>
                  <a:pt x="1146196" y="3790030"/>
                </a:lnTo>
                <a:cubicBezTo>
                  <a:pt x="1144163" y="3790457"/>
                  <a:pt x="1144163" y="3790457"/>
                  <a:pt x="1144163" y="3790457"/>
                </a:cubicBezTo>
                <a:cubicBezTo>
                  <a:pt x="1152759" y="3784097"/>
                  <a:pt x="1152759" y="3784097"/>
                  <a:pt x="1152759" y="3784097"/>
                </a:cubicBezTo>
                <a:lnTo>
                  <a:pt x="1152573" y="3785477"/>
                </a:lnTo>
                <a:close/>
                <a:moveTo>
                  <a:pt x="1151057" y="3790252"/>
                </a:moveTo>
                <a:cubicBezTo>
                  <a:pt x="1150690" y="3791209"/>
                  <a:pt x="1150587" y="3791334"/>
                  <a:pt x="1151207" y="3789431"/>
                </a:cubicBezTo>
                <a:lnTo>
                  <a:pt x="1151376" y="3788943"/>
                </a:lnTo>
                <a:lnTo>
                  <a:pt x="1151518" y="3788913"/>
                </a:lnTo>
                <a:close/>
                <a:moveTo>
                  <a:pt x="1291132" y="3641463"/>
                </a:moveTo>
                <a:cubicBezTo>
                  <a:pt x="1290926" y="3641713"/>
                  <a:pt x="1290013" y="3641801"/>
                  <a:pt x="1290013" y="3641801"/>
                </a:cubicBezTo>
                <a:cubicBezTo>
                  <a:pt x="1290013" y="3641801"/>
                  <a:pt x="1290013" y="3641801"/>
                  <a:pt x="1290174" y="3641094"/>
                </a:cubicBezTo>
                <a:lnTo>
                  <a:pt x="1290182" y="3641063"/>
                </a:lnTo>
                <a:close/>
                <a:moveTo>
                  <a:pt x="2144269" y="2642883"/>
                </a:moveTo>
                <a:cubicBezTo>
                  <a:pt x="2143606" y="2643178"/>
                  <a:pt x="2141780" y="2643354"/>
                  <a:pt x="2141780" y="2643354"/>
                </a:cubicBezTo>
                <a:cubicBezTo>
                  <a:pt x="2141780" y="2643354"/>
                  <a:pt x="2141780" y="2643354"/>
                  <a:pt x="2142191" y="2642854"/>
                </a:cubicBezTo>
                <a:lnTo>
                  <a:pt x="2142540" y="2642430"/>
                </a:lnTo>
                <a:close/>
                <a:moveTo>
                  <a:pt x="3476997" y="1052986"/>
                </a:moveTo>
                <a:lnTo>
                  <a:pt x="3475239" y="1047200"/>
                </a:lnTo>
                <a:cubicBezTo>
                  <a:pt x="3475239" y="1047200"/>
                  <a:pt x="3475239" y="1047200"/>
                  <a:pt x="3480540" y="1044845"/>
                </a:cubicBezTo>
                <a:cubicBezTo>
                  <a:pt x="3480540" y="1044845"/>
                  <a:pt x="3480540" y="1044845"/>
                  <a:pt x="3482071" y="1044005"/>
                </a:cubicBezTo>
                <a:lnTo>
                  <a:pt x="3482536" y="1043751"/>
                </a:lnTo>
                <a:close/>
                <a:moveTo>
                  <a:pt x="3489727" y="1039810"/>
                </a:moveTo>
                <a:lnTo>
                  <a:pt x="3482536" y="1043751"/>
                </a:lnTo>
                <a:lnTo>
                  <a:pt x="3485483" y="1038837"/>
                </a:lnTo>
                <a:close/>
                <a:moveTo>
                  <a:pt x="2477826" y="2271709"/>
                </a:moveTo>
                <a:lnTo>
                  <a:pt x="2474185" y="2268713"/>
                </a:lnTo>
                <a:lnTo>
                  <a:pt x="2475043" y="2265511"/>
                </a:lnTo>
                <a:lnTo>
                  <a:pt x="2477652" y="2266751"/>
                </a:lnTo>
                <a:close/>
                <a:moveTo>
                  <a:pt x="3491141" y="1040134"/>
                </a:moveTo>
                <a:lnTo>
                  <a:pt x="3489727" y="1039810"/>
                </a:lnTo>
                <a:lnTo>
                  <a:pt x="3491191" y="1039007"/>
                </a:lnTo>
                <a:close/>
                <a:moveTo>
                  <a:pt x="1717110" y="3202056"/>
                </a:moveTo>
                <a:lnTo>
                  <a:pt x="1716783" y="3198718"/>
                </a:lnTo>
                <a:cubicBezTo>
                  <a:pt x="1716605" y="3196892"/>
                  <a:pt x="1716605" y="3196892"/>
                  <a:pt x="1716605" y="3196892"/>
                </a:cubicBezTo>
                <a:cubicBezTo>
                  <a:pt x="1717428" y="3195891"/>
                  <a:pt x="1717424" y="3198195"/>
                  <a:pt x="1717180" y="3201301"/>
                </a:cubicBezTo>
                <a:close/>
                <a:moveTo>
                  <a:pt x="2144066" y="2685533"/>
                </a:moveTo>
                <a:lnTo>
                  <a:pt x="2143865" y="2684710"/>
                </a:lnTo>
                <a:lnTo>
                  <a:pt x="2145768" y="2681740"/>
                </a:lnTo>
                <a:cubicBezTo>
                  <a:pt x="2147880" y="2678598"/>
                  <a:pt x="2142829" y="2687036"/>
                  <a:pt x="2144066" y="2685533"/>
                </a:cubicBezTo>
                <a:close/>
                <a:moveTo>
                  <a:pt x="3497157" y="1045083"/>
                </a:moveTo>
                <a:cubicBezTo>
                  <a:pt x="3496442" y="1037779"/>
                  <a:pt x="3496442" y="1037779"/>
                  <a:pt x="3496442" y="1037779"/>
                </a:cubicBezTo>
                <a:cubicBezTo>
                  <a:pt x="3492789" y="1038131"/>
                  <a:pt x="3492789" y="1038131"/>
                  <a:pt x="3492789" y="1038131"/>
                </a:cubicBezTo>
                <a:lnTo>
                  <a:pt x="3491191" y="1039007"/>
                </a:lnTo>
                <a:lnTo>
                  <a:pt x="3491644" y="1028794"/>
                </a:lnTo>
                <a:cubicBezTo>
                  <a:pt x="3491716" y="1027174"/>
                  <a:pt x="3491716" y="1027174"/>
                  <a:pt x="3491716" y="1027174"/>
                </a:cubicBezTo>
                <a:cubicBezTo>
                  <a:pt x="3495369" y="1026821"/>
                  <a:pt x="3495369" y="1026821"/>
                  <a:pt x="3495369" y="1026821"/>
                </a:cubicBezTo>
                <a:cubicBezTo>
                  <a:pt x="3496302" y="1017514"/>
                  <a:pt x="3496302" y="1017514"/>
                  <a:pt x="3496302" y="1017514"/>
                </a:cubicBezTo>
                <a:cubicBezTo>
                  <a:pt x="3497157" y="1045083"/>
                  <a:pt x="3497157" y="1045083"/>
                  <a:pt x="3497157" y="1045083"/>
                </a:cubicBezTo>
                <a:close/>
                <a:moveTo>
                  <a:pt x="1717580" y="3209501"/>
                </a:moveTo>
                <a:cubicBezTo>
                  <a:pt x="1716417" y="3213213"/>
                  <a:pt x="1716195" y="3212716"/>
                  <a:pt x="1716325" y="3210515"/>
                </a:cubicBezTo>
                <a:lnTo>
                  <a:pt x="1717110" y="3202056"/>
                </a:lnTo>
                <a:lnTo>
                  <a:pt x="1717772" y="3208813"/>
                </a:lnTo>
                <a:close/>
                <a:moveTo>
                  <a:pt x="2522096" y="2234252"/>
                </a:moveTo>
                <a:cubicBezTo>
                  <a:pt x="2522096" y="2234252"/>
                  <a:pt x="2522096" y="2234252"/>
                  <a:pt x="2522078" y="2231719"/>
                </a:cubicBezTo>
                <a:lnTo>
                  <a:pt x="2522029" y="2224625"/>
                </a:lnTo>
                <a:lnTo>
                  <a:pt x="2522070" y="2224576"/>
                </a:lnTo>
                <a:cubicBezTo>
                  <a:pt x="2522795" y="2227271"/>
                  <a:pt x="2523099" y="2235077"/>
                  <a:pt x="2522096" y="2234252"/>
                </a:cubicBezTo>
                <a:close/>
                <a:moveTo>
                  <a:pt x="3472995" y="1083710"/>
                </a:moveTo>
                <a:lnTo>
                  <a:pt x="3471465" y="1083973"/>
                </a:lnTo>
                <a:cubicBezTo>
                  <a:pt x="3470919" y="1083104"/>
                  <a:pt x="3471152" y="1080777"/>
                  <a:pt x="3471152" y="1080777"/>
                </a:cubicBezTo>
                <a:close/>
                <a:moveTo>
                  <a:pt x="1661440" y="3292548"/>
                </a:moveTo>
                <a:cubicBezTo>
                  <a:pt x="1661440" y="3292548"/>
                  <a:pt x="1661440" y="3292548"/>
                  <a:pt x="1661028" y="3293049"/>
                </a:cubicBezTo>
                <a:lnTo>
                  <a:pt x="1660675" y="3293478"/>
                </a:lnTo>
                <a:lnTo>
                  <a:pt x="1660308" y="3293349"/>
                </a:lnTo>
                <a:cubicBezTo>
                  <a:pt x="1658895" y="3292449"/>
                  <a:pt x="1659295" y="3291834"/>
                  <a:pt x="1660392" y="3291267"/>
                </a:cubicBezTo>
                <a:lnTo>
                  <a:pt x="1662333" y="3289736"/>
                </a:lnTo>
                <a:close/>
                <a:moveTo>
                  <a:pt x="2517886" y="2254227"/>
                </a:moveTo>
                <a:lnTo>
                  <a:pt x="2518004" y="2249251"/>
                </a:lnTo>
                <a:cubicBezTo>
                  <a:pt x="2518225" y="2245024"/>
                  <a:pt x="2518345" y="2250370"/>
                  <a:pt x="2517955" y="2254037"/>
                </a:cubicBezTo>
                <a:close/>
                <a:moveTo>
                  <a:pt x="1676983" y="3281831"/>
                </a:moveTo>
                <a:cubicBezTo>
                  <a:pt x="1666382" y="3286541"/>
                  <a:pt x="1666382" y="3286541"/>
                  <a:pt x="1666382" y="3286541"/>
                </a:cubicBezTo>
                <a:lnTo>
                  <a:pt x="1662333" y="3289736"/>
                </a:lnTo>
                <a:lnTo>
                  <a:pt x="1665139" y="3280900"/>
                </a:lnTo>
                <a:cubicBezTo>
                  <a:pt x="1665667" y="3279236"/>
                  <a:pt x="1665667" y="3279236"/>
                  <a:pt x="1665667" y="3279236"/>
                </a:cubicBezTo>
                <a:cubicBezTo>
                  <a:pt x="1670610" y="3273228"/>
                  <a:pt x="1670610" y="3273228"/>
                  <a:pt x="1670610" y="3273228"/>
                </a:cubicBezTo>
                <a:cubicBezTo>
                  <a:pt x="1674978" y="3280181"/>
                  <a:pt x="1674978" y="3280181"/>
                  <a:pt x="1674978" y="3280181"/>
                </a:cubicBezTo>
                <a:cubicBezTo>
                  <a:pt x="1676983" y="3281831"/>
                  <a:pt x="1676983" y="3281831"/>
                  <a:pt x="1676983" y="3281831"/>
                </a:cubicBezTo>
                <a:close/>
                <a:moveTo>
                  <a:pt x="1671108" y="3297146"/>
                </a:moveTo>
                <a:cubicBezTo>
                  <a:pt x="1658144" y="3296554"/>
                  <a:pt x="1658144" y="3296554"/>
                  <a:pt x="1658144" y="3296554"/>
                </a:cubicBezTo>
                <a:lnTo>
                  <a:pt x="1660675" y="3293478"/>
                </a:lnTo>
                <a:close/>
                <a:moveTo>
                  <a:pt x="2460459" y="2340377"/>
                </a:moveTo>
                <a:lnTo>
                  <a:pt x="2458209" y="2342043"/>
                </a:lnTo>
                <a:cubicBezTo>
                  <a:pt x="2456955" y="2341011"/>
                  <a:pt x="2456509" y="2336446"/>
                  <a:pt x="2456330" y="2334619"/>
                </a:cubicBezTo>
                <a:close/>
                <a:moveTo>
                  <a:pt x="2461031" y="2341176"/>
                </a:moveTo>
                <a:lnTo>
                  <a:pt x="2460608" y="2340659"/>
                </a:lnTo>
                <a:lnTo>
                  <a:pt x="2460640" y="2340630"/>
                </a:lnTo>
                <a:close/>
                <a:moveTo>
                  <a:pt x="2462202" y="2342809"/>
                </a:moveTo>
                <a:lnTo>
                  <a:pt x="2461031" y="2341176"/>
                </a:lnTo>
                <a:lnTo>
                  <a:pt x="2462250" y="2342668"/>
                </a:lnTo>
                <a:close/>
                <a:moveTo>
                  <a:pt x="2459315" y="2358263"/>
                </a:moveTo>
                <a:lnTo>
                  <a:pt x="2456109" y="2361198"/>
                </a:lnTo>
                <a:cubicBezTo>
                  <a:pt x="2453857" y="2362914"/>
                  <a:pt x="2456431" y="2359785"/>
                  <a:pt x="2458477" y="2358320"/>
                </a:cubicBezTo>
                <a:close/>
                <a:moveTo>
                  <a:pt x="2159255" y="2752470"/>
                </a:moveTo>
                <a:lnTo>
                  <a:pt x="2158488" y="2752811"/>
                </a:lnTo>
                <a:lnTo>
                  <a:pt x="2157073" y="2753440"/>
                </a:lnTo>
                <a:lnTo>
                  <a:pt x="2158399" y="2751898"/>
                </a:lnTo>
                <a:close/>
                <a:moveTo>
                  <a:pt x="3637423" y="956208"/>
                </a:moveTo>
                <a:lnTo>
                  <a:pt x="3636838" y="956685"/>
                </a:lnTo>
                <a:lnTo>
                  <a:pt x="3637116" y="954548"/>
                </a:lnTo>
                <a:cubicBezTo>
                  <a:pt x="3637551" y="951337"/>
                  <a:pt x="3637573" y="951566"/>
                  <a:pt x="3637501" y="953186"/>
                </a:cubicBezTo>
                <a:close/>
                <a:moveTo>
                  <a:pt x="2163823" y="2755522"/>
                </a:moveTo>
                <a:lnTo>
                  <a:pt x="2159255" y="2752470"/>
                </a:lnTo>
                <a:lnTo>
                  <a:pt x="2159813" y="2752222"/>
                </a:lnTo>
                <a:cubicBezTo>
                  <a:pt x="2163823" y="2755522"/>
                  <a:pt x="2163823" y="2755522"/>
                  <a:pt x="2163823" y="2755522"/>
                </a:cubicBezTo>
                <a:close/>
                <a:moveTo>
                  <a:pt x="3638485" y="963230"/>
                </a:moveTo>
                <a:cubicBezTo>
                  <a:pt x="3637661" y="964231"/>
                  <a:pt x="3637379" y="962530"/>
                  <a:pt x="3637321" y="960174"/>
                </a:cubicBezTo>
                <a:lnTo>
                  <a:pt x="3637423" y="956208"/>
                </a:lnTo>
                <a:lnTo>
                  <a:pt x="3637770" y="955925"/>
                </a:lnTo>
                <a:cubicBezTo>
                  <a:pt x="3638485" y="963230"/>
                  <a:pt x="3638485" y="963230"/>
                  <a:pt x="3638485" y="963230"/>
                </a:cubicBezTo>
                <a:close/>
                <a:moveTo>
                  <a:pt x="2167194" y="2766258"/>
                </a:moveTo>
                <a:lnTo>
                  <a:pt x="2167179" y="2766259"/>
                </a:lnTo>
                <a:cubicBezTo>
                  <a:pt x="2165809" y="2766392"/>
                  <a:pt x="2163070" y="2766655"/>
                  <a:pt x="2157590" y="2767184"/>
                </a:cubicBezTo>
                <a:lnTo>
                  <a:pt x="2157393" y="2765665"/>
                </a:lnTo>
                <a:lnTo>
                  <a:pt x="2164562" y="2763948"/>
                </a:lnTo>
                <a:close/>
                <a:moveTo>
                  <a:pt x="2168549" y="2766127"/>
                </a:moveTo>
                <a:cubicBezTo>
                  <a:pt x="2160311" y="2776140"/>
                  <a:pt x="2160311" y="2776140"/>
                  <a:pt x="2160311" y="2776140"/>
                </a:cubicBezTo>
                <a:cubicBezTo>
                  <a:pt x="2159596" y="2768834"/>
                  <a:pt x="2159596" y="2768834"/>
                  <a:pt x="2159596" y="2768834"/>
                </a:cubicBezTo>
                <a:cubicBezTo>
                  <a:pt x="2159953" y="2772487"/>
                  <a:pt x="2166078" y="2769130"/>
                  <a:pt x="2167430" y="2766465"/>
                </a:cubicBezTo>
                <a:lnTo>
                  <a:pt x="2167194" y="2766258"/>
                </a:lnTo>
                <a:close/>
                <a:moveTo>
                  <a:pt x="2512130" y="2360801"/>
                </a:moveTo>
                <a:lnTo>
                  <a:pt x="2511307" y="2361803"/>
                </a:lnTo>
                <a:cubicBezTo>
                  <a:pt x="2510689" y="2362554"/>
                  <a:pt x="2510689" y="2362554"/>
                  <a:pt x="2510689" y="2362554"/>
                </a:cubicBezTo>
                <a:lnTo>
                  <a:pt x="2510471" y="2360330"/>
                </a:lnTo>
                <a:close/>
                <a:moveTo>
                  <a:pt x="2465825" y="2422190"/>
                </a:moveTo>
                <a:cubicBezTo>
                  <a:pt x="2465681" y="2425429"/>
                  <a:pt x="2465091" y="2424104"/>
                  <a:pt x="2459471" y="2404368"/>
                </a:cubicBezTo>
                <a:cubicBezTo>
                  <a:pt x="2457823" y="2406371"/>
                  <a:pt x="2457823" y="2406371"/>
                  <a:pt x="2457823" y="2406371"/>
                </a:cubicBezTo>
                <a:cubicBezTo>
                  <a:pt x="2455460" y="2401069"/>
                  <a:pt x="2455460" y="2401069"/>
                  <a:pt x="2455460" y="2401069"/>
                </a:cubicBezTo>
                <a:cubicBezTo>
                  <a:pt x="2458398" y="2393411"/>
                  <a:pt x="2458398" y="2393411"/>
                  <a:pt x="2458398" y="2393411"/>
                </a:cubicBezTo>
                <a:cubicBezTo>
                  <a:pt x="2468641" y="2385048"/>
                  <a:pt x="2468641" y="2385048"/>
                  <a:pt x="2468641" y="2385048"/>
                </a:cubicBezTo>
                <a:cubicBezTo>
                  <a:pt x="2473368" y="2395653"/>
                  <a:pt x="2473368" y="2395653"/>
                  <a:pt x="2473368" y="2395653"/>
                </a:cubicBezTo>
                <a:cubicBezTo>
                  <a:pt x="2469497" y="2412618"/>
                  <a:pt x="2469497" y="2412618"/>
                  <a:pt x="2469497" y="2412618"/>
                </a:cubicBezTo>
                <a:cubicBezTo>
                  <a:pt x="2465665" y="2411144"/>
                  <a:pt x="2465969" y="2418949"/>
                  <a:pt x="2465825" y="2422190"/>
                </a:cubicBezTo>
                <a:close/>
                <a:moveTo>
                  <a:pt x="2179323" y="2804376"/>
                </a:moveTo>
                <a:lnTo>
                  <a:pt x="2178786" y="2804773"/>
                </a:lnTo>
                <a:cubicBezTo>
                  <a:pt x="2178696" y="2803860"/>
                  <a:pt x="2179431" y="2801946"/>
                  <a:pt x="2179431" y="2801946"/>
                </a:cubicBezTo>
                <a:cubicBezTo>
                  <a:pt x="2179431" y="2801946"/>
                  <a:pt x="2179431" y="2801946"/>
                  <a:pt x="2179358" y="2803566"/>
                </a:cubicBezTo>
                <a:close/>
                <a:moveTo>
                  <a:pt x="2182294" y="2802177"/>
                </a:moveTo>
                <a:lnTo>
                  <a:pt x="2180872" y="2803229"/>
                </a:lnTo>
                <a:lnTo>
                  <a:pt x="2181117" y="2801812"/>
                </a:lnTo>
                <a:close/>
                <a:moveTo>
                  <a:pt x="2464270" y="2463589"/>
                </a:moveTo>
                <a:lnTo>
                  <a:pt x="2463837" y="2463582"/>
                </a:lnTo>
                <a:lnTo>
                  <a:pt x="2464132" y="2463278"/>
                </a:lnTo>
                <a:close/>
                <a:moveTo>
                  <a:pt x="2468487" y="2458803"/>
                </a:moveTo>
                <a:lnTo>
                  <a:pt x="2464132" y="2463278"/>
                </a:lnTo>
                <a:lnTo>
                  <a:pt x="2463326" y="2461470"/>
                </a:lnTo>
                <a:close/>
                <a:moveTo>
                  <a:pt x="2178855" y="2814906"/>
                </a:moveTo>
                <a:lnTo>
                  <a:pt x="2179323" y="2804376"/>
                </a:lnTo>
                <a:lnTo>
                  <a:pt x="2180872" y="2803229"/>
                </a:lnTo>
                <a:close/>
                <a:moveTo>
                  <a:pt x="1535507" y="3604010"/>
                </a:moveTo>
                <a:lnTo>
                  <a:pt x="1530965" y="3598260"/>
                </a:lnTo>
                <a:cubicBezTo>
                  <a:pt x="1530965" y="3598260"/>
                  <a:pt x="1530965" y="3598260"/>
                  <a:pt x="1536623" y="3599557"/>
                </a:cubicBezTo>
                <a:close/>
                <a:moveTo>
                  <a:pt x="1537582" y="3602287"/>
                </a:moveTo>
                <a:lnTo>
                  <a:pt x="1537298" y="3602584"/>
                </a:lnTo>
                <a:lnTo>
                  <a:pt x="1537552" y="3602084"/>
                </a:lnTo>
                <a:close/>
                <a:moveTo>
                  <a:pt x="1534966" y="3606169"/>
                </a:moveTo>
                <a:cubicBezTo>
                  <a:pt x="1533184" y="3606802"/>
                  <a:pt x="1530856" y="3606566"/>
                  <a:pt x="1530033" y="3607567"/>
                </a:cubicBezTo>
                <a:lnTo>
                  <a:pt x="1535042" y="3605865"/>
                </a:lnTo>
                <a:close/>
                <a:moveTo>
                  <a:pt x="1537616" y="3604992"/>
                </a:moveTo>
                <a:lnTo>
                  <a:pt x="1535042" y="3605865"/>
                </a:lnTo>
                <a:lnTo>
                  <a:pt x="1535507" y="3604010"/>
                </a:lnTo>
                <a:lnTo>
                  <a:pt x="1535701" y="3604255"/>
                </a:lnTo>
                <a:lnTo>
                  <a:pt x="1537298" y="3602584"/>
                </a:lnTo>
                <a:lnTo>
                  <a:pt x="1536981" y="3603209"/>
                </a:lnTo>
                <a:cubicBezTo>
                  <a:pt x="1537984" y="3604034"/>
                  <a:pt x="1538485" y="3604447"/>
                  <a:pt x="1537616" y="3604992"/>
                </a:cubicBezTo>
                <a:close/>
                <a:moveTo>
                  <a:pt x="1530748" y="3614872"/>
                </a:moveTo>
                <a:cubicBezTo>
                  <a:pt x="1528743" y="3613222"/>
                  <a:pt x="1528743" y="3613222"/>
                  <a:pt x="1528743" y="3613222"/>
                </a:cubicBezTo>
                <a:cubicBezTo>
                  <a:pt x="1530033" y="3607567"/>
                  <a:pt x="1530033" y="3607567"/>
                  <a:pt x="1530033" y="3607567"/>
                </a:cubicBezTo>
                <a:cubicBezTo>
                  <a:pt x="1530748" y="3614872"/>
                  <a:pt x="1530748" y="3614872"/>
                  <a:pt x="1530748" y="3614872"/>
                </a:cubicBezTo>
                <a:close/>
                <a:moveTo>
                  <a:pt x="3687450" y="996999"/>
                </a:moveTo>
                <a:lnTo>
                  <a:pt x="3683096" y="1000794"/>
                </a:lnTo>
                <a:lnTo>
                  <a:pt x="3683265" y="999549"/>
                </a:lnTo>
                <a:cubicBezTo>
                  <a:pt x="3684427" y="996413"/>
                  <a:pt x="3685815" y="995876"/>
                  <a:pt x="3687149" y="996553"/>
                </a:cubicBezTo>
                <a:close/>
                <a:moveTo>
                  <a:pt x="1971390" y="3087493"/>
                </a:moveTo>
                <a:cubicBezTo>
                  <a:pt x="1971390" y="3087493"/>
                  <a:pt x="1971390" y="3087493"/>
                  <a:pt x="1971212" y="3085666"/>
                </a:cubicBezTo>
                <a:lnTo>
                  <a:pt x="1971012" y="3083625"/>
                </a:lnTo>
                <a:lnTo>
                  <a:pt x="1971444" y="3083340"/>
                </a:lnTo>
                <a:cubicBezTo>
                  <a:pt x="1972035" y="3084665"/>
                  <a:pt x="1972393" y="3088317"/>
                  <a:pt x="1971390" y="3087493"/>
                </a:cubicBezTo>
                <a:close/>
                <a:moveTo>
                  <a:pt x="2171945" y="2844953"/>
                </a:moveTo>
                <a:cubicBezTo>
                  <a:pt x="2170183" y="2846967"/>
                  <a:pt x="2166868" y="2849591"/>
                  <a:pt x="2170139" y="2846510"/>
                </a:cubicBezTo>
                <a:lnTo>
                  <a:pt x="2171964" y="2844882"/>
                </a:lnTo>
                <a:close/>
                <a:moveTo>
                  <a:pt x="2172674" y="2844249"/>
                </a:moveTo>
                <a:lnTo>
                  <a:pt x="2171964" y="2844882"/>
                </a:lnTo>
                <a:lnTo>
                  <a:pt x="2172405" y="2843181"/>
                </a:lnTo>
                <a:cubicBezTo>
                  <a:pt x="2172405" y="2843181"/>
                  <a:pt x="2172405" y="2843181"/>
                  <a:pt x="2174053" y="2841178"/>
                </a:cubicBezTo>
                <a:close/>
                <a:moveTo>
                  <a:pt x="3692269" y="1004124"/>
                </a:moveTo>
                <a:lnTo>
                  <a:pt x="3687450" y="996999"/>
                </a:lnTo>
                <a:lnTo>
                  <a:pt x="3688062" y="996465"/>
                </a:lnTo>
                <a:cubicBezTo>
                  <a:pt x="3689548" y="995169"/>
                  <a:pt x="3689548" y="995169"/>
                  <a:pt x="3689548" y="995169"/>
                </a:cubicBezTo>
                <a:cubicBezTo>
                  <a:pt x="3691196" y="993167"/>
                  <a:pt x="3688616" y="1004477"/>
                  <a:pt x="3692844" y="991164"/>
                </a:cubicBezTo>
                <a:cubicBezTo>
                  <a:pt x="3692269" y="1004124"/>
                  <a:pt x="3692269" y="1004124"/>
                  <a:pt x="3692269" y="1004124"/>
                </a:cubicBezTo>
                <a:close/>
                <a:moveTo>
                  <a:pt x="2171364" y="2870205"/>
                </a:moveTo>
                <a:lnTo>
                  <a:pt x="2170988" y="2866361"/>
                </a:lnTo>
                <a:cubicBezTo>
                  <a:pt x="2170898" y="2865448"/>
                  <a:pt x="2170898" y="2865448"/>
                  <a:pt x="2170898" y="2865448"/>
                </a:cubicBezTo>
                <a:cubicBezTo>
                  <a:pt x="2172313" y="2865772"/>
                  <a:pt x="2172425" y="2866913"/>
                  <a:pt x="2172117" y="2868182"/>
                </a:cubicBezTo>
                <a:close/>
                <a:moveTo>
                  <a:pt x="2171513" y="2871732"/>
                </a:moveTo>
                <a:lnTo>
                  <a:pt x="2170816" y="2871678"/>
                </a:lnTo>
                <a:lnTo>
                  <a:pt x="2171364" y="2870205"/>
                </a:lnTo>
                <a:close/>
                <a:moveTo>
                  <a:pt x="1995313" y="3087027"/>
                </a:moveTo>
                <a:cubicBezTo>
                  <a:pt x="1995313" y="3087027"/>
                  <a:pt x="1995313" y="3087027"/>
                  <a:pt x="1993308" y="3085377"/>
                </a:cubicBezTo>
                <a:lnTo>
                  <a:pt x="1993308" y="3085358"/>
                </a:lnTo>
                <a:close/>
                <a:moveTo>
                  <a:pt x="3654513" y="1070448"/>
                </a:moveTo>
                <a:cubicBezTo>
                  <a:pt x="3654513" y="1070448"/>
                  <a:pt x="3654513" y="1070448"/>
                  <a:pt x="3654379" y="1069078"/>
                </a:cubicBezTo>
                <a:lnTo>
                  <a:pt x="3653854" y="1063717"/>
                </a:lnTo>
                <a:lnTo>
                  <a:pt x="3654222" y="1062180"/>
                </a:lnTo>
                <a:cubicBezTo>
                  <a:pt x="3656396" y="1054366"/>
                  <a:pt x="3653277" y="1071949"/>
                  <a:pt x="3654513" y="1070448"/>
                </a:cubicBezTo>
                <a:close/>
                <a:moveTo>
                  <a:pt x="2167422" y="2879379"/>
                </a:moveTo>
                <a:lnTo>
                  <a:pt x="2164954" y="2881444"/>
                </a:lnTo>
                <a:lnTo>
                  <a:pt x="2165022" y="2880763"/>
                </a:lnTo>
                <a:cubicBezTo>
                  <a:pt x="2165022" y="2880763"/>
                  <a:pt x="2166760" y="2879674"/>
                  <a:pt x="2167422" y="2879379"/>
                </a:cubicBezTo>
                <a:close/>
                <a:moveTo>
                  <a:pt x="2164789" y="2883090"/>
                </a:moveTo>
                <a:lnTo>
                  <a:pt x="2163375" y="2882765"/>
                </a:lnTo>
                <a:lnTo>
                  <a:pt x="2164954" y="2881444"/>
                </a:lnTo>
                <a:lnTo>
                  <a:pt x="2164906" y="2881926"/>
                </a:lnTo>
                <a:close/>
                <a:moveTo>
                  <a:pt x="2446487" y="2545726"/>
                </a:moveTo>
                <a:lnTo>
                  <a:pt x="2443836" y="2545982"/>
                </a:lnTo>
                <a:lnTo>
                  <a:pt x="2443836" y="2545982"/>
                </a:lnTo>
                <a:cubicBezTo>
                  <a:pt x="2443836" y="2545982"/>
                  <a:pt x="2443836" y="2545982"/>
                  <a:pt x="2444749" y="2545894"/>
                </a:cubicBezTo>
                <a:close/>
                <a:moveTo>
                  <a:pt x="3696360" y="1041267"/>
                </a:moveTo>
                <a:lnTo>
                  <a:pt x="3695927" y="1041188"/>
                </a:lnTo>
                <a:cubicBezTo>
                  <a:pt x="3694173" y="1040637"/>
                  <a:pt x="3694077" y="1040243"/>
                  <a:pt x="3694636" y="1040074"/>
                </a:cubicBezTo>
                <a:close/>
                <a:moveTo>
                  <a:pt x="3678624" y="1065729"/>
                </a:moveTo>
                <a:cubicBezTo>
                  <a:pt x="3677796" y="1067566"/>
                  <a:pt x="3677791" y="1066933"/>
                  <a:pt x="3678239" y="1065622"/>
                </a:cubicBezTo>
                <a:lnTo>
                  <a:pt x="3679446" y="1063461"/>
                </a:lnTo>
                <a:close/>
                <a:moveTo>
                  <a:pt x="2174116" y="2898320"/>
                </a:moveTo>
                <a:lnTo>
                  <a:pt x="2170656" y="2891695"/>
                </a:lnTo>
                <a:lnTo>
                  <a:pt x="2171396" y="2889365"/>
                </a:lnTo>
                <a:cubicBezTo>
                  <a:pt x="2171396" y="2889365"/>
                  <a:pt x="2171396" y="2889365"/>
                  <a:pt x="2174116" y="2898320"/>
                </a:cubicBezTo>
                <a:close/>
                <a:moveTo>
                  <a:pt x="2450924" y="2561889"/>
                </a:moveTo>
                <a:cubicBezTo>
                  <a:pt x="2438675" y="2568603"/>
                  <a:pt x="2438675" y="2568603"/>
                  <a:pt x="2438675" y="2568603"/>
                </a:cubicBezTo>
                <a:cubicBezTo>
                  <a:pt x="2435955" y="2559648"/>
                  <a:pt x="2435955" y="2559648"/>
                  <a:pt x="2435955" y="2559648"/>
                </a:cubicBezTo>
                <a:lnTo>
                  <a:pt x="2442710" y="2551438"/>
                </a:lnTo>
                <a:lnTo>
                  <a:pt x="2443342" y="2552713"/>
                </a:lnTo>
                <a:cubicBezTo>
                  <a:pt x="2443459" y="2551550"/>
                  <a:pt x="2443190" y="2548810"/>
                  <a:pt x="2444193" y="2549635"/>
                </a:cubicBezTo>
                <a:cubicBezTo>
                  <a:pt x="2444193" y="2549635"/>
                  <a:pt x="2444193" y="2549635"/>
                  <a:pt x="2443163" y="2550887"/>
                </a:cubicBezTo>
                <a:lnTo>
                  <a:pt x="2442710" y="2551438"/>
                </a:lnTo>
                <a:lnTo>
                  <a:pt x="2440183" y="2546336"/>
                </a:lnTo>
                <a:lnTo>
                  <a:pt x="2443836" y="2545982"/>
                </a:lnTo>
                <a:lnTo>
                  <a:pt x="2450038" y="2559901"/>
                </a:lnTo>
                <a:cubicBezTo>
                  <a:pt x="2450924" y="2561889"/>
                  <a:pt x="2450924" y="2561889"/>
                  <a:pt x="2450924" y="2561889"/>
                </a:cubicBezTo>
                <a:close/>
                <a:moveTo>
                  <a:pt x="1791857" y="3365852"/>
                </a:moveTo>
                <a:lnTo>
                  <a:pt x="1790081" y="3367377"/>
                </a:lnTo>
                <a:lnTo>
                  <a:pt x="1789768" y="3366612"/>
                </a:lnTo>
                <a:lnTo>
                  <a:pt x="1792037" y="3364740"/>
                </a:lnTo>
                <a:cubicBezTo>
                  <a:pt x="1792699" y="3364446"/>
                  <a:pt x="1792950" y="3364652"/>
                  <a:pt x="1791857" y="3365852"/>
                </a:cubicBezTo>
                <a:close/>
                <a:moveTo>
                  <a:pt x="1790568" y="3368569"/>
                </a:moveTo>
                <a:lnTo>
                  <a:pt x="1790066" y="3367390"/>
                </a:lnTo>
                <a:lnTo>
                  <a:pt x="1790081" y="3367377"/>
                </a:lnTo>
                <a:close/>
                <a:moveTo>
                  <a:pt x="1672791" y="3540323"/>
                </a:moveTo>
                <a:cubicBezTo>
                  <a:pt x="1672791" y="3540323"/>
                  <a:pt x="1672791" y="3540323"/>
                  <a:pt x="1671144" y="3542326"/>
                </a:cubicBezTo>
                <a:cubicBezTo>
                  <a:pt x="1671144" y="3542326"/>
                  <a:pt x="1671144" y="3542326"/>
                  <a:pt x="1671923" y="3540868"/>
                </a:cubicBezTo>
                <a:lnTo>
                  <a:pt x="1672390" y="3539993"/>
                </a:lnTo>
                <a:close/>
                <a:moveTo>
                  <a:pt x="1999029" y="3143816"/>
                </a:moveTo>
                <a:lnTo>
                  <a:pt x="1998714" y="3140593"/>
                </a:lnTo>
                <a:lnTo>
                  <a:pt x="1998922" y="3140370"/>
                </a:lnTo>
                <a:cubicBezTo>
                  <a:pt x="1998761" y="3141076"/>
                  <a:pt x="1998027" y="3142991"/>
                  <a:pt x="1999029" y="3143816"/>
                </a:cubicBezTo>
                <a:close/>
                <a:moveTo>
                  <a:pt x="2179340" y="2932841"/>
                </a:moveTo>
                <a:cubicBezTo>
                  <a:pt x="2179340" y="2932841"/>
                  <a:pt x="2179340" y="2932841"/>
                  <a:pt x="2175687" y="2933194"/>
                </a:cubicBezTo>
                <a:lnTo>
                  <a:pt x="2176305" y="2932444"/>
                </a:lnTo>
                <a:cubicBezTo>
                  <a:pt x="2177335" y="2931192"/>
                  <a:pt x="2177335" y="2931192"/>
                  <a:pt x="2177335" y="2931192"/>
                </a:cubicBezTo>
                <a:cubicBezTo>
                  <a:pt x="2179340" y="2932841"/>
                  <a:pt x="2179340" y="2932841"/>
                  <a:pt x="2179340" y="2932841"/>
                </a:cubicBezTo>
                <a:close/>
                <a:moveTo>
                  <a:pt x="2087884" y="3048594"/>
                </a:moveTo>
                <a:lnTo>
                  <a:pt x="2086906" y="3048688"/>
                </a:lnTo>
                <a:lnTo>
                  <a:pt x="2088718" y="3042982"/>
                </a:lnTo>
                <a:cubicBezTo>
                  <a:pt x="2090079" y="3047460"/>
                  <a:pt x="2089255" y="3048461"/>
                  <a:pt x="2087884" y="3048594"/>
                </a:cubicBezTo>
                <a:close/>
                <a:moveTo>
                  <a:pt x="2629439" y="2450637"/>
                </a:moveTo>
                <a:lnTo>
                  <a:pt x="2627922" y="2450783"/>
                </a:lnTo>
                <a:lnTo>
                  <a:pt x="2629430" y="2450177"/>
                </a:lnTo>
                <a:close/>
                <a:moveTo>
                  <a:pt x="2561790" y="2533238"/>
                </a:moveTo>
                <a:lnTo>
                  <a:pt x="2561156" y="2532581"/>
                </a:lnTo>
                <a:cubicBezTo>
                  <a:pt x="2559322" y="2530915"/>
                  <a:pt x="2559230" y="2531155"/>
                  <a:pt x="2560004" y="2532002"/>
                </a:cubicBezTo>
                <a:lnTo>
                  <a:pt x="2561529" y="2532379"/>
                </a:lnTo>
                <a:close/>
                <a:moveTo>
                  <a:pt x="1796837" y="3470952"/>
                </a:moveTo>
                <a:lnTo>
                  <a:pt x="1795507" y="3467420"/>
                </a:lnTo>
                <a:lnTo>
                  <a:pt x="1796830" y="3463134"/>
                </a:lnTo>
                <a:cubicBezTo>
                  <a:pt x="1797667" y="3461095"/>
                  <a:pt x="1798175" y="3460988"/>
                  <a:pt x="1797632" y="3465735"/>
                </a:cubicBezTo>
                <a:close/>
                <a:moveTo>
                  <a:pt x="1796927" y="3471190"/>
                </a:moveTo>
                <a:lnTo>
                  <a:pt x="1796773" y="3471378"/>
                </a:lnTo>
                <a:lnTo>
                  <a:pt x="1796837" y="3470952"/>
                </a:lnTo>
                <a:close/>
                <a:moveTo>
                  <a:pt x="2638885" y="2447881"/>
                </a:moveTo>
                <a:cubicBezTo>
                  <a:pt x="2630646" y="2457894"/>
                  <a:pt x="2630646" y="2457894"/>
                  <a:pt x="2630646" y="2457894"/>
                </a:cubicBezTo>
                <a:cubicBezTo>
                  <a:pt x="2628999" y="2459897"/>
                  <a:pt x="2628999" y="2459897"/>
                  <a:pt x="2628999" y="2459897"/>
                </a:cubicBezTo>
                <a:cubicBezTo>
                  <a:pt x="2629088" y="2460810"/>
                  <a:pt x="2629388" y="2459168"/>
                  <a:pt x="2629570" y="2456904"/>
                </a:cubicBezTo>
                <a:lnTo>
                  <a:pt x="2629439" y="2450637"/>
                </a:lnTo>
                <a:lnTo>
                  <a:pt x="2632214" y="2450369"/>
                </a:lnTo>
                <a:cubicBezTo>
                  <a:pt x="2633584" y="2450236"/>
                  <a:pt x="2633584" y="2450236"/>
                  <a:pt x="2633584" y="2450236"/>
                </a:cubicBezTo>
                <a:cubicBezTo>
                  <a:pt x="2631221" y="2444934"/>
                  <a:pt x="2631221" y="2444934"/>
                  <a:pt x="2631221" y="2444934"/>
                </a:cubicBezTo>
                <a:cubicBezTo>
                  <a:pt x="2638885" y="2447881"/>
                  <a:pt x="2638885" y="2447881"/>
                  <a:pt x="2638885" y="2447881"/>
                </a:cubicBezTo>
                <a:close/>
                <a:moveTo>
                  <a:pt x="3710972" y="1146024"/>
                </a:moveTo>
                <a:lnTo>
                  <a:pt x="3706524" y="1146534"/>
                </a:lnTo>
                <a:lnTo>
                  <a:pt x="3709126" y="1141881"/>
                </a:lnTo>
                <a:cubicBezTo>
                  <a:pt x="3713113" y="1137291"/>
                  <a:pt x="3713164" y="1143104"/>
                  <a:pt x="3710972" y="1146024"/>
                </a:cubicBezTo>
                <a:close/>
                <a:moveTo>
                  <a:pt x="2651173" y="2443930"/>
                </a:moveTo>
                <a:cubicBezTo>
                  <a:pt x="2652873" y="2449527"/>
                  <a:pt x="2646106" y="2443958"/>
                  <a:pt x="2645910" y="2439599"/>
                </a:cubicBezTo>
                <a:lnTo>
                  <a:pt x="2647892" y="2438355"/>
                </a:lnTo>
                <a:close/>
                <a:moveTo>
                  <a:pt x="2652965" y="2446744"/>
                </a:moveTo>
                <a:lnTo>
                  <a:pt x="2652834" y="2446765"/>
                </a:lnTo>
                <a:cubicBezTo>
                  <a:pt x="2653407" y="2445557"/>
                  <a:pt x="2654965" y="2442642"/>
                  <a:pt x="2653139" y="2442818"/>
                </a:cubicBezTo>
                <a:cubicBezTo>
                  <a:pt x="2653139" y="2442818"/>
                  <a:pt x="2653139" y="2442818"/>
                  <a:pt x="2653067" y="2444438"/>
                </a:cubicBezTo>
                <a:close/>
                <a:moveTo>
                  <a:pt x="2572760" y="2544596"/>
                </a:moveTo>
                <a:cubicBezTo>
                  <a:pt x="2565455" y="2545301"/>
                  <a:pt x="2565455" y="2545301"/>
                  <a:pt x="2565455" y="2545301"/>
                </a:cubicBezTo>
                <a:lnTo>
                  <a:pt x="2561790" y="2533238"/>
                </a:lnTo>
                <a:close/>
                <a:moveTo>
                  <a:pt x="2265071" y="2954277"/>
                </a:moveTo>
                <a:lnTo>
                  <a:pt x="2264257" y="2952756"/>
                </a:lnTo>
                <a:cubicBezTo>
                  <a:pt x="2263644" y="2951202"/>
                  <a:pt x="2263588" y="2950632"/>
                  <a:pt x="2264638" y="2953123"/>
                </a:cubicBezTo>
                <a:close/>
                <a:moveTo>
                  <a:pt x="2265416" y="2954923"/>
                </a:moveTo>
                <a:lnTo>
                  <a:pt x="2265394" y="2954951"/>
                </a:lnTo>
                <a:lnTo>
                  <a:pt x="2265345" y="2955010"/>
                </a:lnTo>
                <a:lnTo>
                  <a:pt x="2265071" y="2954277"/>
                </a:lnTo>
                <a:close/>
                <a:moveTo>
                  <a:pt x="2186618" y="3054276"/>
                </a:moveTo>
                <a:lnTo>
                  <a:pt x="2186619" y="3054270"/>
                </a:lnTo>
                <a:lnTo>
                  <a:pt x="2186644" y="3053969"/>
                </a:lnTo>
                <a:lnTo>
                  <a:pt x="2186722" y="3054145"/>
                </a:lnTo>
                <a:close/>
                <a:moveTo>
                  <a:pt x="2186197" y="3059380"/>
                </a:moveTo>
                <a:cubicBezTo>
                  <a:pt x="2183959" y="3060057"/>
                  <a:pt x="2183641" y="3059166"/>
                  <a:pt x="2184089" y="3057855"/>
                </a:cubicBezTo>
                <a:lnTo>
                  <a:pt x="2185111" y="3056192"/>
                </a:lnTo>
                <a:lnTo>
                  <a:pt x="2186618" y="3054276"/>
                </a:lnTo>
                <a:close/>
                <a:moveTo>
                  <a:pt x="2270228" y="2957249"/>
                </a:moveTo>
                <a:cubicBezTo>
                  <a:pt x="2269583" y="2960076"/>
                  <a:pt x="2268397" y="2959731"/>
                  <a:pt x="2267218" y="2958289"/>
                </a:cubicBezTo>
                <a:lnTo>
                  <a:pt x="2265416" y="2954923"/>
                </a:lnTo>
                <a:lnTo>
                  <a:pt x="2266218" y="2953949"/>
                </a:lnTo>
                <a:cubicBezTo>
                  <a:pt x="2270228" y="2957249"/>
                  <a:pt x="2270228" y="2957249"/>
                  <a:pt x="2270228" y="2957249"/>
                </a:cubicBezTo>
                <a:close/>
                <a:moveTo>
                  <a:pt x="2018493" y="3267294"/>
                </a:moveTo>
                <a:cubicBezTo>
                  <a:pt x="2018493" y="3267294"/>
                  <a:pt x="2018493" y="3267294"/>
                  <a:pt x="2017669" y="3268295"/>
                </a:cubicBezTo>
                <a:lnTo>
                  <a:pt x="2017472" y="3268534"/>
                </a:lnTo>
                <a:lnTo>
                  <a:pt x="2016810" y="3267168"/>
                </a:lnTo>
                <a:lnTo>
                  <a:pt x="2018730" y="3264923"/>
                </a:lnTo>
                <a:close/>
                <a:moveTo>
                  <a:pt x="1794768" y="3543294"/>
                </a:moveTo>
                <a:cubicBezTo>
                  <a:pt x="1794768" y="3543294"/>
                  <a:pt x="1794768" y="3543294"/>
                  <a:pt x="1794840" y="3541674"/>
                </a:cubicBezTo>
                <a:lnTo>
                  <a:pt x="1794919" y="3539885"/>
                </a:lnTo>
                <a:lnTo>
                  <a:pt x="1795528" y="3542065"/>
                </a:lnTo>
                <a:close/>
                <a:moveTo>
                  <a:pt x="2027446" y="3264586"/>
                </a:moveTo>
                <a:cubicBezTo>
                  <a:pt x="2027446" y="3264586"/>
                  <a:pt x="2022701" y="3263200"/>
                  <a:pt x="2019550" y="3263965"/>
                </a:cubicBezTo>
                <a:lnTo>
                  <a:pt x="2018730" y="3264923"/>
                </a:lnTo>
                <a:lnTo>
                  <a:pt x="2019308" y="3259150"/>
                </a:lnTo>
                <a:cubicBezTo>
                  <a:pt x="2019425" y="3257986"/>
                  <a:pt x="2019425" y="3257986"/>
                  <a:pt x="2019425" y="3257986"/>
                </a:cubicBezTo>
                <a:cubicBezTo>
                  <a:pt x="2017420" y="3256336"/>
                  <a:pt x="2021073" y="3255984"/>
                  <a:pt x="2024725" y="3255631"/>
                </a:cubicBezTo>
                <a:cubicBezTo>
                  <a:pt x="2027446" y="3264586"/>
                  <a:pt x="2027446" y="3264586"/>
                  <a:pt x="2027446" y="3264586"/>
                </a:cubicBezTo>
                <a:close/>
                <a:moveTo>
                  <a:pt x="2175108" y="3088284"/>
                </a:moveTo>
                <a:lnTo>
                  <a:pt x="2172477" y="3081674"/>
                </a:lnTo>
                <a:lnTo>
                  <a:pt x="2175755" y="3081012"/>
                </a:lnTo>
                <a:lnTo>
                  <a:pt x="2177384" y="3082352"/>
                </a:lnTo>
                <a:cubicBezTo>
                  <a:pt x="2177384" y="3082352"/>
                  <a:pt x="2177384" y="3082352"/>
                  <a:pt x="2177017" y="3083309"/>
                </a:cubicBezTo>
                <a:close/>
                <a:moveTo>
                  <a:pt x="2794317" y="2337014"/>
                </a:moveTo>
                <a:lnTo>
                  <a:pt x="2791686" y="2337268"/>
                </a:lnTo>
                <a:cubicBezTo>
                  <a:pt x="2790316" y="2337400"/>
                  <a:pt x="2790316" y="2337400"/>
                  <a:pt x="2790316" y="2337400"/>
                </a:cubicBezTo>
                <a:cubicBezTo>
                  <a:pt x="2791606" y="2331745"/>
                  <a:pt x="2791606" y="2331745"/>
                  <a:pt x="2791606" y="2331745"/>
                </a:cubicBezTo>
                <a:cubicBezTo>
                  <a:pt x="2793844" y="2331068"/>
                  <a:pt x="2794744" y="2332018"/>
                  <a:pt x="2794972" y="2333465"/>
                </a:cubicBezTo>
                <a:lnTo>
                  <a:pt x="2794581" y="2336237"/>
                </a:lnTo>
                <a:close/>
                <a:moveTo>
                  <a:pt x="2793619" y="2339069"/>
                </a:moveTo>
                <a:lnTo>
                  <a:pt x="2794317" y="2337014"/>
                </a:lnTo>
                <a:lnTo>
                  <a:pt x="2794473" y="2336999"/>
                </a:lnTo>
                <a:lnTo>
                  <a:pt x="2794309" y="2338166"/>
                </a:lnTo>
                <a:cubicBezTo>
                  <a:pt x="2793861" y="2339477"/>
                  <a:pt x="2793409" y="2340154"/>
                  <a:pt x="2793619" y="2339069"/>
                </a:cubicBezTo>
                <a:close/>
                <a:moveTo>
                  <a:pt x="2176451" y="3091660"/>
                </a:moveTo>
                <a:cubicBezTo>
                  <a:pt x="2174446" y="3090010"/>
                  <a:pt x="2174446" y="3090010"/>
                  <a:pt x="2174446" y="3090010"/>
                </a:cubicBezTo>
                <a:lnTo>
                  <a:pt x="2175108" y="3088284"/>
                </a:lnTo>
                <a:close/>
                <a:moveTo>
                  <a:pt x="2026871" y="3277545"/>
                </a:moveTo>
                <a:cubicBezTo>
                  <a:pt x="2023219" y="3277898"/>
                  <a:pt x="2023219" y="3277898"/>
                  <a:pt x="2023219" y="3277898"/>
                </a:cubicBezTo>
                <a:cubicBezTo>
                  <a:pt x="2026514" y="3273893"/>
                  <a:pt x="2026514" y="3273893"/>
                  <a:pt x="2026514" y="3273893"/>
                </a:cubicBezTo>
                <a:cubicBezTo>
                  <a:pt x="2026871" y="3277545"/>
                  <a:pt x="2026871" y="3277545"/>
                  <a:pt x="2026871" y="3277545"/>
                </a:cubicBezTo>
                <a:close/>
                <a:moveTo>
                  <a:pt x="2022488" y="3285185"/>
                </a:moveTo>
                <a:lnTo>
                  <a:pt x="2016627" y="3285909"/>
                </a:lnTo>
                <a:lnTo>
                  <a:pt x="2022536" y="3284715"/>
                </a:lnTo>
                <a:close/>
                <a:moveTo>
                  <a:pt x="2023181" y="3284584"/>
                </a:moveTo>
                <a:lnTo>
                  <a:pt x="2022536" y="3284715"/>
                </a:lnTo>
                <a:lnTo>
                  <a:pt x="2022762" y="3282461"/>
                </a:lnTo>
                <a:lnTo>
                  <a:pt x="2022772" y="3282463"/>
                </a:lnTo>
                <a:cubicBezTo>
                  <a:pt x="2024023" y="3283178"/>
                  <a:pt x="2023924" y="3283937"/>
                  <a:pt x="2023181" y="3284584"/>
                </a:cubicBezTo>
                <a:close/>
                <a:moveTo>
                  <a:pt x="1799851" y="3557552"/>
                </a:moveTo>
                <a:lnTo>
                  <a:pt x="1795528" y="3542065"/>
                </a:lnTo>
                <a:lnTo>
                  <a:pt x="1796832" y="3539955"/>
                </a:lnTo>
                <a:cubicBezTo>
                  <a:pt x="1798122" y="3532831"/>
                  <a:pt x="1797600" y="3520438"/>
                  <a:pt x="1799851" y="3557552"/>
                </a:cubicBezTo>
                <a:close/>
                <a:moveTo>
                  <a:pt x="2026172" y="3284526"/>
                </a:moveTo>
                <a:cubicBezTo>
                  <a:pt x="2025259" y="3284614"/>
                  <a:pt x="2022107" y="3285379"/>
                  <a:pt x="2022286" y="3287205"/>
                </a:cubicBezTo>
                <a:cubicBezTo>
                  <a:pt x="2022286" y="3287205"/>
                  <a:pt x="2022286" y="3287205"/>
                  <a:pt x="2022402" y="3286042"/>
                </a:cubicBezTo>
                <a:lnTo>
                  <a:pt x="2022488" y="3285185"/>
                </a:lnTo>
                <a:lnTo>
                  <a:pt x="2025166" y="3284854"/>
                </a:lnTo>
                <a:cubicBezTo>
                  <a:pt x="2026526" y="3284607"/>
                  <a:pt x="2026628" y="3284482"/>
                  <a:pt x="2026172" y="3284526"/>
                </a:cubicBezTo>
                <a:close/>
                <a:moveTo>
                  <a:pt x="2021530" y="3295218"/>
                </a:moveTo>
                <a:lnTo>
                  <a:pt x="2021175" y="3294687"/>
                </a:lnTo>
                <a:cubicBezTo>
                  <a:pt x="2019994" y="3292035"/>
                  <a:pt x="2019609" y="3290460"/>
                  <a:pt x="2020960" y="3293671"/>
                </a:cubicBezTo>
                <a:close/>
                <a:moveTo>
                  <a:pt x="2266855" y="2998132"/>
                </a:moveTo>
                <a:lnTo>
                  <a:pt x="2268406" y="2993928"/>
                </a:lnTo>
                <a:lnTo>
                  <a:pt x="2270267" y="2992963"/>
                </a:lnTo>
                <a:cubicBezTo>
                  <a:pt x="2271565" y="2994451"/>
                  <a:pt x="2270687" y="2999605"/>
                  <a:pt x="2266855" y="2998132"/>
                </a:cubicBezTo>
                <a:close/>
                <a:moveTo>
                  <a:pt x="2022221" y="3296250"/>
                </a:moveTo>
                <a:lnTo>
                  <a:pt x="2021941" y="3296335"/>
                </a:lnTo>
                <a:lnTo>
                  <a:pt x="2021530" y="3295218"/>
                </a:lnTo>
                <a:close/>
                <a:moveTo>
                  <a:pt x="3778123" y="1165436"/>
                </a:moveTo>
                <a:lnTo>
                  <a:pt x="3776757" y="1165567"/>
                </a:lnTo>
                <a:lnTo>
                  <a:pt x="3776099" y="1163298"/>
                </a:lnTo>
                <a:cubicBezTo>
                  <a:pt x="3775707" y="1158410"/>
                  <a:pt x="3780863" y="1165171"/>
                  <a:pt x="3778123" y="1165436"/>
                </a:cubicBezTo>
                <a:close/>
                <a:moveTo>
                  <a:pt x="2659285" y="2530712"/>
                </a:moveTo>
                <a:lnTo>
                  <a:pt x="2658730" y="2530535"/>
                </a:lnTo>
                <a:cubicBezTo>
                  <a:pt x="2658390" y="2529416"/>
                  <a:pt x="2658713" y="2528002"/>
                  <a:pt x="2657710" y="2527177"/>
                </a:cubicBezTo>
                <a:cubicBezTo>
                  <a:pt x="2657710" y="2527177"/>
                  <a:pt x="2657710" y="2527177"/>
                  <a:pt x="2658301" y="2528503"/>
                </a:cubicBezTo>
                <a:close/>
                <a:moveTo>
                  <a:pt x="2026169" y="3302155"/>
                </a:moveTo>
                <a:lnTo>
                  <a:pt x="2022221" y="3296250"/>
                </a:lnTo>
                <a:lnTo>
                  <a:pt x="2029188" y="3294144"/>
                </a:lnTo>
                <a:cubicBezTo>
                  <a:pt x="2030307" y="3293805"/>
                  <a:pt x="2030307" y="3293805"/>
                  <a:pt x="2030307" y="3293805"/>
                </a:cubicBezTo>
                <a:cubicBezTo>
                  <a:pt x="2029697" y="3301699"/>
                  <a:pt x="2028005" y="3303245"/>
                  <a:pt x="2026169" y="3302155"/>
                </a:cubicBezTo>
                <a:close/>
                <a:moveTo>
                  <a:pt x="3754313" y="1210668"/>
                </a:moveTo>
                <a:lnTo>
                  <a:pt x="3753649" y="1211466"/>
                </a:lnTo>
                <a:cubicBezTo>
                  <a:pt x="3752974" y="1212222"/>
                  <a:pt x="3752962" y="1212108"/>
                  <a:pt x="3753146" y="1211630"/>
                </a:cubicBezTo>
                <a:lnTo>
                  <a:pt x="3753111" y="1211275"/>
                </a:lnTo>
                <a:close/>
                <a:moveTo>
                  <a:pt x="3760139" y="1207728"/>
                </a:moveTo>
                <a:lnTo>
                  <a:pt x="3754313" y="1210668"/>
                </a:lnTo>
                <a:lnTo>
                  <a:pt x="3758134" y="1206079"/>
                </a:lnTo>
                <a:cubicBezTo>
                  <a:pt x="3760139" y="1207728"/>
                  <a:pt x="3754481" y="1206431"/>
                  <a:pt x="3760139" y="1207728"/>
                </a:cubicBezTo>
                <a:close/>
                <a:moveTo>
                  <a:pt x="2622560" y="2620118"/>
                </a:moveTo>
                <a:lnTo>
                  <a:pt x="2622490" y="2619405"/>
                </a:lnTo>
                <a:lnTo>
                  <a:pt x="2623289" y="2616971"/>
                </a:lnTo>
                <a:cubicBezTo>
                  <a:pt x="2623996" y="2614771"/>
                  <a:pt x="2623904" y="2615011"/>
                  <a:pt x="2623559" y="2616196"/>
                </a:cubicBezTo>
                <a:close/>
                <a:moveTo>
                  <a:pt x="2622815" y="2622720"/>
                </a:moveTo>
                <a:cubicBezTo>
                  <a:pt x="2621991" y="2623722"/>
                  <a:pt x="2622004" y="2622683"/>
                  <a:pt x="2622310" y="2621098"/>
                </a:cubicBezTo>
                <a:lnTo>
                  <a:pt x="2622560" y="2620118"/>
                </a:lnTo>
                <a:lnTo>
                  <a:pt x="2622681" y="2621351"/>
                </a:lnTo>
                <a:cubicBezTo>
                  <a:pt x="2622815" y="2622720"/>
                  <a:pt x="2622815" y="2622720"/>
                  <a:pt x="2622815" y="2622720"/>
                </a:cubicBezTo>
                <a:close/>
                <a:moveTo>
                  <a:pt x="2187954" y="3154855"/>
                </a:moveTo>
                <a:lnTo>
                  <a:pt x="2185060" y="3155986"/>
                </a:lnTo>
                <a:lnTo>
                  <a:pt x="2186184" y="3153398"/>
                </a:lnTo>
                <a:close/>
                <a:moveTo>
                  <a:pt x="2177294" y="3183024"/>
                </a:moveTo>
                <a:lnTo>
                  <a:pt x="2177015" y="3182795"/>
                </a:lnTo>
                <a:lnTo>
                  <a:pt x="2176900" y="3181030"/>
                </a:lnTo>
                <a:lnTo>
                  <a:pt x="2177142" y="3180736"/>
                </a:lnTo>
                <a:close/>
                <a:moveTo>
                  <a:pt x="2192409" y="3165501"/>
                </a:moveTo>
                <a:cubicBezTo>
                  <a:pt x="2191759" y="3166802"/>
                  <a:pt x="2189941" y="3168245"/>
                  <a:pt x="2185966" y="3170011"/>
                </a:cubicBezTo>
                <a:cubicBezTo>
                  <a:pt x="2190194" y="3156698"/>
                  <a:pt x="2190194" y="3156698"/>
                  <a:pt x="2190194" y="3156698"/>
                </a:cubicBezTo>
                <a:lnTo>
                  <a:pt x="2187954" y="3154855"/>
                </a:lnTo>
                <a:lnTo>
                  <a:pt x="2193489" y="3152693"/>
                </a:lnTo>
                <a:cubicBezTo>
                  <a:pt x="2185806" y="3158966"/>
                  <a:pt x="2194361" y="3161596"/>
                  <a:pt x="2192409" y="3165501"/>
                </a:cubicBezTo>
                <a:close/>
                <a:moveTo>
                  <a:pt x="3770716" y="1247494"/>
                </a:moveTo>
                <a:cubicBezTo>
                  <a:pt x="3770680" y="1248304"/>
                  <a:pt x="3770434" y="1248731"/>
                  <a:pt x="3769856" y="1247836"/>
                </a:cubicBezTo>
                <a:lnTo>
                  <a:pt x="3769695" y="1247406"/>
                </a:lnTo>
                <a:lnTo>
                  <a:pt x="3770101" y="1246605"/>
                </a:lnTo>
                <a:close/>
                <a:moveTo>
                  <a:pt x="2180091" y="3185326"/>
                </a:moveTo>
                <a:lnTo>
                  <a:pt x="2177392" y="3188606"/>
                </a:lnTo>
                <a:lnTo>
                  <a:pt x="2177264" y="3186640"/>
                </a:lnTo>
                <a:lnTo>
                  <a:pt x="2177459" y="3185523"/>
                </a:lnTo>
                <a:lnTo>
                  <a:pt x="2177294" y="3183024"/>
                </a:lnTo>
                <a:close/>
                <a:moveTo>
                  <a:pt x="3761850" y="1262868"/>
                </a:moveTo>
                <a:cubicBezTo>
                  <a:pt x="3758197" y="1263220"/>
                  <a:pt x="3758197" y="1263220"/>
                  <a:pt x="3758197" y="1263220"/>
                </a:cubicBezTo>
                <a:cubicBezTo>
                  <a:pt x="3756192" y="1261570"/>
                  <a:pt x="3756192" y="1261570"/>
                  <a:pt x="3756192" y="1261570"/>
                </a:cubicBezTo>
                <a:cubicBezTo>
                  <a:pt x="3762782" y="1253560"/>
                  <a:pt x="3766078" y="1249555"/>
                  <a:pt x="3767726" y="1247552"/>
                </a:cubicBezTo>
                <a:lnTo>
                  <a:pt x="3769116" y="1245862"/>
                </a:lnTo>
                <a:lnTo>
                  <a:pt x="3769695" y="1247406"/>
                </a:lnTo>
                <a:lnTo>
                  <a:pt x="3766414" y="1253872"/>
                </a:lnTo>
                <a:cubicBezTo>
                  <a:pt x="3761850" y="1262868"/>
                  <a:pt x="3761850" y="1262868"/>
                  <a:pt x="3761850" y="1262868"/>
                </a:cubicBezTo>
                <a:close/>
                <a:moveTo>
                  <a:pt x="1969118" y="3444953"/>
                </a:moveTo>
                <a:lnTo>
                  <a:pt x="1967542" y="3443656"/>
                </a:lnTo>
                <a:lnTo>
                  <a:pt x="1969017" y="3443514"/>
                </a:lnTo>
                <a:close/>
                <a:moveTo>
                  <a:pt x="1969547" y="3445306"/>
                </a:moveTo>
                <a:lnTo>
                  <a:pt x="1969174" y="3445759"/>
                </a:lnTo>
                <a:lnTo>
                  <a:pt x="1969118" y="3444953"/>
                </a:lnTo>
                <a:close/>
                <a:moveTo>
                  <a:pt x="2277660" y="3070828"/>
                </a:moveTo>
                <a:cubicBezTo>
                  <a:pt x="2277660" y="3070828"/>
                  <a:pt x="2277660" y="3070828"/>
                  <a:pt x="2276496" y="3070709"/>
                </a:cubicBezTo>
                <a:lnTo>
                  <a:pt x="2273894" y="3070446"/>
                </a:lnTo>
                <a:lnTo>
                  <a:pt x="2275979" y="3064249"/>
                </a:lnTo>
                <a:cubicBezTo>
                  <a:pt x="2278817" y="3057926"/>
                  <a:pt x="2276424" y="3072330"/>
                  <a:pt x="2277660" y="3070828"/>
                </a:cubicBezTo>
                <a:close/>
                <a:moveTo>
                  <a:pt x="3785275" y="1238484"/>
                </a:moveTo>
                <a:cubicBezTo>
                  <a:pt x="3772668" y="1241545"/>
                  <a:pt x="3772668" y="1241545"/>
                  <a:pt x="3772668" y="1241545"/>
                </a:cubicBezTo>
                <a:lnTo>
                  <a:pt x="3770101" y="1246605"/>
                </a:lnTo>
                <a:lnTo>
                  <a:pt x="3769373" y="1245550"/>
                </a:lnTo>
                <a:lnTo>
                  <a:pt x="3769116" y="1245862"/>
                </a:lnTo>
                <a:lnTo>
                  <a:pt x="3767010" y="1240248"/>
                </a:lnTo>
                <a:cubicBezTo>
                  <a:pt x="3779259" y="1233534"/>
                  <a:pt x="3779259" y="1233534"/>
                  <a:pt x="3779259" y="1233534"/>
                </a:cubicBezTo>
                <a:cubicBezTo>
                  <a:pt x="3784202" y="1227527"/>
                  <a:pt x="3784202" y="1227527"/>
                  <a:pt x="3784202" y="1227527"/>
                </a:cubicBezTo>
                <a:cubicBezTo>
                  <a:pt x="3785275" y="1238484"/>
                  <a:pt x="3785275" y="1238484"/>
                  <a:pt x="3785275" y="1238484"/>
                </a:cubicBezTo>
                <a:close/>
                <a:moveTo>
                  <a:pt x="2207014" y="3164420"/>
                </a:moveTo>
                <a:lnTo>
                  <a:pt x="2205358" y="3166238"/>
                </a:lnTo>
                <a:cubicBezTo>
                  <a:pt x="2202632" y="3168402"/>
                  <a:pt x="2206756" y="3161091"/>
                  <a:pt x="2205521" y="3162593"/>
                </a:cubicBezTo>
                <a:close/>
                <a:moveTo>
                  <a:pt x="2140453" y="3255980"/>
                </a:moveTo>
                <a:cubicBezTo>
                  <a:pt x="2139773" y="3253741"/>
                  <a:pt x="2139972" y="3246348"/>
                  <a:pt x="2141977" y="3247997"/>
                </a:cubicBezTo>
                <a:cubicBezTo>
                  <a:pt x="2141977" y="3247997"/>
                  <a:pt x="2141977" y="3247997"/>
                  <a:pt x="2142111" y="3249367"/>
                </a:cubicBezTo>
                <a:lnTo>
                  <a:pt x="2142285" y="3251148"/>
                </a:lnTo>
                <a:lnTo>
                  <a:pt x="2142016" y="3253698"/>
                </a:lnTo>
                <a:cubicBezTo>
                  <a:pt x="2141353" y="3256930"/>
                  <a:pt x="2140793" y="3257099"/>
                  <a:pt x="2140453" y="3255980"/>
                </a:cubicBezTo>
                <a:close/>
                <a:moveTo>
                  <a:pt x="3722838" y="1334684"/>
                </a:moveTo>
                <a:lnTo>
                  <a:pt x="3722553" y="1334640"/>
                </a:lnTo>
                <a:lnTo>
                  <a:pt x="3723157" y="1333150"/>
                </a:lnTo>
                <a:close/>
                <a:moveTo>
                  <a:pt x="3722926" y="1334698"/>
                </a:moveTo>
                <a:lnTo>
                  <a:pt x="3722804" y="1334846"/>
                </a:lnTo>
                <a:lnTo>
                  <a:pt x="3722838" y="1334684"/>
                </a:lnTo>
                <a:close/>
                <a:moveTo>
                  <a:pt x="3825842" y="1212245"/>
                </a:moveTo>
                <a:lnTo>
                  <a:pt x="3823288" y="1214507"/>
                </a:lnTo>
                <a:cubicBezTo>
                  <a:pt x="3821190" y="1216035"/>
                  <a:pt x="3823404" y="1213344"/>
                  <a:pt x="3825193" y="1212192"/>
                </a:cubicBezTo>
                <a:close/>
                <a:moveTo>
                  <a:pt x="3729752" y="1330489"/>
                </a:moveTo>
                <a:cubicBezTo>
                  <a:pt x="3728069" y="1327425"/>
                  <a:pt x="3726243" y="1327601"/>
                  <a:pt x="3724850" y="1328974"/>
                </a:cubicBezTo>
                <a:lnTo>
                  <a:pt x="3723157" y="1333150"/>
                </a:lnTo>
                <a:lnTo>
                  <a:pt x="3724372" y="1327321"/>
                </a:lnTo>
                <a:cubicBezTo>
                  <a:pt x="3725473" y="1324450"/>
                  <a:pt x="3727032" y="1321534"/>
                  <a:pt x="3728679" y="1319531"/>
                </a:cubicBezTo>
                <a:cubicBezTo>
                  <a:pt x="3732332" y="1319179"/>
                  <a:pt x="3732332" y="1319179"/>
                  <a:pt x="3732332" y="1319179"/>
                </a:cubicBezTo>
                <a:cubicBezTo>
                  <a:pt x="3729752" y="1330489"/>
                  <a:pt x="3729752" y="1330489"/>
                  <a:pt x="3729752" y="1330489"/>
                </a:cubicBezTo>
                <a:close/>
                <a:moveTo>
                  <a:pt x="3727857" y="1333639"/>
                </a:moveTo>
                <a:lnTo>
                  <a:pt x="3726327" y="1335226"/>
                </a:lnTo>
                <a:lnTo>
                  <a:pt x="3722926" y="1334698"/>
                </a:lnTo>
                <a:lnTo>
                  <a:pt x="3723216" y="1334345"/>
                </a:lnTo>
                <a:cubicBezTo>
                  <a:pt x="3723628" y="1333845"/>
                  <a:pt x="3724451" y="1332844"/>
                  <a:pt x="3726099" y="1330841"/>
                </a:cubicBezTo>
                <a:close/>
                <a:moveTo>
                  <a:pt x="3894876" y="1133885"/>
                </a:moveTo>
                <a:cubicBezTo>
                  <a:pt x="3894876" y="1133885"/>
                  <a:pt x="3894876" y="1133885"/>
                  <a:pt x="3892772" y="1135932"/>
                </a:cubicBezTo>
                <a:lnTo>
                  <a:pt x="3891712" y="1136962"/>
                </a:lnTo>
                <a:lnTo>
                  <a:pt x="3891895" y="1135210"/>
                </a:lnTo>
                <a:cubicBezTo>
                  <a:pt x="3893413" y="1129532"/>
                  <a:pt x="3895413" y="1139364"/>
                  <a:pt x="3894876" y="1133885"/>
                </a:cubicBezTo>
                <a:close/>
                <a:moveTo>
                  <a:pt x="3896075" y="1152863"/>
                </a:moveTo>
                <a:lnTo>
                  <a:pt x="3894398" y="1154901"/>
                </a:lnTo>
                <a:cubicBezTo>
                  <a:pt x="3893369" y="1156152"/>
                  <a:pt x="3893369" y="1156152"/>
                  <a:pt x="3893369" y="1156152"/>
                </a:cubicBezTo>
                <a:lnTo>
                  <a:pt x="3893535" y="1154170"/>
                </a:lnTo>
                <a:close/>
                <a:moveTo>
                  <a:pt x="3896895" y="1152442"/>
                </a:moveTo>
                <a:lnTo>
                  <a:pt x="3896075" y="1152863"/>
                </a:lnTo>
                <a:lnTo>
                  <a:pt x="3896508" y="1152337"/>
                </a:lnTo>
                <a:lnTo>
                  <a:pt x="3897327" y="1151853"/>
                </a:lnTo>
                <a:cubicBezTo>
                  <a:pt x="3898321" y="1151411"/>
                  <a:pt x="3898612" y="1151441"/>
                  <a:pt x="3896895" y="1152442"/>
                </a:cubicBezTo>
                <a:close/>
                <a:moveTo>
                  <a:pt x="2600299" y="2736425"/>
                </a:moveTo>
                <a:lnTo>
                  <a:pt x="2599556" y="2737050"/>
                </a:lnTo>
                <a:lnTo>
                  <a:pt x="2599562" y="2736914"/>
                </a:lnTo>
                <a:close/>
                <a:moveTo>
                  <a:pt x="2599376" y="2741123"/>
                </a:moveTo>
                <a:cubicBezTo>
                  <a:pt x="2594899" y="2742477"/>
                  <a:pt x="2594375" y="2741836"/>
                  <a:pt x="2595348" y="2740590"/>
                </a:cubicBezTo>
                <a:lnTo>
                  <a:pt x="2599556" y="2737050"/>
                </a:lnTo>
                <a:lnTo>
                  <a:pt x="2599448" y="2739503"/>
                </a:lnTo>
                <a:cubicBezTo>
                  <a:pt x="2599376" y="2741123"/>
                  <a:pt x="2599376" y="2741123"/>
                  <a:pt x="2599376" y="2741123"/>
                </a:cubicBezTo>
                <a:close/>
                <a:moveTo>
                  <a:pt x="2282061" y="3160503"/>
                </a:moveTo>
                <a:cubicBezTo>
                  <a:pt x="2281354" y="3160340"/>
                  <a:pt x="2279939" y="3160017"/>
                  <a:pt x="2280942" y="3160842"/>
                </a:cubicBezTo>
                <a:lnTo>
                  <a:pt x="2281294" y="3160181"/>
                </a:lnTo>
                <a:close/>
                <a:moveTo>
                  <a:pt x="3799738" y="1345853"/>
                </a:moveTo>
                <a:lnTo>
                  <a:pt x="3800417" y="1343714"/>
                </a:lnTo>
                <a:cubicBezTo>
                  <a:pt x="3800945" y="1342050"/>
                  <a:pt x="3800945" y="1342050"/>
                  <a:pt x="3800945" y="1342050"/>
                </a:cubicBezTo>
                <a:lnTo>
                  <a:pt x="3802593" y="1340047"/>
                </a:lnTo>
                <a:close/>
                <a:moveTo>
                  <a:pt x="3796718" y="1355362"/>
                </a:moveTo>
                <a:cubicBezTo>
                  <a:pt x="3796718" y="1355362"/>
                  <a:pt x="3796718" y="1355362"/>
                  <a:pt x="3794730" y="1356246"/>
                </a:cubicBezTo>
                <a:lnTo>
                  <a:pt x="3794597" y="1356304"/>
                </a:lnTo>
                <a:lnTo>
                  <a:pt x="3799738" y="1345853"/>
                </a:lnTo>
                <a:close/>
                <a:moveTo>
                  <a:pt x="3769423" y="1396711"/>
                </a:moveTo>
                <a:cubicBezTo>
                  <a:pt x="3769423" y="1396711"/>
                  <a:pt x="3769423" y="1396711"/>
                  <a:pt x="3768214" y="1396136"/>
                </a:cubicBezTo>
                <a:lnTo>
                  <a:pt x="3763286" y="1393794"/>
                </a:lnTo>
                <a:lnTo>
                  <a:pt x="3766596" y="1388141"/>
                </a:lnTo>
                <a:cubicBezTo>
                  <a:pt x="3769060" y="1385656"/>
                  <a:pt x="3767338" y="1393369"/>
                  <a:pt x="3768925" y="1396039"/>
                </a:cubicBezTo>
                <a:lnTo>
                  <a:pt x="3769622" y="1395836"/>
                </a:lnTo>
                <a:close/>
                <a:moveTo>
                  <a:pt x="3313493" y="1953909"/>
                </a:moveTo>
                <a:lnTo>
                  <a:pt x="3310191" y="1956595"/>
                </a:lnTo>
                <a:lnTo>
                  <a:pt x="3310234" y="1955623"/>
                </a:lnTo>
                <a:lnTo>
                  <a:pt x="3313456" y="1953826"/>
                </a:lnTo>
                <a:cubicBezTo>
                  <a:pt x="3314847" y="1953029"/>
                  <a:pt x="3314464" y="1953239"/>
                  <a:pt x="3313493" y="1953909"/>
                </a:cubicBezTo>
                <a:close/>
                <a:moveTo>
                  <a:pt x="3310081" y="1959078"/>
                </a:moveTo>
                <a:cubicBezTo>
                  <a:pt x="3308666" y="1958754"/>
                  <a:pt x="3309034" y="1957796"/>
                  <a:pt x="3309998" y="1956753"/>
                </a:cubicBezTo>
                <a:lnTo>
                  <a:pt x="3310191" y="1956595"/>
                </a:lnTo>
                <a:lnTo>
                  <a:pt x="3310153" y="1957458"/>
                </a:lnTo>
                <a:cubicBezTo>
                  <a:pt x="3310081" y="1959078"/>
                  <a:pt x="3310081" y="1959078"/>
                  <a:pt x="3310081" y="1959078"/>
                </a:cubicBezTo>
                <a:close/>
                <a:moveTo>
                  <a:pt x="3774723" y="1394356"/>
                </a:moveTo>
                <a:lnTo>
                  <a:pt x="3769622" y="1395836"/>
                </a:lnTo>
                <a:lnTo>
                  <a:pt x="3770551" y="1391763"/>
                </a:lnTo>
                <a:cubicBezTo>
                  <a:pt x="3770713" y="1391056"/>
                  <a:pt x="3770713" y="1391056"/>
                  <a:pt x="3770713" y="1391056"/>
                </a:cubicBezTo>
                <a:cubicBezTo>
                  <a:pt x="3774723" y="1394356"/>
                  <a:pt x="3774723" y="1394356"/>
                  <a:pt x="3774723" y="1394356"/>
                </a:cubicBezTo>
                <a:close/>
                <a:moveTo>
                  <a:pt x="2122829" y="3410229"/>
                </a:moveTo>
                <a:cubicBezTo>
                  <a:pt x="2122829" y="3410229"/>
                  <a:pt x="2122829" y="3410229"/>
                  <a:pt x="2117528" y="3412584"/>
                </a:cubicBezTo>
                <a:cubicBezTo>
                  <a:pt x="2117528" y="3412584"/>
                  <a:pt x="2117528" y="3412584"/>
                  <a:pt x="2122829" y="3410229"/>
                </a:cubicBezTo>
                <a:close/>
                <a:moveTo>
                  <a:pt x="2290752" y="3206903"/>
                </a:moveTo>
                <a:lnTo>
                  <a:pt x="2289538" y="3208084"/>
                </a:lnTo>
                <a:lnTo>
                  <a:pt x="2286992" y="3203809"/>
                </a:lnTo>
                <a:cubicBezTo>
                  <a:pt x="2285972" y="3200451"/>
                  <a:pt x="2290233" y="3203957"/>
                  <a:pt x="2290752" y="3206903"/>
                </a:cubicBezTo>
                <a:close/>
                <a:moveTo>
                  <a:pt x="2999344" y="2361622"/>
                </a:moveTo>
                <a:lnTo>
                  <a:pt x="2996413" y="2359210"/>
                </a:lnTo>
                <a:cubicBezTo>
                  <a:pt x="2995160" y="2358179"/>
                  <a:pt x="2995160" y="2358179"/>
                  <a:pt x="2995160" y="2358179"/>
                </a:cubicBezTo>
                <a:cubicBezTo>
                  <a:pt x="3000460" y="2355824"/>
                  <a:pt x="3000460" y="2355824"/>
                  <a:pt x="3000460" y="2355824"/>
                </a:cubicBezTo>
                <a:lnTo>
                  <a:pt x="3003376" y="2356493"/>
                </a:lnTo>
                <a:lnTo>
                  <a:pt x="3000294" y="2360305"/>
                </a:lnTo>
                <a:close/>
                <a:moveTo>
                  <a:pt x="3000305" y="2362413"/>
                </a:moveTo>
                <a:lnTo>
                  <a:pt x="2998686" y="2363600"/>
                </a:lnTo>
                <a:cubicBezTo>
                  <a:pt x="2997880" y="2364196"/>
                  <a:pt x="2997456" y="2364424"/>
                  <a:pt x="2997646" y="2363977"/>
                </a:cubicBezTo>
                <a:lnTo>
                  <a:pt x="2999344" y="2361622"/>
                </a:lnTo>
                <a:close/>
                <a:moveTo>
                  <a:pt x="2990098" y="2377103"/>
                </a:moveTo>
                <a:cubicBezTo>
                  <a:pt x="2989642" y="2377147"/>
                  <a:pt x="2987815" y="2377323"/>
                  <a:pt x="2984341" y="2379502"/>
                </a:cubicBezTo>
                <a:lnTo>
                  <a:pt x="2987636" y="2375497"/>
                </a:lnTo>
                <a:cubicBezTo>
                  <a:pt x="2989642" y="2377147"/>
                  <a:pt x="2990555" y="2377058"/>
                  <a:pt x="2990098" y="2377103"/>
                </a:cubicBezTo>
                <a:close/>
                <a:moveTo>
                  <a:pt x="2985771" y="2394112"/>
                </a:moveTo>
                <a:cubicBezTo>
                  <a:pt x="2990034" y="2385865"/>
                  <a:pt x="2992439" y="2382177"/>
                  <a:pt x="2993848" y="2380975"/>
                </a:cubicBezTo>
                <a:lnTo>
                  <a:pt x="2993999" y="2381103"/>
                </a:lnTo>
                <a:lnTo>
                  <a:pt x="2992233" y="2383896"/>
                </a:lnTo>
                <a:cubicBezTo>
                  <a:pt x="2990661" y="2386381"/>
                  <a:pt x="2988565" y="2389694"/>
                  <a:pt x="2985771" y="2394112"/>
                </a:cubicBezTo>
                <a:close/>
                <a:moveTo>
                  <a:pt x="2076219" y="3519979"/>
                </a:moveTo>
                <a:lnTo>
                  <a:pt x="2076162" y="3520015"/>
                </a:lnTo>
                <a:cubicBezTo>
                  <a:pt x="2072778" y="3521638"/>
                  <a:pt x="2078782" y="3515873"/>
                  <a:pt x="2076042" y="3516138"/>
                </a:cubicBezTo>
                <a:close/>
                <a:moveTo>
                  <a:pt x="3009566" y="2436528"/>
                </a:moveTo>
                <a:lnTo>
                  <a:pt x="3007758" y="2438018"/>
                </a:lnTo>
                <a:cubicBezTo>
                  <a:pt x="3003662" y="2440315"/>
                  <a:pt x="3008471" y="2432938"/>
                  <a:pt x="3009974" y="2434175"/>
                </a:cubicBezTo>
                <a:close/>
                <a:moveTo>
                  <a:pt x="3250892" y="2145454"/>
                </a:moveTo>
                <a:cubicBezTo>
                  <a:pt x="3250569" y="2146867"/>
                  <a:pt x="3248599" y="2150284"/>
                  <a:pt x="3247596" y="2149459"/>
                </a:cubicBezTo>
                <a:lnTo>
                  <a:pt x="3247828" y="2148441"/>
                </a:lnTo>
                <a:lnTo>
                  <a:pt x="3249813" y="2145616"/>
                </a:lnTo>
                <a:cubicBezTo>
                  <a:pt x="3250802" y="2144540"/>
                  <a:pt x="3251053" y="2144747"/>
                  <a:pt x="3250892" y="2145454"/>
                </a:cubicBezTo>
                <a:close/>
                <a:moveTo>
                  <a:pt x="3007206" y="2448269"/>
                </a:moveTo>
                <a:lnTo>
                  <a:pt x="3007864" y="2446320"/>
                </a:lnTo>
                <a:lnTo>
                  <a:pt x="3007653" y="2447534"/>
                </a:lnTo>
                <a:cubicBezTo>
                  <a:pt x="3007204" y="2449421"/>
                  <a:pt x="3007067" y="2449204"/>
                  <a:pt x="3007206" y="2448269"/>
                </a:cubicBezTo>
                <a:close/>
                <a:moveTo>
                  <a:pt x="3724845" y="1581676"/>
                </a:moveTo>
                <a:cubicBezTo>
                  <a:pt x="3724845" y="1581676"/>
                  <a:pt x="3724845" y="1581676"/>
                  <a:pt x="3724487" y="1578023"/>
                </a:cubicBezTo>
                <a:cubicBezTo>
                  <a:pt x="3724487" y="1578023"/>
                  <a:pt x="3724487" y="1578023"/>
                  <a:pt x="3728221" y="1571441"/>
                </a:cubicBezTo>
                <a:lnTo>
                  <a:pt x="3728608" y="1570760"/>
                </a:lnTo>
                <a:lnTo>
                  <a:pt x="3727550" y="1577238"/>
                </a:lnTo>
                <a:cubicBezTo>
                  <a:pt x="3726582" y="1580587"/>
                  <a:pt x="3725435" y="1583002"/>
                  <a:pt x="3724845" y="1581676"/>
                </a:cubicBezTo>
                <a:close/>
                <a:moveTo>
                  <a:pt x="3702396" y="1611604"/>
                </a:moveTo>
                <a:lnTo>
                  <a:pt x="3702206" y="1611744"/>
                </a:lnTo>
                <a:cubicBezTo>
                  <a:pt x="3701374" y="1611479"/>
                  <a:pt x="3701061" y="1611221"/>
                  <a:pt x="3702267" y="1611479"/>
                </a:cubicBezTo>
                <a:lnTo>
                  <a:pt x="3702315" y="1611494"/>
                </a:lnTo>
                <a:close/>
                <a:moveTo>
                  <a:pt x="3579147" y="1770574"/>
                </a:moveTo>
                <a:lnTo>
                  <a:pt x="3578113" y="1768253"/>
                </a:lnTo>
                <a:lnTo>
                  <a:pt x="3579329" y="1766708"/>
                </a:lnTo>
                <a:cubicBezTo>
                  <a:pt x="3580198" y="1766163"/>
                  <a:pt x="3580802" y="1766450"/>
                  <a:pt x="3580101" y="1768707"/>
                </a:cubicBezTo>
                <a:close/>
                <a:moveTo>
                  <a:pt x="3579275" y="1770861"/>
                </a:moveTo>
                <a:lnTo>
                  <a:pt x="3579057" y="1770751"/>
                </a:lnTo>
                <a:lnTo>
                  <a:pt x="3579147" y="1770574"/>
                </a:lnTo>
                <a:close/>
                <a:moveTo>
                  <a:pt x="3711446" y="1614309"/>
                </a:moveTo>
                <a:cubicBezTo>
                  <a:pt x="3709798" y="1616311"/>
                  <a:pt x="3709798" y="1616311"/>
                  <a:pt x="3709798" y="1616311"/>
                </a:cubicBezTo>
                <a:cubicBezTo>
                  <a:pt x="3706145" y="1616664"/>
                  <a:pt x="3706145" y="1616664"/>
                  <a:pt x="3706145" y="1616664"/>
                </a:cubicBezTo>
                <a:lnTo>
                  <a:pt x="3702396" y="1611604"/>
                </a:lnTo>
                <a:lnTo>
                  <a:pt x="3702477" y="1611544"/>
                </a:lnTo>
                <a:close/>
                <a:moveTo>
                  <a:pt x="3587593" y="1766371"/>
                </a:moveTo>
                <a:cubicBezTo>
                  <a:pt x="3586635" y="1766003"/>
                  <a:pt x="3583394" y="1765855"/>
                  <a:pt x="3584575" y="1768506"/>
                </a:cubicBezTo>
                <a:cubicBezTo>
                  <a:pt x="3584575" y="1768506"/>
                  <a:pt x="3584575" y="1768506"/>
                  <a:pt x="3584987" y="1768005"/>
                </a:cubicBezTo>
                <a:lnTo>
                  <a:pt x="3586051" y="1766713"/>
                </a:lnTo>
                <a:lnTo>
                  <a:pt x="3586480" y="1766767"/>
                </a:lnTo>
                <a:cubicBezTo>
                  <a:pt x="3587980" y="1766795"/>
                  <a:pt x="3588072" y="1766555"/>
                  <a:pt x="3587593" y="1766371"/>
                </a:cubicBezTo>
                <a:close/>
                <a:moveTo>
                  <a:pt x="3665374" y="1673370"/>
                </a:moveTo>
                <a:cubicBezTo>
                  <a:pt x="3664344" y="1674622"/>
                  <a:pt x="3663019" y="1675210"/>
                  <a:pt x="3662016" y="1674385"/>
                </a:cubicBezTo>
                <a:lnTo>
                  <a:pt x="3665550" y="1672815"/>
                </a:lnTo>
                <a:close/>
                <a:moveTo>
                  <a:pt x="3668716" y="1671408"/>
                </a:moveTo>
                <a:lnTo>
                  <a:pt x="3665550" y="1672815"/>
                </a:lnTo>
                <a:lnTo>
                  <a:pt x="3666793" y="1668900"/>
                </a:lnTo>
                <a:lnTo>
                  <a:pt x="3668033" y="1667583"/>
                </a:lnTo>
                <a:close/>
                <a:moveTo>
                  <a:pt x="2888217" y="2628344"/>
                </a:moveTo>
                <a:lnTo>
                  <a:pt x="2888053" y="2627978"/>
                </a:lnTo>
                <a:lnTo>
                  <a:pt x="2888182" y="2627542"/>
                </a:lnTo>
                <a:close/>
                <a:moveTo>
                  <a:pt x="3673332" y="1676980"/>
                </a:moveTo>
                <a:lnTo>
                  <a:pt x="3671067" y="1679734"/>
                </a:lnTo>
                <a:cubicBezTo>
                  <a:pt x="3670037" y="1680985"/>
                  <a:pt x="3670037" y="1680985"/>
                  <a:pt x="3670037" y="1680985"/>
                </a:cubicBezTo>
                <a:cubicBezTo>
                  <a:pt x="3666027" y="1677685"/>
                  <a:pt x="3666027" y="1677685"/>
                  <a:pt x="3666027" y="1677685"/>
                </a:cubicBezTo>
                <a:cubicBezTo>
                  <a:pt x="3667262" y="1676183"/>
                  <a:pt x="3668283" y="1673665"/>
                  <a:pt x="3668736" y="1671519"/>
                </a:cubicBezTo>
                <a:lnTo>
                  <a:pt x="3668716" y="1671408"/>
                </a:lnTo>
                <a:lnTo>
                  <a:pt x="3671292" y="1670264"/>
                </a:lnTo>
                <a:cubicBezTo>
                  <a:pt x="3672617" y="1669675"/>
                  <a:pt x="3672617" y="1669675"/>
                  <a:pt x="3672617" y="1669675"/>
                </a:cubicBezTo>
                <a:cubicBezTo>
                  <a:pt x="3670969" y="1671678"/>
                  <a:pt x="3672975" y="1673328"/>
                  <a:pt x="3671327" y="1675330"/>
                </a:cubicBezTo>
                <a:cubicBezTo>
                  <a:pt x="3673332" y="1676980"/>
                  <a:pt x="3673332" y="1676980"/>
                  <a:pt x="3673332" y="1676980"/>
                </a:cubicBezTo>
                <a:close/>
                <a:moveTo>
                  <a:pt x="2103822" y="3592725"/>
                </a:moveTo>
                <a:cubicBezTo>
                  <a:pt x="2103822" y="3592725"/>
                  <a:pt x="2103822" y="3592725"/>
                  <a:pt x="2107692" y="3575761"/>
                </a:cubicBezTo>
                <a:cubicBezTo>
                  <a:pt x="2107692" y="3575761"/>
                  <a:pt x="2107692" y="3575761"/>
                  <a:pt x="2108354" y="3575466"/>
                </a:cubicBezTo>
                <a:lnTo>
                  <a:pt x="2112006" y="3573843"/>
                </a:lnTo>
                <a:lnTo>
                  <a:pt x="2111424" y="3580931"/>
                </a:lnTo>
                <a:cubicBezTo>
                  <a:pt x="2108764" y="3586718"/>
                  <a:pt x="2103464" y="3589073"/>
                  <a:pt x="2103822" y="3592725"/>
                </a:cubicBezTo>
                <a:close/>
                <a:moveTo>
                  <a:pt x="2891406" y="2635501"/>
                </a:moveTo>
                <a:cubicBezTo>
                  <a:pt x="2889758" y="2637504"/>
                  <a:pt x="2888934" y="2638505"/>
                  <a:pt x="2888523" y="2639006"/>
                </a:cubicBezTo>
                <a:lnTo>
                  <a:pt x="2888400" y="2639155"/>
                </a:lnTo>
                <a:lnTo>
                  <a:pt x="2888462" y="2633971"/>
                </a:lnTo>
                <a:lnTo>
                  <a:pt x="2888217" y="2628344"/>
                </a:lnTo>
                <a:lnTo>
                  <a:pt x="2890815" y="2634176"/>
                </a:lnTo>
                <a:cubicBezTo>
                  <a:pt x="2891406" y="2635501"/>
                  <a:pt x="2891406" y="2635501"/>
                  <a:pt x="2891406" y="2635501"/>
                </a:cubicBezTo>
                <a:close/>
                <a:moveTo>
                  <a:pt x="2817725" y="2740910"/>
                </a:moveTo>
                <a:lnTo>
                  <a:pt x="2814323" y="2733274"/>
                </a:lnTo>
                <a:cubicBezTo>
                  <a:pt x="2818155" y="2734748"/>
                  <a:pt x="2819247" y="2736486"/>
                  <a:pt x="2819175" y="2738106"/>
                </a:cubicBezTo>
                <a:close/>
                <a:moveTo>
                  <a:pt x="3024808" y="2545080"/>
                </a:moveTo>
                <a:cubicBezTo>
                  <a:pt x="3019828" y="2552474"/>
                  <a:pt x="3025377" y="2535002"/>
                  <a:pt x="3025645" y="2537740"/>
                </a:cubicBezTo>
                <a:cubicBezTo>
                  <a:pt x="3025645" y="2537740"/>
                  <a:pt x="3025645" y="2537740"/>
                  <a:pt x="3024355" y="2543396"/>
                </a:cubicBezTo>
                <a:cubicBezTo>
                  <a:pt x="3024355" y="2543396"/>
                  <a:pt x="3024355" y="2543396"/>
                  <a:pt x="3025018" y="2543101"/>
                </a:cubicBezTo>
                <a:lnTo>
                  <a:pt x="3026093" y="2542623"/>
                </a:lnTo>
                <a:close/>
                <a:moveTo>
                  <a:pt x="3066620" y="2504289"/>
                </a:moveTo>
                <a:lnTo>
                  <a:pt x="3066620" y="2504289"/>
                </a:lnTo>
                <a:lnTo>
                  <a:pt x="3066396" y="2502006"/>
                </a:lnTo>
                <a:cubicBezTo>
                  <a:pt x="3066441" y="2502463"/>
                  <a:pt x="3066620" y="2504289"/>
                  <a:pt x="3066620" y="2504289"/>
                </a:cubicBezTo>
                <a:close/>
                <a:moveTo>
                  <a:pt x="2231737" y="3543369"/>
                </a:moveTo>
                <a:lnTo>
                  <a:pt x="2231617" y="3542135"/>
                </a:lnTo>
                <a:lnTo>
                  <a:pt x="2231450" y="3540440"/>
                </a:lnTo>
                <a:lnTo>
                  <a:pt x="2234170" y="3532901"/>
                </a:lnTo>
                <a:cubicBezTo>
                  <a:pt x="2234985" y="3530634"/>
                  <a:pt x="2235231" y="3530207"/>
                  <a:pt x="2233997" y="3534963"/>
                </a:cubicBezTo>
                <a:close/>
                <a:moveTo>
                  <a:pt x="2231751" y="3543505"/>
                </a:moveTo>
                <a:lnTo>
                  <a:pt x="2231710" y="3543471"/>
                </a:lnTo>
                <a:lnTo>
                  <a:pt x="2231737" y="3543369"/>
                </a:lnTo>
                <a:close/>
                <a:moveTo>
                  <a:pt x="2842048" y="2816953"/>
                </a:moveTo>
                <a:cubicBezTo>
                  <a:pt x="2840113" y="2819559"/>
                  <a:pt x="2841045" y="2816128"/>
                  <a:pt x="2842406" y="2814729"/>
                </a:cubicBezTo>
                <a:lnTo>
                  <a:pt x="2843212" y="2814900"/>
                </a:lnTo>
                <a:close/>
                <a:moveTo>
                  <a:pt x="2251305" y="3536086"/>
                </a:moveTo>
                <a:cubicBezTo>
                  <a:pt x="2249658" y="3538088"/>
                  <a:pt x="2248010" y="3540092"/>
                  <a:pt x="2246362" y="3542094"/>
                </a:cubicBezTo>
                <a:cubicBezTo>
                  <a:pt x="2241994" y="3535142"/>
                  <a:pt x="2241994" y="3535142"/>
                  <a:pt x="2241994" y="3535142"/>
                </a:cubicBezTo>
                <a:cubicBezTo>
                  <a:pt x="2243284" y="3529487"/>
                  <a:pt x="2243284" y="3529487"/>
                  <a:pt x="2243284" y="3529487"/>
                </a:cubicBezTo>
                <a:cubicBezTo>
                  <a:pt x="2243642" y="3533139"/>
                  <a:pt x="2243642" y="3533139"/>
                  <a:pt x="2243642" y="3533139"/>
                </a:cubicBezTo>
                <a:cubicBezTo>
                  <a:pt x="2246937" y="3529134"/>
                  <a:pt x="2243642" y="3533139"/>
                  <a:pt x="2251305" y="3536086"/>
                </a:cubicBezTo>
                <a:close/>
                <a:moveTo>
                  <a:pt x="2859357" y="2854283"/>
                </a:moveTo>
                <a:cubicBezTo>
                  <a:pt x="2849331" y="2846034"/>
                  <a:pt x="2849331" y="2846034"/>
                  <a:pt x="2849331" y="2846034"/>
                </a:cubicBezTo>
                <a:lnTo>
                  <a:pt x="2836367" y="2845442"/>
                </a:lnTo>
                <a:cubicBezTo>
                  <a:pt x="2840952" y="2835782"/>
                  <a:pt x="2840952" y="2835782"/>
                  <a:pt x="2840952" y="2835782"/>
                </a:cubicBezTo>
                <a:cubicBezTo>
                  <a:pt x="2840595" y="2832129"/>
                  <a:pt x="2840595" y="2832129"/>
                  <a:pt x="2840595" y="2832129"/>
                </a:cubicBezTo>
                <a:cubicBezTo>
                  <a:pt x="2845895" y="2829774"/>
                  <a:pt x="2845895" y="2829774"/>
                  <a:pt x="2845895" y="2829774"/>
                </a:cubicBezTo>
                <a:cubicBezTo>
                  <a:pt x="2844465" y="2815164"/>
                  <a:pt x="2844465" y="2815164"/>
                  <a:pt x="2844465" y="2815164"/>
                </a:cubicBezTo>
                <a:lnTo>
                  <a:pt x="2843212" y="2814900"/>
                </a:lnTo>
                <a:lnTo>
                  <a:pt x="2847403" y="2807507"/>
                </a:lnTo>
                <a:cubicBezTo>
                  <a:pt x="2835154" y="2814220"/>
                  <a:pt x="2835154" y="2814220"/>
                  <a:pt x="2835154" y="2814220"/>
                </a:cubicBezTo>
                <a:cubicBezTo>
                  <a:pt x="2840314" y="2791600"/>
                  <a:pt x="2840314" y="2791600"/>
                  <a:pt x="2840314" y="2791600"/>
                </a:cubicBezTo>
                <a:cubicBezTo>
                  <a:pt x="2843035" y="2800555"/>
                  <a:pt x="2843035" y="2800555"/>
                  <a:pt x="2843035" y="2800555"/>
                </a:cubicBezTo>
                <a:lnTo>
                  <a:pt x="2842367" y="2802107"/>
                </a:lnTo>
                <a:lnTo>
                  <a:pt x="2838431" y="2803850"/>
                </a:lnTo>
                <a:cubicBezTo>
                  <a:pt x="2834552" y="2806011"/>
                  <a:pt x="2839228" y="2804926"/>
                  <a:pt x="2841885" y="2803229"/>
                </a:cubicBezTo>
                <a:lnTo>
                  <a:pt x="2842367" y="2802107"/>
                </a:lnTo>
                <a:lnTo>
                  <a:pt x="2851988" y="2797846"/>
                </a:lnTo>
                <a:cubicBezTo>
                  <a:pt x="2849268" y="2788892"/>
                  <a:pt x="2849268" y="2788892"/>
                  <a:pt x="2849268" y="2788892"/>
                </a:cubicBezTo>
                <a:cubicBezTo>
                  <a:pt x="2850915" y="2786889"/>
                  <a:pt x="2841247" y="2782292"/>
                  <a:pt x="2854569" y="2786537"/>
                </a:cubicBezTo>
                <a:cubicBezTo>
                  <a:pt x="2854211" y="2782884"/>
                  <a:pt x="2854211" y="2782884"/>
                  <a:pt x="2854211" y="2782884"/>
                </a:cubicBezTo>
                <a:cubicBezTo>
                  <a:pt x="2843252" y="2783942"/>
                  <a:pt x="2843252" y="2783942"/>
                  <a:pt x="2843252" y="2783942"/>
                </a:cubicBezTo>
                <a:cubicBezTo>
                  <a:pt x="2841822" y="2769332"/>
                  <a:pt x="2841822" y="2769332"/>
                  <a:pt x="2841822" y="2769332"/>
                </a:cubicBezTo>
                <a:cubicBezTo>
                  <a:pt x="2826277" y="2780051"/>
                  <a:pt x="2826277" y="2780051"/>
                  <a:pt x="2826277" y="2780051"/>
                </a:cubicBezTo>
                <a:cubicBezTo>
                  <a:pt x="2822982" y="2784056"/>
                  <a:pt x="2822982" y="2784056"/>
                  <a:pt x="2822982" y="2784056"/>
                </a:cubicBezTo>
                <a:cubicBezTo>
                  <a:pt x="2819329" y="2784409"/>
                  <a:pt x="2821194" y="2765793"/>
                  <a:pt x="2815676" y="2784761"/>
                </a:cubicBezTo>
                <a:cubicBezTo>
                  <a:pt x="2817324" y="2782759"/>
                  <a:pt x="2818614" y="2777103"/>
                  <a:pt x="2807655" y="2778162"/>
                </a:cubicBezTo>
                <a:cubicBezTo>
                  <a:pt x="2809303" y="2776159"/>
                  <a:pt x="2812241" y="2768501"/>
                  <a:pt x="2799634" y="2771562"/>
                </a:cubicBezTo>
                <a:cubicBezTo>
                  <a:pt x="2797629" y="2769912"/>
                  <a:pt x="2797629" y="2769912"/>
                  <a:pt x="2797629" y="2769912"/>
                </a:cubicBezTo>
                <a:cubicBezTo>
                  <a:pt x="2797271" y="2766260"/>
                  <a:pt x="2797271" y="2766260"/>
                  <a:pt x="2797271" y="2766260"/>
                </a:cubicBezTo>
                <a:cubicBezTo>
                  <a:pt x="2804935" y="2769207"/>
                  <a:pt x="2804935" y="2769207"/>
                  <a:pt x="2804935" y="2769207"/>
                </a:cubicBezTo>
                <a:cubicBezTo>
                  <a:pt x="2815179" y="2760844"/>
                  <a:pt x="2815179" y="2760844"/>
                  <a:pt x="2815179" y="2760844"/>
                </a:cubicBezTo>
                <a:cubicBezTo>
                  <a:pt x="2817043" y="2742229"/>
                  <a:pt x="2817043" y="2742229"/>
                  <a:pt x="2817043" y="2742229"/>
                </a:cubicBezTo>
                <a:lnTo>
                  <a:pt x="2817725" y="2740910"/>
                </a:lnTo>
                <a:lnTo>
                  <a:pt x="2822593" y="2751832"/>
                </a:lnTo>
                <a:cubicBezTo>
                  <a:pt x="2823774" y="2754483"/>
                  <a:pt x="2823774" y="2754483"/>
                  <a:pt x="2823774" y="2754483"/>
                </a:cubicBezTo>
                <a:cubicBezTo>
                  <a:pt x="2831298" y="2737166"/>
                  <a:pt x="2831298" y="2737166"/>
                  <a:pt x="2831298" y="2737166"/>
                </a:cubicBezTo>
                <a:cubicBezTo>
                  <a:pt x="2828577" y="2728211"/>
                  <a:pt x="2828577" y="2728211"/>
                  <a:pt x="2828577" y="2728211"/>
                </a:cubicBezTo>
                <a:cubicBezTo>
                  <a:pt x="2830225" y="2726208"/>
                  <a:pt x="2825857" y="2719256"/>
                  <a:pt x="2831515" y="2720554"/>
                </a:cubicBezTo>
                <a:cubicBezTo>
                  <a:pt x="2823136" y="2710302"/>
                  <a:pt x="2823136" y="2710302"/>
                  <a:pt x="2823136" y="2710302"/>
                </a:cubicBezTo>
                <a:cubicBezTo>
                  <a:pt x="2835245" y="2683324"/>
                  <a:pt x="2835245" y="2683324"/>
                  <a:pt x="2835245" y="2683324"/>
                </a:cubicBezTo>
                <a:cubicBezTo>
                  <a:pt x="2828156" y="2667417"/>
                  <a:pt x="2828156" y="2667417"/>
                  <a:pt x="2828156" y="2667417"/>
                </a:cubicBezTo>
                <a:cubicBezTo>
                  <a:pt x="2836970" y="2644444"/>
                  <a:pt x="2836970" y="2644444"/>
                  <a:pt x="2836970" y="2644444"/>
                </a:cubicBezTo>
                <a:cubicBezTo>
                  <a:pt x="2830239" y="2632190"/>
                  <a:pt x="2830239" y="2632190"/>
                  <a:pt x="2830239" y="2632190"/>
                </a:cubicBezTo>
                <a:cubicBezTo>
                  <a:pt x="2832462" y="2617227"/>
                  <a:pt x="2832462" y="2617227"/>
                  <a:pt x="2832462" y="2617227"/>
                </a:cubicBezTo>
                <a:cubicBezTo>
                  <a:pt x="2837762" y="2614872"/>
                  <a:pt x="2837762" y="2614872"/>
                  <a:pt x="2837762" y="2614872"/>
                </a:cubicBezTo>
                <a:cubicBezTo>
                  <a:pt x="2837404" y="2611219"/>
                  <a:pt x="2837404" y="2611219"/>
                  <a:pt x="2837404" y="2611219"/>
                </a:cubicBezTo>
                <a:cubicBezTo>
                  <a:pt x="2829026" y="2600967"/>
                  <a:pt x="2829026" y="2600967"/>
                  <a:pt x="2829026" y="2600967"/>
                </a:cubicBezTo>
                <a:cubicBezTo>
                  <a:pt x="2829958" y="2591660"/>
                  <a:pt x="2829958" y="2591660"/>
                  <a:pt x="2829958" y="2591660"/>
                </a:cubicBezTo>
                <a:cubicBezTo>
                  <a:pt x="2838197" y="2581647"/>
                  <a:pt x="2838197" y="2581647"/>
                  <a:pt x="2838197" y="2581647"/>
                </a:cubicBezTo>
                <a:cubicBezTo>
                  <a:pt x="2839487" y="2575992"/>
                  <a:pt x="2833828" y="2574695"/>
                  <a:pt x="2836766" y="2567037"/>
                </a:cubicBezTo>
                <a:cubicBezTo>
                  <a:pt x="2827098" y="2562440"/>
                  <a:pt x="2827098" y="2562440"/>
                  <a:pt x="2827098" y="2562440"/>
                </a:cubicBezTo>
                <a:cubicBezTo>
                  <a:pt x="2829678" y="2551130"/>
                  <a:pt x="2829678" y="2551130"/>
                  <a:pt x="2829678" y="2551130"/>
                </a:cubicBezTo>
                <a:cubicBezTo>
                  <a:pt x="2825170" y="2523913"/>
                  <a:pt x="2825170" y="2523913"/>
                  <a:pt x="2825170" y="2523913"/>
                </a:cubicBezTo>
                <a:cubicBezTo>
                  <a:pt x="2828107" y="2516256"/>
                  <a:pt x="2828107" y="2516256"/>
                  <a:pt x="2828107" y="2516256"/>
                </a:cubicBezTo>
                <a:cubicBezTo>
                  <a:pt x="2823739" y="2509304"/>
                  <a:pt x="2823739" y="2509304"/>
                  <a:pt x="2823739" y="2509304"/>
                </a:cubicBezTo>
                <a:cubicBezTo>
                  <a:pt x="2820086" y="2509656"/>
                  <a:pt x="2828107" y="2516256"/>
                  <a:pt x="2818438" y="2511659"/>
                </a:cubicBezTo>
                <a:cubicBezTo>
                  <a:pt x="2814786" y="2512012"/>
                  <a:pt x="2819154" y="2518964"/>
                  <a:pt x="2811490" y="2516017"/>
                </a:cubicBezTo>
                <a:cubicBezTo>
                  <a:pt x="2812423" y="2506710"/>
                  <a:pt x="2812423" y="2506710"/>
                  <a:pt x="2812423" y="2506710"/>
                </a:cubicBezTo>
                <a:cubicBezTo>
                  <a:pt x="2813713" y="2501054"/>
                  <a:pt x="2807620" y="2532982"/>
                  <a:pt x="2809702" y="2497754"/>
                </a:cubicBezTo>
                <a:cubicBezTo>
                  <a:pt x="2806982" y="2488800"/>
                  <a:pt x="2806982" y="2488800"/>
                  <a:pt x="2806982" y="2488800"/>
                </a:cubicBezTo>
                <a:lnTo>
                  <a:pt x="2809875" y="2489248"/>
                </a:lnTo>
                <a:lnTo>
                  <a:pt x="2810436" y="2494947"/>
                </a:lnTo>
                <a:cubicBezTo>
                  <a:pt x="2811534" y="2502042"/>
                  <a:pt x="2812379" y="2493607"/>
                  <a:pt x="2810990" y="2489421"/>
                </a:cubicBezTo>
                <a:lnTo>
                  <a:pt x="2809875" y="2489248"/>
                </a:lnTo>
                <a:lnTo>
                  <a:pt x="2809596" y="2486405"/>
                </a:lnTo>
                <a:cubicBezTo>
                  <a:pt x="2809321" y="2482381"/>
                  <a:pt x="2809061" y="2477077"/>
                  <a:pt x="2808847" y="2470185"/>
                </a:cubicBezTo>
                <a:cubicBezTo>
                  <a:pt x="2815795" y="2465827"/>
                  <a:pt x="2815795" y="2465827"/>
                  <a:pt x="2815795" y="2465827"/>
                </a:cubicBezTo>
                <a:cubicBezTo>
                  <a:pt x="2819448" y="2465475"/>
                  <a:pt x="2809205" y="2473837"/>
                  <a:pt x="2821096" y="2463472"/>
                </a:cubicBezTo>
                <a:cubicBezTo>
                  <a:pt x="2812717" y="2453220"/>
                  <a:pt x="2812717" y="2453220"/>
                  <a:pt x="2812717" y="2453220"/>
                </a:cubicBezTo>
                <a:cubicBezTo>
                  <a:pt x="2810137" y="2464530"/>
                  <a:pt x="2810137" y="2464530"/>
                  <a:pt x="2810137" y="2464530"/>
                </a:cubicBezTo>
                <a:cubicBezTo>
                  <a:pt x="2806126" y="2461230"/>
                  <a:pt x="2806126" y="2461230"/>
                  <a:pt x="2806126" y="2461230"/>
                </a:cubicBezTo>
                <a:cubicBezTo>
                  <a:pt x="2802473" y="2461583"/>
                  <a:pt x="2802473" y="2461583"/>
                  <a:pt x="2802473" y="2461583"/>
                </a:cubicBezTo>
                <a:cubicBezTo>
                  <a:pt x="2803764" y="2455928"/>
                  <a:pt x="2803764" y="2455928"/>
                  <a:pt x="2803764" y="2455928"/>
                </a:cubicBezTo>
                <a:cubicBezTo>
                  <a:pt x="2796458" y="2456633"/>
                  <a:pt x="2796458" y="2456633"/>
                  <a:pt x="2796458" y="2456633"/>
                </a:cubicBezTo>
                <a:cubicBezTo>
                  <a:pt x="2796100" y="2452981"/>
                  <a:pt x="2796100" y="2452981"/>
                  <a:pt x="2796100" y="2452981"/>
                </a:cubicBezTo>
                <a:cubicBezTo>
                  <a:pt x="2791515" y="2462641"/>
                  <a:pt x="2791515" y="2462641"/>
                  <a:pt x="2791515" y="2462641"/>
                </a:cubicBezTo>
                <a:cubicBezTo>
                  <a:pt x="2791872" y="2466293"/>
                  <a:pt x="2791872" y="2466293"/>
                  <a:pt x="2791872" y="2466293"/>
                </a:cubicBezTo>
                <a:cubicBezTo>
                  <a:pt x="2788220" y="2466646"/>
                  <a:pt x="2788220" y="2466646"/>
                  <a:pt x="2788220" y="2466646"/>
                </a:cubicBezTo>
                <a:cubicBezTo>
                  <a:pt x="2789152" y="2457338"/>
                  <a:pt x="2789152" y="2457338"/>
                  <a:pt x="2789152" y="2457338"/>
                </a:cubicBezTo>
                <a:cubicBezTo>
                  <a:pt x="2783851" y="2459694"/>
                  <a:pt x="2783851" y="2459694"/>
                  <a:pt x="2783851" y="2459694"/>
                </a:cubicBezTo>
                <a:cubicBezTo>
                  <a:pt x="2784318" y="2455040"/>
                  <a:pt x="2784551" y="2452713"/>
                  <a:pt x="2784667" y="2451550"/>
                </a:cubicBezTo>
                <a:lnTo>
                  <a:pt x="2784699" y="2451232"/>
                </a:lnTo>
                <a:lnTo>
                  <a:pt x="2785419" y="2452169"/>
                </a:lnTo>
                <a:cubicBezTo>
                  <a:pt x="2785375" y="2451712"/>
                  <a:pt x="2784784" y="2450386"/>
                  <a:pt x="2784784" y="2450386"/>
                </a:cubicBezTo>
                <a:lnTo>
                  <a:pt x="2784699" y="2451232"/>
                </a:lnTo>
                <a:lnTo>
                  <a:pt x="2782779" y="2448736"/>
                </a:lnTo>
                <a:cubicBezTo>
                  <a:pt x="2790084" y="2448031"/>
                  <a:pt x="2790084" y="2448031"/>
                  <a:pt x="2790084" y="2448031"/>
                </a:cubicBezTo>
                <a:cubicBezTo>
                  <a:pt x="2782063" y="2441432"/>
                  <a:pt x="2782063" y="2441432"/>
                  <a:pt x="2782063" y="2441432"/>
                </a:cubicBezTo>
                <a:cubicBezTo>
                  <a:pt x="2786292" y="2428119"/>
                  <a:pt x="2786292" y="2428119"/>
                  <a:pt x="2786292" y="2428119"/>
                </a:cubicBezTo>
                <a:cubicBezTo>
                  <a:pt x="2791235" y="2422111"/>
                  <a:pt x="2791235" y="2422111"/>
                  <a:pt x="2791235" y="2422111"/>
                </a:cubicBezTo>
                <a:cubicBezTo>
                  <a:pt x="2791452" y="2405499"/>
                  <a:pt x="2791452" y="2405499"/>
                  <a:pt x="2791452" y="2405499"/>
                </a:cubicBezTo>
                <a:cubicBezTo>
                  <a:pt x="2787441" y="2402199"/>
                  <a:pt x="2787441" y="2402199"/>
                  <a:pt x="2787441" y="2402199"/>
                </a:cubicBezTo>
                <a:cubicBezTo>
                  <a:pt x="2795322" y="2388534"/>
                  <a:pt x="2795322" y="2388534"/>
                  <a:pt x="2795322" y="2388534"/>
                </a:cubicBezTo>
                <a:cubicBezTo>
                  <a:pt x="2792601" y="2379579"/>
                  <a:pt x="2792601" y="2379579"/>
                  <a:pt x="2792601" y="2379579"/>
                </a:cubicBezTo>
                <a:cubicBezTo>
                  <a:pt x="2787301" y="2381935"/>
                  <a:pt x="2787301" y="2381935"/>
                  <a:pt x="2787301" y="2381935"/>
                </a:cubicBezTo>
                <a:cubicBezTo>
                  <a:pt x="2790456" y="2357664"/>
                  <a:pt x="2790456" y="2357664"/>
                  <a:pt x="2790456" y="2357664"/>
                </a:cubicBezTo>
                <a:cubicBezTo>
                  <a:pt x="2803062" y="2354604"/>
                  <a:pt x="2803062" y="2354604"/>
                  <a:pt x="2803062" y="2354604"/>
                </a:cubicBezTo>
                <a:cubicBezTo>
                  <a:pt x="2801274" y="2336342"/>
                  <a:pt x="2801274" y="2336342"/>
                  <a:pt x="2801274" y="2336342"/>
                </a:cubicBezTo>
                <a:lnTo>
                  <a:pt x="2794473" y="2336999"/>
                </a:lnTo>
                <a:lnTo>
                  <a:pt x="2794581" y="2336237"/>
                </a:lnTo>
                <a:lnTo>
                  <a:pt x="2796906" y="2329390"/>
                </a:lnTo>
                <a:cubicBezTo>
                  <a:pt x="2796906" y="2329390"/>
                  <a:pt x="2798911" y="2331039"/>
                  <a:pt x="2797264" y="2333042"/>
                </a:cubicBezTo>
                <a:cubicBezTo>
                  <a:pt x="2800917" y="2332689"/>
                  <a:pt x="2800917" y="2332689"/>
                  <a:pt x="2800917" y="2332689"/>
                </a:cubicBezTo>
                <a:cubicBezTo>
                  <a:pt x="2801849" y="2323382"/>
                  <a:pt x="2801849" y="2323382"/>
                  <a:pt x="2801849" y="2323382"/>
                </a:cubicBezTo>
                <a:cubicBezTo>
                  <a:pt x="2799844" y="2321732"/>
                  <a:pt x="2799844" y="2321732"/>
                  <a:pt x="2799844" y="2321732"/>
                </a:cubicBezTo>
                <a:cubicBezTo>
                  <a:pt x="2792896" y="2326090"/>
                  <a:pt x="2792896" y="2326090"/>
                  <a:pt x="2792896" y="2326090"/>
                </a:cubicBezTo>
                <a:cubicBezTo>
                  <a:pt x="2797839" y="2320082"/>
                  <a:pt x="2797839" y="2320082"/>
                  <a:pt x="2797839" y="2320082"/>
                </a:cubicBezTo>
                <a:cubicBezTo>
                  <a:pt x="2792181" y="2318785"/>
                  <a:pt x="2792181" y="2318785"/>
                  <a:pt x="2792181" y="2318785"/>
                </a:cubicBezTo>
                <a:cubicBezTo>
                  <a:pt x="2795119" y="2311127"/>
                  <a:pt x="2795119" y="2311127"/>
                  <a:pt x="2795119" y="2311127"/>
                </a:cubicBezTo>
                <a:cubicBezTo>
                  <a:pt x="2793113" y="2309477"/>
                  <a:pt x="2793113" y="2309477"/>
                  <a:pt x="2793113" y="2309477"/>
                </a:cubicBezTo>
                <a:cubicBezTo>
                  <a:pt x="2786523" y="2317488"/>
                  <a:pt x="2786523" y="2317488"/>
                  <a:pt x="2786523" y="2317488"/>
                </a:cubicBezTo>
                <a:cubicBezTo>
                  <a:pt x="2786663" y="2337753"/>
                  <a:pt x="2786663" y="2337753"/>
                  <a:pt x="2786663" y="2337753"/>
                </a:cubicBezTo>
                <a:cubicBezTo>
                  <a:pt x="2778425" y="2347765"/>
                  <a:pt x="2778425" y="2347765"/>
                  <a:pt x="2778425" y="2347765"/>
                </a:cubicBezTo>
                <a:cubicBezTo>
                  <a:pt x="2775627" y="2375688"/>
                  <a:pt x="2775627" y="2375688"/>
                  <a:pt x="2775627" y="2375688"/>
                </a:cubicBezTo>
                <a:cubicBezTo>
                  <a:pt x="2766673" y="2378396"/>
                  <a:pt x="2766673" y="2378396"/>
                  <a:pt x="2766673" y="2378396"/>
                </a:cubicBezTo>
                <a:cubicBezTo>
                  <a:pt x="2766456" y="2395008"/>
                  <a:pt x="2766456" y="2395008"/>
                  <a:pt x="2766456" y="2395008"/>
                </a:cubicBezTo>
                <a:cubicBezTo>
                  <a:pt x="2754565" y="2405373"/>
                  <a:pt x="2754565" y="2405373"/>
                  <a:pt x="2754565" y="2405373"/>
                </a:cubicBezTo>
                <a:cubicBezTo>
                  <a:pt x="2752917" y="2407376"/>
                  <a:pt x="2749979" y="2415034"/>
                  <a:pt x="2760581" y="2410323"/>
                </a:cubicBezTo>
                <a:cubicBezTo>
                  <a:pt x="2762586" y="2411973"/>
                  <a:pt x="2762586" y="2411973"/>
                  <a:pt x="2762586" y="2411973"/>
                </a:cubicBezTo>
                <a:cubicBezTo>
                  <a:pt x="2758498" y="2445550"/>
                  <a:pt x="2758498" y="2445550"/>
                  <a:pt x="2758498" y="2445550"/>
                </a:cubicBezTo>
                <a:cubicBezTo>
                  <a:pt x="2751908" y="2453560"/>
                  <a:pt x="2771820" y="2449795"/>
                  <a:pt x="2756633" y="2464165"/>
                </a:cubicBezTo>
                <a:cubicBezTo>
                  <a:pt x="2755343" y="2469820"/>
                  <a:pt x="2755343" y="2469820"/>
                  <a:pt x="2755343" y="2469820"/>
                </a:cubicBezTo>
                <a:cubicBezTo>
                  <a:pt x="2760644" y="2467465"/>
                  <a:pt x="2760644" y="2467465"/>
                  <a:pt x="2760644" y="2467465"/>
                </a:cubicBezTo>
                <a:cubicBezTo>
                  <a:pt x="2761717" y="2478422"/>
                  <a:pt x="2761717" y="2478422"/>
                  <a:pt x="2761717" y="2478422"/>
                </a:cubicBezTo>
                <a:cubicBezTo>
                  <a:pt x="2755126" y="2486433"/>
                  <a:pt x="2755126" y="2486433"/>
                  <a:pt x="2755126" y="2486433"/>
                </a:cubicBezTo>
                <a:cubicBezTo>
                  <a:pt x="2758204" y="2499040"/>
                  <a:pt x="2758204" y="2499040"/>
                  <a:pt x="2758204" y="2499040"/>
                </a:cubicBezTo>
                <a:cubicBezTo>
                  <a:pt x="2758127" y="2535917"/>
                  <a:pt x="2758127" y="2535917"/>
                  <a:pt x="2758127" y="2535917"/>
                </a:cubicBezTo>
                <a:cubicBezTo>
                  <a:pt x="2756837" y="2541572"/>
                  <a:pt x="2756837" y="2541572"/>
                  <a:pt x="2756837" y="2541572"/>
                </a:cubicBezTo>
                <a:cubicBezTo>
                  <a:pt x="2762635" y="2563134"/>
                  <a:pt x="2762635" y="2563134"/>
                  <a:pt x="2762635" y="2563134"/>
                </a:cubicBezTo>
                <a:cubicBezTo>
                  <a:pt x="2759697" y="2570791"/>
                  <a:pt x="2759697" y="2570791"/>
                  <a:pt x="2759697" y="2570791"/>
                </a:cubicBezTo>
                <a:cubicBezTo>
                  <a:pt x="2760413" y="2578096"/>
                  <a:pt x="2760413" y="2578096"/>
                  <a:pt x="2760413" y="2578096"/>
                </a:cubicBezTo>
                <a:cubicBezTo>
                  <a:pt x="2769366" y="2575388"/>
                  <a:pt x="2769366" y="2575388"/>
                  <a:pt x="2769366" y="2575388"/>
                </a:cubicBezTo>
                <a:cubicBezTo>
                  <a:pt x="2773734" y="2582341"/>
                  <a:pt x="2765713" y="2575741"/>
                  <a:pt x="2764781" y="2585048"/>
                </a:cubicBezTo>
                <a:cubicBezTo>
                  <a:pt x="2772444" y="2587996"/>
                  <a:pt x="2772444" y="2587996"/>
                  <a:pt x="2772444" y="2587996"/>
                </a:cubicBezTo>
                <a:cubicBezTo>
                  <a:pt x="2775164" y="2596950"/>
                  <a:pt x="2775164" y="2596950"/>
                  <a:pt x="2775164" y="2596950"/>
                </a:cubicBezTo>
                <a:cubicBezTo>
                  <a:pt x="2761983" y="2612971"/>
                  <a:pt x="2761983" y="2612971"/>
                  <a:pt x="2761983" y="2612971"/>
                </a:cubicBezTo>
                <a:cubicBezTo>
                  <a:pt x="2762341" y="2616623"/>
                  <a:pt x="2762341" y="2616623"/>
                  <a:pt x="2762341" y="2616623"/>
                </a:cubicBezTo>
                <a:cubicBezTo>
                  <a:pt x="2765994" y="2616271"/>
                  <a:pt x="2765994" y="2616271"/>
                  <a:pt x="2765994" y="2616271"/>
                </a:cubicBezTo>
                <a:cubicBezTo>
                  <a:pt x="2757398" y="2622631"/>
                  <a:pt x="2757398" y="2622631"/>
                  <a:pt x="2757398" y="2622631"/>
                </a:cubicBezTo>
                <a:cubicBezTo>
                  <a:pt x="2756108" y="2628286"/>
                  <a:pt x="2756108" y="2628286"/>
                  <a:pt x="2756108" y="2628286"/>
                </a:cubicBezTo>
                <a:cubicBezTo>
                  <a:pt x="2750450" y="2626989"/>
                  <a:pt x="2766709" y="2623575"/>
                  <a:pt x="2749160" y="2632644"/>
                </a:cubicBezTo>
                <a:cubicBezTo>
                  <a:pt x="2762838" y="2640540"/>
                  <a:pt x="2762838" y="2640540"/>
                  <a:pt x="2762838" y="2640540"/>
                </a:cubicBezTo>
                <a:cubicBezTo>
                  <a:pt x="2764486" y="2638538"/>
                  <a:pt x="2760258" y="2651850"/>
                  <a:pt x="2766134" y="2636535"/>
                </a:cubicBezTo>
                <a:cubicBezTo>
                  <a:pt x="2766274" y="2656800"/>
                  <a:pt x="2766274" y="2656800"/>
                  <a:pt x="2766274" y="2656800"/>
                </a:cubicBezTo>
                <a:cubicBezTo>
                  <a:pt x="2758891" y="2694382"/>
                  <a:pt x="2758891" y="2694382"/>
                  <a:pt x="2758891" y="2694382"/>
                </a:cubicBezTo>
                <a:cubicBezTo>
                  <a:pt x="2749938" y="2697090"/>
                  <a:pt x="2749938" y="2697090"/>
                  <a:pt x="2749938" y="2697090"/>
                </a:cubicBezTo>
                <a:cubicBezTo>
                  <a:pt x="2733321" y="2696851"/>
                  <a:pt x="2733321" y="2696851"/>
                  <a:pt x="2733321" y="2696851"/>
                </a:cubicBezTo>
                <a:cubicBezTo>
                  <a:pt x="2731673" y="2698854"/>
                  <a:pt x="2731673" y="2698854"/>
                  <a:pt x="2731673" y="2698854"/>
                </a:cubicBezTo>
                <a:cubicBezTo>
                  <a:pt x="2741700" y="2707103"/>
                  <a:pt x="2727088" y="2708514"/>
                  <a:pt x="2730523" y="2724774"/>
                </a:cubicBezTo>
                <a:cubicBezTo>
                  <a:pt x="2725223" y="2727129"/>
                  <a:pt x="2725223" y="2727129"/>
                  <a:pt x="2725223" y="2727129"/>
                </a:cubicBezTo>
                <a:cubicBezTo>
                  <a:pt x="2722502" y="2718174"/>
                  <a:pt x="2722502" y="2718174"/>
                  <a:pt x="2722502" y="2718174"/>
                </a:cubicBezTo>
                <a:cubicBezTo>
                  <a:pt x="2714979" y="2735492"/>
                  <a:pt x="2714979" y="2735492"/>
                  <a:pt x="2714979" y="2735492"/>
                </a:cubicBezTo>
                <a:cubicBezTo>
                  <a:pt x="2716984" y="2737142"/>
                  <a:pt x="2716984" y="2737142"/>
                  <a:pt x="2716984" y="2737142"/>
                </a:cubicBezTo>
                <a:cubicBezTo>
                  <a:pt x="2713472" y="2757759"/>
                  <a:pt x="2713472" y="2757759"/>
                  <a:pt x="2713472" y="2757759"/>
                </a:cubicBezTo>
                <a:cubicBezTo>
                  <a:pt x="2714685" y="2788981"/>
                  <a:pt x="2714685" y="2788981"/>
                  <a:pt x="2714685" y="2788981"/>
                </a:cubicBezTo>
                <a:cubicBezTo>
                  <a:pt x="2703866" y="2810304"/>
                  <a:pt x="2703866" y="2810304"/>
                  <a:pt x="2703866" y="2810304"/>
                </a:cubicBezTo>
                <a:cubicBezTo>
                  <a:pt x="2689037" y="2828327"/>
                  <a:pt x="2689037" y="2828327"/>
                  <a:pt x="2689037" y="2828327"/>
                </a:cubicBezTo>
                <a:cubicBezTo>
                  <a:pt x="2685384" y="2828679"/>
                  <a:pt x="2685384" y="2828679"/>
                  <a:pt x="2685384" y="2828679"/>
                </a:cubicBezTo>
                <a:cubicBezTo>
                  <a:pt x="2688540" y="2804410"/>
                  <a:pt x="2688540" y="2804410"/>
                  <a:pt x="2688540" y="2804410"/>
                </a:cubicBezTo>
                <a:cubicBezTo>
                  <a:pt x="2678654" y="2816425"/>
                  <a:pt x="2678654" y="2816425"/>
                  <a:pt x="2678654" y="2816425"/>
                </a:cubicBezTo>
                <a:cubicBezTo>
                  <a:pt x="2679944" y="2810770"/>
                  <a:pt x="2679944" y="2810770"/>
                  <a:pt x="2679944" y="2810770"/>
                </a:cubicBezTo>
                <a:cubicBezTo>
                  <a:pt x="2666047" y="2819486"/>
                  <a:pt x="2666047" y="2819486"/>
                  <a:pt x="2666047" y="2819486"/>
                </a:cubicBezTo>
                <a:cubicBezTo>
                  <a:pt x="2660031" y="2814536"/>
                  <a:pt x="2660031" y="2814536"/>
                  <a:pt x="2660031" y="2814536"/>
                </a:cubicBezTo>
                <a:cubicBezTo>
                  <a:pt x="2665907" y="2799221"/>
                  <a:pt x="2665907" y="2799221"/>
                  <a:pt x="2665907" y="2799221"/>
                </a:cubicBezTo>
                <a:cubicBezTo>
                  <a:pt x="2662829" y="2786614"/>
                  <a:pt x="2662829" y="2786614"/>
                  <a:pt x="2662829" y="2786614"/>
                </a:cubicBezTo>
                <a:cubicBezTo>
                  <a:pt x="2668487" y="2787911"/>
                  <a:pt x="2668487" y="2787911"/>
                  <a:pt x="2668487" y="2787911"/>
                </a:cubicBezTo>
                <a:cubicBezTo>
                  <a:pt x="2672358" y="2770946"/>
                  <a:pt x="2672358" y="2770946"/>
                  <a:pt x="2672358" y="2770946"/>
                </a:cubicBezTo>
                <a:cubicBezTo>
                  <a:pt x="2670352" y="2769296"/>
                  <a:pt x="2668704" y="2771299"/>
                  <a:pt x="2668347" y="2767646"/>
                </a:cubicBezTo>
                <a:cubicBezTo>
                  <a:pt x="2677875" y="2751978"/>
                  <a:pt x="2677875" y="2751978"/>
                  <a:pt x="2677875" y="2751978"/>
                </a:cubicBezTo>
                <a:cubicBezTo>
                  <a:pt x="2679880" y="2753628"/>
                  <a:pt x="2683176" y="2749623"/>
                  <a:pt x="2675512" y="2746676"/>
                </a:cubicBezTo>
                <a:cubicBezTo>
                  <a:pt x="2670569" y="2752684"/>
                  <a:pt x="2670569" y="2752684"/>
                  <a:pt x="2670569" y="2752684"/>
                </a:cubicBezTo>
                <a:cubicBezTo>
                  <a:pt x="2671859" y="2747029"/>
                  <a:pt x="2671859" y="2747029"/>
                  <a:pt x="2671859" y="2747029"/>
                </a:cubicBezTo>
                <a:cubicBezTo>
                  <a:pt x="2676802" y="2741021"/>
                  <a:pt x="2676802" y="2741021"/>
                  <a:pt x="2676802" y="2741021"/>
                </a:cubicBezTo>
                <a:cubicBezTo>
                  <a:pt x="2679600" y="2713099"/>
                  <a:pt x="2679600" y="2713099"/>
                  <a:pt x="2679600" y="2713099"/>
                </a:cubicBezTo>
                <a:cubicBezTo>
                  <a:pt x="2681325" y="2674219"/>
                  <a:pt x="2681325" y="2674219"/>
                  <a:pt x="2681325" y="2674219"/>
                </a:cubicBezTo>
                <a:cubicBezTo>
                  <a:pt x="2674376" y="2678577"/>
                  <a:pt x="2674376" y="2678577"/>
                  <a:pt x="2674376" y="2678577"/>
                </a:cubicBezTo>
                <a:cubicBezTo>
                  <a:pt x="2674734" y="2682229"/>
                  <a:pt x="2674734" y="2682229"/>
                  <a:pt x="2674734" y="2682229"/>
                </a:cubicBezTo>
                <a:cubicBezTo>
                  <a:pt x="2670941" y="2662317"/>
                  <a:pt x="2670941" y="2662317"/>
                  <a:pt x="2670941" y="2662317"/>
                </a:cubicBezTo>
                <a:cubicBezTo>
                  <a:pt x="2668935" y="2660668"/>
                  <a:pt x="2668935" y="2660668"/>
                  <a:pt x="2668935" y="2660668"/>
                </a:cubicBezTo>
                <a:cubicBezTo>
                  <a:pt x="2683547" y="2659257"/>
                  <a:pt x="2683547" y="2659257"/>
                  <a:pt x="2683547" y="2659257"/>
                </a:cubicBezTo>
                <a:cubicBezTo>
                  <a:pt x="2682474" y="2648299"/>
                  <a:pt x="2682474" y="2648299"/>
                  <a:pt x="2682474" y="2648299"/>
                </a:cubicBezTo>
                <a:cubicBezTo>
                  <a:pt x="2673521" y="2651007"/>
                  <a:pt x="2673521" y="2651007"/>
                  <a:pt x="2673521" y="2651007"/>
                </a:cubicBezTo>
                <a:cubicBezTo>
                  <a:pt x="2673521" y="2651007"/>
                  <a:pt x="2675169" y="2649004"/>
                  <a:pt x="2671158" y="2645705"/>
                </a:cubicBezTo>
                <a:cubicBezTo>
                  <a:pt x="2660199" y="2646763"/>
                  <a:pt x="2660199" y="2646763"/>
                  <a:pt x="2660199" y="2646763"/>
                </a:cubicBezTo>
                <a:cubicBezTo>
                  <a:pt x="2656764" y="2630503"/>
                  <a:pt x="2660634" y="2613538"/>
                  <a:pt x="2662857" y="2598576"/>
                </a:cubicBezTo>
                <a:cubicBezTo>
                  <a:pt x="2664939" y="2563349"/>
                  <a:pt x="2664939" y="2563349"/>
                  <a:pt x="2664939" y="2563349"/>
                </a:cubicBezTo>
                <a:cubicBezTo>
                  <a:pt x="2666152" y="2594571"/>
                  <a:pt x="2666152" y="2594571"/>
                  <a:pt x="2666152" y="2594571"/>
                </a:cubicBezTo>
                <a:cubicBezTo>
                  <a:pt x="2668515" y="2599873"/>
                  <a:pt x="2652613" y="2606939"/>
                  <a:pt x="2670878" y="2605175"/>
                </a:cubicBezTo>
                <a:cubicBezTo>
                  <a:pt x="2673675" y="2577253"/>
                  <a:pt x="2673675" y="2577253"/>
                  <a:pt x="2673675" y="2577253"/>
                </a:cubicBezTo>
                <a:cubicBezTo>
                  <a:pt x="2665514" y="2550389"/>
                  <a:pt x="2665514" y="2550389"/>
                  <a:pt x="2665514" y="2550389"/>
                </a:cubicBezTo>
                <a:cubicBezTo>
                  <a:pt x="2662219" y="2554394"/>
                  <a:pt x="2662219" y="2554394"/>
                  <a:pt x="2662219" y="2554394"/>
                </a:cubicBezTo>
                <a:cubicBezTo>
                  <a:pt x="2665514" y="2550389"/>
                  <a:pt x="2651540" y="2595981"/>
                  <a:pt x="2661146" y="2543437"/>
                </a:cubicBezTo>
                <a:cubicBezTo>
                  <a:pt x="2668809" y="2546384"/>
                  <a:pt x="2668809" y="2546384"/>
                  <a:pt x="2668809" y="2546384"/>
                </a:cubicBezTo>
                <a:cubicBezTo>
                  <a:pt x="2665731" y="2533777"/>
                  <a:pt x="2665731" y="2533777"/>
                  <a:pt x="2665731" y="2533777"/>
                </a:cubicBezTo>
                <a:cubicBezTo>
                  <a:pt x="2662078" y="2534129"/>
                  <a:pt x="2662078" y="2534129"/>
                  <a:pt x="2662078" y="2534129"/>
                </a:cubicBezTo>
                <a:cubicBezTo>
                  <a:pt x="2662436" y="2537781"/>
                  <a:pt x="2662436" y="2537781"/>
                  <a:pt x="2662436" y="2537781"/>
                </a:cubicBezTo>
                <a:lnTo>
                  <a:pt x="2659285" y="2530712"/>
                </a:lnTo>
                <a:lnTo>
                  <a:pt x="2663726" y="2532127"/>
                </a:lnTo>
                <a:cubicBezTo>
                  <a:pt x="2667021" y="2528121"/>
                  <a:pt x="2667021" y="2528121"/>
                  <a:pt x="2667021" y="2528121"/>
                </a:cubicBezTo>
                <a:cubicBezTo>
                  <a:pt x="2661006" y="2523172"/>
                  <a:pt x="2661006" y="2523172"/>
                  <a:pt x="2661006" y="2523172"/>
                </a:cubicBezTo>
                <a:cubicBezTo>
                  <a:pt x="2653994" y="2470388"/>
                  <a:pt x="2653994" y="2470388"/>
                  <a:pt x="2653994" y="2470388"/>
                </a:cubicBezTo>
                <a:cubicBezTo>
                  <a:pt x="2656574" y="2459078"/>
                  <a:pt x="2656574" y="2459078"/>
                  <a:pt x="2656574" y="2459078"/>
                </a:cubicBezTo>
                <a:cubicBezTo>
                  <a:pt x="2652564" y="2455778"/>
                  <a:pt x="2652564" y="2455778"/>
                  <a:pt x="2652564" y="2455778"/>
                </a:cubicBezTo>
                <a:lnTo>
                  <a:pt x="2652965" y="2446744"/>
                </a:lnTo>
                <a:lnTo>
                  <a:pt x="2653259" y="2446695"/>
                </a:lnTo>
                <a:cubicBezTo>
                  <a:pt x="2654011" y="2445845"/>
                  <a:pt x="2655556" y="2443967"/>
                  <a:pt x="2658439" y="2440463"/>
                </a:cubicBezTo>
                <a:cubicBezTo>
                  <a:pt x="2652423" y="2435513"/>
                  <a:pt x="2652423" y="2435513"/>
                  <a:pt x="2652423" y="2435513"/>
                </a:cubicBezTo>
                <a:lnTo>
                  <a:pt x="2647892" y="2438355"/>
                </a:lnTo>
                <a:lnTo>
                  <a:pt x="2640392" y="2425614"/>
                </a:lnTo>
                <a:cubicBezTo>
                  <a:pt x="2653573" y="2409594"/>
                  <a:pt x="2653573" y="2409594"/>
                  <a:pt x="2653573" y="2409594"/>
                </a:cubicBezTo>
                <a:cubicBezTo>
                  <a:pt x="2658516" y="2403586"/>
                  <a:pt x="2658516" y="2403586"/>
                  <a:pt x="2658516" y="2403586"/>
                </a:cubicBezTo>
                <a:cubicBezTo>
                  <a:pt x="2654148" y="2396634"/>
                  <a:pt x="2654148" y="2396634"/>
                  <a:pt x="2654148" y="2396634"/>
                </a:cubicBezTo>
                <a:cubicBezTo>
                  <a:pt x="2659449" y="2394279"/>
                  <a:pt x="2659449" y="2394279"/>
                  <a:pt x="2659449" y="2394279"/>
                </a:cubicBezTo>
                <a:cubicBezTo>
                  <a:pt x="2656729" y="2385323"/>
                  <a:pt x="2656729" y="2385323"/>
                  <a:pt x="2656729" y="2385323"/>
                </a:cubicBezTo>
                <a:cubicBezTo>
                  <a:pt x="2638464" y="2387087"/>
                  <a:pt x="2638464" y="2387087"/>
                  <a:pt x="2638464" y="2387087"/>
                </a:cubicBezTo>
                <a:cubicBezTo>
                  <a:pt x="2637889" y="2400047"/>
                  <a:pt x="2637889" y="2400047"/>
                  <a:pt x="2637889" y="2400047"/>
                </a:cubicBezTo>
                <a:cubicBezTo>
                  <a:pt x="2629868" y="2393448"/>
                  <a:pt x="2629868" y="2393448"/>
                  <a:pt x="2629868" y="2393448"/>
                </a:cubicBezTo>
                <a:cubicBezTo>
                  <a:pt x="2630800" y="2384140"/>
                  <a:pt x="2630800" y="2384140"/>
                  <a:pt x="2630800" y="2384140"/>
                </a:cubicBezTo>
                <a:cubicBezTo>
                  <a:pt x="2623495" y="2384845"/>
                  <a:pt x="2623495" y="2384845"/>
                  <a:pt x="2623495" y="2384845"/>
                </a:cubicBezTo>
                <a:cubicBezTo>
                  <a:pt x="2625500" y="2386495"/>
                  <a:pt x="2622205" y="2390500"/>
                  <a:pt x="2628578" y="2399102"/>
                </a:cubicBezTo>
                <a:cubicBezTo>
                  <a:pt x="2624925" y="2399455"/>
                  <a:pt x="2624925" y="2399455"/>
                  <a:pt x="2624925" y="2399455"/>
                </a:cubicBezTo>
                <a:cubicBezTo>
                  <a:pt x="2621629" y="2403460"/>
                  <a:pt x="2621629" y="2403460"/>
                  <a:pt x="2621629" y="2403460"/>
                </a:cubicBezTo>
                <a:cubicBezTo>
                  <a:pt x="2627645" y="2408410"/>
                  <a:pt x="2627645" y="2408410"/>
                  <a:pt x="2627645" y="2408410"/>
                </a:cubicBezTo>
                <a:cubicBezTo>
                  <a:pt x="2634951" y="2407704"/>
                  <a:pt x="2634951" y="2407704"/>
                  <a:pt x="2634951" y="2407704"/>
                </a:cubicBezTo>
                <a:cubicBezTo>
                  <a:pt x="2641324" y="2416307"/>
                  <a:pt x="2641324" y="2416307"/>
                  <a:pt x="2641324" y="2416307"/>
                </a:cubicBezTo>
                <a:cubicBezTo>
                  <a:pt x="2631081" y="2424669"/>
                  <a:pt x="2631081" y="2424669"/>
                  <a:pt x="2631081" y="2424669"/>
                </a:cubicBezTo>
                <a:cubicBezTo>
                  <a:pt x="2625998" y="2410413"/>
                  <a:pt x="2625998" y="2410413"/>
                  <a:pt x="2625998" y="2410413"/>
                </a:cubicBezTo>
                <a:cubicBezTo>
                  <a:pt x="2623060" y="2418070"/>
                  <a:pt x="2623060" y="2418070"/>
                  <a:pt x="2623060" y="2418070"/>
                </a:cubicBezTo>
                <a:cubicBezTo>
                  <a:pt x="2625065" y="2419720"/>
                  <a:pt x="2619190" y="2435035"/>
                  <a:pt x="2631438" y="2428322"/>
                </a:cubicBezTo>
                <a:cubicBezTo>
                  <a:pt x="2625921" y="2447289"/>
                  <a:pt x="2625921" y="2447289"/>
                  <a:pt x="2625921" y="2447289"/>
                </a:cubicBezTo>
                <a:cubicBezTo>
                  <a:pt x="2624273" y="2449292"/>
                  <a:pt x="2628858" y="2439632"/>
                  <a:pt x="2622268" y="2447642"/>
                </a:cubicBezTo>
                <a:cubicBezTo>
                  <a:pt x="2622625" y="2451295"/>
                  <a:pt x="2622625" y="2451295"/>
                  <a:pt x="2622625" y="2451295"/>
                </a:cubicBezTo>
                <a:lnTo>
                  <a:pt x="2627922" y="2450783"/>
                </a:lnTo>
                <a:lnTo>
                  <a:pt x="2626603" y="2451314"/>
                </a:lnTo>
                <a:cubicBezTo>
                  <a:pt x="2624993" y="2454292"/>
                  <a:pt x="2622606" y="2460514"/>
                  <a:pt x="2619112" y="2471912"/>
                </a:cubicBezTo>
                <a:cubicBezTo>
                  <a:pt x="2625486" y="2480514"/>
                  <a:pt x="2625486" y="2480514"/>
                  <a:pt x="2625486" y="2480514"/>
                </a:cubicBezTo>
                <a:cubicBezTo>
                  <a:pt x="2624196" y="2486169"/>
                  <a:pt x="2624196" y="2486169"/>
                  <a:pt x="2624196" y="2486169"/>
                </a:cubicBezTo>
                <a:cubicBezTo>
                  <a:pt x="2621258" y="2493827"/>
                  <a:pt x="2621258" y="2493827"/>
                  <a:pt x="2621258" y="2493827"/>
                </a:cubicBezTo>
                <a:cubicBezTo>
                  <a:pt x="2625626" y="2500779"/>
                  <a:pt x="2625626" y="2500779"/>
                  <a:pt x="2625626" y="2500779"/>
                </a:cubicBezTo>
                <a:cubicBezTo>
                  <a:pt x="2619393" y="2512442"/>
                  <a:pt x="2619393" y="2512442"/>
                  <a:pt x="2619393" y="2512442"/>
                </a:cubicBezTo>
                <a:cubicBezTo>
                  <a:pt x="2624119" y="2523046"/>
                  <a:pt x="2624119" y="2523046"/>
                  <a:pt x="2624119" y="2523046"/>
                </a:cubicBezTo>
                <a:cubicBezTo>
                  <a:pt x="2622829" y="2528701"/>
                  <a:pt x="2622829" y="2528701"/>
                  <a:pt x="2622829" y="2528701"/>
                </a:cubicBezTo>
                <a:cubicBezTo>
                  <a:pt x="2627197" y="2535653"/>
                  <a:pt x="2627197" y="2535653"/>
                  <a:pt x="2627197" y="2535653"/>
                </a:cubicBezTo>
                <a:cubicBezTo>
                  <a:pt x="2623544" y="2536006"/>
                  <a:pt x="2623544" y="2536006"/>
                  <a:pt x="2623544" y="2536006"/>
                </a:cubicBezTo>
                <a:cubicBezTo>
                  <a:pt x="2623435" y="2544312"/>
                  <a:pt x="2623381" y="2548465"/>
                  <a:pt x="2623354" y="2550542"/>
                </a:cubicBezTo>
                <a:lnTo>
                  <a:pt x="2623337" y="2551827"/>
                </a:lnTo>
                <a:lnTo>
                  <a:pt x="2622602" y="2549923"/>
                </a:lnTo>
                <a:cubicBezTo>
                  <a:pt x="2623148" y="2550792"/>
                  <a:pt x="2624329" y="2553443"/>
                  <a:pt x="2623327" y="2552618"/>
                </a:cubicBezTo>
                <a:lnTo>
                  <a:pt x="2623337" y="2551827"/>
                </a:lnTo>
                <a:lnTo>
                  <a:pt x="2625689" y="2557921"/>
                </a:lnTo>
                <a:cubicBezTo>
                  <a:pt x="2620389" y="2560276"/>
                  <a:pt x="2620389" y="2560276"/>
                  <a:pt x="2620389" y="2560276"/>
                </a:cubicBezTo>
                <a:cubicBezTo>
                  <a:pt x="2628767" y="2570528"/>
                  <a:pt x="2628767" y="2570528"/>
                  <a:pt x="2628767" y="2570528"/>
                </a:cubicBezTo>
                <a:cubicBezTo>
                  <a:pt x="2625830" y="2578186"/>
                  <a:pt x="2625830" y="2578186"/>
                  <a:pt x="2625830" y="2578186"/>
                </a:cubicBezTo>
                <a:cubicBezTo>
                  <a:pt x="2628550" y="2587140"/>
                  <a:pt x="2628550" y="2587140"/>
                  <a:pt x="2628550" y="2587140"/>
                </a:cubicBezTo>
                <a:cubicBezTo>
                  <a:pt x="2623965" y="2596800"/>
                  <a:pt x="2623965" y="2596800"/>
                  <a:pt x="2623965" y="2596800"/>
                </a:cubicBezTo>
                <a:cubicBezTo>
                  <a:pt x="2628332" y="2603753"/>
                  <a:pt x="2628332" y="2603753"/>
                  <a:pt x="2628332" y="2603753"/>
                </a:cubicBezTo>
                <a:cubicBezTo>
                  <a:pt x="2621742" y="2611763"/>
                  <a:pt x="2621742" y="2611763"/>
                  <a:pt x="2621742" y="2611763"/>
                </a:cubicBezTo>
                <a:lnTo>
                  <a:pt x="2622490" y="2619405"/>
                </a:lnTo>
                <a:lnTo>
                  <a:pt x="2618229" y="2632381"/>
                </a:lnTo>
                <a:cubicBezTo>
                  <a:pt x="2618229" y="2632381"/>
                  <a:pt x="2614934" y="2636385"/>
                  <a:pt x="2621882" y="2632028"/>
                </a:cubicBezTo>
                <a:cubicBezTo>
                  <a:pt x="2626608" y="2642632"/>
                  <a:pt x="2626608" y="2642632"/>
                  <a:pt x="2626608" y="2642632"/>
                </a:cubicBezTo>
                <a:cubicBezTo>
                  <a:pt x="2622023" y="2652292"/>
                  <a:pt x="2622023" y="2652292"/>
                  <a:pt x="2622023" y="2652292"/>
                </a:cubicBezTo>
                <a:cubicBezTo>
                  <a:pt x="2623453" y="2666902"/>
                  <a:pt x="2623453" y="2666902"/>
                  <a:pt x="2623453" y="2666902"/>
                </a:cubicBezTo>
                <a:cubicBezTo>
                  <a:pt x="2625816" y="2672205"/>
                  <a:pt x="2625816" y="2672205"/>
                  <a:pt x="2625816" y="2672205"/>
                </a:cubicBezTo>
                <a:cubicBezTo>
                  <a:pt x="2621945" y="2689169"/>
                  <a:pt x="2621945" y="2689169"/>
                  <a:pt x="2621945" y="2689169"/>
                </a:cubicBezTo>
                <a:cubicBezTo>
                  <a:pt x="2626671" y="2699774"/>
                  <a:pt x="2626671" y="2699774"/>
                  <a:pt x="2626671" y="2699774"/>
                </a:cubicBezTo>
                <a:cubicBezTo>
                  <a:pt x="2623158" y="2720391"/>
                  <a:pt x="2623158" y="2720391"/>
                  <a:pt x="2623158" y="2720391"/>
                </a:cubicBezTo>
                <a:cubicBezTo>
                  <a:pt x="2629174" y="2725341"/>
                  <a:pt x="2629174" y="2725341"/>
                  <a:pt x="2629174" y="2725341"/>
                </a:cubicBezTo>
                <a:cubicBezTo>
                  <a:pt x="2624231" y="2731349"/>
                  <a:pt x="2624231" y="2731349"/>
                  <a:pt x="2624231" y="2731349"/>
                </a:cubicBezTo>
                <a:cubicBezTo>
                  <a:pt x="2625661" y="2745959"/>
                  <a:pt x="2625661" y="2745959"/>
                  <a:pt x="2625661" y="2745959"/>
                </a:cubicBezTo>
                <a:lnTo>
                  <a:pt x="2622366" y="2749964"/>
                </a:lnTo>
                <a:cubicBezTo>
                  <a:pt x="2626377" y="2753264"/>
                  <a:pt x="2626377" y="2753264"/>
                  <a:pt x="2626377" y="2753264"/>
                </a:cubicBezTo>
                <a:cubicBezTo>
                  <a:pt x="2624729" y="2755266"/>
                  <a:pt x="2624729" y="2755266"/>
                  <a:pt x="2624729" y="2755266"/>
                </a:cubicBezTo>
                <a:cubicBezTo>
                  <a:pt x="2622724" y="2753616"/>
                  <a:pt x="2625087" y="2758918"/>
                  <a:pt x="2622724" y="2753616"/>
                </a:cubicBezTo>
                <a:cubicBezTo>
                  <a:pt x="2621434" y="2759271"/>
                  <a:pt x="2621434" y="2759271"/>
                  <a:pt x="2621434" y="2759271"/>
                </a:cubicBezTo>
                <a:cubicBezTo>
                  <a:pt x="2626734" y="2756916"/>
                  <a:pt x="2626734" y="2756916"/>
                  <a:pt x="2626734" y="2756916"/>
                </a:cubicBezTo>
                <a:cubicBezTo>
                  <a:pt x="2621216" y="2775883"/>
                  <a:pt x="2621216" y="2775883"/>
                  <a:pt x="2621216" y="2775883"/>
                </a:cubicBezTo>
                <a:cubicBezTo>
                  <a:pt x="2617921" y="2779889"/>
                  <a:pt x="2617921" y="2779889"/>
                  <a:pt x="2617921" y="2779889"/>
                </a:cubicBezTo>
                <a:cubicBezTo>
                  <a:pt x="2609900" y="2773289"/>
                  <a:pt x="2619351" y="2794499"/>
                  <a:pt x="2609900" y="2773289"/>
                </a:cubicBezTo>
                <a:cubicBezTo>
                  <a:pt x="2596936" y="2772697"/>
                  <a:pt x="2596936" y="2772697"/>
                  <a:pt x="2596936" y="2772697"/>
                </a:cubicBezTo>
                <a:cubicBezTo>
                  <a:pt x="2598584" y="2770694"/>
                  <a:pt x="2598584" y="2770694"/>
                  <a:pt x="2598584" y="2770694"/>
                </a:cubicBezTo>
                <a:cubicBezTo>
                  <a:pt x="2594573" y="2767395"/>
                  <a:pt x="2594573" y="2767395"/>
                  <a:pt x="2594573" y="2767395"/>
                </a:cubicBezTo>
                <a:cubicBezTo>
                  <a:pt x="2603169" y="2761034"/>
                  <a:pt x="2603169" y="2761034"/>
                  <a:pt x="2603169" y="2761034"/>
                </a:cubicBezTo>
                <a:cubicBezTo>
                  <a:pt x="2603029" y="2740770"/>
                  <a:pt x="2603029" y="2740770"/>
                  <a:pt x="2603029" y="2740770"/>
                </a:cubicBezTo>
                <a:cubicBezTo>
                  <a:pt x="2611982" y="2738062"/>
                  <a:pt x="2611982" y="2738062"/>
                  <a:pt x="2611982" y="2738062"/>
                </a:cubicBezTo>
                <a:cubicBezTo>
                  <a:pt x="2605966" y="2733112"/>
                  <a:pt x="2605966" y="2733112"/>
                  <a:pt x="2605966" y="2733112"/>
                </a:cubicBezTo>
                <a:cubicBezTo>
                  <a:pt x="2607614" y="2731110"/>
                  <a:pt x="2612915" y="2728755"/>
                  <a:pt x="2612557" y="2725102"/>
                </a:cubicBezTo>
                <a:cubicBezTo>
                  <a:pt x="2599951" y="2728163"/>
                  <a:pt x="2599951" y="2728163"/>
                  <a:pt x="2599951" y="2728163"/>
                </a:cubicBezTo>
                <a:lnTo>
                  <a:pt x="2599562" y="2736914"/>
                </a:lnTo>
                <a:lnTo>
                  <a:pt x="2599488" y="2736964"/>
                </a:lnTo>
                <a:cubicBezTo>
                  <a:pt x="2596619" y="2738854"/>
                  <a:pt x="2590333" y="2742917"/>
                  <a:pt x="2578174" y="2750544"/>
                </a:cubicBezTo>
                <a:cubicBezTo>
                  <a:pt x="2584905" y="2762798"/>
                  <a:pt x="2584905" y="2762798"/>
                  <a:pt x="2584905" y="2762798"/>
                </a:cubicBezTo>
                <a:cubicBezTo>
                  <a:pt x="2571583" y="2758554"/>
                  <a:pt x="2571583" y="2758554"/>
                  <a:pt x="2571583" y="2758554"/>
                </a:cubicBezTo>
                <a:cubicBezTo>
                  <a:pt x="2564852" y="2746299"/>
                  <a:pt x="2576884" y="2756198"/>
                  <a:pt x="2585339" y="2729573"/>
                </a:cubicBezTo>
                <a:cubicBezTo>
                  <a:pt x="2585416" y="2692696"/>
                  <a:pt x="2585416" y="2692696"/>
                  <a:pt x="2585416" y="2692696"/>
                </a:cubicBezTo>
                <a:cubicBezTo>
                  <a:pt x="2584701" y="2685391"/>
                  <a:pt x="2584701" y="2685391"/>
                  <a:pt x="2584701" y="2685391"/>
                </a:cubicBezTo>
                <a:cubicBezTo>
                  <a:pt x="2585276" y="2672431"/>
                  <a:pt x="2585276" y="2672431"/>
                  <a:pt x="2585276" y="2672431"/>
                </a:cubicBezTo>
                <a:cubicBezTo>
                  <a:pt x="2580908" y="2665479"/>
                  <a:pt x="2580908" y="2665479"/>
                  <a:pt x="2580908" y="2665479"/>
                </a:cubicBezTo>
                <a:cubicBezTo>
                  <a:pt x="2584778" y="2648514"/>
                  <a:pt x="2584778" y="2648514"/>
                  <a:pt x="2584778" y="2648514"/>
                </a:cubicBezTo>
                <a:cubicBezTo>
                  <a:pt x="2578047" y="2636260"/>
                  <a:pt x="2578047" y="2636260"/>
                  <a:pt x="2578047" y="2636260"/>
                </a:cubicBezTo>
                <a:cubicBezTo>
                  <a:pt x="2583208" y="2613640"/>
                  <a:pt x="2583208" y="2613640"/>
                  <a:pt x="2583208" y="2613640"/>
                </a:cubicBezTo>
                <a:cubicBezTo>
                  <a:pt x="2578840" y="2606687"/>
                  <a:pt x="2578840" y="2606687"/>
                  <a:pt x="2578840" y="2606687"/>
                </a:cubicBezTo>
                <a:cubicBezTo>
                  <a:pt x="2582492" y="2606335"/>
                  <a:pt x="2582492" y="2606335"/>
                  <a:pt x="2582492" y="2606335"/>
                </a:cubicBezTo>
                <a:cubicBezTo>
                  <a:pt x="2582927" y="2573110"/>
                  <a:pt x="2582927" y="2573110"/>
                  <a:pt x="2582927" y="2573110"/>
                </a:cubicBezTo>
                <a:cubicBezTo>
                  <a:pt x="2586222" y="2569105"/>
                  <a:pt x="2586222" y="2569105"/>
                  <a:pt x="2586222" y="2569105"/>
                </a:cubicBezTo>
                <a:cubicBezTo>
                  <a:pt x="2582212" y="2565805"/>
                  <a:pt x="2582212" y="2565805"/>
                  <a:pt x="2582212" y="2565805"/>
                </a:cubicBezTo>
                <a:cubicBezTo>
                  <a:pt x="2581854" y="2562153"/>
                  <a:pt x="2586082" y="2548840"/>
                  <a:pt x="2580781" y="2551196"/>
                </a:cubicBezTo>
                <a:cubicBezTo>
                  <a:pt x="2583937" y="2526926"/>
                  <a:pt x="2583937" y="2526926"/>
                  <a:pt x="2583937" y="2526926"/>
                </a:cubicBezTo>
                <a:cubicBezTo>
                  <a:pt x="2582864" y="2515969"/>
                  <a:pt x="2584511" y="2513966"/>
                  <a:pt x="2579428" y="2499709"/>
                </a:cubicBezTo>
                <a:cubicBezTo>
                  <a:pt x="2571190" y="2509722"/>
                  <a:pt x="2571190" y="2509722"/>
                  <a:pt x="2571190" y="2509722"/>
                </a:cubicBezTo>
                <a:cubicBezTo>
                  <a:pt x="2568035" y="2533991"/>
                  <a:pt x="2568035" y="2533991"/>
                  <a:pt x="2568035" y="2533991"/>
                </a:cubicBezTo>
                <a:lnTo>
                  <a:pt x="2561529" y="2532379"/>
                </a:lnTo>
                <a:lnTo>
                  <a:pt x="2560694" y="2529630"/>
                </a:lnTo>
                <a:cubicBezTo>
                  <a:pt x="2560014" y="2527392"/>
                  <a:pt x="2560014" y="2527392"/>
                  <a:pt x="2560014" y="2527392"/>
                </a:cubicBezTo>
                <a:cubicBezTo>
                  <a:pt x="2564599" y="2517732"/>
                  <a:pt x="2564599" y="2517732"/>
                  <a:pt x="2564599" y="2517732"/>
                </a:cubicBezTo>
                <a:cubicBezTo>
                  <a:pt x="2552210" y="2504180"/>
                  <a:pt x="2552210" y="2504180"/>
                  <a:pt x="2552210" y="2504180"/>
                </a:cubicBezTo>
                <a:cubicBezTo>
                  <a:pt x="2556795" y="2494520"/>
                  <a:pt x="2556795" y="2494520"/>
                  <a:pt x="2556795" y="2494520"/>
                </a:cubicBezTo>
                <a:cubicBezTo>
                  <a:pt x="2551292" y="2419469"/>
                  <a:pt x="2551292" y="2419469"/>
                  <a:pt x="2551292" y="2419469"/>
                </a:cubicBezTo>
                <a:cubicBezTo>
                  <a:pt x="2552582" y="2413813"/>
                  <a:pt x="2552582" y="2413813"/>
                  <a:pt x="2552582" y="2413813"/>
                </a:cubicBezTo>
                <a:cubicBezTo>
                  <a:pt x="2550576" y="2412164"/>
                  <a:pt x="2550576" y="2412164"/>
                  <a:pt x="2550576" y="2412164"/>
                </a:cubicBezTo>
                <a:cubicBezTo>
                  <a:pt x="2546923" y="2412517"/>
                  <a:pt x="2546923" y="2412517"/>
                  <a:pt x="2546923" y="2412517"/>
                </a:cubicBezTo>
                <a:cubicBezTo>
                  <a:pt x="2541763" y="2435137"/>
                  <a:pt x="2541763" y="2435137"/>
                  <a:pt x="2541763" y="2435137"/>
                </a:cubicBezTo>
                <a:cubicBezTo>
                  <a:pt x="2546489" y="2445741"/>
                  <a:pt x="2546489" y="2445741"/>
                  <a:pt x="2546489" y="2445741"/>
                </a:cubicBezTo>
                <a:cubicBezTo>
                  <a:pt x="2544624" y="2464356"/>
                  <a:pt x="2544624" y="2464356"/>
                  <a:pt x="2544624" y="2464356"/>
                </a:cubicBezTo>
                <a:cubicBezTo>
                  <a:pt x="2547702" y="2476963"/>
                  <a:pt x="2547702" y="2476963"/>
                  <a:pt x="2547702" y="2476963"/>
                </a:cubicBezTo>
                <a:cubicBezTo>
                  <a:pt x="2546054" y="2478966"/>
                  <a:pt x="2544764" y="2484621"/>
                  <a:pt x="2541111" y="2484973"/>
                </a:cubicBezTo>
                <a:cubicBezTo>
                  <a:pt x="2539681" y="2470364"/>
                  <a:pt x="2539681" y="2470364"/>
                  <a:pt x="2539681" y="2470364"/>
                </a:cubicBezTo>
                <a:cubicBezTo>
                  <a:pt x="2539681" y="2470364"/>
                  <a:pt x="2550282" y="2465653"/>
                  <a:pt x="2538966" y="2463058"/>
                </a:cubicBezTo>
                <a:cubicBezTo>
                  <a:pt x="2541546" y="2451748"/>
                  <a:pt x="2541546" y="2451748"/>
                  <a:pt x="2541546" y="2451748"/>
                </a:cubicBezTo>
                <a:cubicBezTo>
                  <a:pt x="2540761" y="2434311"/>
                  <a:pt x="2540368" y="2425593"/>
                  <a:pt x="2540172" y="2421233"/>
                </a:cubicBezTo>
                <a:lnTo>
                  <a:pt x="2540073" y="2419034"/>
                </a:lnTo>
                <a:lnTo>
                  <a:pt x="2540077" y="2418794"/>
                </a:lnTo>
                <a:cubicBezTo>
                  <a:pt x="2539998" y="2417102"/>
                  <a:pt x="2539886" y="2415961"/>
                  <a:pt x="2539975" y="2416874"/>
                </a:cubicBezTo>
                <a:lnTo>
                  <a:pt x="2540073" y="2419034"/>
                </a:lnTo>
                <a:lnTo>
                  <a:pt x="2539983" y="2424017"/>
                </a:lnTo>
                <a:cubicBezTo>
                  <a:pt x="2539544" y="2426594"/>
                  <a:pt x="2538040" y="2425356"/>
                  <a:pt x="2533602" y="2408272"/>
                </a:cubicBezTo>
                <a:cubicBezTo>
                  <a:pt x="2542556" y="2405564"/>
                  <a:pt x="2542556" y="2405564"/>
                  <a:pt x="2542556" y="2405564"/>
                </a:cubicBezTo>
                <a:cubicBezTo>
                  <a:pt x="2545135" y="2394254"/>
                  <a:pt x="2545135" y="2394254"/>
                  <a:pt x="2545135" y="2394254"/>
                </a:cubicBezTo>
                <a:cubicBezTo>
                  <a:pt x="2539477" y="2392957"/>
                  <a:pt x="2539477" y="2392957"/>
                  <a:pt x="2539477" y="2392957"/>
                </a:cubicBezTo>
                <a:cubicBezTo>
                  <a:pt x="2543348" y="2375992"/>
                  <a:pt x="2543348" y="2375992"/>
                  <a:pt x="2543348" y="2375992"/>
                </a:cubicBezTo>
                <a:cubicBezTo>
                  <a:pt x="2534394" y="2378700"/>
                  <a:pt x="2545851" y="2401559"/>
                  <a:pt x="2551586" y="2365979"/>
                </a:cubicBezTo>
                <a:cubicBezTo>
                  <a:pt x="2545213" y="2357377"/>
                  <a:pt x="2545213" y="2357377"/>
                  <a:pt x="2545213" y="2357377"/>
                </a:cubicBezTo>
                <a:cubicBezTo>
                  <a:pt x="2548725" y="2336760"/>
                  <a:pt x="2548725" y="2336760"/>
                  <a:pt x="2548725" y="2336760"/>
                </a:cubicBezTo>
                <a:cubicBezTo>
                  <a:pt x="2553465" y="2253345"/>
                  <a:pt x="2553465" y="2253345"/>
                  <a:pt x="2553465" y="2253345"/>
                </a:cubicBezTo>
                <a:cubicBezTo>
                  <a:pt x="2554257" y="2223773"/>
                  <a:pt x="2554257" y="2223773"/>
                  <a:pt x="2554257" y="2223773"/>
                </a:cubicBezTo>
                <a:cubicBezTo>
                  <a:pt x="2557847" y="2166278"/>
                  <a:pt x="2557847" y="2166278"/>
                  <a:pt x="2557847" y="2166278"/>
                </a:cubicBezTo>
                <a:cubicBezTo>
                  <a:pt x="2562075" y="2152966"/>
                  <a:pt x="2562075" y="2152966"/>
                  <a:pt x="2562075" y="2152966"/>
                </a:cubicBezTo>
                <a:cubicBezTo>
                  <a:pt x="2562863" y="2146899"/>
                  <a:pt x="2563455" y="2142348"/>
                  <a:pt x="2563899" y="2138935"/>
                </a:cubicBezTo>
                <a:lnTo>
                  <a:pt x="2563989" y="2138236"/>
                </a:lnTo>
                <a:lnTo>
                  <a:pt x="2565773" y="2133655"/>
                </a:lnTo>
                <a:cubicBezTo>
                  <a:pt x="2566205" y="2131598"/>
                  <a:pt x="2566232" y="2129521"/>
                  <a:pt x="2565230" y="2128696"/>
                </a:cubicBezTo>
                <a:cubicBezTo>
                  <a:pt x="2565230" y="2128696"/>
                  <a:pt x="2565230" y="2128696"/>
                  <a:pt x="2564836" y="2131730"/>
                </a:cubicBezTo>
                <a:lnTo>
                  <a:pt x="2563989" y="2138236"/>
                </a:lnTo>
                <a:lnTo>
                  <a:pt x="2563885" y="2138504"/>
                </a:lnTo>
                <a:cubicBezTo>
                  <a:pt x="2562650" y="2140006"/>
                  <a:pt x="2562292" y="2136354"/>
                  <a:pt x="2567810" y="2117386"/>
                </a:cubicBezTo>
                <a:cubicBezTo>
                  <a:pt x="2566737" y="2106429"/>
                  <a:pt x="2566737" y="2106429"/>
                  <a:pt x="2566737" y="2106429"/>
                </a:cubicBezTo>
                <a:cubicBezTo>
                  <a:pt x="2559789" y="2110787"/>
                  <a:pt x="2559789" y="2110787"/>
                  <a:pt x="2559789" y="2110787"/>
                </a:cubicBezTo>
                <a:cubicBezTo>
                  <a:pt x="2567095" y="2110081"/>
                  <a:pt x="2559431" y="2107134"/>
                  <a:pt x="2562369" y="2099477"/>
                </a:cubicBezTo>
                <a:cubicBezTo>
                  <a:pt x="2566022" y="2099124"/>
                  <a:pt x="2566022" y="2099124"/>
                  <a:pt x="2566022" y="2099124"/>
                </a:cubicBezTo>
                <a:cubicBezTo>
                  <a:pt x="2565882" y="2078859"/>
                  <a:pt x="2565882" y="2078859"/>
                  <a:pt x="2565882" y="2078859"/>
                </a:cubicBezTo>
                <a:cubicBezTo>
                  <a:pt x="2567172" y="2073204"/>
                  <a:pt x="2575551" y="2083456"/>
                  <a:pt x="2566099" y="2062247"/>
                </a:cubicBezTo>
                <a:cubicBezTo>
                  <a:pt x="2560441" y="2060950"/>
                  <a:pt x="2560441" y="2060950"/>
                  <a:pt x="2560441" y="2060950"/>
                </a:cubicBezTo>
                <a:cubicBezTo>
                  <a:pt x="2561016" y="2047990"/>
                  <a:pt x="2561016" y="2047990"/>
                  <a:pt x="2561016" y="2047990"/>
                </a:cubicBezTo>
                <a:cubicBezTo>
                  <a:pt x="2569394" y="2058242"/>
                  <a:pt x="2569394" y="2058242"/>
                  <a:pt x="2569394" y="2058242"/>
                </a:cubicBezTo>
                <a:cubicBezTo>
                  <a:pt x="2570684" y="2052587"/>
                  <a:pt x="2570684" y="2052587"/>
                  <a:pt x="2570684" y="2052587"/>
                </a:cubicBezTo>
                <a:cubicBezTo>
                  <a:pt x="2567607" y="2039979"/>
                  <a:pt x="2567607" y="2039979"/>
                  <a:pt x="2567607" y="2039979"/>
                </a:cubicBezTo>
                <a:cubicBezTo>
                  <a:pt x="2558295" y="2039035"/>
                  <a:pt x="2558295" y="2039035"/>
                  <a:pt x="2558295" y="2039035"/>
                </a:cubicBezTo>
                <a:cubicBezTo>
                  <a:pt x="2560875" y="2027725"/>
                  <a:pt x="2560875" y="2027725"/>
                  <a:pt x="2560875" y="2027725"/>
                </a:cubicBezTo>
                <a:cubicBezTo>
                  <a:pt x="2563813" y="2020068"/>
                  <a:pt x="2563813" y="2020068"/>
                  <a:pt x="2563813" y="2020068"/>
                </a:cubicBezTo>
                <a:cubicBezTo>
                  <a:pt x="2568476" y="1973530"/>
                  <a:pt x="2568476" y="1973530"/>
                  <a:pt x="2568476" y="1973530"/>
                </a:cubicBezTo>
                <a:cubicBezTo>
                  <a:pt x="2567761" y="1966226"/>
                  <a:pt x="2567761" y="1966226"/>
                  <a:pt x="2567761" y="1966226"/>
                </a:cubicBezTo>
                <a:cubicBezTo>
                  <a:pt x="2561527" y="1977888"/>
                  <a:pt x="2561527" y="1977888"/>
                  <a:pt x="2561527" y="1977888"/>
                </a:cubicBezTo>
                <a:cubicBezTo>
                  <a:pt x="2555435" y="2009815"/>
                  <a:pt x="2555435" y="2009815"/>
                  <a:pt x="2555435" y="2009815"/>
                </a:cubicBezTo>
                <a:cubicBezTo>
                  <a:pt x="2557798" y="2015118"/>
                  <a:pt x="2557798" y="2015118"/>
                  <a:pt x="2557798" y="2015118"/>
                </a:cubicBezTo>
                <a:cubicBezTo>
                  <a:pt x="2553927" y="2032083"/>
                  <a:pt x="2553927" y="2032083"/>
                  <a:pt x="2553927" y="2032083"/>
                </a:cubicBezTo>
                <a:cubicBezTo>
                  <a:pt x="2545689" y="2042096"/>
                  <a:pt x="2545689" y="2042096"/>
                  <a:pt x="2545689" y="2042096"/>
                </a:cubicBezTo>
                <a:cubicBezTo>
                  <a:pt x="2544181" y="2064363"/>
                  <a:pt x="2544181" y="2064363"/>
                  <a:pt x="2544181" y="2064363"/>
                </a:cubicBezTo>
                <a:cubicBezTo>
                  <a:pt x="2537591" y="2072373"/>
                  <a:pt x="2537591" y="2072373"/>
                  <a:pt x="2537591" y="2072373"/>
                </a:cubicBezTo>
                <a:cubicBezTo>
                  <a:pt x="2543964" y="2080975"/>
                  <a:pt x="2543964" y="2080975"/>
                  <a:pt x="2543964" y="2080975"/>
                </a:cubicBezTo>
                <a:cubicBezTo>
                  <a:pt x="2536799" y="2101946"/>
                  <a:pt x="2536799" y="2101946"/>
                  <a:pt x="2536799" y="2101946"/>
                </a:cubicBezTo>
                <a:cubicBezTo>
                  <a:pt x="2536224" y="2114905"/>
                  <a:pt x="2536224" y="2114905"/>
                  <a:pt x="2536224" y="2114905"/>
                </a:cubicBezTo>
                <a:cubicBezTo>
                  <a:pt x="2538229" y="2116555"/>
                  <a:pt x="2538089" y="2096291"/>
                  <a:pt x="2538586" y="2120208"/>
                </a:cubicBezTo>
                <a:cubicBezTo>
                  <a:pt x="2529633" y="2122915"/>
                  <a:pt x="2529633" y="2122915"/>
                  <a:pt x="2529633" y="2122915"/>
                </a:cubicBezTo>
                <a:cubicBezTo>
                  <a:pt x="2530348" y="2130220"/>
                  <a:pt x="2530348" y="2130220"/>
                  <a:pt x="2530348" y="2130220"/>
                </a:cubicBezTo>
                <a:cubicBezTo>
                  <a:pt x="2537297" y="2125862"/>
                  <a:pt x="2537297" y="2125862"/>
                  <a:pt x="2537297" y="2125862"/>
                </a:cubicBezTo>
                <a:cubicBezTo>
                  <a:pt x="2538011" y="2133168"/>
                  <a:pt x="2538011" y="2133168"/>
                  <a:pt x="2538011" y="2133168"/>
                </a:cubicBezTo>
                <a:cubicBezTo>
                  <a:pt x="2532354" y="2131870"/>
                  <a:pt x="2532354" y="2131870"/>
                  <a:pt x="2532354" y="2131870"/>
                </a:cubicBezTo>
                <a:cubicBezTo>
                  <a:pt x="2528126" y="2145183"/>
                  <a:pt x="2528126" y="2145183"/>
                  <a:pt x="2528126" y="2145183"/>
                </a:cubicBezTo>
                <a:cubicBezTo>
                  <a:pt x="2531204" y="2157790"/>
                  <a:pt x="2531204" y="2157790"/>
                  <a:pt x="2531204" y="2157790"/>
                </a:cubicBezTo>
                <a:cubicBezTo>
                  <a:pt x="2526261" y="2163798"/>
                  <a:pt x="2526261" y="2163798"/>
                  <a:pt x="2526261" y="2163798"/>
                </a:cubicBezTo>
                <a:cubicBezTo>
                  <a:pt x="2530986" y="2174402"/>
                  <a:pt x="2530986" y="2174402"/>
                  <a:pt x="2530986" y="2174402"/>
                </a:cubicBezTo>
                <a:cubicBezTo>
                  <a:pt x="2524753" y="2186065"/>
                  <a:pt x="2524753" y="2186065"/>
                  <a:pt x="2524753" y="2186065"/>
                </a:cubicBezTo>
                <a:cubicBezTo>
                  <a:pt x="2529122" y="2193017"/>
                  <a:pt x="2529122" y="2193017"/>
                  <a:pt x="2529122" y="2193017"/>
                </a:cubicBezTo>
                <a:cubicBezTo>
                  <a:pt x="2521956" y="2213987"/>
                  <a:pt x="2521956" y="2213987"/>
                  <a:pt x="2521956" y="2213987"/>
                </a:cubicBezTo>
                <a:lnTo>
                  <a:pt x="2522029" y="2224625"/>
                </a:lnTo>
                <a:lnTo>
                  <a:pt x="2520778" y="2226084"/>
                </a:lnTo>
                <a:cubicBezTo>
                  <a:pt x="2520315" y="2229009"/>
                  <a:pt x="2519858" y="2234929"/>
                  <a:pt x="2519516" y="2245562"/>
                </a:cubicBezTo>
                <a:cubicBezTo>
                  <a:pt x="2515148" y="2238610"/>
                  <a:pt x="2515148" y="2238610"/>
                  <a:pt x="2515148" y="2238610"/>
                </a:cubicBezTo>
                <a:cubicBezTo>
                  <a:pt x="2511495" y="2238963"/>
                  <a:pt x="2511495" y="2238963"/>
                  <a:pt x="2511495" y="2238963"/>
                </a:cubicBezTo>
                <a:cubicBezTo>
                  <a:pt x="2513858" y="2244265"/>
                  <a:pt x="2513858" y="2244265"/>
                  <a:pt x="2513858" y="2244265"/>
                </a:cubicBezTo>
                <a:cubicBezTo>
                  <a:pt x="2501609" y="2250978"/>
                  <a:pt x="2501609" y="2250978"/>
                  <a:pt x="2501609" y="2250978"/>
                </a:cubicBezTo>
                <a:cubicBezTo>
                  <a:pt x="2509630" y="2257578"/>
                  <a:pt x="2509630" y="2257578"/>
                  <a:pt x="2509630" y="2257578"/>
                </a:cubicBezTo>
                <a:cubicBezTo>
                  <a:pt x="2516936" y="2256872"/>
                  <a:pt x="2516936" y="2256872"/>
                  <a:pt x="2516936" y="2256872"/>
                </a:cubicBezTo>
                <a:lnTo>
                  <a:pt x="2517886" y="2254227"/>
                </a:lnTo>
                <a:lnTo>
                  <a:pt x="2517651" y="2264177"/>
                </a:lnTo>
                <a:cubicBezTo>
                  <a:pt x="2517216" y="2297402"/>
                  <a:pt x="2517216" y="2297402"/>
                  <a:pt x="2517216" y="2297402"/>
                </a:cubicBezTo>
                <a:cubicBezTo>
                  <a:pt x="2512631" y="2307062"/>
                  <a:pt x="2512631" y="2307062"/>
                  <a:pt x="2512631" y="2307062"/>
                </a:cubicBezTo>
                <a:cubicBezTo>
                  <a:pt x="2515709" y="2319669"/>
                  <a:pt x="2515709" y="2319669"/>
                  <a:pt x="2515709" y="2319669"/>
                </a:cubicBezTo>
                <a:cubicBezTo>
                  <a:pt x="2510766" y="2325677"/>
                  <a:pt x="2510766" y="2325677"/>
                  <a:pt x="2510766" y="2325677"/>
                </a:cubicBezTo>
                <a:cubicBezTo>
                  <a:pt x="2514776" y="2328976"/>
                  <a:pt x="2514776" y="2328976"/>
                  <a:pt x="2514776" y="2328976"/>
                </a:cubicBezTo>
                <a:cubicBezTo>
                  <a:pt x="2523155" y="2339228"/>
                  <a:pt x="2495222" y="2336395"/>
                  <a:pt x="2511264" y="2349594"/>
                </a:cubicBezTo>
                <a:cubicBezTo>
                  <a:pt x="2515632" y="2356546"/>
                  <a:pt x="2515632" y="2356546"/>
                  <a:pt x="2515632" y="2356546"/>
                </a:cubicBezTo>
                <a:lnTo>
                  <a:pt x="2512130" y="2360801"/>
                </a:lnTo>
                <a:cubicBezTo>
                  <a:pt x="2511423" y="2360639"/>
                  <a:pt x="2509507" y="2359903"/>
                  <a:pt x="2510331" y="2358902"/>
                </a:cubicBezTo>
                <a:lnTo>
                  <a:pt x="2510471" y="2360330"/>
                </a:lnTo>
                <a:lnTo>
                  <a:pt x="2506678" y="2359254"/>
                </a:lnTo>
                <a:cubicBezTo>
                  <a:pt x="2507393" y="2366559"/>
                  <a:pt x="2507393" y="2366559"/>
                  <a:pt x="2507393" y="2366559"/>
                </a:cubicBezTo>
                <a:cubicBezTo>
                  <a:pt x="2511046" y="2366206"/>
                  <a:pt x="2511046" y="2366206"/>
                  <a:pt x="2511046" y="2366206"/>
                </a:cubicBezTo>
                <a:cubicBezTo>
                  <a:pt x="2511902" y="2393776"/>
                  <a:pt x="2511902" y="2393776"/>
                  <a:pt x="2511902" y="2393776"/>
                </a:cubicBezTo>
                <a:cubicBezTo>
                  <a:pt x="2508964" y="2401434"/>
                  <a:pt x="2508964" y="2401434"/>
                  <a:pt x="2508964" y="2401434"/>
                </a:cubicBezTo>
                <a:cubicBezTo>
                  <a:pt x="2511684" y="2410388"/>
                  <a:pt x="2511684" y="2410388"/>
                  <a:pt x="2511684" y="2410388"/>
                </a:cubicBezTo>
                <a:cubicBezTo>
                  <a:pt x="2506384" y="2412743"/>
                  <a:pt x="2511467" y="2427000"/>
                  <a:pt x="2500150" y="2424406"/>
                </a:cubicBezTo>
                <a:cubicBezTo>
                  <a:pt x="2512182" y="2434305"/>
                  <a:pt x="2512182" y="2434305"/>
                  <a:pt x="2512182" y="2434305"/>
                </a:cubicBezTo>
                <a:cubicBezTo>
                  <a:pt x="2516550" y="2441258"/>
                  <a:pt x="2498861" y="2430061"/>
                  <a:pt x="2508312" y="2451270"/>
                </a:cubicBezTo>
                <a:cubicBezTo>
                  <a:pt x="2505017" y="2455276"/>
                  <a:pt x="2505017" y="2455276"/>
                  <a:pt x="2505017" y="2455276"/>
                </a:cubicBezTo>
                <a:cubicBezTo>
                  <a:pt x="2503012" y="2453626"/>
                  <a:pt x="2503012" y="2453626"/>
                  <a:pt x="2503012" y="2453626"/>
                </a:cubicBezTo>
                <a:cubicBezTo>
                  <a:pt x="2501721" y="2459281"/>
                  <a:pt x="2501721" y="2459281"/>
                  <a:pt x="2501721" y="2459281"/>
                </a:cubicBezTo>
                <a:cubicBezTo>
                  <a:pt x="2509027" y="2458575"/>
                  <a:pt x="2509027" y="2458575"/>
                  <a:pt x="2509027" y="2458575"/>
                </a:cubicBezTo>
                <a:cubicBezTo>
                  <a:pt x="2513038" y="2461875"/>
                  <a:pt x="2513038" y="2461875"/>
                  <a:pt x="2513038" y="2461875"/>
                </a:cubicBezTo>
                <a:cubicBezTo>
                  <a:pt x="2506805" y="2473537"/>
                  <a:pt x="2506805" y="2473537"/>
                  <a:pt x="2506805" y="2473537"/>
                </a:cubicBezTo>
                <a:cubicBezTo>
                  <a:pt x="2510815" y="2476837"/>
                  <a:pt x="2510815" y="2476837"/>
                  <a:pt x="2510815" y="2476837"/>
                </a:cubicBezTo>
                <a:cubicBezTo>
                  <a:pt x="2498566" y="2483551"/>
                  <a:pt x="2498566" y="2483551"/>
                  <a:pt x="2498566" y="2483551"/>
                </a:cubicBezTo>
                <a:cubicBezTo>
                  <a:pt x="2498924" y="2487203"/>
                  <a:pt x="2497493" y="2472593"/>
                  <a:pt x="2497276" y="2489205"/>
                </a:cubicBezTo>
                <a:cubicBezTo>
                  <a:pt x="2508235" y="2488147"/>
                  <a:pt x="2508235" y="2488147"/>
                  <a:pt x="2508235" y="2488147"/>
                </a:cubicBezTo>
                <a:cubicBezTo>
                  <a:pt x="2503432" y="2514420"/>
                  <a:pt x="2503432" y="2514420"/>
                  <a:pt x="2503432" y="2514420"/>
                </a:cubicBezTo>
                <a:cubicBezTo>
                  <a:pt x="2511453" y="2521020"/>
                  <a:pt x="2511453" y="2521020"/>
                  <a:pt x="2511453" y="2521020"/>
                </a:cubicBezTo>
                <a:cubicBezTo>
                  <a:pt x="2505578" y="2536335"/>
                  <a:pt x="2505578" y="2536335"/>
                  <a:pt x="2505578" y="2536335"/>
                </a:cubicBezTo>
                <a:cubicBezTo>
                  <a:pt x="2509946" y="2543287"/>
                  <a:pt x="2509946" y="2543287"/>
                  <a:pt x="2509946" y="2543287"/>
                </a:cubicBezTo>
                <a:cubicBezTo>
                  <a:pt x="2506076" y="2560252"/>
                  <a:pt x="2506076" y="2560252"/>
                  <a:pt x="2506076" y="2560252"/>
                </a:cubicBezTo>
                <a:cubicBezTo>
                  <a:pt x="2492537" y="2572620"/>
                  <a:pt x="2492537" y="2572620"/>
                  <a:pt x="2492537" y="2572620"/>
                </a:cubicBezTo>
                <a:cubicBezTo>
                  <a:pt x="2490889" y="2574622"/>
                  <a:pt x="2490889" y="2574622"/>
                  <a:pt x="2490889" y="2574622"/>
                </a:cubicBezTo>
                <a:cubicBezTo>
                  <a:pt x="2486521" y="2567670"/>
                  <a:pt x="2486521" y="2567670"/>
                  <a:pt x="2486521" y="2567670"/>
                </a:cubicBezTo>
                <a:cubicBezTo>
                  <a:pt x="2495117" y="2561310"/>
                  <a:pt x="2495117" y="2561310"/>
                  <a:pt x="2495117" y="2561310"/>
                </a:cubicBezTo>
                <a:cubicBezTo>
                  <a:pt x="2496049" y="2552002"/>
                  <a:pt x="2496049" y="2552002"/>
                  <a:pt x="2496049" y="2552002"/>
                </a:cubicBezTo>
                <a:cubicBezTo>
                  <a:pt x="2480722" y="2546108"/>
                  <a:pt x="2501708" y="2553300"/>
                  <a:pt x="2482511" y="2564370"/>
                </a:cubicBezTo>
                <a:cubicBezTo>
                  <a:pt x="2480505" y="2562720"/>
                  <a:pt x="2480505" y="2562720"/>
                  <a:pt x="2480505" y="2562720"/>
                </a:cubicBezTo>
                <a:cubicBezTo>
                  <a:pt x="2476852" y="2563073"/>
                  <a:pt x="2476852" y="2563073"/>
                  <a:pt x="2476852" y="2563073"/>
                </a:cubicBezTo>
                <a:cubicBezTo>
                  <a:pt x="2475204" y="2565076"/>
                  <a:pt x="2455292" y="2568842"/>
                  <a:pt x="2479573" y="2572028"/>
                </a:cubicBezTo>
                <a:cubicBezTo>
                  <a:pt x="2471334" y="2582041"/>
                  <a:pt x="2471334" y="2582041"/>
                  <a:pt x="2471334" y="2582041"/>
                </a:cubicBezTo>
                <a:cubicBezTo>
                  <a:pt x="2472624" y="2576386"/>
                  <a:pt x="2472624" y="2576386"/>
                  <a:pt x="2472624" y="2576386"/>
                </a:cubicBezTo>
                <a:cubicBezTo>
                  <a:pt x="2466251" y="2567784"/>
                  <a:pt x="2466251" y="2567784"/>
                  <a:pt x="2466251" y="2567784"/>
                </a:cubicBezTo>
                <a:cubicBezTo>
                  <a:pt x="2467899" y="2565781"/>
                  <a:pt x="2460951" y="2570139"/>
                  <a:pt x="2469546" y="2563779"/>
                </a:cubicBezTo>
                <a:cubicBezTo>
                  <a:pt x="2469189" y="2560126"/>
                  <a:pt x="2469189" y="2560126"/>
                  <a:pt x="2469189" y="2560126"/>
                </a:cubicBezTo>
                <a:cubicBezTo>
                  <a:pt x="2461525" y="2557179"/>
                  <a:pt x="2461525" y="2557179"/>
                  <a:pt x="2461525" y="2557179"/>
                </a:cubicBezTo>
                <a:cubicBezTo>
                  <a:pt x="2455510" y="2552229"/>
                  <a:pt x="2455510" y="2552229"/>
                  <a:pt x="2455510" y="2552229"/>
                </a:cubicBezTo>
                <a:cubicBezTo>
                  <a:pt x="2457157" y="2550227"/>
                  <a:pt x="2457157" y="2550227"/>
                  <a:pt x="2457157" y="2550227"/>
                </a:cubicBezTo>
                <a:cubicBezTo>
                  <a:pt x="2451142" y="2545277"/>
                  <a:pt x="2451142" y="2545277"/>
                  <a:pt x="2451142" y="2545277"/>
                </a:cubicBezTo>
                <a:lnTo>
                  <a:pt x="2446487" y="2545726"/>
                </a:lnTo>
                <a:lnTo>
                  <a:pt x="2446575" y="2545718"/>
                </a:lnTo>
                <a:cubicBezTo>
                  <a:pt x="2447489" y="2545630"/>
                  <a:pt x="2447489" y="2545630"/>
                  <a:pt x="2447489" y="2545630"/>
                </a:cubicBezTo>
                <a:cubicBezTo>
                  <a:pt x="2451359" y="2528665"/>
                  <a:pt x="2451359" y="2528665"/>
                  <a:pt x="2451359" y="2528665"/>
                </a:cubicBezTo>
                <a:cubicBezTo>
                  <a:pt x="2456302" y="2522657"/>
                  <a:pt x="2456302" y="2522657"/>
                  <a:pt x="2456302" y="2522657"/>
                </a:cubicBezTo>
                <a:cubicBezTo>
                  <a:pt x="2448281" y="2516058"/>
                  <a:pt x="2448281" y="2516058"/>
                  <a:pt x="2448281" y="2516058"/>
                </a:cubicBezTo>
                <a:cubicBezTo>
                  <a:pt x="2452866" y="2506397"/>
                  <a:pt x="2452866" y="2506397"/>
                  <a:pt x="2452866" y="2506397"/>
                </a:cubicBezTo>
                <a:cubicBezTo>
                  <a:pt x="2452151" y="2499093"/>
                  <a:pt x="2452151" y="2499093"/>
                  <a:pt x="2452151" y="2499093"/>
                </a:cubicBezTo>
                <a:cubicBezTo>
                  <a:pt x="2460032" y="2485427"/>
                  <a:pt x="2460032" y="2485427"/>
                  <a:pt x="2460032" y="2485427"/>
                </a:cubicBezTo>
                <a:cubicBezTo>
                  <a:pt x="2456021" y="2482128"/>
                  <a:pt x="2456021" y="2482128"/>
                  <a:pt x="2456021" y="2482128"/>
                </a:cubicBezTo>
                <a:cubicBezTo>
                  <a:pt x="2460824" y="2455855"/>
                  <a:pt x="2460824" y="2455855"/>
                  <a:pt x="2460824" y="2455855"/>
                </a:cubicBezTo>
                <a:lnTo>
                  <a:pt x="2463326" y="2461470"/>
                </a:lnTo>
                <a:lnTo>
                  <a:pt x="2461907" y="2462203"/>
                </a:lnTo>
                <a:cubicBezTo>
                  <a:pt x="2460810" y="2462770"/>
                  <a:pt x="2460512" y="2463259"/>
                  <a:pt x="2462212" y="2463556"/>
                </a:cubicBezTo>
                <a:lnTo>
                  <a:pt x="2463837" y="2463582"/>
                </a:lnTo>
                <a:lnTo>
                  <a:pt x="2463043" y="2464397"/>
                </a:lnTo>
                <a:cubicBezTo>
                  <a:pt x="2463222" y="2466224"/>
                  <a:pt x="2464726" y="2467461"/>
                  <a:pt x="2465550" y="2466460"/>
                </a:cubicBezTo>
                <a:cubicBezTo>
                  <a:pt x="2465550" y="2466460"/>
                  <a:pt x="2465550" y="2466460"/>
                  <a:pt x="2464959" y="2465134"/>
                </a:cubicBezTo>
                <a:lnTo>
                  <a:pt x="2464270" y="2463589"/>
                </a:lnTo>
                <a:lnTo>
                  <a:pt x="2474503" y="2463752"/>
                </a:lnTo>
                <a:cubicBezTo>
                  <a:pt x="2478731" y="2450439"/>
                  <a:pt x="2478731" y="2450439"/>
                  <a:pt x="2478731" y="2450439"/>
                </a:cubicBezTo>
                <a:cubicBezTo>
                  <a:pt x="2478374" y="2446787"/>
                  <a:pt x="2478374" y="2446787"/>
                  <a:pt x="2478374" y="2446787"/>
                </a:cubicBezTo>
                <a:cubicBezTo>
                  <a:pt x="2466482" y="2457153"/>
                  <a:pt x="2466482" y="2457153"/>
                  <a:pt x="2466482" y="2457153"/>
                </a:cubicBezTo>
                <a:cubicBezTo>
                  <a:pt x="2463047" y="2440893"/>
                  <a:pt x="2463047" y="2440893"/>
                  <a:pt x="2463047" y="2440893"/>
                </a:cubicBezTo>
                <a:cubicBezTo>
                  <a:pt x="2459036" y="2437593"/>
                  <a:pt x="2459036" y="2437593"/>
                  <a:pt x="2459036" y="2437593"/>
                </a:cubicBezTo>
                <a:cubicBezTo>
                  <a:pt x="2454451" y="2447253"/>
                  <a:pt x="2454451" y="2447253"/>
                  <a:pt x="2454451" y="2447253"/>
                </a:cubicBezTo>
                <a:cubicBezTo>
                  <a:pt x="2453378" y="2436296"/>
                  <a:pt x="2453378" y="2436296"/>
                  <a:pt x="2453378" y="2436296"/>
                </a:cubicBezTo>
                <a:cubicBezTo>
                  <a:pt x="2457963" y="2426636"/>
                  <a:pt x="2457963" y="2426636"/>
                  <a:pt x="2457963" y="2426636"/>
                </a:cubicBezTo>
                <a:cubicBezTo>
                  <a:pt x="2470212" y="2419923"/>
                  <a:pt x="2470212" y="2419923"/>
                  <a:pt x="2470212" y="2419923"/>
                </a:cubicBezTo>
                <a:cubicBezTo>
                  <a:pt x="2470927" y="2427228"/>
                  <a:pt x="2470927" y="2427228"/>
                  <a:pt x="2470927" y="2427228"/>
                </a:cubicBezTo>
                <a:cubicBezTo>
                  <a:pt x="2471643" y="2434532"/>
                  <a:pt x="2471643" y="2434532"/>
                  <a:pt x="2471643" y="2434532"/>
                </a:cubicBezTo>
                <a:cubicBezTo>
                  <a:pt x="2474938" y="2430527"/>
                  <a:pt x="2474938" y="2430527"/>
                  <a:pt x="2474938" y="2430527"/>
                </a:cubicBezTo>
                <a:cubicBezTo>
                  <a:pt x="2477378" y="2398952"/>
                  <a:pt x="2477378" y="2398952"/>
                  <a:pt x="2477378" y="2398952"/>
                </a:cubicBezTo>
                <a:cubicBezTo>
                  <a:pt x="2480673" y="2394948"/>
                  <a:pt x="2463264" y="2424280"/>
                  <a:pt x="2479958" y="2387642"/>
                </a:cubicBezTo>
                <a:cubicBezTo>
                  <a:pt x="2475807" y="2364078"/>
                  <a:pt x="2475807" y="2364078"/>
                  <a:pt x="2475807" y="2364078"/>
                </a:cubicBezTo>
                <a:cubicBezTo>
                  <a:pt x="2481185" y="2324846"/>
                  <a:pt x="2481185" y="2324846"/>
                  <a:pt x="2481185" y="2324846"/>
                </a:cubicBezTo>
                <a:cubicBezTo>
                  <a:pt x="2480827" y="2321193"/>
                  <a:pt x="2480827" y="2321193"/>
                  <a:pt x="2480827" y="2321193"/>
                </a:cubicBezTo>
                <a:cubicBezTo>
                  <a:pt x="2481185" y="2324846"/>
                  <a:pt x="2477175" y="2321546"/>
                  <a:pt x="2477532" y="2325198"/>
                </a:cubicBezTo>
                <a:cubicBezTo>
                  <a:pt x="2481837" y="2275009"/>
                  <a:pt x="2481837" y="2275009"/>
                  <a:pt x="2481837" y="2275009"/>
                </a:cubicBezTo>
                <a:cubicBezTo>
                  <a:pt x="2483127" y="2269354"/>
                  <a:pt x="2483127" y="2269354"/>
                  <a:pt x="2483127" y="2269354"/>
                </a:cubicBezTo>
                <a:lnTo>
                  <a:pt x="2477652" y="2266751"/>
                </a:lnTo>
                <a:lnTo>
                  <a:pt x="2477568" y="2264360"/>
                </a:lnTo>
                <a:cubicBezTo>
                  <a:pt x="2477000" y="2263263"/>
                  <a:pt x="2476178" y="2263111"/>
                  <a:pt x="2475118" y="2265230"/>
                </a:cubicBezTo>
                <a:lnTo>
                  <a:pt x="2475043" y="2265511"/>
                </a:lnTo>
                <a:lnTo>
                  <a:pt x="2474666" y="2265332"/>
                </a:lnTo>
                <a:lnTo>
                  <a:pt x="2474395" y="2265202"/>
                </a:lnTo>
                <a:lnTo>
                  <a:pt x="2475161" y="2260963"/>
                </a:lnTo>
                <a:cubicBezTo>
                  <a:pt x="2475219" y="2258019"/>
                  <a:pt x="2472223" y="2266258"/>
                  <a:pt x="2473458" y="2264757"/>
                </a:cubicBezTo>
                <a:lnTo>
                  <a:pt x="2474395" y="2265202"/>
                </a:lnTo>
                <a:lnTo>
                  <a:pt x="2473816" y="2268409"/>
                </a:lnTo>
                <a:lnTo>
                  <a:pt x="2474185" y="2268713"/>
                </a:lnTo>
                <a:lnTo>
                  <a:pt x="2471236" y="2279719"/>
                </a:lnTo>
                <a:cubicBezTo>
                  <a:pt x="2475246" y="2283019"/>
                  <a:pt x="2475246" y="2283019"/>
                  <a:pt x="2475246" y="2283019"/>
                </a:cubicBezTo>
                <a:cubicBezTo>
                  <a:pt x="2468438" y="2307642"/>
                  <a:pt x="2468438" y="2307642"/>
                  <a:pt x="2468438" y="2307642"/>
                </a:cubicBezTo>
                <a:cubicBezTo>
                  <a:pt x="2474594" y="2332856"/>
                  <a:pt x="2474594" y="2332856"/>
                  <a:pt x="2474594" y="2332856"/>
                </a:cubicBezTo>
                <a:cubicBezTo>
                  <a:pt x="2470864" y="2370086"/>
                  <a:pt x="2470864" y="2370086"/>
                  <a:pt x="2470864" y="2370086"/>
                </a:cubicBezTo>
                <a:cubicBezTo>
                  <a:pt x="2472512" y="2368083"/>
                  <a:pt x="2472512" y="2368083"/>
                  <a:pt x="2472512" y="2368083"/>
                </a:cubicBezTo>
                <a:cubicBezTo>
                  <a:pt x="2468641" y="2385048"/>
                  <a:pt x="2468641" y="2385048"/>
                  <a:pt x="2468641" y="2385048"/>
                </a:cubicBezTo>
                <a:cubicBezTo>
                  <a:pt x="2467927" y="2377743"/>
                  <a:pt x="2467927" y="2377743"/>
                  <a:pt x="2467927" y="2377743"/>
                </a:cubicBezTo>
                <a:cubicBezTo>
                  <a:pt x="2458973" y="2380451"/>
                  <a:pt x="2458973" y="2380451"/>
                  <a:pt x="2458973" y="2380451"/>
                </a:cubicBezTo>
                <a:cubicBezTo>
                  <a:pt x="2454030" y="2386459"/>
                  <a:pt x="2454030" y="2386459"/>
                  <a:pt x="2454030" y="2386459"/>
                </a:cubicBezTo>
                <a:cubicBezTo>
                  <a:pt x="2464491" y="2361484"/>
                  <a:pt x="2464491" y="2361484"/>
                  <a:pt x="2464491" y="2361484"/>
                </a:cubicBezTo>
                <a:cubicBezTo>
                  <a:pt x="2460481" y="2358184"/>
                  <a:pt x="2460481" y="2358184"/>
                  <a:pt x="2460481" y="2358184"/>
                </a:cubicBezTo>
                <a:lnTo>
                  <a:pt x="2459315" y="2358263"/>
                </a:lnTo>
                <a:lnTo>
                  <a:pt x="2463776" y="2354179"/>
                </a:lnTo>
                <a:cubicBezTo>
                  <a:pt x="2471299" y="2336861"/>
                  <a:pt x="2471299" y="2336861"/>
                  <a:pt x="2471299" y="2336861"/>
                </a:cubicBezTo>
                <a:cubicBezTo>
                  <a:pt x="2462703" y="2343222"/>
                  <a:pt x="2462703" y="2343222"/>
                  <a:pt x="2462703" y="2343222"/>
                </a:cubicBezTo>
                <a:lnTo>
                  <a:pt x="2462250" y="2342668"/>
                </a:lnTo>
                <a:lnTo>
                  <a:pt x="2463993" y="2337566"/>
                </a:lnTo>
                <a:lnTo>
                  <a:pt x="2460640" y="2340630"/>
                </a:lnTo>
                <a:lnTo>
                  <a:pt x="2460459" y="2340377"/>
                </a:lnTo>
                <a:lnTo>
                  <a:pt x="2460760" y="2340154"/>
                </a:lnTo>
                <a:cubicBezTo>
                  <a:pt x="2461858" y="2338118"/>
                  <a:pt x="2463223" y="2334415"/>
                  <a:pt x="2464925" y="2328259"/>
                </a:cubicBezTo>
                <a:cubicBezTo>
                  <a:pt x="2466573" y="2326256"/>
                  <a:pt x="2466573" y="2326256"/>
                  <a:pt x="2466573" y="2326256"/>
                </a:cubicBezTo>
                <a:cubicBezTo>
                  <a:pt x="2457620" y="2328964"/>
                  <a:pt x="2457620" y="2328964"/>
                  <a:pt x="2457620" y="2328964"/>
                </a:cubicBezTo>
                <a:cubicBezTo>
                  <a:pt x="2465858" y="2318952"/>
                  <a:pt x="2465858" y="2318952"/>
                  <a:pt x="2465858" y="2318952"/>
                </a:cubicBezTo>
                <a:cubicBezTo>
                  <a:pt x="2465360" y="2295034"/>
                  <a:pt x="2465360" y="2295034"/>
                  <a:pt x="2465360" y="2295034"/>
                </a:cubicBezTo>
                <a:cubicBezTo>
                  <a:pt x="2463355" y="2293384"/>
                  <a:pt x="2463355" y="2293384"/>
                  <a:pt x="2463355" y="2293384"/>
                </a:cubicBezTo>
                <a:cubicBezTo>
                  <a:pt x="2465003" y="2291382"/>
                  <a:pt x="2465003" y="2291382"/>
                  <a:pt x="2465003" y="2291382"/>
                </a:cubicBezTo>
                <a:cubicBezTo>
                  <a:pt x="2466293" y="2285727"/>
                  <a:pt x="2476536" y="2277364"/>
                  <a:pt x="2463572" y="2276772"/>
                </a:cubicBezTo>
                <a:cubicBezTo>
                  <a:pt x="2464505" y="2267465"/>
                  <a:pt x="2464505" y="2267465"/>
                  <a:pt x="2464505" y="2267465"/>
                </a:cubicBezTo>
                <a:cubicBezTo>
                  <a:pt x="2460494" y="2264165"/>
                  <a:pt x="2460494" y="2264165"/>
                  <a:pt x="2460494" y="2264165"/>
                </a:cubicBezTo>
                <a:cubicBezTo>
                  <a:pt x="2465437" y="2258157"/>
                  <a:pt x="2465437" y="2258157"/>
                  <a:pt x="2465437" y="2258157"/>
                </a:cubicBezTo>
                <a:cubicBezTo>
                  <a:pt x="2463432" y="2256508"/>
                  <a:pt x="2463432" y="2256508"/>
                  <a:pt x="2463432" y="2256508"/>
                </a:cubicBezTo>
                <a:cubicBezTo>
                  <a:pt x="2464939" y="2234240"/>
                  <a:pt x="2464939" y="2234240"/>
                  <a:pt x="2464939" y="2234240"/>
                </a:cubicBezTo>
                <a:cubicBezTo>
                  <a:pt x="2460571" y="2227288"/>
                  <a:pt x="2460571" y="2227288"/>
                  <a:pt x="2460571" y="2227288"/>
                </a:cubicBezTo>
                <a:cubicBezTo>
                  <a:pt x="2465732" y="2204668"/>
                  <a:pt x="2465732" y="2204668"/>
                  <a:pt x="2465732" y="2204668"/>
                </a:cubicBezTo>
                <a:cubicBezTo>
                  <a:pt x="2465374" y="2201015"/>
                  <a:pt x="2465374" y="2201015"/>
                  <a:pt x="2465374" y="2201015"/>
                </a:cubicBezTo>
                <a:cubicBezTo>
                  <a:pt x="2460074" y="2203371"/>
                  <a:pt x="2460074" y="2203371"/>
                  <a:pt x="2460074" y="2203371"/>
                </a:cubicBezTo>
                <a:cubicBezTo>
                  <a:pt x="2463369" y="2199366"/>
                  <a:pt x="2463369" y="2199366"/>
                  <a:pt x="2463369" y="2199366"/>
                </a:cubicBezTo>
                <a:cubicBezTo>
                  <a:pt x="2467316" y="2145524"/>
                  <a:pt x="2467316" y="2145524"/>
                  <a:pt x="2467316" y="2145524"/>
                </a:cubicBezTo>
                <a:cubicBezTo>
                  <a:pt x="2465886" y="2130914"/>
                  <a:pt x="2465886" y="2130914"/>
                  <a:pt x="2465886" y="2130914"/>
                </a:cubicBezTo>
                <a:cubicBezTo>
                  <a:pt x="2469399" y="2110296"/>
                  <a:pt x="2469399" y="2110296"/>
                  <a:pt x="2469399" y="2110296"/>
                </a:cubicBezTo>
                <a:cubicBezTo>
                  <a:pt x="2468683" y="2102991"/>
                  <a:pt x="2468683" y="2102991"/>
                  <a:pt x="2468683" y="2102991"/>
                </a:cubicBezTo>
                <a:cubicBezTo>
                  <a:pt x="2465031" y="2103344"/>
                  <a:pt x="2465031" y="2103344"/>
                  <a:pt x="2465031" y="2103344"/>
                </a:cubicBezTo>
                <a:cubicBezTo>
                  <a:pt x="2465388" y="2106997"/>
                  <a:pt x="2465388" y="2106997"/>
                  <a:pt x="2465388" y="2106997"/>
                </a:cubicBezTo>
                <a:cubicBezTo>
                  <a:pt x="2461735" y="2107349"/>
                  <a:pt x="2461735" y="2107349"/>
                  <a:pt x="2461735" y="2107349"/>
                </a:cubicBezTo>
                <a:cubicBezTo>
                  <a:pt x="2453062" y="2150587"/>
                  <a:pt x="2453062" y="2150587"/>
                  <a:pt x="2453062" y="2150587"/>
                </a:cubicBezTo>
                <a:cubicBezTo>
                  <a:pt x="2448119" y="2156594"/>
                  <a:pt x="2448119" y="2156594"/>
                  <a:pt x="2448119" y="2156594"/>
                </a:cubicBezTo>
                <a:cubicBezTo>
                  <a:pt x="2442524" y="2212439"/>
                  <a:pt x="2442524" y="2212439"/>
                  <a:pt x="2442524" y="2212439"/>
                </a:cubicBezTo>
                <a:cubicBezTo>
                  <a:pt x="2448540" y="2217389"/>
                  <a:pt x="2431565" y="2213497"/>
                  <a:pt x="2439586" y="2220097"/>
                </a:cubicBezTo>
                <a:cubicBezTo>
                  <a:pt x="2432919" y="2264984"/>
                  <a:pt x="2432919" y="2264984"/>
                  <a:pt x="2432919" y="2264984"/>
                </a:cubicBezTo>
                <a:cubicBezTo>
                  <a:pt x="2429700" y="2232112"/>
                  <a:pt x="2429700" y="2232112"/>
                  <a:pt x="2429700" y="2232112"/>
                </a:cubicBezTo>
                <a:cubicBezTo>
                  <a:pt x="2428628" y="2221154"/>
                  <a:pt x="2428628" y="2221154"/>
                  <a:pt x="2428628" y="2221154"/>
                </a:cubicBezTo>
                <a:cubicBezTo>
                  <a:pt x="2415804" y="2240827"/>
                  <a:pt x="2415804" y="2240827"/>
                  <a:pt x="2415804" y="2240827"/>
                </a:cubicBezTo>
                <a:cubicBezTo>
                  <a:pt x="2416161" y="2244480"/>
                  <a:pt x="2402482" y="2236583"/>
                  <a:pt x="2416877" y="2251785"/>
                </a:cubicBezTo>
                <a:cubicBezTo>
                  <a:pt x="2407923" y="2254493"/>
                  <a:pt x="2407923" y="2254493"/>
                  <a:pt x="2407923" y="2254493"/>
                </a:cubicBezTo>
                <a:cubicBezTo>
                  <a:pt x="2411078" y="2230223"/>
                  <a:pt x="2411078" y="2230223"/>
                  <a:pt x="2411078" y="2230223"/>
                </a:cubicBezTo>
                <a:cubicBezTo>
                  <a:pt x="2409073" y="2228573"/>
                  <a:pt x="2409073" y="2228573"/>
                  <a:pt x="2409073" y="2228573"/>
                </a:cubicBezTo>
                <a:cubicBezTo>
                  <a:pt x="2409648" y="2215613"/>
                  <a:pt x="2409648" y="2215613"/>
                  <a:pt x="2409648" y="2215613"/>
                </a:cubicBezTo>
                <a:cubicBezTo>
                  <a:pt x="2407643" y="2213963"/>
                  <a:pt x="2407643" y="2213963"/>
                  <a:pt x="2407643" y="2213963"/>
                </a:cubicBezTo>
                <a:cubicBezTo>
                  <a:pt x="2411295" y="2213611"/>
                  <a:pt x="2411295" y="2213611"/>
                  <a:pt x="2411295" y="2213611"/>
                </a:cubicBezTo>
                <a:cubicBezTo>
                  <a:pt x="2414591" y="2209605"/>
                  <a:pt x="2414591" y="2209605"/>
                  <a:pt x="2414591" y="2209605"/>
                </a:cubicBezTo>
                <a:cubicBezTo>
                  <a:pt x="2412228" y="2204303"/>
                  <a:pt x="2412228" y="2204303"/>
                  <a:pt x="2412228" y="2204303"/>
                </a:cubicBezTo>
                <a:cubicBezTo>
                  <a:pt x="2410581" y="2206306"/>
                  <a:pt x="2410581" y="2206306"/>
                  <a:pt x="2410581" y="2206306"/>
                </a:cubicBezTo>
                <a:cubicBezTo>
                  <a:pt x="2406570" y="2203006"/>
                  <a:pt x="2406570" y="2203006"/>
                  <a:pt x="2406570" y="2203006"/>
                </a:cubicBezTo>
                <a:cubicBezTo>
                  <a:pt x="2407627" y="2199678"/>
                  <a:pt x="2406830" y="2198603"/>
                  <a:pt x="2405469" y="2198532"/>
                </a:cubicBezTo>
                <a:lnTo>
                  <a:pt x="2400983" y="2200089"/>
                </a:lnTo>
                <a:lnTo>
                  <a:pt x="2412803" y="2191343"/>
                </a:lnTo>
                <a:cubicBezTo>
                  <a:pt x="2408077" y="2180738"/>
                  <a:pt x="2408077" y="2180738"/>
                  <a:pt x="2408077" y="2180738"/>
                </a:cubicBezTo>
                <a:cubicBezTo>
                  <a:pt x="2402419" y="2179441"/>
                  <a:pt x="2402419" y="2179441"/>
                  <a:pt x="2402419" y="2179441"/>
                </a:cubicBezTo>
                <a:cubicBezTo>
                  <a:pt x="2401595" y="2180443"/>
                  <a:pt x="2399446" y="2182033"/>
                  <a:pt x="2398712" y="2183947"/>
                </a:cubicBezTo>
                <a:lnTo>
                  <a:pt x="2402926" y="2189636"/>
                </a:lnTo>
                <a:lnTo>
                  <a:pt x="2402594" y="2189765"/>
                </a:lnTo>
                <a:lnTo>
                  <a:pt x="2401727" y="2192544"/>
                </a:lnTo>
                <a:lnTo>
                  <a:pt x="2400196" y="2194404"/>
                </a:lnTo>
                <a:lnTo>
                  <a:pt x="2396901" y="2198409"/>
                </a:lnTo>
                <a:lnTo>
                  <a:pt x="2399989" y="2198111"/>
                </a:lnTo>
                <a:lnTo>
                  <a:pt x="2397616" y="2205714"/>
                </a:lnTo>
                <a:cubicBezTo>
                  <a:pt x="2390885" y="2193459"/>
                  <a:pt x="2390885" y="2193459"/>
                  <a:pt x="2390885" y="2193459"/>
                </a:cubicBezTo>
                <a:cubicBezTo>
                  <a:pt x="2377347" y="2205828"/>
                  <a:pt x="2377347" y="2205828"/>
                  <a:pt x="2377347" y="2205828"/>
                </a:cubicBezTo>
                <a:cubicBezTo>
                  <a:pt x="2385943" y="2199467"/>
                  <a:pt x="2362020" y="2199933"/>
                  <a:pt x="2383362" y="2210777"/>
                </a:cubicBezTo>
                <a:cubicBezTo>
                  <a:pt x="2388305" y="2204769"/>
                  <a:pt x="2388305" y="2204769"/>
                  <a:pt x="2388305" y="2204769"/>
                </a:cubicBezTo>
                <a:cubicBezTo>
                  <a:pt x="2390668" y="2210072"/>
                  <a:pt x="2386083" y="2219732"/>
                  <a:pt x="2376414" y="2215135"/>
                </a:cubicBezTo>
                <a:cubicBezTo>
                  <a:pt x="2367243" y="2234455"/>
                  <a:pt x="2367243" y="2234455"/>
                  <a:pt x="2367243" y="2234455"/>
                </a:cubicBezTo>
                <a:cubicBezTo>
                  <a:pt x="2373616" y="2243057"/>
                  <a:pt x="2373616" y="2243057"/>
                  <a:pt x="2373616" y="2243057"/>
                </a:cubicBezTo>
                <a:cubicBezTo>
                  <a:pt x="2369606" y="2239757"/>
                  <a:pt x="2369606" y="2239757"/>
                  <a:pt x="2369606" y="2239757"/>
                </a:cubicBezTo>
                <a:cubicBezTo>
                  <a:pt x="2352772" y="2256131"/>
                  <a:pt x="2352772" y="2256131"/>
                  <a:pt x="2352772" y="2256131"/>
                </a:cubicBezTo>
                <a:cubicBezTo>
                  <a:pt x="2355135" y="2261433"/>
                  <a:pt x="2355135" y="2261433"/>
                  <a:pt x="2355135" y="2261433"/>
                </a:cubicBezTo>
                <a:cubicBezTo>
                  <a:pt x="2348544" y="2269443"/>
                  <a:pt x="2348544" y="2269443"/>
                  <a:pt x="2348544" y="2269443"/>
                </a:cubicBezTo>
                <a:cubicBezTo>
                  <a:pt x="2354560" y="2274393"/>
                  <a:pt x="2354560" y="2274393"/>
                  <a:pt x="2354560" y="2274393"/>
                </a:cubicBezTo>
                <a:cubicBezTo>
                  <a:pt x="2355633" y="2285350"/>
                  <a:pt x="2346896" y="2271446"/>
                  <a:pt x="2343601" y="2275451"/>
                </a:cubicBezTo>
                <a:cubicBezTo>
                  <a:pt x="2342311" y="2281106"/>
                  <a:pt x="2342311" y="2281106"/>
                  <a:pt x="2342311" y="2281106"/>
                </a:cubicBezTo>
                <a:cubicBezTo>
                  <a:pt x="2337011" y="2283461"/>
                  <a:pt x="2337011" y="2283461"/>
                  <a:pt x="2337011" y="2283461"/>
                </a:cubicBezTo>
                <a:cubicBezTo>
                  <a:pt x="2339731" y="2292416"/>
                  <a:pt x="2339731" y="2292416"/>
                  <a:pt x="2339731" y="2292416"/>
                </a:cubicBezTo>
                <a:cubicBezTo>
                  <a:pt x="2323611" y="2316094"/>
                  <a:pt x="2323611" y="2316094"/>
                  <a:pt x="2323611" y="2316094"/>
                </a:cubicBezTo>
                <a:cubicBezTo>
                  <a:pt x="2325617" y="2317744"/>
                  <a:pt x="2325617" y="2317744"/>
                  <a:pt x="2325617" y="2317744"/>
                </a:cubicBezTo>
                <a:cubicBezTo>
                  <a:pt x="2318669" y="2322101"/>
                  <a:pt x="2318669" y="2322101"/>
                  <a:pt x="2318669" y="2322101"/>
                </a:cubicBezTo>
                <a:cubicBezTo>
                  <a:pt x="2316088" y="2333412"/>
                  <a:pt x="2316088" y="2333412"/>
                  <a:pt x="2316088" y="2333412"/>
                </a:cubicBezTo>
                <a:cubicBezTo>
                  <a:pt x="2303265" y="2353084"/>
                  <a:pt x="2303265" y="2353084"/>
                  <a:pt x="2303265" y="2353084"/>
                </a:cubicBezTo>
                <a:cubicBezTo>
                  <a:pt x="2303980" y="2360390"/>
                  <a:pt x="2303980" y="2360390"/>
                  <a:pt x="2303980" y="2360390"/>
                </a:cubicBezTo>
                <a:cubicBezTo>
                  <a:pt x="2305627" y="2358387"/>
                  <a:pt x="2302907" y="2349432"/>
                  <a:pt x="2297032" y="2364747"/>
                </a:cubicBezTo>
                <a:cubicBezTo>
                  <a:pt x="2297389" y="2368400"/>
                  <a:pt x="2297389" y="2368400"/>
                  <a:pt x="2297389" y="2368400"/>
                </a:cubicBezTo>
                <a:cubicBezTo>
                  <a:pt x="2293736" y="2368752"/>
                  <a:pt x="2293736" y="2368752"/>
                  <a:pt x="2293736" y="2368752"/>
                </a:cubicBezTo>
                <a:cubicBezTo>
                  <a:pt x="2296316" y="2357442"/>
                  <a:pt x="2296316" y="2357442"/>
                  <a:pt x="2296316" y="2357442"/>
                </a:cubicBezTo>
                <a:cubicBezTo>
                  <a:pt x="2292306" y="2354143"/>
                  <a:pt x="2292306" y="2354143"/>
                  <a:pt x="2292306" y="2354143"/>
                </a:cubicBezTo>
                <a:cubicBezTo>
                  <a:pt x="2284068" y="2364155"/>
                  <a:pt x="2284068" y="2364155"/>
                  <a:pt x="2284068" y="2364155"/>
                </a:cubicBezTo>
                <a:cubicBezTo>
                  <a:pt x="2287146" y="2376762"/>
                  <a:pt x="2287146" y="2376762"/>
                  <a:pt x="2287146" y="2376762"/>
                </a:cubicBezTo>
                <a:cubicBezTo>
                  <a:pt x="2292446" y="2374407"/>
                  <a:pt x="2292446" y="2374407"/>
                  <a:pt x="2292446" y="2374407"/>
                </a:cubicBezTo>
                <a:cubicBezTo>
                  <a:pt x="2280338" y="2401385"/>
                  <a:pt x="2280338" y="2401385"/>
                  <a:pt x="2280338" y="2401385"/>
                </a:cubicBezTo>
                <a:cubicBezTo>
                  <a:pt x="2281053" y="2408690"/>
                  <a:pt x="2281053" y="2408690"/>
                  <a:pt x="2281053" y="2408690"/>
                </a:cubicBezTo>
                <a:cubicBezTo>
                  <a:pt x="2275752" y="2411045"/>
                  <a:pt x="2275752" y="2411045"/>
                  <a:pt x="2275752" y="2411045"/>
                </a:cubicBezTo>
                <a:cubicBezTo>
                  <a:pt x="2268446" y="2411750"/>
                  <a:pt x="2271167" y="2420705"/>
                  <a:pt x="2265866" y="2423060"/>
                </a:cubicBezTo>
                <a:cubicBezTo>
                  <a:pt x="2263861" y="2421410"/>
                  <a:pt x="2264576" y="2428716"/>
                  <a:pt x="2263861" y="2421410"/>
                </a:cubicBezTo>
                <a:cubicBezTo>
                  <a:pt x="2263861" y="2421410"/>
                  <a:pt x="2262213" y="2423413"/>
                  <a:pt x="2262213" y="2423413"/>
                </a:cubicBezTo>
                <a:cubicBezTo>
                  <a:pt x="2266581" y="2430366"/>
                  <a:pt x="2266581" y="2430366"/>
                  <a:pt x="2266581" y="2430366"/>
                </a:cubicBezTo>
                <a:cubicBezTo>
                  <a:pt x="2257053" y="2446033"/>
                  <a:pt x="2257053" y="2446033"/>
                  <a:pt x="2257053" y="2446033"/>
                </a:cubicBezTo>
                <a:cubicBezTo>
                  <a:pt x="2265074" y="2452633"/>
                  <a:pt x="2265074" y="2452633"/>
                  <a:pt x="2265074" y="2452633"/>
                </a:cubicBezTo>
                <a:cubicBezTo>
                  <a:pt x="2250820" y="2457696"/>
                  <a:pt x="2250820" y="2457696"/>
                  <a:pt x="2250820" y="2457696"/>
                </a:cubicBezTo>
                <a:cubicBezTo>
                  <a:pt x="2244587" y="2469359"/>
                  <a:pt x="2244587" y="2469359"/>
                  <a:pt x="2244587" y="2469359"/>
                </a:cubicBezTo>
                <a:cubicBezTo>
                  <a:pt x="2250245" y="2470656"/>
                  <a:pt x="2250245" y="2470656"/>
                  <a:pt x="2250245" y="2470656"/>
                </a:cubicBezTo>
                <a:cubicBezTo>
                  <a:pt x="2253323" y="2483263"/>
                  <a:pt x="2253323" y="2483263"/>
                  <a:pt x="2253323" y="2483263"/>
                </a:cubicBezTo>
                <a:cubicBezTo>
                  <a:pt x="2250028" y="2487268"/>
                  <a:pt x="2250028" y="2487268"/>
                  <a:pt x="2250028" y="2487268"/>
                </a:cubicBezTo>
                <a:cubicBezTo>
                  <a:pt x="2245085" y="2493275"/>
                  <a:pt x="2245085" y="2493275"/>
                  <a:pt x="2245085" y="2493275"/>
                </a:cubicBezTo>
                <a:cubicBezTo>
                  <a:pt x="2244510" y="2506236"/>
                  <a:pt x="2244510" y="2506236"/>
                  <a:pt x="2244510" y="2506236"/>
                </a:cubicBezTo>
                <a:cubicBezTo>
                  <a:pt x="2236846" y="2503289"/>
                  <a:pt x="2236846" y="2503289"/>
                  <a:pt x="2236846" y="2503289"/>
                </a:cubicBezTo>
                <a:lnTo>
                  <a:pt x="2233401" y="2507476"/>
                </a:lnTo>
                <a:lnTo>
                  <a:pt x="2231635" y="2506557"/>
                </a:lnTo>
                <a:cubicBezTo>
                  <a:pt x="2229898" y="2507646"/>
                  <a:pt x="2228429" y="2511475"/>
                  <a:pt x="2230255" y="2511299"/>
                </a:cubicBezTo>
                <a:cubicBezTo>
                  <a:pt x="2230255" y="2511299"/>
                  <a:pt x="2230255" y="2511299"/>
                  <a:pt x="2231079" y="2510298"/>
                </a:cubicBezTo>
                <a:lnTo>
                  <a:pt x="2233401" y="2507476"/>
                </a:lnTo>
                <a:lnTo>
                  <a:pt x="2234064" y="2507820"/>
                </a:lnTo>
                <a:cubicBezTo>
                  <a:pt x="2234688" y="2509488"/>
                  <a:pt x="2235001" y="2512684"/>
                  <a:pt x="2234624" y="2518251"/>
                </a:cubicBezTo>
                <a:cubicBezTo>
                  <a:pt x="2241572" y="2513893"/>
                  <a:pt x="2241572" y="2513893"/>
                  <a:pt x="2241572" y="2513893"/>
                </a:cubicBezTo>
                <a:cubicBezTo>
                  <a:pt x="2241572" y="2513893"/>
                  <a:pt x="2244510" y="2506236"/>
                  <a:pt x="2241930" y="2517546"/>
                </a:cubicBezTo>
                <a:cubicBezTo>
                  <a:pt x="2248520" y="2509536"/>
                  <a:pt x="2248520" y="2509536"/>
                  <a:pt x="2248520" y="2509536"/>
                </a:cubicBezTo>
                <a:cubicBezTo>
                  <a:pt x="2256541" y="2516135"/>
                  <a:pt x="2256541" y="2516135"/>
                  <a:pt x="2256541" y="2516135"/>
                </a:cubicBezTo>
                <a:cubicBezTo>
                  <a:pt x="2257256" y="2523440"/>
                  <a:pt x="2257256" y="2523440"/>
                  <a:pt x="2257256" y="2523440"/>
                </a:cubicBezTo>
                <a:cubicBezTo>
                  <a:pt x="2245365" y="2533805"/>
                  <a:pt x="2245365" y="2533805"/>
                  <a:pt x="2245365" y="2533805"/>
                </a:cubicBezTo>
                <a:cubicBezTo>
                  <a:pt x="2243500" y="2552420"/>
                  <a:pt x="2243500" y="2552420"/>
                  <a:pt x="2243500" y="2552420"/>
                </a:cubicBezTo>
                <a:cubicBezTo>
                  <a:pt x="2239847" y="2552773"/>
                  <a:pt x="2240562" y="2560078"/>
                  <a:pt x="2239272" y="2565733"/>
                </a:cubicBezTo>
                <a:cubicBezTo>
                  <a:pt x="2235619" y="2566086"/>
                  <a:pt x="2235619" y="2566086"/>
                  <a:pt x="2235619" y="2566086"/>
                </a:cubicBezTo>
                <a:cubicBezTo>
                  <a:pt x="2237050" y="2580695"/>
                  <a:pt x="2237050" y="2580695"/>
                  <a:pt x="2237050" y="2580695"/>
                </a:cubicBezTo>
                <a:cubicBezTo>
                  <a:pt x="2239413" y="2585997"/>
                  <a:pt x="2239413" y="2585997"/>
                  <a:pt x="2239413" y="2585997"/>
                </a:cubicBezTo>
                <a:cubicBezTo>
                  <a:pt x="2240128" y="2593303"/>
                  <a:pt x="2240128" y="2593303"/>
                  <a:pt x="2240128" y="2593303"/>
                </a:cubicBezTo>
                <a:cubicBezTo>
                  <a:pt x="2230957" y="2612623"/>
                  <a:pt x="2230957" y="2612623"/>
                  <a:pt x="2230957" y="2612623"/>
                </a:cubicBezTo>
                <a:cubicBezTo>
                  <a:pt x="2234610" y="2612270"/>
                  <a:pt x="2235683" y="2623227"/>
                  <a:pt x="2241916" y="2611565"/>
                </a:cubicBezTo>
                <a:cubicBezTo>
                  <a:pt x="2237688" y="2624877"/>
                  <a:pt x="2237688" y="2624877"/>
                  <a:pt x="2237688" y="2624877"/>
                </a:cubicBezTo>
                <a:cubicBezTo>
                  <a:pt x="2241341" y="2624524"/>
                  <a:pt x="2241341" y="2624524"/>
                  <a:pt x="2241341" y="2624524"/>
                </a:cubicBezTo>
                <a:cubicBezTo>
                  <a:pt x="2238403" y="2632182"/>
                  <a:pt x="2238403" y="2632182"/>
                  <a:pt x="2238403" y="2632182"/>
                </a:cubicBezTo>
                <a:cubicBezTo>
                  <a:pt x="2241622" y="2665054"/>
                  <a:pt x="2241622" y="2665054"/>
                  <a:pt x="2241622" y="2665054"/>
                </a:cubicBezTo>
                <a:cubicBezTo>
                  <a:pt x="2243627" y="2666703"/>
                  <a:pt x="2244559" y="2657396"/>
                  <a:pt x="2247637" y="2670003"/>
                </a:cubicBezTo>
                <a:cubicBezTo>
                  <a:pt x="2235388" y="2676717"/>
                  <a:pt x="2235388" y="2676717"/>
                  <a:pt x="2235388" y="2676717"/>
                </a:cubicBezTo>
                <a:cubicBezTo>
                  <a:pt x="2240829" y="2694626"/>
                  <a:pt x="2240829" y="2694626"/>
                  <a:pt x="2240829" y="2694626"/>
                </a:cubicBezTo>
                <a:cubicBezTo>
                  <a:pt x="2249425" y="2688266"/>
                  <a:pt x="2249425" y="2688266"/>
                  <a:pt x="2249425" y="2688266"/>
                </a:cubicBezTo>
                <a:cubicBezTo>
                  <a:pt x="2249425" y="2688266"/>
                  <a:pt x="2242834" y="2696276"/>
                  <a:pt x="2255083" y="2689563"/>
                </a:cubicBezTo>
                <a:cubicBezTo>
                  <a:pt x="2256296" y="2720785"/>
                  <a:pt x="2256296" y="2720785"/>
                  <a:pt x="2256296" y="2720785"/>
                </a:cubicBezTo>
                <a:cubicBezTo>
                  <a:pt x="2250280" y="2715836"/>
                  <a:pt x="2250280" y="2715836"/>
                  <a:pt x="2250280" y="2715836"/>
                </a:cubicBezTo>
                <a:cubicBezTo>
                  <a:pt x="2240752" y="2731503"/>
                  <a:pt x="2240752" y="2731503"/>
                  <a:pt x="2240752" y="2731503"/>
                </a:cubicBezTo>
                <a:cubicBezTo>
                  <a:pt x="2237099" y="2731856"/>
                  <a:pt x="2244622" y="2714538"/>
                  <a:pt x="2233804" y="2735861"/>
                </a:cubicBezTo>
                <a:cubicBezTo>
                  <a:pt x="2247125" y="2740105"/>
                  <a:pt x="2247125" y="2740105"/>
                  <a:pt x="2247125" y="2740105"/>
                </a:cubicBezTo>
                <a:cubicBezTo>
                  <a:pt x="2248416" y="2734450"/>
                  <a:pt x="2248416" y="2734450"/>
                  <a:pt x="2248416" y="2734450"/>
                </a:cubicBezTo>
                <a:cubicBezTo>
                  <a:pt x="2250063" y="2732448"/>
                  <a:pt x="2250063" y="2732448"/>
                  <a:pt x="2250063" y="2732448"/>
                </a:cubicBezTo>
                <a:cubicBezTo>
                  <a:pt x="2253141" y="2745055"/>
                  <a:pt x="2253141" y="2745055"/>
                  <a:pt x="2253141" y="2745055"/>
                </a:cubicBezTo>
                <a:cubicBezTo>
                  <a:pt x="2246193" y="2749413"/>
                  <a:pt x="2246193" y="2749413"/>
                  <a:pt x="2246193" y="2749413"/>
                </a:cubicBezTo>
                <a:cubicBezTo>
                  <a:pt x="2233944" y="2756126"/>
                  <a:pt x="2233944" y="2756126"/>
                  <a:pt x="2233944" y="2756126"/>
                </a:cubicBezTo>
                <a:cubicBezTo>
                  <a:pt x="2234302" y="2759778"/>
                  <a:pt x="2234302" y="2759778"/>
                  <a:pt x="2234302" y="2759778"/>
                </a:cubicBezTo>
                <a:cubicBezTo>
                  <a:pt x="2246908" y="2756718"/>
                  <a:pt x="2246908" y="2756718"/>
                  <a:pt x="2246908" y="2756718"/>
                </a:cubicBezTo>
                <a:cubicBezTo>
                  <a:pt x="2245758" y="2782638"/>
                  <a:pt x="2245758" y="2782638"/>
                  <a:pt x="2245758" y="2782638"/>
                </a:cubicBezTo>
                <a:cubicBezTo>
                  <a:pt x="2251417" y="2783934"/>
                  <a:pt x="2251417" y="2783934"/>
                  <a:pt x="2251417" y="2783934"/>
                </a:cubicBezTo>
                <a:cubicBezTo>
                  <a:pt x="2256360" y="2777927"/>
                  <a:pt x="2256360" y="2777927"/>
                  <a:pt x="2256360" y="2777927"/>
                </a:cubicBezTo>
                <a:cubicBezTo>
                  <a:pt x="2258007" y="2775924"/>
                  <a:pt x="2258007" y="2775924"/>
                  <a:pt x="2258007" y="2775924"/>
                </a:cubicBezTo>
                <a:cubicBezTo>
                  <a:pt x="2257789" y="2792537"/>
                  <a:pt x="2257789" y="2792537"/>
                  <a:pt x="2257789" y="2792537"/>
                </a:cubicBezTo>
                <a:cubicBezTo>
                  <a:pt x="2250484" y="2793242"/>
                  <a:pt x="2264023" y="2780874"/>
                  <a:pt x="2248479" y="2791592"/>
                </a:cubicBezTo>
                <a:cubicBezTo>
                  <a:pt x="2244608" y="2808557"/>
                  <a:pt x="2244608" y="2808557"/>
                  <a:pt x="2244608" y="2808557"/>
                </a:cubicBezTo>
                <a:cubicBezTo>
                  <a:pt x="2255925" y="2811151"/>
                  <a:pt x="2255925" y="2811151"/>
                  <a:pt x="2255925" y="2811151"/>
                </a:cubicBezTo>
                <a:cubicBezTo>
                  <a:pt x="2256998" y="2822109"/>
                  <a:pt x="2256998" y="2822109"/>
                  <a:pt x="2256998" y="2822109"/>
                </a:cubicBezTo>
                <a:cubicBezTo>
                  <a:pt x="2266309" y="2823053"/>
                  <a:pt x="2266309" y="2823053"/>
                  <a:pt x="2266309" y="2823053"/>
                </a:cubicBezTo>
                <a:cubicBezTo>
                  <a:pt x="2270319" y="2826353"/>
                  <a:pt x="2270319" y="2826353"/>
                  <a:pt x="2270319" y="2826353"/>
                </a:cubicBezTo>
                <a:cubicBezTo>
                  <a:pt x="2264661" y="2825056"/>
                  <a:pt x="2264661" y="2825056"/>
                  <a:pt x="2264661" y="2825056"/>
                </a:cubicBezTo>
                <a:cubicBezTo>
                  <a:pt x="2271749" y="2840963"/>
                  <a:pt x="2250049" y="2826467"/>
                  <a:pt x="2250905" y="2854036"/>
                </a:cubicBezTo>
                <a:cubicBezTo>
                  <a:pt x="2251262" y="2857689"/>
                  <a:pt x="2251262" y="2857689"/>
                  <a:pt x="2251262" y="2857689"/>
                </a:cubicBezTo>
                <a:cubicBezTo>
                  <a:pt x="2262221" y="2856630"/>
                  <a:pt x="2262221" y="2856630"/>
                  <a:pt x="2262221" y="2856630"/>
                </a:cubicBezTo>
                <a:cubicBezTo>
                  <a:pt x="2259501" y="2847676"/>
                  <a:pt x="2259501" y="2847676"/>
                  <a:pt x="2259501" y="2847676"/>
                </a:cubicBezTo>
                <a:cubicBezTo>
                  <a:pt x="2265516" y="2852626"/>
                  <a:pt x="2265516" y="2852626"/>
                  <a:pt x="2265516" y="2852626"/>
                </a:cubicBezTo>
                <a:cubicBezTo>
                  <a:pt x="2261646" y="2869591"/>
                  <a:pt x="2261646" y="2869591"/>
                  <a:pt x="2261646" y="2869591"/>
                </a:cubicBezTo>
                <a:cubicBezTo>
                  <a:pt x="2257993" y="2869943"/>
                  <a:pt x="2257993" y="2869943"/>
                  <a:pt x="2257993" y="2869943"/>
                </a:cubicBezTo>
                <a:cubicBezTo>
                  <a:pt x="2264009" y="2874893"/>
                  <a:pt x="2264009" y="2874893"/>
                  <a:pt x="2264009" y="2874893"/>
                </a:cubicBezTo>
                <a:cubicBezTo>
                  <a:pt x="2252118" y="2885258"/>
                  <a:pt x="2252118" y="2885258"/>
                  <a:pt x="2252118" y="2885258"/>
                </a:cubicBezTo>
                <a:cubicBezTo>
                  <a:pt x="2259563" y="2904818"/>
                  <a:pt x="2240444" y="2879012"/>
                  <a:pt x="2260279" y="2912123"/>
                </a:cubicBezTo>
                <a:cubicBezTo>
                  <a:pt x="2262284" y="2913773"/>
                  <a:pt x="2262284" y="2913773"/>
                  <a:pt x="2262284" y="2913773"/>
                </a:cubicBezTo>
                <a:cubicBezTo>
                  <a:pt x="2253688" y="2920133"/>
                  <a:pt x="2253688" y="2920133"/>
                  <a:pt x="2253688" y="2920133"/>
                </a:cubicBezTo>
                <a:cubicBezTo>
                  <a:pt x="2251683" y="2918483"/>
                  <a:pt x="2251683" y="2918483"/>
                  <a:pt x="2251683" y="2918483"/>
                </a:cubicBezTo>
                <a:cubicBezTo>
                  <a:pt x="2248030" y="2918835"/>
                  <a:pt x="2248030" y="2918835"/>
                  <a:pt x="2248030" y="2918835"/>
                </a:cubicBezTo>
                <a:cubicBezTo>
                  <a:pt x="2246382" y="2920839"/>
                  <a:pt x="2246382" y="2920839"/>
                  <a:pt x="2246382" y="2920839"/>
                </a:cubicBezTo>
                <a:cubicBezTo>
                  <a:pt x="2260419" y="2932388"/>
                  <a:pt x="2260419" y="2932388"/>
                  <a:pt x="2260419" y="2932388"/>
                </a:cubicBezTo>
                <a:cubicBezTo>
                  <a:pt x="2267009" y="2924377"/>
                  <a:pt x="2267009" y="2924377"/>
                  <a:pt x="2267009" y="2924377"/>
                </a:cubicBezTo>
                <a:cubicBezTo>
                  <a:pt x="2274673" y="2927325"/>
                  <a:pt x="2274673" y="2927325"/>
                  <a:pt x="2274673" y="2927325"/>
                </a:cubicBezTo>
                <a:cubicBezTo>
                  <a:pt x="2272093" y="2938634"/>
                  <a:pt x="2272093" y="2938634"/>
                  <a:pt x="2272093" y="2938634"/>
                </a:cubicBezTo>
                <a:cubicBezTo>
                  <a:pt x="2268798" y="2942639"/>
                  <a:pt x="2267725" y="2931682"/>
                  <a:pt x="2263140" y="2941342"/>
                </a:cubicBezTo>
                <a:cubicBezTo>
                  <a:pt x="2261849" y="2946997"/>
                  <a:pt x="2285989" y="2929919"/>
                  <a:pt x="2256906" y="2953005"/>
                </a:cubicBezTo>
                <a:cubicBezTo>
                  <a:pt x="2259627" y="2961960"/>
                  <a:pt x="2259627" y="2961960"/>
                  <a:pt x="2259627" y="2961960"/>
                </a:cubicBezTo>
                <a:lnTo>
                  <a:pt x="2265345" y="2955010"/>
                </a:lnTo>
                <a:lnTo>
                  <a:pt x="2271658" y="2971859"/>
                </a:lnTo>
                <a:lnTo>
                  <a:pt x="2270487" y="2974912"/>
                </a:lnTo>
                <a:lnTo>
                  <a:pt x="2269804" y="2974112"/>
                </a:lnTo>
                <a:cubicBezTo>
                  <a:pt x="2266447" y="2975127"/>
                  <a:pt x="2262418" y="2981046"/>
                  <a:pt x="2268721" y="2979517"/>
                </a:cubicBezTo>
                <a:cubicBezTo>
                  <a:pt x="2268721" y="2979517"/>
                  <a:pt x="2268721" y="2979517"/>
                  <a:pt x="2269088" y="2978560"/>
                </a:cubicBezTo>
                <a:lnTo>
                  <a:pt x="2270487" y="2974912"/>
                </a:lnTo>
                <a:lnTo>
                  <a:pt x="2272961" y="2977811"/>
                </a:lnTo>
                <a:cubicBezTo>
                  <a:pt x="2272945" y="2979555"/>
                  <a:pt x="2272542" y="2981993"/>
                  <a:pt x="2271582" y="2985314"/>
                </a:cubicBezTo>
                <a:lnTo>
                  <a:pt x="2268406" y="2993928"/>
                </a:lnTo>
                <a:lnTo>
                  <a:pt x="2266786" y="2994768"/>
                </a:lnTo>
                <a:cubicBezTo>
                  <a:pt x="2265146" y="2997145"/>
                  <a:pt x="2263059" y="3001724"/>
                  <a:pt x="2260623" y="3009794"/>
                </a:cubicBezTo>
                <a:cubicBezTo>
                  <a:pt x="2269934" y="3010738"/>
                  <a:pt x="2269934" y="3010738"/>
                  <a:pt x="2269934" y="3010738"/>
                </a:cubicBezTo>
                <a:cubicBezTo>
                  <a:pt x="2275234" y="3008383"/>
                  <a:pt x="2275234" y="3008383"/>
                  <a:pt x="2275234" y="3008383"/>
                </a:cubicBezTo>
                <a:cubicBezTo>
                  <a:pt x="2281608" y="3016985"/>
                  <a:pt x="2281608" y="3016985"/>
                  <a:pt x="2281608" y="3016985"/>
                </a:cubicBezTo>
                <a:cubicBezTo>
                  <a:pt x="2272437" y="3036305"/>
                  <a:pt x="2272437" y="3036305"/>
                  <a:pt x="2272437" y="3036305"/>
                </a:cubicBezTo>
                <a:cubicBezTo>
                  <a:pt x="2273152" y="3043611"/>
                  <a:pt x="2273152" y="3043611"/>
                  <a:pt x="2273152" y="3043611"/>
                </a:cubicBezTo>
                <a:cubicBezTo>
                  <a:pt x="2278453" y="3041255"/>
                  <a:pt x="2278453" y="3041255"/>
                  <a:pt x="2278453" y="3041255"/>
                </a:cubicBezTo>
                <a:cubicBezTo>
                  <a:pt x="2275515" y="3048913"/>
                  <a:pt x="2269499" y="3043963"/>
                  <a:pt x="2279883" y="3055865"/>
                </a:cubicBezTo>
                <a:cubicBezTo>
                  <a:pt x="2274940" y="3061873"/>
                  <a:pt x="2274940" y="3061873"/>
                  <a:pt x="2274940" y="3061873"/>
                </a:cubicBezTo>
                <a:lnTo>
                  <a:pt x="2271912" y="3062968"/>
                </a:lnTo>
                <a:lnTo>
                  <a:pt x="2273893" y="3059122"/>
                </a:lnTo>
                <a:cubicBezTo>
                  <a:pt x="2274851" y="3056552"/>
                  <a:pt x="2271583" y="3061419"/>
                  <a:pt x="2271574" y="3063090"/>
                </a:cubicBezTo>
                <a:lnTo>
                  <a:pt x="2271912" y="3062968"/>
                </a:lnTo>
                <a:lnTo>
                  <a:pt x="2268349" y="3069883"/>
                </a:lnTo>
                <a:lnTo>
                  <a:pt x="2273894" y="3070446"/>
                </a:lnTo>
                <a:lnTo>
                  <a:pt x="2271070" y="3078838"/>
                </a:lnTo>
                <a:cubicBezTo>
                  <a:pt x="2275080" y="3082138"/>
                  <a:pt x="2275080" y="3082138"/>
                  <a:pt x="2275080" y="3082138"/>
                </a:cubicBezTo>
                <a:cubicBezTo>
                  <a:pt x="2268847" y="3093800"/>
                  <a:pt x="2268847" y="3093800"/>
                  <a:pt x="2268847" y="3093800"/>
                </a:cubicBezTo>
                <a:cubicBezTo>
                  <a:pt x="2277801" y="3091092"/>
                  <a:pt x="2277801" y="3091092"/>
                  <a:pt x="2277801" y="3091092"/>
                </a:cubicBezTo>
                <a:cubicBezTo>
                  <a:pt x="2284174" y="3099695"/>
                  <a:pt x="2284174" y="3099695"/>
                  <a:pt x="2284174" y="3099695"/>
                </a:cubicBezTo>
                <a:cubicBezTo>
                  <a:pt x="2281236" y="3107352"/>
                  <a:pt x="2266625" y="3108762"/>
                  <a:pt x="2268987" y="3114065"/>
                </a:cubicBezTo>
                <a:cubicBezTo>
                  <a:pt x="2273713" y="3124669"/>
                  <a:pt x="2273713" y="3124669"/>
                  <a:pt x="2273713" y="3124669"/>
                </a:cubicBezTo>
                <a:cubicBezTo>
                  <a:pt x="2277366" y="3124317"/>
                  <a:pt x="2277366" y="3124317"/>
                  <a:pt x="2277366" y="3124317"/>
                </a:cubicBezTo>
                <a:cubicBezTo>
                  <a:pt x="2275501" y="3142932"/>
                  <a:pt x="2275501" y="3142932"/>
                  <a:pt x="2275501" y="3142932"/>
                </a:cubicBezTo>
                <a:cubicBezTo>
                  <a:pt x="2281159" y="3144230"/>
                  <a:pt x="2281159" y="3144230"/>
                  <a:pt x="2281159" y="3144230"/>
                </a:cubicBezTo>
                <a:cubicBezTo>
                  <a:pt x="2287174" y="3149179"/>
                  <a:pt x="2287174" y="3149179"/>
                  <a:pt x="2287174" y="3149179"/>
                </a:cubicBezTo>
                <a:cubicBezTo>
                  <a:pt x="2284058" y="3155010"/>
                  <a:pt x="2282500" y="3157926"/>
                  <a:pt x="2281721" y="3159384"/>
                </a:cubicBezTo>
                <a:lnTo>
                  <a:pt x="2281294" y="3160181"/>
                </a:lnTo>
                <a:lnTo>
                  <a:pt x="2278936" y="3159192"/>
                </a:lnTo>
                <a:cubicBezTo>
                  <a:pt x="2275284" y="3159544"/>
                  <a:pt x="2275284" y="3159544"/>
                  <a:pt x="2275284" y="3159544"/>
                </a:cubicBezTo>
                <a:cubicBezTo>
                  <a:pt x="2275999" y="3166849"/>
                  <a:pt x="2275999" y="3166849"/>
                  <a:pt x="2275999" y="3166849"/>
                </a:cubicBezTo>
                <a:cubicBezTo>
                  <a:pt x="2281082" y="3181107"/>
                  <a:pt x="2281082" y="3181107"/>
                  <a:pt x="2281082" y="3181107"/>
                </a:cubicBezTo>
                <a:cubicBezTo>
                  <a:pt x="2279434" y="3183109"/>
                  <a:pt x="2273776" y="3181812"/>
                  <a:pt x="2276139" y="3187114"/>
                </a:cubicBezTo>
                <a:cubicBezTo>
                  <a:pt x="2283445" y="3186409"/>
                  <a:pt x="2283445" y="3186409"/>
                  <a:pt x="2283445" y="3186409"/>
                </a:cubicBezTo>
                <a:cubicBezTo>
                  <a:pt x="2286383" y="3178751"/>
                  <a:pt x="2286383" y="3178751"/>
                  <a:pt x="2286383" y="3178751"/>
                </a:cubicBezTo>
                <a:cubicBezTo>
                  <a:pt x="2294046" y="3181698"/>
                  <a:pt x="2294046" y="3181698"/>
                  <a:pt x="2294046" y="3181698"/>
                </a:cubicBezTo>
                <a:cubicBezTo>
                  <a:pt x="2297341" y="3177693"/>
                  <a:pt x="2297341" y="3177693"/>
                  <a:pt x="2297341" y="3177693"/>
                </a:cubicBezTo>
                <a:cubicBezTo>
                  <a:pt x="2288528" y="3200665"/>
                  <a:pt x="2288528" y="3200665"/>
                  <a:pt x="2288528" y="3200665"/>
                </a:cubicBezTo>
                <a:cubicBezTo>
                  <a:pt x="2281580" y="3205023"/>
                  <a:pt x="2281580" y="3205023"/>
                  <a:pt x="2281580" y="3205023"/>
                </a:cubicBezTo>
                <a:cubicBezTo>
                  <a:pt x="2282295" y="3212328"/>
                  <a:pt x="2282295" y="3212328"/>
                  <a:pt x="2282295" y="3212328"/>
                </a:cubicBezTo>
                <a:cubicBezTo>
                  <a:pt x="2287596" y="3209973"/>
                  <a:pt x="2287596" y="3209973"/>
                  <a:pt x="2287596" y="3209973"/>
                </a:cubicBezTo>
                <a:lnTo>
                  <a:pt x="2289538" y="3208084"/>
                </a:lnTo>
                <a:lnTo>
                  <a:pt x="2293612" y="3214922"/>
                </a:lnTo>
                <a:cubicBezTo>
                  <a:pt x="2287020" y="3222933"/>
                  <a:pt x="2287020" y="3222933"/>
                  <a:pt x="2287020" y="3222933"/>
                </a:cubicBezTo>
                <a:cubicBezTo>
                  <a:pt x="2287876" y="3250503"/>
                  <a:pt x="2287876" y="3250503"/>
                  <a:pt x="2287876" y="3250503"/>
                </a:cubicBezTo>
                <a:cubicBezTo>
                  <a:pt x="2285404" y="3253507"/>
                  <a:pt x="2292122" y="3233847"/>
                  <a:pt x="2290435" y="3242219"/>
                </a:cubicBezTo>
                <a:lnTo>
                  <a:pt x="2285694" y="3260295"/>
                </a:lnTo>
                <a:lnTo>
                  <a:pt x="2285116" y="3259987"/>
                </a:lnTo>
                <a:cubicBezTo>
                  <a:pt x="2285206" y="3260900"/>
                  <a:pt x="2286298" y="3262638"/>
                  <a:pt x="2285296" y="3261813"/>
                </a:cubicBezTo>
                <a:lnTo>
                  <a:pt x="2285694" y="3260295"/>
                </a:lnTo>
                <a:lnTo>
                  <a:pt x="2290954" y="3263110"/>
                </a:lnTo>
                <a:cubicBezTo>
                  <a:pt x="2288016" y="3270767"/>
                  <a:pt x="2288016" y="3270767"/>
                  <a:pt x="2288016" y="3270767"/>
                </a:cubicBezTo>
                <a:cubicBezTo>
                  <a:pt x="2275767" y="3277481"/>
                  <a:pt x="2275767" y="3277481"/>
                  <a:pt x="2275767" y="3277481"/>
                </a:cubicBezTo>
                <a:cubicBezTo>
                  <a:pt x="2276125" y="3281133"/>
                  <a:pt x="2276125" y="3281133"/>
                  <a:pt x="2276125" y="3281133"/>
                </a:cubicBezTo>
                <a:cubicBezTo>
                  <a:pt x="2291452" y="3287027"/>
                  <a:pt x="2291452" y="3287027"/>
                  <a:pt x="2291452" y="3287027"/>
                </a:cubicBezTo>
                <a:cubicBezTo>
                  <a:pt x="2287365" y="3320604"/>
                  <a:pt x="2287365" y="3320604"/>
                  <a:pt x="2287365" y="3320604"/>
                </a:cubicBezTo>
                <a:cubicBezTo>
                  <a:pt x="2291732" y="3327557"/>
                  <a:pt x="2291732" y="3327557"/>
                  <a:pt x="2291732" y="3327557"/>
                </a:cubicBezTo>
                <a:cubicBezTo>
                  <a:pt x="2285141" y="3335567"/>
                  <a:pt x="2285141" y="3335567"/>
                  <a:pt x="2285141" y="3335567"/>
                </a:cubicBezTo>
                <a:cubicBezTo>
                  <a:pt x="2292805" y="3338514"/>
                  <a:pt x="2292805" y="3338514"/>
                  <a:pt x="2292805" y="3338514"/>
                </a:cubicBezTo>
                <a:cubicBezTo>
                  <a:pt x="2285499" y="3339219"/>
                  <a:pt x="2285499" y="3339219"/>
                  <a:pt x="2285499" y="3339219"/>
                </a:cubicBezTo>
                <a:cubicBezTo>
                  <a:pt x="2277976" y="3356537"/>
                  <a:pt x="2277976" y="3356537"/>
                  <a:pt x="2277976" y="3356537"/>
                </a:cubicBezTo>
                <a:cubicBezTo>
                  <a:pt x="2287287" y="3357481"/>
                  <a:pt x="2287287" y="3357481"/>
                  <a:pt x="2287287" y="3357481"/>
                </a:cubicBezTo>
                <a:cubicBezTo>
                  <a:pt x="2285639" y="3359484"/>
                  <a:pt x="2287645" y="3361134"/>
                  <a:pt x="2283992" y="3361487"/>
                </a:cubicBezTo>
                <a:cubicBezTo>
                  <a:pt x="2296598" y="3358426"/>
                  <a:pt x="2296598" y="3358426"/>
                  <a:pt x="2296598" y="3358426"/>
                </a:cubicBezTo>
                <a:cubicBezTo>
                  <a:pt x="2298603" y="3360076"/>
                  <a:pt x="2298603" y="3360076"/>
                  <a:pt x="2298603" y="3360076"/>
                </a:cubicBezTo>
                <a:cubicBezTo>
                  <a:pt x="2287070" y="3374094"/>
                  <a:pt x="2287070" y="3374094"/>
                  <a:pt x="2287070" y="3374094"/>
                </a:cubicBezTo>
                <a:cubicBezTo>
                  <a:pt x="2281552" y="3393062"/>
                  <a:pt x="2281552" y="3393062"/>
                  <a:pt x="2281552" y="3393062"/>
                </a:cubicBezTo>
                <a:cubicBezTo>
                  <a:pt x="2285562" y="3396361"/>
                  <a:pt x="2285562" y="3396361"/>
                  <a:pt x="2285562" y="3396361"/>
                </a:cubicBezTo>
                <a:cubicBezTo>
                  <a:pt x="2284056" y="3418628"/>
                  <a:pt x="2284056" y="3418628"/>
                  <a:pt x="2284056" y="3418628"/>
                </a:cubicBezTo>
                <a:cubicBezTo>
                  <a:pt x="2289713" y="3419925"/>
                  <a:pt x="2269801" y="3423692"/>
                  <a:pt x="2285485" y="3433238"/>
                </a:cubicBezTo>
                <a:cubicBezTo>
                  <a:pt x="2280185" y="3435593"/>
                  <a:pt x="2280185" y="3435593"/>
                  <a:pt x="2280185" y="3435593"/>
                </a:cubicBezTo>
                <a:cubicBezTo>
                  <a:pt x="2283620" y="3451853"/>
                  <a:pt x="2283620" y="3451853"/>
                  <a:pt x="2283620" y="3451853"/>
                </a:cubicBezTo>
                <a:cubicBezTo>
                  <a:pt x="2281973" y="3453855"/>
                  <a:pt x="2281973" y="3453855"/>
                  <a:pt x="2281973" y="3453855"/>
                </a:cubicBezTo>
                <a:cubicBezTo>
                  <a:pt x="2287989" y="3458805"/>
                  <a:pt x="2287989" y="3458805"/>
                  <a:pt x="2287989" y="3458805"/>
                </a:cubicBezTo>
                <a:cubicBezTo>
                  <a:pt x="2282688" y="3461160"/>
                  <a:pt x="2285408" y="3470116"/>
                  <a:pt x="2285766" y="3473768"/>
                </a:cubicBezTo>
                <a:cubicBezTo>
                  <a:pt x="2288129" y="3479070"/>
                  <a:pt x="2277886" y="3487433"/>
                  <a:pt x="2290492" y="3484372"/>
                </a:cubicBezTo>
                <a:cubicBezTo>
                  <a:pt x="2283544" y="3488730"/>
                  <a:pt x="2293927" y="3500632"/>
                  <a:pt x="2278958" y="3498390"/>
                </a:cubicBezTo>
                <a:cubicBezTo>
                  <a:pt x="2276020" y="3506048"/>
                  <a:pt x="2276020" y="3506048"/>
                  <a:pt x="2276020" y="3506048"/>
                </a:cubicBezTo>
                <a:cubicBezTo>
                  <a:pt x="2287694" y="3512295"/>
                  <a:pt x="2287694" y="3512295"/>
                  <a:pt x="2287694" y="3512295"/>
                </a:cubicBezTo>
                <a:cubicBezTo>
                  <a:pt x="2286047" y="3514297"/>
                  <a:pt x="2282752" y="3518302"/>
                  <a:pt x="2290415" y="3521249"/>
                </a:cubicBezTo>
                <a:cubicBezTo>
                  <a:pt x="2279456" y="3522307"/>
                  <a:pt x="2279456" y="3522307"/>
                  <a:pt x="2279456" y="3522307"/>
                </a:cubicBezTo>
                <a:cubicBezTo>
                  <a:pt x="2281819" y="3527609"/>
                  <a:pt x="2281819" y="3527609"/>
                  <a:pt x="2281819" y="3527609"/>
                </a:cubicBezTo>
                <a:cubicBezTo>
                  <a:pt x="2273222" y="3533970"/>
                  <a:pt x="2273222" y="3533970"/>
                  <a:pt x="2273222" y="3533970"/>
                </a:cubicBezTo>
                <a:cubicBezTo>
                  <a:pt x="2268855" y="3527018"/>
                  <a:pt x="2268855" y="3527018"/>
                  <a:pt x="2268855" y="3527018"/>
                </a:cubicBezTo>
                <a:cubicBezTo>
                  <a:pt x="2266990" y="3545633"/>
                  <a:pt x="2266990" y="3545633"/>
                  <a:pt x="2266990" y="3545633"/>
                </a:cubicBezTo>
                <a:cubicBezTo>
                  <a:pt x="2268995" y="3547283"/>
                  <a:pt x="2264052" y="3553291"/>
                  <a:pt x="2260041" y="3549991"/>
                </a:cubicBezTo>
                <a:cubicBezTo>
                  <a:pt x="2260399" y="3553643"/>
                  <a:pt x="2259109" y="3559298"/>
                  <a:pt x="2253808" y="3561653"/>
                </a:cubicBezTo>
                <a:cubicBezTo>
                  <a:pt x="2252736" y="3550696"/>
                  <a:pt x="2243922" y="3573669"/>
                  <a:pt x="2247435" y="3553051"/>
                </a:cubicBezTo>
                <a:cubicBezTo>
                  <a:pt x="2251087" y="3552699"/>
                  <a:pt x="2251087" y="3552699"/>
                  <a:pt x="2251087" y="3552699"/>
                </a:cubicBezTo>
                <a:lnTo>
                  <a:pt x="2255804" y="3544944"/>
                </a:lnTo>
                <a:lnTo>
                  <a:pt x="2258682" y="3545513"/>
                </a:lnTo>
                <a:cubicBezTo>
                  <a:pt x="2260240" y="3542597"/>
                  <a:pt x="2260438" y="3535204"/>
                  <a:pt x="2260617" y="3537030"/>
                </a:cubicBezTo>
                <a:cubicBezTo>
                  <a:pt x="2260617" y="3537030"/>
                  <a:pt x="2260617" y="3537030"/>
                  <a:pt x="2259426" y="3538989"/>
                </a:cubicBezTo>
                <a:lnTo>
                  <a:pt x="2255804" y="3544944"/>
                </a:lnTo>
                <a:lnTo>
                  <a:pt x="2255156" y="3544816"/>
                </a:lnTo>
                <a:cubicBezTo>
                  <a:pt x="2253530" y="3542323"/>
                  <a:pt x="2251395" y="3536999"/>
                  <a:pt x="2248585" y="3527131"/>
                </a:cubicBezTo>
                <a:cubicBezTo>
                  <a:pt x="2244932" y="3527484"/>
                  <a:pt x="2244932" y="3527484"/>
                  <a:pt x="2244932" y="3527484"/>
                </a:cubicBezTo>
                <a:cubicBezTo>
                  <a:pt x="2243284" y="3529487"/>
                  <a:pt x="2243284" y="3529487"/>
                  <a:pt x="2243284" y="3529487"/>
                </a:cubicBezTo>
                <a:cubicBezTo>
                  <a:pt x="2230678" y="3532547"/>
                  <a:pt x="2230678" y="3532547"/>
                  <a:pt x="2230678" y="3532547"/>
                </a:cubicBezTo>
                <a:lnTo>
                  <a:pt x="2231450" y="3540440"/>
                </a:lnTo>
                <a:lnTo>
                  <a:pt x="2230930" y="3541884"/>
                </a:lnTo>
                <a:cubicBezTo>
                  <a:pt x="2229888" y="3544491"/>
                  <a:pt x="2229190" y="3545595"/>
                  <a:pt x="2229745" y="3541855"/>
                </a:cubicBezTo>
                <a:lnTo>
                  <a:pt x="2231710" y="3543471"/>
                </a:lnTo>
                <a:lnTo>
                  <a:pt x="2230921" y="3546404"/>
                </a:lnTo>
                <a:cubicBezTo>
                  <a:pt x="2229451" y="3551792"/>
                  <a:pt x="2227495" y="3558894"/>
                  <a:pt x="2224942" y="3568128"/>
                </a:cubicBezTo>
                <a:cubicBezTo>
                  <a:pt x="2221289" y="3568480"/>
                  <a:pt x="2221289" y="3568480"/>
                  <a:pt x="2221289" y="3568480"/>
                </a:cubicBezTo>
                <a:cubicBezTo>
                  <a:pt x="2223870" y="3557170"/>
                  <a:pt x="2223870" y="3557170"/>
                  <a:pt x="2223870" y="3557170"/>
                </a:cubicBezTo>
                <a:cubicBezTo>
                  <a:pt x="2222440" y="3542560"/>
                  <a:pt x="2222440" y="3542560"/>
                  <a:pt x="2222440" y="3542560"/>
                </a:cubicBezTo>
                <a:cubicBezTo>
                  <a:pt x="2225735" y="3538555"/>
                  <a:pt x="2225735" y="3538555"/>
                  <a:pt x="2225735" y="3538555"/>
                </a:cubicBezTo>
                <a:cubicBezTo>
                  <a:pt x="2223730" y="3536905"/>
                  <a:pt x="2233973" y="3528542"/>
                  <a:pt x="2221724" y="3535255"/>
                </a:cubicBezTo>
                <a:cubicBezTo>
                  <a:pt x="2219361" y="3529953"/>
                  <a:pt x="2219361" y="3529953"/>
                  <a:pt x="2219361" y="3529953"/>
                </a:cubicBezTo>
                <a:cubicBezTo>
                  <a:pt x="2228890" y="3514285"/>
                  <a:pt x="2228890" y="3514285"/>
                  <a:pt x="2228890" y="3514285"/>
                </a:cubicBezTo>
                <a:cubicBezTo>
                  <a:pt x="2230397" y="3492018"/>
                  <a:pt x="2230397" y="3492018"/>
                  <a:pt x="2230397" y="3492018"/>
                </a:cubicBezTo>
                <a:cubicBezTo>
                  <a:pt x="2237703" y="3491312"/>
                  <a:pt x="2223309" y="3476111"/>
                  <a:pt x="2240641" y="3483654"/>
                </a:cubicBezTo>
                <a:cubicBezTo>
                  <a:pt x="2239926" y="3476350"/>
                  <a:pt x="2239926" y="3476350"/>
                  <a:pt x="2239926" y="3476350"/>
                </a:cubicBezTo>
                <a:cubicBezTo>
                  <a:pt x="2237921" y="3474700"/>
                  <a:pt x="2237921" y="3474700"/>
                  <a:pt x="2237921" y="3474700"/>
                </a:cubicBezTo>
                <a:cubicBezTo>
                  <a:pt x="2235915" y="3473050"/>
                  <a:pt x="2235915" y="3473050"/>
                  <a:pt x="2235915" y="3473050"/>
                </a:cubicBezTo>
                <a:cubicBezTo>
                  <a:pt x="2236631" y="3480355"/>
                  <a:pt x="2236631" y="3480355"/>
                  <a:pt x="2236631" y="3480355"/>
                </a:cubicBezTo>
                <a:cubicBezTo>
                  <a:pt x="2230832" y="3458793"/>
                  <a:pt x="2230832" y="3458793"/>
                  <a:pt x="2230832" y="3458793"/>
                </a:cubicBezTo>
                <a:cubicBezTo>
                  <a:pt x="2232480" y="3456791"/>
                  <a:pt x="2232480" y="3456791"/>
                  <a:pt x="2232480" y="3456791"/>
                </a:cubicBezTo>
                <a:cubicBezTo>
                  <a:pt x="2237780" y="3454435"/>
                  <a:pt x="2237780" y="3454435"/>
                  <a:pt x="2237780" y="3454435"/>
                </a:cubicBezTo>
                <a:cubicBezTo>
                  <a:pt x="2231049" y="3442181"/>
                  <a:pt x="2231049" y="3442181"/>
                  <a:pt x="2231049" y="3442181"/>
                </a:cubicBezTo>
                <a:cubicBezTo>
                  <a:pt x="2231266" y="3425569"/>
                  <a:pt x="2231266" y="3425569"/>
                  <a:pt x="2231266" y="3425569"/>
                </a:cubicBezTo>
                <a:cubicBezTo>
                  <a:pt x="2225826" y="3407659"/>
                  <a:pt x="2225826" y="3407659"/>
                  <a:pt x="2225826" y="3407659"/>
                </a:cubicBezTo>
                <a:cubicBezTo>
                  <a:pt x="2239147" y="3411903"/>
                  <a:pt x="2239147" y="3411903"/>
                  <a:pt x="2239147" y="3411903"/>
                </a:cubicBezTo>
                <a:cubicBezTo>
                  <a:pt x="2242085" y="3404246"/>
                  <a:pt x="2242085" y="3404246"/>
                  <a:pt x="2242085" y="3404246"/>
                </a:cubicBezTo>
                <a:cubicBezTo>
                  <a:pt x="2237717" y="3397294"/>
                  <a:pt x="2237717" y="3397294"/>
                  <a:pt x="2237717" y="3397294"/>
                </a:cubicBezTo>
                <a:cubicBezTo>
                  <a:pt x="2228406" y="3396349"/>
                  <a:pt x="2228406" y="3396349"/>
                  <a:pt x="2228406" y="3396349"/>
                </a:cubicBezTo>
                <a:cubicBezTo>
                  <a:pt x="2225328" y="3383742"/>
                  <a:pt x="2225328" y="3383742"/>
                  <a:pt x="2225328" y="3383742"/>
                </a:cubicBezTo>
                <a:cubicBezTo>
                  <a:pt x="2226618" y="3378087"/>
                  <a:pt x="2226618" y="3378087"/>
                  <a:pt x="2226618" y="3378087"/>
                </a:cubicBezTo>
                <a:cubicBezTo>
                  <a:pt x="2223540" y="3365479"/>
                  <a:pt x="2223540" y="3365479"/>
                  <a:pt x="2223540" y="3365479"/>
                </a:cubicBezTo>
                <a:cubicBezTo>
                  <a:pt x="2222825" y="3358174"/>
                  <a:pt x="2234857" y="3368073"/>
                  <a:pt x="2226120" y="3354170"/>
                </a:cubicBezTo>
                <a:lnTo>
                  <a:pt x="2228294" y="3354958"/>
                </a:lnTo>
                <a:lnTo>
                  <a:pt x="2227550" y="3358179"/>
                </a:lnTo>
                <a:cubicBezTo>
                  <a:pt x="2227016" y="3362148"/>
                  <a:pt x="2228875" y="3357590"/>
                  <a:pt x="2228629" y="3355080"/>
                </a:cubicBezTo>
                <a:lnTo>
                  <a:pt x="2228294" y="3354958"/>
                </a:lnTo>
                <a:lnTo>
                  <a:pt x="2230706" y="3344509"/>
                </a:lnTo>
                <a:cubicBezTo>
                  <a:pt x="2227053" y="3344862"/>
                  <a:pt x="2227053" y="3344862"/>
                  <a:pt x="2227053" y="3344862"/>
                </a:cubicBezTo>
                <a:cubicBezTo>
                  <a:pt x="2224332" y="3335908"/>
                  <a:pt x="2224332" y="3335908"/>
                  <a:pt x="2224332" y="3335908"/>
                </a:cubicBezTo>
                <a:cubicBezTo>
                  <a:pt x="2228917" y="3326247"/>
                  <a:pt x="2228917" y="3326247"/>
                  <a:pt x="2228917" y="3326247"/>
                </a:cubicBezTo>
                <a:cubicBezTo>
                  <a:pt x="2222545" y="3317645"/>
                  <a:pt x="2222545" y="3317645"/>
                  <a:pt x="2222545" y="3317645"/>
                </a:cubicBezTo>
                <a:cubicBezTo>
                  <a:pt x="2217679" y="3286776"/>
                  <a:pt x="2217679" y="3286776"/>
                  <a:pt x="2217679" y="3286776"/>
                </a:cubicBezTo>
                <a:cubicBezTo>
                  <a:pt x="2216963" y="3279471"/>
                  <a:pt x="2216963" y="3279471"/>
                  <a:pt x="2216963" y="3279471"/>
                </a:cubicBezTo>
                <a:cubicBezTo>
                  <a:pt x="2214958" y="3277821"/>
                  <a:pt x="2214958" y="3277821"/>
                  <a:pt x="2214958" y="3277821"/>
                </a:cubicBezTo>
                <a:cubicBezTo>
                  <a:pt x="2214243" y="3270516"/>
                  <a:pt x="2214243" y="3270516"/>
                  <a:pt x="2214243" y="3270516"/>
                </a:cubicBezTo>
                <a:cubicBezTo>
                  <a:pt x="2215533" y="3264861"/>
                  <a:pt x="2220833" y="3262506"/>
                  <a:pt x="2216465" y="3255554"/>
                </a:cubicBezTo>
                <a:cubicBezTo>
                  <a:pt x="2225061" y="3249194"/>
                  <a:pt x="2225061" y="3249194"/>
                  <a:pt x="2225061" y="3249194"/>
                </a:cubicBezTo>
                <a:cubicBezTo>
                  <a:pt x="2218331" y="3236939"/>
                  <a:pt x="2218331" y="3236939"/>
                  <a:pt x="2218331" y="3236939"/>
                </a:cubicBezTo>
                <a:cubicBezTo>
                  <a:pt x="2213387" y="3242946"/>
                  <a:pt x="2213387" y="3242946"/>
                  <a:pt x="2213387" y="3242946"/>
                </a:cubicBezTo>
                <a:cubicBezTo>
                  <a:pt x="2212672" y="3235642"/>
                  <a:pt x="2212672" y="3235642"/>
                  <a:pt x="2212672" y="3235642"/>
                </a:cubicBezTo>
                <a:cubicBezTo>
                  <a:pt x="2215610" y="3227984"/>
                  <a:pt x="2215610" y="3227984"/>
                  <a:pt x="2215610" y="3227984"/>
                </a:cubicBezTo>
                <a:cubicBezTo>
                  <a:pt x="2210527" y="3213727"/>
                  <a:pt x="2210527" y="3213727"/>
                  <a:pt x="2210527" y="3213727"/>
                </a:cubicBezTo>
                <a:cubicBezTo>
                  <a:pt x="2212175" y="3211724"/>
                  <a:pt x="2212175" y="3211724"/>
                  <a:pt x="2212175" y="3211724"/>
                </a:cubicBezTo>
                <a:cubicBezTo>
                  <a:pt x="2207806" y="3204772"/>
                  <a:pt x="2207806" y="3204772"/>
                  <a:pt x="2207806" y="3204772"/>
                </a:cubicBezTo>
                <a:cubicBezTo>
                  <a:pt x="2203438" y="3197820"/>
                  <a:pt x="2218765" y="3203715"/>
                  <a:pt x="2212392" y="3195112"/>
                </a:cubicBezTo>
                <a:cubicBezTo>
                  <a:pt x="2205303" y="3179205"/>
                  <a:pt x="2205303" y="3179205"/>
                  <a:pt x="2205303" y="3179205"/>
                </a:cubicBezTo>
                <a:cubicBezTo>
                  <a:pt x="2208778" y="3177026"/>
                  <a:pt x="2210658" y="3172697"/>
                  <a:pt x="2210757" y="3169000"/>
                </a:cubicBezTo>
                <a:lnTo>
                  <a:pt x="2207014" y="3164420"/>
                </a:lnTo>
                <a:lnTo>
                  <a:pt x="2210821" y="3160238"/>
                </a:lnTo>
                <a:cubicBezTo>
                  <a:pt x="2210106" y="3152933"/>
                  <a:pt x="2210106" y="3152933"/>
                  <a:pt x="2210106" y="3152933"/>
                </a:cubicBezTo>
                <a:cubicBezTo>
                  <a:pt x="2204805" y="3155288"/>
                  <a:pt x="2204805" y="3155288"/>
                  <a:pt x="2204805" y="3155288"/>
                </a:cubicBezTo>
                <a:cubicBezTo>
                  <a:pt x="2211039" y="3143625"/>
                  <a:pt x="2211039" y="3143625"/>
                  <a:pt x="2211039" y="3143625"/>
                </a:cubicBezTo>
                <a:cubicBezTo>
                  <a:pt x="2214691" y="3143273"/>
                  <a:pt x="2214691" y="3143273"/>
                  <a:pt x="2214691" y="3143273"/>
                </a:cubicBezTo>
                <a:cubicBezTo>
                  <a:pt x="2213976" y="3135967"/>
                  <a:pt x="2213976" y="3135967"/>
                  <a:pt x="2213976" y="3135967"/>
                </a:cubicBezTo>
                <a:cubicBezTo>
                  <a:pt x="2205381" y="3142328"/>
                  <a:pt x="2205381" y="3142328"/>
                  <a:pt x="2205381" y="3142328"/>
                </a:cubicBezTo>
                <a:cubicBezTo>
                  <a:pt x="2202660" y="3133373"/>
                  <a:pt x="2202660" y="3133373"/>
                  <a:pt x="2202660" y="3133373"/>
                </a:cubicBezTo>
                <a:cubicBezTo>
                  <a:pt x="2199224" y="3117114"/>
                  <a:pt x="2199224" y="3117114"/>
                  <a:pt x="2199224" y="3117114"/>
                </a:cubicBezTo>
                <a:cubicBezTo>
                  <a:pt x="2202520" y="3113108"/>
                  <a:pt x="2201447" y="3102151"/>
                  <a:pt x="2204742" y="3098146"/>
                </a:cubicBezTo>
                <a:cubicBezTo>
                  <a:pt x="2197654" y="3082239"/>
                  <a:pt x="2197654" y="3082239"/>
                  <a:pt x="2197654" y="3082239"/>
                </a:cubicBezTo>
                <a:cubicBezTo>
                  <a:pt x="2196798" y="3054670"/>
                  <a:pt x="2196798" y="3054670"/>
                  <a:pt x="2196798" y="3054670"/>
                </a:cubicBezTo>
                <a:cubicBezTo>
                  <a:pt x="2208690" y="3044304"/>
                  <a:pt x="2208690" y="3044304"/>
                  <a:pt x="2208690" y="3044304"/>
                </a:cubicBezTo>
                <a:cubicBezTo>
                  <a:pt x="2207974" y="3036999"/>
                  <a:pt x="2207974" y="3036999"/>
                  <a:pt x="2207974" y="3036999"/>
                </a:cubicBezTo>
                <a:cubicBezTo>
                  <a:pt x="2201958" y="3032050"/>
                  <a:pt x="2201958" y="3032050"/>
                  <a:pt x="2201958" y="3032050"/>
                </a:cubicBezTo>
                <a:cubicBezTo>
                  <a:pt x="2207119" y="3009430"/>
                  <a:pt x="2207119" y="3009430"/>
                  <a:pt x="2207119" y="3009430"/>
                </a:cubicBezTo>
                <a:cubicBezTo>
                  <a:pt x="2201103" y="3004480"/>
                  <a:pt x="2201103" y="3004480"/>
                  <a:pt x="2201103" y="3004480"/>
                </a:cubicBezTo>
                <a:cubicBezTo>
                  <a:pt x="2203684" y="2993169"/>
                  <a:pt x="2203684" y="2993169"/>
                  <a:pt x="2203684" y="2993169"/>
                </a:cubicBezTo>
                <a:cubicBezTo>
                  <a:pt x="2202253" y="2978560"/>
                  <a:pt x="2202253" y="2978560"/>
                  <a:pt x="2202253" y="2978560"/>
                </a:cubicBezTo>
                <a:cubicBezTo>
                  <a:pt x="2203543" y="2972905"/>
                  <a:pt x="2203543" y="2972905"/>
                  <a:pt x="2203543" y="2972905"/>
                </a:cubicBezTo>
                <a:cubicBezTo>
                  <a:pt x="2200823" y="2963950"/>
                  <a:pt x="2200823" y="2963950"/>
                  <a:pt x="2200823" y="2963950"/>
                </a:cubicBezTo>
                <a:cubicBezTo>
                  <a:pt x="2208486" y="2966897"/>
                  <a:pt x="2193019" y="2940738"/>
                  <a:pt x="2210491" y="2968547"/>
                </a:cubicBezTo>
                <a:cubicBezTo>
                  <a:pt x="2214144" y="2968195"/>
                  <a:pt x="2211782" y="2962892"/>
                  <a:pt x="2213787" y="2964542"/>
                </a:cubicBezTo>
                <a:cubicBezTo>
                  <a:pt x="2215077" y="2958887"/>
                  <a:pt x="2215077" y="2958887"/>
                  <a:pt x="2215077" y="2958887"/>
                </a:cubicBezTo>
                <a:cubicBezTo>
                  <a:pt x="2211424" y="2959240"/>
                  <a:pt x="2211424" y="2959240"/>
                  <a:pt x="2211424" y="2959240"/>
                </a:cubicBezTo>
                <a:cubicBezTo>
                  <a:pt x="2216724" y="2956885"/>
                  <a:pt x="2216724" y="2956885"/>
                  <a:pt x="2216724" y="2956885"/>
                </a:cubicBezTo>
                <a:cubicBezTo>
                  <a:pt x="2212714" y="2953585"/>
                  <a:pt x="2212714" y="2953585"/>
                  <a:pt x="2212714" y="2953585"/>
                </a:cubicBezTo>
                <a:cubicBezTo>
                  <a:pt x="2203761" y="2956292"/>
                  <a:pt x="2203761" y="2956292"/>
                  <a:pt x="2203761" y="2956292"/>
                </a:cubicBezTo>
                <a:cubicBezTo>
                  <a:pt x="2201398" y="2950990"/>
                  <a:pt x="2201398" y="2950990"/>
                  <a:pt x="2201398" y="2950990"/>
                </a:cubicBezTo>
                <a:cubicBezTo>
                  <a:pt x="2197745" y="2951343"/>
                  <a:pt x="2197745" y="2951343"/>
                  <a:pt x="2197745" y="2951343"/>
                </a:cubicBezTo>
                <a:cubicBezTo>
                  <a:pt x="2203045" y="2948988"/>
                  <a:pt x="2203978" y="2939680"/>
                  <a:pt x="2198320" y="2938383"/>
                </a:cubicBezTo>
                <a:cubicBezTo>
                  <a:pt x="2201973" y="2938030"/>
                  <a:pt x="2201973" y="2938030"/>
                  <a:pt x="2201973" y="2938030"/>
                </a:cubicBezTo>
                <a:cubicBezTo>
                  <a:pt x="2197247" y="2927426"/>
                  <a:pt x="2197247" y="2927426"/>
                  <a:pt x="2197247" y="2927426"/>
                </a:cubicBezTo>
                <a:cubicBezTo>
                  <a:pt x="2201833" y="2917765"/>
                  <a:pt x="2201833" y="2917765"/>
                  <a:pt x="2201833" y="2917765"/>
                </a:cubicBezTo>
                <a:lnTo>
                  <a:pt x="2198537" y="2921771"/>
                </a:lnTo>
                <a:cubicBezTo>
                  <a:pt x="2191449" y="2905864"/>
                  <a:pt x="2208205" y="2926368"/>
                  <a:pt x="2197681" y="2894201"/>
                </a:cubicBezTo>
                <a:cubicBezTo>
                  <a:pt x="2200619" y="2886544"/>
                  <a:pt x="2208500" y="2872879"/>
                  <a:pt x="2198831" y="2868282"/>
                </a:cubicBezTo>
                <a:cubicBezTo>
                  <a:pt x="2200121" y="2862626"/>
                  <a:pt x="2200121" y="2862626"/>
                  <a:pt x="2200121" y="2862626"/>
                </a:cubicBezTo>
                <a:cubicBezTo>
                  <a:pt x="2192458" y="2859680"/>
                  <a:pt x="2192458" y="2859680"/>
                  <a:pt x="2192458" y="2859680"/>
                </a:cubicBezTo>
                <a:cubicBezTo>
                  <a:pt x="2197401" y="2853672"/>
                  <a:pt x="2197401" y="2853672"/>
                  <a:pt x="2197401" y="2853672"/>
                </a:cubicBezTo>
                <a:cubicBezTo>
                  <a:pt x="2191028" y="2845069"/>
                  <a:pt x="2191028" y="2845069"/>
                  <a:pt x="2191028" y="2845069"/>
                </a:cubicBezTo>
                <a:cubicBezTo>
                  <a:pt x="2185012" y="2840120"/>
                  <a:pt x="2202919" y="2834704"/>
                  <a:pt x="2189597" y="2830460"/>
                </a:cubicBezTo>
                <a:cubicBezTo>
                  <a:pt x="2192535" y="2822803"/>
                  <a:pt x="2192535" y="2822803"/>
                  <a:pt x="2192535" y="2822803"/>
                </a:cubicBezTo>
                <a:cubicBezTo>
                  <a:pt x="2193467" y="2813495"/>
                  <a:pt x="2193467" y="2813495"/>
                  <a:pt x="2193467" y="2813495"/>
                </a:cubicBezTo>
                <a:cubicBezTo>
                  <a:pt x="2196048" y="2802184"/>
                  <a:pt x="2198627" y="2790875"/>
                  <a:pt x="2194260" y="2783922"/>
                </a:cubicBezTo>
                <a:cubicBezTo>
                  <a:pt x="2192472" y="2765661"/>
                  <a:pt x="2192472" y="2765661"/>
                  <a:pt x="2192472" y="2765661"/>
                </a:cubicBezTo>
                <a:cubicBezTo>
                  <a:pt x="2184808" y="2762713"/>
                  <a:pt x="2184808" y="2762713"/>
                  <a:pt x="2184808" y="2762713"/>
                </a:cubicBezTo>
                <a:cubicBezTo>
                  <a:pt x="2182088" y="2753758"/>
                  <a:pt x="2182088" y="2753758"/>
                  <a:pt x="2182088" y="2753758"/>
                </a:cubicBezTo>
                <a:cubicBezTo>
                  <a:pt x="2191041" y="2751051"/>
                  <a:pt x="2191041" y="2751051"/>
                  <a:pt x="2191041" y="2751051"/>
                </a:cubicBezTo>
                <a:cubicBezTo>
                  <a:pt x="2193621" y="2739741"/>
                  <a:pt x="2193621" y="2739741"/>
                  <a:pt x="2193621" y="2739741"/>
                </a:cubicBezTo>
                <a:cubicBezTo>
                  <a:pt x="2188538" y="2725484"/>
                  <a:pt x="2188538" y="2725484"/>
                  <a:pt x="2188538" y="2725484"/>
                </a:cubicBezTo>
                <a:cubicBezTo>
                  <a:pt x="2189113" y="2712524"/>
                  <a:pt x="2198999" y="2700508"/>
                  <a:pt x="2187326" y="2694261"/>
                </a:cubicBezTo>
                <a:cubicBezTo>
                  <a:pt x="2190264" y="2686603"/>
                  <a:pt x="2190264" y="2686603"/>
                  <a:pt x="2190264" y="2686603"/>
                </a:cubicBezTo>
                <a:cubicBezTo>
                  <a:pt x="2182243" y="2680004"/>
                  <a:pt x="2182243" y="2680004"/>
                  <a:pt x="2182243" y="2680004"/>
                </a:cubicBezTo>
                <a:cubicBezTo>
                  <a:pt x="2175651" y="2688015"/>
                  <a:pt x="2175651" y="2688015"/>
                  <a:pt x="2175651" y="2688015"/>
                </a:cubicBezTo>
                <a:cubicBezTo>
                  <a:pt x="2175434" y="2704627"/>
                  <a:pt x="2175434" y="2704627"/>
                  <a:pt x="2175434" y="2704627"/>
                </a:cubicBezTo>
                <a:cubicBezTo>
                  <a:pt x="2181450" y="2709577"/>
                  <a:pt x="2181450" y="2709577"/>
                  <a:pt x="2181450" y="2709577"/>
                </a:cubicBezTo>
                <a:cubicBezTo>
                  <a:pt x="2174502" y="2713935"/>
                  <a:pt x="2174502" y="2713935"/>
                  <a:pt x="2174502" y="2713935"/>
                </a:cubicBezTo>
                <a:cubicBezTo>
                  <a:pt x="2174284" y="2730546"/>
                  <a:pt x="2174284" y="2730546"/>
                  <a:pt x="2174284" y="2730546"/>
                </a:cubicBezTo>
                <a:cubicBezTo>
                  <a:pt x="2180300" y="2735496"/>
                  <a:pt x="2180300" y="2735496"/>
                  <a:pt x="2180300" y="2735496"/>
                </a:cubicBezTo>
                <a:cubicBezTo>
                  <a:pt x="2176647" y="2735850"/>
                  <a:pt x="2176647" y="2735850"/>
                  <a:pt x="2176647" y="2735850"/>
                </a:cubicBezTo>
                <a:cubicBezTo>
                  <a:pt x="2170989" y="2734552"/>
                  <a:pt x="2170989" y="2734552"/>
                  <a:pt x="2170989" y="2734552"/>
                </a:cubicBezTo>
                <a:cubicBezTo>
                  <a:pt x="2166263" y="2723947"/>
                  <a:pt x="2166263" y="2723947"/>
                  <a:pt x="2166263" y="2723947"/>
                </a:cubicBezTo>
                <a:cubicBezTo>
                  <a:pt x="2167911" y="2721945"/>
                  <a:pt x="2185243" y="2729488"/>
                  <a:pt x="2164833" y="2709337"/>
                </a:cubicBezTo>
                <a:cubicBezTo>
                  <a:pt x="2170134" y="2706982"/>
                  <a:pt x="2175792" y="2708279"/>
                  <a:pt x="2165408" y="2696378"/>
                </a:cubicBezTo>
                <a:cubicBezTo>
                  <a:pt x="2167055" y="2694375"/>
                  <a:pt x="2163045" y="2691075"/>
                  <a:pt x="2168703" y="2692373"/>
                </a:cubicBezTo>
                <a:cubicBezTo>
                  <a:pt x="2162330" y="2683770"/>
                  <a:pt x="2162330" y="2683770"/>
                  <a:pt x="2162330" y="2683770"/>
                </a:cubicBezTo>
                <a:cubicBezTo>
                  <a:pt x="2163620" y="2678116"/>
                  <a:pt x="2163620" y="2678116"/>
                  <a:pt x="2163620" y="2678116"/>
                </a:cubicBezTo>
                <a:lnTo>
                  <a:pt x="2156887" y="2680152"/>
                </a:lnTo>
                <a:lnTo>
                  <a:pt x="2155281" y="2674683"/>
                </a:lnTo>
                <a:lnTo>
                  <a:pt x="2155482" y="2672680"/>
                </a:lnTo>
                <a:cubicBezTo>
                  <a:pt x="2155599" y="2671516"/>
                  <a:pt x="2155599" y="2671516"/>
                  <a:pt x="2155599" y="2671516"/>
                </a:cubicBezTo>
                <a:cubicBezTo>
                  <a:pt x="2159609" y="2674816"/>
                  <a:pt x="2159609" y="2674816"/>
                  <a:pt x="2159609" y="2674816"/>
                </a:cubicBezTo>
                <a:cubicBezTo>
                  <a:pt x="2154526" y="2660559"/>
                  <a:pt x="2169636" y="2683065"/>
                  <a:pt x="2161832" y="2659853"/>
                </a:cubicBezTo>
                <a:cubicBezTo>
                  <a:pt x="2154169" y="2656906"/>
                  <a:pt x="2154169" y="2656906"/>
                  <a:pt x="2154169" y="2656906"/>
                </a:cubicBezTo>
                <a:cubicBezTo>
                  <a:pt x="2151806" y="2651604"/>
                  <a:pt x="2151806" y="2651604"/>
                  <a:pt x="2151806" y="2651604"/>
                </a:cubicBezTo>
                <a:cubicBezTo>
                  <a:pt x="2157681" y="2636289"/>
                  <a:pt x="2157681" y="2636289"/>
                  <a:pt x="2157681" y="2636289"/>
                </a:cubicBezTo>
                <a:cubicBezTo>
                  <a:pt x="2159546" y="2617674"/>
                  <a:pt x="2159546" y="2617674"/>
                  <a:pt x="2159546" y="2617674"/>
                </a:cubicBezTo>
                <a:cubicBezTo>
                  <a:pt x="2153888" y="2616376"/>
                  <a:pt x="2153888" y="2616376"/>
                  <a:pt x="2153888" y="2616376"/>
                </a:cubicBezTo>
                <a:cubicBezTo>
                  <a:pt x="2144360" y="2632044"/>
                  <a:pt x="2144360" y="2632044"/>
                  <a:pt x="2144360" y="2632044"/>
                </a:cubicBezTo>
                <a:cubicBezTo>
                  <a:pt x="2145075" y="2639349"/>
                  <a:pt x="2145075" y="2639349"/>
                  <a:pt x="2145075" y="2639349"/>
                </a:cubicBezTo>
                <a:lnTo>
                  <a:pt x="2142540" y="2642430"/>
                </a:lnTo>
                <a:lnTo>
                  <a:pt x="2139774" y="2641704"/>
                </a:lnTo>
                <a:cubicBezTo>
                  <a:pt x="2136479" y="2645710"/>
                  <a:pt x="2136479" y="2645710"/>
                  <a:pt x="2136479" y="2645710"/>
                </a:cubicBezTo>
                <a:cubicBezTo>
                  <a:pt x="2145215" y="2659614"/>
                  <a:pt x="2145215" y="2659614"/>
                  <a:pt x="2145215" y="2659614"/>
                </a:cubicBezTo>
                <a:cubicBezTo>
                  <a:pt x="2140987" y="2672927"/>
                  <a:pt x="2140987" y="2672927"/>
                  <a:pt x="2140987" y="2672927"/>
                </a:cubicBezTo>
                <a:cubicBezTo>
                  <a:pt x="2142527" y="2679230"/>
                  <a:pt x="2143296" y="2682381"/>
                  <a:pt x="2143681" y="2683958"/>
                </a:cubicBezTo>
                <a:lnTo>
                  <a:pt x="2143865" y="2684710"/>
                </a:lnTo>
                <a:lnTo>
                  <a:pt x="2140770" y="2689539"/>
                </a:lnTo>
                <a:cubicBezTo>
                  <a:pt x="2146428" y="2690836"/>
                  <a:pt x="2146428" y="2690836"/>
                  <a:pt x="2146428" y="2690836"/>
                </a:cubicBezTo>
                <a:cubicBezTo>
                  <a:pt x="2144780" y="2692838"/>
                  <a:pt x="2144780" y="2692838"/>
                  <a:pt x="2144780" y="2692838"/>
                </a:cubicBezTo>
                <a:cubicBezTo>
                  <a:pt x="2148791" y="2696138"/>
                  <a:pt x="2148791" y="2696138"/>
                  <a:pt x="2148791" y="2696138"/>
                </a:cubicBezTo>
                <a:cubicBezTo>
                  <a:pt x="2154092" y="2693783"/>
                  <a:pt x="2154092" y="2693783"/>
                  <a:pt x="2154092" y="2693783"/>
                </a:cubicBezTo>
                <a:cubicBezTo>
                  <a:pt x="2148433" y="2692486"/>
                  <a:pt x="2152802" y="2699438"/>
                  <a:pt x="2153376" y="2686478"/>
                </a:cubicBezTo>
                <a:cubicBezTo>
                  <a:pt x="2156384" y="2688953"/>
                  <a:pt x="2151540" y="2664188"/>
                  <a:pt x="2154970" y="2673621"/>
                </a:cubicBezTo>
                <a:lnTo>
                  <a:pt x="2155281" y="2674683"/>
                </a:lnTo>
                <a:lnTo>
                  <a:pt x="2154666" y="2680824"/>
                </a:lnTo>
                <a:cubicBezTo>
                  <a:pt x="2154666" y="2680824"/>
                  <a:pt x="2154666" y="2680824"/>
                  <a:pt x="2155786" y="2680485"/>
                </a:cubicBezTo>
                <a:lnTo>
                  <a:pt x="2156887" y="2680152"/>
                </a:lnTo>
                <a:lnTo>
                  <a:pt x="2161755" y="2696730"/>
                </a:lnTo>
                <a:cubicBezTo>
                  <a:pt x="2157170" y="2706390"/>
                  <a:pt x="2157170" y="2706390"/>
                  <a:pt x="2157170" y="2706390"/>
                </a:cubicBezTo>
                <a:cubicBezTo>
                  <a:pt x="2142557" y="2707801"/>
                  <a:pt x="2142557" y="2707801"/>
                  <a:pt x="2142557" y="2707801"/>
                </a:cubicBezTo>
                <a:cubicBezTo>
                  <a:pt x="2143631" y="2718758"/>
                  <a:pt x="2143631" y="2718758"/>
                  <a:pt x="2143631" y="2718758"/>
                </a:cubicBezTo>
                <a:cubicBezTo>
                  <a:pt x="2138330" y="2721114"/>
                  <a:pt x="2143989" y="2722410"/>
                  <a:pt x="2142698" y="2728066"/>
                </a:cubicBezTo>
                <a:cubicBezTo>
                  <a:pt x="2148356" y="2729363"/>
                  <a:pt x="2148356" y="2729363"/>
                  <a:pt x="2148356" y="2729363"/>
                </a:cubicBezTo>
                <a:cubicBezTo>
                  <a:pt x="2145061" y="2733368"/>
                  <a:pt x="2146134" y="2744325"/>
                  <a:pt x="2144843" y="2749981"/>
                </a:cubicBezTo>
                <a:cubicBezTo>
                  <a:pt x="2141906" y="2757638"/>
                  <a:pt x="2150144" y="2747625"/>
                  <a:pt x="2149212" y="2756933"/>
                </a:cubicBezTo>
                <a:lnTo>
                  <a:pt x="2157073" y="2753440"/>
                </a:lnTo>
                <a:lnTo>
                  <a:pt x="2155967" y="2754725"/>
                </a:lnTo>
                <a:lnTo>
                  <a:pt x="2157393" y="2765665"/>
                </a:lnTo>
                <a:lnTo>
                  <a:pt x="2146632" y="2768243"/>
                </a:lnTo>
                <a:cubicBezTo>
                  <a:pt x="2157016" y="2780144"/>
                  <a:pt x="2157016" y="2780144"/>
                  <a:pt x="2157016" y="2780144"/>
                </a:cubicBezTo>
                <a:cubicBezTo>
                  <a:pt x="2157016" y="2780144"/>
                  <a:pt x="2155725" y="2785800"/>
                  <a:pt x="2161026" y="2783444"/>
                </a:cubicBezTo>
                <a:cubicBezTo>
                  <a:pt x="2155725" y="2785800"/>
                  <a:pt x="2155725" y="2785800"/>
                  <a:pt x="2155725" y="2785800"/>
                </a:cubicBezTo>
                <a:cubicBezTo>
                  <a:pt x="2149709" y="2780850"/>
                  <a:pt x="2149709" y="2780850"/>
                  <a:pt x="2149709" y="2780850"/>
                </a:cubicBezTo>
                <a:cubicBezTo>
                  <a:pt x="2150782" y="2791807"/>
                  <a:pt x="2150782" y="2791807"/>
                  <a:pt x="2150782" y="2791807"/>
                </a:cubicBezTo>
                <a:cubicBezTo>
                  <a:pt x="2149135" y="2793810"/>
                  <a:pt x="2149135" y="2793810"/>
                  <a:pt x="2149135" y="2793810"/>
                </a:cubicBezTo>
                <a:cubicBezTo>
                  <a:pt x="2165394" y="2790397"/>
                  <a:pt x="2165394" y="2790397"/>
                  <a:pt x="2165394" y="2790397"/>
                </a:cubicBezTo>
                <a:cubicBezTo>
                  <a:pt x="2173632" y="2780383"/>
                  <a:pt x="2173632" y="2780383"/>
                  <a:pt x="2173632" y="2780383"/>
                </a:cubicBezTo>
                <a:cubicBezTo>
                  <a:pt x="2171269" y="2775081"/>
                  <a:pt x="2171269" y="2775081"/>
                  <a:pt x="2171269" y="2775081"/>
                </a:cubicBezTo>
                <a:cubicBezTo>
                  <a:pt x="2174207" y="2767424"/>
                  <a:pt x="2174207" y="2767424"/>
                  <a:pt x="2174207" y="2767424"/>
                </a:cubicBezTo>
                <a:cubicBezTo>
                  <a:pt x="2165829" y="2757172"/>
                  <a:pt x="2165829" y="2757172"/>
                  <a:pt x="2165829" y="2757172"/>
                </a:cubicBezTo>
                <a:cubicBezTo>
                  <a:pt x="2175140" y="2758116"/>
                  <a:pt x="2175140" y="2758116"/>
                  <a:pt x="2175140" y="2758116"/>
                </a:cubicBezTo>
                <a:cubicBezTo>
                  <a:pt x="2179865" y="2768721"/>
                  <a:pt x="2179865" y="2768721"/>
                  <a:pt x="2179865" y="2768721"/>
                </a:cubicBezTo>
                <a:cubicBezTo>
                  <a:pt x="2180006" y="2788985"/>
                  <a:pt x="2180006" y="2788985"/>
                  <a:pt x="2180006" y="2788985"/>
                </a:cubicBezTo>
                <a:cubicBezTo>
                  <a:pt x="2190964" y="2787928"/>
                  <a:pt x="2168114" y="2799351"/>
                  <a:pt x="2188742" y="2802890"/>
                </a:cubicBezTo>
                <a:cubicBezTo>
                  <a:pt x="2187630" y="2810372"/>
                  <a:pt x="2185769" y="2805481"/>
                  <a:pt x="2183880" y="2802668"/>
                </a:cubicBezTo>
                <a:lnTo>
                  <a:pt x="2182294" y="2802177"/>
                </a:lnTo>
                <a:lnTo>
                  <a:pt x="2183084" y="2801593"/>
                </a:lnTo>
                <a:cubicBezTo>
                  <a:pt x="2177425" y="2800296"/>
                  <a:pt x="2177425" y="2800296"/>
                  <a:pt x="2177425" y="2800296"/>
                </a:cubicBezTo>
                <a:cubicBezTo>
                  <a:pt x="2174130" y="2804301"/>
                  <a:pt x="2174130" y="2804301"/>
                  <a:pt x="2174130" y="2804301"/>
                </a:cubicBezTo>
                <a:cubicBezTo>
                  <a:pt x="2170835" y="2808306"/>
                  <a:pt x="2170835" y="2808306"/>
                  <a:pt x="2170835" y="2808306"/>
                </a:cubicBezTo>
                <a:cubicBezTo>
                  <a:pt x="2168472" y="2803004"/>
                  <a:pt x="2168472" y="2803004"/>
                  <a:pt x="2168472" y="2803004"/>
                </a:cubicBezTo>
                <a:cubicBezTo>
                  <a:pt x="2170477" y="2804654"/>
                  <a:pt x="2165177" y="2807009"/>
                  <a:pt x="2163171" y="2805359"/>
                </a:cubicBezTo>
                <a:cubicBezTo>
                  <a:pt x="2161166" y="2803709"/>
                  <a:pt x="2161166" y="2803709"/>
                  <a:pt x="2161166" y="2803709"/>
                </a:cubicBezTo>
                <a:lnTo>
                  <a:pt x="2166779" y="2796887"/>
                </a:lnTo>
                <a:lnTo>
                  <a:pt x="2166518" y="2798929"/>
                </a:lnTo>
                <a:cubicBezTo>
                  <a:pt x="2166305" y="2802061"/>
                  <a:pt x="2167757" y="2795699"/>
                  <a:pt x="2167757" y="2795699"/>
                </a:cubicBezTo>
                <a:cubicBezTo>
                  <a:pt x="2167757" y="2795699"/>
                  <a:pt x="2167757" y="2795699"/>
                  <a:pt x="2166933" y="2796701"/>
                </a:cubicBezTo>
                <a:lnTo>
                  <a:pt x="2166779" y="2796887"/>
                </a:lnTo>
                <a:lnTo>
                  <a:pt x="2167399" y="2792047"/>
                </a:lnTo>
                <a:cubicBezTo>
                  <a:pt x="2162456" y="2798054"/>
                  <a:pt x="2162456" y="2798054"/>
                  <a:pt x="2162456" y="2798054"/>
                </a:cubicBezTo>
                <a:cubicBezTo>
                  <a:pt x="2160093" y="2792752"/>
                  <a:pt x="2160093" y="2792752"/>
                  <a:pt x="2160093" y="2792752"/>
                </a:cubicBezTo>
                <a:cubicBezTo>
                  <a:pt x="2146197" y="2801468"/>
                  <a:pt x="2146197" y="2801468"/>
                  <a:pt x="2146197" y="2801468"/>
                </a:cubicBezTo>
                <a:lnTo>
                  <a:pt x="2146495" y="2804511"/>
                </a:lnTo>
                <a:lnTo>
                  <a:pt x="2143636" y="2803559"/>
                </a:lnTo>
                <a:cubicBezTo>
                  <a:pt x="2144549" y="2803470"/>
                  <a:pt x="2147378" y="2804119"/>
                  <a:pt x="2146554" y="2805120"/>
                </a:cubicBezTo>
                <a:lnTo>
                  <a:pt x="2146495" y="2804511"/>
                </a:lnTo>
                <a:lnTo>
                  <a:pt x="2152212" y="2806417"/>
                </a:lnTo>
                <a:cubicBezTo>
                  <a:pt x="2147627" y="2816077"/>
                  <a:pt x="2147627" y="2816077"/>
                  <a:pt x="2147627" y="2816077"/>
                </a:cubicBezTo>
                <a:cubicBezTo>
                  <a:pt x="2151280" y="2815725"/>
                  <a:pt x="2151280" y="2815725"/>
                  <a:pt x="2151280" y="2815725"/>
                </a:cubicBezTo>
                <a:cubicBezTo>
                  <a:pt x="2148342" y="2823382"/>
                  <a:pt x="2148342" y="2823382"/>
                  <a:pt x="2148342" y="2823382"/>
                </a:cubicBezTo>
                <a:cubicBezTo>
                  <a:pt x="2154358" y="2828332"/>
                  <a:pt x="2154358" y="2828332"/>
                  <a:pt x="2154358" y="2828332"/>
                </a:cubicBezTo>
                <a:cubicBezTo>
                  <a:pt x="2154716" y="2831984"/>
                  <a:pt x="2154716" y="2831984"/>
                  <a:pt x="2154716" y="2831984"/>
                </a:cubicBezTo>
                <a:cubicBezTo>
                  <a:pt x="2154716" y="2831984"/>
                  <a:pt x="2148483" y="2843647"/>
                  <a:pt x="2158368" y="2831632"/>
                </a:cubicBezTo>
                <a:cubicBezTo>
                  <a:pt x="2158726" y="2835284"/>
                  <a:pt x="2158726" y="2835284"/>
                  <a:pt x="2158726" y="2835284"/>
                </a:cubicBezTo>
                <a:cubicBezTo>
                  <a:pt x="2146477" y="2841997"/>
                  <a:pt x="2146477" y="2841997"/>
                  <a:pt x="2146477" y="2841997"/>
                </a:cubicBezTo>
                <a:cubicBezTo>
                  <a:pt x="2155213" y="2855902"/>
                  <a:pt x="2155213" y="2855902"/>
                  <a:pt x="2155213" y="2855902"/>
                </a:cubicBezTo>
                <a:cubicBezTo>
                  <a:pt x="2158867" y="2855548"/>
                  <a:pt x="2158867" y="2855548"/>
                  <a:pt x="2158867" y="2855548"/>
                </a:cubicBezTo>
                <a:cubicBezTo>
                  <a:pt x="2161804" y="2847891"/>
                  <a:pt x="2161804" y="2847891"/>
                  <a:pt x="2161804" y="2847891"/>
                </a:cubicBezTo>
                <a:cubicBezTo>
                  <a:pt x="2164544" y="2847626"/>
                  <a:pt x="2166034" y="2855778"/>
                  <a:pt x="2169630" y="2851024"/>
                </a:cubicBezTo>
                <a:lnTo>
                  <a:pt x="2172674" y="2844249"/>
                </a:lnTo>
                <a:lnTo>
                  <a:pt x="2181001" y="2836820"/>
                </a:lnTo>
                <a:cubicBezTo>
                  <a:pt x="2183007" y="2838470"/>
                  <a:pt x="2183007" y="2838470"/>
                  <a:pt x="2183007" y="2838470"/>
                </a:cubicBezTo>
                <a:cubicBezTo>
                  <a:pt x="2152633" y="2867211"/>
                  <a:pt x="2152633" y="2867211"/>
                  <a:pt x="2152633" y="2867211"/>
                </a:cubicBezTo>
                <a:cubicBezTo>
                  <a:pt x="2165955" y="2871456"/>
                  <a:pt x="2140385" y="2873924"/>
                  <a:pt x="2158074" y="2885121"/>
                </a:cubicBezTo>
                <a:cubicBezTo>
                  <a:pt x="2157141" y="2894428"/>
                  <a:pt x="2157141" y="2894428"/>
                  <a:pt x="2157141" y="2894428"/>
                </a:cubicBezTo>
                <a:cubicBezTo>
                  <a:pt x="2164090" y="2890071"/>
                  <a:pt x="2164090" y="2890071"/>
                  <a:pt x="2164090" y="2890071"/>
                </a:cubicBezTo>
                <a:lnTo>
                  <a:pt x="2164789" y="2883090"/>
                </a:lnTo>
                <a:lnTo>
                  <a:pt x="2167535" y="2883719"/>
                </a:lnTo>
                <a:lnTo>
                  <a:pt x="2166847" y="2885570"/>
                </a:lnTo>
                <a:cubicBezTo>
                  <a:pt x="2164734" y="2893119"/>
                  <a:pt x="2169301" y="2886802"/>
                  <a:pt x="2169033" y="2884063"/>
                </a:cubicBezTo>
                <a:lnTo>
                  <a:pt x="2167535" y="2883719"/>
                </a:lnTo>
                <a:lnTo>
                  <a:pt x="2171613" y="2872753"/>
                </a:lnTo>
                <a:lnTo>
                  <a:pt x="2171513" y="2871732"/>
                </a:lnTo>
                <a:lnTo>
                  <a:pt x="2172297" y="2871794"/>
                </a:lnTo>
                <a:cubicBezTo>
                  <a:pt x="2173843" y="2870809"/>
                  <a:pt x="2176735" y="2868571"/>
                  <a:pt x="2181857" y="2864389"/>
                </a:cubicBezTo>
                <a:cubicBezTo>
                  <a:pt x="2178919" y="2872047"/>
                  <a:pt x="2178919" y="2872047"/>
                  <a:pt x="2178919" y="2872047"/>
                </a:cubicBezTo>
                <a:cubicBezTo>
                  <a:pt x="2184935" y="2876997"/>
                  <a:pt x="2165022" y="2880763"/>
                  <a:pt x="2185650" y="2884302"/>
                </a:cubicBezTo>
                <a:cubicBezTo>
                  <a:pt x="2181997" y="2884654"/>
                  <a:pt x="2181997" y="2884654"/>
                  <a:pt x="2178344" y="2885007"/>
                </a:cubicBezTo>
                <a:cubicBezTo>
                  <a:pt x="2177645" y="2891988"/>
                  <a:pt x="2168245" y="2884254"/>
                  <a:pt x="2169117" y="2888750"/>
                </a:cubicBezTo>
                <a:lnTo>
                  <a:pt x="2170656" y="2891695"/>
                </a:lnTo>
                <a:lnTo>
                  <a:pt x="2167696" y="2901014"/>
                </a:lnTo>
                <a:cubicBezTo>
                  <a:pt x="2167168" y="2902678"/>
                  <a:pt x="2167168" y="2902678"/>
                  <a:pt x="2167168" y="2902678"/>
                </a:cubicBezTo>
                <a:cubicBezTo>
                  <a:pt x="2154204" y="2902085"/>
                  <a:pt x="2154204" y="2902085"/>
                  <a:pt x="2154204" y="2902085"/>
                </a:cubicBezTo>
                <a:cubicBezTo>
                  <a:pt x="2150909" y="2906091"/>
                  <a:pt x="2156567" y="2907388"/>
                  <a:pt x="2151624" y="2913395"/>
                </a:cubicBezTo>
                <a:cubicBezTo>
                  <a:pt x="2155277" y="2913043"/>
                  <a:pt x="2155277" y="2913043"/>
                  <a:pt x="2155277" y="2913043"/>
                </a:cubicBezTo>
                <a:cubicBezTo>
                  <a:pt x="2157640" y="2918345"/>
                  <a:pt x="2157640" y="2918345"/>
                  <a:pt x="2157640" y="2918345"/>
                </a:cubicBezTo>
                <a:cubicBezTo>
                  <a:pt x="2159645" y="2919995"/>
                  <a:pt x="2149401" y="2928358"/>
                  <a:pt x="2151189" y="2946620"/>
                </a:cubicBezTo>
                <a:cubicBezTo>
                  <a:pt x="2160501" y="2947565"/>
                  <a:pt x="2160501" y="2947565"/>
                  <a:pt x="2160501" y="2947565"/>
                </a:cubicBezTo>
                <a:cubicBezTo>
                  <a:pt x="2162506" y="2949214"/>
                  <a:pt x="2162506" y="2949214"/>
                  <a:pt x="2162506" y="2949214"/>
                </a:cubicBezTo>
                <a:cubicBezTo>
                  <a:pt x="2155558" y="2953572"/>
                  <a:pt x="2155558" y="2953572"/>
                  <a:pt x="2155558" y="2953572"/>
                </a:cubicBezTo>
                <a:cubicBezTo>
                  <a:pt x="2161573" y="2958522"/>
                  <a:pt x="2161573" y="2958522"/>
                  <a:pt x="2161573" y="2958522"/>
                </a:cubicBezTo>
                <a:cubicBezTo>
                  <a:pt x="2173822" y="2951809"/>
                  <a:pt x="2173822" y="2951809"/>
                  <a:pt x="2173822" y="2951809"/>
                </a:cubicBezTo>
                <a:cubicBezTo>
                  <a:pt x="2170744" y="2939202"/>
                  <a:pt x="2170744" y="2939202"/>
                  <a:pt x="2170744" y="2939202"/>
                </a:cubicBezTo>
                <a:lnTo>
                  <a:pt x="2175687" y="2933194"/>
                </a:lnTo>
                <a:cubicBezTo>
                  <a:pt x="2184065" y="2943447"/>
                  <a:pt x="2184065" y="2943447"/>
                  <a:pt x="2184065" y="2943447"/>
                </a:cubicBezTo>
                <a:cubicBezTo>
                  <a:pt x="2186071" y="2945096"/>
                  <a:pt x="2189366" y="2941091"/>
                  <a:pt x="2189724" y="2944743"/>
                </a:cubicBezTo>
                <a:cubicBezTo>
                  <a:pt x="2179838" y="2956759"/>
                  <a:pt x="2179838" y="2956759"/>
                  <a:pt x="2179838" y="2956759"/>
                </a:cubicBezTo>
                <a:cubicBezTo>
                  <a:pt x="2179621" y="2973371"/>
                  <a:pt x="2179621" y="2973371"/>
                  <a:pt x="2179621" y="2973371"/>
                </a:cubicBezTo>
                <a:cubicBezTo>
                  <a:pt x="2177972" y="2975374"/>
                  <a:pt x="2177972" y="2975374"/>
                  <a:pt x="2177972" y="2975374"/>
                </a:cubicBezTo>
                <a:cubicBezTo>
                  <a:pt x="2185636" y="2978320"/>
                  <a:pt x="2185636" y="2978320"/>
                  <a:pt x="2185636" y="2978320"/>
                </a:cubicBezTo>
                <a:cubicBezTo>
                  <a:pt x="2183771" y="2996936"/>
                  <a:pt x="2183771" y="2996936"/>
                  <a:pt x="2183771" y="2996936"/>
                </a:cubicBezTo>
                <a:cubicBezTo>
                  <a:pt x="2188497" y="3007540"/>
                  <a:pt x="2188497" y="3007540"/>
                  <a:pt x="2188497" y="3007540"/>
                </a:cubicBezTo>
                <a:cubicBezTo>
                  <a:pt x="2181906" y="3015551"/>
                  <a:pt x="2181906" y="3015551"/>
                  <a:pt x="2181906" y="3015551"/>
                </a:cubicBezTo>
                <a:cubicBezTo>
                  <a:pt x="2182264" y="3019203"/>
                  <a:pt x="2182264" y="3019203"/>
                  <a:pt x="2182264" y="3019203"/>
                </a:cubicBezTo>
                <a:cubicBezTo>
                  <a:pt x="2189570" y="3018497"/>
                  <a:pt x="2189570" y="3018497"/>
                  <a:pt x="2189570" y="3018497"/>
                </a:cubicBezTo>
                <a:cubicBezTo>
                  <a:pt x="2188727" y="3028718"/>
                  <a:pt x="2188094" y="3036383"/>
                  <a:pt x="2187620" y="3042132"/>
                </a:cubicBezTo>
                <a:lnTo>
                  <a:pt x="2186644" y="3053969"/>
                </a:lnTo>
                <a:lnTo>
                  <a:pt x="2186574" y="3053813"/>
                </a:lnTo>
                <a:lnTo>
                  <a:pt x="2185111" y="3056192"/>
                </a:lnTo>
                <a:lnTo>
                  <a:pt x="2177601" y="3065740"/>
                </a:lnTo>
                <a:cubicBezTo>
                  <a:pt x="2183617" y="3070690"/>
                  <a:pt x="2183617" y="3070690"/>
                  <a:pt x="2183617" y="3070690"/>
                </a:cubicBezTo>
                <a:cubicBezTo>
                  <a:pt x="2181969" y="3072692"/>
                  <a:pt x="2181969" y="3072692"/>
                  <a:pt x="2181969" y="3072692"/>
                </a:cubicBezTo>
                <a:cubicBezTo>
                  <a:pt x="2187627" y="3073990"/>
                  <a:pt x="2187627" y="3073990"/>
                  <a:pt x="2187627" y="3073990"/>
                </a:cubicBezTo>
                <a:cubicBezTo>
                  <a:pt x="2182684" y="3079997"/>
                  <a:pt x="2182684" y="3079997"/>
                  <a:pt x="2182684" y="3079997"/>
                </a:cubicBezTo>
                <a:cubicBezTo>
                  <a:pt x="2179032" y="3080350"/>
                  <a:pt x="2179032" y="3080350"/>
                  <a:pt x="2179032" y="3080350"/>
                </a:cubicBezTo>
                <a:lnTo>
                  <a:pt x="2175755" y="3081012"/>
                </a:lnTo>
                <a:lnTo>
                  <a:pt x="2173374" y="3079053"/>
                </a:lnTo>
                <a:cubicBezTo>
                  <a:pt x="2177026" y="3078700"/>
                  <a:pt x="2157472" y="3086119"/>
                  <a:pt x="2170219" y="3103322"/>
                </a:cubicBezTo>
                <a:cubicBezTo>
                  <a:pt x="2186120" y="3096257"/>
                  <a:pt x="2186120" y="3096257"/>
                  <a:pt x="2186120" y="3096257"/>
                </a:cubicBezTo>
                <a:cubicBezTo>
                  <a:pt x="2185762" y="3092605"/>
                  <a:pt x="2185762" y="3092605"/>
                  <a:pt x="2185762" y="3092605"/>
                </a:cubicBezTo>
                <a:cubicBezTo>
                  <a:pt x="2187767" y="3094255"/>
                  <a:pt x="2187767" y="3094255"/>
                  <a:pt x="2187767" y="3094255"/>
                </a:cubicBezTo>
                <a:cubicBezTo>
                  <a:pt x="2192710" y="3088247"/>
                  <a:pt x="2192710" y="3088247"/>
                  <a:pt x="2192710" y="3088247"/>
                </a:cubicBezTo>
                <a:cubicBezTo>
                  <a:pt x="2200374" y="3091193"/>
                  <a:pt x="2197437" y="3098851"/>
                  <a:pt x="2188840" y="3105212"/>
                </a:cubicBezTo>
                <a:cubicBezTo>
                  <a:pt x="2195789" y="3100854"/>
                  <a:pt x="2195789" y="3100854"/>
                  <a:pt x="2195789" y="3100854"/>
                </a:cubicBezTo>
                <a:cubicBezTo>
                  <a:pt x="2196861" y="3111812"/>
                  <a:pt x="2196861" y="3111812"/>
                  <a:pt x="2196861" y="3111812"/>
                </a:cubicBezTo>
                <a:cubicBezTo>
                  <a:pt x="2190986" y="3127126"/>
                  <a:pt x="2193783" y="3099204"/>
                  <a:pt x="2190628" y="3123474"/>
                </a:cubicBezTo>
                <a:cubicBezTo>
                  <a:pt x="2178022" y="3126535"/>
                  <a:pt x="2178022" y="3126535"/>
                  <a:pt x="2178022" y="3126535"/>
                </a:cubicBezTo>
                <a:cubicBezTo>
                  <a:pt x="2179669" y="3124532"/>
                  <a:pt x="2182747" y="3137140"/>
                  <a:pt x="2176017" y="3124885"/>
                </a:cubicBezTo>
                <a:cubicBezTo>
                  <a:pt x="2167779" y="3134897"/>
                  <a:pt x="2167779" y="3134897"/>
                  <a:pt x="2167779" y="3134897"/>
                </a:cubicBezTo>
                <a:cubicBezTo>
                  <a:pt x="2157534" y="3143261"/>
                  <a:pt x="2157534" y="3143261"/>
                  <a:pt x="2157534" y="3143261"/>
                </a:cubicBezTo>
                <a:cubicBezTo>
                  <a:pt x="2156245" y="3148915"/>
                  <a:pt x="2156245" y="3148915"/>
                  <a:pt x="2156245" y="3148915"/>
                </a:cubicBezTo>
                <a:cubicBezTo>
                  <a:pt x="2154597" y="3150918"/>
                  <a:pt x="2147866" y="3138664"/>
                  <a:pt x="2156602" y="3152568"/>
                </a:cubicBezTo>
                <a:cubicBezTo>
                  <a:pt x="2162260" y="3153865"/>
                  <a:pt x="2162260" y="3153865"/>
                  <a:pt x="2162260" y="3153865"/>
                </a:cubicBezTo>
                <a:cubicBezTo>
                  <a:pt x="2160255" y="3152215"/>
                  <a:pt x="2162260" y="3153865"/>
                  <a:pt x="2162618" y="3157518"/>
                </a:cubicBezTo>
                <a:cubicBezTo>
                  <a:pt x="2172862" y="3149155"/>
                  <a:pt x="2172862" y="3149155"/>
                  <a:pt x="2172862" y="3149155"/>
                </a:cubicBezTo>
                <a:cubicBezTo>
                  <a:pt x="2176872" y="3152454"/>
                  <a:pt x="2176872" y="3152454"/>
                  <a:pt x="2176872" y="3152454"/>
                </a:cubicBezTo>
                <a:cubicBezTo>
                  <a:pt x="2180168" y="3148449"/>
                  <a:pt x="2180168" y="3148449"/>
                  <a:pt x="2180168" y="3148449"/>
                </a:cubicBezTo>
                <a:cubicBezTo>
                  <a:pt x="2185647" y="3147920"/>
                  <a:pt x="2174566" y="3158323"/>
                  <a:pt x="2180559" y="3157744"/>
                </a:cubicBezTo>
                <a:lnTo>
                  <a:pt x="2185060" y="3155986"/>
                </a:lnTo>
                <a:lnTo>
                  <a:pt x="2179600" y="3168552"/>
                </a:lnTo>
                <a:cubicBezTo>
                  <a:pt x="2178660" y="3170717"/>
                  <a:pt x="2178660" y="3170717"/>
                  <a:pt x="2178660" y="3170717"/>
                </a:cubicBezTo>
                <a:cubicBezTo>
                  <a:pt x="2181023" y="3176019"/>
                  <a:pt x="2181023" y="3176019"/>
                  <a:pt x="2181023" y="3176019"/>
                </a:cubicBezTo>
                <a:lnTo>
                  <a:pt x="2177142" y="3180736"/>
                </a:lnTo>
                <a:lnTo>
                  <a:pt x="2176734" y="3174590"/>
                </a:lnTo>
                <a:cubicBezTo>
                  <a:pt x="2176488" y="3172079"/>
                  <a:pt x="2176352" y="3171861"/>
                  <a:pt x="2176666" y="3177419"/>
                </a:cubicBezTo>
                <a:lnTo>
                  <a:pt x="2176900" y="3181030"/>
                </a:lnTo>
                <a:lnTo>
                  <a:pt x="2176698" y="3181275"/>
                </a:lnTo>
                <a:cubicBezTo>
                  <a:pt x="2176080" y="3182026"/>
                  <a:pt x="2176080" y="3182026"/>
                  <a:pt x="2176080" y="3182026"/>
                </a:cubicBezTo>
                <a:lnTo>
                  <a:pt x="2177015" y="3182795"/>
                </a:lnTo>
                <a:lnTo>
                  <a:pt x="2177264" y="3186640"/>
                </a:lnTo>
                <a:lnTo>
                  <a:pt x="2176795" y="3189331"/>
                </a:lnTo>
                <a:cubicBezTo>
                  <a:pt x="2176795" y="3189331"/>
                  <a:pt x="2176795" y="3189331"/>
                  <a:pt x="2177207" y="3188831"/>
                </a:cubicBezTo>
                <a:lnTo>
                  <a:pt x="2177392" y="3188606"/>
                </a:lnTo>
                <a:lnTo>
                  <a:pt x="2177516" y="3190522"/>
                </a:lnTo>
                <a:cubicBezTo>
                  <a:pt x="2177941" y="3196624"/>
                  <a:pt x="2178521" y="3204604"/>
                  <a:pt x="2179298" y="3214899"/>
                </a:cubicBezTo>
                <a:cubicBezTo>
                  <a:pt x="2181661" y="3220201"/>
                  <a:pt x="2181661" y="3220201"/>
                  <a:pt x="2181661" y="3220201"/>
                </a:cubicBezTo>
                <a:cubicBezTo>
                  <a:pt x="2188609" y="3215843"/>
                  <a:pt x="2188609" y="3215843"/>
                  <a:pt x="2188609" y="3215843"/>
                </a:cubicBezTo>
                <a:cubicBezTo>
                  <a:pt x="2190257" y="3213840"/>
                  <a:pt x="2185531" y="3203236"/>
                  <a:pt x="2196847" y="3205830"/>
                </a:cubicBezTo>
                <a:lnTo>
                  <a:pt x="2194726" y="3210300"/>
                </a:lnTo>
                <a:lnTo>
                  <a:pt x="2194791" y="3209543"/>
                </a:lnTo>
                <a:cubicBezTo>
                  <a:pt x="2195097" y="3202082"/>
                  <a:pt x="2192530" y="3218230"/>
                  <a:pt x="2192262" y="3215490"/>
                </a:cubicBezTo>
                <a:cubicBezTo>
                  <a:pt x="2192262" y="3215490"/>
                  <a:pt x="2192262" y="3215490"/>
                  <a:pt x="2192836" y="3214282"/>
                </a:cubicBezTo>
                <a:lnTo>
                  <a:pt x="2194726" y="3210300"/>
                </a:lnTo>
                <a:lnTo>
                  <a:pt x="2193335" y="3226448"/>
                </a:lnTo>
                <a:cubicBezTo>
                  <a:pt x="2182019" y="3223853"/>
                  <a:pt x="2182019" y="3223853"/>
                  <a:pt x="2182019" y="3223853"/>
                </a:cubicBezTo>
                <a:cubicBezTo>
                  <a:pt x="2182516" y="3247771"/>
                  <a:pt x="2182516" y="3247771"/>
                  <a:pt x="2182516" y="3247771"/>
                </a:cubicBezTo>
                <a:cubicBezTo>
                  <a:pt x="2177931" y="3257430"/>
                  <a:pt x="2177931" y="3257430"/>
                  <a:pt x="2177931" y="3257430"/>
                </a:cubicBezTo>
                <a:cubicBezTo>
                  <a:pt x="2184445" y="3286297"/>
                  <a:pt x="2184445" y="3286297"/>
                  <a:pt x="2184445" y="3286297"/>
                </a:cubicBezTo>
                <a:cubicBezTo>
                  <a:pt x="2178927" y="3305265"/>
                  <a:pt x="2178927" y="3305265"/>
                  <a:pt x="2178927" y="3305265"/>
                </a:cubicBezTo>
                <a:cubicBezTo>
                  <a:pt x="2184585" y="3306562"/>
                  <a:pt x="2184585" y="3306562"/>
                  <a:pt x="2184585" y="3306562"/>
                </a:cubicBezTo>
                <a:cubicBezTo>
                  <a:pt x="2184010" y="3319522"/>
                  <a:pt x="2184010" y="3319522"/>
                  <a:pt x="2184010" y="3319522"/>
                </a:cubicBezTo>
                <a:cubicBezTo>
                  <a:pt x="2182720" y="3325177"/>
                  <a:pt x="2177777" y="3331184"/>
                  <a:pt x="2179782" y="3332834"/>
                </a:cubicBezTo>
                <a:cubicBezTo>
                  <a:pt x="2174482" y="3335190"/>
                  <a:pt x="2174482" y="3335190"/>
                  <a:pt x="2174482" y="3335190"/>
                </a:cubicBezTo>
                <a:cubicBezTo>
                  <a:pt x="2180000" y="3316222"/>
                  <a:pt x="2180000" y="3316222"/>
                  <a:pt x="2180000" y="3316222"/>
                </a:cubicBezTo>
                <a:cubicBezTo>
                  <a:pt x="2174699" y="3318577"/>
                  <a:pt x="2174699" y="3318577"/>
                  <a:pt x="2174699" y="3318577"/>
                </a:cubicBezTo>
                <a:cubicBezTo>
                  <a:pt x="2173984" y="3311273"/>
                  <a:pt x="2173984" y="3311273"/>
                  <a:pt x="2173984" y="3311273"/>
                </a:cubicBezTo>
                <a:cubicBezTo>
                  <a:pt x="2171621" y="3305971"/>
                  <a:pt x="2171621" y="3305971"/>
                  <a:pt x="2171621" y="3305971"/>
                </a:cubicBezTo>
                <a:cubicBezTo>
                  <a:pt x="2167610" y="3302671"/>
                  <a:pt x="2167610" y="3302671"/>
                  <a:pt x="2167610" y="3302671"/>
                </a:cubicBezTo>
                <a:cubicBezTo>
                  <a:pt x="2163957" y="3303023"/>
                  <a:pt x="2163957" y="3303023"/>
                  <a:pt x="2163957" y="3303023"/>
                </a:cubicBezTo>
                <a:cubicBezTo>
                  <a:pt x="2164673" y="3310328"/>
                  <a:pt x="2164673" y="3310328"/>
                  <a:pt x="2164673" y="3310328"/>
                </a:cubicBezTo>
                <a:cubicBezTo>
                  <a:pt x="2165746" y="3321285"/>
                  <a:pt x="2165746" y="3321285"/>
                  <a:pt x="2165746" y="3321285"/>
                </a:cubicBezTo>
                <a:cubicBezTo>
                  <a:pt x="2162808" y="3328943"/>
                  <a:pt x="2151491" y="3326349"/>
                  <a:pt x="2157865" y="3334951"/>
                </a:cubicBezTo>
                <a:cubicBezTo>
                  <a:pt x="2165528" y="3337898"/>
                  <a:pt x="2165528" y="3337898"/>
                  <a:pt x="2165528" y="3337898"/>
                </a:cubicBezTo>
                <a:cubicBezTo>
                  <a:pt x="2164596" y="3347205"/>
                  <a:pt x="2164596" y="3347205"/>
                  <a:pt x="2164596" y="3347205"/>
                </a:cubicBezTo>
                <a:cubicBezTo>
                  <a:pt x="2154710" y="3359220"/>
                  <a:pt x="2154710" y="3359220"/>
                  <a:pt x="2154710" y="3359220"/>
                </a:cubicBezTo>
                <a:cubicBezTo>
                  <a:pt x="2162233" y="3341903"/>
                  <a:pt x="2137518" y="3371941"/>
                  <a:pt x="2155285" y="3346261"/>
                </a:cubicBezTo>
                <a:cubicBezTo>
                  <a:pt x="2150201" y="3332003"/>
                  <a:pt x="2150201" y="3332003"/>
                  <a:pt x="2150201" y="3332003"/>
                </a:cubicBezTo>
                <a:cubicBezTo>
                  <a:pt x="2150418" y="3315391"/>
                  <a:pt x="2150418" y="3315391"/>
                  <a:pt x="2150418" y="3315391"/>
                </a:cubicBezTo>
                <a:cubicBezTo>
                  <a:pt x="2147698" y="3306436"/>
                  <a:pt x="2147698" y="3306436"/>
                  <a:pt x="2147698" y="3306436"/>
                </a:cubicBezTo>
                <a:cubicBezTo>
                  <a:pt x="2155937" y="3296424"/>
                  <a:pt x="2155937" y="3296424"/>
                  <a:pt x="2155937" y="3296424"/>
                </a:cubicBezTo>
                <a:cubicBezTo>
                  <a:pt x="2144978" y="3297482"/>
                  <a:pt x="2144978" y="3297482"/>
                  <a:pt x="2144978" y="3297482"/>
                </a:cubicBezTo>
                <a:cubicBezTo>
                  <a:pt x="2141900" y="3284874"/>
                  <a:pt x="2141900" y="3284874"/>
                  <a:pt x="2141900" y="3284874"/>
                </a:cubicBezTo>
                <a:cubicBezTo>
                  <a:pt x="2145770" y="3267909"/>
                  <a:pt x="2145770" y="3267909"/>
                  <a:pt x="2145770" y="3267909"/>
                </a:cubicBezTo>
                <a:cubicBezTo>
                  <a:pt x="2146127" y="3271562"/>
                  <a:pt x="2146127" y="3271562"/>
                  <a:pt x="2146127" y="3271562"/>
                </a:cubicBezTo>
                <a:cubicBezTo>
                  <a:pt x="2156728" y="3266852"/>
                  <a:pt x="2156728" y="3266852"/>
                  <a:pt x="2156728" y="3266852"/>
                </a:cubicBezTo>
                <a:cubicBezTo>
                  <a:pt x="2157661" y="3257544"/>
                  <a:pt x="2157661" y="3257544"/>
                  <a:pt x="2157661" y="3257544"/>
                </a:cubicBezTo>
                <a:cubicBezTo>
                  <a:pt x="2143049" y="3258955"/>
                  <a:pt x="2143049" y="3258955"/>
                  <a:pt x="2143049" y="3258955"/>
                </a:cubicBezTo>
                <a:lnTo>
                  <a:pt x="2142285" y="3251148"/>
                </a:lnTo>
                <a:lnTo>
                  <a:pt x="2144199" y="3233035"/>
                </a:lnTo>
                <a:cubicBezTo>
                  <a:pt x="2140189" y="3229736"/>
                  <a:pt x="2140189" y="3229736"/>
                  <a:pt x="2140189" y="3229736"/>
                </a:cubicBezTo>
                <a:cubicBezTo>
                  <a:pt x="2151148" y="3228677"/>
                  <a:pt x="2151148" y="3228677"/>
                  <a:pt x="2151148" y="3228677"/>
                </a:cubicBezTo>
                <a:cubicBezTo>
                  <a:pt x="2149717" y="3214068"/>
                  <a:pt x="2149717" y="3214068"/>
                  <a:pt x="2149717" y="3214068"/>
                </a:cubicBezTo>
                <a:cubicBezTo>
                  <a:pt x="2144059" y="3212770"/>
                  <a:pt x="2144059" y="3212770"/>
                  <a:pt x="2144059" y="3212770"/>
                </a:cubicBezTo>
                <a:cubicBezTo>
                  <a:pt x="2140764" y="3216776"/>
                  <a:pt x="2140764" y="3216776"/>
                  <a:pt x="2140764" y="3216776"/>
                </a:cubicBezTo>
                <a:cubicBezTo>
                  <a:pt x="2140049" y="3209470"/>
                  <a:pt x="2140049" y="3209470"/>
                  <a:pt x="2140049" y="3209470"/>
                </a:cubicBezTo>
                <a:cubicBezTo>
                  <a:pt x="2148645" y="3203110"/>
                  <a:pt x="2148645" y="3203110"/>
                  <a:pt x="2148645" y="3203110"/>
                </a:cubicBezTo>
                <a:lnTo>
                  <a:pt x="2150362" y="3191549"/>
                </a:lnTo>
                <a:lnTo>
                  <a:pt x="2153051" y="3191624"/>
                </a:lnTo>
                <a:cubicBezTo>
                  <a:pt x="2153964" y="3191536"/>
                  <a:pt x="2152049" y="3190799"/>
                  <a:pt x="2150867" y="3188148"/>
                </a:cubicBezTo>
                <a:cubicBezTo>
                  <a:pt x="2150867" y="3188148"/>
                  <a:pt x="2150867" y="3188148"/>
                  <a:pt x="2150589" y="3190019"/>
                </a:cubicBezTo>
                <a:lnTo>
                  <a:pt x="2150362" y="3191549"/>
                </a:lnTo>
                <a:lnTo>
                  <a:pt x="2138261" y="3191209"/>
                </a:lnTo>
                <a:cubicBezTo>
                  <a:pt x="2137545" y="3183903"/>
                  <a:pt x="2137545" y="3183903"/>
                  <a:pt x="2137545" y="3183903"/>
                </a:cubicBezTo>
                <a:cubicBezTo>
                  <a:pt x="2147431" y="3171888"/>
                  <a:pt x="2147431" y="3171888"/>
                  <a:pt x="2147431" y="3171888"/>
                </a:cubicBezTo>
                <a:cubicBezTo>
                  <a:pt x="2146716" y="3164583"/>
                  <a:pt x="2146716" y="3164583"/>
                  <a:pt x="2146716" y="3164583"/>
                </a:cubicBezTo>
                <a:cubicBezTo>
                  <a:pt x="2143064" y="3164936"/>
                  <a:pt x="2143064" y="3164936"/>
                  <a:pt x="2143064" y="3164936"/>
                </a:cubicBezTo>
                <a:cubicBezTo>
                  <a:pt x="2137048" y="3159986"/>
                  <a:pt x="2151659" y="3158575"/>
                  <a:pt x="2141991" y="3153978"/>
                </a:cubicBezTo>
                <a:cubicBezTo>
                  <a:pt x="2143281" y="3148323"/>
                  <a:pt x="2150944" y="3151271"/>
                  <a:pt x="2140918" y="3143021"/>
                </a:cubicBezTo>
                <a:cubicBezTo>
                  <a:pt x="2145503" y="3133361"/>
                  <a:pt x="2145503" y="3133361"/>
                  <a:pt x="2145503" y="3133361"/>
                </a:cubicBezTo>
                <a:cubicBezTo>
                  <a:pt x="2143141" y="3128058"/>
                  <a:pt x="2132680" y="3153034"/>
                  <a:pt x="2144430" y="3122404"/>
                </a:cubicBezTo>
                <a:cubicBezTo>
                  <a:pt x="2137700" y="3110149"/>
                  <a:pt x="2137700" y="3110149"/>
                  <a:pt x="2137700" y="3110149"/>
                </a:cubicBezTo>
                <a:cubicBezTo>
                  <a:pt x="2141927" y="3096837"/>
                  <a:pt x="2141927" y="3096837"/>
                  <a:pt x="2141927" y="3096837"/>
                </a:cubicBezTo>
                <a:cubicBezTo>
                  <a:pt x="2135197" y="3084582"/>
                  <a:pt x="2135197" y="3084582"/>
                  <a:pt x="2135197" y="3084582"/>
                </a:cubicBezTo>
                <a:cubicBezTo>
                  <a:pt x="2142719" y="3067265"/>
                  <a:pt x="2142719" y="3067265"/>
                  <a:pt x="2142719" y="3067265"/>
                </a:cubicBezTo>
                <a:cubicBezTo>
                  <a:pt x="2137419" y="3069620"/>
                  <a:pt x="2137419" y="3069620"/>
                  <a:pt x="2137419" y="3069620"/>
                </a:cubicBezTo>
                <a:cubicBezTo>
                  <a:pt x="2139641" y="3054658"/>
                  <a:pt x="2139641" y="3054658"/>
                  <a:pt x="2139641" y="3054658"/>
                </a:cubicBezTo>
                <a:cubicBezTo>
                  <a:pt x="2133486" y="3029443"/>
                  <a:pt x="2133486" y="3029443"/>
                  <a:pt x="2133486" y="3029443"/>
                </a:cubicBezTo>
                <a:cubicBezTo>
                  <a:pt x="2134635" y="3003523"/>
                  <a:pt x="2134635" y="3003523"/>
                  <a:pt x="2134635" y="3003523"/>
                </a:cubicBezTo>
                <a:cubicBezTo>
                  <a:pt x="2129195" y="2985614"/>
                  <a:pt x="2129195" y="2985614"/>
                  <a:pt x="2129195" y="2985614"/>
                </a:cubicBezTo>
                <a:cubicBezTo>
                  <a:pt x="2124126" y="2877337"/>
                  <a:pt x="2124126" y="2877337"/>
                  <a:pt x="2124126" y="2877337"/>
                </a:cubicBezTo>
                <a:cubicBezTo>
                  <a:pt x="2121623" y="2851770"/>
                  <a:pt x="2121623" y="2851770"/>
                  <a:pt x="2121623" y="2851770"/>
                </a:cubicBezTo>
                <a:cubicBezTo>
                  <a:pt x="2127855" y="2840108"/>
                  <a:pt x="2127855" y="2840108"/>
                  <a:pt x="2127855" y="2840108"/>
                </a:cubicBezTo>
                <a:cubicBezTo>
                  <a:pt x="2122197" y="2838810"/>
                  <a:pt x="2122197" y="2838810"/>
                  <a:pt x="2122197" y="2838810"/>
                </a:cubicBezTo>
                <a:cubicBezTo>
                  <a:pt x="2118123" y="2778369"/>
                  <a:pt x="2118123" y="2778369"/>
                  <a:pt x="2118123" y="2778369"/>
                </a:cubicBezTo>
                <a:cubicBezTo>
                  <a:pt x="2121278" y="2754100"/>
                  <a:pt x="2121278" y="2754100"/>
                  <a:pt x="2121278" y="2754100"/>
                </a:cubicBezTo>
                <a:cubicBezTo>
                  <a:pt x="2116195" y="2739842"/>
                  <a:pt x="2116195" y="2739842"/>
                  <a:pt x="2116195" y="2739842"/>
                </a:cubicBezTo>
                <a:cubicBezTo>
                  <a:pt x="2117843" y="2737839"/>
                  <a:pt x="2117843" y="2737839"/>
                  <a:pt x="2117843" y="2737839"/>
                </a:cubicBezTo>
                <a:cubicBezTo>
                  <a:pt x="2113475" y="2730887"/>
                  <a:pt x="2113475" y="2730887"/>
                  <a:pt x="2113475" y="2730887"/>
                </a:cubicBezTo>
                <a:cubicBezTo>
                  <a:pt x="2115697" y="2715925"/>
                  <a:pt x="2115697" y="2715925"/>
                  <a:pt x="2115697" y="2715925"/>
                </a:cubicBezTo>
                <a:cubicBezTo>
                  <a:pt x="2116988" y="2710270"/>
                  <a:pt x="2116988" y="2710270"/>
                  <a:pt x="2116988" y="2710270"/>
                </a:cubicBezTo>
                <a:cubicBezTo>
                  <a:pt x="2103091" y="2718985"/>
                  <a:pt x="2103091" y="2718985"/>
                  <a:pt x="2103091" y="2718985"/>
                </a:cubicBezTo>
                <a:cubicBezTo>
                  <a:pt x="2103806" y="2726290"/>
                  <a:pt x="2103806" y="2726290"/>
                  <a:pt x="2103806" y="2726290"/>
                </a:cubicBezTo>
                <a:cubicBezTo>
                  <a:pt x="2102158" y="2728293"/>
                  <a:pt x="2102516" y="2731945"/>
                  <a:pt x="2096500" y="2726996"/>
                </a:cubicBezTo>
                <a:cubicBezTo>
                  <a:pt x="2097573" y="2737953"/>
                  <a:pt x="2097573" y="2737953"/>
                  <a:pt x="2097573" y="2737953"/>
                </a:cubicBezTo>
                <a:cubicBezTo>
                  <a:pt x="2095568" y="2736303"/>
                  <a:pt x="2094277" y="2741959"/>
                  <a:pt x="2097215" y="2734301"/>
                </a:cubicBezTo>
                <a:cubicBezTo>
                  <a:pt x="2095926" y="2739956"/>
                  <a:pt x="2083319" y="2743016"/>
                  <a:pt x="2092988" y="2747613"/>
                </a:cubicBezTo>
                <a:cubicBezTo>
                  <a:pt x="2085464" y="2764931"/>
                  <a:pt x="2085464" y="2764931"/>
                  <a:pt x="2085464" y="2764931"/>
                </a:cubicBezTo>
                <a:cubicBezTo>
                  <a:pt x="2080304" y="2787551"/>
                  <a:pt x="2080304" y="2787551"/>
                  <a:pt x="2080304" y="2787551"/>
                </a:cubicBezTo>
                <a:cubicBezTo>
                  <a:pt x="2083382" y="2800158"/>
                  <a:pt x="2083382" y="2800158"/>
                  <a:pt x="2083382" y="2800158"/>
                </a:cubicBezTo>
                <a:cubicBezTo>
                  <a:pt x="2082092" y="2805813"/>
                  <a:pt x="2073497" y="2812173"/>
                  <a:pt x="2079512" y="2817123"/>
                </a:cubicBezTo>
                <a:cubicBezTo>
                  <a:pt x="2074211" y="2819478"/>
                  <a:pt x="2074211" y="2819478"/>
                  <a:pt x="2074211" y="2819478"/>
                </a:cubicBezTo>
                <a:cubicBezTo>
                  <a:pt x="2071631" y="2830788"/>
                  <a:pt x="2071631" y="2830788"/>
                  <a:pt x="2071631" y="2830788"/>
                </a:cubicBezTo>
                <a:cubicBezTo>
                  <a:pt x="2076000" y="2837740"/>
                  <a:pt x="2076000" y="2837740"/>
                  <a:pt x="2076000" y="2837740"/>
                </a:cubicBezTo>
                <a:cubicBezTo>
                  <a:pt x="2081083" y="2851998"/>
                  <a:pt x="2058667" y="2830197"/>
                  <a:pt x="2077430" y="2852350"/>
                </a:cubicBezTo>
                <a:cubicBezTo>
                  <a:pt x="2072129" y="2854705"/>
                  <a:pt x="2072129" y="2854705"/>
                  <a:pt x="2072129" y="2854705"/>
                </a:cubicBezTo>
                <a:cubicBezTo>
                  <a:pt x="2075565" y="2870965"/>
                  <a:pt x="2075565" y="2870965"/>
                  <a:pt x="2075565" y="2870965"/>
                </a:cubicBezTo>
                <a:cubicBezTo>
                  <a:pt x="2068974" y="2878975"/>
                  <a:pt x="2068974" y="2878975"/>
                  <a:pt x="2068974" y="2878975"/>
                </a:cubicBezTo>
                <a:cubicBezTo>
                  <a:pt x="2074990" y="2883925"/>
                  <a:pt x="2074990" y="2883925"/>
                  <a:pt x="2074990" y="2883925"/>
                </a:cubicBezTo>
                <a:cubicBezTo>
                  <a:pt x="2078068" y="2896532"/>
                  <a:pt x="2078068" y="2896532"/>
                  <a:pt x="2078068" y="2896532"/>
                </a:cubicBezTo>
                <a:cubicBezTo>
                  <a:pt x="2080073" y="2898182"/>
                  <a:pt x="2080073" y="2898182"/>
                  <a:pt x="2080073" y="2898182"/>
                </a:cubicBezTo>
                <a:cubicBezTo>
                  <a:pt x="2082078" y="2899832"/>
                  <a:pt x="2082078" y="2899832"/>
                  <a:pt x="2082078" y="2899832"/>
                </a:cubicBezTo>
                <a:cubicBezTo>
                  <a:pt x="2073840" y="2909845"/>
                  <a:pt x="2073840" y="2909845"/>
                  <a:pt x="2073840" y="2909845"/>
                </a:cubicBezTo>
                <a:cubicBezTo>
                  <a:pt x="2078208" y="2916796"/>
                  <a:pt x="2078208" y="2916796"/>
                  <a:pt x="2078208" y="2916796"/>
                </a:cubicBezTo>
                <a:cubicBezTo>
                  <a:pt x="2077276" y="2926104"/>
                  <a:pt x="2077276" y="2926104"/>
                  <a:pt x="2077276" y="2926104"/>
                </a:cubicBezTo>
                <a:cubicBezTo>
                  <a:pt x="2072333" y="2932112"/>
                  <a:pt x="2072333" y="2932112"/>
                  <a:pt x="2072333" y="2932112"/>
                </a:cubicBezTo>
                <a:cubicBezTo>
                  <a:pt x="2077416" y="2946369"/>
                  <a:pt x="2077416" y="2946369"/>
                  <a:pt x="2077416" y="2946369"/>
                </a:cubicBezTo>
                <a:cubicBezTo>
                  <a:pt x="2079421" y="2948019"/>
                  <a:pt x="2079421" y="2948019"/>
                  <a:pt x="2079421" y="2948019"/>
                </a:cubicBezTo>
                <a:cubicBezTo>
                  <a:pt x="2082716" y="2944014"/>
                  <a:pt x="2082716" y="2944014"/>
                  <a:pt x="2082716" y="2944014"/>
                </a:cubicBezTo>
                <a:cubicBezTo>
                  <a:pt x="2090022" y="2943309"/>
                  <a:pt x="2090022" y="2943309"/>
                  <a:pt x="2090022" y="2943309"/>
                </a:cubicBezTo>
                <a:cubicBezTo>
                  <a:pt x="2089089" y="2952616"/>
                  <a:pt x="2089089" y="2952616"/>
                  <a:pt x="2089089" y="2952616"/>
                </a:cubicBezTo>
                <a:cubicBezTo>
                  <a:pt x="2081784" y="2953321"/>
                  <a:pt x="2081784" y="2953321"/>
                  <a:pt x="2081784" y="2953321"/>
                </a:cubicBezTo>
                <a:cubicBezTo>
                  <a:pt x="2070607" y="2970992"/>
                  <a:pt x="2070607" y="2970992"/>
                  <a:pt x="2070607" y="2970992"/>
                </a:cubicBezTo>
                <a:cubicBezTo>
                  <a:pt x="2078054" y="2990551"/>
                  <a:pt x="2078054" y="2990551"/>
                  <a:pt x="2078054" y="2990551"/>
                </a:cubicBezTo>
                <a:cubicBezTo>
                  <a:pt x="2073468" y="3000212"/>
                  <a:pt x="2073468" y="3000212"/>
                  <a:pt x="2073468" y="3000212"/>
                </a:cubicBezTo>
                <a:cubicBezTo>
                  <a:pt x="2075473" y="3001861"/>
                  <a:pt x="2084287" y="2978888"/>
                  <a:pt x="2078194" y="3010816"/>
                </a:cubicBezTo>
                <a:cubicBezTo>
                  <a:pt x="2074541" y="3011169"/>
                  <a:pt x="2074541" y="3011169"/>
                  <a:pt x="2074541" y="3011169"/>
                </a:cubicBezTo>
                <a:cubicBezTo>
                  <a:pt x="2073609" y="3020476"/>
                  <a:pt x="2073609" y="3020476"/>
                  <a:pt x="2073609" y="3020476"/>
                </a:cubicBezTo>
                <a:cubicBezTo>
                  <a:pt x="2077262" y="3020123"/>
                  <a:pt x="2077262" y="3020123"/>
                  <a:pt x="2077262" y="3020123"/>
                </a:cubicBezTo>
                <a:cubicBezTo>
                  <a:pt x="2079050" y="3038385"/>
                  <a:pt x="2079050" y="3038385"/>
                  <a:pt x="2079050" y="3038385"/>
                </a:cubicBezTo>
                <a:cubicBezTo>
                  <a:pt x="2077402" y="3040388"/>
                  <a:pt x="2077402" y="3040388"/>
                  <a:pt x="2077402" y="3040388"/>
                </a:cubicBezTo>
                <a:cubicBezTo>
                  <a:pt x="2083775" y="3048990"/>
                  <a:pt x="2083775" y="3048990"/>
                  <a:pt x="2083775" y="3048990"/>
                </a:cubicBezTo>
                <a:lnTo>
                  <a:pt x="2086906" y="3048688"/>
                </a:lnTo>
                <a:lnTo>
                  <a:pt x="2085018" y="3054631"/>
                </a:lnTo>
                <a:cubicBezTo>
                  <a:pt x="2084490" y="3056295"/>
                  <a:pt x="2084490" y="3056295"/>
                  <a:pt x="2084490" y="3056295"/>
                </a:cubicBezTo>
                <a:cubicBezTo>
                  <a:pt x="2081553" y="3063952"/>
                  <a:pt x="2081553" y="3063952"/>
                  <a:pt x="2081553" y="3063952"/>
                </a:cubicBezTo>
                <a:cubicBezTo>
                  <a:pt x="2085563" y="3067252"/>
                  <a:pt x="2085563" y="3067252"/>
                  <a:pt x="2085563" y="3067252"/>
                </a:cubicBezTo>
                <a:cubicBezTo>
                  <a:pt x="2082983" y="3078562"/>
                  <a:pt x="2082983" y="3078562"/>
                  <a:pt x="2082983" y="3078562"/>
                </a:cubicBezTo>
                <a:cubicBezTo>
                  <a:pt x="2082190" y="3108135"/>
                  <a:pt x="2082190" y="3108135"/>
                  <a:pt x="2082190" y="3108135"/>
                </a:cubicBezTo>
                <a:lnTo>
                  <a:pt x="2086189" y="3113531"/>
                </a:lnTo>
                <a:lnTo>
                  <a:pt x="2085672" y="3113099"/>
                </a:lnTo>
                <a:cubicBezTo>
                  <a:pt x="2082995" y="3116353"/>
                  <a:pt x="2080326" y="3126749"/>
                  <a:pt x="2081973" y="3124747"/>
                </a:cubicBezTo>
                <a:cubicBezTo>
                  <a:pt x="2081973" y="3124747"/>
                  <a:pt x="2081973" y="3124747"/>
                  <a:pt x="2088564" y="3116737"/>
                </a:cubicBezTo>
                <a:cubicBezTo>
                  <a:pt x="2088564" y="3116737"/>
                  <a:pt x="2088564" y="3116737"/>
                  <a:pt x="2087767" y="3115662"/>
                </a:cubicBezTo>
                <a:lnTo>
                  <a:pt x="2086189" y="3113531"/>
                </a:lnTo>
                <a:lnTo>
                  <a:pt x="2089156" y="3116017"/>
                </a:lnTo>
                <a:cubicBezTo>
                  <a:pt x="2089960" y="3120404"/>
                  <a:pt x="2090228" y="3129019"/>
                  <a:pt x="2089420" y="3144306"/>
                </a:cubicBezTo>
                <a:cubicBezTo>
                  <a:pt x="2089330" y="3143393"/>
                  <a:pt x="2090243" y="3143305"/>
                  <a:pt x="2095077" y="3145604"/>
                </a:cubicBezTo>
                <a:lnTo>
                  <a:pt x="2088158" y="3154014"/>
                </a:lnTo>
                <a:lnTo>
                  <a:pt x="2087484" y="3152789"/>
                </a:lnTo>
                <a:cubicBezTo>
                  <a:pt x="2087663" y="3154615"/>
                  <a:pt x="2088021" y="3158267"/>
                  <a:pt x="2085191" y="3157619"/>
                </a:cubicBezTo>
                <a:cubicBezTo>
                  <a:pt x="2085191" y="3157619"/>
                  <a:pt x="2085191" y="3157619"/>
                  <a:pt x="2086427" y="3156117"/>
                </a:cubicBezTo>
                <a:lnTo>
                  <a:pt x="2088158" y="3154014"/>
                </a:lnTo>
                <a:lnTo>
                  <a:pt x="2090850" y="3158916"/>
                </a:lnTo>
                <a:cubicBezTo>
                  <a:pt x="2086264" y="3168577"/>
                  <a:pt x="2086264" y="3168577"/>
                  <a:pt x="2086264" y="3168577"/>
                </a:cubicBezTo>
                <a:cubicBezTo>
                  <a:pt x="2090275" y="3171877"/>
                  <a:pt x="2090275" y="3171877"/>
                  <a:pt x="2090275" y="3171877"/>
                </a:cubicBezTo>
                <a:cubicBezTo>
                  <a:pt x="2092638" y="3177179"/>
                  <a:pt x="2092638" y="3177179"/>
                  <a:pt x="2092638" y="3177179"/>
                </a:cubicBezTo>
                <a:cubicBezTo>
                  <a:pt x="2089343" y="3181183"/>
                  <a:pt x="2089343" y="3181183"/>
                  <a:pt x="2089343" y="3181183"/>
                </a:cubicBezTo>
                <a:cubicBezTo>
                  <a:pt x="2093493" y="3204748"/>
                  <a:pt x="2093493" y="3204748"/>
                  <a:pt x="2093493" y="3204748"/>
                </a:cubicBezTo>
                <a:cubicBezTo>
                  <a:pt x="2090555" y="3212406"/>
                  <a:pt x="2090555" y="3212406"/>
                  <a:pt x="2090555" y="3212406"/>
                </a:cubicBezTo>
                <a:cubicBezTo>
                  <a:pt x="2099292" y="3226310"/>
                  <a:pt x="2099292" y="3226310"/>
                  <a:pt x="2099292" y="3226310"/>
                </a:cubicBezTo>
                <a:cubicBezTo>
                  <a:pt x="2085395" y="3235026"/>
                  <a:pt x="2085395" y="3235026"/>
                  <a:pt x="2085395" y="3235026"/>
                </a:cubicBezTo>
                <a:cubicBezTo>
                  <a:pt x="2084820" y="3247985"/>
                  <a:pt x="2084820" y="3247985"/>
                  <a:pt x="2084820" y="3247985"/>
                </a:cubicBezTo>
                <a:cubicBezTo>
                  <a:pt x="2092484" y="3250932"/>
                  <a:pt x="2092484" y="3250932"/>
                  <a:pt x="2092484" y="3250932"/>
                </a:cubicBezTo>
                <a:cubicBezTo>
                  <a:pt x="2094846" y="3256235"/>
                  <a:pt x="2094846" y="3256235"/>
                  <a:pt x="2094846" y="3256235"/>
                </a:cubicBezTo>
                <a:cubicBezTo>
                  <a:pt x="2105805" y="3255177"/>
                  <a:pt x="2105805" y="3255177"/>
                  <a:pt x="2105805" y="3255177"/>
                </a:cubicBezTo>
                <a:cubicBezTo>
                  <a:pt x="2103800" y="3253527"/>
                  <a:pt x="2102152" y="3255529"/>
                  <a:pt x="2106163" y="3258829"/>
                </a:cubicBezTo>
                <a:cubicBezTo>
                  <a:pt x="2104158" y="3257179"/>
                  <a:pt x="2104158" y="3257179"/>
                  <a:pt x="2104158" y="3257179"/>
                </a:cubicBezTo>
                <a:cubicBezTo>
                  <a:pt x="2098857" y="3259535"/>
                  <a:pt x="2098857" y="3259535"/>
                  <a:pt x="2098857" y="3259535"/>
                </a:cubicBezTo>
                <a:cubicBezTo>
                  <a:pt x="2097209" y="3261537"/>
                  <a:pt x="2093557" y="3261889"/>
                  <a:pt x="2095919" y="3267192"/>
                </a:cubicBezTo>
                <a:cubicBezTo>
                  <a:pt x="2111821" y="3260126"/>
                  <a:pt x="2111821" y="3260126"/>
                  <a:pt x="2111821" y="3260126"/>
                </a:cubicBezTo>
                <a:cubicBezTo>
                  <a:pt x="2114542" y="3269081"/>
                  <a:pt x="2114542" y="3269081"/>
                  <a:pt x="2114542" y="3269081"/>
                </a:cubicBezTo>
                <a:cubicBezTo>
                  <a:pt x="2097924" y="3268842"/>
                  <a:pt x="2097924" y="3268842"/>
                  <a:pt x="2097924" y="3268842"/>
                </a:cubicBezTo>
                <a:cubicBezTo>
                  <a:pt x="2091831" y="3300770"/>
                  <a:pt x="2091831" y="3300770"/>
                  <a:pt x="2091831" y="3300770"/>
                </a:cubicBezTo>
                <a:cubicBezTo>
                  <a:pt x="2097490" y="3302066"/>
                  <a:pt x="2097490" y="3302066"/>
                  <a:pt x="2097490" y="3302066"/>
                </a:cubicBezTo>
                <a:cubicBezTo>
                  <a:pt x="2100848" y="3355204"/>
                  <a:pt x="2100848" y="3355204"/>
                  <a:pt x="2100848" y="3355204"/>
                </a:cubicBezTo>
                <a:cubicBezTo>
                  <a:pt x="2095905" y="3361211"/>
                  <a:pt x="2095905" y="3361211"/>
                  <a:pt x="2095905" y="3361211"/>
                </a:cubicBezTo>
                <a:cubicBezTo>
                  <a:pt x="2096263" y="3364863"/>
                  <a:pt x="2096263" y="3364863"/>
                  <a:pt x="2096263" y="3364863"/>
                </a:cubicBezTo>
                <a:cubicBezTo>
                  <a:pt x="2106864" y="3360153"/>
                  <a:pt x="2106864" y="3360153"/>
                  <a:pt x="2106864" y="3360153"/>
                </a:cubicBezTo>
                <a:cubicBezTo>
                  <a:pt x="2108512" y="3358150"/>
                  <a:pt x="2100133" y="3347898"/>
                  <a:pt x="2113097" y="3348490"/>
                </a:cubicBezTo>
                <a:cubicBezTo>
                  <a:pt x="2109802" y="3352496"/>
                  <a:pt x="2109802" y="3352496"/>
                  <a:pt x="2109802" y="3352496"/>
                </a:cubicBezTo>
                <a:cubicBezTo>
                  <a:pt x="2114528" y="3363100"/>
                  <a:pt x="2114528" y="3363100"/>
                  <a:pt x="2114528" y="3363100"/>
                </a:cubicBezTo>
                <a:cubicBezTo>
                  <a:pt x="2111947" y="3374410"/>
                  <a:pt x="2111947" y="3374410"/>
                  <a:pt x="2111947" y="3374410"/>
                </a:cubicBezTo>
                <a:cubicBezTo>
                  <a:pt x="2118321" y="3383012"/>
                  <a:pt x="2118321" y="3383012"/>
                  <a:pt x="2118321" y="3383012"/>
                </a:cubicBezTo>
                <a:cubicBezTo>
                  <a:pt x="2113020" y="3385367"/>
                  <a:pt x="2113020" y="3385367"/>
                  <a:pt x="2113020" y="3385367"/>
                </a:cubicBezTo>
                <a:cubicBezTo>
                  <a:pt x="2117745" y="3395972"/>
                  <a:pt x="2117745" y="3395972"/>
                  <a:pt x="2117745" y="3395972"/>
                </a:cubicBezTo>
                <a:cubicBezTo>
                  <a:pt x="2114450" y="3399977"/>
                  <a:pt x="2114450" y="3399977"/>
                  <a:pt x="2114450" y="3399977"/>
                </a:cubicBezTo>
                <a:cubicBezTo>
                  <a:pt x="2117528" y="3412584"/>
                  <a:pt x="2117528" y="3412584"/>
                  <a:pt x="2117528" y="3412584"/>
                </a:cubicBezTo>
                <a:cubicBezTo>
                  <a:pt x="2114590" y="3420242"/>
                  <a:pt x="2114590" y="3420242"/>
                  <a:pt x="2114590" y="3420242"/>
                </a:cubicBezTo>
                <a:cubicBezTo>
                  <a:pt x="2118959" y="3427194"/>
                  <a:pt x="2118959" y="3427194"/>
                  <a:pt x="2118959" y="3427194"/>
                </a:cubicBezTo>
                <a:cubicBezTo>
                  <a:pt x="2120529" y="3462069"/>
                  <a:pt x="2120529" y="3462069"/>
                  <a:pt x="2120529" y="3462069"/>
                </a:cubicBezTo>
                <a:cubicBezTo>
                  <a:pt x="2120529" y="3462069"/>
                  <a:pt x="2120172" y="3458416"/>
                  <a:pt x="2116876" y="3462421"/>
                </a:cubicBezTo>
                <a:cubicBezTo>
                  <a:pt x="2116876" y="3462421"/>
                  <a:pt x="2113224" y="3462774"/>
                  <a:pt x="2115586" y="3468077"/>
                </a:cubicBezTo>
                <a:cubicBezTo>
                  <a:pt x="2122892" y="3467371"/>
                  <a:pt x="2122892" y="3467371"/>
                  <a:pt x="2122892" y="3467371"/>
                </a:cubicBezTo>
                <a:cubicBezTo>
                  <a:pt x="2126903" y="3470671"/>
                  <a:pt x="2126903" y="3470671"/>
                  <a:pt x="2126903" y="3470671"/>
                </a:cubicBezTo>
                <a:cubicBezTo>
                  <a:pt x="2122317" y="3480331"/>
                  <a:pt x="2122317" y="3480331"/>
                  <a:pt x="2122317" y="3480331"/>
                </a:cubicBezTo>
                <a:cubicBezTo>
                  <a:pt x="2126966" y="3527813"/>
                  <a:pt x="2126966" y="3527813"/>
                  <a:pt x="2126966" y="3527813"/>
                </a:cubicBezTo>
                <a:cubicBezTo>
                  <a:pt x="2124386" y="3539123"/>
                  <a:pt x="2124386" y="3539123"/>
                  <a:pt x="2124386" y="3539123"/>
                </a:cubicBezTo>
                <a:cubicBezTo>
                  <a:pt x="2131117" y="3551377"/>
                  <a:pt x="2128256" y="3522158"/>
                  <a:pt x="2129112" y="3549727"/>
                </a:cubicBezTo>
                <a:cubicBezTo>
                  <a:pt x="2123811" y="3552083"/>
                  <a:pt x="2123811" y="3552083"/>
                  <a:pt x="2123811" y="3552083"/>
                </a:cubicBezTo>
                <a:cubicBezTo>
                  <a:pt x="2121665" y="3530168"/>
                  <a:pt x="2121665" y="3530168"/>
                  <a:pt x="2121665" y="3530168"/>
                </a:cubicBezTo>
                <a:cubicBezTo>
                  <a:pt x="2113069" y="3536528"/>
                  <a:pt x="2113069" y="3536528"/>
                  <a:pt x="2113069" y="3536528"/>
                </a:cubicBezTo>
                <a:cubicBezTo>
                  <a:pt x="2111064" y="3534878"/>
                  <a:pt x="2111064" y="3534878"/>
                  <a:pt x="2111064" y="3534878"/>
                </a:cubicBezTo>
                <a:cubicBezTo>
                  <a:pt x="2116007" y="3528870"/>
                  <a:pt x="2110924" y="3514614"/>
                  <a:pt x="2116582" y="3515911"/>
                </a:cubicBezTo>
                <a:cubicBezTo>
                  <a:pt x="2114653" y="3477384"/>
                  <a:pt x="2114653" y="3477384"/>
                  <a:pt x="2114653" y="3477384"/>
                </a:cubicBezTo>
                <a:cubicBezTo>
                  <a:pt x="2108638" y="3472435"/>
                  <a:pt x="2108638" y="3472435"/>
                  <a:pt x="2108638" y="3472435"/>
                </a:cubicBezTo>
                <a:cubicBezTo>
                  <a:pt x="2100757" y="3486099"/>
                  <a:pt x="2100757" y="3486099"/>
                  <a:pt x="2100757" y="3486099"/>
                </a:cubicBezTo>
                <a:cubicBezTo>
                  <a:pt x="2107488" y="3498354"/>
                  <a:pt x="2107488" y="3498354"/>
                  <a:pt x="2107488" y="3498354"/>
                </a:cubicBezTo>
                <a:cubicBezTo>
                  <a:pt x="2099965" y="3515671"/>
                  <a:pt x="2099965" y="3515671"/>
                  <a:pt x="2099965" y="3515671"/>
                </a:cubicBezTo>
                <a:cubicBezTo>
                  <a:pt x="2107551" y="3555496"/>
                  <a:pt x="2107551" y="3555496"/>
                  <a:pt x="2107551" y="3555496"/>
                </a:cubicBezTo>
                <a:cubicBezTo>
                  <a:pt x="2112494" y="3549489"/>
                  <a:pt x="2112494" y="3549489"/>
                  <a:pt x="2112494" y="3549489"/>
                </a:cubicBezTo>
                <a:cubicBezTo>
                  <a:pt x="2112992" y="3573405"/>
                  <a:pt x="2112992" y="3573405"/>
                  <a:pt x="2112992" y="3573405"/>
                </a:cubicBezTo>
                <a:lnTo>
                  <a:pt x="2112006" y="3573843"/>
                </a:lnTo>
                <a:lnTo>
                  <a:pt x="2112397" y="3569084"/>
                </a:lnTo>
                <a:cubicBezTo>
                  <a:pt x="2111369" y="3563884"/>
                  <a:pt x="2108643" y="3557234"/>
                  <a:pt x="2103183" y="3548544"/>
                </a:cubicBezTo>
                <a:cubicBezTo>
                  <a:pt x="2096235" y="3552902"/>
                  <a:pt x="2096235" y="3552902"/>
                  <a:pt x="2096235" y="3552902"/>
                </a:cubicBezTo>
                <a:cubicBezTo>
                  <a:pt x="2093872" y="3547599"/>
                  <a:pt x="2093872" y="3547599"/>
                  <a:pt x="2093872" y="3547599"/>
                </a:cubicBezTo>
                <a:cubicBezTo>
                  <a:pt x="2086209" y="3544652"/>
                  <a:pt x="2094587" y="3554904"/>
                  <a:pt x="2081623" y="3554312"/>
                </a:cubicBezTo>
                <a:cubicBezTo>
                  <a:pt x="2082198" y="3541352"/>
                  <a:pt x="2082198" y="3541352"/>
                  <a:pt x="2082198" y="3541352"/>
                </a:cubicBezTo>
                <a:cubicBezTo>
                  <a:pt x="2082415" y="3524740"/>
                  <a:pt x="2082415" y="3524740"/>
                  <a:pt x="2082415" y="3524740"/>
                </a:cubicBezTo>
                <a:cubicBezTo>
                  <a:pt x="2082148" y="3522000"/>
                  <a:pt x="2078251" y="3535166"/>
                  <a:pt x="2076654" y="3529444"/>
                </a:cubicBezTo>
                <a:lnTo>
                  <a:pt x="2076219" y="3519979"/>
                </a:lnTo>
                <a:lnTo>
                  <a:pt x="2083348" y="3515433"/>
                </a:lnTo>
                <a:cubicBezTo>
                  <a:pt x="2078622" y="3504828"/>
                  <a:pt x="2078622" y="3504828"/>
                  <a:pt x="2078622" y="3504828"/>
                </a:cubicBezTo>
                <a:cubicBezTo>
                  <a:pt x="2073322" y="3507183"/>
                  <a:pt x="2074970" y="3505180"/>
                  <a:pt x="2079197" y="3491868"/>
                </a:cubicBezTo>
                <a:cubicBezTo>
                  <a:pt x="2066233" y="3491276"/>
                  <a:pt x="2066233" y="3491276"/>
                  <a:pt x="2066233" y="3491276"/>
                </a:cubicBezTo>
                <a:cubicBezTo>
                  <a:pt x="2062006" y="3504588"/>
                  <a:pt x="2062006" y="3504588"/>
                  <a:pt x="2062006" y="3504588"/>
                </a:cubicBezTo>
                <a:cubicBezTo>
                  <a:pt x="2062721" y="3511894"/>
                  <a:pt x="2062721" y="3511894"/>
                  <a:pt x="2062721" y="3511894"/>
                </a:cubicBezTo>
                <a:cubicBezTo>
                  <a:pt x="2068379" y="3513191"/>
                  <a:pt x="2068379" y="3513191"/>
                  <a:pt x="2068379" y="3513191"/>
                </a:cubicBezTo>
                <a:cubicBezTo>
                  <a:pt x="2057420" y="3514249"/>
                  <a:pt x="2057420" y="3514249"/>
                  <a:pt x="2057420" y="3514249"/>
                </a:cubicBezTo>
                <a:cubicBezTo>
                  <a:pt x="2044954" y="3537574"/>
                  <a:pt x="2044954" y="3537574"/>
                  <a:pt x="2044954" y="3537574"/>
                </a:cubicBezTo>
                <a:cubicBezTo>
                  <a:pt x="2047675" y="3546529"/>
                  <a:pt x="2047675" y="3546529"/>
                  <a:pt x="2047675" y="3546529"/>
                </a:cubicBezTo>
                <a:cubicBezTo>
                  <a:pt x="2056628" y="3543821"/>
                  <a:pt x="2056628" y="3543821"/>
                  <a:pt x="2056628" y="3543821"/>
                </a:cubicBezTo>
                <a:cubicBezTo>
                  <a:pt x="2058276" y="3541818"/>
                  <a:pt x="2042872" y="3572801"/>
                  <a:pt x="2062861" y="3532158"/>
                </a:cubicBezTo>
                <a:cubicBezTo>
                  <a:pt x="2065581" y="3541113"/>
                  <a:pt x="2065581" y="3541113"/>
                  <a:pt x="2065581" y="3541113"/>
                </a:cubicBezTo>
                <a:cubicBezTo>
                  <a:pt x="2072887" y="3540408"/>
                  <a:pt x="2072887" y="3540408"/>
                  <a:pt x="2072887" y="3540408"/>
                </a:cubicBezTo>
                <a:cubicBezTo>
                  <a:pt x="2067944" y="3546415"/>
                  <a:pt x="2067944" y="3546415"/>
                  <a:pt x="2067944" y="3546415"/>
                </a:cubicBezTo>
                <a:cubicBezTo>
                  <a:pt x="2067370" y="3559375"/>
                  <a:pt x="2067370" y="3559375"/>
                  <a:pt x="2067370" y="3559375"/>
                </a:cubicBezTo>
                <a:cubicBezTo>
                  <a:pt x="2065722" y="3561378"/>
                  <a:pt x="2065722" y="3561378"/>
                  <a:pt x="2065722" y="3561378"/>
                </a:cubicBezTo>
                <a:cubicBezTo>
                  <a:pt x="2057343" y="3551126"/>
                  <a:pt x="2057343" y="3551126"/>
                  <a:pt x="2057343" y="3551126"/>
                </a:cubicBezTo>
                <a:cubicBezTo>
                  <a:pt x="2046742" y="3555836"/>
                  <a:pt x="2046742" y="3555836"/>
                  <a:pt x="2046742" y="3555836"/>
                </a:cubicBezTo>
                <a:cubicBezTo>
                  <a:pt x="2038861" y="3569502"/>
                  <a:pt x="2038861" y="3569502"/>
                  <a:pt x="2038861" y="3569502"/>
                </a:cubicBezTo>
                <a:cubicBezTo>
                  <a:pt x="2040151" y="3563846"/>
                  <a:pt x="2040151" y="3563846"/>
                  <a:pt x="2040151" y="3563846"/>
                </a:cubicBezTo>
                <a:cubicBezTo>
                  <a:pt x="2038146" y="3562197"/>
                  <a:pt x="2038146" y="3562197"/>
                  <a:pt x="2038146" y="3562197"/>
                </a:cubicBezTo>
                <a:cubicBezTo>
                  <a:pt x="2029922" y="3478191"/>
                  <a:pt x="2029922" y="3478191"/>
                  <a:pt x="2029922" y="3478191"/>
                </a:cubicBezTo>
                <a:cubicBezTo>
                  <a:pt x="2027916" y="3476541"/>
                  <a:pt x="2027916" y="3476541"/>
                  <a:pt x="2027916" y="3476541"/>
                </a:cubicBezTo>
                <a:cubicBezTo>
                  <a:pt x="2034507" y="3468530"/>
                  <a:pt x="2034507" y="3468530"/>
                  <a:pt x="2034507" y="3468530"/>
                </a:cubicBezTo>
                <a:cubicBezTo>
                  <a:pt x="2032502" y="3466880"/>
                  <a:pt x="2032502" y="3466880"/>
                  <a:pt x="2032502" y="3466880"/>
                </a:cubicBezTo>
                <a:cubicBezTo>
                  <a:pt x="2028849" y="3467233"/>
                  <a:pt x="2029206" y="3470886"/>
                  <a:pt x="2027201" y="3469236"/>
                </a:cubicBezTo>
                <a:cubicBezTo>
                  <a:pt x="2028491" y="3463581"/>
                  <a:pt x="2028491" y="3463581"/>
                  <a:pt x="2028491" y="3463581"/>
                </a:cubicBezTo>
                <a:cubicBezTo>
                  <a:pt x="2026844" y="3465583"/>
                  <a:pt x="2026844" y="3465583"/>
                  <a:pt x="2026844" y="3465583"/>
                </a:cubicBezTo>
                <a:cubicBezTo>
                  <a:pt x="2027419" y="3452623"/>
                  <a:pt x="2027419" y="3452623"/>
                  <a:pt x="2027419" y="3452623"/>
                </a:cubicBezTo>
                <a:cubicBezTo>
                  <a:pt x="2014812" y="3455684"/>
                  <a:pt x="2014812" y="3455684"/>
                  <a:pt x="2014812" y="3455684"/>
                </a:cubicBezTo>
                <a:cubicBezTo>
                  <a:pt x="2013522" y="3461339"/>
                  <a:pt x="2007864" y="3460042"/>
                  <a:pt x="2004568" y="3464047"/>
                </a:cubicBezTo>
                <a:cubicBezTo>
                  <a:pt x="1997838" y="3451792"/>
                  <a:pt x="1997838" y="3451792"/>
                  <a:pt x="1997838" y="3451792"/>
                </a:cubicBezTo>
                <a:cubicBezTo>
                  <a:pt x="1990174" y="3448846"/>
                  <a:pt x="1990174" y="3448846"/>
                  <a:pt x="1990174" y="3448846"/>
                </a:cubicBezTo>
                <a:cubicBezTo>
                  <a:pt x="1993827" y="3448493"/>
                  <a:pt x="1994542" y="3455798"/>
                  <a:pt x="1981936" y="3458858"/>
                </a:cubicBezTo>
                <a:cubicBezTo>
                  <a:pt x="1982293" y="3462511"/>
                  <a:pt x="1982293" y="3462511"/>
                  <a:pt x="1982293" y="3462511"/>
                </a:cubicBezTo>
                <a:cubicBezTo>
                  <a:pt x="1970977" y="3459917"/>
                  <a:pt x="1970977" y="3459917"/>
                  <a:pt x="1970977" y="3459917"/>
                </a:cubicBezTo>
                <a:cubicBezTo>
                  <a:pt x="1967682" y="3463921"/>
                  <a:pt x="1967682" y="3463921"/>
                  <a:pt x="1967682" y="3463921"/>
                </a:cubicBezTo>
                <a:cubicBezTo>
                  <a:pt x="1966251" y="3449312"/>
                  <a:pt x="1966251" y="3449312"/>
                  <a:pt x="1966251" y="3449312"/>
                </a:cubicBezTo>
                <a:cubicBezTo>
                  <a:pt x="1967899" y="3447309"/>
                  <a:pt x="1968723" y="3446308"/>
                  <a:pt x="1969135" y="3445807"/>
                </a:cubicBezTo>
                <a:lnTo>
                  <a:pt x="1969174" y="3445759"/>
                </a:lnTo>
                <a:lnTo>
                  <a:pt x="1969360" y="3448407"/>
                </a:lnTo>
                <a:cubicBezTo>
                  <a:pt x="1970414" y="3456514"/>
                  <a:pt x="1970926" y="3440564"/>
                  <a:pt x="1971194" y="3443304"/>
                </a:cubicBezTo>
                <a:lnTo>
                  <a:pt x="1969017" y="3443514"/>
                </a:lnTo>
                <a:lnTo>
                  <a:pt x="1968116" y="3430697"/>
                </a:lnTo>
                <a:cubicBezTo>
                  <a:pt x="1977070" y="3427989"/>
                  <a:pt x="1977070" y="3427989"/>
                  <a:pt x="1977070" y="3427989"/>
                </a:cubicBezTo>
                <a:cubicBezTo>
                  <a:pt x="1980007" y="3420331"/>
                  <a:pt x="1965396" y="3421742"/>
                  <a:pt x="1975997" y="3417032"/>
                </a:cubicBezTo>
                <a:cubicBezTo>
                  <a:pt x="1973992" y="3415382"/>
                  <a:pt x="1973992" y="3415382"/>
                  <a:pt x="1973992" y="3415382"/>
                </a:cubicBezTo>
                <a:cubicBezTo>
                  <a:pt x="1972344" y="3417384"/>
                  <a:pt x="1971272" y="3406427"/>
                  <a:pt x="1968691" y="3417737"/>
                </a:cubicBezTo>
                <a:cubicBezTo>
                  <a:pt x="1963608" y="3403479"/>
                  <a:pt x="1963608" y="3403479"/>
                  <a:pt x="1963608" y="3403479"/>
                </a:cubicBezTo>
                <a:cubicBezTo>
                  <a:pt x="1966763" y="3379210"/>
                  <a:pt x="1966763" y="3379210"/>
                  <a:pt x="1966763" y="3379210"/>
                </a:cubicBezTo>
                <a:cubicBezTo>
                  <a:pt x="1969266" y="3404777"/>
                  <a:pt x="1969266" y="3404777"/>
                  <a:pt x="1969266" y="3404777"/>
                </a:cubicBezTo>
                <a:cubicBezTo>
                  <a:pt x="1975499" y="3393115"/>
                  <a:pt x="1975499" y="3393115"/>
                  <a:pt x="1975499" y="3393115"/>
                </a:cubicBezTo>
                <a:cubicBezTo>
                  <a:pt x="1970416" y="3378857"/>
                  <a:pt x="1970416" y="3378857"/>
                  <a:pt x="1970416" y="3378857"/>
                </a:cubicBezTo>
                <a:cubicBezTo>
                  <a:pt x="1976649" y="3367195"/>
                  <a:pt x="1976649" y="3367195"/>
                  <a:pt x="1976649" y="3367195"/>
                </a:cubicBezTo>
                <a:cubicBezTo>
                  <a:pt x="1985960" y="3368139"/>
                  <a:pt x="1985960" y="3368139"/>
                  <a:pt x="1985960" y="3368139"/>
                </a:cubicBezTo>
                <a:cubicBezTo>
                  <a:pt x="1980085" y="3383454"/>
                  <a:pt x="1980085" y="3383454"/>
                  <a:pt x="1980085" y="3383454"/>
                </a:cubicBezTo>
                <a:cubicBezTo>
                  <a:pt x="1981873" y="3401716"/>
                  <a:pt x="1981873" y="3401716"/>
                  <a:pt x="1981873" y="3401716"/>
                </a:cubicBezTo>
                <a:lnTo>
                  <a:pt x="1981696" y="3403486"/>
                </a:lnTo>
                <a:lnTo>
                  <a:pt x="1979400" y="3409128"/>
                </a:lnTo>
                <a:cubicBezTo>
                  <a:pt x="1978348" y="3411620"/>
                  <a:pt x="1977466" y="3413203"/>
                  <a:pt x="1977287" y="3411376"/>
                </a:cubicBezTo>
                <a:cubicBezTo>
                  <a:pt x="1977287" y="3411376"/>
                  <a:pt x="1977287" y="3411376"/>
                  <a:pt x="1980940" y="3411024"/>
                </a:cubicBezTo>
                <a:cubicBezTo>
                  <a:pt x="1980940" y="3411024"/>
                  <a:pt x="1980940" y="3411024"/>
                  <a:pt x="1981057" y="3409860"/>
                </a:cubicBezTo>
                <a:lnTo>
                  <a:pt x="1981696" y="3403486"/>
                </a:lnTo>
                <a:lnTo>
                  <a:pt x="1982535" y="3401422"/>
                </a:lnTo>
                <a:cubicBezTo>
                  <a:pt x="1984255" y="3397800"/>
                  <a:pt x="1984523" y="3400539"/>
                  <a:pt x="1979075" y="3429639"/>
                </a:cubicBezTo>
                <a:cubicBezTo>
                  <a:pt x="1992039" y="3430231"/>
                  <a:pt x="1992039" y="3430231"/>
                  <a:pt x="1992039" y="3430231"/>
                </a:cubicBezTo>
                <a:cubicBezTo>
                  <a:pt x="1995692" y="3429878"/>
                  <a:pt x="1995692" y="3429878"/>
                  <a:pt x="1995692" y="3429878"/>
                </a:cubicBezTo>
                <a:cubicBezTo>
                  <a:pt x="2000277" y="3420218"/>
                  <a:pt x="2000277" y="3420218"/>
                  <a:pt x="2000277" y="3420218"/>
                </a:cubicBezTo>
                <a:cubicBezTo>
                  <a:pt x="1990966" y="3419273"/>
                  <a:pt x="1990966" y="3419273"/>
                  <a:pt x="1990966" y="3419273"/>
                </a:cubicBezTo>
                <a:cubicBezTo>
                  <a:pt x="1990251" y="3411969"/>
                  <a:pt x="1994837" y="3402308"/>
                  <a:pt x="1996842" y="3403958"/>
                </a:cubicBezTo>
                <a:cubicBezTo>
                  <a:pt x="1996484" y="3400306"/>
                  <a:pt x="1996305" y="3398480"/>
                  <a:pt x="1996216" y="3397566"/>
                </a:cubicBezTo>
                <a:lnTo>
                  <a:pt x="1996209" y="3397497"/>
                </a:lnTo>
                <a:lnTo>
                  <a:pt x="1997514" y="3399054"/>
                </a:lnTo>
                <a:cubicBezTo>
                  <a:pt x="1996305" y="3398480"/>
                  <a:pt x="1994300" y="3396830"/>
                  <a:pt x="1996127" y="3396653"/>
                </a:cubicBezTo>
                <a:lnTo>
                  <a:pt x="1996209" y="3397497"/>
                </a:lnTo>
                <a:lnTo>
                  <a:pt x="1994121" y="3395004"/>
                </a:lnTo>
                <a:cubicBezTo>
                  <a:pt x="1997775" y="3394650"/>
                  <a:pt x="1997775" y="3394650"/>
                  <a:pt x="1997775" y="3394650"/>
                </a:cubicBezTo>
                <a:cubicBezTo>
                  <a:pt x="1993266" y="3367434"/>
                  <a:pt x="1993266" y="3367434"/>
                  <a:pt x="1993266" y="3367434"/>
                </a:cubicBezTo>
                <a:cubicBezTo>
                  <a:pt x="1994914" y="3365431"/>
                  <a:pt x="1989255" y="3364134"/>
                  <a:pt x="1994914" y="3365431"/>
                </a:cubicBezTo>
                <a:cubicBezTo>
                  <a:pt x="1990903" y="3362131"/>
                  <a:pt x="1990903" y="3362131"/>
                  <a:pt x="1990903" y="3362131"/>
                </a:cubicBezTo>
                <a:cubicBezTo>
                  <a:pt x="1995846" y="3356123"/>
                  <a:pt x="1995846" y="3356123"/>
                  <a:pt x="1995846" y="3356123"/>
                </a:cubicBezTo>
                <a:cubicBezTo>
                  <a:pt x="1994415" y="3341514"/>
                  <a:pt x="1994415" y="3341514"/>
                  <a:pt x="1994415" y="3341514"/>
                </a:cubicBezTo>
                <a:cubicBezTo>
                  <a:pt x="1994633" y="3324902"/>
                  <a:pt x="1994633" y="3324902"/>
                  <a:pt x="1994633" y="3324902"/>
                </a:cubicBezTo>
                <a:cubicBezTo>
                  <a:pt x="2002514" y="3311237"/>
                  <a:pt x="2002514" y="3311237"/>
                  <a:pt x="2002514" y="3311237"/>
                </a:cubicBezTo>
                <a:cubicBezTo>
                  <a:pt x="2002157" y="3307584"/>
                  <a:pt x="2002157" y="3307584"/>
                  <a:pt x="2002157" y="3307584"/>
                </a:cubicBezTo>
                <a:cubicBezTo>
                  <a:pt x="2020779" y="3309473"/>
                  <a:pt x="2020779" y="3309473"/>
                  <a:pt x="2020779" y="3309473"/>
                </a:cubicBezTo>
                <a:cubicBezTo>
                  <a:pt x="2021353" y="3296513"/>
                  <a:pt x="2021353" y="3296513"/>
                  <a:pt x="2021353" y="3296513"/>
                </a:cubicBezTo>
                <a:lnTo>
                  <a:pt x="2021941" y="3296335"/>
                </a:lnTo>
                <a:lnTo>
                  <a:pt x="2031163" y="3321375"/>
                </a:lnTo>
                <a:cubicBezTo>
                  <a:pt x="2029655" y="3343642"/>
                  <a:pt x="2029655" y="3343642"/>
                  <a:pt x="2029655" y="3343642"/>
                </a:cubicBezTo>
                <a:cubicBezTo>
                  <a:pt x="2016116" y="3356010"/>
                  <a:pt x="2016116" y="3356010"/>
                  <a:pt x="2016116" y="3356010"/>
                </a:cubicBezTo>
                <a:cubicBezTo>
                  <a:pt x="2011889" y="3369322"/>
                  <a:pt x="2011889" y="3369322"/>
                  <a:pt x="2011889" y="3369322"/>
                </a:cubicBezTo>
                <a:cubicBezTo>
                  <a:pt x="2019910" y="3375922"/>
                  <a:pt x="2019910" y="3375922"/>
                  <a:pt x="2019910" y="3375922"/>
                </a:cubicBezTo>
                <a:cubicBezTo>
                  <a:pt x="2016972" y="3383580"/>
                  <a:pt x="2016972" y="3383580"/>
                  <a:pt x="2016972" y="3383580"/>
                </a:cubicBezTo>
                <a:cubicBezTo>
                  <a:pt x="2024635" y="3386527"/>
                  <a:pt x="2024635" y="3386527"/>
                  <a:pt x="2024635" y="3386527"/>
                </a:cubicBezTo>
                <a:cubicBezTo>
                  <a:pt x="2026640" y="3388177"/>
                  <a:pt x="2026640" y="3388177"/>
                  <a:pt x="2026640" y="3388177"/>
                </a:cubicBezTo>
                <a:cubicBezTo>
                  <a:pt x="2028645" y="3389827"/>
                  <a:pt x="2028645" y="3389827"/>
                  <a:pt x="2028645" y="3389827"/>
                </a:cubicBezTo>
                <a:cubicBezTo>
                  <a:pt x="2023344" y="3392182"/>
                  <a:pt x="2023344" y="3392182"/>
                  <a:pt x="2023344" y="3392182"/>
                </a:cubicBezTo>
                <a:cubicBezTo>
                  <a:pt x="2020050" y="3396187"/>
                  <a:pt x="2020050" y="3396187"/>
                  <a:pt x="2020050" y="3396187"/>
                </a:cubicBezTo>
                <a:cubicBezTo>
                  <a:pt x="2024060" y="3399487"/>
                  <a:pt x="2024060" y="3399487"/>
                  <a:pt x="2024060" y="3399487"/>
                </a:cubicBezTo>
                <a:cubicBezTo>
                  <a:pt x="2033371" y="3400432"/>
                  <a:pt x="2033371" y="3400432"/>
                  <a:pt x="2033371" y="3400432"/>
                </a:cubicBezTo>
                <a:cubicBezTo>
                  <a:pt x="2038672" y="3398076"/>
                  <a:pt x="2038672" y="3398076"/>
                  <a:pt x="2038672" y="3398076"/>
                </a:cubicBezTo>
                <a:cubicBezTo>
                  <a:pt x="2041175" y="3423643"/>
                  <a:pt x="2041175" y="3423643"/>
                  <a:pt x="2041175" y="3423643"/>
                </a:cubicBezTo>
                <a:cubicBezTo>
                  <a:pt x="2046118" y="3417635"/>
                  <a:pt x="2046118" y="3417635"/>
                  <a:pt x="2046118" y="3417635"/>
                </a:cubicBezTo>
                <a:cubicBezTo>
                  <a:pt x="2046693" y="3404676"/>
                  <a:pt x="2046693" y="3404676"/>
                  <a:pt x="2046693" y="3404676"/>
                </a:cubicBezTo>
                <a:cubicBezTo>
                  <a:pt x="2048698" y="3406325"/>
                  <a:pt x="2048698" y="3406325"/>
                  <a:pt x="2048698" y="3406325"/>
                </a:cubicBezTo>
                <a:cubicBezTo>
                  <a:pt x="2053283" y="3396665"/>
                  <a:pt x="2053283" y="3396665"/>
                  <a:pt x="2053283" y="3396665"/>
                </a:cubicBezTo>
                <a:cubicBezTo>
                  <a:pt x="2051355" y="3358138"/>
                  <a:pt x="2051355" y="3358138"/>
                  <a:pt x="2051355" y="3358138"/>
                </a:cubicBezTo>
                <a:cubicBezTo>
                  <a:pt x="2053935" y="3346828"/>
                  <a:pt x="2053935" y="3346828"/>
                  <a:pt x="2053935" y="3346828"/>
                </a:cubicBezTo>
                <a:cubicBezTo>
                  <a:pt x="2051215" y="3337873"/>
                  <a:pt x="2051215" y="3337873"/>
                  <a:pt x="2051215" y="3337873"/>
                </a:cubicBezTo>
                <a:cubicBezTo>
                  <a:pt x="2046132" y="3323616"/>
                  <a:pt x="2046132" y="3323616"/>
                  <a:pt x="2046132" y="3323616"/>
                </a:cubicBezTo>
                <a:cubicBezTo>
                  <a:pt x="2049069" y="3315959"/>
                  <a:pt x="2049069" y="3315959"/>
                  <a:pt x="2049069" y="3315959"/>
                </a:cubicBezTo>
                <a:cubicBezTo>
                  <a:pt x="2043986" y="3301702"/>
                  <a:pt x="2043986" y="3301702"/>
                  <a:pt x="2043986" y="3301702"/>
                </a:cubicBezTo>
                <a:cubicBezTo>
                  <a:pt x="2050934" y="3297344"/>
                  <a:pt x="2050934" y="3297344"/>
                  <a:pt x="2050934" y="3297344"/>
                </a:cubicBezTo>
                <a:cubicBezTo>
                  <a:pt x="2052582" y="3295342"/>
                  <a:pt x="2052582" y="3295342"/>
                  <a:pt x="2052582" y="3295342"/>
                </a:cubicBezTo>
                <a:cubicBezTo>
                  <a:pt x="2044919" y="3292394"/>
                  <a:pt x="2044919" y="3292394"/>
                  <a:pt x="2044919" y="3292394"/>
                </a:cubicBezTo>
                <a:cubicBezTo>
                  <a:pt x="2047856" y="3284737"/>
                  <a:pt x="2047856" y="3284737"/>
                  <a:pt x="2047856" y="3284737"/>
                </a:cubicBezTo>
                <a:cubicBezTo>
                  <a:pt x="2045851" y="3283087"/>
                  <a:pt x="2045851" y="3283087"/>
                  <a:pt x="2045851" y="3283087"/>
                </a:cubicBezTo>
                <a:cubicBezTo>
                  <a:pt x="2051151" y="3280732"/>
                  <a:pt x="2030882" y="3280845"/>
                  <a:pt x="2050794" y="3277080"/>
                </a:cubicBezTo>
                <a:cubicBezTo>
                  <a:pt x="2049721" y="3266122"/>
                  <a:pt x="2049721" y="3266122"/>
                  <a:pt x="2049721" y="3266122"/>
                </a:cubicBezTo>
                <a:cubicBezTo>
                  <a:pt x="2048074" y="3268125"/>
                  <a:pt x="2047716" y="3264472"/>
                  <a:pt x="2053375" y="3265769"/>
                </a:cubicBezTo>
                <a:cubicBezTo>
                  <a:pt x="2039338" y="3254220"/>
                  <a:pt x="2039338" y="3254220"/>
                  <a:pt x="2039338" y="3254220"/>
                </a:cubicBezTo>
                <a:cubicBezTo>
                  <a:pt x="2044498" y="3231600"/>
                  <a:pt x="2044498" y="3231600"/>
                  <a:pt x="2044498" y="3231600"/>
                </a:cubicBezTo>
                <a:cubicBezTo>
                  <a:pt x="2042493" y="3229950"/>
                  <a:pt x="2042493" y="3229950"/>
                  <a:pt x="2042493" y="3229950"/>
                </a:cubicBezTo>
                <a:cubicBezTo>
                  <a:pt x="2045431" y="3222292"/>
                  <a:pt x="2051663" y="3210630"/>
                  <a:pt x="2050948" y="3203326"/>
                </a:cubicBezTo>
                <a:cubicBezTo>
                  <a:pt x="2044575" y="3194723"/>
                  <a:pt x="2044575" y="3194723"/>
                  <a:pt x="2044575" y="3194723"/>
                </a:cubicBezTo>
                <a:cubicBezTo>
                  <a:pt x="2045865" y="3189068"/>
                  <a:pt x="2045865" y="3189068"/>
                  <a:pt x="2045865" y="3189068"/>
                </a:cubicBezTo>
                <a:cubicBezTo>
                  <a:pt x="2043145" y="3180113"/>
                  <a:pt x="2043145" y="3180113"/>
                  <a:pt x="2043145" y="3180113"/>
                </a:cubicBezTo>
                <a:cubicBezTo>
                  <a:pt x="2045725" y="3168803"/>
                  <a:pt x="2045725" y="3168803"/>
                  <a:pt x="2045725" y="3168803"/>
                </a:cubicBezTo>
                <a:cubicBezTo>
                  <a:pt x="2047372" y="3166801"/>
                  <a:pt x="2047372" y="3166801"/>
                  <a:pt x="2047372" y="3166801"/>
                </a:cubicBezTo>
                <a:cubicBezTo>
                  <a:pt x="2042647" y="3156196"/>
                  <a:pt x="2042647" y="3156196"/>
                  <a:pt x="2042647" y="3156196"/>
                </a:cubicBezTo>
                <a:cubicBezTo>
                  <a:pt x="2045942" y="3152191"/>
                  <a:pt x="2045942" y="3152191"/>
                  <a:pt x="2045942" y="3152191"/>
                </a:cubicBezTo>
                <a:cubicBezTo>
                  <a:pt x="2039926" y="3147242"/>
                  <a:pt x="2039926" y="3147242"/>
                  <a:pt x="2039926" y="3147242"/>
                </a:cubicBezTo>
                <a:cubicBezTo>
                  <a:pt x="2038790" y="3079142"/>
                  <a:pt x="2038790" y="3079142"/>
                  <a:pt x="2038790" y="3079142"/>
                </a:cubicBezTo>
                <a:cubicBezTo>
                  <a:pt x="2035853" y="3086800"/>
                  <a:pt x="2037142" y="3081145"/>
                  <a:pt x="2032417" y="3070540"/>
                </a:cubicBezTo>
                <a:cubicBezTo>
                  <a:pt x="2025826" y="3078550"/>
                  <a:pt x="2025826" y="3078550"/>
                  <a:pt x="2025826" y="3078550"/>
                </a:cubicBezTo>
                <a:cubicBezTo>
                  <a:pt x="2023106" y="3069596"/>
                  <a:pt x="2023106" y="3069596"/>
                  <a:pt x="2023106" y="3069596"/>
                </a:cubicBezTo>
                <a:cubicBezTo>
                  <a:pt x="2017882" y="3035074"/>
                  <a:pt x="2017882" y="3035074"/>
                  <a:pt x="2017882" y="3035074"/>
                </a:cubicBezTo>
                <a:cubicBezTo>
                  <a:pt x="2022826" y="3029066"/>
                  <a:pt x="2022826" y="3029066"/>
                  <a:pt x="2022826" y="3029066"/>
                </a:cubicBezTo>
                <a:cubicBezTo>
                  <a:pt x="2030847" y="3035665"/>
                  <a:pt x="2030847" y="3035665"/>
                  <a:pt x="2030847" y="3035665"/>
                </a:cubicBezTo>
                <a:cubicBezTo>
                  <a:pt x="2036364" y="3016698"/>
                  <a:pt x="2036364" y="3016698"/>
                  <a:pt x="2036364" y="3016698"/>
                </a:cubicBezTo>
                <a:cubicBezTo>
                  <a:pt x="2032353" y="3013399"/>
                  <a:pt x="2032353" y="3013399"/>
                  <a:pt x="2032353" y="3013399"/>
                </a:cubicBezTo>
                <a:cubicBezTo>
                  <a:pt x="2037296" y="3007391"/>
                  <a:pt x="2037296" y="3007391"/>
                  <a:pt x="2037296" y="3007391"/>
                </a:cubicBezTo>
                <a:cubicBezTo>
                  <a:pt x="2036939" y="3003738"/>
                  <a:pt x="2033069" y="3020703"/>
                  <a:pt x="2040234" y="2999733"/>
                </a:cubicBezTo>
                <a:cubicBezTo>
                  <a:pt x="2032929" y="3000438"/>
                  <a:pt x="2032929" y="3000438"/>
                  <a:pt x="2032929" y="3000438"/>
                </a:cubicBezTo>
                <a:cubicBezTo>
                  <a:pt x="2031498" y="2985828"/>
                  <a:pt x="2031498" y="2985828"/>
                  <a:pt x="2031498" y="2985828"/>
                </a:cubicBezTo>
                <a:cubicBezTo>
                  <a:pt x="2027488" y="2982529"/>
                  <a:pt x="2027488" y="2982529"/>
                  <a:pt x="2027488" y="2982529"/>
                </a:cubicBezTo>
                <a:cubicBezTo>
                  <a:pt x="2034436" y="2978171"/>
                  <a:pt x="2034436" y="2978171"/>
                  <a:pt x="2034436" y="2978171"/>
                </a:cubicBezTo>
                <a:cubicBezTo>
                  <a:pt x="2027347" y="2962264"/>
                  <a:pt x="2027347" y="2962264"/>
                  <a:pt x="2027347" y="2962264"/>
                </a:cubicBezTo>
                <a:cubicBezTo>
                  <a:pt x="2018394" y="2964972"/>
                  <a:pt x="2018394" y="2964972"/>
                  <a:pt x="2018394" y="2964972"/>
                </a:cubicBezTo>
                <a:cubicBezTo>
                  <a:pt x="2018751" y="2968625"/>
                  <a:pt x="2018751" y="2968625"/>
                  <a:pt x="2018751" y="2968625"/>
                </a:cubicBezTo>
                <a:cubicBezTo>
                  <a:pt x="2012378" y="2960023"/>
                  <a:pt x="2012378" y="2960023"/>
                  <a:pt x="2012378" y="2960023"/>
                </a:cubicBezTo>
                <a:cubicBezTo>
                  <a:pt x="2012021" y="2956370"/>
                  <a:pt x="2012021" y="2956370"/>
                  <a:pt x="2012021" y="2956370"/>
                </a:cubicBezTo>
                <a:cubicBezTo>
                  <a:pt x="2027207" y="2941999"/>
                  <a:pt x="2027207" y="2941999"/>
                  <a:pt x="2027207" y="2941999"/>
                </a:cubicBezTo>
                <a:cubicBezTo>
                  <a:pt x="2029430" y="2927037"/>
                  <a:pt x="2029430" y="2927037"/>
                  <a:pt x="2029430" y="2927037"/>
                </a:cubicBezTo>
                <a:cubicBezTo>
                  <a:pt x="2029073" y="2923384"/>
                  <a:pt x="2029073" y="2923384"/>
                  <a:pt x="2029073" y="2923384"/>
                </a:cubicBezTo>
                <a:cubicBezTo>
                  <a:pt x="2017181" y="2933750"/>
                  <a:pt x="2017181" y="2933750"/>
                  <a:pt x="2017181" y="2933750"/>
                </a:cubicBezTo>
                <a:cubicBezTo>
                  <a:pt x="2010233" y="2938108"/>
                  <a:pt x="2015674" y="2956017"/>
                  <a:pt x="1996694" y="2950476"/>
                </a:cubicBezTo>
                <a:cubicBezTo>
                  <a:pt x="1995762" y="2959783"/>
                  <a:pt x="1995762" y="2959783"/>
                  <a:pt x="1995762" y="2959783"/>
                </a:cubicBezTo>
                <a:cubicBezTo>
                  <a:pt x="1994114" y="2961786"/>
                  <a:pt x="1986808" y="2962491"/>
                  <a:pt x="1991176" y="2969444"/>
                </a:cubicBezTo>
                <a:cubicBezTo>
                  <a:pt x="1998840" y="2972390"/>
                  <a:pt x="1998840" y="2972390"/>
                  <a:pt x="1998840" y="2972390"/>
                </a:cubicBezTo>
                <a:cubicBezTo>
                  <a:pt x="1992747" y="3004318"/>
                  <a:pt x="1992747" y="3004318"/>
                  <a:pt x="1992747" y="3004318"/>
                </a:cubicBezTo>
                <a:cubicBezTo>
                  <a:pt x="1996757" y="3007617"/>
                  <a:pt x="1996757" y="3007617"/>
                  <a:pt x="1996757" y="3007617"/>
                </a:cubicBezTo>
                <a:cubicBezTo>
                  <a:pt x="1989949" y="3032240"/>
                  <a:pt x="1989949" y="3032240"/>
                  <a:pt x="1989949" y="3032240"/>
                </a:cubicBezTo>
                <a:cubicBezTo>
                  <a:pt x="1990665" y="3039545"/>
                  <a:pt x="1990665" y="3039545"/>
                  <a:pt x="1990665" y="3039545"/>
                </a:cubicBezTo>
                <a:cubicBezTo>
                  <a:pt x="1992670" y="3041195"/>
                  <a:pt x="1992670" y="3041195"/>
                  <a:pt x="1992670" y="3041195"/>
                </a:cubicBezTo>
                <a:cubicBezTo>
                  <a:pt x="1997970" y="3038840"/>
                  <a:pt x="1997970" y="3038840"/>
                  <a:pt x="1997970" y="3038840"/>
                </a:cubicBezTo>
                <a:cubicBezTo>
                  <a:pt x="1999260" y="3033184"/>
                  <a:pt x="1999260" y="3033184"/>
                  <a:pt x="1999260" y="3033184"/>
                </a:cubicBezTo>
                <a:cubicBezTo>
                  <a:pt x="2003629" y="3040136"/>
                  <a:pt x="2003629" y="3040136"/>
                  <a:pt x="2003629" y="3040136"/>
                </a:cubicBezTo>
                <a:cubicBezTo>
                  <a:pt x="1991379" y="3046850"/>
                  <a:pt x="1991379" y="3046850"/>
                  <a:pt x="1991379" y="3046850"/>
                </a:cubicBezTo>
                <a:cubicBezTo>
                  <a:pt x="1993882" y="3072417"/>
                  <a:pt x="1993882" y="3072417"/>
                  <a:pt x="1993882" y="3072417"/>
                </a:cubicBezTo>
                <a:cubicBezTo>
                  <a:pt x="1993595" y="3078897"/>
                  <a:pt x="1993451" y="3082137"/>
                  <a:pt x="1993380" y="3083757"/>
                </a:cubicBezTo>
                <a:lnTo>
                  <a:pt x="1993308" y="3085358"/>
                </a:lnTo>
                <a:lnTo>
                  <a:pt x="1989918" y="3082535"/>
                </a:lnTo>
                <a:cubicBezTo>
                  <a:pt x="1984731" y="3082518"/>
                  <a:pt x="1981828" y="3095242"/>
                  <a:pt x="1996168" y="3114596"/>
                </a:cubicBezTo>
                <a:cubicBezTo>
                  <a:pt x="1997599" y="3129206"/>
                  <a:pt x="1998314" y="3136511"/>
                  <a:pt x="1998671" y="3140164"/>
                </a:cubicBezTo>
                <a:lnTo>
                  <a:pt x="1998714" y="3140593"/>
                </a:lnTo>
                <a:lnTo>
                  <a:pt x="1995376" y="3144168"/>
                </a:lnTo>
                <a:cubicBezTo>
                  <a:pt x="2001392" y="3149118"/>
                  <a:pt x="2001392" y="3149118"/>
                  <a:pt x="2001392" y="3149118"/>
                </a:cubicBezTo>
                <a:cubicBezTo>
                  <a:pt x="1994801" y="3157129"/>
                  <a:pt x="1994801" y="3157129"/>
                  <a:pt x="1994801" y="3157129"/>
                </a:cubicBezTo>
                <a:cubicBezTo>
                  <a:pt x="2000025" y="3191650"/>
                  <a:pt x="2000025" y="3191650"/>
                  <a:pt x="2000025" y="3191650"/>
                </a:cubicBezTo>
                <a:cubicBezTo>
                  <a:pt x="1992144" y="3205315"/>
                  <a:pt x="1992144" y="3205315"/>
                  <a:pt x="1992144" y="3205315"/>
                </a:cubicBezTo>
                <a:cubicBezTo>
                  <a:pt x="2000880" y="3219220"/>
                  <a:pt x="2000880" y="3219220"/>
                  <a:pt x="2000880" y="3219220"/>
                </a:cubicBezTo>
                <a:cubicBezTo>
                  <a:pt x="1998300" y="3230530"/>
                  <a:pt x="1998300" y="3230530"/>
                  <a:pt x="1998300" y="3230530"/>
                </a:cubicBezTo>
                <a:cubicBezTo>
                  <a:pt x="2003026" y="3241135"/>
                  <a:pt x="2003026" y="3241135"/>
                  <a:pt x="2003026" y="3241135"/>
                </a:cubicBezTo>
                <a:cubicBezTo>
                  <a:pt x="1998440" y="3250795"/>
                  <a:pt x="1998440" y="3250795"/>
                  <a:pt x="1998440" y="3250795"/>
                </a:cubicBezTo>
                <a:cubicBezTo>
                  <a:pt x="2005528" y="3266702"/>
                  <a:pt x="2005528" y="3266702"/>
                  <a:pt x="2005528" y="3266702"/>
                </a:cubicBezTo>
                <a:cubicBezTo>
                  <a:pt x="2004239" y="3272357"/>
                  <a:pt x="2004239" y="3272357"/>
                  <a:pt x="2004239" y="3272357"/>
                </a:cubicBezTo>
                <a:cubicBezTo>
                  <a:pt x="2001161" y="3259749"/>
                  <a:pt x="2001161" y="3259749"/>
                  <a:pt x="2001161" y="3259749"/>
                </a:cubicBezTo>
                <a:cubicBezTo>
                  <a:pt x="1993280" y="3273415"/>
                  <a:pt x="1993280" y="3273415"/>
                  <a:pt x="1993280" y="3273415"/>
                </a:cubicBezTo>
                <a:cubicBezTo>
                  <a:pt x="1996001" y="3282369"/>
                  <a:pt x="1996001" y="3282369"/>
                  <a:pt x="1996001" y="3282369"/>
                </a:cubicBezTo>
                <a:cubicBezTo>
                  <a:pt x="2003306" y="3281664"/>
                  <a:pt x="2003306" y="3281664"/>
                  <a:pt x="2003306" y="3281664"/>
                </a:cubicBezTo>
                <a:cubicBezTo>
                  <a:pt x="2006601" y="3277659"/>
                  <a:pt x="2008249" y="3275656"/>
                  <a:pt x="2006244" y="3274007"/>
                </a:cubicBezTo>
                <a:cubicBezTo>
                  <a:pt x="2011902" y="3275304"/>
                  <a:pt x="2011902" y="3275304"/>
                  <a:pt x="2011902" y="3275304"/>
                </a:cubicBezTo>
                <a:lnTo>
                  <a:pt x="2017472" y="3268534"/>
                </a:lnTo>
                <a:lnTo>
                  <a:pt x="2021213" y="3276248"/>
                </a:lnTo>
                <a:cubicBezTo>
                  <a:pt x="2023219" y="3277898"/>
                  <a:pt x="2023219" y="3277898"/>
                  <a:pt x="2023219" y="3277898"/>
                </a:cubicBezTo>
                <a:lnTo>
                  <a:pt x="2022762" y="3282461"/>
                </a:lnTo>
                <a:lnTo>
                  <a:pt x="2014265" y="3280606"/>
                </a:lnTo>
                <a:cubicBezTo>
                  <a:pt x="1997788" y="3300632"/>
                  <a:pt x="1997788" y="3300632"/>
                  <a:pt x="1997788" y="3300632"/>
                </a:cubicBezTo>
                <a:cubicBezTo>
                  <a:pt x="1997430" y="3296980"/>
                  <a:pt x="1997430" y="3296980"/>
                  <a:pt x="1997430" y="3296980"/>
                </a:cubicBezTo>
                <a:cubicBezTo>
                  <a:pt x="1988120" y="3296035"/>
                  <a:pt x="1988120" y="3296035"/>
                  <a:pt x="1988120" y="3296035"/>
                </a:cubicBezTo>
                <a:cubicBezTo>
                  <a:pt x="1987404" y="3288730"/>
                  <a:pt x="1998363" y="3287672"/>
                  <a:pt x="1989985" y="3277419"/>
                </a:cubicBezTo>
                <a:cubicBezTo>
                  <a:pt x="1989269" y="3270115"/>
                  <a:pt x="1989269" y="3270115"/>
                  <a:pt x="1989269" y="3270115"/>
                </a:cubicBezTo>
                <a:cubicBezTo>
                  <a:pt x="1985259" y="3266815"/>
                  <a:pt x="1985259" y="3266815"/>
                  <a:pt x="1985259" y="3266815"/>
                </a:cubicBezTo>
                <a:cubicBezTo>
                  <a:pt x="1990202" y="3260807"/>
                  <a:pt x="1990202" y="3260807"/>
                  <a:pt x="1990202" y="3260807"/>
                </a:cubicBezTo>
                <a:cubicBezTo>
                  <a:pt x="1989346" y="3233238"/>
                  <a:pt x="1989346" y="3233238"/>
                  <a:pt x="1989346" y="3233238"/>
                </a:cubicBezTo>
                <a:cubicBezTo>
                  <a:pt x="1982973" y="3224636"/>
                  <a:pt x="1982973" y="3224636"/>
                  <a:pt x="1982973" y="3224636"/>
                </a:cubicBezTo>
                <a:cubicBezTo>
                  <a:pt x="1981900" y="3213679"/>
                  <a:pt x="1981900" y="3213679"/>
                  <a:pt x="1981900" y="3213679"/>
                </a:cubicBezTo>
                <a:cubicBezTo>
                  <a:pt x="1985196" y="3209673"/>
                  <a:pt x="1985196" y="3209673"/>
                  <a:pt x="1985196" y="3209673"/>
                </a:cubicBezTo>
                <a:cubicBezTo>
                  <a:pt x="1980828" y="3202721"/>
                  <a:pt x="1980828" y="3202721"/>
                  <a:pt x="1980828" y="3202721"/>
                </a:cubicBezTo>
                <a:cubicBezTo>
                  <a:pt x="1982552" y="3163842"/>
                  <a:pt x="1982552" y="3163842"/>
                  <a:pt x="1982552" y="3163842"/>
                </a:cubicBezTo>
                <a:cubicBezTo>
                  <a:pt x="1980764" y="3145580"/>
                  <a:pt x="1980764" y="3145580"/>
                  <a:pt x="1980764" y="3145580"/>
                </a:cubicBezTo>
                <a:cubicBezTo>
                  <a:pt x="1978261" y="3120013"/>
                  <a:pt x="1978261" y="3120013"/>
                  <a:pt x="1978261" y="3120013"/>
                </a:cubicBezTo>
                <a:cubicBezTo>
                  <a:pt x="1981914" y="3119659"/>
                  <a:pt x="1979909" y="3118009"/>
                  <a:pt x="1985567" y="3119307"/>
                </a:cubicBezTo>
                <a:cubicBezTo>
                  <a:pt x="1983204" y="3114005"/>
                  <a:pt x="1983204" y="3114005"/>
                  <a:pt x="1983204" y="3114005"/>
                </a:cubicBezTo>
                <a:cubicBezTo>
                  <a:pt x="1980484" y="3105050"/>
                  <a:pt x="1980484" y="3105050"/>
                  <a:pt x="1980484" y="3105050"/>
                </a:cubicBezTo>
                <a:cubicBezTo>
                  <a:pt x="1984354" y="3088085"/>
                  <a:pt x="1984354" y="3088085"/>
                  <a:pt x="1984354" y="3088085"/>
                </a:cubicBezTo>
                <a:cubicBezTo>
                  <a:pt x="1987650" y="3084080"/>
                  <a:pt x="1990588" y="3076422"/>
                  <a:pt x="1976333" y="3081485"/>
                </a:cubicBezTo>
                <a:cubicBezTo>
                  <a:pt x="1977265" y="3072178"/>
                  <a:pt x="1977265" y="3072178"/>
                  <a:pt x="1977265" y="3072178"/>
                </a:cubicBezTo>
                <a:cubicBezTo>
                  <a:pt x="1976908" y="3068526"/>
                  <a:pt x="1976908" y="3068526"/>
                  <a:pt x="1976908" y="3068526"/>
                </a:cubicBezTo>
                <a:cubicBezTo>
                  <a:pt x="1974902" y="3066876"/>
                  <a:pt x="1974902" y="3066876"/>
                  <a:pt x="1974902" y="3066876"/>
                </a:cubicBezTo>
                <a:cubicBezTo>
                  <a:pt x="1969959" y="3072884"/>
                  <a:pt x="1969959" y="3072884"/>
                  <a:pt x="1969959" y="3072884"/>
                </a:cubicBezTo>
                <a:lnTo>
                  <a:pt x="1971012" y="3083625"/>
                </a:lnTo>
                <a:lnTo>
                  <a:pt x="1970524" y="3083948"/>
                </a:lnTo>
                <a:cubicBezTo>
                  <a:pt x="1970253" y="3085298"/>
                  <a:pt x="1970065" y="3088082"/>
                  <a:pt x="1970100" y="3093148"/>
                </a:cubicBezTo>
                <a:cubicBezTo>
                  <a:pt x="1964876" y="3058626"/>
                  <a:pt x="1964876" y="3058626"/>
                  <a:pt x="1964876" y="3058626"/>
                </a:cubicBezTo>
                <a:cubicBezTo>
                  <a:pt x="1975120" y="3050263"/>
                  <a:pt x="1975120" y="3050263"/>
                  <a:pt x="1975120" y="3050263"/>
                </a:cubicBezTo>
                <a:cubicBezTo>
                  <a:pt x="1977700" y="3038953"/>
                  <a:pt x="1977700" y="3038953"/>
                  <a:pt x="1977700" y="3038953"/>
                </a:cubicBezTo>
                <a:lnTo>
                  <a:pt x="1976052" y="3040956"/>
                </a:lnTo>
                <a:cubicBezTo>
                  <a:pt x="1974265" y="3022693"/>
                  <a:pt x="1974265" y="3022693"/>
                  <a:pt x="1974265" y="3022693"/>
                </a:cubicBezTo>
                <a:cubicBezTo>
                  <a:pt x="1966958" y="3023399"/>
                  <a:pt x="1966958" y="3023399"/>
                  <a:pt x="1966958" y="3023399"/>
                </a:cubicBezTo>
                <a:cubicBezTo>
                  <a:pt x="1964736" y="3038361"/>
                  <a:pt x="1964736" y="3038361"/>
                  <a:pt x="1964736" y="3038361"/>
                </a:cubicBezTo>
                <a:cubicBezTo>
                  <a:pt x="1962015" y="3029407"/>
                  <a:pt x="1962015" y="3029407"/>
                  <a:pt x="1962015" y="3029407"/>
                </a:cubicBezTo>
                <a:cubicBezTo>
                  <a:pt x="1964239" y="3014444"/>
                  <a:pt x="1964239" y="3014444"/>
                  <a:pt x="1964239" y="3014444"/>
                </a:cubicBezTo>
                <a:cubicBezTo>
                  <a:pt x="1959513" y="3003839"/>
                  <a:pt x="1959513" y="3003839"/>
                  <a:pt x="1959513" y="3003839"/>
                </a:cubicBezTo>
                <a:cubicBezTo>
                  <a:pt x="1953280" y="3015502"/>
                  <a:pt x="1953280" y="3015502"/>
                  <a:pt x="1953280" y="3015502"/>
                </a:cubicBezTo>
                <a:cubicBezTo>
                  <a:pt x="1953637" y="3019154"/>
                  <a:pt x="1953637" y="3019154"/>
                  <a:pt x="1953637" y="3019154"/>
                </a:cubicBezTo>
                <a:cubicBezTo>
                  <a:pt x="1952705" y="3028462"/>
                  <a:pt x="1952705" y="3028462"/>
                  <a:pt x="1952705" y="3028462"/>
                </a:cubicBezTo>
                <a:cubicBezTo>
                  <a:pt x="1951057" y="3030465"/>
                  <a:pt x="1951057" y="3030465"/>
                  <a:pt x="1951057" y="3030465"/>
                </a:cubicBezTo>
                <a:cubicBezTo>
                  <a:pt x="1949052" y="3028815"/>
                  <a:pt x="1956357" y="3028110"/>
                  <a:pt x="1948694" y="3025162"/>
                </a:cubicBezTo>
                <a:cubicBezTo>
                  <a:pt x="1938233" y="3050138"/>
                  <a:pt x="1938233" y="3050138"/>
                  <a:pt x="1938233" y="3050138"/>
                </a:cubicBezTo>
                <a:cubicBezTo>
                  <a:pt x="1932358" y="3065452"/>
                  <a:pt x="1932358" y="3065452"/>
                  <a:pt x="1932358" y="3065452"/>
                </a:cubicBezTo>
                <a:cubicBezTo>
                  <a:pt x="1942384" y="3073702"/>
                  <a:pt x="1942384" y="3073702"/>
                  <a:pt x="1942384" y="3073702"/>
                </a:cubicBezTo>
                <a:cubicBezTo>
                  <a:pt x="1939446" y="3081360"/>
                  <a:pt x="1939446" y="3081360"/>
                  <a:pt x="1939446" y="3081360"/>
                </a:cubicBezTo>
                <a:cubicBezTo>
                  <a:pt x="1932498" y="3085718"/>
                  <a:pt x="1932498" y="3085718"/>
                  <a:pt x="1932498" y="3085718"/>
                </a:cubicBezTo>
                <a:cubicBezTo>
                  <a:pt x="1927555" y="3091725"/>
                  <a:pt x="1927555" y="3091725"/>
                  <a:pt x="1927555" y="3091725"/>
                </a:cubicBezTo>
                <a:cubicBezTo>
                  <a:pt x="1933571" y="3096675"/>
                  <a:pt x="1933571" y="3096675"/>
                  <a:pt x="1933571" y="3096675"/>
                </a:cubicBezTo>
                <a:cubicBezTo>
                  <a:pt x="1928053" y="3115642"/>
                  <a:pt x="1928053" y="3115642"/>
                  <a:pt x="1928053" y="3115642"/>
                </a:cubicBezTo>
                <a:cubicBezTo>
                  <a:pt x="1930058" y="3117292"/>
                  <a:pt x="1930058" y="3117292"/>
                  <a:pt x="1930058" y="3117292"/>
                </a:cubicBezTo>
                <a:cubicBezTo>
                  <a:pt x="1927836" y="3132255"/>
                  <a:pt x="1927836" y="3132255"/>
                  <a:pt x="1927836" y="3132255"/>
                </a:cubicBezTo>
                <a:cubicBezTo>
                  <a:pt x="1933851" y="3137204"/>
                  <a:pt x="1933851" y="3137204"/>
                  <a:pt x="1933851" y="3137204"/>
                </a:cubicBezTo>
                <a:cubicBezTo>
                  <a:pt x="1927619" y="3148867"/>
                  <a:pt x="1927619" y="3148867"/>
                  <a:pt x="1927619" y="3148867"/>
                </a:cubicBezTo>
                <a:cubicBezTo>
                  <a:pt x="1931769" y="3172432"/>
                  <a:pt x="1931769" y="3172432"/>
                  <a:pt x="1931769" y="3172432"/>
                </a:cubicBezTo>
                <a:cubicBezTo>
                  <a:pt x="1933774" y="3174082"/>
                  <a:pt x="1930122" y="3174434"/>
                  <a:pt x="1932484" y="3179737"/>
                </a:cubicBezTo>
                <a:cubicBezTo>
                  <a:pt x="1922815" y="3175140"/>
                  <a:pt x="1922815" y="3175140"/>
                  <a:pt x="1922815" y="3175140"/>
                </a:cubicBezTo>
                <a:cubicBezTo>
                  <a:pt x="1915868" y="3179497"/>
                  <a:pt x="1915868" y="3179497"/>
                  <a:pt x="1915868" y="3179497"/>
                </a:cubicBezTo>
                <a:cubicBezTo>
                  <a:pt x="1913505" y="3174195"/>
                  <a:pt x="1913505" y="3174195"/>
                  <a:pt x="1913505" y="3174195"/>
                </a:cubicBezTo>
                <a:cubicBezTo>
                  <a:pt x="1906556" y="3178553"/>
                  <a:pt x="1906556" y="3178553"/>
                  <a:pt x="1906556" y="3178553"/>
                </a:cubicBezTo>
                <a:cubicBezTo>
                  <a:pt x="1909276" y="3187508"/>
                  <a:pt x="1894307" y="3185266"/>
                  <a:pt x="1907987" y="3193162"/>
                </a:cubicBezTo>
                <a:cubicBezTo>
                  <a:pt x="1919661" y="3199409"/>
                  <a:pt x="1919661" y="3199409"/>
                  <a:pt x="1919661" y="3199409"/>
                </a:cubicBezTo>
                <a:cubicBezTo>
                  <a:pt x="1918728" y="3208717"/>
                  <a:pt x="1918728" y="3208717"/>
                  <a:pt x="1918728" y="3208717"/>
                </a:cubicBezTo>
                <a:cubicBezTo>
                  <a:pt x="1916722" y="3207067"/>
                  <a:pt x="1916722" y="3207067"/>
                  <a:pt x="1916722" y="3207067"/>
                </a:cubicBezTo>
                <a:cubicBezTo>
                  <a:pt x="1913070" y="3207420"/>
                  <a:pt x="1913070" y="3207420"/>
                  <a:pt x="1913070" y="3207420"/>
                </a:cubicBezTo>
                <a:cubicBezTo>
                  <a:pt x="1907194" y="3222735"/>
                  <a:pt x="1907194" y="3222735"/>
                  <a:pt x="1907194" y="3222735"/>
                </a:cubicBezTo>
                <a:cubicBezTo>
                  <a:pt x="1903184" y="3219435"/>
                  <a:pt x="1903184" y="3219435"/>
                  <a:pt x="1903184" y="3219435"/>
                </a:cubicBezTo>
                <a:cubicBezTo>
                  <a:pt x="1897526" y="3218138"/>
                  <a:pt x="1897526" y="3218138"/>
                  <a:pt x="1897526" y="3218138"/>
                </a:cubicBezTo>
                <a:cubicBezTo>
                  <a:pt x="1900246" y="3227093"/>
                  <a:pt x="1900246" y="3227093"/>
                  <a:pt x="1900246" y="3227093"/>
                </a:cubicBezTo>
                <a:cubicBezTo>
                  <a:pt x="1909557" y="3228037"/>
                  <a:pt x="1909557" y="3228037"/>
                  <a:pt x="1909557" y="3228037"/>
                </a:cubicBezTo>
                <a:cubicBezTo>
                  <a:pt x="1915573" y="3232987"/>
                  <a:pt x="1915573" y="3232987"/>
                  <a:pt x="1915573" y="3232987"/>
                </a:cubicBezTo>
                <a:cubicBezTo>
                  <a:pt x="1910988" y="3242647"/>
                  <a:pt x="1910988" y="3242647"/>
                  <a:pt x="1910988" y="3242647"/>
                </a:cubicBezTo>
                <a:cubicBezTo>
                  <a:pt x="1917361" y="3251249"/>
                  <a:pt x="1917361" y="3251249"/>
                  <a:pt x="1917361" y="3251249"/>
                </a:cubicBezTo>
                <a:cubicBezTo>
                  <a:pt x="1917003" y="3247597"/>
                  <a:pt x="1909698" y="3248301"/>
                  <a:pt x="1910770" y="3259259"/>
                </a:cubicBezTo>
                <a:cubicBezTo>
                  <a:pt x="1918076" y="3258554"/>
                  <a:pt x="1918076" y="3258554"/>
                  <a:pt x="1918076" y="3258554"/>
                </a:cubicBezTo>
                <a:cubicBezTo>
                  <a:pt x="1919149" y="3269511"/>
                  <a:pt x="1919149" y="3269511"/>
                  <a:pt x="1919149" y="3269511"/>
                </a:cubicBezTo>
                <a:cubicBezTo>
                  <a:pt x="1915496" y="3269864"/>
                  <a:pt x="1920797" y="3267508"/>
                  <a:pt x="1915496" y="3269864"/>
                </a:cubicBezTo>
                <a:cubicBezTo>
                  <a:pt x="1920221" y="3280469"/>
                  <a:pt x="1920221" y="3280469"/>
                  <a:pt x="1920221" y="3280469"/>
                </a:cubicBezTo>
                <a:cubicBezTo>
                  <a:pt x="1918216" y="3278819"/>
                  <a:pt x="1918216" y="3278819"/>
                  <a:pt x="1918216" y="3278819"/>
                </a:cubicBezTo>
                <a:cubicBezTo>
                  <a:pt x="1904320" y="3287534"/>
                  <a:pt x="1904320" y="3287534"/>
                  <a:pt x="1904320" y="3287534"/>
                </a:cubicBezTo>
                <a:cubicBezTo>
                  <a:pt x="1901024" y="3291540"/>
                  <a:pt x="1901024" y="3291540"/>
                  <a:pt x="1901024" y="3291540"/>
                </a:cubicBezTo>
                <a:cubicBezTo>
                  <a:pt x="1908330" y="3290834"/>
                  <a:pt x="1908330" y="3290834"/>
                  <a:pt x="1908330" y="3290834"/>
                </a:cubicBezTo>
                <a:cubicBezTo>
                  <a:pt x="1914921" y="3282824"/>
                  <a:pt x="1914921" y="3282824"/>
                  <a:pt x="1914921" y="3282824"/>
                </a:cubicBezTo>
                <a:cubicBezTo>
                  <a:pt x="1922009" y="3298731"/>
                  <a:pt x="1922009" y="3298731"/>
                  <a:pt x="1922009" y="3298731"/>
                </a:cubicBezTo>
                <a:cubicBezTo>
                  <a:pt x="1916351" y="3297433"/>
                  <a:pt x="1920004" y="3297081"/>
                  <a:pt x="1916134" y="3314046"/>
                </a:cubicBezTo>
                <a:cubicBezTo>
                  <a:pt x="1921792" y="3315343"/>
                  <a:pt x="1921792" y="3315343"/>
                  <a:pt x="1921792" y="3315343"/>
                </a:cubicBezTo>
                <a:cubicBezTo>
                  <a:pt x="1924512" y="3324298"/>
                  <a:pt x="1924512" y="3324298"/>
                  <a:pt x="1924512" y="3324298"/>
                </a:cubicBezTo>
                <a:cubicBezTo>
                  <a:pt x="1915559" y="3327005"/>
                  <a:pt x="1915559" y="3327005"/>
                  <a:pt x="1915559" y="3327005"/>
                </a:cubicBezTo>
                <a:cubicBezTo>
                  <a:pt x="1922290" y="3339260"/>
                  <a:pt x="1922290" y="3339260"/>
                  <a:pt x="1922290" y="3339260"/>
                </a:cubicBezTo>
                <a:cubicBezTo>
                  <a:pt x="1918637" y="3339613"/>
                  <a:pt x="1918994" y="3343266"/>
                  <a:pt x="1919352" y="3346918"/>
                </a:cubicBezTo>
                <a:cubicBezTo>
                  <a:pt x="1929378" y="3355167"/>
                  <a:pt x="1929378" y="3355167"/>
                  <a:pt x="1929378" y="3355167"/>
                </a:cubicBezTo>
                <a:cubicBezTo>
                  <a:pt x="1926798" y="3366477"/>
                  <a:pt x="1926798" y="3366477"/>
                  <a:pt x="1926798" y="3366477"/>
                </a:cubicBezTo>
                <a:cubicBezTo>
                  <a:pt x="1915482" y="3363882"/>
                  <a:pt x="1915482" y="3363882"/>
                  <a:pt x="1915482" y="3363882"/>
                </a:cubicBezTo>
                <a:lnTo>
                  <a:pt x="1914896" y="3366453"/>
                </a:lnTo>
                <a:lnTo>
                  <a:pt x="1914085" y="3366092"/>
                </a:lnTo>
                <a:cubicBezTo>
                  <a:pt x="1913512" y="3367299"/>
                  <a:pt x="1913369" y="3370538"/>
                  <a:pt x="1914192" y="3369538"/>
                </a:cubicBezTo>
                <a:cubicBezTo>
                  <a:pt x="1914192" y="3369538"/>
                  <a:pt x="1914192" y="3369538"/>
                  <a:pt x="1914353" y="3368831"/>
                </a:cubicBezTo>
                <a:lnTo>
                  <a:pt x="1914896" y="3366453"/>
                </a:lnTo>
                <a:lnTo>
                  <a:pt x="1915200" y="3366588"/>
                </a:lnTo>
                <a:cubicBezTo>
                  <a:pt x="1915633" y="3367785"/>
                  <a:pt x="1916108" y="3370274"/>
                  <a:pt x="1916555" y="3374840"/>
                </a:cubicBezTo>
                <a:cubicBezTo>
                  <a:pt x="1923861" y="3374135"/>
                  <a:pt x="1923861" y="3374135"/>
                  <a:pt x="1923861" y="3374135"/>
                </a:cubicBezTo>
                <a:cubicBezTo>
                  <a:pt x="1924576" y="3381439"/>
                  <a:pt x="1924576" y="3381439"/>
                  <a:pt x="1924576" y="3381439"/>
                </a:cubicBezTo>
                <a:cubicBezTo>
                  <a:pt x="1928229" y="3381087"/>
                  <a:pt x="1928229" y="3381087"/>
                  <a:pt x="1928229" y="3381087"/>
                </a:cubicBezTo>
                <a:cubicBezTo>
                  <a:pt x="1923286" y="3387095"/>
                  <a:pt x="1923286" y="3387095"/>
                  <a:pt x="1923286" y="3387095"/>
                </a:cubicBezTo>
                <a:cubicBezTo>
                  <a:pt x="1924000" y="3394400"/>
                  <a:pt x="1924000" y="3394400"/>
                  <a:pt x="1924000" y="3394400"/>
                </a:cubicBezTo>
                <a:cubicBezTo>
                  <a:pt x="1931307" y="3393694"/>
                  <a:pt x="1931307" y="3393694"/>
                  <a:pt x="1931307" y="3393694"/>
                </a:cubicBezTo>
                <a:cubicBezTo>
                  <a:pt x="1935100" y="3413606"/>
                  <a:pt x="1935100" y="3413606"/>
                  <a:pt x="1935100" y="3413606"/>
                </a:cubicBezTo>
                <a:cubicBezTo>
                  <a:pt x="1928509" y="3421616"/>
                  <a:pt x="1928509" y="3421616"/>
                  <a:pt x="1928509" y="3421616"/>
                </a:cubicBezTo>
                <a:cubicBezTo>
                  <a:pt x="1929224" y="3428921"/>
                  <a:pt x="1929224" y="3428921"/>
                  <a:pt x="1929224" y="3428921"/>
                </a:cubicBezTo>
                <a:cubicBezTo>
                  <a:pt x="1938178" y="3426213"/>
                  <a:pt x="1938178" y="3426213"/>
                  <a:pt x="1938178" y="3426213"/>
                </a:cubicBezTo>
                <a:cubicBezTo>
                  <a:pt x="1935815" y="3420911"/>
                  <a:pt x="1935815" y="3420911"/>
                  <a:pt x="1935815" y="3420911"/>
                </a:cubicBezTo>
                <a:cubicBezTo>
                  <a:pt x="1940183" y="3427863"/>
                  <a:pt x="1940183" y="3427863"/>
                  <a:pt x="1940183" y="3427863"/>
                </a:cubicBezTo>
                <a:cubicBezTo>
                  <a:pt x="1947132" y="3423505"/>
                  <a:pt x="1947132" y="3423505"/>
                  <a:pt x="1947132" y="3423505"/>
                </a:cubicBezTo>
                <a:cubicBezTo>
                  <a:pt x="1942188" y="3429513"/>
                  <a:pt x="1942188" y="3429513"/>
                  <a:pt x="1942188" y="3429513"/>
                </a:cubicBezTo>
                <a:cubicBezTo>
                  <a:pt x="1940541" y="3431515"/>
                  <a:pt x="1940541" y="3431515"/>
                  <a:pt x="1940541" y="3431515"/>
                </a:cubicBezTo>
                <a:cubicBezTo>
                  <a:pt x="1938536" y="3429866"/>
                  <a:pt x="1934307" y="3443179"/>
                  <a:pt x="1933235" y="3432221"/>
                </a:cubicBezTo>
                <a:cubicBezTo>
                  <a:pt x="1936670" y="3448481"/>
                  <a:pt x="1936670" y="3448481"/>
                  <a:pt x="1936670" y="3448481"/>
                </a:cubicBezTo>
                <a:cubicBezTo>
                  <a:pt x="1924064" y="3451541"/>
                  <a:pt x="1924064" y="3451541"/>
                  <a:pt x="1924064" y="3451541"/>
                </a:cubicBezTo>
                <a:cubicBezTo>
                  <a:pt x="1926784" y="3460496"/>
                  <a:pt x="1926784" y="3460496"/>
                  <a:pt x="1926784" y="3460496"/>
                </a:cubicBezTo>
                <a:cubicBezTo>
                  <a:pt x="1935381" y="3454135"/>
                  <a:pt x="1935381" y="3454135"/>
                  <a:pt x="1935381" y="3454135"/>
                </a:cubicBezTo>
                <a:cubicBezTo>
                  <a:pt x="1937386" y="3455785"/>
                  <a:pt x="1937386" y="3455785"/>
                  <a:pt x="1937386" y="3455785"/>
                </a:cubicBezTo>
                <a:cubicBezTo>
                  <a:pt x="1940681" y="3451781"/>
                  <a:pt x="1940681" y="3451781"/>
                  <a:pt x="1940681" y="3451781"/>
                </a:cubicBezTo>
                <a:cubicBezTo>
                  <a:pt x="1943402" y="3460735"/>
                  <a:pt x="1943402" y="3460735"/>
                  <a:pt x="1943402" y="3460735"/>
                </a:cubicBezTo>
                <a:cubicBezTo>
                  <a:pt x="1938101" y="3463090"/>
                  <a:pt x="1938101" y="3463090"/>
                  <a:pt x="1938101" y="3463090"/>
                </a:cubicBezTo>
                <a:cubicBezTo>
                  <a:pt x="1939173" y="3474048"/>
                  <a:pt x="1939173" y="3474048"/>
                  <a:pt x="1939173" y="3474048"/>
                </a:cubicBezTo>
                <a:cubicBezTo>
                  <a:pt x="1941179" y="3475698"/>
                  <a:pt x="1941179" y="3475698"/>
                  <a:pt x="1941179" y="3475698"/>
                </a:cubicBezTo>
                <a:cubicBezTo>
                  <a:pt x="1944474" y="3471692"/>
                  <a:pt x="1944474" y="3471692"/>
                  <a:pt x="1944474" y="3471692"/>
                </a:cubicBezTo>
                <a:cubicBezTo>
                  <a:pt x="1948842" y="3478645"/>
                  <a:pt x="1948842" y="3478645"/>
                  <a:pt x="1948842" y="3478645"/>
                </a:cubicBezTo>
                <a:cubicBezTo>
                  <a:pt x="1955138" y="3524124"/>
                  <a:pt x="1955138" y="3524124"/>
                  <a:pt x="1955138" y="3524124"/>
                </a:cubicBezTo>
                <a:cubicBezTo>
                  <a:pt x="1948906" y="3535786"/>
                  <a:pt x="1948906" y="3535786"/>
                  <a:pt x="1948906" y="3535786"/>
                </a:cubicBezTo>
                <a:cubicBezTo>
                  <a:pt x="1956352" y="3555346"/>
                  <a:pt x="1956352" y="3555346"/>
                  <a:pt x="1956352" y="3555346"/>
                </a:cubicBezTo>
                <a:cubicBezTo>
                  <a:pt x="1947040" y="3554402"/>
                  <a:pt x="1958714" y="3560649"/>
                  <a:pt x="1949761" y="3563356"/>
                </a:cubicBezTo>
                <a:cubicBezTo>
                  <a:pt x="1949761" y="3563356"/>
                  <a:pt x="1932211" y="3572424"/>
                  <a:pt x="1954486" y="3573961"/>
                </a:cubicBezTo>
                <a:cubicBezTo>
                  <a:pt x="1957207" y="3582915"/>
                  <a:pt x="1957207" y="3582915"/>
                  <a:pt x="1957207" y="3582915"/>
                </a:cubicBezTo>
                <a:cubicBezTo>
                  <a:pt x="1950616" y="3590926"/>
                  <a:pt x="1950616" y="3590926"/>
                  <a:pt x="1950616" y="3590926"/>
                </a:cubicBezTo>
                <a:cubicBezTo>
                  <a:pt x="1951331" y="3598231"/>
                  <a:pt x="1951331" y="3598231"/>
                  <a:pt x="1951331" y="3598231"/>
                </a:cubicBezTo>
                <a:cubicBezTo>
                  <a:pt x="1946605" y="3587626"/>
                  <a:pt x="1946605" y="3587626"/>
                  <a:pt x="1946605" y="3587626"/>
                </a:cubicBezTo>
                <a:cubicBezTo>
                  <a:pt x="1948611" y="3589276"/>
                  <a:pt x="1944600" y="3585977"/>
                  <a:pt x="1950259" y="3587273"/>
                </a:cubicBezTo>
                <a:cubicBezTo>
                  <a:pt x="1947896" y="3581971"/>
                  <a:pt x="1947896" y="3581971"/>
                  <a:pt x="1947896" y="3581971"/>
                </a:cubicBezTo>
                <a:cubicBezTo>
                  <a:pt x="1944243" y="3582324"/>
                  <a:pt x="1944243" y="3582324"/>
                  <a:pt x="1944243" y="3582324"/>
                </a:cubicBezTo>
                <a:cubicBezTo>
                  <a:pt x="1940310" y="3542147"/>
                  <a:pt x="1940310" y="3542147"/>
                  <a:pt x="1940310" y="3542147"/>
                </a:cubicBezTo>
                <a:cubicBezTo>
                  <a:pt x="1936656" y="3542500"/>
                  <a:pt x="1936656" y="3542500"/>
                  <a:pt x="1936656" y="3542500"/>
                </a:cubicBezTo>
                <a:cubicBezTo>
                  <a:pt x="1931791" y="3511630"/>
                  <a:pt x="1931791" y="3511630"/>
                  <a:pt x="1931791" y="3511630"/>
                </a:cubicBezTo>
                <a:cubicBezTo>
                  <a:pt x="1935731" y="3504797"/>
                  <a:pt x="1937701" y="3501382"/>
                  <a:pt x="1938686" y="3499673"/>
                </a:cubicBezTo>
                <a:lnTo>
                  <a:pt x="1939482" y="3498293"/>
                </a:lnTo>
                <a:lnTo>
                  <a:pt x="1940396" y="3500661"/>
                </a:lnTo>
                <a:cubicBezTo>
                  <a:pt x="1939850" y="3499792"/>
                  <a:pt x="1938669" y="3497140"/>
                  <a:pt x="1939671" y="3497965"/>
                </a:cubicBezTo>
                <a:lnTo>
                  <a:pt x="1939482" y="3498293"/>
                </a:lnTo>
                <a:lnTo>
                  <a:pt x="1937309" y="3492662"/>
                </a:lnTo>
                <a:cubicBezTo>
                  <a:pt x="1929786" y="3509980"/>
                  <a:pt x="1929786" y="3509980"/>
                  <a:pt x="1929786" y="3509980"/>
                </a:cubicBezTo>
                <a:cubicBezTo>
                  <a:pt x="1923629" y="3484766"/>
                  <a:pt x="1923629" y="3484766"/>
                  <a:pt x="1923629" y="3484766"/>
                </a:cubicBezTo>
                <a:cubicBezTo>
                  <a:pt x="1926567" y="3477108"/>
                  <a:pt x="1926567" y="3477108"/>
                  <a:pt x="1926567" y="3477108"/>
                </a:cubicBezTo>
                <a:cubicBezTo>
                  <a:pt x="1922914" y="3477461"/>
                  <a:pt x="1922914" y="3477461"/>
                  <a:pt x="1922914" y="3477461"/>
                </a:cubicBezTo>
                <a:cubicBezTo>
                  <a:pt x="1919836" y="3464854"/>
                  <a:pt x="1919836" y="3464854"/>
                  <a:pt x="1919836" y="3464854"/>
                </a:cubicBezTo>
                <a:cubicBezTo>
                  <a:pt x="1923131" y="3460849"/>
                  <a:pt x="1923131" y="3460849"/>
                  <a:pt x="1923131" y="3460849"/>
                </a:cubicBezTo>
                <a:cubicBezTo>
                  <a:pt x="1922417" y="3453544"/>
                  <a:pt x="1922417" y="3453544"/>
                  <a:pt x="1922417" y="3453544"/>
                </a:cubicBezTo>
                <a:cubicBezTo>
                  <a:pt x="1920411" y="3451894"/>
                  <a:pt x="1923349" y="3444236"/>
                  <a:pt x="1915110" y="3454249"/>
                </a:cubicBezTo>
                <a:cubicBezTo>
                  <a:pt x="1916043" y="3444942"/>
                  <a:pt x="1916043" y="3444942"/>
                  <a:pt x="1916043" y="3444942"/>
                </a:cubicBezTo>
                <a:cubicBezTo>
                  <a:pt x="1905519" y="3412775"/>
                  <a:pt x="1905519" y="3412775"/>
                  <a:pt x="1905519" y="3412775"/>
                </a:cubicBezTo>
                <a:cubicBezTo>
                  <a:pt x="1903871" y="3414777"/>
                  <a:pt x="1903871" y="3414777"/>
                  <a:pt x="1903871" y="3414777"/>
                </a:cubicBezTo>
                <a:cubicBezTo>
                  <a:pt x="1895851" y="3408178"/>
                  <a:pt x="1895851" y="3408178"/>
                  <a:pt x="1895851" y="3408178"/>
                </a:cubicBezTo>
                <a:cubicBezTo>
                  <a:pt x="1901509" y="3409475"/>
                  <a:pt x="1901509" y="3409475"/>
                  <a:pt x="1901509" y="3409475"/>
                </a:cubicBezTo>
                <a:cubicBezTo>
                  <a:pt x="1901725" y="3392863"/>
                  <a:pt x="1901725" y="3392863"/>
                  <a:pt x="1901725" y="3392863"/>
                </a:cubicBezTo>
                <a:cubicBezTo>
                  <a:pt x="1896068" y="3391566"/>
                  <a:pt x="1896068" y="3391566"/>
                  <a:pt x="1896068" y="3391566"/>
                </a:cubicBezTo>
                <a:cubicBezTo>
                  <a:pt x="1904663" y="3385205"/>
                  <a:pt x="1889337" y="3379311"/>
                  <a:pt x="1900295" y="3378254"/>
                </a:cubicBezTo>
                <a:cubicBezTo>
                  <a:pt x="1898290" y="3376604"/>
                  <a:pt x="1907243" y="3373896"/>
                  <a:pt x="1897932" y="3372951"/>
                </a:cubicBezTo>
                <a:cubicBezTo>
                  <a:pt x="1900870" y="3365294"/>
                  <a:pt x="1903808" y="3357636"/>
                  <a:pt x="1897792" y="3352686"/>
                </a:cubicBezTo>
                <a:cubicBezTo>
                  <a:pt x="1886476" y="3350092"/>
                  <a:pt x="1886476" y="3350092"/>
                  <a:pt x="1886476" y="3350092"/>
                </a:cubicBezTo>
                <a:cubicBezTo>
                  <a:pt x="1889056" y="3338782"/>
                  <a:pt x="1889056" y="3338782"/>
                  <a:pt x="1889056" y="3338782"/>
                </a:cubicBezTo>
                <a:cubicBezTo>
                  <a:pt x="1884688" y="3331830"/>
                  <a:pt x="1884688" y="3331830"/>
                  <a:pt x="1884688" y="3331830"/>
                </a:cubicBezTo>
                <a:cubicBezTo>
                  <a:pt x="1887268" y="3320520"/>
                  <a:pt x="1887268" y="3320520"/>
                  <a:pt x="1887268" y="3320520"/>
                </a:cubicBezTo>
                <a:cubicBezTo>
                  <a:pt x="1884905" y="3315218"/>
                  <a:pt x="1884905" y="3315218"/>
                  <a:pt x="1884905" y="3315218"/>
                </a:cubicBezTo>
                <a:cubicBezTo>
                  <a:pt x="1876884" y="3308618"/>
                  <a:pt x="1893719" y="3292244"/>
                  <a:pt x="1882402" y="3289651"/>
                </a:cubicBezTo>
                <a:cubicBezTo>
                  <a:pt x="1880832" y="3254776"/>
                  <a:pt x="1880832" y="3254776"/>
                  <a:pt x="1880832" y="3254776"/>
                </a:cubicBezTo>
                <a:cubicBezTo>
                  <a:pt x="1878329" y="3229209"/>
                  <a:pt x="1878329" y="3229209"/>
                  <a:pt x="1878329" y="3229209"/>
                </a:cubicBezTo>
                <a:cubicBezTo>
                  <a:pt x="1875609" y="3220253"/>
                  <a:pt x="1891510" y="3213188"/>
                  <a:pt x="1872172" y="3203995"/>
                </a:cubicBezTo>
                <a:cubicBezTo>
                  <a:pt x="1876183" y="3207294"/>
                  <a:pt x="1875468" y="3199989"/>
                  <a:pt x="1877473" y="3201639"/>
                </a:cubicBezTo>
                <a:cubicBezTo>
                  <a:pt x="1876758" y="3194334"/>
                  <a:pt x="1876758" y="3194334"/>
                  <a:pt x="1876758" y="3194334"/>
                </a:cubicBezTo>
                <a:cubicBezTo>
                  <a:pt x="1868162" y="3200695"/>
                  <a:pt x="1868162" y="3200695"/>
                  <a:pt x="1868162" y="3200695"/>
                </a:cubicBezTo>
                <a:cubicBezTo>
                  <a:pt x="1877333" y="3181374"/>
                  <a:pt x="1877333" y="3181374"/>
                  <a:pt x="1877333" y="3181374"/>
                </a:cubicBezTo>
                <a:cubicBezTo>
                  <a:pt x="1874970" y="3176072"/>
                  <a:pt x="1874970" y="3176072"/>
                  <a:pt x="1874970" y="3176072"/>
                </a:cubicBezTo>
                <a:cubicBezTo>
                  <a:pt x="1866374" y="3182432"/>
                  <a:pt x="1866374" y="3182432"/>
                  <a:pt x="1866374" y="3182432"/>
                </a:cubicBezTo>
                <a:cubicBezTo>
                  <a:pt x="1859209" y="3203402"/>
                  <a:pt x="1859209" y="3203402"/>
                  <a:pt x="1859209" y="3203402"/>
                </a:cubicBezTo>
                <a:cubicBezTo>
                  <a:pt x="1849680" y="3219070"/>
                  <a:pt x="1849680" y="3219070"/>
                  <a:pt x="1849680" y="3219070"/>
                </a:cubicBezTo>
                <a:cubicBezTo>
                  <a:pt x="1852043" y="3224373"/>
                  <a:pt x="1852043" y="3224373"/>
                  <a:pt x="1852043" y="3224373"/>
                </a:cubicBezTo>
                <a:cubicBezTo>
                  <a:pt x="1857701" y="3225669"/>
                  <a:pt x="1857701" y="3225669"/>
                  <a:pt x="1857701" y="3225669"/>
                </a:cubicBezTo>
                <a:cubicBezTo>
                  <a:pt x="1846167" y="3239687"/>
                  <a:pt x="1846167" y="3239687"/>
                  <a:pt x="1846167" y="3239687"/>
                </a:cubicBezTo>
                <a:cubicBezTo>
                  <a:pt x="1844162" y="3238038"/>
                  <a:pt x="1844162" y="3238038"/>
                  <a:pt x="1844162" y="3238038"/>
                </a:cubicBezTo>
                <a:cubicBezTo>
                  <a:pt x="1848748" y="3228378"/>
                  <a:pt x="1848748" y="3228378"/>
                  <a:pt x="1848748" y="3228378"/>
                </a:cubicBezTo>
                <a:cubicBezTo>
                  <a:pt x="1843447" y="3230732"/>
                  <a:pt x="1843447" y="3230732"/>
                  <a:pt x="1843447" y="3230732"/>
                </a:cubicBezTo>
                <a:cubicBezTo>
                  <a:pt x="1826753" y="3267371"/>
                  <a:pt x="1826753" y="3267371"/>
                  <a:pt x="1826753" y="3267371"/>
                </a:cubicBezTo>
                <a:cubicBezTo>
                  <a:pt x="1830763" y="3270671"/>
                  <a:pt x="1830763" y="3270671"/>
                  <a:pt x="1830763" y="3270671"/>
                </a:cubicBezTo>
                <a:cubicBezTo>
                  <a:pt x="1820162" y="3275381"/>
                  <a:pt x="1820162" y="3275381"/>
                  <a:pt x="1820162" y="3275381"/>
                </a:cubicBezTo>
                <a:cubicBezTo>
                  <a:pt x="1811349" y="3298354"/>
                  <a:pt x="1811349" y="3298354"/>
                  <a:pt x="1811349" y="3298354"/>
                </a:cubicBezTo>
                <a:cubicBezTo>
                  <a:pt x="1813355" y="3300004"/>
                  <a:pt x="1813355" y="3300004"/>
                  <a:pt x="1813355" y="3300004"/>
                </a:cubicBezTo>
                <a:cubicBezTo>
                  <a:pt x="1806048" y="3300709"/>
                  <a:pt x="1806048" y="3300709"/>
                  <a:pt x="1806048" y="3300709"/>
                </a:cubicBezTo>
                <a:cubicBezTo>
                  <a:pt x="1806406" y="3304361"/>
                  <a:pt x="1806406" y="3304361"/>
                  <a:pt x="1806406" y="3304361"/>
                </a:cubicBezTo>
                <a:cubicBezTo>
                  <a:pt x="1801106" y="3306716"/>
                  <a:pt x="1801106" y="3306716"/>
                  <a:pt x="1801106" y="3306716"/>
                </a:cubicBezTo>
                <a:cubicBezTo>
                  <a:pt x="1802179" y="3317674"/>
                  <a:pt x="1802179" y="3317674"/>
                  <a:pt x="1802179" y="3317674"/>
                </a:cubicBezTo>
                <a:cubicBezTo>
                  <a:pt x="1795230" y="3322032"/>
                  <a:pt x="1795230" y="3322032"/>
                  <a:pt x="1795230" y="3322032"/>
                </a:cubicBezTo>
                <a:cubicBezTo>
                  <a:pt x="1801246" y="3326981"/>
                  <a:pt x="1801246" y="3326981"/>
                  <a:pt x="1801246" y="3326981"/>
                </a:cubicBezTo>
                <a:lnTo>
                  <a:pt x="1793451" y="3330445"/>
                </a:lnTo>
                <a:lnTo>
                  <a:pt x="1794019" y="3326441"/>
                </a:lnTo>
                <a:cubicBezTo>
                  <a:pt x="1794608" y="3319211"/>
                  <a:pt x="1790913" y="3334431"/>
                  <a:pt x="1790645" y="3331692"/>
                </a:cubicBezTo>
                <a:cubicBezTo>
                  <a:pt x="1790645" y="3331692"/>
                  <a:pt x="1790645" y="3331692"/>
                  <a:pt x="1791970" y="3331103"/>
                </a:cubicBezTo>
                <a:lnTo>
                  <a:pt x="1793451" y="3330445"/>
                </a:lnTo>
                <a:lnTo>
                  <a:pt x="1791717" y="3342649"/>
                </a:lnTo>
                <a:cubicBezTo>
                  <a:pt x="1786059" y="3341352"/>
                  <a:pt x="1786059" y="3341352"/>
                  <a:pt x="1786059" y="3341352"/>
                </a:cubicBezTo>
                <a:cubicBezTo>
                  <a:pt x="1791500" y="3359261"/>
                  <a:pt x="1791500" y="3359261"/>
                  <a:pt x="1791500" y="3359261"/>
                </a:cubicBezTo>
                <a:lnTo>
                  <a:pt x="1788337" y="3363106"/>
                </a:lnTo>
                <a:lnTo>
                  <a:pt x="1787082" y="3360034"/>
                </a:lnTo>
                <a:cubicBezTo>
                  <a:pt x="1785377" y="3356742"/>
                  <a:pt x="1788061" y="3366506"/>
                  <a:pt x="1786557" y="3365269"/>
                </a:cubicBezTo>
                <a:cubicBezTo>
                  <a:pt x="1786557" y="3365269"/>
                  <a:pt x="1786557" y="3365269"/>
                  <a:pt x="1787175" y="3364518"/>
                </a:cubicBezTo>
                <a:lnTo>
                  <a:pt x="1788337" y="3363106"/>
                </a:lnTo>
                <a:lnTo>
                  <a:pt x="1789768" y="3366612"/>
                </a:lnTo>
                <a:lnTo>
                  <a:pt x="1789745" y="3366632"/>
                </a:lnTo>
                <a:lnTo>
                  <a:pt x="1790066" y="3367390"/>
                </a:lnTo>
                <a:lnTo>
                  <a:pt x="1783619" y="3372927"/>
                </a:lnTo>
                <a:cubicBezTo>
                  <a:pt x="1791640" y="3379526"/>
                  <a:pt x="1791640" y="3379526"/>
                  <a:pt x="1791640" y="3379526"/>
                </a:cubicBezTo>
                <a:cubicBezTo>
                  <a:pt x="1785765" y="3394841"/>
                  <a:pt x="1785765" y="3394841"/>
                  <a:pt x="1785765" y="3394841"/>
                </a:cubicBezTo>
                <a:cubicBezTo>
                  <a:pt x="1786838" y="3405799"/>
                  <a:pt x="1786838" y="3405799"/>
                  <a:pt x="1786838" y="3405799"/>
                </a:cubicBezTo>
                <a:cubicBezTo>
                  <a:pt x="1792496" y="3407096"/>
                  <a:pt x="1792496" y="3407096"/>
                  <a:pt x="1792496" y="3407096"/>
                </a:cubicBezTo>
                <a:cubicBezTo>
                  <a:pt x="1790848" y="3409098"/>
                  <a:pt x="1790848" y="3409098"/>
                  <a:pt x="1790848" y="3409098"/>
                </a:cubicBezTo>
                <a:cubicBezTo>
                  <a:pt x="1798512" y="3412046"/>
                  <a:pt x="1798512" y="3412046"/>
                  <a:pt x="1798512" y="3412046"/>
                </a:cubicBezTo>
                <a:cubicBezTo>
                  <a:pt x="1796289" y="3427008"/>
                  <a:pt x="1796289" y="3427008"/>
                  <a:pt x="1796289" y="3427008"/>
                </a:cubicBezTo>
                <a:cubicBezTo>
                  <a:pt x="1798652" y="3432311"/>
                  <a:pt x="1802382" y="3395081"/>
                  <a:pt x="1797720" y="3441617"/>
                </a:cubicBezTo>
                <a:cubicBezTo>
                  <a:pt x="1797720" y="3441617"/>
                  <a:pt x="1801590" y="3424653"/>
                  <a:pt x="1800082" y="3446920"/>
                </a:cubicBezTo>
                <a:cubicBezTo>
                  <a:pt x="1798435" y="3448923"/>
                  <a:pt x="1798435" y="3448923"/>
                  <a:pt x="1798435" y="3448923"/>
                </a:cubicBezTo>
                <a:cubicBezTo>
                  <a:pt x="1796072" y="3443621"/>
                  <a:pt x="1796072" y="3443621"/>
                  <a:pt x="1796072" y="3443621"/>
                </a:cubicBezTo>
                <a:cubicBezTo>
                  <a:pt x="1783465" y="3446681"/>
                  <a:pt x="1783465" y="3446681"/>
                  <a:pt x="1783465" y="3446681"/>
                </a:cubicBezTo>
                <a:cubicBezTo>
                  <a:pt x="1783823" y="3450333"/>
                  <a:pt x="1783823" y="3450333"/>
                  <a:pt x="1783823" y="3450333"/>
                </a:cubicBezTo>
                <a:cubicBezTo>
                  <a:pt x="1793491" y="3454930"/>
                  <a:pt x="1793491" y="3454930"/>
                  <a:pt x="1793491" y="3454930"/>
                </a:cubicBezTo>
                <a:lnTo>
                  <a:pt x="1792053" y="3458680"/>
                </a:lnTo>
                <a:lnTo>
                  <a:pt x="1790062" y="3457566"/>
                </a:lnTo>
                <a:cubicBezTo>
                  <a:pt x="1789283" y="3459024"/>
                  <a:pt x="1789729" y="3463590"/>
                  <a:pt x="1790553" y="3462588"/>
                </a:cubicBezTo>
                <a:cubicBezTo>
                  <a:pt x="1790553" y="3462588"/>
                  <a:pt x="1790553" y="3462588"/>
                  <a:pt x="1790921" y="3461630"/>
                </a:cubicBezTo>
                <a:lnTo>
                  <a:pt x="1792053" y="3458680"/>
                </a:lnTo>
                <a:lnTo>
                  <a:pt x="1792257" y="3458794"/>
                </a:lnTo>
                <a:lnTo>
                  <a:pt x="1795507" y="3467420"/>
                </a:lnTo>
                <a:lnTo>
                  <a:pt x="1794052" y="3472129"/>
                </a:lnTo>
                <a:cubicBezTo>
                  <a:pt x="1793278" y="3475113"/>
                  <a:pt x="1792898" y="3477109"/>
                  <a:pt x="1793632" y="3475195"/>
                </a:cubicBezTo>
                <a:cubicBezTo>
                  <a:pt x="1793632" y="3475195"/>
                  <a:pt x="1793632" y="3475195"/>
                  <a:pt x="1794044" y="3474694"/>
                </a:cubicBezTo>
                <a:lnTo>
                  <a:pt x="1796773" y="3471378"/>
                </a:lnTo>
                <a:lnTo>
                  <a:pt x="1795937" y="3476863"/>
                </a:lnTo>
                <a:cubicBezTo>
                  <a:pt x="1795050" y="3482029"/>
                  <a:pt x="1793809" y="3488774"/>
                  <a:pt x="1792124" y="3497463"/>
                </a:cubicBezTo>
                <a:cubicBezTo>
                  <a:pt x="1795343" y="3530335"/>
                  <a:pt x="1795343" y="3530335"/>
                  <a:pt x="1795343" y="3530335"/>
                </a:cubicBezTo>
                <a:lnTo>
                  <a:pt x="1794919" y="3539885"/>
                </a:lnTo>
                <a:lnTo>
                  <a:pt x="1792397" y="3530849"/>
                </a:lnTo>
                <a:cubicBezTo>
                  <a:pt x="1791332" y="3527035"/>
                  <a:pt x="1791332" y="3527035"/>
                  <a:pt x="1791332" y="3527035"/>
                </a:cubicBezTo>
                <a:cubicBezTo>
                  <a:pt x="1790617" y="3519730"/>
                  <a:pt x="1790617" y="3519730"/>
                  <a:pt x="1790617" y="3519730"/>
                </a:cubicBezTo>
                <a:cubicBezTo>
                  <a:pt x="1784601" y="3514780"/>
                  <a:pt x="1784601" y="3514780"/>
                  <a:pt x="1784601" y="3514780"/>
                </a:cubicBezTo>
                <a:cubicBezTo>
                  <a:pt x="1782673" y="3476253"/>
                  <a:pt x="1782673" y="3476253"/>
                  <a:pt x="1782673" y="3476253"/>
                </a:cubicBezTo>
                <a:cubicBezTo>
                  <a:pt x="1774294" y="3466001"/>
                  <a:pt x="1786185" y="3455636"/>
                  <a:pt x="1774154" y="3445737"/>
                </a:cubicBezTo>
                <a:cubicBezTo>
                  <a:pt x="1763911" y="3454100"/>
                  <a:pt x="1763911" y="3454100"/>
                  <a:pt x="1763911" y="3454100"/>
                </a:cubicBezTo>
                <a:cubicBezTo>
                  <a:pt x="1764843" y="3444792"/>
                  <a:pt x="1773081" y="3434779"/>
                  <a:pt x="1761765" y="3432185"/>
                </a:cubicBezTo>
                <a:cubicBezTo>
                  <a:pt x="1756464" y="3434540"/>
                  <a:pt x="1756464" y="3434540"/>
                  <a:pt x="1756464" y="3434540"/>
                </a:cubicBezTo>
                <a:cubicBezTo>
                  <a:pt x="1757538" y="3445497"/>
                  <a:pt x="1757538" y="3445497"/>
                  <a:pt x="1757538" y="3445497"/>
                </a:cubicBezTo>
                <a:cubicBezTo>
                  <a:pt x="1751522" y="3440547"/>
                  <a:pt x="1751522" y="3440547"/>
                  <a:pt x="1751522" y="3440547"/>
                </a:cubicBezTo>
                <a:cubicBezTo>
                  <a:pt x="1750091" y="3425938"/>
                  <a:pt x="1750091" y="3425938"/>
                  <a:pt x="1750091" y="3425938"/>
                </a:cubicBezTo>
                <a:cubicBezTo>
                  <a:pt x="1748086" y="3424288"/>
                  <a:pt x="1748086" y="3424288"/>
                  <a:pt x="1748086" y="3424288"/>
                </a:cubicBezTo>
                <a:cubicBezTo>
                  <a:pt x="1743858" y="3437601"/>
                  <a:pt x="1743858" y="3437601"/>
                  <a:pt x="1743858" y="3437601"/>
                </a:cubicBezTo>
                <a:cubicBezTo>
                  <a:pt x="1749657" y="3459162"/>
                  <a:pt x="1749657" y="3459162"/>
                  <a:pt x="1749657" y="3459162"/>
                </a:cubicBezTo>
                <a:cubicBezTo>
                  <a:pt x="1743641" y="3454213"/>
                  <a:pt x="1743641" y="3454213"/>
                  <a:pt x="1743641" y="3454213"/>
                </a:cubicBezTo>
                <a:cubicBezTo>
                  <a:pt x="1740345" y="3458218"/>
                  <a:pt x="1740345" y="3458218"/>
                  <a:pt x="1740345" y="3458218"/>
                </a:cubicBezTo>
                <a:cubicBezTo>
                  <a:pt x="1738340" y="3456568"/>
                  <a:pt x="1738340" y="3456568"/>
                  <a:pt x="1738340" y="3456568"/>
                </a:cubicBezTo>
                <a:cubicBezTo>
                  <a:pt x="1741636" y="3452563"/>
                  <a:pt x="1731967" y="3447967"/>
                  <a:pt x="1744931" y="3448558"/>
                </a:cubicBezTo>
                <a:cubicBezTo>
                  <a:pt x="1739847" y="3434301"/>
                  <a:pt x="1739847" y="3434301"/>
                  <a:pt x="1739847" y="3434301"/>
                </a:cubicBezTo>
                <a:cubicBezTo>
                  <a:pt x="1731609" y="3444313"/>
                  <a:pt x="1731609" y="3444313"/>
                  <a:pt x="1731609" y="3444313"/>
                </a:cubicBezTo>
                <a:cubicBezTo>
                  <a:pt x="1732682" y="3455271"/>
                  <a:pt x="1732682" y="3455271"/>
                  <a:pt x="1732682" y="3455271"/>
                </a:cubicBezTo>
                <a:cubicBezTo>
                  <a:pt x="1726449" y="3466933"/>
                  <a:pt x="1726449" y="3466933"/>
                  <a:pt x="1726449" y="3466933"/>
                </a:cubicBezTo>
                <a:cubicBezTo>
                  <a:pt x="1724303" y="3445019"/>
                  <a:pt x="1717713" y="3453029"/>
                  <a:pt x="1733475" y="3425698"/>
                </a:cubicBezTo>
                <a:cubicBezTo>
                  <a:pt x="1711122" y="3461040"/>
                  <a:pt x="1711122" y="3461040"/>
                  <a:pt x="1711122" y="3461040"/>
                </a:cubicBezTo>
                <a:lnTo>
                  <a:pt x="1708736" y="3468554"/>
                </a:lnTo>
                <a:lnTo>
                  <a:pt x="1705918" y="3470557"/>
                </a:lnTo>
                <a:cubicBezTo>
                  <a:pt x="1705050" y="3471995"/>
                  <a:pt x="1704979" y="3473615"/>
                  <a:pt x="1706894" y="3474352"/>
                </a:cubicBezTo>
                <a:cubicBezTo>
                  <a:pt x="1706894" y="3474352"/>
                  <a:pt x="1706894" y="3474352"/>
                  <a:pt x="1707423" y="3472688"/>
                </a:cubicBezTo>
                <a:lnTo>
                  <a:pt x="1708736" y="3468554"/>
                </a:lnTo>
                <a:lnTo>
                  <a:pt x="1709716" y="3467857"/>
                </a:lnTo>
                <a:cubicBezTo>
                  <a:pt x="1712249" y="3467844"/>
                  <a:pt x="1713197" y="3472822"/>
                  <a:pt x="1703024" y="3491317"/>
                </a:cubicBezTo>
                <a:cubicBezTo>
                  <a:pt x="1703024" y="3491317"/>
                  <a:pt x="1699371" y="3491670"/>
                  <a:pt x="1701019" y="3489667"/>
                </a:cubicBezTo>
                <a:cubicBezTo>
                  <a:pt x="1690775" y="3498030"/>
                  <a:pt x="1690775" y="3498030"/>
                  <a:pt x="1690775" y="3498030"/>
                </a:cubicBezTo>
                <a:cubicBezTo>
                  <a:pt x="1691490" y="3505335"/>
                  <a:pt x="1691490" y="3505335"/>
                  <a:pt x="1691490" y="3505335"/>
                </a:cubicBezTo>
                <a:cubicBezTo>
                  <a:pt x="1687837" y="3505688"/>
                  <a:pt x="1687837" y="3505688"/>
                  <a:pt x="1687837" y="3505688"/>
                </a:cubicBezTo>
                <a:cubicBezTo>
                  <a:pt x="1685257" y="3516998"/>
                  <a:pt x="1685257" y="3516998"/>
                  <a:pt x="1685257" y="3516998"/>
                </a:cubicBezTo>
                <a:cubicBezTo>
                  <a:pt x="1679956" y="3519353"/>
                  <a:pt x="1679956" y="3519353"/>
                  <a:pt x="1679956" y="3519353"/>
                </a:cubicBezTo>
                <a:cubicBezTo>
                  <a:pt x="1677376" y="3530663"/>
                  <a:pt x="1677376" y="3530663"/>
                  <a:pt x="1677376" y="3530663"/>
                </a:cubicBezTo>
                <a:lnTo>
                  <a:pt x="1672390" y="3539993"/>
                </a:lnTo>
                <a:lnTo>
                  <a:pt x="1666775" y="3535373"/>
                </a:lnTo>
                <a:cubicBezTo>
                  <a:pt x="1656174" y="3540084"/>
                  <a:pt x="1656174" y="3540084"/>
                  <a:pt x="1656174" y="3540084"/>
                </a:cubicBezTo>
                <a:cubicBezTo>
                  <a:pt x="1655816" y="3536432"/>
                  <a:pt x="1655816" y="3536432"/>
                  <a:pt x="1655816" y="3536432"/>
                </a:cubicBezTo>
                <a:cubicBezTo>
                  <a:pt x="1672651" y="3520058"/>
                  <a:pt x="1672651" y="3520058"/>
                  <a:pt x="1672651" y="3520058"/>
                </a:cubicBezTo>
                <a:cubicBezTo>
                  <a:pt x="1679242" y="3512048"/>
                  <a:pt x="1671935" y="3512754"/>
                  <a:pt x="1667925" y="3509454"/>
                </a:cubicBezTo>
                <a:cubicBezTo>
                  <a:pt x="1674873" y="3505096"/>
                  <a:pt x="1674873" y="3505096"/>
                  <a:pt x="1674873" y="3505096"/>
                </a:cubicBezTo>
                <a:cubicBezTo>
                  <a:pt x="1676521" y="3503094"/>
                  <a:pt x="1676521" y="3503094"/>
                  <a:pt x="1676521" y="3503094"/>
                </a:cubicBezTo>
                <a:cubicBezTo>
                  <a:pt x="1685692" y="3483773"/>
                  <a:pt x="1685692" y="3483773"/>
                  <a:pt x="1685692" y="3483773"/>
                </a:cubicBezTo>
                <a:cubicBezTo>
                  <a:pt x="1685692" y="3483773"/>
                  <a:pt x="1686982" y="3478118"/>
                  <a:pt x="1682039" y="3484126"/>
                </a:cubicBezTo>
                <a:cubicBezTo>
                  <a:pt x="1685334" y="3480120"/>
                  <a:pt x="1677313" y="3473521"/>
                  <a:pt x="1688987" y="3479768"/>
                </a:cubicBezTo>
                <a:cubicBezTo>
                  <a:pt x="1692283" y="3475763"/>
                  <a:pt x="1693930" y="3473760"/>
                  <a:pt x="1687914" y="3468810"/>
                </a:cubicBezTo>
                <a:cubicBezTo>
                  <a:pt x="1694863" y="3464453"/>
                  <a:pt x="1694863" y="3464453"/>
                  <a:pt x="1694863" y="3464453"/>
                </a:cubicBezTo>
                <a:cubicBezTo>
                  <a:pt x="1692500" y="3459150"/>
                  <a:pt x="1692500" y="3459150"/>
                  <a:pt x="1692500" y="3459150"/>
                </a:cubicBezTo>
                <a:cubicBezTo>
                  <a:pt x="1697800" y="3456796"/>
                  <a:pt x="1697800" y="3456796"/>
                  <a:pt x="1697800" y="3456796"/>
                </a:cubicBezTo>
                <a:cubicBezTo>
                  <a:pt x="1695438" y="3451493"/>
                  <a:pt x="1704033" y="3445132"/>
                  <a:pt x="1692717" y="3442538"/>
                </a:cubicBezTo>
                <a:cubicBezTo>
                  <a:pt x="1698018" y="3440183"/>
                  <a:pt x="1698018" y="3440183"/>
                  <a:pt x="1698018" y="3440183"/>
                </a:cubicBezTo>
                <a:cubicBezTo>
                  <a:pt x="1702028" y="3443483"/>
                  <a:pt x="1702028" y="3443483"/>
                  <a:pt x="1702028" y="3443483"/>
                </a:cubicBezTo>
                <a:cubicBezTo>
                  <a:pt x="1707329" y="3441127"/>
                  <a:pt x="1709692" y="3446430"/>
                  <a:pt x="1711557" y="3427815"/>
                </a:cubicBezTo>
                <a:cubicBezTo>
                  <a:pt x="1709194" y="3422513"/>
                  <a:pt x="1709194" y="3422513"/>
                  <a:pt x="1709194" y="3422513"/>
                </a:cubicBezTo>
                <a:cubicBezTo>
                  <a:pt x="1716500" y="3421807"/>
                  <a:pt x="1716500" y="3421807"/>
                  <a:pt x="1716500" y="3421807"/>
                </a:cubicBezTo>
                <a:cubicBezTo>
                  <a:pt x="1714852" y="3423810"/>
                  <a:pt x="1721085" y="3412147"/>
                  <a:pt x="1720868" y="3428760"/>
                </a:cubicBezTo>
                <a:cubicBezTo>
                  <a:pt x="1729106" y="3418746"/>
                  <a:pt x="1729106" y="3418746"/>
                  <a:pt x="1729106" y="3418746"/>
                </a:cubicBezTo>
                <a:cubicBezTo>
                  <a:pt x="1715784" y="3414502"/>
                  <a:pt x="1715784" y="3414502"/>
                  <a:pt x="1715784" y="3414502"/>
                </a:cubicBezTo>
                <a:cubicBezTo>
                  <a:pt x="1718722" y="3406845"/>
                  <a:pt x="1718722" y="3406845"/>
                  <a:pt x="1718722" y="3406845"/>
                </a:cubicBezTo>
                <a:cubicBezTo>
                  <a:pt x="1730256" y="3392827"/>
                  <a:pt x="1730256" y="3392827"/>
                  <a:pt x="1730256" y="3392827"/>
                </a:cubicBezTo>
                <a:cubicBezTo>
                  <a:pt x="1724240" y="3387877"/>
                  <a:pt x="1728826" y="3378217"/>
                  <a:pt x="1735774" y="3373859"/>
                </a:cubicBezTo>
                <a:cubicBezTo>
                  <a:pt x="1743297" y="3356541"/>
                  <a:pt x="1743297" y="3356541"/>
                  <a:pt x="1743297" y="3356541"/>
                </a:cubicBezTo>
                <a:cubicBezTo>
                  <a:pt x="1746234" y="3348884"/>
                  <a:pt x="1734561" y="3342637"/>
                  <a:pt x="1744089" y="3326969"/>
                </a:cubicBezTo>
                <a:cubicBezTo>
                  <a:pt x="1735136" y="3329677"/>
                  <a:pt x="1735136" y="3329677"/>
                  <a:pt x="1735136" y="3329677"/>
                </a:cubicBezTo>
                <a:cubicBezTo>
                  <a:pt x="1736861" y="3290797"/>
                  <a:pt x="1736861" y="3290797"/>
                  <a:pt x="1736861" y="3290797"/>
                </a:cubicBezTo>
                <a:cubicBezTo>
                  <a:pt x="1736503" y="3287145"/>
                  <a:pt x="1734357" y="3265231"/>
                  <a:pt x="1729772" y="3274891"/>
                </a:cubicBezTo>
                <a:cubicBezTo>
                  <a:pt x="1729772" y="3274891"/>
                  <a:pt x="1729057" y="3267586"/>
                  <a:pt x="1726477" y="3278896"/>
                </a:cubicBezTo>
                <a:cubicBezTo>
                  <a:pt x="1728840" y="3284198"/>
                  <a:pt x="1728840" y="3284198"/>
                  <a:pt x="1728840" y="3284198"/>
                </a:cubicBezTo>
                <a:cubicBezTo>
                  <a:pt x="1711865" y="3280306"/>
                  <a:pt x="1711865" y="3280306"/>
                  <a:pt x="1711865" y="3280306"/>
                </a:cubicBezTo>
                <a:cubicBezTo>
                  <a:pt x="1705275" y="3288317"/>
                  <a:pt x="1705275" y="3288317"/>
                  <a:pt x="1705275" y="3288317"/>
                </a:cubicBezTo>
                <a:cubicBezTo>
                  <a:pt x="1705632" y="3291969"/>
                  <a:pt x="1705632" y="3291969"/>
                  <a:pt x="1705632" y="3291969"/>
                </a:cubicBezTo>
                <a:cubicBezTo>
                  <a:pt x="1712580" y="3287612"/>
                  <a:pt x="1712580" y="3287612"/>
                  <a:pt x="1712580" y="3287612"/>
                </a:cubicBezTo>
                <a:cubicBezTo>
                  <a:pt x="1707062" y="3306579"/>
                  <a:pt x="1707062" y="3306579"/>
                  <a:pt x="1707062" y="3306579"/>
                </a:cubicBezTo>
                <a:cubicBezTo>
                  <a:pt x="1703409" y="3306932"/>
                  <a:pt x="1703409" y="3306932"/>
                  <a:pt x="1703409" y="3306932"/>
                </a:cubicBezTo>
                <a:lnTo>
                  <a:pt x="1703014" y="3310876"/>
                </a:lnTo>
                <a:lnTo>
                  <a:pt x="1702236" y="3311423"/>
                </a:lnTo>
                <a:cubicBezTo>
                  <a:pt x="1702620" y="3312999"/>
                  <a:pt x="1704303" y="3316063"/>
                  <a:pt x="1702477" y="3316239"/>
                </a:cubicBezTo>
                <a:cubicBezTo>
                  <a:pt x="1702477" y="3316239"/>
                  <a:pt x="1702477" y="3316239"/>
                  <a:pt x="1702593" y="3315076"/>
                </a:cubicBezTo>
                <a:lnTo>
                  <a:pt x="1703014" y="3310876"/>
                </a:lnTo>
                <a:lnTo>
                  <a:pt x="1703233" y="3310722"/>
                </a:lnTo>
                <a:cubicBezTo>
                  <a:pt x="1704291" y="3311224"/>
                  <a:pt x="1706274" y="3312646"/>
                  <a:pt x="1709783" y="3315533"/>
                </a:cubicBezTo>
                <a:cubicBezTo>
                  <a:pt x="1699182" y="3320244"/>
                  <a:pt x="1699182" y="3320244"/>
                  <a:pt x="1699182" y="3320244"/>
                </a:cubicBezTo>
                <a:cubicBezTo>
                  <a:pt x="1689295" y="3332260"/>
                  <a:pt x="1689295" y="3332260"/>
                  <a:pt x="1689295" y="3332260"/>
                </a:cubicBezTo>
                <a:cubicBezTo>
                  <a:pt x="1688005" y="3337915"/>
                  <a:pt x="1688005" y="3337915"/>
                  <a:pt x="1688005" y="3337915"/>
                </a:cubicBezTo>
                <a:cubicBezTo>
                  <a:pt x="1682130" y="3353230"/>
                  <a:pt x="1682130" y="3353230"/>
                  <a:pt x="1682130" y="3353230"/>
                </a:cubicBezTo>
                <a:cubicBezTo>
                  <a:pt x="1677762" y="3346278"/>
                  <a:pt x="1677762" y="3346278"/>
                  <a:pt x="1677762" y="3346278"/>
                </a:cubicBezTo>
                <a:cubicBezTo>
                  <a:pt x="1672462" y="3348632"/>
                  <a:pt x="1672462" y="3348632"/>
                  <a:pt x="1672462" y="3348632"/>
                </a:cubicBezTo>
                <a:cubicBezTo>
                  <a:pt x="1655052" y="3377966"/>
                  <a:pt x="1655052" y="3377966"/>
                  <a:pt x="1655052" y="3377966"/>
                </a:cubicBezTo>
                <a:cubicBezTo>
                  <a:pt x="1633415" y="3420612"/>
                  <a:pt x="1633415" y="3420612"/>
                  <a:pt x="1633415" y="3420612"/>
                </a:cubicBezTo>
                <a:cubicBezTo>
                  <a:pt x="1625892" y="3437929"/>
                  <a:pt x="1625892" y="3437929"/>
                  <a:pt x="1625892" y="3437929"/>
                </a:cubicBezTo>
                <a:cubicBezTo>
                  <a:pt x="1624244" y="3439932"/>
                  <a:pt x="1624244" y="3439932"/>
                  <a:pt x="1624244" y="3439932"/>
                </a:cubicBezTo>
                <a:cubicBezTo>
                  <a:pt x="1623312" y="3449239"/>
                  <a:pt x="1623312" y="3449239"/>
                  <a:pt x="1623312" y="3449239"/>
                </a:cubicBezTo>
                <a:cubicBezTo>
                  <a:pt x="1636851" y="3436871"/>
                  <a:pt x="1636851" y="3436871"/>
                  <a:pt x="1636851" y="3436871"/>
                </a:cubicBezTo>
                <a:cubicBezTo>
                  <a:pt x="1632265" y="3446531"/>
                  <a:pt x="1632265" y="3446531"/>
                  <a:pt x="1632265" y="3446531"/>
                </a:cubicBezTo>
                <a:cubicBezTo>
                  <a:pt x="1630975" y="3452186"/>
                  <a:pt x="1630975" y="3452186"/>
                  <a:pt x="1630975" y="3452186"/>
                </a:cubicBezTo>
                <a:cubicBezTo>
                  <a:pt x="1620157" y="3473509"/>
                  <a:pt x="1620157" y="3473509"/>
                  <a:pt x="1620157" y="3473509"/>
                </a:cubicBezTo>
                <a:cubicBezTo>
                  <a:pt x="1622520" y="3478811"/>
                  <a:pt x="1622520" y="3478811"/>
                  <a:pt x="1622520" y="3478811"/>
                </a:cubicBezTo>
                <a:cubicBezTo>
                  <a:pt x="1612276" y="3487174"/>
                  <a:pt x="1612276" y="3487174"/>
                  <a:pt x="1612276" y="3487174"/>
                </a:cubicBezTo>
                <a:cubicBezTo>
                  <a:pt x="1608981" y="3491179"/>
                  <a:pt x="1608981" y="3491179"/>
                  <a:pt x="1608981" y="3491179"/>
                </a:cubicBezTo>
                <a:cubicBezTo>
                  <a:pt x="1609696" y="3498484"/>
                  <a:pt x="1609696" y="3498484"/>
                  <a:pt x="1609696" y="3498484"/>
                </a:cubicBezTo>
                <a:cubicBezTo>
                  <a:pt x="1601815" y="3512149"/>
                  <a:pt x="1601815" y="3512149"/>
                  <a:pt x="1601815" y="3512149"/>
                </a:cubicBezTo>
                <a:cubicBezTo>
                  <a:pt x="1607473" y="3513447"/>
                  <a:pt x="1607473" y="3513447"/>
                  <a:pt x="1607473" y="3513447"/>
                </a:cubicBezTo>
                <a:cubicBezTo>
                  <a:pt x="1604178" y="3517452"/>
                  <a:pt x="1604178" y="3517452"/>
                  <a:pt x="1604178" y="3517452"/>
                </a:cubicBezTo>
                <a:cubicBezTo>
                  <a:pt x="1595224" y="3520160"/>
                  <a:pt x="1595224" y="3520160"/>
                  <a:pt x="1595224" y="3520160"/>
                </a:cubicBezTo>
                <a:cubicBezTo>
                  <a:pt x="1589706" y="3539127"/>
                  <a:pt x="1589706" y="3539127"/>
                  <a:pt x="1589706" y="3539127"/>
                </a:cubicBezTo>
                <a:cubicBezTo>
                  <a:pt x="1586411" y="3543132"/>
                  <a:pt x="1586411" y="3543132"/>
                  <a:pt x="1586411" y="3543132"/>
                </a:cubicBezTo>
                <a:cubicBezTo>
                  <a:pt x="1586053" y="3539480"/>
                  <a:pt x="1586053" y="3539480"/>
                  <a:pt x="1586053" y="3539480"/>
                </a:cubicBezTo>
                <a:cubicBezTo>
                  <a:pt x="1579105" y="3543837"/>
                  <a:pt x="1579105" y="3543837"/>
                  <a:pt x="1579105" y="3543837"/>
                </a:cubicBezTo>
                <a:cubicBezTo>
                  <a:pt x="1572655" y="3572113"/>
                  <a:pt x="1572655" y="3572113"/>
                  <a:pt x="1572655" y="3572113"/>
                </a:cubicBezTo>
                <a:cubicBezTo>
                  <a:pt x="1563701" y="3574821"/>
                  <a:pt x="1563701" y="3574821"/>
                  <a:pt x="1563701" y="3574821"/>
                </a:cubicBezTo>
                <a:cubicBezTo>
                  <a:pt x="1559116" y="3584481"/>
                  <a:pt x="1559116" y="3584481"/>
                  <a:pt x="1559116" y="3584481"/>
                </a:cubicBezTo>
                <a:cubicBezTo>
                  <a:pt x="1561479" y="3589783"/>
                  <a:pt x="1561479" y="3589783"/>
                  <a:pt x="1561479" y="3589783"/>
                </a:cubicBezTo>
                <a:cubicBezTo>
                  <a:pt x="1557608" y="3606748"/>
                  <a:pt x="1557608" y="3606748"/>
                  <a:pt x="1557608" y="3606748"/>
                </a:cubicBezTo>
                <a:cubicBezTo>
                  <a:pt x="1544427" y="3622769"/>
                  <a:pt x="1544427" y="3622769"/>
                  <a:pt x="1544427" y="3622769"/>
                </a:cubicBezTo>
                <a:cubicBezTo>
                  <a:pt x="1551593" y="3601799"/>
                  <a:pt x="1551593" y="3601799"/>
                  <a:pt x="1551593" y="3601799"/>
                </a:cubicBezTo>
                <a:cubicBezTo>
                  <a:pt x="1554173" y="3590489"/>
                  <a:pt x="1561977" y="3613700"/>
                  <a:pt x="1555820" y="3588486"/>
                </a:cubicBezTo>
                <a:cubicBezTo>
                  <a:pt x="1552168" y="3588839"/>
                  <a:pt x="1552168" y="3588839"/>
                  <a:pt x="1552168" y="3588839"/>
                </a:cubicBezTo>
                <a:cubicBezTo>
                  <a:pt x="1554748" y="3577529"/>
                  <a:pt x="1554748" y="3577529"/>
                  <a:pt x="1554748" y="3577529"/>
                </a:cubicBezTo>
                <a:cubicBezTo>
                  <a:pt x="1547799" y="3581887"/>
                  <a:pt x="1547799" y="3581887"/>
                  <a:pt x="1547799" y="3581887"/>
                </a:cubicBezTo>
                <a:cubicBezTo>
                  <a:pt x="1542390" y="3592548"/>
                  <a:pt x="1539686" y="3597878"/>
                  <a:pt x="1538333" y="3600544"/>
                </a:cubicBezTo>
                <a:lnTo>
                  <a:pt x="1537552" y="3602084"/>
                </a:lnTo>
                <a:lnTo>
                  <a:pt x="1535551" y="3588599"/>
                </a:lnTo>
                <a:cubicBezTo>
                  <a:pt x="1549090" y="3576231"/>
                  <a:pt x="1549090" y="3576231"/>
                  <a:pt x="1549090" y="3576231"/>
                </a:cubicBezTo>
                <a:cubicBezTo>
                  <a:pt x="1548375" y="3568926"/>
                  <a:pt x="1563344" y="3571168"/>
                  <a:pt x="1550022" y="3566924"/>
                </a:cubicBezTo>
                <a:cubicBezTo>
                  <a:pt x="1557328" y="3566218"/>
                  <a:pt x="1557328" y="3566218"/>
                  <a:pt x="1557328" y="3566218"/>
                </a:cubicBezTo>
                <a:cubicBezTo>
                  <a:pt x="1554965" y="3560916"/>
                  <a:pt x="1554965" y="3560916"/>
                  <a:pt x="1554965" y="3560916"/>
                </a:cubicBezTo>
                <a:cubicBezTo>
                  <a:pt x="1565209" y="3552553"/>
                  <a:pt x="1565209" y="3552553"/>
                  <a:pt x="1565209" y="3552553"/>
                </a:cubicBezTo>
                <a:cubicBezTo>
                  <a:pt x="1575670" y="3527578"/>
                  <a:pt x="1575670" y="3527578"/>
                  <a:pt x="1575670" y="3527578"/>
                </a:cubicBezTo>
                <a:cubicBezTo>
                  <a:pt x="1578250" y="3516268"/>
                  <a:pt x="1578250" y="3516268"/>
                  <a:pt x="1578250" y="3516268"/>
                </a:cubicBezTo>
                <a:cubicBezTo>
                  <a:pt x="1583192" y="3510261"/>
                  <a:pt x="1583192" y="3510261"/>
                  <a:pt x="1583192" y="3510261"/>
                </a:cubicBezTo>
                <a:cubicBezTo>
                  <a:pt x="1598239" y="3475625"/>
                  <a:pt x="1598239" y="3475625"/>
                  <a:pt x="1598239" y="3475625"/>
                </a:cubicBezTo>
                <a:cubicBezTo>
                  <a:pt x="1601535" y="3471620"/>
                  <a:pt x="1601535" y="3471620"/>
                  <a:pt x="1601535" y="3471620"/>
                </a:cubicBezTo>
                <a:cubicBezTo>
                  <a:pt x="1604830" y="3467614"/>
                  <a:pt x="1604830" y="3467614"/>
                  <a:pt x="1604830" y="3467614"/>
                </a:cubicBezTo>
                <a:cubicBezTo>
                  <a:pt x="1607767" y="3459957"/>
                  <a:pt x="1607767" y="3459957"/>
                  <a:pt x="1607767" y="3459957"/>
                </a:cubicBezTo>
                <a:cubicBezTo>
                  <a:pt x="1605404" y="3454655"/>
                  <a:pt x="1605404" y="3454655"/>
                  <a:pt x="1605404" y="3454655"/>
                </a:cubicBezTo>
                <a:cubicBezTo>
                  <a:pt x="1602109" y="3458660"/>
                  <a:pt x="1602109" y="3458660"/>
                  <a:pt x="1602109" y="3458660"/>
                </a:cubicBezTo>
                <a:cubicBezTo>
                  <a:pt x="1620809" y="3423672"/>
                  <a:pt x="1620809" y="3423672"/>
                  <a:pt x="1620809" y="3423672"/>
                </a:cubicBezTo>
                <a:cubicBezTo>
                  <a:pt x="1617156" y="3424025"/>
                  <a:pt x="1617156" y="3424025"/>
                  <a:pt x="1617156" y="3424025"/>
                </a:cubicBezTo>
                <a:cubicBezTo>
                  <a:pt x="1626467" y="3424970"/>
                  <a:pt x="1623389" y="3412362"/>
                  <a:pt x="1633275" y="3400346"/>
                </a:cubicBezTo>
                <a:cubicBezTo>
                  <a:pt x="1646456" y="3384326"/>
                  <a:pt x="1646456" y="3384326"/>
                  <a:pt x="1646456" y="3384326"/>
                </a:cubicBezTo>
                <a:cubicBezTo>
                  <a:pt x="1669741" y="3339678"/>
                  <a:pt x="1669741" y="3339678"/>
                  <a:pt x="1669741" y="3339678"/>
                </a:cubicBezTo>
                <a:cubicBezTo>
                  <a:pt x="1680202" y="3314703"/>
                  <a:pt x="1680202" y="3314703"/>
                  <a:pt x="1680202" y="3314703"/>
                </a:cubicBezTo>
                <a:cubicBezTo>
                  <a:pt x="1681632" y="3329312"/>
                  <a:pt x="1691736" y="3300685"/>
                  <a:pt x="1683280" y="3327310"/>
                </a:cubicBezTo>
                <a:cubicBezTo>
                  <a:pt x="1686932" y="3326957"/>
                  <a:pt x="1686932" y="3326957"/>
                  <a:pt x="1686932" y="3326957"/>
                </a:cubicBezTo>
                <a:cubicBezTo>
                  <a:pt x="1689870" y="3319300"/>
                  <a:pt x="1689870" y="3319300"/>
                  <a:pt x="1689870" y="3319300"/>
                </a:cubicBezTo>
                <a:cubicBezTo>
                  <a:pt x="1691161" y="3313644"/>
                  <a:pt x="1691161" y="3313644"/>
                  <a:pt x="1691161" y="3313644"/>
                </a:cubicBezTo>
                <a:cubicBezTo>
                  <a:pt x="1687508" y="3313997"/>
                  <a:pt x="1687508" y="3313997"/>
                  <a:pt x="1687508" y="3313997"/>
                </a:cubicBezTo>
                <a:cubicBezTo>
                  <a:pt x="1683497" y="3310697"/>
                  <a:pt x="1683497" y="3310697"/>
                  <a:pt x="1683497" y="3310697"/>
                </a:cubicBezTo>
                <a:cubicBezTo>
                  <a:pt x="1689373" y="3295382"/>
                  <a:pt x="1689373" y="3295382"/>
                  <a:pt x="1689373" y="3295382"/>
                </a:cubicBezTo>
                <a:cubicBezTo>
                  <a:pt x="1697611" y="3285369"/>
                  <a:pt x="1697611" y="3285369"/>
                  <a:pt x="1697611" y="3285369"/>
                </a:cubicBezTo>
                <a:cubicBezTo>
                  <a:pt x="1698543" y="3276062"/>
                  <a:pt x="1697113" y="3261453"/>
                  <a:pt x="1698761" y="3259449"/>
                </a:cubicBezTo>
                <a:cubicBezTo>
                  <a:pt x="1703129" y="3266402"/>
                  <a:pt x="1703129" y="3266402"/>
                  <a:pt x="1703129" y="3266402"/>
                </a:cubicBezTo>
                <a:cubicBezTo>
                  <a:pt x="1710077" y="3262044"/>
                  <a:pt x="1710077" y="3262044"/>
                  <a:pt x="1710077" y="3262044"/>
                </a:cubicBezTo>
                <a:cubicBezTo>
                  <a:pt x="1718891" y="3239071"/>
                  <a:pt x="1718891" y="3239071"/>
                  <a:pt x="1718891" y="3239071"/>
                </a:cubicBezTo>
                <a:cubicBezTo>
                  <a:pt x="1720180" y="3233417"/>
                  <a:pt x="1720180" y="3233417"/>
                  <a:pt x="1720180" y="3233417"/>
                </a:cubicBezTo>
                <a:cubicBezTo>
                  <a:pt x="1716528" y="3233769"/>
                  <a:pt x="1716528" y="3233769"/>
                  <a:pt x="1716528" y="3233769"/>
                </a:cubicBezTo>
                <a:cubicBezTo>
                  <a:pt x="1729351" y="3214097"/>
                  <a:pt x="1729351" y="3214097"/>
                  <a:pt x="1729351" y="3214097"/>
                </a:cubicBezTo>
                <a:cubicBezTo>
                  <a:pt x="1726273" y="3201489"/>
                  <a:pt x="1726273" y="3201489"/>
                  <a:pt x="1726273" y="3201489"/>
                </a:cubicBezTo>
                <a:cubicBezTo>
                  <a:pt x="1719682" y="3209499"/>
                  <a:pt x="1719682" y="3209499"/>
                  <a:pt x="1719682" y="3209499"/>
                </a:cubicBezTo>
                <a:cubicBezTo>
                  <a:pt x="1718035" y="3211502"/>
                  <a:pt x="1718035" y="3211502"/>
                  <a:pt x="1718035" y="3211502"/>
                </a:cubicBezTo>
                <a:lnTo>
                  <a:pt x="1717772" y="3208813"/>
                </a:lnTo>
                <a:lnTo>
                  <a:pt x="1720105" y="3200461"/>
                </a:lnTo>
                <a:cubicBezTo>
                  <a:pt x="1721231" y="3196187"/>
                  <a:pt x="1722667" y="3190546"/>
                  <a:pt x="1724485" y="3183227"/>
                </a:cubicBezTo>
                <a:cubicBezTo>
                  <a:pt x="1720474" y="3179927"/>
                  <a:pt x="1720474" y="3179927"/>
                  <a:pt x="1720474" y="3179927"/>
                </a:cubicBezTo>
                <a:cubicBezTo>
                  <a:pt x="1700920" y="3187345"/>
                  <a:pt x="1700920" y="3187345"/>
                  <a:pt x="1700920" y="3187345"/>
                </a:cubicBezTo>
                <a:cubicBezTo>
                  <a:pt x="1695977" y="3193353"/>
                  <a:pt x="1695977" y="3193353"/>
                  <a:pt x="1695977" y="3193353"/>
                </a:cubicBezTo>
                <a:cubicBezTo>
                  <a:pt x="1701993" y="3198303"/>
                  <a:pt x="1701993" y="3198303"/>
                  <a:pt x="1701993" y="3198303"/>
                </a:cubicBezTo>
                <a:cubicBezTo>
                  <a:pt x="1699412" y="3209613"/>
                  <a:pt x="1699412" y="3209613"/>
                  <a:pt x="1699412" y="3209613"/>
                </a:cubicBezTo>
                <a:cubicBezTo>
                  <a:pt x="1690817" y="3215973"/>
                  <a:pt x="1690817" y="3215973"/>
                  <a:pt x="1690817" y="3215973"/>
                </a:cubicBezTo>
                <a:cubicBezTo>
                  <a:pt x="1685158" y="3214676"/>
                  <a:pt x="1685158" y="3214676"/>
                  <a:pt x="1685158" y="3214676"/>
                </a:cubicBezTo>
                <a:cubicBezTo>
                  <a:pt x="1680573" y="3224336"/>
                  <a:pt x="1680573" y="3224336"/>
                  <a:pt x="1680573" y="3224336"/>
                </a:cubicBezTo>
                <a:cubicBezTo>
                  <a:pt x="1682003" y="3238946"/>
                  <a:pt x="1682003" y="3238946"/>
                  <a:pt x="1682003" y="3238946"/>
                </a:cubicBezTo>
                <a:cubicBezTo>
                  <a:pt x="1705569" y="3234827"/>
                  <a:pt x="1705569" y="3234827"/>
                  <a:pt x="1705569" y="3234827"/>
                </a:cubicBezTo>
                <a:cubicBezTo>
                  <a:pt x="1677776" y="3252258"/>
                  <a:pt x="1677776" y="3252258"/>
                  <a:pt x="1677776" y="3252258"/>
                </a:cubicBezTo>
                <a:cubicBezTo>
                  <a:pt x="1675196" y="3263568"/>
                  <a:pt x="1675196" y="3263568"/>
                  <a:pt x="1675196" y="3263568"/>
                </a:cubicBezTo>
                <a:cubicBezTo>
                  <a:pt x="1670610" y="3273228"/>
                  <a:pt x="1670610" y="3273228"/>
                  <a:pt x="1670610" y="3273228"/>
                </a:cubicBezTo>
                <a:cubicBezTo>
                  <a:pt x="1666242" y="3266276"/>
                  <a:pt x="1666242" y="3266276"/>
                  <a:pt x="1666242" y="3266276"/>
                </a:cubicBezTo>
                <a:cubicBezTo>
                  <a:pt x="1674838" y="3259916"/>
                  <a:pt x="1654926" y="3263682"/>
                  <a:pt x="1672833" y="3258266"/>
                </a:cubicBezTo>
                <a:cubicBezTo>
                  <a:pt x="1666817" y="3253316"/>
                  <a:pt x="1684366" y="3244248"/>
                  <a:pt x="1663164" y="3253669"/>
                </a:cubicBezTo>
                <a:cubicBezTo>
                  <a:pt x="1658936" y="3266982"/>
                  <a:pt x="1658936" y="3266982"/>
                  <a:pt x="1658936" y="3266982"/>
                </a:cubicBezTo>
                <a:cubicBezTo>
                  <a:pt x="1653636" y="3269337"/>
                  <a:pt x="1653636" y="3269337"/>
                  <a:pt x="1653636" y="3269337"/>
                </a:cubicBezTo>
                <a:cubicBezTo>
                  <a:pt x="1640594" y="3305622"/>
                  <a:pt x="1640594" y="3305622"/>
                  <a:pt x="1640594" y="3305622"/>
                </a:cubicBezTo>
                <a:cubicBezTo>
                  <a:pt x="1621895" y="3340610"/>
                  <a:pt x="1621895" y="3340610"/>
                  <a:pt x="1621895" y="3340610"/>
                </a:cubicBezTo>
                <a:cubicBezTo>
                  <a:pt x="1614014" y="3354276"/>
                  <a:pt x="1614014" y="3354276"/>
                  <a:pt x="1614014" y="3354276"/>
                </a:cubicBezTo>
                <a:cubicBezTo>
                  <a:pt x="1613657" y="3350624"/>
                  <a:pt x="1614947" y="3344968"/>
                  <a:pt x="1607999" y="3349326"/>
                </a:cubicBezTo>
                <a:cubicBezTo>
                  <a:pt x="1606709" y="3354981"/>
                  <a:pt x="1606709" y="3354981"/>
                  <a:pt x="1606709" y="3354981"/>
                </a:cubicBezTo>
                <a:cubicBezTo>
                  <a:pt x="1612367" y="3356278"/>
                  <a:pt x="1612367" y="3356278"/>
                  <a:pt x="1612367" y="3356278"/>
                </a:cubicBezTo>
                <a:cubicBezTo>
                  <a:pt x="1598828" y="3368646"/>
                  <a:pt x="1598828" y="3368646"/>
                  <a:pt x="1598828" y="3368646"/>
                </a:cubicBezTo>
                <a:cubicBezTo>
                  <a:pt x="1601191" y="3373948"/>
                  <a:pt x="1601191" y="3373948"/>
                  <a:pt x="1601191" y="3373948"/>
                </a:cubicBezTo>
                <a:cubicBezTo>
                  <a:pt x="1588725" y="3397274"/>
                  <a:pt x="1588725" y="3397274"/>
                  <a:pt x="1588725" y="3397274"/>
                </a:cubicBezTo>
                <a:cubicBezTo>
                  <a:pt x="1575543" y="3413294"/>
                  <a:pt x="1575543" y="3413294"/>
                  <a:pt x="1575543" y="3413294"/>
                </a:cubicBezTo>
                <a:cubicBezTo>
                  <a:pt x="1549679" y="3469252"/>
                  <a:pt x="1549679" y="3469252"/>
                  <a:pt x="1549679" y="3469252"/>
                </a:cubicBezTo>
                <a:cubicBezTo>
                  <a:pt x="1548388" y="3474908"/>
                  <a:pt x="1548388" y="3474908"/>
                  <a:pt x="1548388" y="3474908"/>
                </a:cubicBezTo>
                <a:cubicBezTo>
                  <a:pt x="1535922" y="3498233"/>
                  <a:pt x="1535922" y="3498233"/>
                  <a:pt x="1535922" y="3498233"/>
                </a:cubicBezTo>
                <a:cubicBezTo>
                  <a:pt x="1539932" y="3501533"/>
                  <a:pt x="1539932" y="3501533"/>
                  <a:pt x="1539932" y="3501533"/>
                </a:cubicBezTo>
                <a:cubicBezTo>
                  <a:pt x="1539001" y="3510840"/>
                  <a:pt x="1539001" y="3510840"/>
                  <a:pt x="1539001" y="3510840"/>
                </a:cubicBezTo>
                <a:cubicBezTo>
                  <a:pt x="1533342" y="3509543"/>
                  <a:pt x="1533342" y="3509543"/>
                  <a:pt x="1533342" y="3509543"/>
                </a:cubicBezTo>
                <a:cubicBezTo>
                  <a:pt x="1530980" y="3504240"/>
                  <a:pt x="1530980" y="3504240"/>
                  <a:pt x="1530980" y="3504240"/>
                </a:cubicBezTo>
                <a:cubicBezTo>
                  <a:pt x="1540150" y="3484920"/>
                  <a:pt x="1540150" y="3484920"/>
                  <a:pt x="1540150" y="3484920"/>
                </a:cubicBezTo>
                <a:cubicBezTo>
                  <a:pt x="1524606" y="3495639"/>
                  <a:pt x="1524606" y="3495639"/>
                  <a:pt x="1524606" y="3495639"/>
                </a:cubicBezTo>
                <a:cubicBezTo>
                  <a:pt x="1526394" y="3513900"/>
                  <a:pt x="1526394" y="3513900"/>
                  <a:pt x="1526394" y="3513900"/>
                </a:cubicBezTo>
                <a:cubicBezTo>
                  <a:pt x="1518730" y="3510954"/>
                  <a:pt x="1518730" y="3510954"/>
                  <a:pt x="1518730" y="3510954"/>
                </a:cubicBezTo>
                <a:cubicBezTo>
                  <a:pt x="1506840" y="3521319"/>
                  <a:pt x="1506840" y="3521319"/>
                  <a:pt x="1506840" y="3521319"/>
                </a:cubicBezTo>
                <a:cubicBezTo>
                  <a:pt x="1504476" y="3516017"/>
                  <a:pt x="1504476" y="3516017"/>
                  <a:pt x="1504476" y="3516017"/>
                </a:cubicBezTo>
                <a:cubicBezTo>
                  <a:pt x="1490937" y="3528385"/>
                  <a:pt x="1490937" y="3528385"/>
                  <a:pt x="1490937" y="3528385"/>
                </a:cubicBezTo>
                <a:cubicBezTo>
                  <a:pt x="1476824" y="3553713"/>
                  <a:pt x="1476824" y="3553713"/>
                  <a:pt x="1476824" y="3553713"/>
                </a:cubicBezTo>
                <a:cubicBezTo>
                  <a:pt x="1472238" y="3563373"/>
                  <a:pt x="1472238" y="3563373"/>
                  <a:pt x="1472238" y="3563373"/>
                </a:cubicBezTo>
                <a:cubicBezTo>
                  <a:pt x="1475891" y="3563020"/>
                  <a:pt x="1475891" y="3563020"/>
                  <a:pt x="1475891" y="3563020"/>
                </a:cubicBezTo>
                <a:cubicBezTo>
                  <a:pt x="1470949" y="3569028"/>
                  <a:pt x="1470949" y="3569028"/>
                  <a:pt x="1470949" y="3569028"/>
                </a:cubicBezTo>
                <a:cubicBezTo>
                  <a:pt x="1466938" y="3565728"/>
                  <a:pt x="1482622" y="3575275"/>
                  <a:pt x="1463642" y="3569733"/>
                </a:cubicBezTo>
                <a:cubicBezTo>
                  <a:pt x="1452109" y="3583751"/>
                  <a:pt x="1452109" y="3583751"/>
                  <a:pt x="1452109" y="3583751"/>
                </a:cubicBezTo>
                <a:cubicBezTo>
                  <a:pt x="1434342" y="3609432"/>
                  <a:pt x="1434342" y="3609432"/>
                  <a:pt x="1434342" y="3609432"/>
                </a:cubicBezTo>
                <a:lnTo>
                  <a:pt x="1424291" y="3621647"/>
                </a:lnTo>
                <a:lnTo>
                  <a:pt x="1423660" y="3620371"/>
                </a:lnTo>
                <a:cubicBezTo>
                  <a:pt x="1423042" y="3621123"/>
                  <a:pt x="1422808" y="3623450"/>
                  <a:pt x="1422808" y="3623450"/>
                </a:cubicBezTo>
                <a:cubicBezTo>
                  <a:pt x="1422808" y="3623450"/>
                  <a:pt x="1422808" y="3623450"/>
                  <a:pt x="1424250" y="3621698"/>
                </a:cubicBezTo>
                <a:lnTo>
                  <a:pt x="1424291" y="3621647"/>
                </a:lnTo>
                <a:lnTo>
                  <a:pt x="1426819" y="3626749"/>
                </a:lnTo>
                <a:cubicBezTo>
                  <a:pt x="1417865" y="3629458"/>
                  <a:pt x="1417865" y="3629458"/>
                  <a:pt x="1417865" y="3629458"/>
                </a:cubicBezTo>
                <a:cubicBezTo>
                  <a:pt x="1413280" y="3639118"/>
                  <a:pt x="1413280" y="3639118"/>
                  <a:pt x="1413280" y="3639118"/>
                </a:cubicBezTo>
                <a:cubicBezTo>
                  <a:pt x="1377964" y="3673866"/>
                  <a:pt x="1377964" y="3673866"/>
                  <a:pt x="1377964" y="3673866"/>
                </a:cubicBezTo>
                <a:cubicBezTo>
                  <a:pt x="1362777" y="3688238"/>
                  <a:pt x="1362777" y="3688238"/>
                  <a:pt x="1362777" y="3688238"/>
                </a:cubicBezTo>
                <a:cubicBezTo>
                  <a:pt x="1354181" y="3694597"/>
                  <a:pt x="1354181" y="3694597"/>
                  <a:pt x="1354181" y="3694597"/>
                </a:cubicBezTo>
                <a:cubicBezTo>
                  <a:pt x="1355471" y="3688943"/>
                  <a:pt x="1355471" y="3688943"/>
                  <a:pt x="1355471" y="3688943"/>
                </a:cubicBezTo>
                <a:cubicBezTo>
                  <a:pt x="1353466" y="3687293"/>
                  <a:pt x="1355114" y="3685290"/>
                  <a:pt x="1346518" y="3691651"/>
                </a:cubicBezTo>
                <a:cubicBezTo>
                  <a:pt x="1350886" y="3698603"/>
                  <a:pt x="1350886" y="3698603"/>
                  <a:pt x="1350886" y="3698603"/>
                </a:cubicBezTo>
                <a:cubicBezTo>
                  <a:pt x="1340285" y="3703313"/>
                  <a:pt x="1340285" y="3703313"/>
                  <a:pt x="1340285" y="3703313"/>
                </a:cubicBezTo>
                <a:cubicBezTo>
                  <a:pt x="1333911" y="3694711"/>
                  <a:pt x="1333911" y="3694711"/>
                  <a:pt x="1333911" y="3694711"/>
                </a:cubicBezTo>
                <a:cubicBezTo>
                  <a:pt x="1336849" y="3687053"/>
                  <a:pt x="1336849" y="3687053"/>
                  <a:pt x="1336849" y="3687053"/>
                </a:cubicBezTo>
                <a:cubicBezTo>
                  <a:pt x="1332698" y="3663489"/>
                  <a:pt x="1332698" y="3663489"/>
                  <a:pt x="1332698" y="3663489"/>
                </a:cubicBezTo>
                <a:cubicBezTo>
                  <a:pt x="1343594" y="3605289"/>
                  <a:pt x="1343594" y="3605289"/>
                  <a:pt x="1343594" y="3605289"/>
                </a:cubicBezTo>
                <a:cubicBezTo>
                  <a:pt x="1337936" y="3603992"/>
                  <a:pt x="1344884" y="3599634"/>
                  <a:pt x="1340873" y="3596335"/>
                </a:cubicBezTo>
                <a:cubicBezTo>
                  <a:pt x="1348179" y="3595629"/>
                  <a:pt x="1348179" y="3595629"/>
                  <a:pt x="1348179" y="3595629"/>
                </a:cubicBezTo>
                <a:cubicBezTo>
                  <a:pt x="1351692" y="3575011"/>
                  <a:pt x="1351692" y="3575011"/>
                  <a:pt x="1351692" y="3575011"/>
                </a:cubicBezTo>
                <a:cubicBezTo>
                  <a:pt x="1360645" y="3572303"/>
                  <a:pt x="1360645" y="3572303"/>
                  <a:pt x="1360645" y="3572303"/>
                </a:cubicBezTo>
                <a:cubicBezTo>
                  <a:pt x="1359930" y="3564999"/>
                  <a:pt x="1359930" y="3564999"/>
                  <a:pt x="1359930" y="3564999"/>
                </a:cubicBezTo>
                <a:cubicBezTo>
                  <a:pt x="1354630" y="3567354"/>
                  <a:pt x="1354630" y="3567354"/>
                  <a:pt x="1354630" y="3567354"/>
                </a:cubicBezTo>
                <a:cubicBezTo>
                  <a:pt x="1355919" y="3561699"/>
                  <a:pt x="1355919" y="3561699"/>
                  <a:pt x="1355919" y="3561699"/>
                </a:cubicBezTo>
                <a:cubicBezTo>
                  <a:pt x="1345676" y="3570062"/>
                  <a:pt x="1345676" y="3570062"/>
                  <a:pt x="1345676" y="3570062"/>
                </a:cubicBezTo>
                <a:cubicBezTo>
                  <a:pt x="1333568" y="3597040"/>
                  <a:pt x="1333568" y="3597040"/>
                  <a:pt x="1333568" y="3597040"/>
                </a:cubicBezTo>
                <a:cubicBezTo>
                  <a:pt x="1324257" y="3596095"/>
                  <a:pt x="1324257" y="3596095"/>
                  <a:pt x="1324257" y="3596095"/>
                </a:cubicBezTo>
                <a:cubicBezTo>
                  <a:pt x="1322252" y="3594445"/>
                  <a:pt x="1321894" y="3590793"/>
                  <a:pt x="1316593" y="3593148"/>
                </a:cubicBezTo>
                <a:cubicBezTo>
                  <a:pt x="1317665" y="3604106"/>
                  <a:pt x="1317665" y="3604106"/>
                  <a:pt x="1317665" y="3604106"/>
                </a:cubicBezTo>
                <a:cubicBezTo>
                  <a:pt x="1319314" y="3602102"/>
                  <a:pt x="1319314" y="3602102"/>
                  <a:pt x="1319314" y="3602102"/>
                </a:cubicBezTo>
                <a:cubicBezTo>
                  <a:pt x="1320029" y="3609408"/>
                  <a:pt x="1320029" y="3609408"/>
                  <a:pt x="1320029" y="3609408"/>
                </a:cubicBezTo>
                <a:cubicBezTo>
                  <a:pt x="1316376" y="3609760"/>
                  <a:pt x="1316376" y="3609760"/>
                  <a:pt x="1316376" y="3609760"/>
                </a:cubicBezTo>
                <a:cubicBezTo>
                  <a:pt x="1320743" y="3616713"/>
                  <a:pt x="1320743" y="3616713"/>
                  <a:pt x="1320743" y="3616713"/>
                </a:cubicBezTo>
                <a:cubicBezTo>
                  <a:pt x="1313438" y="3617418"/>
                  <a:pt x="1313438" y="3617418"/>
                  <a:pt x="1313438" y="3617418"/>
                </a:cubicBezTo>
                <a:cubicBezTo>
                  <a:pt x="1311433" y="3615768"/>
                  <a:pt x="1311433" y="3615768"/>
                  <a:pt x="1311433" y="3615768"/>
                </a:cubicBezTo>
                <a:cubicBezTo>
                  <a:pt x="1310500" y="3625076"/>
                  <a:pt x="1310500" y="3625076"/>
                  <a:pt x="1310500" y="3625076"/>
                </a:cubicBezTo>
                <a:cubicBezTo>
                  <a:pt x="1303552" y="3629434"/>
                  <a:pt x="1303552" y="3629434"/>
                  <a:pt x="1303552" y="3629434"/>
                </a:cubicBezTo>
                <a:cubicBezTo>
                  <a:pt x="1301189" y="3624131"/>
                  <a:pt x="1301189" y="3624131"/>
                  <a:pt x="1301189" y="3624131"/>
                </a:cubicBezTo>
                <a:cubicBezTo>
                  <a:pt x="1295888" y="3626486"/>
                  <a:pt x="1295888" y="3626486"/>
                  <a:pt x="1295888" y="3626486"/>
                </a:cubicBezTo>
                <a:cubicBezTo>
                  <a:pt x="1292593" y="3630492"/>
                  <a:pt x="1292593" y="3630492"/>
                  <a:pt x="1292593" y="3630492"/>
                </a:cubicBezTo>
                <a:cubicBezTo>
                  <a:pt x="1301904" y="3631436"/>
                  <a:pt x="1301904" y="3631436"/>
                  <a:pt x="1301904" y="3631436"/>
                </a:cubicBezTo>
                <a:cubicBezTo>
                  <a:pt x="1300614" y="3637091"/>
                  <a:pt x="1300614" y="3637091"/>
                  <a:pt x="1300614" y="3637091"/>
                </a:cubicBezTo>
                <a:cubicBezTo>
                  <a:pt x="1291303" y="3636146"/>
                  <a:pt x="1291303" y="3636146"/>
                  <a:pt x="1291303" y="3636146"/>
                </a:cubicBezTo>
                <a:lnTo>
                  <a:pt x="1290182" y="3641063"/>
                </a:lnTo>
                <a:lnTo>
                  <a:pt x="1288008" y="3640151"/>
                </a:lnTo>
                <a:cubicBezTo>
                  <a:pt x="1284712" y="3644156"/>
                  <a:pt x="1284712" y="3644156"/>
                  <a:pt x="1284712" y="3644156"/>
                </a:cubicBezTo>
                <a:cubicBezTo>
                  <a:pt x="1287433" y="3653112"/>
                  <a:pt x="1287433" y="3653112"/>
                  <a:pt x="1287433" y="3653112"/>
                </a:cubicBezTo>
                <a:cubicBezTo>
                  <a:pt x="1292733" y="3650756"/>
                  <a:pt x="1292733" y="3650756"/>
                  <a:pt x="1292733" y="3650756"/>
                </a:cubicBezTo>
                <a:cubicBezTo>
                  <a:pt x="1293448" y="3658061"/>
                  <a:pt x="1293448" y="3658061"/>
                  <a:pt x="1293448" y="3658061"/>
                </a:cubicBezTo>
                <a:cubicBezTo>
                  <a:pt x="1277329" y="3681739"/>
                  <a:pt x="1277329" y="3681739"/>
                  <a:pt x="1277329" y="3681739"/>
                </a:cubicBezTo>
                <a:cubicBezTo>
                  <a:pt x="1265438" y="3692104"/>
                  <a:pt x="1265438" y="3692104"/>
                  <a:pt x="1265438" y="3692104"/>
                </a:cubicBezTo>
                <a:cubicBezTo>
                  <a:pt x="1273319" y="3678439"/>
                  <a:pt x="1273319" y="3678439"/>
                  <a:pt x="1273319" y="3678439"/>
                </a:cubicBezTo>
                <a:cubicBezTo>
                  <a:pt x="1263650" y="3673842"/>
                  <a:pt x="1263650" y="3673842"/>
                  <a:pt x="1263650" y="3673842"/>
                </a:cubicBezTo>
                <a:cubicBezTo>
                  <a:pt x="1264941" y="3668187"/>
                  <a:pt x="1264941" y="3668187"/>
                  <a:pt x="1264941" y="3668187"/>
                </a:cubicBezTo>
                <a:cubicBezTo>
                  <a:pt x="1249396" y="3678905"/>
                  <a:pt x="1249396" y="3678905"/>
                  <a:pt x="1249396" y="3678905"/>
                </a:cubicBezTo>
                <a:cubicBezTo>
                  <a:pt x="1246459" y="3686563"/>
                  <a:pt x="1246459" y="3686563"/>
                  <a:pt x="1246459" y="3686563"/>
                </a:cubicBezTo>
                <a:lnTo>
                  <a:pt x="1244274" y="3686774"/>
                </a:lnTo>
                <a:lnTo>
                  <a:pt x="1243813" y="3683967"/>
                </a:lnTo>
                <a:cubicBezTo>
                  <a:pt x="1242511" y="3680377"/>
                  <a:pt x="1241569" y="3688418"/>
                  <a:pt x="1242806" y="3686915"/>
                </a:cubicBezTo>
                <a:lnTo>
                  <a:pt x="1244274" y="3686774"/>
                </a:lnTo>
                <a:lnTo>
                  <a:pt x="1245168" y="3692218"/>
                </a:lnTo>
                <a:cubicBezTo>
                  <a:pt x="1239868" y="3694573"/>
                  <a:pt x="1239868" y="3694573"/>
                  <a:pt x="1239868" y="3694573"/>
                </a:cubicBezTo>
                <a:cubicBezTo>
                  <a:pt x="1240941" y="3705531"/>
                  <a:pt x="1240941" y="3705531"/>
                  <a:pt x="1240941" y="3705531"/>
                </a:cubicBezTo>
                <a:cubicBezTo>
                  <a:pt x="1238003" y="3713188"/>
                  <a:pt x="1238003" y="3713188"/>
                  <a:pt x="1238003" y="3713188"/>
                </a:cubicBezTo>
                <a:cubicBezTo>
                  <a:pt x="1242371" y="3720140"/>
                  <a:pt x="1242371" y="3720140"/>
                  <a:pt x="1242371" y="3720140"/>
                </a:cubicBezTo>
                <a:cubicBezTo>
                  <a:pt x="1233417" y="3722848"/>
                  <a:pt x="1233417" y="3722848"/>
                  <a:pt x="1233417" y="3722848"/>
                </a:cubicBezTo>
                <a:cubicBezTo>
                  <a:pt x="1232485" y="3732155"/>
                  <a:pt x="1232485" y="3732155"/>
                  <a:pt x="1232485" y="3732155"/>
                </a:cubicBezTo>
                <a:cubicBezTo>
                  <a:pt x="1224821" y="3729209"/>
                  <a:pt x="1224821" y="3729209"/>
                  <a:pt x="1224821" y="3729209"/>
                </a:cubicBezTo>
                <a:cubicBezTo>
                  <a:pt x="1219521" y="3731564"/>
                  <a:pt x="1219521" y="3731564"/>
                  <a:pt x="1219521" y="3731564"/>
                </a:cubicBezTo>
                <a:cubicBezTo>
                  <a:pt x="1205764" y="3760544"/>
                  <a:pt x="1205764" y="3760544"/>
                  <a:pt x="1205764" y="3760544"/>
                </a:cubicBezTo>
                <a:cubicBezTo>
                  <a:pt x="1209558" y="3780456"/>
                  <a:pt x="1209558" y="3780456"/>
                  <a:pt x="1209558" y="3780456"/>
                </a:cubicBezTo>
                <a:cubicBezTo>
                  <a:pt x="1205905" y="3780809"/>
                  <a:pt x="1205905" y="3780809"/>
                  <a:pt x="1205905" y="3780809"/>
                </a:cubicBezTo>
                <a:cubicBezTo>
                  <a:pt x="1203682" y="3795772"/>
                  <a:pt x="1203682" y="3795772"/>
                  <a:pt x="1203682" y="3795772"/>
                </a:cubicBezTo>
                <a:cubicBezTo>
                  <a:pt x="1196952" y="3783517"/>
                  <a:pt x="1196952" y="3783517"/>
                  <a:pt x="1196952" y="3783517"/>
                </a:cubicBezTo>
                <a:cubicBezTo>
                  <a:pt x="1195521" y="3768907"/>
                  <a:pt x="1195521" y="3768907"/>
                  <a:pt x="1195521" y="3768907"/>
                </a:cubicBezTo>
                <a:cubicBezTo>
                  <a:pt x="1199174" y="3768555"/>
                  <a:pt x="1199174" y="3768555"/>
                  <a:pt x="1199174" y="3768555"/>
                </a:cubicBezTo>
                <a:cubicBezTo>
                  <a:pt x="1198816" y="3764902"/>
                  <a:pt x="1198816" y="3764902"/>
                  <a:pt x="1198816" y="3764902"/>
                </a:cubicBezTo>
                <a:cubicBezTo>
                  <a:pt x="1189505" y="3763957"/>
                  <a:pt x="1189505" y="3763957"/>
                  <a:pt x="1189505" y="3763957"/>
                </a:cubicBezTo>
                <a:cubicBezTo>
                  <a:pt x="1191868" y="3769260"/>
                  <a:pt x="1191868" y="3769260"/>
                  <a:pt x="1191868" y="3769260"/>
                </a:cubicBezTo>
                <a:cubicBezTo>
                  <a:pt x="1179262" y="3772320"/>
                  <a:pt x="1179262" y="3772320"/>
                  <a:pt x="1179262" y="3772320"/>
                </a:cubicBezTo>
                <a:cubicBezTo>
                  <a:pt x="1172671" y="3780331"/>
                  <a:pt x="1172671" y="3780331"/>
                  <a:pt x="1172671" y="3780331"/>
                </a:cubicBezTo>
                <a:cubicBezTo>
                  <a:pt x="1167013" y="3779034"/>
                  <a:pt x="1167013" y="3779034"/>
                  <a:pt x="1167013" y="3779034"/>
                </a:cubicBezTo>
                <a:cubicBezTo>
                  <a:pt x="1165008" y="3777384"/>
                  <a:pt x="1165008" y="3777384"/>
                  <a:pt x="1165008" y="3777384"/>
                </a:cubicBezTo>
                <a:cubicBezTo>
                  <a:pt x="1164433" y="3790344"/>
                  <a:pt x="1164433" y="3790344"/>
                  <a:pt x="1164433" y="3790344"/>
                </a:cubicBezTo>
                <a:cubicBezTo>
                  <a:pt x="1161713" y="3781389"/>
                  <a:pt x="1161853" y="3801654"/>
                  <a:pt x="1160422" y="3787044"/>
                </a:cubicBezTo>
                <a:lnTo>
                  <a:pt x="1151518" y="3788913"/>
                </a:lnTo>
                <a:lnTo>
                  <a:pt x="1152492" y="3786081"/>
                </a:lnTo>
                <a:lnTo>
                  <a:pt x="1152573" y="3785477"/>
                </a:lnTo>
                <a:lnTo>
                  <a:pt x="1155697" y="3776439"/>
                </a:lnTo>
                <a:cubicBezTo>
                  <a:pt x="1150039" y="3775141"/>
                  <a:pt x="1150039" y="3775141"/>
                  <a:pt x="1150039" y="3775141"/>
                </a:cubicBezTo>
                <a:cubicBezTo>
                  <a:pt x="1132847" y="3787863"/>
                  <a:pt x="1132847" y="3787863"/>
                  <a:pt x="1132847" y="3787863"/>
                </a:cubicBezTo>
                <a:cubicBezTo>
                  <a:pt x="1131953" y="3778731"/>
                  <a:pt x="1131506" y="3774166"/>
                  <a:pt x="1131282" y="3771883"/>
                </a:cubicBezTo>
                <a:lnTo>
                  <a:pt x="1131271" y="3771766"/>
                </a:lnTo>
                <a:lnTo>
                  <a:pt x="1132349" y="3763946"/>
                </a:lnTo>
                <a:cubicBezTo>
                  <a:pt x="1130344" y="3762296"/>
                  <a:pt x="1130344" y="3762296"/>
                  <a:pt x="1130344" y="3762296"/>
                </a:cubicBezTo>
                <a:cubicBezTo>
                  <a:pt x="1122106" y="3772308"/>
                  <a:pt x="1122106" y="3772308"/>
                  <a:pt x="1122106" y="3772308"/>
                </a:cubicBezTo>
                <a:cubicBezTo>
                  <a:pt x="1115157" y="3776666"/>
                  <a:pt x="1134137" y="3782208"/>
                  <a:pt x="1113867" y="3782321"/>
                </a:cubicBezTo>
                <a:cubicBezTo>
                  <a:pt x="1112577" y="3787976"/>
                  <a:pt x="1112577" y="3787976"/>
                  <a:pt x="1112577" y="3787976"/>
                </a:cubicBezTo>
                <a:cubicBezTo>
                  <a:pt x="1099255" y="3783732"/>
                  <a:pt x="1099255" y="3783732"/>
                  <a:pt x="1099255" y="3783732"/>
                </a:cubicBezTo>
                <a:cubicBezTo>
                  <a:pt x="1092664" y="3791742"/>
                  <a:pt x="1092664" y="3791742"/>
                  <a:pt x="1092664" y="3791742"/>
                </a:cubicBezTo>
                <a:cubicBezTo>
                  <a:pt x="1093597" y="3782435"/>
                  <a:pt x="1093597" y="3782435"/>
                  <a:pt x="1093597" y="3782435"/>
                </a:cubicBezTo>
                <a:cubicBezTo>
                  <a:pt x="1089587" y="3779135"/>
                  <a:pt x="1089587" y="3779135"/>
                  <a:pt x="1089587" y="3779135"/>
                </a:cubicBezTo>
                <a:cubicBezTo>
                  <a:pt x="1080991" y="3785495"/>
                  <a:pt x="1080991" y="3785495"/>
                  <a:pt x="1080991" y="3785495"/>
                </a:cubicBezTo>
                <a:cubicBezTo>
                  <a:pt x="1076265" y="3774891"/>
                  <a:pt x="1076265" y="3774891"/>
                  <a:pt x="1076265" y="3774891"/>
                </a:cubicBezTo>
                <a:cubicBezTo>
                  <a:pt x="1068384" y="3788556"/>
                  <a:pt x="1068384" y="3788556"/>
                  <a:pt x="1068384" y="3788556"/>
                </a:cubicBezTo>
                <a:cubicBezTo>
                  <a:pt x="1070390" y="3790206"/>
                  <a:pt x="1070390" y="3790206"/>
                  <a:pt x="1070390" y="3790206"/>
                </a:cubicBezTo>
                <a:cubicBezTo>
                  <a:pt x="1065446" y="3796214"/>
                  <a:pt x="1065446" y="3796214"/>
                  <a:pt x="1065446" y="3796214"/>
                </a:cubicBezTo>
                <a:cubicBezTo>
                  <a:pt x="1061794" y="3796566"/>
                  <a:pt x="1061794" y="3796566"/>
                  <a:pt x="1061794" y="3796566"/>
                </a:cubicBezTo>
                <a:cubicBezTo>
                  <a:pt x="1064374" y="3785256"/>
                  <a:pt x="1064374" y="3785256"/>
                  <a:pt x="1064374" y="3785256"/>
                </a:cubicBezTo>
                <a:cubicBezTo>
                  <a:pt x="1060721" y="3785609"/>
                  <a:pt x="1060721" y="3785609"/>
                  <a:pt x="1060721" y="3785609"/>
                </a:cubicBezTo>
                <a:cubicBezTo>
                  <a:pt x="1065664" y="3779601"/>
                  <a:pt x="1065664" y="3779601"/>
                  <a:pt x="1065664" y="3779601"/>
                </a:cubicBezTo>
                <a:cubicBezTo>
                  <a:pt x="1066814" y="3753681"/>
                  <a:pt x="1066814" y="3753681"/>
                  <a:pt x="1066814" y="3753681"/>
                </a:cubicBezTo>
                <a:cubicBezTo>
                  <a:pt x="1056570" y="3762045"/>
                  <a:pt x="1056570" y="3762045"/>
                  <a:pt x="1056570" y="3762045"/>
                </a:cubicBezTo>
                <a:cubicBezTo>
                  <a:pt x="1043747" y="3781717"/>
                  <a:pt x="1043747" y="3781717"/>
                  <a:pt x="1043747" y="3781717"/>
                </a:cubicBezTo>
                <a:cubicBezTo>
                  <a:pt x="1044321" y="3768757"/>
                  <a:pt x="1044321" y="3768757"/>
                  <a:pt x="1044321" y="3768757"/>
                </a:cubicBezTo>
                <a:cubicBezTo>
                  <a:pt x="1049264" y="3762749"/>
                  <a:pt x="1049264" y="3762749"/>
                  <a:pt x="1049264" y="3762749"/>
                </a:cubicBezTo>
                <a:cubicBezTo>
                  <a:pt x="1048191" y="3751793"/>
                  <a:pt x="1039378" y="3774765"/>
                  <a:pt x="1044896" y="3755798"/>
                </a:cubicBezTo>
                <a:cubicBezTo>
                  <a:pt x="1029710" y="3770168"/>
                  <a:pt x="1029710" y="3770168"/>
                  <a:pt x="1029710" y="3770168"/>
                </a:cubicBezTo>
                <a:cubicBezTo>
                  <a:pt x="1028061" y="3772171"/>
                  <a:pt x="1028061" y="3772171"/>
                  <a:pt x="1028061" y="3772171"/>
                </a:cubicBezTo>
                <a:cubicBezTo>
                  <a:pt x="1015813" y="3778884"/>
                  <a:pt x="1015813" y="3778884"/>
                  <a:pt x="1015813" y="3778884"/>
                </a:cubicBezTo>
                <a:cubicBezTo>
                  <a:pt x="1012875" y="3786542"/>
                  <a:pt x="1012875" y="3786542"/>
                  <a:pt x="1012875" y="3786542"/>
                </a:cubicBezTo>
                <a:cubicBezTo>
                  <a:pt x="1007217" y="3785244"/>
                  <a:pt x="1007217" y="3785244"/>
                  <a:pt x="1007217" y="3785244"/>
                </a:cubicBezTo>
                <a:cubicBezTo>
                  <a:pt x="1011802" y="3775584"/>
                  <a:pt x="1011802" y="3775584"/>
                  <a:pt x="1011802" y="3775584"/>
                </a:cubicBezTo>
                <a:cubicBezTo>
                  <a:pt x="982579" y="3778405"/>
                  <a:pt x="982579" y="3778405"/>
                  <a:pt x="982579" y="3778405"/>
                </a:cubicBezTo>
                <a:cubicBezTo>
                  <a:pt x="980216" y="3773103"/>
                  <a:pt x="980932" y="3780408"/>
                  <a:pt x="975989" y="3786416"/>
                </a:cubicBezTo>
                <a:cubicBezTo>
                  <a:pt x="983652" y="3789363"/>
                  <a:pt x="983652" y="3789363"/>
                  <a:pt x="983652" y="3789363"/>
                </a:cubicBezTo>
                <a:cubicBezTo>
                  <a:pt x="988595" y="3783355"/>
                  <a:pt x="988595" y="3783355"/>
                  <a:pt x="988595" y="3783355"/>
                </a:cubicBezTo>
                <a:cubicBezTo>
                  <a:pt x="990600" y="3785005"/>
                  <a:pt x="987305" y="3789010"/>
                  <a:pt x="990958" y="3788657"/>
                </a:cubicBezTo>
                <a:cubicBezTo>
                  <a:pt x="996258" y="3786302"/>
                  <a:pt x="996258" y="3786302"/>
                  <a:pt x="996258" y="3786302"/>
                </a:cubicBezTo>
                <a:cubicBezTo>
                  <a:pt x="1003564" y="3785597"/>
                  <a:pt x="1003564" y="3785597"/>
                  <a:pt x="1003564" y="3785597"/>
                </a:cubicBezTo>
                <a:cubicBezTo>
                  <a:pt x="992248" y="3783002"/>
                  <a:pt x="1007933" y="3792549"/>
                  <a:pt x="993678" y="3797612"/>
                </a:cubicBezTo>
                <a:cubicBezTo>
                  <a:pt x="991316" y="3792309"/>
                  <a:pt x="991316" y="3792309"/>
                  <a:pt x="991316" y="3792309"/>
                </a:cubicBezTo>
                <a:cubicBezTo>
                  <a:pt x="972693" y="3790421"/>
                  <a:pt x="972693" y="3790421"/>
                  <a:pt x="972693" y="3790421"/>
                </a:cubicBezTo>
                <a:cubicBezTo>
                  <a:pt x="966677" y="3785471"/>
                  <a:pt x="966677" y="3785471"/>
                  <a:pt x="966677" y="3785471"/>
                </a:cubicBezTo>
                <a:cubicBezTo>
                  <a:pt x="954072" y="3788531"/>
                  <a:pt x="954072" y="3788531"/>
                  <a:pt x="954072" y="3788531"/>
                </a:cubicBezTo>
                <a:cubicBezTo>
                  <a:pt x="949128" y="3794539"/>
                  <a:pt x="949128" y="3794539"/>
                  <a:pt x="949128" y="3794539"/>
                </a:cubicBezTo>
                <a:cubicBezTo>
                  <a:pt x="942397" y="3782285"/>
                  <a:pt x="942397" y="3782285"/>
                  <a:pt x="942397" y="3782285"/>
                </a:cubicBezTo>
                <a:cubicBezTo>
                  <a:pt x="951351" y="3779577"/>
                  <a:pt x="951351" y="3779577"/>
                  <a:pt x="951351" y="3779577"/>
                </a:cubicBezTo>
                <a:cubicBezTo>
                  <a:pt x="954289" y="3771919"/>
                  <a:pt x="957724" y="3788179"/>
                  <a:pt x="952283" y="3770269"/>
                </a:cubicBezTo>
                <a:cubicBezTo>
                  <a:pt x="946982" y="3772625"/>
                  <a:pt x="946982" y="3772625"/>
                  <a:pt x="946982" y="3772625"/>
                </a:cubicBezTo>
                <a:cubicBezTo>
                  <a:pt x="948630" y="3770623"/>
                  <a:pt x="948630" y="3770623"/>
                  <a:pt x="948630" y="3770623"/>
                </a:cubicBezTo>
                <a:cubicBezTo>
                  <a:pt x="950635" y="3772273"/>
                  <a:pt x="944837" y="3750710"/>
                  <a:pt x="940392" y="3780635"/>
                </a:cubicBezTo>
                <a:cubicBezTo>
                  <a:pt x="933444" y="3784993"/>
                  <a:pt x="933444" y="3784993"/>
                  <a:pt x="933444" y="3784993"/>
                </a:cubicBezTo>
                <a:cubicBezTo>
                  <a:pt x="932511" y="3794301"/>
                  <a:pt x="932511" y="3794301"/>
                  <a:pt x="932511" y="3794301"/>
                </a:cubicBezTo>
                <a:cubicBezTo>
                  <a:pt x="919547" y="3793709"/>
                  <a:pt x="919547" y="3793709"/>
                  <a:pt x="919547" y="3793709"/>
                </a:cubicBezTo>
                <a:cubicBezTo>
                  <a:pt x="917184" y="3788406"/>
                  <a:pt x="917184" y="3788406"/>
                  <a:pt x="917184" y="3788406"/>
                </a:cubicBezTo>
                <a:cubicBezTo>
                  <a:pt x="911526" y="3787109"/>
                  <a:pt x="911526" y="3787109"/>
                  <a:pt x="911526" y="3787109"/>
                </a:cubicBezTo>
                <a:cubicBezTo>
                  <a:pt x="909163" y="3781807"/>
                  <a:pt x="909163" y="3781807"/>
                  <a:pt x="909163" y="3781807"/>
                </a:cubicBezTo>
                <a:cubicBezTo>
                  <a:pt x="923993" y="3763783"/>
                  <a:pt x="923993" y="3763783"/>
                  <a:pt x="923993" y="3763783"/>
                </a:cubicBezTo>
                <a:cubicBezTo>
                  <a:pt x="921988" y="3762133"/>
                  <a:pt x="924047" y="3759631"/>
                  <a:pt x="924781" y="3757716"/>
                </a:cubicBezTo>
                <a:lnTo>
                  <a:pt x="924712" y="3757442"/>
                </a:lnTo>
                <a:lnTo>
                  <a:pt x="929275" y="3758895"/>
                </a:lnTo>
                <a:cubicBezTo>
                  <a:pt x="930940" y="3759426"/>
                  <a:pt x="930940" y="3759426"/>
                  <a:pt x="930940" y="3759426"/>
                </a:cubicBezTo>
                <a:cubicBezTo>
                  <a:pt x="927645" y="3763431"/>
                  <a:pt x="924708" y="3771088"/>
                  <a:pt x="934019" y="3772033"/>
                </a:cubicBezTo>
                <a:cubicBezTo>
                  <a:pt x="949205" y="3757662"/>
                  <a:pt x="949205" y="3757662"/>
                  <a:pt x="949205" y="3757662"/>
                </a:cubicBezTo>
                <a:cubicBezTo>
                  <a:pt x="952143" y="3750005"/>
                  <a:pt x="952143" y="3750005"/>
                  <a:pt x="952143" y="3750005"/>
                </a:cubicBezTo>
                <a:lnTo>
                  <a:pt x="955130" y="3746375"/>
                </a:lnTo>
                <a:lnTo>
                  <a:pt x="952266" y="3752729"/>
                </a:lnTo>
                <a:cubicBezTo>
                  <a:pt x="945394" y="3768170"/>
                  <a:pt x="959701" y="3737753"/>
                  <a:pt x="958733" y="3741995"/>
                </a:cubicBezTo>
                <a:cubicBezTo>
                  <a:pt x="958733" y="3741995"/>
                  <a:pt x="958733" y="3741995"/>
                  <a:pt x="957909" y="3742996"/>
                </a:cubicBezTo>
                <a:lnTo>
                  <a:pt x="955130" y="3746375"/>
                </a:lnTo>
                <a:lnTo>
                  <a:pt x="957635" y="3740815"/>
                </a:lnTo>
                <a:cubicBezTo>
                  <a:pt x="960126" y="3735321"/>
                  <a:pt x="963373" y="3728181"/>
                  <a:pt x="967547" y="3719022"/>
                </a:cubicBezTo>
                <a:cubicBezTo>
                  <a:pt x="963536" y="3715722"/>
                  <a:pt x="963536" y="3715722"/>
                  <a:pt x="963536" y="3715722"/>
                </a:cubicBezTo>
                <a:cubicBezTo>
                  <a:pt x="947992" y="3726440"/>
                  <a:pt x="947992" y="3726440"/>
                  <a:pt x="947992" y="3726440"/>
                </a:cubicBezTo>
                <a:cubicBezTo>
                  <a:pt x="952003" y="3729740"/>
                  <a:pt x="952003" y="3729740"/>
                  <a:pt x="952003" y="3729740"/>
                </a:cubicBezTo>
                <a:cubicBezTo>
                  <a:pt x="932806" y="3740811"/>
                  <a:pt x="932806" y="3740811"/>
                  <a:pt x="932806" y="3740811"/>
                </a:cubicBezTo>
                <a:cubicBezTo>
                  <a:pt x="932231" y="3753771"/>
                  <a:pt x="932231" y="3753771"/>
                  <a:pt x="932231" y="3753771"/>
                </a:cubicBezTo>
                <a:cubicBezTo>
                  <a:pt x="925857" y="3745169"/>
                  <a:pt x="925857" y="3745169"/>
                  <a:pt x="925857" y="3745169"/>
                </a:cubicBezTo>
                <a:cubicBezTo>
                  <a:pt x="922562" y="3749174"/>
                  <a:pt x="922562" y="3749174"/>
                  <a:pt x="922562" y="3749174"/>
                </a:cubicBezTo>
                <a:cubicBezTo>
                  <a:pt x="918551" y="3745874"/>
                  <a:pt x="918551" y="3745874"/>
                  <a:pt x="918551" y="3745874"/>
                </a:cubicBezTo>
                <a:cubicBezTo>
                  <a:pt x="905946" y="3748934"/>
                  <a:pt x="905946" y="3748934"/>
                  <a:pt x="905946" y="3748934"/>
                </a:cubicBezTo>
                <a:cubicBezTo>
                  <a:pt x="907593" y="3746932"/>
                  <a:pt x="907593" y="3746932"/>
                  <a:pt x="907593" y="3746932"/>
                </a:cubicBezTo>
                <a:cubicBezTo>
                  <a:pt x="900287" y="3747637"/>
                  <a:pt x="900287" y="3747637"/>
                  <a:pt x="900287" y="3747637"/>
                </a:cubicBezTo>
                <a:cubicBezTo>
                  <a:pt x="906661" y="3756239"/>
                  <a:pt x="906661" y="3756239"/>
                  <a:pt x="906661" y="3756239"/>
                </a:cubicBezTo>
                <a:cubicBezTo>
                  <a:pt x="903365" y="3760245"/>
                  <a:pt x="903365" y="3760245"/>
                  <a:pt x="903365" y="3760245"/>
                </a:cubicBezTo>
                <a:cubicBezTo>
                  <a:pt x="891691" y="3753998"/>
                  <a:pt x="891691" y="3753998"/>
                  <a:pt x="891691" y="3753998"/>
                </a:cubicBezTo>
                <a:cubicBezTo>
                  <a:pt x="896634" y="3747990"/>
                  <a:pt x="896634" y="3747990"/>
                  <a:pt x="896634" y="3747990"/>
                </a:cubicBezTo>
                <a:cubicBezTo>
                  <a:pt x="898282" y="3745988"/>
                  <a:pt x="898282" y="3745988"/>
                  <a:pt x="898282" y="3745988"/>
                </a:cubicBezTo>
                <a:cubicBezTo>
                  <a:pt x="891909" y="3737385"/>
                  <a:pt x="891909" y="3737385"/>
                  <a:pt x="891909" y="3737385"/>
                </a:cubicBezTo>
                <a:cubicBezTo>
                  <a:pt x="888971" y="3745043"/>
                  <a:pt x="888971" y="3745043"/>
                  <a:pt x="888971" y="3745043"/>
                </a:cubicBezTo>
                <a:cubicBezTo>
                  <a:pt x="880017" y="3747751"/>
                  <a:pt x="880017" y="3747751"/>
                  <a:pt x="880017" y="3747751"/>
                </a:cubicBezTo>
                <a:cubicBezTo>
                  <a:pt x="882955" y="3740093"/>
                  <a:pt x="882955" y="3740093"/>
                  <a:pt x="882955" y="3740093"/>
                </a:cubicBezTo>
                <a:cubicBezTo>
                  <a:pt x="889903" y="3735735"/>
                  <a:pt x="889903" y="3735735"/>
                  <a:pt x="889903" y="3735735"/>
                </a:cubicBezTo>
                <a:cubicBezTo>
                  <a:pt x="892841" y="3728078"/>
                  <a:pt x="892841" y="3728078"/>
                  <a:pt x="892841" y="3728078"/>
                </a:cubicBezTo>
                <a:cubicBezTo>
                  <a:pt x="892483" y="3724426"/>
                  <a:pt x="892483" y="3724426"/>
                  <a:pt x="892483" y="3724426"/>
                </a:cubicBezTo>
                <a:cubicBezTo>
                  <a:pt x="885535" y="3728783"/>
                  <a:pt x="895779" y="3720420"/>
                  <a:pt x="886825" y="3723129"/>
                </a:cubicBezTo>
                <a:cubicBezTo>
                  <a:pt x="883888" y="3730786"/>
                  <a:pt x="883888" y="3730786"/>
                  <a:pt x="883888" y="3730786"/>
                </a:cubicBezTo>
                <a:cubicBezTo>
                  <a:pt x="880234" y="3731139"/>
                  <a:pt x="880234" y="3731139"/>
                  <a:pt x="880234" y="3731139"/>
                </a:cubicBezTo>
                <a:cubicBezTo>
                  <a:pt x="868701" y="3745157"/>
                  <a:pt x="896276" y="3744338"/>
                  <a:pt x="865405" y="3749162"/>
                </a:cubicBezTo>
                <a:cubicBezTo>
                  <a:pt x="861177" y="3762474"/>
                  <a:pt x="861177" y="3762474"/>
                  <a:pt x="861177" y="3762474"/>
                </a:cubicBezTo>
                <a:cubicBezTo>
                  <a:pt x="863898" y="3771429"/>
                  <a:pt x="863898" y="3771429"/>
                  <a:pt x="863898" y="3771429"/>
                </a:cubicBezTo>
                <a:cubicBezTo>
                  <a:pt x="858240" y="3770132"/>
                  <a:pt x="858240" y="3770132"/>
                  <a:pt x="858240" y="3770132"/>
                </a:cubicBezTo>
                <a:cubicBezTo>
                  <a:pt x="858597" y="3773784"/>
                  <a:pt x="858597" y="3773784"/>
                  <a:pt x="858597" y="3773784"/>
                </a:cubicBezTo>
                <a:cubicBezTo>
                  <a:pt x="853296" y="3776140"/>
                  <a:pt x="853296" y="3776140"/>
                  <a:pt x="853296" y="3776140"/>
                </a:cubicBezTo>
                <a:cubicBezTo>
                  <a:pt x="852224" y="3765183"/>
                  <a:pt x="852224" y="3765183"/>
                  <a:pt x="852224" y="3765183"/>
                </a:cubicBezTo>
                <a:cubicBezTo>
                  <a:pt x="858100" y="3749867"/>
                  <a:pt x="858100" y="3749867"/>
                  <a:pt x="858100" y="3749867"/>
                </a:cubicBezTo>
                <a:cubicBezTo>
                  <a:pt x="847856" y="3758230"/>
                  <a:pt x="847856" y="3758230"/>
                  <a:pt x="847856" y="3758230"/>
                </a:cubicBezTo>
                <a:cubicBezTo>
                  <a:pt x="840269" y="3718406"/>
                  <a:pt x="840269" y="3718406"/>
                  <a:pt x="840269" y="3718406"/>
                </a:cubicBezTo>
                <a:cubicBezTo>
                  <a:pt x="833539" y="3706151"/>
                  <a:pt x="833539" y="3706151"/>
                  <a:pt x="833539" y="3706151"/>
                </a:cubicBezTo>
                <a:cubicBezTo>
                  <a:pt x="837191" y="3705799"/>
                  <a:pt x="837191" y="3705799"/>
                  <a:pt x="837191" y="3705799"/>
                </a:cubicBezTo>
                <a:cubicBezTo>
                  <a:pt x="839772" y="3694488"/>
                  <a:pt x="839772" y="3694488"/>
                  <a:pt x="839772" y="3694488"/>
                </a:cubicBezTo>
                <a:lnTo>
                  <a:pt x="836633" y="3689491"/>
                </a:lnTo>
                <a:lnTo>
                  <a:pt x="840704" y="3685181"/>
                </a:lnTo>
                <a:cubicBezTo>
                  <a:pt x="838341" y="3679879"/>
                  <a:pt x="838341" y="3679879"/>
                  <a:pt x="838341" y="3679879"/>
                </a:cubicBezTo>
                <a:cubicBezTo>
                  <a:pt x="845289" y="3675521"/>
                  <a:pt x="845289" y="3675521"/>
                  <a:pt x="845289" y="3675521"/>
                </a:cubicBezTo>
                <a:cubicBezTo>
                  <a:pt x="833258" y="3665622"/>
                  <a:pt x="833258" y="3665622"/>
                  <a:pt x="833258" y="3665622"/>
                </a:cubicBezTo>
                <a:cubicBezTo>
                  <a:pt x="843144" y="3653606"/>
                  <a:pt x="843144" y="3653606"/>
                  <a:pt x="843144" y="3653606"/>
                </a:cubicBezTo>
                <a:cubicBezTo>
                  <a:pt x="833833" y="3652662"/>
                  <a:pt x="833833" y="3652662"/>
                  <a:pt x="833833" y="3652662"/>
                </a:cubicBezTo>
                <a:cubicBezTo>
                  <a:pt x="833693" y="3632397"/>
                  <a:pt x="833693" y="3632397"/>
                  <a:pt x="833693" y="3632397"/>
                </a:cubicBezTo>
                <a:cubicBezTo>
                  <a:pt x="828035" y="3631100"/>
                  <a:pt x="828035" y="3631100"/>
                  <a:pt x="828035" y="3631100"/>
                </a:cubicBezTo>
                <a:cubicBezTo>
                  <a:pt x="826744" y="3636755"/>
                  <a:pt x="826744" y="3636755"/>
                  <a:pt x="826744" y="3636755"/>
                </a:cubicBezTo>
                <a:lnTo>
                  <a:pt x="825591" y="3638157"/>
                </a:lnTo>
                <a:lnTo>
                  <a:pt x="823092" y="3637108"/>
                </a:lnTo>
                <a:cubicBezTo>
                  <a:pt x="817216" y="3652423"/>
                  <a:pt x="817216" y="3652423"/>
                  <a:pt x="817216" y="3652423"/>
                </a:cubicBezTo>
                <a:cubicBezTo>
                  <a:pt x="815926" y="3658078"/>
                  <a:pt x="815926" y="3658078"/>
                  <a:pt x="815926" y="3658078"/>
                </a:cubicBezTo>
                <a:cubicBezTo>
                  <a:pt x="806615" y="3657133"/>
                  <a:pt x="806615" y="3657133"/>
                  <a:pt x="806615" y="3657133"/>
                </a:cubicBezTo>
                <a:cubicBezTo>
                  <a:pt x="798735" y="3670798"/>
                  <a:pt x="798735" y="3670798"/>
                  <a:pt x="798735" y="3670798"/>
                </a:cubicBezTo>
                <a:cubicBezTo>
                  <a:pt x="794506" y="3684111"/>
                  <a:pt x="823232" y="3657373"/>
                  <a:pt x="798159" y="3683759"/>
                </a:cubicBezTo>
                <a:cubicBezTo>
                  <a:pt x="794506" y="3684111"/>
                  <a:pt x="794506" y="3684111"/>
                  <a:pt x="794506" y="3684111"/>
                </a:cubicBezTo>
                <a:cubicBezTo>
                  <a:pt x="793574" y="3693418"/>
                  <a:pt x="793574" y="3693418"/>
                  <a:pt x="793574" y="3693418"/>
                </a:cubicBezTo>
                <a:cubicBezTo>
                  <a:pt x="784263" y="3692474"/>
                  <a:pt x="784263" y="3692474"/>
                  <a:pt x="784263" y="3692474"/>
                </a:cubicBezTo>
                <a:cubicBezTo>
                  <a:pt x="785553" y="3686818"/>
                  <a:pt x="785553" y="3686818"/>
                  <a:pt x="785553" y="3686818"/>
                </a:cubicBezTo>
                <a:cubicBezTo>
                  <a:pt x="780610" y="3692826"/>
                  <a:pt x="780610" y="3692826"/>
                  <a:pt x="780610" y="3692826"/>
                </a:cubicBezTo>
                <a:cubicBezTo>
                  <a:pt x="782973" y="3698129"/>
                  <a:pt x="782973" y="3698129"/>
                  <a:pt x="782973" y="3698129"/>
                </a:cubicBezTo>
                <a:cubicBezTo>
                  <a:pt x="784045" y="3709087"/>
                  <a:pt x="784045" y="3709087"/>
                  <a:pt x="784045" y="3709087"/>
                </a:cubicBezTo>
                <a:cubicBezTo>
                  <a:pt x="782040" y="3707437"/>
                  <a:pt x="782040" y="3707437"/>
                  <a:pt x="782040" y="3707437"/>
                </a:cubicBezTo>
                <a:cubicBezTo>
                  <a:pt x="770149" y="3717802"/>
                  <a:pt x="770149" y="3717802"/>
                  <a:pt x="770149" y="3717802"/>
                </a:cubicBezTo>
                <a:cubicBezTo>
                  <a:pt x="750594" y="3725220"/>
                  <a:pt x="792782" y="3722991"/>
                  <a:pt x="757326" y="3737474"/>
                </a:cubicBezTo>
                <a:cubicBezTo>
                  <a:pt x="755678" y="3739477"/>
                  <a:pt x="752025" y="3739830"/>
                  <a:pt x="752383" y="3743482"/>
                </a:cubicBezTo>
                <a:cubicBezTo>
                  <a:pt x="746009" y="3734880"/>
                  <a:pt x="746009" y="3734880"/>
                  <a:pt x="746009" y="3734880"/>
                </a:cubicBezTo>
                <a:cubicBezTo>
                  <a:pt x="749305" y="3730875"/>
                  <a:pt x="749305" y="3730875"/>
                  <a:pt x="749305" y="3730875"/>
                </a:cubicBezTo>
                <a:cubicBezTo>
                  <a:pt x="741641" y="3727928"/>
                  <a:pt x="741641" y="3727928"/>
                  <a:pt x="741641" y="3727928"/>
                </a:cubicBezTo>
                <a:cubicBezTo>
                  <a:pt x="735625" y="3722979"/>
                  <a:pt x="731754" y="3739944"/>
                  <a:pt x="728677" y="3727337"/>
                </a:cubicBezTo>
                <a:cubicBezTo>
                  <a:pt x="737630" y="3724629"/>
                  <a:pt x="737630" y="3724629"/>
                  <a:pt x="737630" y="3724629"/>
                </a:cubicBezTo>
                <a:cubicBezTo>
                  <a:pt x="737273" y="3720976"/>
                  <a:pt x="737273" y="3720976"/>
                  <a:pt x="737273" y="3720976"/>
                </a:cubicBezTo>
                <a:cubicBezTo>
                  <a:pt x="725956" y="3718381"/>
                  <a:pt x="725956" y="3718381"/>
                  <a:pt x="725956" y="3718381"/>
                </a:cubicBezTo>
                <a:cubicBezTo>
                  <a:pt x="717718" y="3728395"/>
                  <a:pt x="717718" y="3728395"/>
                  <a:pt x="717718" y="3728395"/>
                </a:cubicBezTo>
                <a:cubicBezTo>
                  <a:pt x="717003" y="3721090"/>
                  <a:pt x="717003" y="3721090"/>
                  <a:pt x="717003" y="3721090"/>
                </a:cubicBezTo>
                <a:cubicBezTo>
                  <a:pt x="702748" y="3726153"/>
                  <a:pt x="702748" y="3726153"/>
                  <a:pt x="702748" y="3726153"/>
                </a:cubicBezTo>
                <a:cubicBezTo>
                  <a:pt x="701245" y="3724916"/>
                  <a:pt x="705704" y="3721029"/>
                  <a:pt x="702860" y="3721994"/>
                </a:cubicBezTo>
                <a:lnTo>
                  <a:pt x="702182" y="3722330"/>
                </a:lnTo>
                <a:lnTo>
                  <a:pt x="704039" y="3720497"/>
                </a:lnTo>
                <a:lnTo>
                  <a:pt x="702926" y="3709125"/>
                </a:lnTo>
                <a:lnTo>
                  <a:pt x="703424" y="3708920"/>
                </a:lnTo>
                <a:cubicBezTo>
                  <a:pt x="705093" y="3707722"/>
                  <a:pt x="708088" y="3705359"/>
                  <a:pt x="713210" y="3701177"/>
                </a:cubicBezTo>
                <a:cubicBezTo>
                  <a:pt x="712852" y="3697526"/>
                  <a:pt x="712852" y="3697526"/>
                  <a:pt x="712852" y="3697526"/>
                </a:cubicBezTo>
                <a:cubicBezTo>
                  <a:pt x="705546" y="3698230"/>
                  <a:pt x="705546" y="3698230"/>
                  <a:pt x="705546" y="3698230"/>
                </a:cubicBezTo>
                <a:lnTo>
                  <a:pt x="706404" y="3697188"/>
                </a:lnTo>
                <a:lnTo>
                  <a:pt x="706625" y="3698069"/>
                </a:lnTo>
                <a:cubicBezTo>
                  <a:pt x="707766" y="3700896"/>
                  <a:pt x="707337" y="3692988"/>
                  <a:pt x="708841" y="3694226"/>
                </a:cubicBezTo>
                <a:cubicBezTo>
                  <a:pt x="708841" y="3694226"/>
                  <a:pt x="708841" y="3694226"/>
                  <a:pt x="708430" y="3694726"/>
                </a:cubicBezTo>
                <a:lnTo>
                  <a:pt x="706404" y="3697188"/>
                </a:lnTo>
                <a:lnTo>
                  <a:pt x="704831" y="3690926"/>
                </a:lnTo>
                <a:cubicBezTo>
                  <a:pt x="717806" y="3675156"/>
                  <a:pt x="707194" y="3706828"/>
                  <a:pt x="715283" y="3688001"/>
                </a:cubicBezTo>
                <a:lnTo>
                  <a:pt x="717575" y="3682461"/>
                </a:lnTo>
                <a:lnTo>
                  <a:pt x="717609" y="3682548"/>
                </a:lnTo>
                <a:cubicBezTo>
                  <a:pt x="718137" y="3680884"/>
                  <a:pt x="719015" y="3675730"/>
                  <a:pt x="720018" y="3676555"/>
                </a:cubicBezTo>
                <a:lnTo>
                  <a:pt x="717575" y="3682461"/>
                </a:lnTo>
                <a:lnTo>
                  <a:pt x="717107" y="3681243"/>
                </a:lnTo>
                <a:cubicBezTo>
                  <a:pt x="717045" y="3679146"/>
                  <a:pt x="717100" y="3674993"/>
                  <a:pt x="717298" y="3667600"/>
                </a:cubicBezTo>
                <a:cubicBezTo>
                  <a:pt x="715293" y="3665950"/>
                  <a:pt x="715293" y="3665950"/>
                  <a:pt x="715293" y="3665950"/>
                </a:cubicBezTo>
                <a:cubicBezTo>
                  <a:pt x="712355" y="3673608"/>
                  <a:pt x="712355" y="3673608"/>
                  <a:pt x="712355" y="3673608"/>
                </a:cubicBezTo>
                <a:cubicBezTo>
                  <a:pt x="707629" y="3663003"/>
                  <a:pt x="707629" y="3663003"/>
                  <a:pt x="707629" y="3663003"/>
                </a:cubicBezTo>
                <a:cubicBezTo>
                  <a:pt x="705981" y="3665006"/>
                  <a:pt x="705981" y="3665006"/>
                  <a:pt x="705981" y="3665006"/>
                </a:cubicBezTo>
                <a:cubicBezTo>
                  <a:pt x="711499" y="3646038"/>
                  <a:pt x="711499" y="3646038"/>
                  <a:pt x="711499" y="3646038"/>
                </a:cubicBezTo>
                <a:cubicBezTo>
                  <a:pt x="708421" y="3633431"/>
                  <a:pt x="708421" y="3633431"/>
                  <a:pt x="708421" y="3633431"/>
                </a:cubicBezTo>
                <a:cubicBezTo>
                  <a:pt x="713364" y="3627423"/>
                  <a:pt x="713364" y="3627423"/>
                  <a:pt x="713364" y="3627423"/>
                </a:cubicBezTo>
                <a:cubicBezTo>
                  <a:pt x="719022" y="3628721"/>
                  <a:pt x="719022" y="3628721"/>
                  <a:pt x="719022" y="3628721"/>
                </a:cubicBezTo>
                <a:cubicBezTo>
                  <a:pt x="722675" y="3628368"/>
                  <a:pt x="722675" y="3628368"/>
                  <a:pt x="722675" y="3628368"/>
                </a:cubicBezTo>
                <a:lnTo>
                  <a:pt x="724496" y="3616109"/>
                </a:lnTo>
                <a:lnTo>
                  <a:pt x="725461" y="3616808"/>
                </a:lnTo>
                <a:cubicBezTo>
                  <a:pt x="725577" y="3615645"/>
                  <a:pt x="724897" y="3613406"/>
                  <a:pt x="724897" y="3613406"/>
                </a:cubicBezTo>
                <a:cubicBezTo>
                  <a:pt x="724897" y="3613406"/>
                  <a:pt x="724897" y="3613406"/>
                  <a:pt x="724619" y="3615276"/>
                </a:cubicBezTo>
                <a:lnTo>
                  <a:pt x="724496" y="3616109"/>
                </a:lnTo>
                <a:lnTo>
                  <a:pt x="721245" y="3613758"/>
                </a:lnTo>
                <a:cubicBezTo>
                  <a:pt x="719954" y="3619413"/>
                  <a:pt x="719954" y="3619413"/>
                  <a:pt x="719954" y="3619413"/>
                </a:cubicBezTo>
                <a:cubicBezTo>
                  <a:pt x="706058" y="3628128"/>
                  <a:pt x="706058" y="3628128"/>
                  <a:pt x="706058" y="3628128"/>
                </a:cubicBezTo>
                <a:cubicBezTo>
                  <a:pt x="705343" y="3620823"/>
                  <a:pt x="705343" y="3620823"/>
                  <a:pt x="705343" y="3620823"/>
                </a:cubicBezTo>
                <a:cubicBezTo>
                  <a:pt x="703695" y="3622826"/>
                  <a:pt x="704411" y="3630131"/>
                  <a:pt x="700043" y="3623179"/>
                </a:cubicBezTo>
                <a:cubicBezTo>
                  <a:pt x="698612" y="3608569"/>
                  <a:pt x="698612" y="3608569"/>
                  <a:pt x="698612" y="3608569"/>
                </a:cubicBezTo>
                <a:cubicBezTo>
                  <a:pt x="702623" y="3611869"/>
                  <a:pt x="702623" y="3611869"/>
                  <a:pt x="702623" y="3611869"/>
                </a:cubicBezTo>
                <a:cubicBezTo>
                  <a:pt x="705739" y="3606038"/>
                  <a:pt x="707297" y="3603123"/>
                  <a:pt x="708076" y="3601664"/>
                </a:cubicBezTo>
                <a:lnTo>
                  <a:pt x="708459" y="3600948"/>
                </a:lnTo>
                <a:lnTo>
                  <a:pt x="709672" y="3604680"/>
                </a:lnTo>
                <a:lnTo>
                  <a:pt x="709848" y="3605641"/>
                </a:lnTo>
                <a:cubicBezTo>
                  <a:pt x="710166" y="3606532"/>
                  <a:pt x="710303" y="3606749"/>
                  <a:pt x="709872" y="3605293"/>
                </a:cubicBezTo>
                <a:lnTo>
                  <a:pt x="709672" y="3604680"/>
                </a:lnTo>
                <a:lnTo>
                  <a:pt x="708855" y="3600207"/>
                </a:lnTo>
                <a:lnTo>
                  <a:pt x="708459" y="3600948"/>
                </a:lnTo>
                <a:lnTo>
                  <a:pt x="706493" y="3594904"/>
                </a:lnTo>
                <a:cubicBezTo>
                  <a:pt x="709788" y="3590899"/>
                  <a:pt x="709788" y="3590899"/>
                  <a:pt x="709788" y="3590899"/>
                </a:cubicBezTo>
                <a:lnTo>
                  <a:pt x="706980" y="3588589"/>
                </a:lnTo>
                <a:lnTo>
                  <a:pt x="708607" y="3588248"/>
                </a:lnTo>
                <a:cubicBezTo>
                  <a:pt x="707604" y="3587423"/>
                  <a:pt x="704775" y="3586774"/>
                  <a:pt x="705778" y="3587599"/>
                </a:cubicBezTo>
                <a:lnTo>
                  <a:pt x="706980" y="3588589"/>
                </a:lnTo>
                <a:lnTo>
                  <a:pt x="700477" y="3589954"/>
                </a:lnTo>
                <a:cubicBezTo>
                  <a:pt x="696467" y="3586654"/>
                  <a:pt x="696467" y="3586654"/>
                  <a:pt x="696467" y="3586654"/>
                </a:cubicBezTo>
                <a:cubicBezTo>
                  <a:pt x="711653" y="3572284"/>
                  <a:pt x="711653" y="3572284"/>
                  <a:pt x="711653" y="3572284"/>
                </a:cubicBezTo>
                <a:cubicBezTo>
                  <a:pt x="709648" y="3570634"/>
                  <a:pt x="716239" y="3562624"/>
                  <a:pt x="714948" y="3568279"/>
                </a:cubicBezTo>
                <a:cubicBezTo>
                  <a:pt x="712368" y="3579589"/>
                  <a:pt x="712368" y="3579589"/>
                  <a:pt x="712368" y="3579589"/>
                </a:cubicBezTo>
                <a:cubicBezTo>
                  <a:pt x="714373" y="3581239"/>
                  <a:pt x="714373" y="3581239"/>
                  <a:pt x="714373" y="3581239"/>
                </a:cubicBezTo>
                <a:cubicBezTo>
                  <a:pt x="732498" y="3559211"/>
                  <a:pt x="732498" y="3559211"/>
                  <a:pt x="732498" y="3559211"/>
                </a:cubicBezTo>
                <a:cubicBezTo>
                  <a:pt x="733072" y="3546251"/>
                  <a:pt x="733072" y="3546251"/>
                  <a:pt x="733072" y="3546251"/>
                </a:cubicBezTo>
                <a:cubicBezTo>
                  <a:pt x="729420" y="3546603"/>
                  <a:pt x="745897" y="3526578"/>
                  <a:pt x="724119" y="3548959"/>
                </a:cubicBezTo>
                <a:cubicBezTo>
                  <a:pt x="725767" y="3546956"/>
                  <a:pt x="722114" y="3547309"/>
                  <a:pt x="723762" y="3545306"/>
                </a:cubicBezTo>
                <a:cubicBezTo>
                  <a:pt x="734005" y="3536943"/>
                  <a:pt x="734005" y="3536943"/>
                  <a:pt x="734005" y="3536943"/>
                </a:cubicBezTo>
                <a:cubicBezTo>
                  <a:pt x="729279" y="3526339"/>
                  <a:pt x="729279" y="3526339"/>
                  <a:pt x="729279" y="3526339"/>
                </a:cubicBezTo>
                <a:cubicBezTo>
                  <a:pt x="732575" y="3522333"/>
                  <a:pt x="732575" y="3522333"/>
                  <a:pt x="732575" y="3522333"/>
                </a:cubicBezTo>
                <a:cubicBezTo>
                  <a:pt x="738885" y="3473793"/>
                  <a:pt x="738885" y="3473793"/>
                  <a:pt x="738885" y="3473793"/>
                </a:cubicBezTo>
                <a:cubicBezTo>
                  <a:pt x="739674" y="3467726"/>
                  <a:pt x="740266" y="3463176"/>
                  <a:pt x="740709" y="3459762"/>
                </a:cubicBezTo>
                <a:lnTo>
                  <a:pt x="741397" y="3454476"/>
                </a:lnTo>
                <a:lnTo>
                  <a:pt x="741224" y="3457668"/>
                </a:lnTo>
                <a:cubicBezTo>
                  <a:pt x="741286" y="3460658"/>
                  <a:pt x="742110" y="3459656"/>
                  <a:pt x="744978" y="3441866"/>
                </a:cubicBezTo>
                <a:cubicBezTo>
                  <a:pt x="732729" y="3448579"/>
                  <a:pt x="732729" y="3448579"/>
                  <a:pt x="732729" y="3448579"/>
                </a:cubicBezTo>
                <a:cubicBezTo>
                  <a:pt x="731081" y="3450582"/>
                  <a:pt x="733304" y="3435620"/>
                  <a:pt x="731438" y="3454235"/>
                </a:cubicBezTo>
                <a:cubicBezTo>
                  <a:pt x="735092" y="3453881"/>
                  <a:pt x="735092" y="3453881"/>
                  <a:pt x="735092" y="3453881"/>
                </a:cubicBezTo>
                <a:cubicBezTo>
                  <a:pt x="733802" y="3459537"/>
                  <a:pt x="733802" y="3459537"/>
                  <a:pt x="733802" y="3459537"/>
                </a:cubicBezTo>
                <a:cubicBezTo>
                  <a:pt x="730149" y="3459889"/>
                  <a:pt x="730149" y="3459889"/>
                  <a:pt x="730149" y="3459889"/>
                </a:cubicBezTo>
                <a:cubicBezTo>
                  <a:pt x="729216" y="3469197"/>
                  <a:pt x="729216" y="3469197"/>
                  <a:pt x="729216" y="3469197"/>
                </a:cubicBezTo>
                <a:cubicBezTo>
                  <a:pt x="725564" y="3469549"/>
                  <a:pt x="725564" y="3469549"/>
                  <a:pt x="725564" y="3469549"/>
                </a:cubicBezTo>
                <a:cubicBezTo>
                  <a:pt x="729216" y="3469197"/>
                  <a:pt x="725564" y="3469549"/>
                  <a:pt x="726278" y="3476855"/>
                </a:cubicBezTo>
                <a:cubicBezTo>
                  <a:pt x="722268" y="3473555"/>
                  <a:pt x="722268" y="3473555"/>
                  <a:pt x="722268" y="3473555"/>
                </a:cubicBezTo>
                <a:cubicBezTo>
                  <a:pt x="720620" y="3475557"/>
                  <a:pt x="720620" y="3475557"/>
                  <a:pt x="720620" y="3475557"/>
                </a:cubicBezTo>
                <a:cubicBezTo>
                  <a:pt x="720978" y="3479209"/>
                  <a:pt x="717682" y="3483215"/>
                  <a:pt x="720045" y="3488517"/>
                </a:cubicBezTo>
                <a:cubicBezTo>
                  <a:pt x="733010" y="3489109"/>
                  <a:pt x="722626" y="3477207"/>
                  <a:pt x="729574" y="3472849"/>
                </a:cubicBezTo>
                <a:cubicBezTo>
                  <a:pt x="735232" y="3474147"/>
                  <a:pt x="728284" y="3478504"/>
                  <a:pt x="733584" y="3476149"/>
                </a:cubicBezTo>
                <a:cubicBezTo>
                  <a:pt x="721693" y="3486515"/>
                  <a:pt x="746906" y="3480393"/>
                  <a:pt x="722051" y="3490167"/>
                </a:cubicBezTo>
                <a:cubicBezTo>
                  <a:pt x="726419" y="3497119"/>
                  <a:pt x="726419" y="3497119"/>
                  <a:pt x="726419" y="3497119"/>
                </a:cubicBezTo>
                <a:cubicBezTo>
                  <a:pt x="721476" y="3503127"/>
                  <a:pt x="721476" y="3503127"/>
                  <a:pt x="721476" y="3503127"/>
                </a:cubicBezTo>
                <a:cubicBezTo>
                  <a:pt x="720403" y="3492169"/>
                  <a:pt x="720403" y="3492169"/>
                  <a:pt x="720403" y="3492169"/>
                </a:cubicBezTo>
                <a:cubicBezTo>
                  <a:pt x="705932" y="3513845"/>
                  <a:pt x="705932" y="3513845"/>
                  <a:pt x="705932" y="3513845"/>
                </a:cubicBezTo>
                <a:cubicBezTo>
                  <a:pt x="715600" y="3518442"/>
                  <a:pt x="715600" y="3518442"/>
                  <a:pt x="715600" y="3518442"/>
                </a:cubicBezTo>
                <a:cubicBezTo>
                  <a:pt x="698051" y="3527510"/>
                  <a:pt x="717031" y="3533052"/>
                  <a:pt x="699839" y="3545772"/>
                </a:cubicBezTo>
                <a:cubicBezTo>
                  <a:pt x="693248" y="3553783"/>
                  <a:pt x="693248" y="3553783"/>
                  <a:pt x="693248" y="3553783"/>
                </a:cubicBezTo>
                <a:cubicBezTo>
                  <a:pt x="693248" y="3553783"/>
                  <a:pt x="688305" y="3559790"/>
                  <a:pt x="692891" y="3550130"/>
                </a:cubicBezTo>
                <a:cubicBezTo>
                  <a:pt x="687590" y="3552485"/>
                  <a:pt x="687590" y="3552485"/>
                  <a:pt x="687590" y="3552485"/>
                </a:cubicBezTo>
                <a:cubicBezTo>
                  <a:pt x="680425" y="3573455"/>
                  <a:pt x="680425" y="3573455"/>
                  <a:pt x="680425" y="3573455"/>
                </a:cubicBezTo>
                <a:cubicBezTo>
                  <a:pt x="663730" y="3610094"/>
                  <a:pt x="663730" y="3610094"/>
                  <a:pt x="663730" y="3610094"/>
                </a:cubicBezTo>
                <a:cubicBezTo>
                  <a:pt x="650907" y="3629766"/>
                  <a:pt x="650907" y="3629766"/>
                  <a:pt x="650907" y="3629766"/>
                </a:cubicBezTo>
                <a:cubicBezTo>
                  <a:pt x="644099" y="3654389"/>
                  <a:pt x="644099" y="3654389"/>
                  <a:pt x="644099" y="3654389"/>
                </a:cubicBezTo>
                <a:cubicBezTo>
                  <a:pt x="627047" y="3687374"/>
                  <a:pt x="627047" y="3687374"/>
                  <a:pt x="627047" y="3687374"/>
                </a:cubicBezTo>
                <a:cubicBezTo>
                  <a:pt x="625758" y="3693029"/>
                  <a:pt x="625758" y="3693029"/>
                  <a:pt x="625758" y="3693029"/>
                </a:cubicBezTo>
                <a:cubicBezTo>
                  <a:pt x="619633" y="3696385"/>
                  <a:pt x="616571" y="3698064"/>
                  <a:pt x="615040" y="3698903"/>
                </a:cubicBezTo>
                <a:lnTo>
                  <a:pt x="613774" y="3699597"/>
                </a:lnTo>
                <a:lnTo>
                  <a:pt x="619203" y="3694353"/>
                </a:lnTo>
                <a:cubicBezTo>
                  <a:pt x="620520" y="3692498"/>
                  <a:pt x="620493" y="3691637"/>
                  <a:pt x="617541" y="3694139"/>
                </a:cubicBezTo>
                <a:lnTo>
                  <a:pt x="611486" y="3699975"/>
                </a:lnTo>
                <a:lnTo>
                  <a:pt x="607850" y="3698445"/>
                </a:lnTo>
                <a:cubicBezTo>
                  <a:pt x="607850" y="3698445"/>
                  <a:pt x="607850" y="3698445"/>
                  <a:pt x="608647" y="3699520"/>
                </a:cubicBezTo>
                <a:lnTo>
                  <a:pt x="610059" y="3701427"/>
                </a:lnTo>
                <a:lnTo>
                  <a:pt x="599954" y="3712349"/>
                </a:lnTo>
                <a:lnTo>
                  <a:pt x="599969" y="3712111"/>
                </a:lnTo>
                <a:cubicBezTo>
                  <a:pt x="587363" y="3715171"/>
                  <a:pt x="587363" y="3715171"/>
                  <a:pt x="587363" y="3715171"/>
                </a:cubicBezTo>
                <a:cubicBezTo>
                  <a:pt x="588653" y="3709516"/>
                  <a:pt x="588653" y="3709516"/>
                  <a:pt x="588653" y="3709516"/>
                </a:cubicBezTo>
                <a:cubicBezTo>
                  <a:pt x="592306" y="3709163"/>
                  <a:pt x="592306" y="3709163"/>
                  <a:pt x="592306" y="3709163"/>
                </a:cubicBezTo>
                <a:cubicBezTo>
                  <a:pt x="592741" y="3675938"/>
                  <a:pt x="592741" y="3675938"/>
                  <a:pt x="592741" y="3675938"/>
                </a:cubicBezTo>
                <a:cubicBezTo>
                  <a:pt x="596968" y="3662626"/>
                  <a:pt x="596968" y="3662626"/>
                  <a:pt x="596968" y="3662626"/>
                </a:cubicBezTo>
                <a:cubicBezTo>
                  <a:pt x="597901" y="3653319"/>
                  <a:pt x="597901" y="3653319"/>
                  <a:pt x="597901" y="3653319"/>
                </a:cubicBezTo>
                <a:cubicBezTo>
                  <a:pt x="599603" y="3647163"/>
                  <a:pt x="600880" y="3642546"/>
                  <a:pt x="601837" y="3639084"/>
                </a:cubicBezTo>
                <a:lnTo>
                  <a:pt x="603589" y="3632745"/>
                </a:lnTo>
                <a:lnTo>
                  <a:pt x="603992" y="3633144"/>
                </a:lnTo>
                <a:cubicBezTo>
                  <a:pt x="605980" y="3632261"/>
                  <a:pt x="608362" y="3628343"/>
                  <a:pt x="604709" y="3628696"/>
                </a:cubicBezTo>
                <a:cubicBezTo>
                  <a:pt x="604709" y="3628696"/>
                  <a:pt x="604709" y="3628696"/>
                  <a:pt x="603858" y="3631774"/>
                </a:cubicBezTo>
                <a:lnTo>
                  <a:pt x="603589" y="3632745"/>
                </a:lnTo>
                <a:lnTo>
                  <a:pt x="602110" y="3631281"/>
                </a:lnTo>
                <a:cubicBezTo>
                  <a:pt x="602117" y="3629292"/>
                  <a:pt x="603026" y="3625632"/>
                  <a:pt x="605641" y="3619389"/>
                </a:cubicBezTo>
                <a:cubicBezTo>
                  <a:pt x="611657" y="3624338"/>
                  <a:pt x="611657" y="3624338"/>
                  <a:pt x="611657" y="3624338"/>
                </a:cubicBezTo>
                <a:lnTo>
                  <a:pt x="613125" y="3620510"/>
                </a:lnTo>
                <a:lnTo>
                  <a:pt x="612560" y="3628860"/>
                </a:lnTo>
                <a:cubicBezTo>
                  <a:pt x="612372" y="3631644"/>
                  <a:pt x="612372" y="3631644"/>
                  <a:pt x="612372" y="3631644"/>
                </a:cubicBezTo>
                <a:cubicBezTo>
                  <a:pt x="605424" y="3636002"/>
                  <a:pt x="605424" y="3636002"/>
                  <a:pt x="605424" y="3636002"/>
                </a:cubicBezTo>
                <a:cubicBezTo>
                  <a:pt x="607787" y="3641303"/>
                  <a:pt x="607787" y="3641303"/>
                  <a:pt x="607787" y="3641303"/>
                </a:cubicBezTo>
                <a:cubicBezTo>
                  <a:pt x="626626" y="3626581"/>
                  <a:pt x="626626" y="3626581"/>
                  <a:pt x="626626" y="3626581"/>
                </a:cubicBezTo>
                <a:cubicBezTo>
                  <a:pt x="632502" y="3611265"/>
                  <a:pt x="632502" y="3611265"/>
                  <a:pt x="632502" y="3611265"/>
                </a:cubicBezTo>
                <a:cubicBezTo>
                  <a:pt x="633217" y="3618570"/>
                  <a:pt x="633217" y="3618570"/>
                  <a:pt x="633217" y="3618570"/>
                </a:cubicBezTo>
                <a:cubicBezTo>
                  <a:pt x="633000" y="3635182"/>
                  <a:pt x="623906" y="3617626"/>
                  <a:pt x="620751" y="3641895"/>
                </a:cubicBezTo>
                <a:cubicBezTo>
                  <a:pt x="617098" y="3642248"/>
                  <a:pt x="617098" y="3642248"/>
                  <a:pt x="617098" y="3642248"/>
                </a:cubicBezTo>
                <a:cubicBezTo>
                  <a:pt x="613585" y="3662865"/>
                  <a:pt x="613585" y="3662865"/>
                  <a:pt x="613585" y="3662865"/>
                </a:cubicBezTo>
                <a:lnTo>
                  <a:pt x="616530" y="3659287"/>
                </a:lnTo>
                <a:lnTo>
                  <a:pt x="612653" y="3672173"/>
                </a:lnTo>
                <a:cubicBezTo>
                  <a:pt x="609000" y="3672525"/>
                  <a:pt x="609000" y="3672525"/>
                  <a:pt x="609000" y="3672525"/>
                </a:cubicBezTo>
                <a:cubicBezTo>
                  <a:pt x="598181" y="3693849"/>
                  <a:pt x="598181" y="3693849"/>
                  <a:pt x="598181" y="3693849"/>
                </a:cubicBezTo>
                <a:cubicBezTo>
                  <a:pt x="596892" y="3699503"/>
                  <a:pt x="596892" y="3699503"/>
                  <a:pt x="596892" y="3699503"/>
                </a:cubicBezTo>
                <a:cubicBezTo>
                  <a:pt x="612435" y="3688786"/>
                  <a:pt x="612435" y="3688786"/>
                  <a:pt x="612435" y="3688786"/>
                </a:cubicBezTo>
                <a:cubicBezTo>
                  <a:pt x="634430" y="3649792"/>
                  <a:pt x="634430" y="3649792"/>
                  <a:pt x="634430" y="3649792"/>
                </a:cubicBezTo>
                <a:lnTo>
                  <a:pt x="634508" y="3648035"/>
                </a:lnTo>
                <a:lnTo>
                  <a:pt x="635860" y="3645564"/>
                </a:lnTo>
                <a:cubicBezTo>
                  <a:pt x="636822" y="3641266"/>
                  <a:pt x="638300" y="3632827"/>
                  <a:pt x="640523" y="3617865"/>
                </a:cubicBezTo>
                <a:cubicBezTo>
                  <a:pt x="648761" y="3607852"/>
                  <a:pt x="648761" y="3607852"/>
                  <a:pt x="648761" y="3607852"/>
                </a:cubicBezTo>
                <a:cubicBezTo>
                  <a:pt x="652274" y="3587234"/>
                  <a:pt x="652274" y="3587234"/>
                  <a:pt x="652274" y="3587234"/>
                </a:cubicBezTo>
                <a:cubicBezTo>
                  <a:pt x="659580" y="3586529"/>
                  <a:pt x="659580" y="3586529"/>
                  <a:pt x="659580" y="3586529"/>
                </a:cubicBezTo>
                <a:cubicBezTo>
                  <a:pt x="653207" y="3577926"/>
                  <a:pt x="653207" y="3577926"/>
                  <a:pt x="653207" y="3577926"/>
                </a:cubicBezTo>
                <a:cubicBezTo>
                  <a:pt x="662020" y="3554954"/>
                  <a:pt x="662020" y="3554954"/>
                  <a:pt x="662020" y="3554954"/>
                </a:cubicBezTo>
                <a:cubicBezTo>
                  <a:pt x="661305" y="3547649"/>
                  <a:pt x="661305" y="3547649"/>
                  <a:pt x="661305" y="3547649"/>
                </a:cubicBezTo>
                <a:cubicBezTo>
                  <a:pt x="670258" y="3544942"/>
                  <a:pt x="678854" y="3538581"/>
                  <a:pt x="677781" y="3527624"/>
                </a:cubicBezTo>
                <a:cubicBezTo>
                  <a:pt x="683299" y="3508656"/>
                  <a:pt x="683299" y="3508656"/>
                  <a:pt x="683299" y="3508656"/>
                </a:cubicBezTo>
                <a:cubicBezTo>
                  <a:pt x="679289" y="3505356"/>
                  <a:pt x="679289" y="3505356"/>
                  <a:pt x="679289" y="3505356"/>
                </a:cubicBezTo>
                <a:cubicBezTo>
                  <a:pt x="694475" y="3490986"/>
                  <a:pt x="690107" y="3484034"/>
                  <a:pt x="697272" y="3463064"/>
                </a:cubicBezTo>
                <a:cubicBezTo>
                  <a:pt x="695267" y="3461414"/>
                  <a:pt x="695267" y="3461414"/>
                  <a:pt x="695267" y="3461414"/>
                </a:cubicBezTo>
                <a:cubicBezTo>
                  <a:pt x="700568" y="3459058"/>
                  <a:pt x="700568" y="3459058"/>
                  <a:pt x="700568" y="3459058"/>
                </a:cubicBezTo>
                <a:cubicBezTo>
                  <a:pt x="713251" y="3419121"/>
                  <a:pt x="713251" y="3419121"/>
                  <a:pt x="713251" y="3419121"/>
                </a:cubicBezTo>
                <a:cubicBezTo>
                  <a:pt x="723712" y="3394145"/>
                  <a:pt x="723712" y="3394145"/>
                  <a:pt x="723712" y="3394145"/>
                </a:cubicBezTo>
                <a:lnTo>
                  <a:pt x="721707" y="3392495"/>
                </a:lnTo>
                <a:cubicBezTo>
                  <a:pt x="733101" y="3358212"/>
                  <a:pt x="733101" y="3358212"/>
                  <a:pt x="733101" y="3358212"/>
                </a:cubicBezTo>
                <a:cubicBezTo>
                  <a:pt x="732028" y="3347256"/>
                  <a:pt x="732028" y="3347256"/>
                  <a:pt x="732028" y="3347256"/>
                </a:cubicBezTo>
                <a:cubicBezTo>
                  <a:pt x="737903" y="3331940"/>
                  <a:pt x="737903" y="3331940"/>
                  <a:pt x="737903" y="3331940"/>
                </a:cubicBezTo>
                <a:cubicBezTo>
                  <a:pt x="741914" y="3335240"/>
                  <a:pt x="741914" y="3335240"/>
                  <a:pt x="741914" y="3335240"/>
                </a:cubicBezTo>
                <a:cubicBezTo>
                  <a:pt x="745427" y="3314623"/>
                  <a:pt x="745427" y="3314623"/>
                  <a:pt x="745427" y="3314623"/>
                </a:cubicBezTo>
                <a:cubicBezTo>
                  <a:pt x="750727" y="3312268"/>
                  <a:pt x="750727" y="3312268"/>
                  <a:pt x="750727" y="3312268"/>
                </a:cubicBezTo>
                <a:cubicBezTo>
                  <a:pt x="748007" y="3303313"/>
                  <a:pt x="748007" y="3303313"/>
                  <a:pt x="748007" y="3303313"/>
                </a:cubicBezTo>
                <a:cubicBezTo>
                  <a:pt x="761903" y="3294597"/>
                  <a:pt x="761903" y="3294597"/>
                  <a:pt x="761903" y="3294597"/>
                </a:cubicBezTo>
                <a:cubicBezTo>
                  <a:pt x="770219" y="3247707"/>
                  <a:pt x="770219" y="3247707"/>
                  <a:pt x="770219" y="3247707"/>
                </a:cubicBezTo>
                <a:cubicBezTo>
                  <a:pt x="775162" y="3241699"/>
                  <a:pt x="775162" y="3241699"/>
                  <a:pt x="775162" y="3241699"/>
                </a:cubicBezTo>
                <a:cubicBezTo>
                  <a:pt x="777167" y="3243349"/>
                  <a:pt x="777167" y="3243349"/>
                  <a:pt x="777167" y="3243349"/>
                </a:cubicBezTo>
                <a:cubicBezTo>
                  <a:pt x="776809" y="3239697"/>
                  <a:pt x="776809" y="3239697"/>
                  <a:pt x="776809" y="3239697"/>
                </a:cubicBezTo>
                <a:cubicBezTo>
                  <a:pt x="769146" y="3236749"/>
                  <a:pt x="769146" y="3236749"/>
                  <a:pt x="769146" y="3236749"/>
                </a:cubicBezTo>
                <a:cubicBezTo>
                  <a:pt x="770793" y="3234747"/>
                  <a:pt x="770793" y="3234747"/>
                  <a:pt x="770793" y="3234747"/>
                </a:cubicBezTo>
                <a:cubicBezTo>
                  <a:pt x="763130" y="3231800"/>
                  <a:pt x="763130" y="3231800"/>
                  <a:pt x="763130" y="3231800"/>
                </a:cubicBezTo>
                <a:cubicBezTo>
                  <a:pt x="776388" y="3178902"/>
                  <a:pt x="776388" y="3178902"/>
                  <a:pt x="776388" y="3178902"/>
                </a:cubicBezTo>
                <a:cubicBezTo>
                  <a:pt x="782839" y="3150627"/>
                  <a:pt x="782839" y="3150627"/>
                  <a:pt x="782839" y="3150627"/>
                </a:cubicBezTo>
                <a:cubicBezTo>
                  <a:pt x="784953" y="3143971"/>
                  <a:pt x="786009" y="3140643"/>
                  <a:pt x="786538" y="3138979"/>
                </a:cubicBezTo>
                <a:lnTo>
                  <a:pt x="786545" y="3138957"/>
                </a:lnTo>
                <a:lnTo>
                  <a:pt x="787087" y="3140165"/>
                </a:lnTo>
                <a:cubicBezTo>
                  <a:pt x="789174" y="3144716"/>
                  <a:pt x="785563" y="3136078"/>
                  <a:pt x="787067" y="3137315"/>
                </a:cubicBezTo>
                <a:lnTo>
                  <a:pt x="786545" y="3138957"/>
                </a:lnTo>
                <a:lnTo>
                  <a:pt x="782698" y="3130363"/>
                </a:lnTo>
                <a:cubicBezTo>
                  <a:pt x="779046" y="3130716"/>
                  <a:pt x="779046" y="3130716"/>
                  <a:pt x="779046" y="3130716"/>
                </a:cubicBezTo>
                <a:cubicBezTo>
                  <a:pt x="779403" y="3134368"/>
                  <a:pt x="779403" y="3134368"/>
                  <a:pt x="779403" y="3134368"/>
                </a:cubicBezTo>
                <a:cubicBezTo>
                  <a:pt x="777040" y="3129065"/>
                  <a:pt x="775859" y="3126415"/>
                  <a:pt x="775268" y="3125089"/>
                </a:cubicBezTo>
                <a:lnTo>
                  <a:pt x="774976" y="3124434"/>
                </a:lnTo>
                <a:lnTo>
                  <a:pt x="777377" y="3122207"/>
                </a:lnTo>
                <a:cubicBezTo>
                  <a:pt x="779822" y="3119810"/>
                  <a:pt x="773442" y="3125265"/>
                  <a:pt x="774677" y="3123763"/>
                </a:cubicBezTo>
                <a:lnTo>
                  <a:pt x="774976" y="3124434"/>
                </a:lnTo>
                <a:lnTo>
                  <a:pt x="771382" y="3127769"/>
                </a:lnTo>
                <a:cubicBezTo>
                  <a:pt x="767371" y="3124469"/>
                  <a:pt x="767371" y="3124469"/>
                  <a:pt x="767371" y="3124469"/>
                </a:cubicBezTo>
                <a:lnTo>
                  <a:pt x="771010" y="3120543"/>
                </a:lnTo>
                <a:lnTo>
                  <a:pt x="776325" y="3121761"/>
                </a:lnTo>
                <a:cubicBezTo>
                  <a:pt x="790222" y="3113045"/>
                  <a:pt x="790222" y="3113045"/>
                  <a:pt x="790222" y="3113045"/>
                </a:cubicBezTo>
                <a:cubicBezTo>
                  <a:pt x="786211" y="3109745"/>
                  <a:pt x="786211" y="3109745"/>
                  <a:pt x="786211" y="3109745"/>
                </a:cubicBezTo>
                <a:cubicBezTo>
                  <a:pt x="796097" y="3097730"/>
                  <a:pt x="796097" y="3097730"/>
                  <a:pt x="796097" y="3097730"/>
                </a:cubicBezTo>
                <a:cubicBezTo>
                  <a:pt x="792444" y="3098083"/>
                  <a:pt x="792444" y="3098083"/>
                  <a:pt x="792444" y="3098083"/>
                </a:cubicBezTo>
                <a:cubicBezTo>
                  <a:pt x="795740" y="3094078"/>
                  <a:pt x="795740" y="3094078"/>
                  <a:pt x="795740" y="3094078"/>
                </a:cubicBezTo>
                <a:cubicBezTo>
                  <a:pt x="795025" y="3086772"/>
                  <a:pt x="795025" y="3086772"/>
                  <a:pt x="795025" y="3086772"/>
                </a:cubicBezTo>
                <a:lnTo>
                  <a:pt x="787719" y="3087478"/>
                </a:lnTo>
                <a:lnTo>
                  <a:pt x="787361" y="3083826"/>
                </a:lnTo>
                <a:cubicBezTo>
                  <a:pt x="789583" y="3068864"/>
                  <a:pt x="789583" y="3068864"/>
                  <a:pt x="789583" y="3068864"/>
                </a:cubicBezTo>
                <a:cubicBezTo>
                  <a:pt x="793237" y="3068511"/>
                  <a:pt x="793237" y="3068511"/>
                  <a:pt x="793237" y="3068511"/>
                </a:cubicBezTo>
                <a:cubicBezTo>
                  <a:pt x="792521" y="3061206"/>
                  <a:pt x="792521" y="3061206"/>
                  <a:pt x="792521" y="3061206"/>
                </a:cubicBezTo>
                <a:cubicBezTo>
                  <a:pt x="795817" y="3057200"/>
                  <a:pt x="795817" y="3057200"/>
                  <a:pt x="795817" y="3057200"/>
                </a:cubicBezTo>
                <a:cubicBezTo>
                  <a:pt x="796174" y="3060853"/>
                  <a:pt x="801118" y="3054845"/>
                  <a:pt x="799827" y="3060500"/>
                </a:cubicBezTo>
                <a:cubicBezTo>
                  <a:pt x="803123" y="3056495"/>
                  <a:pt x="803123" y="3056495"/>
                  <a:pt x="803123" y="3056495"/>
                </a:cubicBezTo>
                <a:cubicBezTo>
                  <a:pt x="802407" y="3049190"/>
                  <a:pt x="802407" y="3049190"/>
                  <a:pt x="802407" y="3049190"/>
                </a:cubicBezTo>
                <a:cubicBezTo>
                  <a:pt x="800044" y="3043888"/>
                  <a:pt x="800044" y="3043888"/>
                  <a:pt x="800044" y="3043888"/>
                </a:cubicBezTo>
                <a:cubicBezTo>
                  <a:pt x="800868" y="3042887"/>
                  <a:pt x="804431" y="3041621"/>
                  <a:pt x="806581" y="3040031"/>
                </a:cubicBezTo>
                <a:lnTo>
                  <a:pt x="804662" y="3034325"/>
                </a:lnTo>
                <a:lnTo>
                  <a:pt x="807568" y="3026570"/>
                </a:lnTo>
                <a:cubicBezTo>
                  <a:pt x="812868" y="3024215"/>
                  <a:pt x="812868" y="3024215"/>
                  <a:pt x="812868" y="3024215"/>
                </a:cubicBezTo>
                <a:cubicBezTo>
                  <a:pt x="824479" y="2973320"/>
                  <a:pt x="824479" y="2973320"/>
                  <a:pt x="824479" y="2973320"/>
                </a:cubicBezTo>
                <a:cubicBezTo>
                  <a:pt x="831287" y="2948697"/>
                  <a:pt x="831287" y="2948697"/>
                  <a:pt x="831287" y="2948697"/>
                </a:cubicBezTo>
                <a:cubicBezTo>
                  <a:pt x="829282" y="2947048"/>
                  <a:pt x="829282" y="2947048"/>
                  <a:pt x="829282" y="2947048"/>
                </a:cubicBezTo>
                <a:cubicBezTo>
                  <a:pt x="833509" y="2933735"/>
                  <a:pt x="833509" y="2933735"/>
                  <a:pt x="833509" y="2933735"/>
                </a:cubicBezTo>
                <a:cubicBezTo>
                  <a:pt x="829142" y="2926783"/>
                  <a:pt x="829142" y="2926783"/>
                  <a:pt x="829142" y="2926783"/>
                </a:cubicBezTo>
                <a:cubicBezTo>
                  <a:pt x="822193" y="2931140"/>
                  <a:pt x="822193" y="2931140"/>
                  <a:pt x="822193" y="2931140"/>
                </a:cubicBezTo>
                <a:cubicBezTo>
                  <a:pt x="817608" y="2940801"/>
                  <a:pt x="820903" y="2936796"/>
                  <a:pt x="816317" y="2946456"/>
                </a:cubicBezTo>
                <a:cubicBezTo>
                  <a:pt x="814670" y="2948458"/>
                  <a:pt x="814670" y="2948458"/>
                  <a:pt x="814670" y="2948458"/>
                </a:cubicBezTo>
                <a:cubicBezTo>
                  <a:pt x="815028" y="2952111"/>
                  <a:pt x="815028" y="2952111"/>
                  <a:pt x="815028" y="2952111"/>
                </a:cubicBezTo>
                <a:cubicBezTo>
                  <a:pt x="816675" y="2950108"/>
                  <a:pt x="814670" y="2948458"/>
                  <a:pt x="818323" y="2948106"/>
                </a:cubicBezTo>
                <a:cubicBezTo>
                  <a:pt x="817033" y="2953760"/>
                  <a:pt x="817033" y="2953760"/>
                  <a:pt x="817033" y="2953760"/>
                </a:cubicBezTo>
                <a:cubicBezTo>
                  <a:pt x="820686" y="2953408"/>
                  <a:pt x="820686" y="2953408"/>
                  <a:pt x="820686" y="2953408"/>
                </a:cubicBezTo>
                <a:cubicBezTo>
                  <a:pt x="822753" y="2958047"/>
                  <a:pt x="834258" y="2929313"/>
                  <a:pt x="824189" y="2954178"/>
                </a:cubicBezTo>
                <a:lnTo>
                  <a:pt x="819468" y="2965882"/>
                </a:lnTo>
                <a:lnTo>
                  <a:pt x="808437" y="2960121"/>
                </a:lnTo>
                <a:cubicBezTo>
                  <a:pt x="795971" y="2983446"/>
                  <a:pt x="795971" y="2983446"/>
                  <a:pt x="795971" y="2983446"/>
                </a:cubicBezTo>
                <a:cubicBezTo>
                  <a:pt x="795038" y="2992754"/>
                  <a:pt x="795038" y="2992754"/>
                  <a:pt x="795038" y="2992754"/>
                </a:cubicBezTo>
                <a:cubicBezTo>
                  <a:pt x="796686" y="2990752"/>
                  <a:pt x="803992" y="2990046"/>
                  <a:pt x="801987" y="2988396"/>
                </a:cubicBezTo>
                <a:cubicBezTo>
                  <a:pt x="806355" y="2995348"/>
                  <a:pt x="806355" y="2995348"/>
                  <a:pt x="806355" y="2995348"/>
                </a:cubicBezTo>
                <a:cubicBezTo>
                  <a:pt x="808360" y="2996998"/>
                  <a:pt x="812946" y="2987338"/>
                  <a:pt x="814018" y="2998295"/>
                </a:cubicBezTo>
                <a:cubicBezTo>
                  <a:pt x="812728" y="3003951"/>
                  <a:pt x="812728" y="3003951"/>
                  <a:pt x="812728" y="3003951"/>
                </a:cubicBezTo>
                <a:cubicBezTo>
                  <a:pt x="809075" y="3004303"/>
                  <a:pt x="809075" y="3004303"/>
                  <a:pt x="809075" y="3004303"/>
                </a:cubicBezTo>
                <a:cubicBezTo>
                  <a:pt x="810723" y="3002301"/>
                  <a:pt x="812511" y="3020563"/>
                  <a:pt x="806712" y="2999001"/>
                </a:cubicBezTo>
                <a:cubicBezTo>
                  <a:pt x="801412" y="3001356"/>
                  <a:pt x="801412" y="3001356"/>
                  <a:pt x="801412" y="3001356"/>
                </a:cubicBezTo>
                <a:cubicBezTo>
                  <a:pt x="798116" y="3005361"/>
                  <a:pt x="798116" y="3005361"/>
                  <a:pt x="798116" y="3005361"/>
                </a:cubicBezTo>
                <a:cubicBezTo>
                  <a:pt x="801054" y="2997703"/>
                  <a:pt x="801054" y="2997703"/>
                  <a:pt x="801054" y="2997703"/>
                </a:cubicBezTo>
                <a:cubicBezTo>
                  <a:pt x="797044" y="2994404"/>
                  <a:pt x="797044" y="2994404"/>
                  <a:pt x="797044" y="2994404"/>
                </a:cubicBezTo>
                <a:cubicBezTo>
                  <a:pt x="790095" y="2998762"/>
                  <a:pt x="787515" y="3010072"/>
                  <a:pt x="783862" y="3010424"/>
                </a:cubicBezTo>
                <a:cubicBezTo>
                  <a:pt x="781997" y="3029039"/>
                  <a:pt x="781997" y="3029039"/>
                  <a:pt x="781997" y="3029039"/>
                </a:cubicBezTo>
                <a:cubicBezTo>
                  <a:pt x="780350" y="3031042"/>
                  <a:pt x="780350" y="3031042"/>
                  <a:pt x="780350" y="3031042"/>
                </a:cubicBezTo>
                <a:cubicBezTo>
                  <a:pt x="780886" y="3036520"/>
                  <a:pt x="781154" y="3039260"/>
                  <a:pt x="781288" y="3040630"/>
                </a:cubicBezTo>
                <a:lnTo>
                  <a:pt x="781324" y="3041003"/>
                </a:lnTo>
                <a:lnTo>
                  <a:pt x="778271" y="3042764"/>
                </a:lnTo>
                <a:cubicBezTo>
                  <a:pt x="779184" y="3042676"/>
                  <a:pt x="781422" y="3041999"/>
                  <a:pt x="781422" y="3041999"/>
                </a:cubicBezTo>
                <a:lnTo>
                  <a:pt x="781324" y="3041003"/>
                </a:lnTo>
                <a:lnTo>
                  <a:pt x="783070" y="3039996"/>
                </a:lnTo>
                <a:cubicBezTo>
                  <a:pt x="782138" y="3049304"/>
                  <a:pt x="782138" y="3049304"/>
                  <a:pt x="782138" y="3049304"/>
                </a:cubicBezTo>
                <a:lnTo>
                  <a:pt x="774364" y="3051191"/>
                </a:lnTo>
                <a:lnTo>
                  <a:pt x="774465" y="3050390"/>
                </a:lnTo>
                <a:cubicBezTo>
                  <a:pt x="774311" y="3048216"/>
                  <a:pt x="773511" y="3048293"/>
                  <a:pt x="772460" y="3049316"/>
                </a:cubicBezTo>
                <a:lnTo>
                  <a:pt x="770261" y="3052187"/>
                </a:lnTo>
                <a:lnTo>
                  <a:pt x="769531" y="3052365"/>
                </a:lnTo>
                <a:cubicBezTo>
                  <a:pt x="766236" y="3056370"/>
                  <a:pt x="766236" y="3056370"/>
                  <a:pt x="766236" y="3056370"/>
                </a:cubicBezTo>
                <a:cubicBezTo>
                  <a:pt x="766737" y="3056782"/>
                  <a:pt x="767767" y="3055530"/>
                  <a:pt x="768934" y="3053920"/>
                </a:cubicBezTo>
                <a:lnTo>
                  <a:pt x="770261" y="3052187"/>
                </a:lnTo>
                <a:lnTo>
                  <a:pt x="771107" y="3051982"/>
                </a:lnTo>
                <a:lnTo>
                  <a:pt x="774364" y="3051191"/>
                </a:lnTo>
                <a:lnTo>
                  <a:pt x="772609" y="3064971"/>
                </a:lnTo>
                <a:cubicBezTo>
                  <a:pt x="768957" y="3065324"/>
                  <a:pt x="768957" y="3065324"/>
                  <a:pt x="768957" y="3065324"/>
                </a:cubicBezTo>
                <a:cubicBezTo>
                  <a:pt x="771319" y="3070627"/>
                  <a:pt x="771319" y="3070627"/>
                  <a:pt x="771319" y="3070627"/>
                </a:cubicBezTo>
                <a:cubicBezTo>
                  <a:pt x="768024" y="3074631"/>
                  <a:pt x="768024" y="3074631"/>
                  <a:pt x="768024" y="3074631"/>
                </a:cubicBezTo>
                <a:cubicBezTo>
                  <a:pt x="763656" y="3067679"/>
                  <a:pt x="763656" y="3067679"/>
                  <a:pt x="763656" y="3067679"/>
                </a:cubicBezTo>
                <a:cubicBezTo>
                  <a:pt x="767308" y="3067327"/>
                  <a:pt x="758713" y="3073687"/>
                  <a:pt x="764946" y="3062024"/>
                </a:cubicBezTo>
                <a:cubicBezTo>
                  <a:pt x="751982" y="3061432"/>
                  <a:pt x="766376" y="3076635"/>
                  <a:pt x="753769" y="3079695"/>
                </a:cubicBezTo>
                <a:cubicBezTo>
                  <a:pt x="754127" y="3083347"/>
                  <a:pt x="754127" y="3083347"/>
                  <a:pt x="754127" y="3083347"/>
                </a:cubicBezTo>
                <a:cubicBezTo>
                  <a:pt x="746246" y="3097013"/>
                  <a:pt x="746246" y="3097013"/>
                  <a:pt x="746246" y="3097013"/>
                </a:cubicBezTo>
                <a:cubicBezTo>
                  <a:pt x="754625" y="3107265"/>
                  <a:pt x="754625" y="3107265"/>
                  <a:pt x="754625" y="3107265"/>
                </a:cubicBezTo>
                <a:cubicBezTo>
                  <a:pt x="756988" y="3112567"/>
                  <a:pt x="740371" y="3112328"/>
                  <a:pt x="748392" y="3118927"/>
                </a:cubicBezTo>
                <a:cubicBezTo>
                  <a:pt x="749107" y="3126232"/>
                  <a:pt x="749107" y="3126232"/>
                  <a:pt x="749107" y="3126232"/>
                </a:cubicBezTo>
                <a:cubicBezTo>
                  <a:pt x="745454" y="3126585"/>
                  <a:pt x="745454" y="3126585"/>
                  <a:pt x="745454" y="3126585"/>
                </a:cubicBezTo>
                <a:cubicBezTo>
                  <a:pt x="742516" y="3134242"/>
                  <a:pt x="742516" y="3134242"/>
                  <a:pt x="742516" y="3134242"/>
                </a:cubicBezTo>
                <a:cubicBezTo>
                  <a:pt x="734853" y="3131295"/>
                  <a:pt x="734853" y="3131295"/>
                  <a:pt x="734853" y="3131295"/>
                </a:cubicBezTo>
                <a:cubicBezTo>
                  <a:pt x="722029" y="3150969"/>
                  <a:pt x="722029" y="3150969"/>
                  <a:pt x="722029" y="3150969"/>
                </a:cubicBezTo>
                <a:cubicBezTo>
                  <a:pt x="725107" y="3163576"/>
                  <a:pt x="725107" y="3163576"/>
                  <a:pt x="725107" y="3163576"/>
                </a:cubicBezTo>
                <a:cubicBezTo>
                  <a:pt x="722170" y="3171233"/>
                  <a:pt x="722170" y="3171233"/>
                  <a:pt x="722170" y="3171233"/>
                </a:cubicBezTo>
                <a:cubicBezTo>
                  <a:pt x="718517" y="3171585"/>
                  <a:pt x="718517" y="3171585"/>
                  <a:pt x="718517" y="3171585"/>
                </a:cubicBezTo>
                <a:lnTo>
                  <a:pt x="715697" y="3178935"/>
                </a:lnTo>
                <a:lnTo>
                  <a:pt x="711409" y="3181525"/>
                </a:lnTo>
                <a:cubicBezTo>
                  <a:pt x="708480" y="3183529"/>
                  <a:pt x="704745" y="3186280"/>
                  <a:pt x="700035" y="3189961"/>
                </a:cubicBezTo>
                <a:cubicBezTo>
                  <a:pt x="710061" y="3198211"/>
                  <a:pt x="710061" y="3198211"/>
                  <a:pt x="710061" y="3198211"/>
                </a:cubicBezTo>
                <a:cubicBezTo>
                  <a:pt x="698527" y="3212229"/>
                  <a:pt x="698527" y="3212229"/>
                  <a:pt x="698527" y="3212229"/>
                </a:cubicBezTo>
                <a:cubicBezTo>
                  <a:pt x="697595" y="3221536"/>
                  <a:pt x="697595" y="3221536"/>
                  <a:pt x="697595" y="3221536"/>
                </a:cubicBezTo>
                <a:cubicBezTo>
                  <a:pt x="693942" y="3221889"/>
                  <a:pt x="693942" y="3221889"/>
                  <a:pt x="693942" y="3221889"/>
                </a:cubicBezTo>
                <a:cubicBezTo>
                  <a:pt x="691004" y="3229547"/>
                  <a:pt x="691004" y="3229547"/>
                  <a:pt x="691004" y="3229547"/>
                </a:cubicBezTo>
                <a:cubicBezTo>
                  <a:pt x="693367" y="3234849"/>
                  <a:pt x="693367" y="3234849"/>
                  <a:pt x="693367" y="3234849"/>
                </a:cubicBezTo>
                <a:cubicBezTo>
                  <a:pt x="700315" y="3230491"/>
                  <a:pt x="700315" y="3230491"/>
                  <a:pt x="700315" y="3230491"/>
                </a:cubicBezTo>
                <a:lnTo>
                  <a:pt x="697844" y="3233494"/>
                </a:lnTo>
                <a:cubicBezTo>
                  <a:pt x="697020" y="3234496"/>
                  <a:pt x="697020" y="3234496"/>
                  <a:pt x="697020" y="3234496"/>
                </a:cubicBezTo>
                <a:cubicBezTo>
                  <a:pt x="688424" y="3240856"/>
                  <a:pt x="688424" y="3240856"/>
                  <a:pt x="688424" y="3240856"/>
                </a:cubicBezTo>
                <a:cubicBezTo>
                  <a:pt x="691145" y="3249811"/>
                  <a:pt x="691145" y="3249811"/>
                  <a:pt x="691145" y="3249811"/>
                </a:cubicBezTo>
                <a:lnTo>
                  <a:pt x="690171" y="3250421"/>
                </a:lnTo>
                <a:lnTo>
                  <a:pt x="690345" y="3248420"/>
                </a:lnTo>
                <a:cubicBezTo>
                  <a:pt x="689359" y="3240997"/>
                  <a:pt x="682548" y="3256172"/>
                  <a:pt x="682548" y="3256172"/>
                </a:cubicBezTo>
                <a:cubicBezTo>
                  <a:pt x="682548" y="3256172"/>
                  <a:pt x="682548" y="3256172"/>
                  <a:pt x="684197" y="3254169"/>
                </a:cubicBezTo>
                <a:cubicBezTo>
                  <a:pt x="684197" y="3254169"/>
                  <a:pt x="684197" y="3254169"/>
                  <a:pt x="685065" y="3253624"/>
                </a:cubicBezTo>
                <a:lnTo>
                  <a:pt x="690171" y="3250421"/>
                </a:lnTo>
                <a:lnTo>
                  <a:pt x="689302" y="3260403"/>
                </a:lnTo>
                <a:lnTo>
                  <a:pt x="684911" y="3261474"/>
                </a:lnTo>
                <a:cubicBezTo>
                  <a:pt x="679393" y="3280441"/>
                  <a:pt x="679393" y="3280441"/>
                  <a:pt x="679393" y="3280441"/>
                </a:cubicBezTo>
                <a:cubicBezTo>
                  <a:pt x="680466" y="3291399"/>
                  <a:pt x="680466" y="3291399"/>
                  <a:pt x="680466" y="3291399"/>
                </a:cubicBezTo>
                <a:cubicBezTo>
                  <a:pt x="676813" y="3291751"/>
                  <a:pt x="676813" y="3291751"/>
                  <a:pt x="676813" y="3291751"/>
                </a:cubicBezTo>
                <a:cubicBezTo>
                  <a:pt x="679176" y="3297053"/>
                  <a:pt x="679176" y="3297053"/>
                  <a:pt x="679176" y="3297053"/>
                </a:cubicBezTo>
                <a:cubicBezTo>
                  <a:pt x="664564" y="3298464"/>
                  <a:pt x="664564" y="3298464"/>
                  <a:pt x="664564" y="3298464"/>
                </a:cubicBezTo>
                <a:cubicBezTo>
                  <a:pt x="660694" y="3315430"/>
                  <a:pt x="660694" y="3315430"/>
                  <a:pt x="660694" y="3315430"/>
                </a:cubicBezTo>
                <a:cubicBezTo>
                  <a:pt x="664705" y="3318729"/>
                  <a:pt x="664705" y="3318729"/>
                  <a:pt x="664705" y="3318729"/>
                </a:cubicBezTo>
                <a:cubicBezTo>
                  <a:pt x="656467" y="3328742"/>
                  <a:pt x="656467" y="3328742"/>
                  <a:pt x="656467" y="3328742"/>
                </a:cubicBezTo>
                <a:cubicBezTo>
                  <a:pt x="658472" y="3330392"/>
                  <a:pt x="658472" y="3330392"/>
                  <a:pt x="658472" y="3330392"/>
                </a:cubicBezTo>
                <a:cubicBezTo>
                  <a:pt x="658472" y="3330392"/>
                  <a:pt x="657181" y="3336047"/>
                  <a:pt x="654819" y="3330744"/>
                </a:cubicBezTo>
                <a:cubicBezTo>
                  <a:pt x="655892" y="3341702"/>
                  <a:pt x="655892" y="3341702"/>
                  <a:pt x="655892" y="3341702"/>
                </a:cubicBezTo>
                <a:cubicBezTo>
                  <a:pt x="647653" y="3351715"/>
                  <a:pt x="647653" y="3351715"/>
                  <a:pt x="647653" y="3351715"/>
                </a:cubicBezTo>
                <a:cubicBezTo>
                  <a:pt x="636695" y="3352772"/>
                  <a:pt x="643425" y="3365027"/>
                  <a:pt x="639773" y="3365380"/>
                </a:cubicBezTo>
                <a:cubicBezTo>
                  <a:pt x="645788" y="3370329"/>
                  <a:pt x="630819" y="3368088"/>
                  <a:pt x="645788" y="3370329"/>
                </a:cubicBezTo>
                <a:cubicBezTo>
                  <a:pt x="640845" y="3376337"/>
                  <a:pt x="640845" y="3376337"/>
                  <a:pt x="640845" y="3376337"/>
                </a:cubicBezTo>
                <a:cubicBezTo>
                  <a:pt x="651804" y="3375279"/>
                  <a:pt x="651804" y="3375279"/>
                  <a:pt x="651804" y="3375279"/>
                </a:cubicBezTo>
                <a:cubicBezTo>
                  <a:pt x="641918" y="3387295"/>
                  <a:pt x="641918" y="3387295"/>
                  <a:pt x="641918" y="3387295"/>
                </a:cubicBezTo>
                <a:cubicBezTo>
                  <a:pt x="647933" y="3392244"/>
                  <a:pt x="647933" y="3392244"/>
                  <a:pt x="647933" y="3392244"/>
                </a:cubicBezTo>
                <a:cubicBezTo>
                  <a:pt x="646286" y="3394246"/>
                  <a:pt x="644281" y="3392597"/>
                  <a:pt x="644638" y="3396249"/>
                </a:cubicBezTo>
                <a:cubicBezTo>
                  <a:pt x="646644" y="3397899"/>
                  <a:pt x="646644" y="3397899"/>
                  <a:pt x="646644" y="3397899"/>
                </a:cubicBezTo>
                <a:cubicBezTo>
                  <a:pt x="654882" y="3387886"/>
                  <a:pt x="654882" y="3387886"/>
                  <a:pt x="654882" y="3387886"/>
                </a:cubicBezTo>
                <a:cubicBezTo>
                  <a:pt x="653452" y="3373277"/>
                  <a:pt x="653452" y="3373277"/>
                  <a:pt x="653452" y="3373277"/>
                </a:cubicBezTo>
                <a:cubicBezTo>
                  <a:pt x="649441" y="3369977"/>
                  <a:pt x="649441" y="3369977"/>
                  <a:pt x="649441" y="3369977"/>
                </a:cubicBezTo>
                <a:cubicBezTo>
                  <a:pt x="655674" y="3358314"/>
                  <a:pt x="655674" y="3358314"/>
                  <a:pt x="655674" y="3358314"/>
                </a:cubicBezTo>
                <a:cubicBezTo>
                  <a:pt x="664270" y="3351954"/>
                  <a:pt x="664270" y="3351954"/>
                  <a:pt x="664270" y="3351954"/>
                </a:cubicBezTo>
                <a:cubicBezTo>
                  <a:pt x="665203" y="3342647"/>
                  <a:pt x="665203" y="3342647"/>
                  <a:pt x="665203" y="3342647"/>
                </a:cubicBezTo>
                <a:cubicBezTo>
                  <a:pt x="663555" y="3344649"/>
                  <a:pt x="664270" y="3351954"/>
                  <a:pt x="652954" y="3349359"/>
                </a:cubicBezTo>
                <a:cubicBezTo>
                  <a:pt x="661192" y="3339347"/>
                  <a:pt x="661192" y="3339347"/>
                  <a:pt x="661192" y="3339347"/>
                </a:cubicBezTo>
                <a:cubicBezTo>
                  <a:pt x="665062" y="3322381"/>
                  <a:pt x="665062" y="3322381"/>
                  <a:pt x="665062" y="3322381"/>
                </a:cubicBezTo>
                <a:cubicBezTo>
                  <a:pt x="670363" y="3320027"/>
                  <a:pt x="670363" y="3320027"/>
                  <a:pt x="670363" y="3320027"/>
                </a:cubicBezTo>
                <a:cubicBezTo>
                  <a:pt x="664347" y="3315077"/>
                  <a:pt x="664347" y="3315077"/>
                  <a:pt x="664347" y="3315077"/>
                </a:cubicBezTo>
                <a:cubicBezTo>
                  <a:pt x="667642" y="3311071"/>
                  <a:pt x="667642" y="3311071"/>
                  <a:pt x="667642" y="3311071"/>
                </a:cubicBezTo>
                <a:cubicBezTo>
                  <a:pt x="671653" y="3314371"/>
                  <a:pt x="671653" y="3314371"/>
                  <a:pt x="671653" y="3314371"/>
                </a:cubicBezTo>
                <a:cubicBezTo>
                  <a:pt x="676596" y="3308363"/>
                  <a:pt x="676596" y="3308363"/>
                  <a:pt x="676596" y="3308363"/>
                </a:cubicBezTo>
                <a:cubicBezTo>
                  <a:pt x="682969" y="3316965"/>
                  <a:pt x="682969" y="3316965"/>
                  <a:pt x="682969" y="3316965"/>
                </a:cubicBezTo>
                <a:cubicBezTo>
                  <a:pt x="677311" y="3315669"/>
                  <a:pt x="677311" y="3315669"/>
                  <a:pt x="677311" y="3315669"/>
                </a:cubicBezTo>
                <a:cubicBezTo>
                  <a:pt x="670720" y="3323679"/>
                  <a:pt x="670720" y="3323679"/>
                  <a:pt x="670720" y="3323679"/>
                </a:cubicBezTo>
                <a:cubicBezTo>
                  <a:pt x="674731" y="3326979"/>
                  <a:pt x="674731" y="3326979"/>
                  <a:pt x="674731" y="3326979"/>
                </a:cubicBezTo>
                <a:cubicBezTo>
                  <a:pt x="681321" y="3318968"/>
                  <a:pt x="681321" y="3318968"/>
                  <a:pt x="681321" y="3318968"/>
                </a:cubicBezTo>
                <a:cubicBezTo>
                  <a:pt x="683684" y="3324271"/>
                  <a:pt x="683684" y="3324271"/>
                  <a:pt x="683684" y="3324271"/>
                </a:cubicBezTo>
                <a:cubicBezTo>
                  <a:pt x="676877" y="3348893"/>
                  <a:pt x="676877" y="3348893"/>
                  <a:pt x="676877" y="3348893"/>
                </a:cubicBezTo>
                <a:cubicBezTo>
                  <a:pt x="673223" y="3349246"/>
                  <a:pt x="673223" y="3349246"/>
                  <a:pt x="673223" y="3349246"/>
                </a:cubicBezTo>
                <a:cubicBezTo>
                  <a:pt x="673006" y="3365858"/>
                  <a:pt x="673006" y="3365858"/>
                  <a:pt x="673006" y="3365858"/>
                </a:cubicBezTo>
                <a:lnTo>
                  <a:pt x="668063" y="3371866"/>
                </a:lnTo>
                <a:cubicBezTo>
                  <a:pt x="661115" y="3376224"/>
                  <a:pt x="661115" y="3376224"/>
                  <a:pt x="661115" y="3376224"/>
                </a:cubicBezTo>
                <a:cubicBezTo>
                  <a:pt x="656529" y="3385884"/>
                  <a:pt x="656529" y="3385884"/>
                  <a:pt x="656529" y="3385884"/>
                </a:cubicBezTo>
                <a:cubicBezTo>
                  <a:pt x="660540" y="3389184"/>
                  <a:pt x="660540" y="3389184"/>
                  <a:pt x="660540" y="3389184"/>
                </a:cubicBezTo>
                <a:cubicBezTo>
                  <a:pt x="657244" y="3393189"/>
                  <a:pt x="657244" y="3393189"/>
                  <a:pt x="657244" y="3393189"/>
                </a:cubicBezTo>
                <a:cubicBezTo>
                  <a:pt x="655955" y="3398844"/>
                  <a:pt x="655955" y="3398844"/>
                  <a:pt x="655955" y="3398844"/>
                </a:cubicBezTo>
                <a:cubicBezTo>
                  <a:pt x="661255" y="3396489"/>
                  <a:pt x="661255" y="3396489"/>
                  <a:pt x="661255" y="3396489"/>
                </a:cubicBezTo>
                <a:cubicBezTo>
                  <a:pt x="658318" y="3404146"/>
                  <a:pt x="658318" y="3404146"/>
                  <a:pt x="658318" y="3404146"/>
                </a:cubicBezTo>
                <a:cubicBezTo>
                  <a:pt x="663043" y="3414751"/>
                  <a:pt x="663043" y="3414751"/>
                  <a:pt x="663043" y="3414751"/>
                </a:cubicBezTo>
                <a:cubicBezTo>
                  <a:pt x="656452" y="3422761"/>
                  <a:pt x="656452" y="3422761"/>
                  <a:pt x="656452" y="3422761"/>
                </a:cubicBezTo>
                <a:cubicBezTo>
                  <a:pt x="657167" y="3430066"/>
                  <a:pt x="657167" y="3430066"/>
                  <a:pt x="657167" y="3430066"/>
                </a:cubicBezTo>
                <a:cubicBezTo>
                  <a:pt x="651509" y="3428769"/>
                  <a:pt x="651509" y="3428769"/>
                  <a:pt x="651509" y="3428769"/>
                </a:cubicBezTo>
                <a:cubicBezTo>
                  <a:pt x="651867" y="3432421"/>
                  <a:pt x="651867" y="3432421"/>
                  <a:pt x="651867" y="3432421"/>
                </a:cubicBezTo>
                <a:cubicBezTo>
                  <a:pt x="643488" y="3422169"/>
                  <a:pt x="643488" y="3422169"/>
                  <a:pt x="643488" y="3422169"/>
                </a:cubicBezTo>
                <a:cubicBezTo>
                  <a:pt x="645493" y="3423819"/>
                  <a:pt x="646962" y="3419990"/>
                  <a:pt x="648359" y="3417782"/>
                </a:cubicBezTo>
                <a:lnTo>
                  <a:pt x="649159" y="3417320"/>
                </a:lnTo>
                <a:lnTo>
                  <a:pt x="652800" y="3423114"/>
                </a:lnTo>
                <a:cubicBezTo>
                  <a:pt x="651940" y="3419049"/>
                  <a:pt x="651180" y="3417163"/>
                  <a:pt x="650459" y="3416570"/>
                </a:cubicBezTo>
                <a:lnTo>
                  <a:pt x="649159" y="3417320"/>
                </a:lnTo>
                <a:lnTo>
                  <a:pt x="648431" y="3416162"/>
                </a:lnTo>
                <a:cubicBezTo>
                  <a:pt x="654665" y="3404498"/>
                  <a:pt x="654665" y="3404498"/>
                  <a:pt x="654665" y="3404498"/>
                </a:cubicBezTo>
                <a:cubicBezTo>
                  <a:pt x="644996" y="3399902"/>
                  <a:pt x="644996" y="3399902"/>
                  <a:pt x="644996" y="3399902"/>
                </a:cubicBezTo>
                <a:cubicBezTo>
                  <a:pt x="640053" y="3405910"/>
                  <a:pt x="640053" y="3405910"/>
                  <a:pt x="640053" y="3405910"/>
                </a:cubicBezTo>
                <a:cubicBezTo>
                  <a:pt x="644063" y="3409210"/>
                  <a:pt x="632747" y="3406615"/>
                  <a:pt x="642416" y="3411212"/>
                </a:cubicBezTo>
                <a:cubicBezTo>
                  <a:pt x="636758" y="3409915"/>
                  <a:pt x="636758" y="3409915"/>
                  <a:pt x="636758" y="3409915"/>
                </a:cubicBezTo>
                <a:cubicBezTo>
                  <a:pt x="636847" y="3410828"/>
                  <a:pt x="635360" y="3412124"/>
                  <a:pt x="633377" y="3413640"/>
                </a:cubicBezTo>
                <a:lnTo>
                  <a:pt x="628783" y="3417287"/>
                </a:lnTo>
                <a:lnTo>
                  <a:pt x="629386" y="3413845"/>
                </a:lnTo>
                <a:cubicBezTo>
                  <a:pt x="631235" y="3403535"/>
                  <a:pt x="633671" y="3390165"/>
                  <a:pt x="636835" y="3373037"/>
                </a:cubicBezTo>
                <a:cubicBezTo>
                  <a:pt x="641637" y="3346765"/>
                  <a:pt x="641637" y="3346765"/>
                  <a:pt x="641637" y="3346765"/>
                </a:cubicBezTo>
                <a:cubicBezTo>
                  <a:pt x="647295" y="3348063"/>
                  <a:pt x="647295" y="3348063"/>
                  <a:pt x="647295" y="3348063"/>
                </a:cubicBezTo>
                <a:cubicBezTo>
                  <a:pt x="642788" y="3320845"/>
                  <a:pt x="642788" y="3320845"/>
                  <a:pt x="642788" y="3320845"/>
                </a:cubicBezTo>
                <a:cubicBezTo>
                  <a:pt x="645725" y="3313188"/>
                  <a:pt x="645725" y="3313188"/>
                  <a:pt x="645725" y="3313188"/>
                </a:cubicBezTo>
                <a:cubicBezTo>
                  <a:pt x="647730" y="3314838"/>
                  <a:pt x="647730" y="3314838"/>
                  <a:pt x="647730" y="3314838"/>
                </a:cubicBezTo>
                <a:cubicBezTo>
                  <a:pt x="654538" y="3290215"/>
                  <a:pt x="654538" y="3290215"/>
                  <a:pt x="654538" y="3290215"/>
                </a:cubicBezTo>
                <a:cubicBezTo>
                  <a:pt x="654538" y="3290215"/>
                  <a:pt x="647590" y="3294573"/>
                  <a:pt x="654180" y="3286563"/>
                </a:cubicBezTo>
                <a:cubicBezTo>
                  <a:pt x="649525" y="3286090"/>
                  <a:pt x="648235" y="3291745"/>
                  <a:pt x="645593" y="3300065"/>
                </a:cubicBezTo>
                <a:lnTo>
                  <a:pt x="629639" y="3328240"/>
                </a:lnTo>
                <a:lnTo>
                  <a:pt x="627888" y="3328736"/>
                </a:lnTo>
                <a:cubicBezTo>
                  <a:pt x="625327" y="3330827"/>
                  <a:pt x="623948" y="3335569"/>
                  <a:pt x="631969" y="3342168"/>
                </a:cubicBezTo>
                <a:cubicBezTo>
                  <a:pt x="629963" y="3340518"/>
                  <a:pt x="629963" y="3340518"/>
                  <a:pt x="629963" y="3340518"/>
                </a:cubicBezTo>
                <a:cubicBezTo>
                  <a:pt x="628674" y="3346173"/>
                  <a:pt x="628674" y="3346173"/>
                  <a:pt x="628674" y="3346173"/>
                </a:cubicBezTo>
                <a:cubicBezTo>
                  <a:pt x="620793" y="3359838"/>
                  <a:pt x="620793" y="3359838"/>
                  <a:pt x="620793" y="3359838"/>
                </a:cubicBezTo>
                <a:cubicBezTo>
                  <a:pt x="621725" y="3350531"/>
                  <a:pt x="621725" y="3350531"/>
                  <a:pt x="621725" y="3350531"/>
                </a:cubicBezTo>
                <a:cubicBezTo>
                  <a:pt x="604533" y="3363251"/>
                  <a:pt x="604533" y="3363251"/>
                  <a:pt x="604533" y="3363251"/>
                </a:cubicBezTo>
                <a:cubicBezTo>
                  <a:pt x="604891" y="3366904"/>
                  <a:pt x="604891" y="3366904"/>
                  <a:pt x="604891" y="3366904"/>
                </a:cubicBezTo>
                <a:cubicBezTo>
                  <a:pt x="600880" y="3363605"/>
                  <a:pt x="600880" y="3363605"/>
                  <a:pt x="600880" y="3363605"/>
                </a:cubicBezTo>
                <a:cubicBezTo>
                  <a:pt x="599233" y="3365607"/>
                  <a:pt x="593575" y="3364310"/>
                  <a:pt x="595937" y="3369613"/>
                </a:cubicBezTo>
                <a:cubicBezTo>
                  <a:pt x="599948" y="3372912"/>
                  <a:pt x="599948" y="3372912"/>
                  <a:pt x="599948" y="3372912"/>
                </a:cubicBezTo>
                <a:cubicBezTo>
                  <a:pt x="599015" y="3382220"/>
                  <a:pt x="599015" y="3382220"/>
                  <a:pt x="599015" y="3382220"/>
                </a:cubicBezTo>
                <a:cubicBezTo>
                  <a:pt x="594647" y="3375267"/>
                  <a:pt x="594647" y="3375267"/>
                  <a:pt x="594647" y="3375267"/>
                </a:cubicBezTo>
                <a:cubicBezTo>
                  <a:pt x="586409" y="3385279"/>
                  <a:pt x="586409" y="3385279"/>
                  <a:pt x="586409" y="3385279"/>
                </a:cubicBezTo>
                <a:cubicBezTo>
                  <a:pt x="589129" y="3394235"/>
                  <a:pt x="589129" y="3394235"/>
                  <a:pt x="589129" y="3394235"/>
                </a:cubicBezTo>
                <a:cubicBezTo>
                  <a:pt x="587482" y="3396237"/>
                  <a:pt x="585834" y="3398240"/>
                  <a:pt x="584186" y="3400243"/>
                </a:cubicBezTo>
                <a:cubicBezTo>
                  <a:pt x="592782" y="3393882"/>
                  <a:pt x="592782" y="3393882"/>
                  <a:pt x="592782" y="3393882"/>
                </a:cubicBezTo>
                <a:cubicBezTo>
                  <a:pt x="594430" y="3391879"/>
                  <a:pt x="594430" y="3391879"/>
                  <a:pt x="594430" y="3391879"/>
                </a:cubicBezTo>
                <a:cubicBezTo>
                  <a:pt x="594787" y="3395532"/>
                  <a:pt x="594787" y="3395532"/>
                  <a:pt x="594787" y="3395532"/>
                </a:cubicBezTo>
                <a:cubicBezTo>
                  <a:pt x="600088" y="3393176"/>
                  <a:pt x="600088" y="3393176"/>
                  <a:pt x="600088" y="3393176"/>
                </a:cubicBezTo>
                <a:cubicBezTo>
                  <a:pt x="608109" y="3399776"/>
                  <a:pt x="608109" y="3399776"/>
                  <a:pt x="608109" y="3399776"/>
                </a:cubicBezTo>
                <a:cubicBezTo>
                  <a:pt x="601161" y="3404134"/>
                  <a:pt x="601161" y="3404134"/>
                  <a:pt x="601161" y="3404134"/>
                </a:cubicBezTo>
                <a:cubicBezTo>
                  <a:pt x="595145" y="3399184"/>
                  <a:pt x="595145" y="3399184"/>
                  <a:pt x="595145" y="3399184"/>
                </a:cubicBezTo>
                <a:cubicBezTo>
                  <a:pt x="590560" y="3408844"/>
                  <a:pt x="590560" y="3408844"/>
                  <a:pt x="590560" y="3408844"/>
                </a:cubicBezTo>
                <a:cubicBezTo>
                  <a:pt x="598581" y="3415444"/>
                  <a:pt x="598581" y="3415444"/>
                  <a:pt x="598581" y="3415444"/>
                </a:cubicBezTo>
                <a:cubicBezTo>
                  <a:pt x="593638" y="3421452"/>
                  <a:pt x="598006" y="3428404"/>
                  <a:pt x="587047" y="3429462"/>
                </a:cubicBezTo>
                <a:cubicBezTo>
                  <a:pt x="583751" y="3433467"/>
                  <a:pt x="590125" y="3442069"/>
                  <a:pt x="580456" y="3437472"/>
                </a:cubicBezTo>
                <a:cubicBezTo>
                  <a:pt x="577736" y="3428518"/>
                  <a:pt x="577736" y="3428518"/>
                  <a:pt x="577736" y="3428518"/>
                </a:cubicBezTo>
                <a:cubicBezTo>
                  <a:pt x="572435" y="3430873"/>
                  <a:pt x="572435" y="3430873"/>
                  <a:pt x="572435" y="3430873"/>
                </a:cubicBezTo>
                <a:cubicBezTo>
                  <a:pt x="565627" y="3455496"/>
                  <a:pt x="565627" y="3455496"/>
                  <a:pt x="565627" y="3455496"/>
                </a:cubicBezTo>
                <a:cubicBezTo>
                  <a:pt x="569638" y="3458796"/>
                  <a:pt x="569638" y="3458796"/>
                  <a:pt x="569638" y="3458796"/>
                </a:cubicBezTo>
                <a:cubicBezTo>
                  <a:pt x="558819" y="3480118"/>
                  <a:pt x="558819" y="3480118"/>
                  <a:pt x="558819" y="3480118"/>
                </a:cubicBezTo>
                <a:cubicBezTo>
                  <a:pt x="553659" y="3502738"/>
                  <a:pt x="553659" y="3502738"/>
                  <a:pt x="553659" y="3502738"/>
                </a:cubicBezTo>
                <a:cubicBezTo>
                  <a:pt x="545420" y="3512751"/>
                  <a:pt x="545420" y="3512751"/>
                  <a:pt x="545420" y="3512751"/>
                </a:cubicBezTo>
                <a:cubicBezTo>
                  <a:pt x="551436" y="3517701"/>
                  <a:pt x="551436" y="3517701"/>
                  <a:pt x="551436" y="3517701"/>
                </a:cubicBezTo>
                <a:cubicBezTo>
                  <a:pt x="544846" y="3525710"/>
                  <a:pt x="544846" y="3525710"/>
                  <a:pt x="544846" y="3525710"/>
                </a:cubicBezTo>
                <a:cubicBezTo>
                  <a:pt x="546851" y="3527360"/>
                  <a:pt x="548498" y="3525358"/>
                  <a:pt x="548857" y="3529010"/>
                </a:cubicBezTo>
                <a:cubicBezTo>
                  <a:pt x="543198" y="3527713"/>
                  <a:pt x="543198" y="3527713"/>
                  <a:pt x="543198" y="3527713"/>
                </a:cubicBezTo>
                <a:lnTo>
                  <a:pt x="542590" y="3529696"/>
                </a:lnTo>
                <a:lnTo>
                  <a:pt x="543415" y="3511101"/>
                </a:lnTo>
                <a:cubicBezTo>
                  <a:pt x="546711" y="3507095"/>
                  <a:pt x="551654" y="3501088"/>
                  <a:pt x="547643" y="3497788"/>
                </a:cubicBezTo>
                <a:cubicBezTo>
                  <a:pt x="545638" y="3496138"/>
                  <a:pt x="545638" y="3496138"/>
                  <a:pt x="545638" y="3496138"/>
                </a:cubicBezTo>
                <a:cubicBezTo>
                  <a:pt x="537042" y="3502498"/>
                  <a:pt x="537042" y="3502498"/>
                  <a:pt x="537042" y="3502498"/>
                </a:cubicBezTo>
                <a:cubicBezTo>
                  <a:pt x="532456" y="3512159"/>
                  <a:pt x="532456" y="3512159"/>
                  <a:pt x="532456" y="3512159"/>
                </a:cubicBezTo>
                <a:cubicBezTo>
                  <a:pt x="536825" y="3519110"/>
                  <a:pt x="536825" y="3519110"/>
                  <a:pt x="536825" y="3519110"/>
                </a:cubicBezTo>
                <a:cubicBezTo>
                  <a:pt x="530234" y="3527121"/>
                  <a:pt x="530234" y="3527121"/>
                  <a:pt x="530234" y="3527121"/>
                </a:cubicBezTo>
                <a:cubicBezTo>
                  <a:pt x="528586" y="3529124"/>
                  <a:pt x="536825" y="3519110"/>
                  <a:pt x="528944" y="3532776"/>
                </a:cubicBezTo>
                <a:cubicBezTo>
                  <a:pt x="528804" y="3512511"/>
                  <a:pt x="528804" y="3512511"/>
                  <a:pt x="528804" y="3512511"/>
                </a:cubicBezTo>
                <a:cubicBezTo>
                  <a:pt x="526601" y="3518254"/>
                  <a:pt x="524948" y="3522561"/>
                  <a:pt x="523708" y="3525793"/>
                </a:cubicBezTo>
                <a:lnTo>
                  <a:pt x="522804" y="3528150"/>
                </a:lnTo>
                <a:lnTo>
                  <a:pt x="522966" y="3526998"/>
                </a:lnTo>
                <a:cubicBezTo>
                  <a:pt x="522944" y="3526658"/>
                  <a:pt x="522707" y="3527329"/>
                  <a:pt x="522311" y="3528577"/>
                </a:cubicBezTo>
                <a:lnTo>
                  <a:pt x="520105" y="3534839"/>
                </a:lnTo>
                <a:lnTo>
                  <a:pt x="520250" y="3534019"/>
                </a:lnTo>
                <a:cubicBezTo>
                  <a:pt x="521473" y="3530617"/>
                  <a:pt x="523985" y="3524499"/>
                  <a:pt x="513400" y="3543494"/>
                </a:cubicBezTo>
                <a:cubicBezTo>
                  <a:pt x="514994" y="3545645"/>
                  <a:pt x="516824" y="3543164"/>
                  <a:pt x="518456" y="3539521"/>
                </a:cubicBezTo>
                <a:lnTo>
                  <a:pt x="520105" y="3534839"/>
                </a:lnTo>
                <a:lnTo>
                  <a:pt x="519991" y="3535484"/>
                </a:lnTo>
                <a:cubicBezTo>
                  <a:pt x="519991" y="3535484"/>
                  <a:pt x="519991" y="3535484"/>
                  <a:pt x="521092" y="3532613"/>
                </a:cubicBezTo>
                <a:lnTo>
                  <a:pt x="522804" y="3528150"/>
                </a:lnTo>
                <a:lnTo>
                  <a:pt x="522336" y="3531484"/>
                </a:lnTo>
                <a:cubicBezTo>
                  <a:pt x="521414" y="3537075"/>
                  <a:pt x="519416" y="3548444"/>
                  <a:pt x="515903" y="3569061"/>
                </a:cubicBezTo>
                <a:cubicBezTo>
                  <a:pt x="514255" y="3571065"/>
                  <a:pt x="514255" y="3571065"/>
                  <a:pt x="514255" y="3571065"/>
                </a:cubicBezTo>
                <a:cubicBezTo>
                  <a:pt x="513323" y="3580371"/>
                  <a:pt x="513323" y="3580371"/>
                  <a:pt x="513323" y="3580371"/>
                </a:cubicBezTo>
                <a:cubicBezTo>
                  <a:pt x="525929" y="3577311"/>
                  <a:pt x="525929" y="3577311"/>
                  <a:pt x="525929" y="3577311"/>
                </a:cubicBezTo>
                <a:cubicBezTo>
                  <a:pt x="532878" y="3572953"/>
                  <a:pt x="517551" y="3567058"/>
                  <a:pt x="534167" y="3567298"/>
                </a:cubicBezTo>
                <a:cubicBezTo>
                  <a:pt x="533810" y="3563645"/>
                  <a:pt x="533810" y="3563645"/>
                  <a:pt x="533810" y="3563645"/>
                </a:cubicBezTo>
                <a:cubicBezTo>
                  <a:pt x="537463" y="3563293"/>
                  <a:pt x="537463" y="3563293"/>
                  <a:pt x="537463" y="3563293"/>
                </a:cubicBezTo>
                <a:cubicBezTo>
                  <a:pt x="538178" y="3570598"/>
                  <a:pt x="538178" y="3570598"/>
                  <a:pt x="538178" y="3570598"/>
                </a:cubicBezTo>
                <a:cubicBezTo>
                  <a:pt x="540183" y="3572248"/>
                  <a:pt x="540183" y="3572248"/>
                  <a:pt x="540183" y="3572248"/>
                </a:cubicBezTo>
                <a:cubicBezTo>
                  <a:pt x="542904" y="3581202"/>
                  <a:pt x="542904" y="3581202"/>
                  <a:pt x="542904" y="3581202"/>
                </a:cubicBezTo>
                <a:cubicBezTo>
                  <a:pt x="537604" y="3583557"/>
                  <a:pt x="537604" y="3583557"/>
                  <a:pt x="537604" y="3583557"/>
                </a:cubicBezTo>
                <a:cubicBezTo>
                  <a:pt x="535598" y="3581907"/>
                  <a:pt x="551858" y="3578494"/>
                  <a:pt x="533235" y="3576606"/>
                </a:cubicBezTo>
                <a:cubicBezTo>
                  <a:pt x="533950" y="3583910"/>
                  <a:pt x="533950" y="3583910"/>
                  <a:pt x="533950" y="3583910"/>
                </a:cubicBezTo>
                <a:cubicBezTo>
                  <a:pt x="529940" y="3580611"/>
                  <a:pt x="529940" y="3580611"/>
                  <a:pt x="529940" y="3580611"/>
                </a:cubicBezTo>
                <a:cubicBezTo>
                  <a:pt x="521344" y="3586971"/>
                  <a:pt x="521344" y="3586971"/>
                  <a:pt x="521344" y="3586971"/>
                </a:cubicBezTo>
                <a:cubicBezTo>
                  <a:pt x="518406" y="3594629"/>
                  <a:pt x="518406" y="3594629"/>
                  <a:pt x="518406" y="3594629"/>
                </a:cubicBezTo>
                <a:cubicBezTo>
                  <a:pt x="512748" y="3593331"/>
                  <a:pt x="512748" y="3593331"/>
                  <a:pt x="512748" y="3593331"/>
                </a:cubicBezTo>
                <a:cubicBezTo>
                  <a:pt x="510526" y="3608293"/>
                  <a:pt x="510526" y="3608293"/>
                  <a:pt x="510526" y="3608293"/>
                </a:cubicBezTo>
                <a:cubicBezTo>
                  <a:pt x="518188" y="3611241"/>
                  <a:pt x="518188" y="3611241"/>
                  <a:pt x="518188" y="3611241"/>
                </a:cubicBezTo>
                <a:cubicBezTo>
                  <a:pt x="518904" y="3618546"/>
                  <a:pt x="518904" y="3618546"/>
                  <a:pt x="518904" y="3618546"/>
                </a:cubicBezTo>
                <a:cubicBezTo>
                  <a:pt x="511955" y="3622904"/>
                  <a:pt x="511955" y="3622904"/>
                  <a:pt x="511955" y="3622904"/>
                </a:cubicBezTo>
                <a:cubicBezTo>
                  <a:pt x="514676" y="3631858"/>
                  <a:pt x="514676" y="3631858"/>
                  <a:pt x="514676" y="3631858"/>
                </a:cubicBezTo>
                <a:cubicBezTo>
                  <a:pt x="511381" y="3635863"/>
                  <a:pt x="511381" y="3635863"/>
                  <a:pt x="511381" y="3635863"/>
                </a:cubicBezTo>
                <a:cubicBezTo>
                  <a:pt x="501355" y="3627613"/>
                  <a:pt x="501355" y="3627613"/>
                  <a:pt x="501355" y="3627613"/>
                </a:cubicBezTo>
                <a:cubicBezTo>
                  <a:pt x="504292" y="3619957"/>
                  <a:pt x="504292" y="3619957"/>
                  <a:pt x="504292" y="3619957"/>
                </a:cubicBezTo>
                <a:cubicBezTo>
                  <a:pt x="500639" y="3620309"/>
                  <a:pt x="500639" y="3620309"/>
                  <a:pt x="500639" y="3620309"/>
                </a:cubicBezTo>
                <a:cubicBezTo>
                  <a:pt x="499924" y="3613005"/>
                  <a:pt x="499924" y="3613005"/>
                  <a:pt x="499924" y="3613005"/>
                </a:cubicBezTo>
                <a:cubicBezTo>
                  <a:pt x="492261" y="3610057"/>
                  <a:pt x="492261" y="3610057"/>
                  <a:pt x="492261" y="3610057"/>
                </a:cubicBezTo>
                <a:cubicBezTo>
                  <a:pt x="500499" y="3600044"/>
                  <a:pt x="500499" y="3600044"/>
                  <a:pt x="500499" y="3600044"/>
                </a:cubicBezTo>
                <a:cubicBezTo>
                  <a:pt x="502146" y="3598042"/>
                  <a:pt x="500141" y="3596393"/>
                  <a:pt x="493193" y="3600750"/>
                </a:cubicBezTo>
                <a:cubicBezTo>
                  <a:pt x="506732" y="3588382"/>
                  <a:pt x="506732" y="3588382"/>
                  <a:pt x="506732" y="3588382"/>
                </a:cubicBezTo>
                <a:cubicBezTo>
                  <a:pt x="499427" y="3589087"/>
                  <a:pt x="499427" y="3589087"/>
                  <a:pt x="499427" y="3589087"/>
                </a:cubicBezTo>
                <a:cubicBezTo>
                  <a:pt x="506732" y="3588382"/>
                  <a:pt x="495991" y="3572828"/>
                  <a:pt x="509670" y="3580724"/>
                </a:cubicBezTo>
                <a:cubicBezTo>
                  <a:pt x="508814" y="3553154"/>
                  <a:pt x="508814" y="3553154"/>
                  <a:pt x="508814" y="3553154"/>
                </a:cubicBezTo>
                <a:cubicBezTo>
                  <a:pt x="503514" y="3555509"/>
                  <a:pt x="503514" y="3555509"/>
                  <a:pt x="503514" y="3555509"/>
                </a:cubicBezTo>
                <a:cubicBezTo>
                  <a:pt x="494343" y="3574830"/>
                  <a:pt x="494343" y="3574830"/>
                  <a:pt x="494343" y="3574830"/>
                </a:cubicBezTo>
                <a:cubicBezTo>
                  <a:pt x="482094" y="3581544"/>
                  <a:pt x="482094" y="3581544"/>
                  <a:pt x="482094" y="3581544"/>
                </a:cubicBezTo>
                <a:cubicBezTo>
                  <a:pt x="474571" y="3598861"/>
                  <a:pt x="474571" y="3598861"/>
                  <a:pt x="474571" y="3598861"/>
                </a:cubicBezTo>
                <a:cubicBezTo>
                  <a:pt x="417618" y="3676255"/>
                  <a:pt x="417618" y="3676255"/>
                  <a:pt x="417618" y="3676255"/>
                </a:cubicBezTo>
                <a:cubicBezTo>
                  <a:pt x="409379" y="3686268"/>
                  <a:pt x="409379" y="3686268"/>
                  <a:pt x="409379" y="3686268"/>
                </a:cubicBezTo>
                <a:cubicBezTo>
                  <a:pt x="405726" y="3686621"/>
                  <a:pt x="405726" y="3686621"/>
                  <a:pt x="405726" y="3686621"/>
                </a:cubicBezTo>
                <a:cubicBezTo>
                  <a:pt x="414898" y="3667300"/>
                  <a:pt x="414898" y="3667300"/>
                  <a:pt x="414898" y="3667300"/>
                </a:cubicBezTo>
                <a:cubicBezTo>
                  <a:pt x="348275" y="3740098"/>
                  <a:pt x="348275" y="3740098"/>
                  <a:pt x="348275" y="3740098"/>
                </a:cubicBezTo>
                <a:cubicBezTo>
                  <a:pt x="320980" y="3781446"/>
                  <a:pt x="320980" y="3781446"/>
                  <a:pt x="320980" y="3781446"/>
                </a:cubicBezTo>
                <a:cubicBezTo>
                  <a:pt x="320623" y="3777794"/>
                  <a:pt x="320623" y="3777794"/>
                  <a:pt x="320623" y="3777794"/>
                </a:cubicBezTo>
                <a:cubicBezTo>
                  <a:pt x="314965" y="3776497"/>
                  <a:pt x="314965" y="3776497"/>
                  <a:pt x="314965" y="3776497"/>
                </a:cubicBezTo>
                <a:cubicBezTo>
                  <a:pt x="337674" y="3744808"/>
                  <a:pt x="337674" y="3744808"/>
                  <a:pt x="337674" y="3744808"/>
                </a:cubicBezTo>
                <a:cubicBezTo>
                  <a:pt x="328005" y="3740212"/>
                  <a:pt x="328005" y="3740212"/>
                  <a:pt x="328005" y="3740212"/>
                </a:cubicBezTo>
                <a:cubicBezTo>
                  <a:pt x="321990" y="3735263"/>
                  <a:pt x="321990" y="3735263"/>
                  <a:pt x="321990" y="3735263"/>
                </a:cubicBezTo>
                <a:cubicBezTo>
                  <a:pt x="323638" y="3733259"/>
                  <a:pt x="323638" y="3733259"/>
                  <a:pt x="323638" y="3733259"/>
                </a:cubicBezTo>
                <a:cubicBezTo>
                  <a:pt x="323280" y="3729607"/>
                  <a:pt x="323280" y="3729607"/>
                  <a:pt x="323280" y="3729607"/>
                </a:cubicBezTo>
                <a:cubicBezTo>
                  <a:pt x="317979" y="3731963"/>
                  <a:pt x="317979" y="3731963"/>
                  <a:pt x="317979" y="3731963"/>
                </a:cubicBezTo>
                <a:cubicBezTo>
                  <a:pt x="322565" y="3722302"/>
                  <a:pt x="322565" y="3722302"/>
                  <a:pt x="322565" y="3722302"/>
                </a:cubicBezTo>
                <a:cubicBezTo>
                  <a:pt x="329870" y="3721597"/>
                  <a:pt x="329870" y="3721597"/>
                  <a:pt x="329870" y="3721597"/>
                </a:cubicBezTo>
                <a:cubicBezTo>
                  <a:pt x="329156" y="3714292"/>
                  <a:pt x="329156" y="3714292"/>
                  <a:pt x="329156" y="3714292"/>
                </a:cubicBezTo>
                <a:cubicBezTo>
                  <a:pt x="337394" y="3704279"/>
                  <a:pt x="337394" y="3704279"/>
                  <a:pt x="337394" y="3704279"/>
                </a:cubicBezTo>
                <a:cubicBezTo>
                  <a:pt x="338326" y="3694971"/>
                  <a:pt x="338326" y="3694971"/>
                  <a:pt x="338326" y="3694971"/>
                </a:cubicBezTo>
                <a:cubicBezTo>
                  <a:pt x="338684" y="3698624"/>
                  <a:pt x="338684" y="3698624"/>
                  <a:pt x="338684" y="3698624"/>
                </a:cubicBezTo>
                <a:cubicBezTo>
                  <a:pt x="348212" y="3682957"/>
                  <a:pt x="348212" y="3682957"/>
                  <a:pt x="348212" y="3682957"/>
                </a:cubicBezTo>
                <a:cubicBezTo>
                  <a:pt x="349145" y="3673649"/>
                  <a:pt x="324927" y="3727605"/>
                  <a:pt x="353731" y="3663988"/>
                </a:cubicBezTo>
                <a:cubicBezTo>
                  <a:pt x="359031" y="3661633"/>
                  <a:pt x="359031" y="3661633"/>
                  <a:pt x="359031" y="3661633"/>
                </a:cubicBezTo>
                <a:cubicBezTo>
                  <a:pt x="360679" y="3659630"/>
                  <a:pt x="348072" y="3662692"/>
                  <a:pt x="360321" y="3655979"/>
                </a:cubicBezTo>
                <a:cubicBezTo>
                  <a:pt x="356310" y="3652679"/>
                  <a:pt x="356310" y="3652679"/>
                  <a:pt x="356310" y="3652679"/>
                </a:cubicBezTo>
                <a:cubicBezTo>
                  <a:pt x="359248" y="3645021"/>
                  <a:pt x="359248" y="3645021"/>
                  <a:pt x="359248" y="3645021"/>
                </a:cubicBezTo>
                <a:cubicBezTo>
                  <a:pt x="373362" y="3619693"/>
                  <a:pt x="373362" y="3619693"/>
                  <a:pt x="373362" y="3619693"/>
                </a:cubicBezTo>
                <a:cubicBezTo>
                  <a:pt x="375943" y="3608383"/>
                  <a:pt x="375943" y="3608383"/>
                  <a:pt x="375943" y="3608383"/>
                </a:cubicBezTo>
                <a:cubicBezTo>
                  <a:pt x="381243" y="3606028"/>
                  <a:pt x="381243" y="3606028"/>
                  <a:pt x="381243" y="3606028"/>
                </a:cubicBezTo>
                <a:cubicBezTo>
                  <a:pt x="387834" y="3598018"/>
                  <a:pt x="387834" y="3598018"/>
                  <a:pt x="387834" y="3598018"/>
                </a:cubicBezTo>
                <a:cubicBezTo>
                  <a:pt x="391844" y="3601318"/>
                  <a:pt x="390771" y="3590360"/>
                  <a:pt x="395140" y="3597312"/>
                </a:cubicBezTo>
                <a:cubicBezTo>
                  <a:pt x="392062" y="3584705"/>
                  <a:pt x="392062" y="3584705"/>
                  <a:pt x="392062" y="3584705"/>
                </a:cubicBezTo>
                <a:cubicBezTo>
                  <a:pt x="392636" y="3571746"/>
                  <a:pt x="392636" y="3571746"/>
                  <a:pt x="392636" y="3571746"/>
                </a:cubicBezTo>
                <a:cubicBezTo>
                  <a:pt x="394641" y="3573395"/>
                  <a:pt x="394641" y="3573395"/>
                  <a:pt x="394641" y="3573395"/>
                </a:cubicBezTo>
                <a:cubicBezTo>
                  <a:pt x="400160" y="3554427"/>
                  <a:pt x="400160" y="3554427"/>
                  <a:pt x="400160" y="3554427"/>
                </a:cubicBezTo>
                <a:cubicBezTo>
                  <a:pt x="399802" y="3550775"/>
                  <a:pt x="399802" y="3550775"/>
                  <a:pt x="399802" y="3550775"/>
                </a:cubicBezTo>
                <a:cubicBezTo>
                  <a:pt x="390848" y="3553483"/>
                  <a:pt x="390848" y="3553483"/>
                  <a:pt x="390848" y="3553483"/>
                </a:cubicBezTo>
                <a:cubicBezTo>
                  <a:pt x="364626" y="3605789"/>
                  <a:pt x="364626" y="3605789"/>
                  <a:pt x="364626" y="3605789"/>
                </a:cubicBezTo>
                <a:cubicBezTo>
                  <a:pt x="355455" y="3625109"/>
                  <a:pt x="355455" y="3625109"/>
                  <a:pt x="355455" y="3625109"/>
                </a:cubicBezTo>
                <a:cubicBezTo>
                  <a:pt x="330382" y="3651495"/>
                  <a:pt x="330382" y="3651495"/>
                  <a:pt x="330382" y="3651495"/>
                </a:cubicBezTo>
                <a:cubicBezTo>
                  <a:pt x="329092" y="3657150"/>
                  <a:pt x="329092" y="3657150"/>
                  <a:pt x="329092" y="3657150"/>
                </a:cubicBezTo>
                <a:cubicBezTo>
                  <a:pt x="320497" y="3663510"/>
                  <a:pt x="320497" y="3663510"/>
                  <a:pt x="320497" y="3663510"/>
                </a:cubicBezTo>
                <a:cubicBezTo>
                  <a:pt x="314481" y="3658560"/>
                  <a:pt x="314481" y="3658560"/>
                  <a:pt x="314481" y="3658560"/>
                </a:cubicBezTo>
                <a:cubicBezTo>
                  <a:pt x="317061" y="3647251"/>
                  <a:pt x="317061" y="3647251"/>
                  <a:pt x="317061" y="3647251"/>
                </a:cubicBezTo>
                <a:cubicBezTo>
                  <a:pt x="328595" y="3633232"/>
                  <a:pt x="328595" y="3633232"/>
                  <a:pt x="328595" y="3633232"/>
                </a:cubicBezTo>
                <a:cubicBezTo>
                  <a:pt x="332247" y="3632881"/>
                  <a:pt x="332247" y="3632881"/>
                  <a:pt x="332247" y="3632881"/>
                </a:cubicBezTo>
                <a:cubicBezTo>
                  <a:pt x="342709" y="3607904"/>
                  <a:pt x="342709" y="3607904"/>
                  <a:pt x="342709" y="3607904"/>
                </a:cubicBezTo>
                <a:cubicBezTo>
                  <a:pt x="354600" y="3597539"/>
                  <a:pt x="354600" y="3597539"/>
                  <a:pt x="354600" y="3597539"/>
                </a:cubicBezTo>
                <a:cubicBezTo>
                  <a:pt x="365776" y="3579869"/>
                  <a:pt x="365776" y="3579869"/>
                  <a:pt x="365776" y="3579869"/>
                </a:cubicBezTo>
                <a:cubicBezTo>
                  <a:pt x="364128" y="3581871"/>
                  <a:pt x="364128" y="3581871"/>
                  <a:pt x="364128" y="3581871"/>
                </a:cubicBezTo>
                <a:cubicBezTo>
                  <a:pt x="361050" y="3569264"/>
                  <a:pt x="361050" y="3569264"/>
                  <a:pt x="361050" y="3569264"/>
                </a:cubicBezTo>
                <a:cubicBezTo>
                  <a:pt x="366708" y="3570561"/>
                  <a:pt x="366708" y="3570561"/>
                  <a:pt x="366708" y="3570561"/>
                </a:cubicBezTo>
                <a:cubicBezTo>
                  <a:pt x="369646" y="3562904"/>
                  <a:pt x="369646" y="3562904"/>
                  <a:pt x="369646" y="3562904"/>
                </a:cubicBezTo>
                <a:cubicBezTo>
                  <a:pt x="365993" y="3563256"/>
                  <a:pt x="373299" y="3562551"/>
                  <a:pt x="367283" y="3557602"/>
                </a:cubicBezTo>
                <a:cubicBezTo>
                  <a:pt x="344931" y="3592942"/>
                  <a:pt x="344931" y="3592942"/>
                  <a:pt x="344931" y="3592942"/>
                </a:cubicBezTo>
                <a:cubicBezTo>
                  <a:pt x="344573" y="3589290"/>
                  <a:pt x="344573" y="3589290"/>
                  <a:pt x="344573" y="3589290"/>
                </a:cubicBezTo>
                <a:cubicBezTo>
                  <a:pt x="340921" y="3589642"/>
                  <a:pt x="340921" y="3589642"/>
                  <a:pt x="340921" y="3589642"/>
                </a:cubicBezTo>
                <a:cubicBezTo>
                  <a:pt x="347869" y="3585284"/>
                  <a:pt x="347869" y="3585284"/>
                  <a:pt x="347869" y="3585284"/>
                </a:cubicBezTo>
                <a:cubicBezTo>
                  <a:pt x="345148" y="3576330"/>
                  <a:pt x="345148" y="3576330"/>
                  <a:pt x="345148" y="3576330"/>
                </a:cubicBezTo>
                <a:cubicBezTo>
                  <a:pt x="330179" y="3574089"/>
                  <a:pt x="330179" y="3574089"/>
                  <a:pt x="330179" y="3574089"/>
                </a:cubicBezTo>
                <a:cubicBezTo>
                  <a:pt x="320651" y="3589756"/>
                  <a:pt x="320651" y="3589756"/>
                  <a:pt x="320651" y="3589756"/>
                </a:cubicBezTo>
                <a:cubicBezTo>
                  <a:pt x="323013" y="3595059"/>
                  <a:pt x="323013" y="3595059"/>
                  <a:pt x="323013" y="3595059"/>
                </a:cubicBezTo>
                <a:cubicBezTo>
                  <a:pt x="314775" y="3605071"/>
                  <a:pt x="314775" y="3605071"/>
                  <a:pt x="314775" y="3605071"/>
                </a:cubicBezTo>
                <a:lnTo>
                  <a:pt x="312770" y="3603421"/>
                </a:lnTo>
                <a:cubicBezTo>
                  <a:pt x="306179" y="3611432"/>
                  <a:pt x="306179" y="3611432"/>
                  <a:pt x="306179" y="3611432"/>
                </a:cubicBezTo>
                <a:cubicBezTo>
                  <a:pt x="304174" y="3609782"/>
                  <a:pt x="304174" y="3609782"/>
                  <a:pt x="304174" y="3609782"/>
                </a:cubicBezTo>
                <a:cubicBezTo>
                  <a:pt x="308437" y="3601535"/>
                  <a:pt x="311634" y="3595351"/>
                  <a:pt x="314031" y="3590713"/>
                </a:cubicBezTo>
                <a:lnTo>
                  <a:pt x="318856" y="3581380"/>
                </a:lnTo>
                <a:lnTo>
                  <a:pt x="318801" y="3581613"/>
                </a:lnTo>
                <a:lnTo>
                  <a:pt x="318037" y="3584248"/>
                </a:lnTo>
                <a:cubicBezTo>
                  <a:pt x="317795" y="3585308"/>
                  <a:pt x="317858" y="3585360"/>
                  <a:pt x="318465" y="3583025"/>
                </a:cubicBezTo>
                <a:lnTo>
                  <a:pt x="318801" y="3581613"/>
                </a:lnTo>
                <a:lnTo>
                  <a:pt x="318884" y="3581327"/>
                </a:lnTo>
                <a:lnTo>
                  <a:pt x="319094" y="3580920"/>
                </a:lnTo>
                <a:cubicBezTo>
                  <a:pt x="321225" y="3576797"/>
                  <a:pt x="321225" y="3576797"/>
                  <a:pt x="321225" y="3576797"/>
                </a:cubicBezTo>
                <a:cubicBezTo>
                  <a:pt x="320724" y="3576384"/>
                  <a:pt x="320048" y="3577717"/>
                  <a:pt x="319436" y="3579418"/>
                </a:cubicBezTo>
                <a:lnTo>
                  <a:pt x="318884" y="3581327"/>
                </a:lnTo>
                <a:lnTo>
                  <a:pt x="318856" y="3581380"/>
                </a:lnTo>
                <a:lnTo>
                  <a:pt x="322158" y="3567489"/>
                </a:lnTo>
                <a:cubicBezTo>
                  <a:pt x="330396" y="3557476"/>
                  <a:pt x="330396" y="3557476"/>
                  <a:pt x="330396" y="3557476"/>
                </a:cubicBezTo>
                <a:cubicBezTo>
                  <a:pt x="338060" y="3560423"/>
                  <a:pt x="338060" y="3560423"/>
                  <a:pt x="338060" y="3560423"/>
                </a:cubicBezTo>
                <a:cubicBezTo>
                  <a:pt x="343220" y="3537803"/>
                  <a:pt x="343220" y="3537803"/>
                  <a:pt x="343220" y="3537803"/>
                </a:cubicBezTo>
                <a:cubicBezTo>
                  <a:pt x="353106" y="3525787"/>
                  <a:pt x="353106" y="3525787"/>
                  <a:pt x="353106" y="3525787"/>
                </a:cubicBezTo>
                <a:cubicBezTo>
                  <a:pt x="355686" y="3514477"/>
                  <a:pt x="356976" y="3508823"/>
                  <a:pt x="357621" y="3505995"/>
                </a:cubicBezTo>
                <a:lnTo>
                  <a:pt x="358266" y="3503168"/>
                </a:lnTo>
                <a:lnTo>
                  <a:pt x="358534" y="3505908"/>
                </a:lnTo>
                <a:cubicBezTo>
                  <a:pt x="358624" y="3506821"/>
                  <a:pt x="358624" y="3506821"/>
                  <a:pt x="358624" y="3506821"/>
                </a:cubicBezTo>
                <a:cubicBezTo>
                  <a:pt x="373593" y="3509062"/>
                  <a:pt x="373593" y="3509062"/>
                  <a:pt x="373593" y="3509062"/>
                </a:cubicBezTo>
                <a:cubicBezTo>
                  <a:pt x="365355" y="3519075"/>
                  <a:pt x="365355" y="3519075"/>
                  <a:pt x="365355" y="3519075"/>
                </a:cubicBezTo>
                <a:cubicBezTo>
                  <a:pt x="374309" y="3516367"/>
                  <a:pt x="374309" y="3516367"/>
                  <a:pt x="374309" y="3516367"/>
                </a:cubicBezTo>
                <a:cubicBezTo>
                  <a:pt x="383836" y="3500700"/>
                  <a:pt x="383836" y="3500700"/>
                  <a:pt x="383836" y="3500700"/>
                </a:cubicBezTo>
                <a:cubicBezTo>
                  <a:pt x="396801" y="3501291"/>
                  <a:pt x="396801" y="3501291"/>
                  <a:pt x="396801" y="3501291"/>
                </a:cubicBezTo>
                <a:cubicBezTo>
                  <a:pt x="390070" y="3489036"/>
                  <a:pt x="390070" y="3489036"/>
                  <a:pt x="390070" y="3489036"/>
                </a:cubicBezTo>
                <a:cubicBezTo>
                  <a:pt x="404184" y="3463708"/>
                  <a:pt x="404184" y="3463708"/>
                  <a:pt x="404184" y="3463708"/>
                </a:cubicBezTo>
                <a:cubicBezTo>
                  <a:pt x="405831" y="3461706"/>
                  <a:pt x="407479" y="3459703"/>
                  <a:pt x="407122" y="3456051"/>
                </a:cubicBezTo>
                <a:cubicBezTo>
                  <a:pt x="416650" y="3440383"/>
                  <a:pt x="416650" y="3440383"/>
                  <a:pt x="416650" y="3440383"/>
                </a:cubicBezTo>
                <a:cubicBezTo>
                  <a:pt x="424888" y="3430370"/>
                  <a:pt x="424888" y="3430370"/>
                  <a:pt x="424888" y="3430370"/>
                </a:cubicBezTo>
                <a:cubicBezTo>
                  <a:pt x="424888" y="3430370"/>
                  <a:pt x="424173" y="3423066"/>
                  <a:pt x="428899" y="3433670"/>
                </a:cubicBezTo>
                <a:cubicBezTo>
                  <a:pt x="434059" y="3411050"/>
                  <a:pt x="434059" y="3411050"/>
                  <a:pt x="434059" y="3411050"/>
                </a:cubicBezTo>
                <a:cubicBezTo>
                  <a:pt x="441365" y="3410344"/>
                  <a:pt x="441365" y="3410344"/>
                  <a:pt x="441365" y="3410344"/>
                </a:cubicBezTo>
                <a:cubicBezTo>
                  <a:pt x="438286" y="3397738"/>
                  <a:pt x="438286" y="3397738"/>
                  <a:pt x="438286" y="3397738"/>
                </a:cubicBezTo>
                <a:cubicBezTo>
                  <a:pt x="441940" y="3397385"/>
                  <a:pt x="441940" y="3397385"/>
                  <a:pt x="441940" y="3397385"/>
                </a:cubicBezTo>
                <a:cubicBezTo>
                  <a:pt x="433561" y="3387133"/>
                  <a:pt x="447956" y="3402334"/>
                  <a:pt x="448173" y="3385722"/>
                </a:cubicBezTo>
                <a:cubicBezTo>
                  <a:pt x="441224" y="3390080"/>
                  <a:pt x="441224" y="3390080"/>
                  <a:pt x="441224" y="3390080"/>
                </a:cubicBezTo>
                <a:cubicBezTo>
                  <a:pt x="432271" y="3392788"/>
                  <a:pt x="432271" y="3392788"/>
                  <a:pt x="432271" y="3392788"/>
                </a:cubicBezTo>
                <a:cubicBezTo>
                  <a:pt x="433203" y="3383481"/>
                  <a:pt x="433203" y="3383481"/>
                  <a:pt x="433203" y="3383481"/>
                </a:cubicBezTo>
                <a:cubicBezTo>
                  <a:pt x="421312" y="3393846"/>
                  <a:pt x="421312" y="3393846"/>
                  <a:pt x="421312" y="3393846"/>
                </a:cubicBezTo>
                <a:cubicBezTo>
                  <a:pt x="414722" y="3401856"/>
                  <a:pt x="414722" y="3401856"/>
                  <a:pt x="414722" y="3401856"/>
                </a:cubicBezTo>
                <a:cubicBezTo>
                  <a:pt x="414147" y="3414816"/>
                  <a:pt x="414147" y="3414816"/>
                  <a:pt x="414147" y="3414816"/>
                </a:cubicBezTo>
                <a:cubicBezTo>
                  <a:pt x="398743" y="3445799"/>
                  <a:pt x="398743" y="3445799"/>
                  <a:pt x="398743" y="3445799"/>
                </a:cubicBezTo>
                <a:cubicBezTo>
                  <a:pt x="397095" y="3447801"/>
                  <a:pt x="397095" y="3447801"/>
                  <a:pt x="397095" y="3447801"/>
                </a:cubicBezTo>
                <a:cubicBezTo>
                  <a:pt x="407199" y="3419173"/>
                  <a:pt x="407199" y="3419173"/>
                  <a:pt x="407199" y="3419173"/>
                </a:cubicBezTo>
                <a:cubicBezTo>
                  <a:pt x="406841" y="3415521"/>
                  <a:pt x="404261" y="3426831"/>
                  <a:pt x="404836" y="3413871"/>
                </a:cubicBezTo>
                <a:cubicBezTo>
                  <a:pt x="401183" y="3414224"/>
                  <a:pt x="401183" y="3414224"/>
                  <a:pt x="401183" y="3414224"/>
                </a:cubicBezTo>
                <a:cubicBezTo>
                  <a:pt x="402831" y="3412222"/>
                  <a:pt x="402831" y="3412222"/>
                  <a:pt x="402831" y="3412222"/>
                </a:cubicBezTo>
                <a:cubicBezTo>
                  <a:pt x="398820" y="3408922"/>
                  <a:pt x="398820" y="3408922"/>
                  <a:pt x="398820" y="3408922"/>
                </a:cubicBezTo>
                <a:cubicBezTo>
                  <a:pt x="395167" y="3409274"/>
                  <a:pt x="395167" y="3409274"/>
                  <a:pt x="395167" y="3409274"/>
                </a:cubicBezTo>
                <a:cubicBezTo>
                  <a:pt x="395525" y="3412927"/>
                  <a:pt x="395525" y="3412927"/>
                  <a:pt x="395525" y="3412927"/>
                </a:cubicBezTo>
                <a:cubicBezTo>
                  <a:pt x="391871" y="3413280"/>
                  <a:pt x="391871" y="3413280"/>
                  <a:pt x="391871" y="3413280"/>
                </a:cubicBezTo>
                <a:cubicBezTo>
                  <a:pt x="385996" y="3428595"/>
                  <a:pt x="380913" y="3414338"/>
                  <a:pt x="357271" y="3455333"/>
                </a:cubicBezTo>
                <a:cubicBezTo>
                  <a:pt x="351970" y="3457689"/>
                  <a:pt x="351970" y="3457689"/>
                  <a:pt x="351970" y="3457689"/>
                </a:cubicBezTo>
                <a:cubicBezTo>
                  <a:pt x="356198" y="3444376"/>
                  <a:pt x="356198" y="3444376"/>
                  <a:pt x="356198" y="3444376"/>
                </a:cubicBezTo>
                <a:cubicBezTo>
                  <a:pt x="357488" y="3438721"/>
                  <a:pt x="357488" y="3438721"/>
                  <a:pt x="357488" y="3438721"/>
                </a:cubicBezTo>
                <a:cubicBezTo>
                  <a:pt x="350183" y="3439426"/>
                  <a:pt x="350183" y="3439426"/>
                  <a:pt x="350183" y="3439426"/>
                </a:cubicBezTo>
                <a:cubicBezTo>
                  <a:pt x="340079" y="3468054"/>
                  <a:pt x="340079" y="3468054"/>
                  <a:pt x="340079" y="3468054"/>
                </a:cubicBezTo>
                <a:cubicBezTo>
                  <a:pt x="330193" y="3480069"/>
                  <a:pt x="330193" y="3480069"/>
                  <a:pt x="330193" y="3480069"/>
                </a:cubicBezTo>
                <a:cubicBezTo>
                  <a:pt x="331623" y="3494679"/>
                  <a:pt x="320307" y="3492085"/>
                  <a:pt x="313141" y="3513055"/>
                </a:cubicBezTo>
                <a:cubicBezTo>
                  <a:pt x="297380" y="3540385"/>
                  <a:pt x="297380" y="3540385"/>
                  <a:pt x="297380" y="3540385"/>
                </a:cubicBezTo>
                <a:cubicBezTo>
                  <a:pt x="274095" y="3585034"/>
                  <a:pt x="274095" y="3585034"/>
                  <a:pt x="274095" y="3585034"/>
                </a:cubicBezTo>
                <a:cubicBezTo>
                  <a:pt x="253250" y="3598107"/>
                  <a:pt x="253250" y="3598107"/>
                  <a:pt x="253250" y="3598107"/>
                </a:cubicBezTo>
                <a:cubicBezTo>
                  <a:pt x="238997" y="3603170"/>
                  <a:pt x="238997" y="3603170"/>
                  <a:pt x="238997" y="3603170"/>
                </a:cubicBezTo>
                <a:cubicBezTo>
                  <a:pt x="235701" y="3607176"/>
                  <a:pt x="235701" y="3607176"/>
                  <a:pt x="235701" y="3607176"/>
                </a:cubicBezTo>
                <a:lnTo>
                  <a:pt x="238029" y="3609091"/>
                </a:lnTo>
                <a:lnTo>
                  <a:pt x="232406" y="3611180"/>
                </a:lnTo>
                <a:cubicBezTo>
                  <a:pt x="236773" y="3618133"/>
                  <a:pt x="236773" y="3618133"/>
                  <a:pt x="236773" y="3618133"/>
                </a:cubicBezTo>
                <a:cubicBezTo>
                  <a:pt x="232189" y="3627792"/>
                  <a:pt x="232189" y="3627792"/>
                  <a:pt x="232189" y="3627792"/>
                </a:cubicBezTo>
                <a:cubicBezTo>
                  <a:pt x="225240" y="3632150"/>
                  <a:pt x="225240" y="3632150"/>
                  <a:pt x="225240" y="3632150"/>
                </a:cubicBezTo>
                <a:cubicBezTo>
                  <a:pt x="221012" y="3645463"/>
                  <a:pt x="221012" y="3645463"/>
                  <a:pt x="221012" y="3645463"/>
                </a:cubicBezTo>
                <a:cubicBezTo>
                  <a:pt x="215711" y="3647819"/>
                  <a:pt x="215711" y="3647819"/>
                  <a:pt x="215711" y="3647819"/>
                </a:cubicBezTo>
                <a:cubicBezTo>
                  <a:pt x="197013" y="3682806"/>
                  <a:pt x="197013" y="3682806"/>
                  <a:pt x="197013" y="3682806"/>
                </a:cubicBezTo>
                <a:cubicBezTo>
                  <a:pt x="190064" y="3687164"/>
                  <a:pt x="190064" y="3687164"/>
                  <a:pt x="190064" y="3687164"/>
                </a:cubicBezTo>
                <a:cubicBezTo>
                  <a:pt x="189349" y="3679860"/>
                  <a:pt x="189349" y="3679860"/>
                  <a:pt x="189349" y="3679860"/>
                </a:cubicBezTo>
                <a:cubicBezTo>
                  <a:pt x="179105" y="3688222"/>
                  <a:pt x="179105" y="3688222"/>
                  <a:pt x="179105" y="3688222"/>
                </a:cubicBezTo>
                <a:cubicBezTo>
                  <a:pt x="178033" y="3677265"/>
                  <a:pt x="178033" y="3677265"/>
                  <a:pt x="178033" y="3677265"/>
                </a:cubicBezTo>
                <a:cubicBezTo>
                  <a:pt x="191214" y="3661244"/>
                  <a:pt x="191214" y="3661244"/>
                  <a:pt x="191214" y="3661244"/>
                </a:cubicBezTo>
                <a:cubicBezTo>
                  <a:pt x="201100" y="3649229"/>
                  <a:pt x="201100" y="3649229"/>
                  <a:pt x="201100" y="3649229"/>
                </a:cubicBezTo>
                <a:cubicBezTo>
                  <a:pt x="193436" y="3646282"/>
                  <a:pt x="193436" y="3646282"/>
                  <a:pt x="193436" y="3646282"/>
                </a:cubicBezTo>
                <a:cubicBezTo>
                  <a:pt x="203323" y="3634266"/>
                  <a:pt x="203323" y="3634266"/>
                  <a:pt x="203323" y="3634266"/>
                </a:cubicBezTo>
                <a:cubicBezTo>
                  <a:pt x="208483" y="3611647"/>
                  <a:pt x="208483" y="3611647"/>
                  <a:pt x="208483" y="3611647"/>
                </a:cubicBezTo>
                <a:cubicBezTo>
                  <a:pt x="218229" y="3579366"/>
                  <a:pt x="218229" y="3579366"/>
                  <a:pt x="218229" y="3579366"/>
                </a:cubicBezTo>
                <a:cubicBezTo>
                  <a:pt x="223529" y="3577011"/>
                  <a:pt x="223529" y="3577011"/>
                  <a:pt x="223529" y="3577011"/>
                </a:cubicBezTo>
                <a:cubicBezTo>
                  <a:pt x="225177" y="3575009"/>
                  <a:pt x="225177" y="3575009"/>
                  <a:pt x="225177" y="3575009"/>
                </a:cubicBezTo>
                <a:cubicBezTo>
                  <a:pt x="222814" y="3569707"/>
                  <a:pt x="222814" y="3569707"/>
                  <a:pt x="222814" y="3569707"/>
                </a:cubicBezTo>
                <a:cubicBezTo>
                  <a:pt x="229762" y="3565349"/>
                  <a:pt x="229762" y="3565349"/>
                  <a:pt x="229762" y="3565349"/>
                </a:cubicBezTo>
                <a:cubicBezTo>
                  <a:pt x="231053" y="3559693"/>
                  <a:pt x="231053" y="3559693"/>
                  <a:pt x="231053" y="3559693"/>
                </a:cubicBezTo>
                <a:cubicBezTo>
                  <a:pt x="225752" y="3562049"/>
                  <a:pt x="225752" y="3562049"/>
                  <a:pt x="225752" y="3562049"/>
                </a:cubicBezTo>
                <a:cubicBezTo>
                  <a:pt x="236571" y="3540726"/>
                  <a:pt x="236571" y="3540726"/>
                  <a:pt x="236571" y="3540726"/>
                </a:cubicBezTo>
                <a:cubicBezTo>
                  <a:pt x="236788" y="3524114"/>
                  <a:pt x="236788" y="3524114"/>
                  <a:pt x="236788" y="3524114"/>
                </a:cubicBezTo>
                <a:cubicBezTo>
                  <a:pt x="250186" y="3491481"/>
                  <a:pt x="250186" y="3491481"/>
                  <a:pt x="250186" y="3491481"/>
                </a:cubicBezTo>
                <a:cubicBezTo>
                  <a:pt x="253839" y="3491128"/>
                  <a:pt x="253839" y="3491128"/>
                  <a:pt x="253839" y="3491128"/>
                </a:cubicBezTo>
                <a:lnTo>
                  <a:pt x="252604" y="3488357"/>
                </a:lnTo>
                <a:lnTo>
                  <a:pt x="259140" y="3488773"/>
                </a:lnTo>
                <a:cubicBezTo>
                  <a:pt x="261363" y="3473810"/>
                  <a:pt x="261363" y="3473810"/>
                  <a:pt x="261363" y="3473810"/>
                </a:cubicBezTo>
                <a:cubicBezTo>
                  <a:pt x="265015" y="3473458"/>
                  <a:pt x="265015" y="3473458"/>
                  <a:pt x="265015" y="3473458"/>
                </a:cubicBezTo>
                <a:cubicBezTo>
                  <a:pt x="262653" y="3468155"/>
                  <a:pt x="262653" y="3468155"/>
                  <a:pt x="262653" y="3468155"/>
                </a:cubicBezTo>
                <a:cubicBezTo>
                  <a:pt x="252984" y="3463559"/>
                  <a:pt x="252984" y="3463559"/>
                  <a:pt x="252984" y="3463559"/>
                </a:cubicBezTo>
                <a:cubicBezTo>
                  <a:pt x="253127" y="3460319"/>
                  <a:pt x="251154" y="3460163"/>
                  <a:pt x="248746" y="3461174"/>
                </a:cubicBezTo>
                <a:lnTo>
                  <a:pt x="245904" y="3463088"/>
                </a:lnTo>
                <a:lnTo>
                  <a:pt x="248888" y="3460602"/>
                </a:lnTo>
                <a:cubicBezTo>
                  <a:pt x="251866" y="3458021"/>
                  <a:pt x="255788" y="3454531"/>
                  <a:pt x="260865" y="3449893"/>
                </a:cubicBezTo>
                <a:cubicBezTo>
                  <a:pt x="250263" y="3454604"/>
                  <a:pt x="250263" y="3454604"/>
                  <a:pt x="250263" y="3454604"/>
                </a:cubicBezTo>
                <a:cubicBezTo>
                  <a:pt x="242025" y="3464617"/>
                  <a:pt x="242025" y="3464617"/>
                  <a:pt x="242025" y="3464617"/>
                </a:cubicBezTo>
                <a:lnTo>
                  <a:pt x="242124" y="3465635"/>
                </a:lnTo>
                <a:lnTo>
                  <a:pt x="241909" y="3465780"/>
                </a:lnTo>
                <a:lnTo>
                  <a:pt x="242142" y="3465807"/>
                </a:lnTo>
                <a:lnTo>
                  <a:pt x="242383" y="3468269"/>
                </a:lnTo>
                <a:cubicBezTo>
                  <a:pt x="237440" y="3474277"/>
                  <a:pt x="246751" y="3475221"/>
                  <a:pt x="238870" y="3488886"/>
                </a:cubicBezTo>
                <a:cubicBezTo>
                  <a:pt x="233570" y="3491241"/>
                  <a:pt x="233570" y="3491241"/>
                  <a:pt x="233570" y="3491241"/>
                </a:cubicBezTo>
                <a:cubicBezTo>
                  <a:pt x="233927" y="3494894"/>
                  <a:pt x="233927" y="3494894"/>
                  <a:pt x="233927" y="3494894"/>
                </a:cubicBezTo>
                <a:cubicBezTo>
                  <a:pt x="223684" y="3503257"/>
                  <a:pt x="223684" y="3503257"/>
                  <a:pt x="223684" y="3503257"/>
                </a:cubicBezTo>
                <a:cubicBezTo>
                  <a:pt x="221103" y="3514567"/>
                  <a:pt x="221103" y="3514567"/>
                  <a:pt x="221103" y="3514567"/>
                </a:cubicBezTo>
                <a:cubicBezTo>
                  <a:pt x="214155" y="3518925"/>
                  <a:pt x="214155" y="3518925"/>
                  <a:pt x="214155" y="3518925"/>
                </a:cubicBezTo>
                <a:cubicBezTo>
                  <a:pt x="210145" y="3515625"/>
                  <a:pt x="210145" y="3515625"/>
                  <a:pt x="210145" y="3515625"/>
                </a:cubicBezTo>
                <a:cubicBezTo>
                  <a:pt x="207424" y="3506670"/>
                  <a:pt x="207424" y="3506670"/>
                  <a:pt x="207424" y="3506670"/>
                </a:cubicBezTo>
                <a:cubicBezTo>
                  <a:pt x="220606" y="3490650"/>
                  <a:pt x="220606" y="3490650"/>
                  <a:pt x="220606" y="3490650"/>
                </a:cubicBezTo>
                <a:cubicBezTo>
                  <a:pt x="221181" y="3477690"/>
                  <a:pt x="221181" y="3477690"/>
                  <a:pt x="221181" y="3477690"/>
                </a:cubicBezTo>
                <a:cubicBezTo>
                  <a:pt x="223761" y="3466380"/>
                  <a:pt x="223761" y="3466380"/>
                  <a:pt x="223761" y="3466380"/>
                </a:cubicBezTo>
                <a:cubicBezTo>
                  <a:pt x="227413" y="3466027"/>
                  <a:pt x="227413" y="3466027"/>
                  <a:pt x="227413" y="3466027"/>
                </a:cubicBezTo>
                <a:cubicBezTo>
                  <a:pt x="237657" y="3457664"/>
                  <a:pt x="237657" y="3457664"/>
                  <a:pt x="237657" y="3457664"/>
                </a:cubicBezTo>
                <a:cubicBezTo>
                  <a:pt x="240952" y="3453659"/>
                  <a:pt x="240952" y="3453659"/>
                  <a:pt x="240952" y="3453659"/>
                </a:cubicBezTo>
                <a:cubicBezTo>
                  <a:pt x="240595" y="3450006"/>
                  <a:pt x="240595" y="3450006"/>
                  <a:pt x="240595" y="3450006"/>
                </a:cubicBezTo>
                <a:cubicBezTo>
                  <a:pt x="227988" y="3453068"/>
                  <a:pt x="227988" y="3453068"/>
                  <a:pt x="227988" y="3453068"/>
                </a:cubicBezTo>
                <a:cubicBezTo>
                  <a:pt x="228921" y="3443760"/>
                  <a:pt x="228921" y="3443760"/>
                  <a:pt x="228921" y="3443760"/>
                </a:cubicBezTo>
                <a:cubicBezTo>
                  <a:pt x="238807" y="3431744"/>
                  <a:pt x="238807" y="3431744"/>
                  <a:pt x="238807" y="3431744"/>
                </a:cubicBezTo>
                <a:cubicBezTo>
                  <a:pt x="241387" y="3420434"/>
                  <a:pt x="241387" y="3420434"/>
                  <a:pt x="241387" y="3420434"/>
                </a:cubicBezTo>
                <a:cubicBezTo>
                  <a:pt x="246330" y="3414427"/>
                  <a:pt x="243175" y="3438697"/>
                  <a:pt x="245615" y="3407122"/>
                </a:cubicBezTo>
                <a:cubicBezTo>
                  <a:pt x="243610" y="3405472"/>
                  <a:pt x="243610" y="3405472"/>
                  <a:pt x="243610" y="3405472"/>
                </a:cubicBezTo>
                <a:cubicBezTo>
                  <a:pt x="235729" y="3419137"/>
                  <a:pt x="235729" y="3419137"/>
                  <a:pt x="235729" y="3419137"/>
                </a:cubicBezTo>
                <a:cubicBezTo>
                  <a:pt x="237952" y="3404175"/>
                  <a:pt x="237952" y="3404175"/>
                  <a:pt x="237952" y="3404175"/>
                </a:cubicBezTo>
                <a:cubicBezTo>
                  <a:pt x="232651" y="3406530"/>
                  <a:pt x="232651" y="3406530"/>
                  <a:pt x="232651" y="3406530"/>
                </a:cubicBezTo>
                <a:cubicBezTo>
                  <a:pt x="226418" y="3418193"/>
                  <a:pt x="226418" y="3418193"/>
                  <a:pt x="226418" y="3418193"/>
                </a:cubicBezTo>
                <a:cubicBezTo>
                  <a:pt x="222407" y="3414893"/>
                  <a:pt x="239957" y="3405825"/>
                  <a:pt x="218754" y="3415245"/>
                </a:cubicBezTo>
                <a:cubicBezTo>
                  <a:pt x="225345" y="3407235"/>
                  <a:pt x="225345" y="3407235"/>
                  <a:pt x="225345" y="3407235"/>
                </a:cubicBezTo>
                <a:cubicBezTo>
                  <a:pt x="223340" y="3405586"/>
                  <a:pt x="223340" y="3405586"/>
                  <a:pt x="223340" y="3405586"/>
                </a:cubicBezTo>
                <a:cubicBezTo>
                  <a:pt x="219687" y="3405938"/>
                  <a:pt x="219687" y="3405938"/>
                  <a:pt x="219687" y="3405938"/>
                </a:cubicBezTo>
                <a:cubicBezTo>
                  <a:pt x="226636" y="3401580"/>
                  <a:pt x="226636" y="3401580"/>
                  <a:pt x="226636" y="3401580"/>
                </a:cubicBezTo>
                <a:cubicBezTo>
                  <a:pt x="226277" y="3397928"/>
                  <a:pt x="226277" y="3397928"/>
                  <a:pt x="226277" y="3397928"/>
                </a:cubicBezTo>
                <a:cubicBezTo>
                  <a:pt x="239241" y="3398520"/>
                  <a:pt x="239241" y="3398520"/>
                  <a:pt x="239241" y="3398520"/>
                </a:cubicBezTo>
                <a:lnTo>
                  <a:pt x="243461" y="3395398"/>
                </a:lnTo>
                <a:lnTo>
                  <a:pt x="244646" y="3398431"/>
                </a:lnTo>
                <a:lnTo>
                  <a:pt x="244900" y="3399817"/>
                </a:lnTo>
                <a:lnTo>
                  <a:pt x="245043" y="3399444"/>
                </a:lnTo>
                <a:lnTo>
                  <a:pt x="247262" y="3405120"/>
                </a:lnTo>
                <a:cubicBezTo>
                  <a:pt x="258796" y="3391101"/>
                  <a:pt x="258796" y="3391101"/>
                  <a:pt x="258796" y="3391101"/>
                </a:cubicBezTo>
                <a:cubicBezTo>
                  <a:pt x="258438" y="3387450"/>
                  <a:pt x="258438" y="3387450"/>
                  <a:pt x="258438" y="3387450"/>
                </a:cubicBezTo>
                <a:cubicBezTo>
                  <a:pt x="271262" y="3367776"/>
                  <a:pt x="271262" y="3367776"/>
                  <a:pt x="271262" y="3367776"/>
                </a:cubicBezTo>
                <a:cubicBezTo>
                  <a:pt x="270190" y="3356819"/>
                  <a:pt x="270190" y="3356819"/>
                  <a:pt x="270190" y="3356819"/>
                </a:cubicBezTo>
                <a:cubicBezTo>
                  <a:pt x="268184" y="3355169"/>
                  <a:pt x="268184" y="3355169"/>
                  <a:pt x="268184" y="3355169"/>
                </a:cubicBezTo>
                <a:cubicBezTo>
                  <a:pt x="271837" y="3354816"/>
                  <a:pt x="271837" y="3354816"/>
                  <a:pt x="271837" y="3354816"/>
                </a:cubicBezTo>
                <a:cubicBezTo>
                  <a:pt x="270764" y="3343859"/>
                  <a:pt x="270764" y="3343859"/>
                  <a:pt x="270764" y="3343859"/>
                </a:cubicBezTo>
                <a:lnTo>
                  <a:pt x="270019" y="3337650"/>
                </a:lnTo>
                <a:lnTo>
                  <a:pt x="272674" y="3333578"/>
                </a:lnTo>
                <a:lnTo>
                  <a:pt x="273640" y="3333212"/>
                </a:lnTo>
                <a:cubicBezTo>
                  <a:pt x="277499" y="3332609"/>
                  <a:pt x="283301" y="3330666"/>
                  <a:pt x="288174" y="3314525"/>
                </a:cubicBezTo>
                <a:cubicBezTo>
                  <a:pt x="288531" y="3318179"/>
                  <a:pt x="288531" y="3318179"/>
                  <a:pt x="288531" y="3318179"/>
                </a:cubicBezTo>
                <a:cubicBezTo>
                  <a:pt x="292184" y="3317825"/>
                  <a:pt x="292184" y="3317825"/>
                  <a:pt x="292184" y="3317825"/>
                </a:cubicBezTo>
                <a:cubicBezTo>
                  <a:pt x="303935" y="3287196"/>
                  <a:pt x="303935" y="3287196"/>
                  <a:pt x="303935" y="3287196"/>
                </a:cubicBezTo>
                <a:cubicBezTo>
                  <a:pt x="305583" y="3285193"/>
                  <a:pt x="300423" y="3307813"/>
                  <a:pt x="306873" y="3279538"/>
                </a:cubicBezTo>
                <a:cubicBezTo>
                  <a:pt x="302862" y="3276239"/>
                  <a:pt x="302862" y="3276239"/>
                  <a:pt x="302862" y="3276239"/>
                </a:cubicBezTo>
                <a:cubicBezTo>
                  <a:pt x="297562" y="3278593"/>
                  <a:pt x="297562" y="3278593"/>
                  <a:pt x="297562" y="3278593"/>
                </a:cubicBezTo>
                <a:cubicBezTo>
                  <a:pt x="296272" y="3284248"/>
                  <a:pt x="296272" y="3284248"/>
                  <a:pt x="296272" y="3284248"/>
                </a:cubicBezTo>
                <a:cubicBezTo>
                  <a:pt x="261313" y="3322650"/>
                  <a:pt x="261313" y="3322650"/>
                  <a:pt x="261313" y="3322650"/>
                </a:cubicBezTo>
                <a:cubicBezTo>
                  <a:pt x="259665" y="3324653"/>
                  <a:pt x="259665" y="3324653"/>
                  <a:pt x="259665" y="3324653"/>
                </a:cubicBezTo>
                <a:cubicBezTo>
                  <a:pt x="260024" y="3328304"/>
                  <a:pt x="260024" y="3328304"/>
                  <a:pt x="260024" y="3328304"/>
                </a:cubicBezTo>
                <a:cubicBezTo>
                  <a:pt x="265681" y="3329602"/>
                  <a:pt x="265681" y="3329602"/>
                  <a:pt x="265681" y="3329602"/>
                </a:cubicBezTo>
                <a:cubicBezTo>
                  <a:pt x="264034" y="3331604"/>
                  <a:pt x="255080" y="3334312"/>
                  <a:pt x="262743" y="3337259"/>
                </a:cubicBezTo>
                <a:cubicBezTo>
                  <a:pt x="273345" y="3332549"/>
                  <a:pt x="273345" y="3332549"/>
                  <a:pt x="273345" y="3332549"/>
                </a:cubicBezTo>
                <a:lnTo>
                  <a:pt x="272674" y="3333578"/>
                </a:lnTo>
                <a:lnTo>
                  <a:pt x="269668" y="3334719"/>
                </a:lnTo>
                <a:lnTo>
                  <a:pt x="270019" y="3337650"/>
                </a:lnTo>
                <a:lnTo>
                  <a:pt x="265931" y="3343922"/>
                </a:lnTo>
                <a:cubicBezTo>
                  <a:pt x="260521" y="3352222"/>
                  <a:pt x="260521" y="3352222"/>
                  <a:pt x="260521" y="3352222"/>
                </a:cubicBezTo>
                <a:cubicBezTo>
                  <a:pt x="259806" y="3344917"/>
                  <a:pt x="259806" y="3344917"/>
                  <a:pt x="259806" y="3344917"/>
                </a:cubicBezTo>
                <a:cubicBezTo>
                  <a:pt x="241541" y="3346681"/>
                  <a:pt x="241541" y="3346681"/>
                  <a:pt x="241541" y="3346681"/>
                </a:cubicBezTo>
                <a:cubicBezTo>
                  <a:pt x="240251" y="3352336"/>
                  <a:pt x="240251" y="3352336"/>
                  <a:pt x="240251" y="3352336"/>
                </a:cubicBezTo>
                <a:cubicBezTo>
                  <a:pt x="234951" y="3354690"/>
                  <a:pt x="234951" y="3354690"/>
                  <a:pt x="234951" y="3354690"/>
                </a:cubicBezTo>
                <a:cubicBezTo>
                  <a:pt x="236956" y="3356340"/>
                  <a:pt x="236956" y="3356340"/>
                  <a:pt x="236956" y="3356340"/>
                </a:cubicBezTo>
                <a:cubicBezTo>
                  <a:pt x="227070" y="3368356"/>
                  <a:pt x="227070" y="3368356"/>
                  <a:pt x="227070" y="3368356"/>
                </a:cubicBezTo>
                <a:cubicBezTo>
                  <a:pt x="226713" y="3364703"/>
                  <a:pt x="226713" y="3364703"/>
                  <a:pt x="226713" y="3364703"/>
                </a:cubicBezTo>
                <a:cubicBezTo>
                  <a:pt x="220479" y="3376366"/>
                  <a:pt x="220479" y="3376366"/>
                  <a:pt x="220479" y="3376366"/>
                </a:cubicBezTo>
                <a:cubicBezTo>
                  <a:pt x="227785" y="3375660"/>
                  <a:pt x="227785" y="3375660"/>
                  <a:pt x="227785" y="3375660"/>
                </a:cubicBezTo>
                <a:cubicBezTo>
                  <a:pt x="218832" y="3378369"/>
                  <a:pt x="218832" y="3378369"/>
                  <a:pt x="218832" y="3378369"/>
                </a:cubicBezTo>
                <a:cubicBezTo>
                  <a:pt x="217184" y="3380372"/>
                  <a:pt x="217184" y="3380372"/>
                  <a:pt x="217184" y="3380372"/>
                </a:cubicBezTo>
                <a:cubicBezTo>
                  <a:pt x="215536" y="3382374"/>
                  <a:pt x="215536" y="3382374"/>
                  <a:pt x="215536" y="3382374"/>
                </a:cubicBezTo>
                <a:cubicBezTo>
                  <a:pt x="215894" y="3386026"/>
                  <a:pt x="215894" y="3386026"/>
                  <a:pt x="215894" y="3386026"/>
                </a:cubicBezTo>
                <a:cubicBezTo>
                  <a:pt x="203288" y="3389087"/>
                  <a:pt x="203288" y="3389087"/>
                  <a:pt x="203288" y="3389087"/>
                </a:cubicBezTo>
                <a:cubicBezTo>
                  <a:pt x="201997" y="3394742"/>
                  <a:pt x="201997" y="3394742"/>
                  <a:pt x="201997" y="3394742"/>
                </a:cubicBezTo>
                <a:cubicBezTo>
                  <a:pt x="202355" y="3398394"/>
                  <a:pt x="202355" y="3398394"/>
                  <a:pt x="202355" y="3398394"/>
                </a:cubicBezTo>
                <a:cubicBezTo>
                  <a:pt x="198702" y="3398747"/>
                  <a:pt x="198702" y="3398747"/>
                  <a:pt x="198702" y="3398747"/>
                </a:cubicBezTo>
                <a:cubicBezTo>
                  <a:pt x="199775" y="3409704"/>
                  <a:pt x="199775" y="3409704"/>
                  <a:pt x="199775" y="3409704"/>
                </a:cubicBezTo>
                <a:cubicBezTo>
                  <a:pt x="205433" y="3411002"/>
                  <a:pt x="205433" y="3411002"/>
                  <a:pt x="205433" y="3411002"/>
                </a:cubicBezTo>
                <a:cubicBezTo>
                  <a:pt x="196837" y="3417362"/>
                  <a:pt x="196837" y="3417362"/>
                  <a:pt x="196837" y="3417362"/>
                </a:cubicBezTo>
                <a:cubicBezTo>
                  <a:pt x="197195" y="3421014"/>
                  <a:pt x="197195" y="3421014"/>
                  <a:pt x="197195" y="3421014"/>
                </a:cubicBezTo>
                <a:cubicBezTo>
                  <a:pt x="185303" y="3431380"/>
                  <a:pt x="204578" y="3383431"/>
                  <a:pt x="187308" y="3433030"/>
                </a:cubicBezTo>
                <a:cubicBezTo>
                  <a:pt x="182723" y="3442690"/>
                  <a:pt x="182723" y="3442690"/>
                  <a:pt x="182723" y="3442690"/>
                </a:cubicBezTo>
                <a:cubicBezTo>
                  <a:pt x="149552" y="3499353"/>
                  <a:pt x="149552" y="3499353"/>
                  <a:pt x="149552" y="3499353"/>
                </a:cubicBezTo>
                <a:cubicBezTo>
                  <a:pt x="132501" y="3532339"/>
                  <a:pt x="132501" y="3532339"/>
                  <a:pt x="132501" y="3532339"/>
                </a:cubicBezTo>
                <a:cubicBezTo>
                  <a:pt x="94962" y="3582050"/>
                  <a:pt x="94962" y="3582050"/>
                  <a:pt x="94962" y="3582050"/>
                </a:cubicBezTo>
                <a:cubicBezTo>
                  <a:pt x="91667" y="3586055"/>
                  <a:pt x="91667" y="3586055"/>
                  <a:pt x="91667" y="3586055"/>
                </a:cubicBezTo>
                <a:cubicBezTo>
                  <a:pt x="93889" y="3571093"/>
                  <a:pt x="93889" y="3571093"/>
                  <a:pt x="93889" y="3571093"/>
                </a:cubicBezTo>
                <a:cubicBezTo>
                  <a:pt x="109293" y="3540110"/>
                  <a:pt x="109293" y="3540110"/>
                  <a:pt x="109293" y="3540110"/>
                </a:cubicBezTo>
                <a:cubicBezTo>
                  <a:pt x="113164" y="3523145"/>
                  <a:pt x="113164" y="3523145"/>
                  <a:pt x="113164" y="3523145"/>
                </a:cubicBezTo>
                <a:cubicBezTo>
                  <a:pt x="122334" y="3503825"/>
                  <a:pt x="122334" y="3503825"/>
                  <a:pt x="122334" y="3503825"/>
                </a:cubicBezTo>
                <a:cubicBezTo>
                  <a:pt x="111951" y="3491922"/>
                  <a:pt x="111951" y="3491922"/>
                  <a:pt x="111951" y="3491922"/>
                </a:cubicBezTo>
                <a:cubicBezTo>
                  <a:pt x="106432" y="3510891"/>
                  <a:pt x="106432" y="3510891"/>
                  <a:pt x="106432" y="3510891"/>
                </a:cubicBezTo>
                <a:cubicBezTo>
                  <a:pt x="104427" y="3509241"/>
                  <a:pt x="104427" y="3509241"/>
                  <a:pt x="104427" y="3509241"/>
                </a:cubicBezTo>
                <a:cubicBezTo>
                  <a:pt x="105935" y="3486973"/>
                  <a:pt x="105935" y="3486973"/>
                  <a:pt x="105935" y="3486973"/>
                </a:cubicBezTo>
                <a:cubicBezTo>
                  <a:pt x="126282" y="3449982"/>
                  <a:pt x="126282" y="3449982"/>
                  <a:pt x="126282" y="3449982"/>
                </a:cubicBezTo>
                <a:cubicBezTo>
                  <a:pt x="133447" y="3429012"/>
                  <a:pt x="133447" y="3429012"/>
                  <a:pt x="133447" y="3429012"/>
                </a:cubicBezTo>
                <a:cubicBezTo>
                  <a:pt x="128147" y="3431367"/>
                  <a:pt x="128147" y="3431367"/>
                  <a:pt x="128147" y="3431367"/>
                </a:cubicBezTo>
                <a:cubicBezTo>
                  <a:pt x="128147" y="3431367"/>
                  <a:pt x="137100" y="3428660"/>
                  <a:pt x="125783" y="3426066"/>
                </a:cubicBezTo>
                <a:cubicBezTo>
                  <a:pt x="135740" y="3424183"/>
                  <a:pt x="140718" y="3423241"/>
                  <a:pt x="143207" y="3422770"/>
                </a:cubicBezTo>
                <a:lnTo>
                  <a:pt x="144105" y="3422600"/>
                </a:lnTo>
                <a:lnTo>
                  <a:pt x="143475" y="3425510"/>
                </a:lnTo>
                <a:cubicBezTo>
                  <a:pt x="143439" y="3426319"/>
                  <a:pt x="143627" y="3426474"/>
                  <a:pt x="144124" y="3424784"/>
                </a:cubicBezTo>
                <a:lnTo>
                  <a:pt x="144608" y="3422505"/>
                </a:lnTo>
                <a:lnTo>
                  <a:pt x="145696" y="3422300"/>
                </a:lnTo>
                <a:lnTo>
                  <a:pt x="144652" y="3422302"/>
                </a:lnTo>
                <a:lnTo>
                  <a:pt x="146628" y="3412992"/>
                </a:lnTo>
                <a:cubicBezTo>
                  <a:pt x="137318" y="3412047"/>
                  <a:pt x="137318" y="3412047"/>
                  <a:pt x="137318" y="3412047"/>
                </a:cubicBezTo>
                <a:cubicBezTo>
                  <a:pt x="141902" y="3402388"/>
                  <a:pt x="141902" y="3402388"/>
                  <a:pt x="141902" y="3402388"/>
                </a:cubicBezTo>
                <a:cubicBezTo>
                  <a:pt x="135887" y="3397438"/>
                  <a:pt x="135887" y="3397438"/>
                  <a:pt x="135887" y="3397438"/>
                </a:cubicBezTo>
                <a:cubicBezTo>
                  <a:pt x="142478" y="3389427"/>
                  <a:pt x="142478" y="3389427"/>
                  <a:pt x="142478" y="3389427"/>
                </a:cubicBezTo>
                <a:cubicBezTo>
                  <a:pt x="142695" y="3372815"/>
                  <a:pt x="142695" y="3372815"/>
                  <a:pt x="142695" y="3372815"/>
                </a:cubicBezTo>
                <a:cubicBezTo>
                  <a:pt x="148928" y="3361153"/>
                  <a:pt x="148928" y="3361153"/>
                  <a:pt x="148928" y="3361153"/>
                </a:cubicBezTo>
                <a:cubicBezTo>
                  <a:pt x="144560" y="3354200"/>
                  <a:pt x="144560" y="3354200"/>
                  <a:pt x="144560" y="3354200"/>
                </a:cubicBezTo>
                <a:cubicBezTo>
                  <a:pt x="140907" y="3354553"/>
                  <a:pt x="140907" y="3354553"/>
                  <a:pt x="140907" y="3354553"/>
                </a:cubicBezTo>
                <a:cubicBezTo>
                  <a:pt x="140550" y="3350900"/>
                  <a:pt x="140550" y="3350900"/>
                  <a:pt x="140550" y="3350900"/>
                </a:cubicBezTo>
                <a:cubicBezTo>
                  <a:pt x="163042" y="3335825"/>
                  <a:pt x="163042" y="3335825"/>
                  <a:pt x="163042" y="3335825"/>
                </a:cubicBezTo>
                <a:cubicBezTo>
                  <a:pt x="173285" y="3327462"/>
                  <a:pt x="124648" y="3357966"/>
                  <a:pt x="176581" y="3323456"/>
                </a:cubicBezTo>
                <a:cubicBezTo>
                  <a:pt x="180809" y="3310144"/>
                  <a:pt x="180809" y="3310144"/>
                  <a:pt x="180809" y="3310144"/>
                </a:cubicBezTo>
                <a:cubicBezTo>
                  <a:pt x="159248" y="3315913"/>
                  <a:pt x="159248" y="3315913"/>
                  <a:pt x="159248" y="3315913"/>
                </a:cubicBezTo>
                <a:cubicBezTo>
                  <a:pt x="153591" y="3314615"/>
                  <a:pt x="153591" y="3314615"/>
                  <a:pt x="153591" y="3314615"/>
                </a:cubicBezTo>
                <a:cubicBezTo>
                  <a:pt x="158176" y="3304956"/>
                  <a:pt x="158176" y="3304956"/>
                  <a:pt x="158176" y="3304956"/>
                </a:cubicBezTo>
                <a:cubicBezTo>
                  <a:pt x="172430" y="3299892"/>
                  <a:pt x="172430" y="3299892"/>
                  <a:pt x="172430" y="3299892"/>
                </a:cubicBezTo>
                <a:cubicBezTo>
                  <a:pt x="179021" y="3291882"/>
                  <a:pt x="179021" y="3291882"/>
                  <a:pt x="179021" y="3291882"/>
                </a:cubicBezTo>
                <a:cubicBezTo>
                  <a:pt x="180669" y="3289879"/>
                  <a:pt x="180669" y="3289879"/>
                  <a:pt x="180669" y="3289879"/>
                </a:cubicBezTo>
                <a:cubicBezTo>
                  <a:pt x="183388" y="3298834"/>
                  <a:pt x="183388" y="3298834"/>
                  <a:pt x="183388" y="3298834"/>
                </a:cubicBezTo>
                <a:cubicBezTo>
                  <a:pt x="194565" y="3281163"/>
                  <a:pt x="194565" y="3281163"/>
                  <a:pt x="194565" y="3281163"/>
                </a:cubicBezTo>
                <a:cubicBezTo>
                  <a:pt x="195497" y="3271857"/>
                  <a:pt x="195497" y="3271857"/>
                  <a:pt x="195497" y="3271857"/>
                </a:cubicBezTo>
                <a:cubicBezTo>
                  <a:pt x="213621" y="3249828"/>
                  <a:pt x="213621" y="3249828"/>
                  <a:pt x="213621" y="3249828"/>
                </a:cubicBezTo>
                <a:cubicBezTo>
                  <a:pt x="205243" y="3239576"/>
                  <a:pt x="205243" y="3239576"/>
                  <a:pt x="205243" y="3239576"/>
                </a:cubicBezTo>
                <a:cubicBezTo>
                  <a:pt x="205243" y="3239576"/>
                  <a:pt x="203595" y="3241579"/>
                  <a:pt x="201948" y="3243581"/>
                </a:cubicBezTo>
                <a:lnTo>
                  <a:pt x="207727" y="3233561"/>
                </a:lnTo>
                <a:lnTo>
                  <a:pt x="214367" y="3231552"/>
                </a:lnTo>
                <a:cubicBezTo>
                  <a:pt x="215487" y="3231213"/>
                  <a:pt x="215487" y="3231213"/>
                  <a:pt x="215487" y="3231213"/>
                </a:cubicBezTo>
                <a:cubicBezTo>
                  <a:pt x="220430" y="3225205"/>
                  <a:pt x="220430" y="3225205"/>
                  <a:pt x="220430" y="3225205"/>
                </a:cubicBezTo>
                <a:cubicBezTo>
                  <a:pt x="232896" y="3201880"/>
                  <a:pt x="232896" y="3201880"/>
                  <a:pt x="232896" y="3201880"/>
                </a:cubicBezTo>
                <a:cubicBezTo>
                  <a:pt x="238414" y="3182912"/>
                  <a:pt x="238414" y="3182912"/>
                  <a:pt x="238414" y="3182912"/>
                </a:cubicBezTo>
                <a:cubicBezTo>
                  <a:pt x="243714" y="3180557"/>
                  <a:pt x="243714" y="3180557"/>
                  <a:pt x="243714" y="3180557"/>
                </a:cubicBezTo>
                <a:cubicBezTo>
                  <a:pt x="258761" y="3145922"/>
                  <a:pt x="258761" y="3145922"/>
                  <a:pt x="258761" y="3145922"/>
                </a:cubicBezTo>
                <a:cubicBezTo>
                  <a:pt x="263704" y="3139914"/>
                  <a:pt x="263704" y="3139914"/>
                  <a:pt x="263704" y="3139914"/>
                </a:cubicBezTo>
                <a:cubicBezTo>
                  <a:pt x="265709" y="3141564"/>
                  <a:pt x="267714" y="3143214"/>
                  <a:pt x="260766" y="3147572"/>
                </a:cubicBezTo>
                <a:cubicBezTo>
                  <a:pt x="266424" y="3148869"/>
                  <a:pt x="242284" y="3165948"/>
                  <a:pt x="271367" y="3142861"/>
                </a:cubicBezTo>
                <a:cubicBezTo>
                  <a:pt x="269004" y="3137559"/>
                  <a:pt x="269004" y="3137559"/>
                  <a:pt x="269004" y="3137559"/>
                </a:cubicBezTo>
                <a:lnTo>
                  <a:pt x="270673" y="3137650"/>
                </a:lnTo>
                <a:lnTo>
                  <a:pt x="270283" y="3140028"/>
                </a:lnTo>
                <a:cubicBezTo>
                  <a:pt x="270334" y="3142904"/>
                  <a:pt x="272065" y="3139395"/>
                  <a:pt x="271668" y="3137705"/>
                </a:cubicBezTo>
                <a:lnTo>
                  <a:pt x="270673" y="3137650"/>
                </a:lnTo>
                <a:lnTo>
                  <a:pt x="271942" y="3129902"/>
                </a:lnTo>
                <a:cubicBezTo>
                  <a:pt x="279248" y="3129196"/>
                  <a:pt x="279248" y="3129196"/>
                  <a:pt x="279248" y="3129196"/>
                </a:cubicBezTo>
                <a:cubicBezTo>
                  <a:pt x="273232" y="3124246"/>
                  <a:pt x="273232" y="3124246"/>
                  <a:pt x="273232" y="3124246"/>
                </a:cubicBezTo>
                <a:cubicBezTo>
                  <a:pt x="276885" y="3123894"/>
                  <a:pt x="276885" y="3123894"/>
                  <a:pt x="276885" y="3123894"/>
                </a:cubicBezTo>
                <a:cubicBezTo>
                  <a:pt x="281470" y="3114234"/>
                  <a:pt x="281470" y="3114234"/>
                  <a:pt x="281470" y="3114234"/>
                </a:cubicBezTo>
                <a:lnTo>
                  <a:pt x="280879" y="3112908"/>
                </a:lnTo>
                <a:lnTo>
                  <a:pt x="285123" y="3113881"/>
                </a:lnTo>
                <a:cubicBezTo>
                  <a:pt x="287704" y="3102570"/>
                  <a:pt x="287704" y="3102570"/>
                  <a:pt x="287704" y="3102570"/>
                </a:cubicBezTo>
                <a:cubicBezTo>
                  <a:pt x="293937" y="3090908"/>
                  <a:pt x="293937" y="3090908"/>
                  <a:pt x="293937" y="3090908"/>
                </a:cubicBezTo>
                <a:cubicBezTo>
                  <a:pt x="293221" y="3083603"/>
                  <a:pt x="293221" y="3083603"/>
                  <a:pt x="293221" y="3083603"/>
                </a:cubicBezTo>
                <a:cubicBezTo>
                  <a:pt x="299812" y="3075593"/>
                  <a:pt x="299812" y="3075593"/>
                  <a:pt x="299812" y="3075593"/>
                </a:cubicBezTo>
                <a:cubicBezTo>
                  <a:pt x="304040" y="3062280"/>
                  <a:pt x="304040" y="3062280"/>
                  <a:pt x="304040" y="3062280"/>
                </a:cubicBezTo>
                <a:lnTo>
                  <a:pt x="306564" y="3061159"/>
                </a:lnTo>
                <a:lnTo>
                  <a:pt x="303941" y="3065977"/>
                </a:lnTo>
                <a:cubicBezTo>
                  <a:pt x="303390" y="3067413"/>
                  <a:pt x="303549" y="3067858"/>
                  <a:pt x="305220" y="3065507"/>
                </a:cubicBezTo>
                <a:lnTo>
                  <a:pt x="308573" y="3060267"/>
                </a:lnTo>
                <a:lnTo>
                  <a:pt x="308678" y="3060220"/>
                </a:lnTo>
                <a:cubicBezTo>
                  <a:pt x="309340" y="3059926"/>
                  <a:pt x="309340" y="3059926"/>
                  <a:pt x="309340" y="3059926"/>
                </a:cubicBezTo>
                <a:lnTo>
                  <a:pt x="308692" y="3060081"/>
                </a:lnTo>
                <a:lnTo>
                  <a:pt x="308962" y="3059659"/>
                </a:lnTo>
                <a:cubicBezTo>
                  <a:pt x="310654" y="3056860"/>
                  <a:pt x="312824" y="3053137"/>
                  <a:pt x="315574" y="3048262"/>
                </a:cubicBezTo>
                <a:cubicBezTo>
                  <a:pt x="315216" y="3044610"/>
                  <a:pt x="310273" y="3050618"/>
                  <a:pt x="311563" y="3044962"/>
                </a:cubicBezTo>
                <a:cubicBezTo>
                  <a:pt x="301319" y="3053326"/>
                  <a:pt x="301319" y="3053326"/>
                  <a:pt x="301319" y="3053326"/>
                </a:cubicBezTo>
                <a:cubicBezTo>
                  <a:pt x="301895" y="3040365"/>
                  <a:pt x="301895" y="3040365"/>
                  <a:pt x="301895" y="3040365"/>
                </a:cubicBezTo>
                <a:cubicBezTo>
                  <a:pt x="307770" y="3025051"/>
                  <a:pt x="307770" y="3025051"/>
                  <a:pt x="307770" y="3025051"/>
                </a:cubicBezTo>
                <a:cubicBezTo>
                  <a:pt x="307412" y="3021399"/>
                  <a:pt x="307412" y="3021399"/>
                  <a:pt x="307412" y="3021399"/>
                </a:cubicBezTo>
                <a:cubicBezTo>
                  <a:pt x="310708" y="3017393"/>
                  <a:pt x="310708" y="3017393"/>
                  <a:pt x="310708" y="3017393"/>
                </a:cubicBezTo>
                <a:cubicBezTo>
                  <a:pt x="304909" y="2995831"/>
                  <a:pt x="304909" y="2995831"/>
                  <a:pt x="304909" y="2995831"/>
                </a:cubicBezTo>
                <a:cubicBezTo>
                  <a:pt x="300401" y="2968614"/>
                  <a:pt x="300401" y="2968614"/>
                  <a:pt x="300401" y="2968614"/>
                </a:cubicBezTo>
                <a:cubicBezTo>
                  <a:pt x="293095" y="2969319"/>
                  <a:pt x="293095" y="2969319"/>
                  <a:pt x="293095" y="2969319"/>
                </a:cubicBezTo>
                <a:cubicBezTo>
                  <a:pt x="290872" y="2984282"/>
                  <a:pt x="290872" y="2984282"/>
                  <a:pt x="290872" y="2984282"/>
                </a:cubicBezTo>
                <a:cubicBezTo>
                  <a:pt x="277333" y="2996650"/>
                  <a:pt x="277333" y="2996650"/>
                  <a:pt x="277333" y="2996650"/>
                </a:cubicBezTo>
                <a:cubicBezTo>
                  <a:pt x="287935" y="2991939"/>
                  <a:pt x="287935" y="2991939"/>
                  <a:pt x="287935" y="2991939"/>
                </a:cubicBezTo>
                <a:cubicBezTo>
                  <a:pt x="288292" y="2995592"/>
                  <a:pt x="288292" y="2995592"/>
                  <a:pt x="288292" y="2995592"/>
                </a:cubicBezTo>
                <a:cubicBezTo>
                  <a:pt x="279339" y="2998300"/>
                  <a:pt x="279339" y="2998300"/>
                  <a:pt x="279339" y="2998300"/>
                </a:cubicBezTo>
                <a:cubicBezTo>
                  <a:pt x="269235" y="3026928"/>
                  <a:pt x="269235" y="3026928"/>
                  <a:pt x="269235" y="3026928"/>
                </a:cubicBezTo>
                <a:cubicBezTo>
                  <a:pt x="266873" y="3021625"/>
                  <a:pt x="266873" y="3021625"/>
                  <a:pt x="266873" y="3021625"/>
                </a:cubicBezTo>
                <a:cubicBezTo>
                  <a:pt x="253692" y="3037645"/>
                  <a:pt x="253692" y="3037645"/>
                  <a:pt x="253692" y="3037645"/>
                </a:cubicBezTo>
                <a:cubicBezTo>
                  <a:pt x="254049" y="3041298"/>
                  <a:pt x="254049" y="3041298"/>
                  <a:pt x="254049" y="3041298"/>
                </a:cubicBezTo>
                <a:cubicBezTo>
                  <a:pt x="264292" y="3032936"/>
                  <a:pt x="264292" y="3032936"/>
                  <a:pt x="264292" y="3032936"/>
                </a:cubicBezTo>
                <a:cubicBezTo>
                  <a:pt x="268303" y="3036235"/>
                  <a:pt x="268303" y="3036235"/>
                  <a:pt x="268303" y="3036235"/>
                </a:cubicBezTo>
                <a:cubicBezTo>
                  <a:pt x="266080" y="3051198"/>
                  <a:pt x="252618" y="3026689"/>
                  <a:pt x="264433" y="3053200"/>
                </a:cubicBezTo>
                <a:cubicBezTo>
                  <a:pt x="256770" y="3050253"/>
                  <a:pt x="256770" y="3050253"/>
                  <a:pt x="256770" y="3050253"/>
                </a:cubicBezTo>
                <a:cubicBezTo>
                  <a:pt x="241940" y="3068276"/>
                  <a:pt x="241940" y="3068276"/>
                  <a:pt x="241940" y="3068276"/>
                </a:cubicBezTo>
                <a:cubicBezTo>
                  <a:pt x="237176" y="3076111"/>
                  <a:pt x="234794" y="3080027"/>
                  <a:pt x="233603" y="3081986"/>
                </a:cubicBezTo>
                <a:lnTo>
                  <a:pt x="233355" y="3082392"/>
                </a:lnTo>
                <a:lnTo>
                  <a:pt x="232391" y="3080865"/>
                </a:lnTo>
                <a:lnTo>
                  <a:pt x="232377" y="3078878"/>
                </a:lnTo>
                <a:cubicBezTo>
                  <a:pt x="231625" y="3078259"/>
                  <a:pt x="231043" y="3078200"/>
                  <a:pt x="231446" y="3079371"/>
                </a:cubicBezTo>
                <a:lnTo>
                  <a:pt x="232391" y="3080865"/>
                </a:lnTo>
                <a:lnTo>
                  <a:pt x="232412" y="3083944"/>
                </a:lnTo>
                <a:lnTo>
                  <a:pt x="233355" y="3082392"/>
                </a:lnTo>
                <a:lnTo>
                  <a:pt x="236422" y="3087244"/>
                </a:lnTo>
                <a:cubicBezTo>
                  <a:pt x="234775" y="3089246"/>
                  <a:pt x="234775" y="3089246"/>
                  <a:pt x="234775" y="3089246"/>
                </a:cubicBezTo>
                <a:cubicBezTo>
                  <a:pt x="232770" y="3087596"/>
                  <a:pt x="232770" y="3087596"/>
                  <a:pt x="232770" y="3087596"/>
                </a:cubicBezTo>
                <a:cubicBezTo>
                  <a:pt x="226537" y="3099259"/>
                  <a:pt x="226537" y="3099259"/>
                  <a:pt x="226537" y="3099259"/>
                </a:cubicBezTo>
                <a:cubicBezTo>
                  <a:pt x="228542" y="3100909"/>
                  <a:pt x="228542" y="3100909"/>
                  <a:pt x="228542" y="3100909"/>
                </a:cubicBezTo>
                <a:cubicBezTo>
                  <a:pt x="227609" y="3110216"/>
                  <a:pt x="216650" y="3111274"/>
                  <a:pt x="222666" y="3116224"/>
                </a:cubicBezTo>
                <a:cubicBezTo>
                  <a:pt x="220661" y="3114574"/>
                  <a:pt x="219728" y="3123882"/>
                  <a:pt x="218656" y="3112924"/>
                </a:cubicBezTo>
                <a:cubicBezTo>
                  <a:pt x="219013" y="3116576"/>
                  <a:pt x="212998" y="3111627"/>
                  <a:pt x="219371" y="3120229"/>
                </a:cubicBezTo>
                <a:cubicBezTo>
                  <a:pt x="221376" y="3121879"/>
                  <a:pt x="221376" y="3121879"/>
                  <a:pt x="221376" y="3121879"/>
                </a:cubicBezTo>
                <a:cubicBezTo>
                  <a:pt x="218796" y="3133189"/>
                  <a:pt x="218796" y="3133189"/>
                  <a:pt x="218796" y="3133189"/>
                </a:cubicBezTo>
                <a:cubicBezTo>
                  <a:pt x="220210" y="3133514"/>
                  <a:pt x="220300" y="3134427"/>
                  <a:pt x="219907" y="3135415"/>
                </a:cubicBezTo>
                <a:lnTo>
                  <a:pt x="218518" y="3137500"/>
                </a:lnTo>
                <a:lnTo>
                  <a:pt x="216664" y="3137312"/>
                </a:lnTo>
                <a:cubicBezTo>
                  <a:pt x="215501" y="3137194"/>
                  <a:pt x="215501" y="3137194"/>
                  <a:pt x="215501" y="3137194"/>
                </a:cubicBezTo>
                <a:cubicBezTo>
                  <a:pt x="206330" y="3156514"/>
                  <a:pt x="206330" y="3156514"/>
                  <a:pt x="206330" y="3156514"/>
                </a:cubicBezTo>
                <a:cubicBezTo>
                  <a:pt x="200671" y="3155217"/>
                  <a:pt x="200671" y="3155217"/>
                  <a:pt x="200671" y="3155217"/>
                </a:cubicBezTo>
                <a:cubicBezTo>
                  <a:pt x="207620" y="3150860"/>
                  <a:pt x="207620" y="3150860"/>
                  <a:pt x="207620" y="3150860"/>
                </a:cubicBezTo>
                <a:cubicBezTo>
                  <a:pt x="203609" y="3147560"/>
                  <a:pt x="203609" y="3147560"/>
                  <a:pt x="203609" y="3147560"/>
                </a:cubicBezTo>
                <a:cubicBezTo>
                  <a:pt x="198666" y="3153568"/>
                  <a:pt x="198666" y="3153568"/>
                  <a:pt x="198666" y="3153568"/>
                </a:cubicBezTo>
                <a:lnTo>
                  <a:pt x="199146" y="3158462"/>
                </a:lnTo>
                <a:lnTo>
                  <a:pt x="196903" y="3156733"/>
                </a:lnTo>
                <a:cubicBezTo>
                  <a:pt x="193724" y="3159575"/>
                  <a:pt x="189962" y="3168234"/>
                  <a:pt x="196087" y="3164877"/>
                </a:cubicBezTo>
                <a:cubicBezTo>
                  <a:pt x="196087" y="3164877"/>
                  <a:pt x="196087" y="3164877"/>
                  <a:pt x="197206" y="3164539"/>
                </a:cubicBezTo>
                <a:lnTo>
                  <a:pt x="199207" y="3163933"/>
                </a:lnTo>
                <a:lnTo>
                  <a:pt x="198655" y="3167679"/>
                </a:lnTo>
                <a:cubicBezTo>
                  <a:pt x="197759" y="3171658"/>
                  <a:pt x="196335" y="3176836"/>
                  <a:pt x="194222" y="3183492"/>
                </a:cubicBezTo>
                <a:cubicBezTo>
                  <a:pt x="191859" y="3178190"/>
                  <a:pt x="191859" y="3178190"/>
                  <a:pt x="191859" y="3178190"/>
                </a:cubicBezTo>
                <a:cubicBezTo>
                  <a:pt x="188563" y="3182195"/>
                  <a:pt x="188563" y="3182195"/>
                  <a:pt x="188563" y="3182195"/>
                </a:cubicBezTo>
                <a:cubicBezTo>
                  <a:pt x="190926" y="3187498"/>
                  <a:pt x="190926" y="3187498"/>
                  <a:pt x="190926" y="3187498"/>
                </a:cubicBezTo>
                <a:cubicBezTo>
                  <a:pt x="177527" y="3220131"/>
                  <a:pt x="177527" y="3220131"/>
                  <a:pt x="177527" y="3220131"/>
                </a:cubicBezTo>
                <a:cubicBezTo>
                  <a:pt x="174232" y="3224135"/>
                  <a:pt x="184258" y="3232385"/>
                  <a:pt x="169646" y="3233795"/>
                </a:cubicBezTo>
                <a:cubicBezTo>
                  <a:pt x="185548" y="3226730"/>
                  <a:pt x="185548" y="3226730"/>
                  <a:pt x="185548" y="3226730"/>
                </a:cubicBezTo>
                <a:cubicBezTo>
                  <a:pt x="188486" y="3219072"/>
                  <a:pt x="188486" y="3219072"/>
                  <a:pt x="188486" y="3219072"/>
                </a:cubicBezTo>
                <a:cubicBezTo>
                  <a:pt x="194144" y="3220369"/>
                  <a:pt x="194144" y="3220369"/>
                  <a:pt x="194144" y="3220369"/>
                </a:cubicBezTo>
                <a:cubicBezTo>
                  <a:pt x="210620" y="3200344"/>
                  <a:pt x="210620" y="3200344"/>
                  <a:pt x="210620" y="3200344"/>
                </a:cubicBezTo>
                <a:cubicBezTo>
                  <a:pt x="208615" y="3198694"/>
                  <a:pt x="210620" y="3200344"/>
                  <a:pt x="216279" y="3201641"/>
                </a:cubicBezTo>
                <a:cubicBezTo>
                  <a:pt x="217569" y="3195986"/>
                  <a:pt x="205895" y="3189739"/>
                  <a:pt x="220507" y="3188328"/>
                </a:cubicBezTo>
                <a:cubicBezTo>
                  <a:pt x="227813" y="3187623"/>
                  <a:pt x="227813" y="3187623"/>
                  <a:pt x="227813" y="3187623"/>
                </a:cubicBezTo>
                <a:cubicBezTo>
                  <a:pt x="220647" y="3208593"/>
                  <a:pt x="220647" y="3208593"/>
                  <a:pt x="220647" y="3208593"/>
                </a:cubicBezTo>
                <a:cubicBezTo>
                  <a:pt x="215346" y="3210948"/>
                  <a:pt x="215346" y="3210948"/>
                  <a:pt x="215346" y="3210948"/>
                </a:cubicBezTo>
                <a:cubicBezTo>
                  <a:pt x="216636" y="3205294"/>
                  <a:pt x="208041" y="3211653"/>
                  <a:pt x="216636" y="3205294"/>
                </a:cubicBezTo>
                <a:cubicBezTo>
                  <a:pt x="204388" y="3212006"/>
                  <a:pt x="204388" y="3212006"/>
                  <a:pt x="204388" y="3212006"/>
                </a:cubicBezTo>
                <a:cubicBezTo>
                  <a:pt x="202740" y="3214009"/>
                  <a:pt x="202740" y="3214009"/>
                  <a:pt x="202740" y="3214009"/>
                </a:cubicBezTo>
                <a:cubicBezTo>
                  <a:pt x="208398" y="3215306"/>
                  <a:pt x="185548" y="3226730"/>
                  <a:pt x="212051" y="3214953"/>
                </a:cubicBezTo>
                <a:cubicBezTo>
                  <a:pt x="215704" y="3214601"/>
                  <a:pt x="215704" y="3214601"/>
                  <a:pt x="215704" y="3214601"/>
                </a:cubicBezTo>
                <a:cubicBezTo>
                  <a:pt x="216062" y="3218253"/>
                  <a:pt x="214772" y="3223908"/>
                  <a:pt x="212766" y="3222258"/>
                </a:cubicBezTo>
                <a:cubicBezTo>
                  <a:pt x="210761" y="3220608"/>
                  <a:pt x="210761" y="3220608"/>
                  <a:pt x="210761" y="3220608"/>
                </a:cubicBezTo>
                <a:cubicBezTo>
                  <a:pt x="190849" y="3224374"/>
                  <a:pt x="190849" y="3224374"/>
                  <a:pt x="190849" y="3224374"/>
                </a:cubicBezTo>
                <a:cubicBezTo>
                  <a:pt x="176020" y="3242397"/>
                  <a:pt x="176020" y="3242397"/>
                  <a:pt x="176020" y="3242397"/>
                </a:cubicBezTo>
                <a:cubicBezTo>
                  <a:pt x="169646" y="3233795"/>
                  <a:pt x="169072" y="3246755"/>
                  <a:pt x="163771" y="3249110"/>
                </a:cubicBezTo>
                <a:cubicBezTo>
                  <a:pt x="157397" y="3240509"/>
                  <a:pt x="157397" y="3240509"/>
                  <a:pt x="157397" y="3240509"/>
                </a:cubicBezTo>
                <a:cubicBezTo>
                  <a:pt x="149735" y="3237561"/>
                  <a:pt x="152813" y="3250168"/>
                  <a:pt x="146797" y="3245218"/>
                </a:cubicBezTo>
                <a:cubicBezTo>
                  <a:pt x="148802" y="3246869"/>
                  <a:pt x="148802" y="3246869"/>
                  <a:pt x="148802" y="3246869"/>
                </a:cubicBezTo>
                <a:cubicBezTo>
                  <a:pt x="145149" y="3247222"/>
                  <a:pt x="145149" y="3247222"/>
                  <a:pt x="145149" y="3247222"/>
                </a:cubicBezTo>
                <a:cubicBezTo>
                  <a:pt x="143501" y="3249224"/>
                  <a:pt x="143501" y="3249224"/>
                  <a:pt x="143501" y="3249224"/>
                </a:cubicBezTo>
                <a:cubicBezTo>
                  <a:pt x="143859" y="3252876"/>
                  <a:pt x="143859" y="3252876"/>
                  <a:pt x="143859" y="3252876"/>
                </a:cubicBezTo>
                <a:cubicBezTo>
                  <a:pt x="147512" y="3252524"/>
                  <a:pt x="147512" y="3252524"/>
                  <a:pt x="147512" y="3252524"/>
                </a:cubicBezTo>
                <a:cubicBezTo>
                  <a:pt x="130678" y="3268897"/>
                  <a:pt x="130678" y="3268897"/>
                  <a:pt x="130678" y="3268897"/>
                </a:cubicBezTo>
                <a:cubicBezTo>
                  <a:pt x="127164" y="3289515"/>
                  <a:pt x="127164" y="3289515"/>
                  <a:pt x="127164" y="3289515"/>
                </a:cubicBezTo>
                <a:cubicBezTo>
                  <a:pt x="116347" y="3310837"/>
                  <a:pt x="116347" y="3310837"/>
                  <a:pt x="116347" y="3310837"/>
                </a:cubicBezTo>
                <a:cubicBezTo>
                  <a:pt x="120357" y="3314136"/>
                  <a:pt x="116921" y="3297877"/>
                  <a:pt x="120357" y="3314136"/>
                </a:cubicBezTo>
                <a:cubicBezTo>
                  <a:pt x="110113" y="3322500"/>
                  <a:pt x="110113" y="3322500"/>
                  <a:pt x="110113" y="3322500"/>
                </a:cubicBezTo>
                <a:cubicBezTo>
                  <a:pt x="89766" y="3359491"/>
                  <a:pt x="89766" y="3359491"/>
                  <a:pt x="89766" y="3359491"/>
                </a:cubicBezTo>
                <a:cubicBezTo>
                  <a:pt x="87761" y="3357841"/>
                  <a:pt x="87761" y="3357841"/>
                  <a:pt x="87761" y="3357841"/>
                </a:cubicBezTo>
                <a:lnTo>
                  <a:pt x="80148" y="3367093"/>
                </a:lnTo>
                <a:lnTo>
                  <a:pt x="80373" y="3366245"/>
                </a:lnTo>
                <a:cubicBezTo>
                  <a:pt x="80428" y="3360623"/>
                  <a:pt x="72664" y="3373124"/>
                  <a:pt x="77875" y="3369856"/>
                </a:cubicBezTo>
                <a:cubicBezTo>
                  <a:pt x="77875" y="3369856"/>
                  <a:pt x="77875" y="3369856"/>
                  <a:pt x="79111" y="3368354"/>
                </a:cubicBezTo>
                <a:lnTo>
                  <a:pt x="80148" y="3367093"/>
                </a:lnTo>
                <a:lnTo>
                  <a:pt x="76942" y="3379163"/>
                </a:lnTo>
                <a:cubicBezTo>
                  <a:pt x="72932" y="3375864"/>
                  <a:pt x="72932" y="3375864"/>
                  <a:pt x="72932" y="3375864"/>
                </a:cubicBezTo>
                <a:cubicBezTo>
                  <a:pt x="63404" y="3391532"/>
                  <a:pt x="63404" y="3391532"/>
                  <a:pt x="63404" y="3391532"/>
                </a:cubicBezTo>
                <a:cubicBezTo>
                  <a:pt x="63761" y="3395184"/>
                  <a:pt x="63761" y="3395184"/>
                  <a:pt x="63761" y="3395184"/>
                </a:cubicBezTo>
                <a:cubicBezTo>
                  <a:pt x="72715" y="3392476"/>
                  <a:pt x="72715" y="3392476"/>
                  <a:pt x="72715" y="3392476"/>
                </a:cubicBezTo>
                <a:cubicBezTo>
                  <a:pt x="66481" y="3404139"/>
                  <a:pt x="66481" y="3404139"/>
                  <a:pt x="66481" y="3404139"/>
                </a:cubicBezTo>
                <a:cubicBezTo>
                  <a:pt x="62828" y="3404491"/>
                  <a:pt x="62828" y="3404491"/>
                  <a:pt x="62828" y="3404491"/>
                </a:cubicBezTo>
                <a:cubicBezTo>
                  <a:pt x="58026" y="3430764"/>
                  <a:pt x="58026" y="3430764"/>
                  <a:pt x="58026" y="3430764"/>
                </a:cubicBezTo>
                <a:cubicBezTo>
                  <a:pt x="51078" y="3435122"/>
                  <a:pt x="60171" y="3452679"/>
                  <a:pt x="42840" y="3445134"/>
                </a:cubicBezTo>
                <a:cubicBezTo>
                  <a:pt x="33093" y="3477415"/>
                  <a:pt x="33093" y="3477415"/>
                  <a:pt x="33093" y="3477415"/>
                </a:cubicBezTo>
                <a:cubicBezTo>
                  <a:pt x="35456" y="3482717"/>
                  <a:pt x="35456" y="3482717"/>
                  <a:pt x="35456" y="3482717"/>
                </a:cubicBezTo>
                <a:cubicBezTo>
                  <a:pt x="29798" y="3481419"/>
                  <a:pt x="29798" y="3481419"/>
                  <a:pt x="29798" y="3481419"/>
                </a:cubicBezTo>
                <a:cubicBezTo>
                  <a:pt x="26861" y="3489077"/>
                  <a:pt x="26861" y="3489077"/>
                  <a:pt x="26861" y="3489077"/>
                </a:cubicBezTo>
                <a:cubicBezTo>
                  <a:pt x="16260" y="3493788"/>
                  <a:pt x="16260" y="3493788"/>
                  <a:pt x="16260" y="3493788"/>
                </a:cubicBezTo>
                <a:cubicBezTo>
                  <a:pt x="0" y="3497201"/>
                  <a:pt x="0" y="3497201"/>
                  <a:pt x="0" y="3497201"/>
                </a:cubicBezTo>
                <a:cubicBezTo>
                  <a:pt x="575" y="3484241"/>
                  <a:pt x="575" y="3484241"/>
                  <a:pt x="575" y="3484241"/>
                </a:cubicBezTo>
                <a:cubicBezTo>
                  <a:pt x="7524" y="3479883"/>
                  <a:pt x="7524" y="3479883"/>
                  <a:pt x="7524" y="3479883"/>
                </a:cubicBezTo>
                <a:cubicBezTo>
                  <a:pt x="3513" y="3476583"/>
                  <a:pt x="18124" y="3475173"/>
                  <a:pt x="4803" y="3470929"/>
                </a:cubicBezTo>
                <a:cubicBezTo>
                  <a:pt x="8455" y="3470576"/>
                  <a:pt x="8455" y="3470576"/>
                  <a:pt x="8455" y="3470576"/>
                </a:cubicBezTo>
                <a:cubicBezTo>
                  <a:pt x="20206" y="3439946"/>
                  <a:pt x="20206" y="3439946"/>
                  <a:pt x="20206" y="3439946"/>
                </a:cubicBezTo>
                <a:cubicBezTo>
                  <a:pt x="15839" y="3432993"/>
                  <a:pt x="15839" y="3432993"/>
                  <a:pt x="15839" y="3432993"/>
                </a:cubicBezTo>
                <a:cubicBezTo>
                  <a:pt x="36901" y="3403307"/>
                  <a:pt x="36901" y="3403307"/>
                  <a:pt x="36901" y="3403307"/>
                </a:cubicBezTo>
                <a:cubicBezTo>
                  <a:pt x="34180" y="3394353"/>
                  <a:pt x="34180" y="3394353"/>
                  <a:pt x="34180" y="3394353"/>
                </a:cubicBezTo>
                <a:cubicBezTo>
                  <a:pt x="43351" y="3375033"/>
                  <a:pt x="43351" y="3375033"/>
                  <a:pt x="43351" y="3375033"/>
                </a:cubicBezTo>
                <a:cubicBezTo>
                  <a:pt x="44284" y="3365725"/>
                  <a:pt x="44284" y="3365725"/>
                  <a:pt x="44284" y="3365725"/>
                </a:cubicBezTo>
                <a:cubicBezTo>
                  <a:pt x="51449" y="3344755"/>
                  <a:pt x="51449" y="3344755"/>
                  <a:pt x="51449" y="3344755"/>
                </a:cubicBezTo>
                <a:cubicBezTo>
                  <a:pt x="45433" y="3339806"/>
                  <a:pt x="45433" y="3339806"/>
                  <a:pt x="45433" y="3339806"/>
                </a:cubicBezTo>
                <a:cubicBezTo>
                  <a:pt x="50377" y="3333798"/>
                  <a:pt x="52848" y="3330794"/>
                  <a:pt x="54084" y="3329292"/>
                </a:cubicBezTo>
                <a:lnTo>
                  <a:pt x="54939" y="3328253"/>
                </a:lnTo>
                <a:lnTo>
                  <a:pt x="57325" y="3329440"/>
                </a:lnTo>
                <a:cubicBezTo>
                  <a:pt x="60480" y="3305170"/>
                  <a:pt x="60480" y="3305170"/>
                  <a:pt x="60480" y="3305170"/>
                </a:cubicBezTo>
                <a:cubicBezTo>
                  <a:pt x="65423" y="3299162"/>
                  <a:pt x="65423" y="3299162"/>
                  <a:pt x="65423" y="3299162"/>
                </a:cubicBezTo>
                <a:cubicBezTo>
                  <a:pt x="62702" y="3290208"/>
                  <a:pt x="62702" y="3290208"/>
                  <a:pt x="62702" y="3290208"/>
                </a:cubicBezTo>
                <a:cubicBezTo>
                  <a:pt x="70366" y="3293155"/>
                  <a:pt x="70366" y="3293155"/>
                  <a:pt x="70366" y="3293155"/>
                </a:cubicBezTo>
                <a:cubicBezTo>
                  <a:pt x="72946" y="3281845"/>
                  <a:pt x="72946" y="3281845"/>
                  <a:pt x="72946" y="3281845"/>
                </a:cubicBezTo>
                <a:cubicBezTo>
                  <a:pt x="72946" y="3281845"/>
                  <a:pt x="83547" y="3277134"/>
                  <a:pt x="66930" y="3276895"/>
                </a:cubicBezTo>
                <a:cubicBezTo>
                  <a:pt x="71873" y="3270888"/>
                  <a:pt x="71873" y="3270888"/>
                  <a:pt x="71873" y="3270888"/>
                </a:cubicBezTo>
                <a:cubicBezTo>
                  <a:pt x="69510" y="3265585"/>
                  <a:pt x="69510" y="3265585"/>
                  <a:pt x="69510" y="3265585"/>
                </a:cubicBezTo>
                <a:cubicBezTo>
                  <a:pt x="76101" y="3257575"/>
                  <a:pt x="76101" y="3257575"/>
                  <a:pt x="76101" y="3257575"/>
                </a:cubicBezTo>
                <a:cubicBezTo>
                  <a:pt x="73381" y="3248620"/>
                  <a:pt x="73381" y="3248620"/>
                  <a:pt x="73381" y="3248620"/>
                </a:cubicBezTo>
                <a:cubicBezTo>
                  <a:pt x="87277" y="3239904"/>
                  <a:pt x="87277" y="3239904"/>
                  <a:pt x="87277" y="3239904"/>
                </a:cubicBezTo>
                <a:cubicBezTo>
                  <a:pt x="93510" y="3228241"/>
                  <a:pt x="93510" y="3228241"/>
                  <a:pt x="93510" y="3228241"/>
                </a:cubicBezTo>
                <a:cubicBezTo>
                  <a:pt x="89500" y="3224942"/>
                  <a:pt x="89500" y="3224942"/>
                  <a:pt x="89500" y="3224942"/>
                </a:cubicBezTo>
                <a:cubicBezTo>
                  <a:pt x="75246" y="3230005"/>
                  <a:pt x="75246" y="3230005"/>
                  <a:pt x="75246" y="3230005"/>
                </a:cubicBezTo>
                <a:cubicBezTo>
                  <a:pt x="60634" y="3231416"/>
                  <a:pt x="60634" y="3231416"/>
                  <a:pt x="60634" y="3231416"/>
                </a:cubicBezTo>
                <a:cubicBezTo>
                  <a:pt x="61567" y="3222108"/>
                  <a:pt x="61567" y="3222108"/>
                  <a:pt x="61567" y="3222108"/>
                </a:cubicBezTo>
                <a:cubicBezTo>
                  <a:pt x="76178" y="3220698"/>
                  <a:pt x="76178" y="3220698"/>
                  <a:pt x="76178" y="3220698"/>
                </a:cubicBezTo>
                <a:cubicBezTo>
                  <a:pt x="101468" y="3177699"/>
                  <a:pt x="101468" y="3177699"/>
                  <a:pt x="101468" y="3177699"/>
                </a:cubicBezTo>
                <a:cubicBezTo>
                  <a:pt x="106769" y="3175344"/>
                  <a:pt x="106769" y="3175344"/>
                  <a:pt x="106769" y="3175344"/>
                </a:cubicBezTo>
                <a:cubicBezTo>
                  <a:pt x="120525" y="3146364"/>
                  <a:pt x="120525" y="3146364"/>
                  <a:pt x="120525" y="3146364"/>
                </a:cubicBezTo>
                <a:cubicBezTo>
                  <a:pt x="130411" y="3134349"/>
                  <a:pt x="130411" y="3134349"/>
                  <a:pt x="130411" y="3134349"/>
                </a:cubicBezTo>
                <a:cubicBezTo>
                  <a:pt x="128405" y="3132699"/>
                  <a:pt x="128405" y="3132699"/>
                  <a:pt x="128405" y="3132699"/>
                </a:cubicBezTo>
                <a:cubicBezTo>
                  <a:pt x="135354" y="3128341"/>
                  <a:pt x="135354" y="3128341"/>
                  <a:pt x="135354" y="3128341"/>
                </a:cubicBezTo>
                <a:cubicBezTo>
                  <a:pt x="135929" y="3115380"/>
                  <a:pt x="135929" y="3115380"/>
                  <a:pt x="135929" y="3115380"/>
                </a:cubicBezTo>
                <a:cubicBezTo>
                  <a:pt x="135929" y="3115380"/>
                  <a:pt x="135214" y="3108076"/>
                  <a:pt x="141229" y="3113026"/>
                </a:cubicBezTo>
                <a:cubicBezTo>
                  <a:pt x="140872" y="3109373"/>
                  <a:pt x="140872" y="3109373"/>
                  <a:pt x="140872" y="3109373"/>
                </a:cubicBezTo>
                <a:cubicBezTo>
                  <a:pt x="158281" y="3080040"/>
                  <a:pt x="158281" y="3080040"/>
                  <a:pt x="158281" y="3080040"/>
                </a:cubicBezTo>
                <a:cubicBezTo>
                  <a:pt x="186368" y="3009120"/>
                  <a:pt x="186368" y="3009120"/>
                  <a:pt x="186368" y="3009120"/>
                </a:cubicBezTo>
                <a:cubicBezTo>
                  <a:pt x="188591" y="2994157"/>
                  <a:pt x="188591" y="2994157"/>
                  <a:pt x="188591" y="2994157"/>
                </a:cubicBezTo>
                <a:cubicBezTo>
                  <a:pt x="195540" y="2989799"/>
                  <a:pt x="195540" y="2989799"/>
                  <a:pt x="195540" y="2989799"/>
                </a:cubicBezTo>
                <a:cubicBezTo>
                  <a:pt x="198477" y="2982142"/>
                  <a:pt x="198477" y="2982142"/>
                  <a:pt x="198477" y="2982142"/>
                </a:cubicBezTo>
                <a:cubicBezTo>
                  <a:pt x="196472" y="2980492"/>
                  <a:pt x="196472" y="2980492"/>
                  <a:pt x="196472" y="2980492"/>
                </a:cubicBezTo>
                <a:cubicBezTo>
                  <a:pt x="191171" y="2982847"/>
                  <a:pt x="191171" y="2982847"/>
                  <a:pt x="191171" y="2982847"/>
                </a:cubicBezTo>
                <a:cubicBezTo>
                  <a:pt x="215963" y="2915931"/>
                  <a:pt x="215963" y="2915931"/>
                  <a:pt x="215963" y="2915931"/>
                </a:cubicBezTo>
                <a:cubicBezTo>
                  <a:pt x="221124" y="2893312"/>
                  <a:pt x="221124" y="2893312"/>
                  <a:pt x="221124" y="2893312"/>
                </a:cubicBezTo>
                <a:cubicBezTo>
                  <a:pt x="226067" y="2887304"/>
                  <a:pt x="226067" y="2887304"/>
                  <a:pt x="226067" y="2887304"/>
                </a:cubicBezTo>
                <a:cubicBezTo>
                  <a:pt x="223704" y="2882002"/>
                  <a:pt x="223704" y="2882002"/>
                  <a:pt x="223704" y="2882002"/>
                </a:cubicBezTo>
                <a:cubicBezTo>
                  <a:pt x="229004" y="2879646"/>
                  <a:pt x="229004" y="2879646"/>
                  <a:pt x="229004" y="2879646"/>
                </a:cubicBezTo>
                <a:cubicBezTo>
                  <a:pt x="232874" y="2862682"/>
                  <a:pt x="232874" y="2862682"/>
                  <a:pt x="232874" y="2862682"/>
                </a:cubicBezTo>
                <a:cubicBezTo>
                  <a:pt x="232874" y="2862682"/>
                  <a:pt x="225569" y="2863386"/>
                  <a:pt x="236527" y="2862329"/>
                </a:cubicBezTo>
                <a:cubicBezTo>
                  <a:pt x="254869" y="2823688"/>
                  <a:pt x="254869" y="2823688"/>
                  <a:pt x="254869" y="2823688"/>
                </a:cubicBezTo>
                <a:cubicBezTo>
                  <a:pt x="259454" y="2814028"/>
                  <a:pt x="259454" y="2814028"/>
                  <a:pt x="259454" y="2814028"/>
                </a:cubicBezTo>
                <a:cubicBezTo>
                  <a:pt x="271205" y="2783398"/>
                  <a:pt x="271205" y="2783398"/>
                  <a:pt x="271205" y="2783398"/>
                </a:cubicBezTo>
                <a:cubicBezTo>
                  <a:pt x="275076" y="2766433"/>
                  <a:pt x="275076" y="2766433"/>
                  <a:pt x="275076" y="2766433"/>
                </a:cubicBezTo>
                <a:cubicBezTo>
                  <a:pt x="269712" y="2711646"/>
                  <a:pt x="269712" y="2711646"/>
                  <a:pt x="269712" y="2711646"/>
                </a:cubicBezTo>
                <a:cubicBezTo>
                  <a:pt x="265561" y="2688081"/>
                  <a:pt x="265561" y="2688081"/>
                  <a:pt x="265561" y="2688081"/>
                </a:cubicBezTo>
                <a:lnTo>
                  <a:pt x="265620" y="2683616"/>
                </a:lnTo>
                <a:lnTo>
                  <a:pt x="266553" y="2682023"/>
                </a:lnTo>
                <a:cubicBezTo>
                  <a:pt x="266566" y="2677154"/>
                  <a:pt x="265833" y="2667316"/>
                  <a:pt x="263633" y="2649554"/>
                </a:cubicBezTo>
                <a:cubicBezTo>
                  <a:pt x="264783" y="2623635"/>
                  <a:pt x="264783" y="2623635"/>
                  <a:pt x="264783" y="2623635"/>
                </a:cubicBezTo>
                <a:cubicBezTo>
                  <a:pt x="264425" y="2619982"/>
                  <a:pt x="264425" y="2619982"/>
                  <a:pt x="264425" y="2619982"/>
                </a:cubicBezTo>
                <a:cubicBezTo>
                  <a:pt x="260772" y="2620335"/>
                  <a:pt x="260772" y="2620335"/>
                  <a:pt x="260772" y="2620335"/>
                </a:cubicBezTo>
                <a:cubicBezTo>
                  <a:pt x="258410" y="2615033"/>
                  <a:pt x="258410" y="2615033"/>
                  <a:pt x="258410" y="2615033"/>
                </a:cubicBezTo>
                <a:cubicBezTo>
                  <a:pt x="262062" y="2614680"/>
                  <a:pt x="262062" y="2614680"/>
                  <a:pt x="262062" y="2614680"/>
                </a:cubicBezTo>
                <a:cubicBezTo>
                  <a:pt x="262279" y="2598068"/>
                  <a:pt x="262279" y="2598068"/>
                  <a:pt x="262279" y="2598068"/>
                </a:cubicBezTo>
                <a:cubicBezTo>
                  <a:pt x="258269" y="2594768"/>
                  <a:pt x="258269" y="2594768"/>
                  <a:pt x="258269" y="2594768"/>
                </a:cubicBezTo>
                <a:cubicBezTo>
                  <a:pt x="256839" y="2580158"/>
                  <a:pt x="256839" y="2580158"/>
                  <a:pt x="256839" y="2580158"/>
                </a:cubicBezTo>
                <a:cubicBezTo>
                  <a:pt x="256558" y="2539629"/>
                  <a:pt x="256558" y="2539629"/>
                  <a:pt x="256558" y="2539629"/>
                </a:cubicBezTo>
                <a:cubicBezTo>
                  <a:pt x="251833" y="2529024"/>
                  <a:pt x="251833" y="2529024"/>
                  <a:pt x="251833" y="2529024"/>
                </a:cubicBezTo>
                <a:cubicBezTo>
                  <a:pt x="255703" y="2512059"/>
                  <a:pt x="255703" y="2512059"/>
                  <a:pt x="255703" y="2512059"/>
                </a:cubicBezTo>
                <a:cubicBezTo>
                  <a:pt x="259356" y="2511707"/>
                  <a:pt x="261004" y="2509704"/>
                  <a:pt x="258999" y="2508054"/>
                </a:cubicBezTo>
                <a:cubicBezTo>
                  <a:pt x="252625" y="2499452"/>
                  <a:pt x="252625" y="2499452"/>
                  <a:pt x="252625" y="2499452"/>
                </a:cubicBezTo>
                <a:cubicBezTo>
                  <a:pt x="251769" y="2471882"/>
                  <a:pt x="251769" y="2471882"/>
                  <a:pt x="251769" y="2471882"/>
                </a:cubicBezTo>
                <a:cubicBezTo>
                  <a:pt x="253417" y="2469880"/>
                  <a:pt x="253417" y="2469880"/>
                  <a:pt x="253417" y="2469880"/>
                </a:cubicBezTo>
                <a:cubicBezTo>
                  <a:pt x="255065" y="2467877"/>
                  <a:pt x="255065" y="2467877"/>
                  <a:pt x="255065" y="2467877"/>
                </a:cubicBezTo>
                <a:cubicBezTo>
                  <a:pt x="249049" y="2462927"/>
                  <a:pt x="249049" y="2462927"/>
                  <a:pt x="249049" y="2462927"/>
                </a:cubicBezTo>
                <a:cubicBezTo>
                  <a:pt x="248551" y="2439011"/>
                  <a:pt x="248551" y="2439011"/>
                  <a:pt x="248551" y="2439011"/>
                </a:cubicBezTo>
                <a:cubicBezTo>
                  <a:pt x="249484" y="2429703"/>
                  <a:pt x="249484" y="2429703"/>
                  <a:pt x="249484" y="2429703"/>
                </a:cubicBezTo>
                <a:cubicBezTo>
                  <a:pt x="249484" y="2429703"/>
                  <a:pt x="256572" y="2445610"/>
                  <a:pt x="249126" y="2426050"/>
                </a:cubicBezTo>
                <a:cubicBezTo>
                  <a:pt x="250774" y="2424048"/>
                  <a:pt x="250774" y="2424048"/>
                  <a:pt x="250774" y="2424048"/>
                </a:cubicBezTo>
                <a:cubicBezTo>
                  <a:pt x="243111" y="2421100"/>
                  <a:pt x="243111" y="2421100"/>
                  <a:pt x="243111" y="2421100"/>
                </a:cubicBezTo>
                <a:cubicBezTo>
                  <a:pt x="245690" y="2409791"/>
                  <a:pt x="245690" y="2409791"/>
                  <a:pt x="245690" y="2409791"/>
                </a:cubicBezTo>
                <a:cubicBezTo>
                  <a:pt x="245333" y="2406138"/>
                  <a:pt x="245333" y="2406138"/>
                  <a:pt x="245333" y="2406138"/>
                </a:cubicBezTo>
                <a:cubicBezTo>
                  <a:pt x="250633" y="2403783"/>
                  <a:pt x="238167" y="2427108"/>
                  <a:pt x="252281" y="2401780"/>
                </a:cubicBezTo>
                <a:cubicBezTo>
                  <a:pt x="249561" y="2392826"/>
                  <a:pt x="249561" y="2392826"/>
                  <a:pt x="249561" y="2392826"/>
                </a:cubicBezTo>
                <a:cubicBezTo>
                  <a:pt x="244260" y="2395181"/>
                  <a:pt x="244260" y="2395181"/>
                  <a:pt x="244260" y="2395181"/>
                </a:cubicBezTo>
                <a:cubicBezTo>
                  <a:pt x="246125" y="2376566"/>
                  <a:pt x="246125" y="2376566"/>
                  <a:pt x="246125" y="2376566"/>
                </a:cubicBezTo>
                <a:cubicBezTo>
                  <a:pt x="249421" y="2372561"/>
                  <a:pt x="249421" y="2372561"/>
                  <a:pt x="249421" y="2372561"/>
                </a:cubicBezTo>
                <a:cubicBezTo>
                  <a:pt x="243405" y="2367611"/>
                  <a:pt x="243405" y="2367611"/>
                  <a:pt x="243405" y="2367611"/>
                </a:cubicBezTo>
                <a:cubicBezTo>
                  <a:pt x="243980" y="2354651"/>
                  <a:pt x="243980" y="2354651"/>
                  <a:pt x="243980" y="2354651"/>
                </a:cubicBezTo>
                <a:cubicBezTo>
                  <a:pt x="241617" y="2349349"/>
                  <a:pt x="241617" y="2349349"/>
                  <a:pt x="241617" y="2349349"/>
                </a:cubicBezTo>
                <a:cubicBezTo>
                  <a:pt x="248207" y="2341339"/>
                  <a:pt x="248207" y="2341339"/>
                  <a:pt x="248207" y="2341339"/>
                </a:cubicBezTo>
                <a:cubicBezTo>
                  <a:pt x="244197" y="2338039"/>
                  <a:pt x="244197" y="2338039"/>
                  <a:pt x="244197" y="2338039"/>
                </a:cubicBezTo>
                <a:lnTo>
                  <a:pt x="245494" y="2318878"/>
                </a:lnTo>
                <a:lnTo>
                  <a:pt x="247933" y="2319704"/>
                </a:lnTo>
                <a:cubicBezTo>
                  <a:pt x="248211" y="2317834"/>
                  <a:pt x="246528" y="2314770"/>
                  <a:pt x="245704" y="2315772"/>
                </a:cubicBezTo>
                <a:cubicBezTo>
                  <a:pt x="245704" y="2315772"/>
                  <a:pt x="245704" y="2315772"/>
                  <a:pt x="245516" y="2318555"/>
                </a:cubicBezTo>
                <a:lnTo>
                  <a:pt x="245494" y="2318878"/>
                </a:lnTo>
                <a:lnTo>
                  <a:pt x="238399" y="2316477"/>
                </a:lnTo>
                <a:cubicBezTo>
                  <a:pt x="241337" y="2308819"/>
                  <a:pt x="241337" y="2308819"/>
                  <a:pt x="241337" y="2308819"/>
                </a:cubicBezTo>
                <a:cubicBezTo>
                  <a:pt x="238616" y="2299865"/>
                  <a:pt x="238616" y="2299865"/>
                  <a:pt x="238616" y="2299865"/>
                </a:cubicBezTo>
                <a:cubicBezTo>
                  <a:pt x="244849" y="2288203"/>
                  <a:pt x="244849" y="2288203"/>
                  <a:pt x="244849" y="2288203"/>
                </a:cubicBezTo>
                <a:cubicBezTo>
                  <a:pt x="238833" y="2283253"/>
                  <a:pt x="238833" y="2283253"/>
                  <a:pt x="238833" y="2283253"/>
                </a:cubicBezTo>
                <a:cubicBezTo>
                  <a:pt x="239409" y="2270292"/>
                  <a:pt x="239409" y="2270292"/>
                  <a:pt x="239409" y="2270292"/>
                </a:cubicBezTo>
                <a:cubicBezTo>
                  <a:pt x="244351" y="2264285"/>
                  <a:pt x="244351" y="2264285"/>
                  <a:pt x="244351" y="2264285"/>
                </a:cubicBezTo>
                <a:cubicBezTo>
                  <a:pt x="236688" y="2261338"/>
                  <a:pt x="236688" y="2261338"/>
                  <a:pt x="236688" y="2261338"/>
                </a:cubicBezTo>
                <a:cubicBezTo>
                  <a:pt x="235257" y="2246728"/>
                  <a:pt x="235257" y="2246728"/>
                  <a:pt x="235257" y="2246728"/>
                </a:cubicBezTo>
                <a:cubicBezTo>
                  <a:pt x="238553" y="2242723"/>
                  <a:pt x="238553" y="2242723"/>
                  <a:pt x="238553" y="2242723"/>
                </a:cubicBezTo>
                <a:cubicBezTo>
                  <a:pt x="239920" y="2200191"/>
                  <a:pt x="239920" y="2200191"/>
                  <a:pt x="239920" y="2200191"/>
                </a:cubicBezTo>
                <a:cubicBezTo>
                  <a:pt x="236267" y="2200543"/>
                  <a:pt x="236267" y="2200543"/>
                  <a:pt x="236267" y="2200543"/>
                </a:cubicBezTo>
                <a:cubicBezTo>
                  <a:pt x="237200" y="2191236"/>
                  <a:pt x="237200" y="2191236"/>
                  <a:pt x="237200" y="2191236"/>
                </a:cubicBezTo>
                <a:lnTo>
                  <a:pt x="239460" y="2188947"/>
                </a:lnTo>
                <a:lnTo>
                  <a:pt x="239567" y="2188934"/>
                </a:lnTo>
                <a:cubicBezTo>
                  <a:pt x="240640" y="2188715"/>
                  <a:pt x="240401" y="2188622"/>
                  <a:pt x="239716" y="2188688"/>
                </a:cubicBezTo>
                <a:lnTo>
                  <a:pt x="239460" y="2188947"/>
                </a:lnTo>
                <a:lnTo>
                  <a:pt x="238804" y="2189029"/>
                </a:lnTo>
                <a:lnTo>
                  <a:pt x="235841" y="2175007"/>
                </a:lnTo>
                <a:cubicBezTo>
                  <a:pt x="235411" y="2172974"/>
                  <a:pt x="235411" y="2172974"/>
                  <a:pt x="235411" y="2172974"/>
                </a:cubicBezTo>
                <a:cubicBezTo>
                  <a:pt x="239997" y="2163314"/>
                  <a:pt x="239997" y="2163314"/>
                  <a:pt x="239997" y="2163314"/>
                </a:cubicBezTo>
                <a:cubicBezTo>
                  <a:pt x="234697" y="2165669"/>
                  <a:pt x="234339" y="2162017"/>
                  <a:pt x="233981" y="2158364"/>
                </a:cubicBezTo>
                <a:cubicBezTo>
                  <a:pt x="236203" y="2143402"/>
                  <a:pt x="236203" y="2143402"/>
                  <a:pt x="236203" y="2143402"/>
                </a:cubicBezTo>
                <a:cubicBezTo>
                  <a:pt x="231836" y="2136449"/>
                  <a:pt x="231836" y="2136449"/>
                  <a:pt x="231836" y="2136449"/>
                </a:cubicBezTo>
                <a:cubicBezTo>
                  <a:pt x="236421" y="2126789"/>
                  <a:pt x="236421" y="2126789"/>
                  <a:pt x="236421" y="2126789"/>
                </a:cubicBezTo>
                <a:cubicBezTo>
                  <a:pt x="231338" y="2112532"/>
                  <a:pt x="231338" y="2112532"/>
                  <a:pt x="231338" y="2112532"/>
                </a:cubicBezTo>
                <a:cubicBezTo>
                  <a:pt x="228197" y="2042783"/>
                  <a:pt x="222693" y="1967732"/>
                  <a:pt x="219194" y="1894330"/>
                </a:cubicBezTo>
                <a:cubicBezTo>
                  <a:pt x="215541" y="1894683"/>
                  <a:pt x="215541" y="1894683"/>
                  <a:pt x="215541" y="1894683"/>
                </a:cubicBezTo>
                <a:cubicBezTo>
                  <a:pt x="221059" y="1875716"/>
                  <a:pt x="207597" y="1851207"/>
                  <a:pt x="219131" y="1837189"/>
                </a:cubicBezTo>
                <a:cubicBezTo>
                  <a:pt x="215478" y="1837541"/>
                  <a:pt x="215478" y="1837541"/>
                  <a:pt x="215478" y="1837541"/>
                </a:cubicBezTo>
                <a:cubicBezTo>
                  <a:pt x="212042" y="1821282"/>
                  <a:pt x="212834" y="1791710"/>
                  <a:pt x="208109" y="1781105"/>
                </a:cubicBezTo>
                <a:cubicBezTo>
                  <a:pt x="202093" y="1776155"/>
                  <a:pt x="205031" y="1768497"/>
                  <a:pt x="206321" y="1762843"/>
                </a:cubicBezTo>
                <a:cubicBezTo>
                  <a:pt x="202668" y="1763195"/>
                  <a:pt x="202668" y="1763195"/>
                  <a:pt x="202668" y="1763195"/>
                </a:cubicBezTo>
                <a:cubicBezTo>
                  <a:pt x="202668" y="1763195"/>
                  <a:pt x="198082" y="1772855"/>
                  <a:pt x="200305" y="1757893"/>
                </a:cubicBezTo>
                <a:lnTo>
                  <a:pt x="197332" y="1759214"/>
                </a:lnTo>
                <a:lnTo>
                  <a:pt x="192642" y="1754946"/>
                </a:lnTo>
                <a:cubicBezTo>
                  <a:pt x="203243" y="1750235"/>
                  <a:pt x="203243" y="1750235"/>
                  <a:pt x="203243" y="1750235"/>
                </a:cubicBezTo>
                <a:cubicBezTo>
                  <a:pt x="207113" y="1733270"/>
                  <a:pt x="206973" y="1713006"/>
                  <a:pt x="203538" y="1696746"/>
                </a:cubicBezTo>
                <a:cubicBezTo>
                  <a:pt x="199169" y="1689794"/>
                  <a:pt x="199169" y="1689794"/>
                  <a:pt x="199169" y="1689794"/>
                </a:cubicBezTo>
                <a:cubicBezTo>
                  <a:pt x="205044" y="1674479"/>
                  <a:pt x="205044" y="1674479"/>
                  <a:pt x="205044" y="1674479"/>
                </a:cubicBezTo>
                <a:cubicBezTo>
                  <a:pt x="228112" y="1646443"/>
                  <a:pt x="228112" y="1646443"/>
                  <a:pt x="228112" y="1646443"/>
                </a:cubicBezTo>
                <a:cubicBezTo>
                  <a:pt x="240718" y="1643382"/>
                  <a:pt x="240718" y="1643382"/>
                  <a:pt x="240718" y="1643382"/>
                </a:cubicBezTo>
                <a:cubicBezTo>
                  <a:pt x="237780" y="1651040"/>
                  <a:pt x="237780" y="1651040"/>
                  <a:pt x="237780" y="1651040"/>
                </a:cubicBezTo>
                <a:cubicBezTo>
                  <a:pt x="241791" y="1654340"/>
                  <a:pt x="241791" y="1654340"/>
                  <a:pt x="241791" y="1654340"/>
                </a:cubicBezTo>
                <a:cubicBezTo>
                  <a:pt x="245584" y="1674252"/>
                  <a:pt x="245584" y="1674252"/>
                  <a:pt x="245584" y="1674252"/>
                </a:cubicBezTo>
                <a:cubicBezTo>
                  <a:pt x="249237" y="1673899"/>
                  <a:pt x="249237" y="1673899"/>
                  <a:pt x="249237" y="1673899"/>
                </a:cubicBezTo>
                <a:cubicBezTo>
                  <a:pt x="249952" y="1681204"/>
                  <a:pt x="249952" y="1681204"/>
                  <a:pt x="249952" y="1681204"/>
                </a:cubicBezTo>
                <a:cubicBezTo>
                  <a:pt x="253605" y="1680851"/>
                  <a:pt x="253605" y="1680851"/>
                  <a:pt x="253605" y="1680851"/>
                </a:cubicBezTo>
                <a:cubicBezTo>
                  <a:pt x="252890" y="1673546"/>
                  <a:pt x="259480" y="1665536"/>
                  <a:pt x="258765" y="1658231"/>
                </a:cubicBezTo>
                <a:cubicBezTo>
                  <a:pt x="251677" y="1642324"/>
                  <a:pt x="251677" y="1642324"/>
                  <a:pt x="251677" y="1642324"/>
                </a:cubicBezTo>
                <a:cubicBezTo>
                  <a:pt x="254257" y="1631014"/>
                  <a:pt x="254257" y="1631014"/>
                  <a:pt x="254257" y="1631014"/>
                </a:cubicBezTo>
                <a:cubicBezTo>
                  <a:pt x="250604" y="1631367"/>
                  <a:pt x="250604" y="1631367"/>
                  <a:pt x="250604" y="1631367"/>
                </a:cubicBezTo>
                <a:cubicBezTo>
                  <a:pt x="249531" y="1620410"/>
                  <a:pt x="249531" y="1620410"/>
                  <a:pt x="249531" y="1620410"/>
                </a:cubicBezTo>
                <a:cubicBezTo>
                  <a:pt x="279190" y="1584363"/>
                  <a:pt x="279190" y="1584363"/>
                  <a:pt x="279190" y="1584363"/>
                </a:cubicBezTo>
                <a:cubicBezTo>
                  <a:pt x="283200" y="1587663"/>
                  <a:pt x="283200" y="1587663"/>
                  <a:pt x="283200" y="1587663"/>
                </a:cubicBezTo>
                <a:cubicBezTo>
                  <a:pt x="277325" y="1602978"/>
                  <a:pt x="277325" y="1602978"/>
                  <a:pt x="277325" y="1602978"/>
                </a:cubicBezTo>
                <a:cubicBezTo>
                  <a:pt x="278397" y="1613936"/>
                  <a:pt x="278397" y="1613936"/>
                  <a:pt x="278397" y="1613936"/>
                </a:cubicBezTo>
                <a:cubicBezTo>
                  <a:pt x="284055" y="1615233"/>
                  <a:pt x="284055" y="1615233"/>
                  <a:pt x="284055" y="1615233"/>
                </a:cubicBezTo>
                <a:cubicBezTo>
                  <a:pt x="282191" y="1633847"/>
                  <a:pt x="282191" y="1633847"/>
                  <a:pt x="282191" y="1633847"/>
                </a:cubicBezTo>
                <a:cubicBezTo>
                  <a:pt x="284196" y="1635497"/>
                  <a:pt x="276532" y="1632551"/>
                  <a:pt x="285843" y="1633495"/>
                </a:cubicBezTo>
                <a:cubicBezTo>
                  <a:pt x="269941" y="1640561"/>
                  <a:pt x="269941" y="1640561"/>
                  <a:pt x="269941" y="1640561"/>
                </a:cubicBezTo>
                <a:cubicBezTo>
                  <a:pt x="270299" y="1644213"/>
                  <a:pt x="270299" y="1644213"/>
                  <a:pt x="270299" y="1644213"/>
                </a:cubicBezTo>
                <a:cubicBezTo>
                  <a:pt x="273952" y="1643861"/>
                  <a:pt x="273952" y="1643861"/>
                  <a:pt x="273952" y="1643861"/>
                </a:cubicBezTo>
                <a:cubicBezTo>
                  <a:pt x="280900" y="1639503"/>
                  <a:pt x="280900" y="1639503"/>
                  <a:pt x="280900" y="1639503"/>
                </a:cubicBezTo>
                <a:cubicBezTo>
                  <a:pt x="281615" y="1646808"/>
                  <a:pt x="281615" y="1646808"/>
                  <a:pt x="281615" y="1646808"/>
                </a:cubicBezTo>
                <a:cubicBezTo>
                  <a:pt x="285626" y="1650108"/>
                  <a:pt x="285626" y="1650108"/>
                  <a:pt x="285626" y="1650108"/>
                </a:cubicBezTo>
                <a:cubicBezTo>
                  <a:pt x="278537" y="1634201"/>
                  <a:pt x="302103" y="1630082"/>
                  <a:pt x="301388" y="1622777"/>
                </a:cubicBezTo>
                <a:cubicBezTo>
                  <a:pt x="300890" y="1598859"/>
                  <a:pt x="300890" y="1598859"/>
                  <a:pt x="300890" y="1598859"/>
                </a:cubicBezTo>
                <a:cubicBezTo>
                  <a:pt x="299242" y="1600862"/>
                  <a:pt x="299242" y="1600862"/>
                  <a:pt x="299242" y="1600862"/>
                </a:cubicBezTo>
                <a:cubicBezTo>
                  <a:pt x="295666" y="1564338"/>
                  <a:pt x="295666" y="1564338"/>
                  <a:pt x="295666" y="1564338"/>
                </a:cubicBezTo>
                <a:cubicBezTo>
                  <a:pt x="323677" y="1530294"/>
                  <a:pt x="323677" y="1530294"/>
                  <a:pt x="323677" y="1530294"/>
                </a:cubicBezTo>
                <a:cubicBezTo>
                  <a:pt x="324392" y="1537599"/>
                  <a:pt x="328262" y="1520634"/>
                  <a:pt x="328044" y="1537247"/>
                </a:cubicBezTo>
                <a:cubicBezTo>
                  <a:pt x="330982" y="1529589"/>
                  <a:pt x="330982" y="1529589"/>
                  <a:pt x="330982" y="1529589"/>
                </a:cubicBezTo>
                <a:cubicBezTo>
                  <a:pt x="337713" y="1541843"/>
                  <a:pt x="337713" y="1541843"/>
                  <a:pt x="337713" y="1541843"/>
                </a:cubicBezTo>
                <a:cubicBezTo>
                  <a:pt x="331123" y="1549853"/>
                  <a:pt x="346667" y="1539135"/>
                  <a:pt x="335133" y="1553153"/>
                </a:cubicBezTo>
                <a:cubicBezTo>
                  <a:pt x="338786" y="1552801"/>
                  <a:pt x="338786" y="1552801"/>
                  <a:pt x="338786" y="1552801"/>
                </a:cubicBezTo>
                <a:cubicBezTo>
                  <a:pt x="339719" y="1543493"/>
                  <a:pt x="348315" y="1537133"/>
                  <a:pt x="347957" y="1533481"/>
                </a:cubicBezTo>
                <a:cubicBezTo>
                  <a:pt x="349170" y="1564702"/>
                  <a:pt x="349170" y="1564702"/>
                  <a:pt x="349170" y="1564702"/>
                </a:cubicBezTo>
                <a:cubicBezTo>
                  <a:pt x="346730" y="1596277"/>
                  <a:pt x="346730" y="1596277"/>
                  <a:pt x="346730" y="1596277"/>
                </a:cubicBezTo>
                <a:cubicBezTo>
                  <a:pt x="352746" y="1601227"/>
                  <a:pt x="352746" y="1601227"/>
                  <a:pt x="352746" y="1601227"/>
                </a:cubicBezTo>
                <a:cubicBezTo>
                  <a:pt x="347803" y="1607235"/>
                  <a:pt x="347803" y="1607235"/>
                  <a:pt x="347803" y="1607235"/>
                </a:cubicBezTo>
                <a:cubicBezTo>
                  <a:pt x="346870" y="1616542"/>
                  <a:pt x="351596" y="1627147"/>
                  <a:pt x="357612" y="1632096"/>
                </a:cubicBezTo>
                <a:cubicBezTo>
                  <a:pt x="356539" y="1621139"/>
                  <a:pt x="356539" y="1621139"/>
                  <a:pt x="356539" y="1621139"/>
                </a:cubicBezTo>
                <a:cubicBezTo>
                  <a:pt x="364637" y="1590861"/>
                  <a:pt x="355045" y="1549388"/>
                  <a:pt x="357485" y="1517813"/>
                </a:cubicBezTo>
                <a:cubicBezTo>
                  <a:pt x="351470" y="1512863"/>
                  <a:pt x="351470" y="1512863"/>
                  <a:pt x="351470" y="1512863"/>
                </a:cubicBezTo>
                <a:cubicBezTo>
                  <a:pt x="350039" y="1498253"/>
                  <a:pt x="350039" y="1498253"/>
                  <a:pt x="350039" y="1498253"/>
                </a:cubicBezTo>
                <a:cubicBezTo>
                  <a:pt x="373107" y="1470217"/>
                  <a:pt x="373107" y="1470217"/>
                  <a:pt x="373107" y="1470217"/>
                </a:cubicBezTo>
                <a:cubicBezTo>
                  <a:pt x="377615" y="1497434"/>
                  <a:pt x="377615" y="1497434"/>
                  <a:pt x="377615" y="1497434"/>
                </a:cubicBezTo>
                <a:cubicBezTo>
                  <a:pt x="379620" y="1499084"/>
                  <a:pt x="379620" y="1499084"/>
                  <a:pt x="379620" y="1499084"/>
                </a:cubicBezTo>
                <a:cubicBezTo>
                  <a:pt x="385559" y="1540911"/>
                  <a:pt x="385559" y="1540911"/>
                  <a:pt x="385559" y="1540911"/>
                </a:cubicBezTo>
                <a:cubicBezTo>
                  <a:pt x="396160" y="1536201"/>
                  <a:pt x="389569" y="1544211"/>
                  <a:pt x="397232" y="1547158"/>
                </a:cubicBezTo>
                <a:cubicBezTo>
                  <a:pt x="399238" y="1548808"/>
                  <a:pt x="399238" y="1548808"/>
                  <a:pt x="399238" y="1548808"/>
                </a:cubicBezTo>
                <a:cubicBezTo>
                  <a:pt x="401103" y="1530193"/>
                  <a:pt x="401103" y="1530193"/>
                  <a:pt x="401103" y="1530193"/>
                </a:cubicBezTo>
                <a:cubicBezTo>
                  <a:pt x="402968" y="1511578"/>
                  <a:pt x="402968" y="1511578"/>
                  <a:pt x="402968" y="1511578"/>
                </a:cubicBezTo>
                <a:cubicBezTo>
                  <a:pt x="409124" y="1536792"/>
                  <a:pt x="409124" y="1536792"/>
                  <a:pt x="409124" y="1536792"/>
                </a:cubicBezTo>
                <a:cubicBezTo>
                  <a:pt x="409840" y="1544097"/>
                  <a:pt x="409840" y="1544097"/>
                  <a:pt x="409840" y="1544097"/>
                </a:cubicBezTo>
                <a:cubicBezTo>
                  <a:pt x="413492" y="1543744"/>
                  <a:pt x="413492" y="1543744"/>
                  <a:pt x="413492" y="1543744"/>
                </a:cubicBezTo>
                <a:cubicBezTo>
                  <a:pt x="416213" y="1552699"/>
                  <a:pt x="416213" y="1552699"/>
                  <a:pt x="416213" y="1552699"/>
                </a:cubicBezTo>
                <a:cubicBezTo>
                  <a:pt x="419866" y="1552346"/>
                  <a:pt x="419866" y="1552346"/>
                  <a:pt x="419866" y="1552346"/>
                </a:cubicBezTo>
                <a:cubicBezTo>
                  <a:pt x="422803" y="1544689"/>
                  <a:pt x="422803" y="1544689"/>
                  <a:pt x="422803" y="1544689"/>
                </a:cubicBezTo>
                <a:cubicBezTo>
                  <a:pt x="423736" y="1535382"/>
                  <a:pt x="413850" y="1547397"/>
                  <a:pt x="418435" y="1537737"/>
                </a:cubicBezTo>
                <a:cubicBezTo>
                  <a:pt x="414782" y="1538090"/>
                  <a:pt x="414782" y="1538090"/>
                  <a:pt x="414782" y="1538090"/>
                </a:cubicBezTo>
                <a:cubicBezTo>
                  <a:pt x="414067" y="1530784"/>
                  <a:pt x="414067" y="1530784"/>
                  <a:pt x="414067" y="1530784"/>
                </a:cubicBezTo>
                <a:cubicBezTo>
                  <a:pt x="421730" y="1533732"/>
                  <a:pt x="421730" y="1533732"/>
                  <a:pt x="421730" y="1533732"/>
                </a:cubicBezTo>
                <a:cubicBezTo>
                  <a:pt x="420160" y="1498857"/>
                  <a:pt x="420160" y="1498857"/>
                  <a:pt x="420160" y="1498857"/>
                </a:cubicBezTo>
                <a:cubicBezTo>
                  <a:pt x="425460" y="1496502"/>
                  <a:pt x="425460" y="1496502"/>
                  <a:pt x="425460" y="1496502"/>
                </a:cubicBezTo>
                <a:cubicBezTo>
                  <a:pt x="422880" y="1507812"/>
                  <a:pt x="433124" y="1499449"/>
                  <a:pt x="433839" y="1506754"/>
                </a:cubicBezTo>
                <a:lnTo>
                  <a:pt x="432191" y="1508756"/>
                </a:lnTo>
                <a:cubicBezTo>
                  <a:pt x="432191" y="1508756"/>
                  <a:pt x="432191" y="1508756"/>
                  <a:pt x="431780" y="1509257"/>
                </a:cubicBezTo>
                <a:lnTo>
                  <a:pt x="429514" y="1512010"/>
                </a:lnTo>
                <a:cubicBezTo>
                  <a:pt x="428896" y="1512762"/>
                  <a:pt x="428896" y="1512762"/>
                  <a:pt x="428896" y="1512762"/>
                </a:cubicBezTo>
                <a:lnTo>
                  <a:pt x="427866" y="1514013"/>
                </a:lnTo>
                <a:cubicBezTo>
                  <a:pt x="427248" y="1514764"/>
                  <a:pt x="427248" y="1514764"/>
                  <a:pt x="427248" y="1514764"/>
                </a:cubicBezTo>
                <a:cubicBezTo>
                  <a:pt x="429611" y="1520066"/>
                  <a:pt x="429611" y="1520066"/>
                  <a:pt x="429611" y="1520066"/>
                </a:cubicBezTo>
                <a:cubicBezTo>
                  <a:pt x="429254" y="1516414"/>
                  <a:pt x="428321" y="1525722"/>
                  <a:pt x="436917" y="1519361"/>
                </a:cubicBezTo>
                <a:cubicBezTo>
                  <a:pt x="438922" y="1521011"/>
                  <a:pt x="438922" y="1521011"/>
                  <a:pt x="438922" y="1521011"/>
                </a:cubicBezTo>
                <a:cubicBezTo>
                  <a:pt x="440787" y="1502396"/>
                  <a:pt x="440787" y="1502396"/>
                  <a:pt x="440787" y="1502396"/>
                </a:cubicBezTo>
                <a:cubicBezTo>
                  <a:pt x="438067" y="1493442"/>
                  <a:pt x="438067" y="1493442"/>
                  <a:pt x="438067" y="1493442"/>
                </a:cubicBezTo>
                <a:cubicBezTo>
                  <a:pt x="437352" y="1486136"/>
                  <a:pt x="437352" y="1486136"/>
                  <a:pt x="437352" y="1486136"/>
                </a:cubicBezTo>
                <a:cubicBezTo>
                  <a:pt x="445015" y="1489084"/>
                  <a:pt x="445015" y="1489084"/>
                  <a:pt x="445015" y="1489084"/>
                </a:cubicBezTo>
                <a:cubicBezTo>
                  <a:pt x="445233" y="1472471"/>
                  <a:pt x="445233" y="1472471"/>
                  <a:pt x="445233" y="1472471"/>
                </a:cubicBezTo>
                <a:cubicBezTo>
                  <a:pt x="439217" y="1467521"/>
                  <a:pt x="439217" y="1467521"/>
                  <a:pt x="439217" y="1467521"/>
                </a:cubicBezTo>
                <a:cubicBezTo>
                  <a:pt x="443802" y="1457861"/>
                  <a:pt x="443802" y="1457861"/>
                  <a:pt x="443802" y="1457861"/>
                </a:cubicBezTo>
                <a:cubicBezTo>
                  <a:pt x="442372" y="1443251"/>
                  <a:pt x="442372" y="1443251"/>
                  <a:pt x="442372" y="1443251"/>
                </a:cubicBezTo>
                <a:cubicBezTo>
                  <a:pt x="438361" y="1439952"/>
                  <a:pt x="438361" y="1439952"/>
                  <a:pt x="438361" y="1439952"/>
                </a:cubicBezTo>
                <a:cubicBezTo>
                  <a:pt x="439651" y="1434297"/>
                  <a:pt x="439651" y="1434297"/>
                  <a:pt x="439651" y="1434297"/>
                </a:cubicBezTo>
                <a:cubicBezTo>
                  <a:pt x="452257" y="1431237"/>
                  <a:pt x="452257" y="1431237"/>
                  <a:pt x="452257" y="1431237"/>
                </a:cubicBezTo>
                <a:cubicBezTo>
                  <a:pt x="451543" y="1423931"/>
                  <a:pt x="451543" y="1423931"/>
                  <a:pt x="451543" y="1423931"/>
                </a:cubicBezTo>
                <a:lnTo>
                  <a:pt x="456666" y="1417705"/>
                </a:lnTo>
                <a:lnTo>
                  <a:pt x="456936" y="1418399"/>
                </a:lnTo>
                <a:lnTo>
                  <a:pt x="457058" y="1418146"/>
                </a:lnTo>
                <a:lnTo>
                  <a:pt x="457336" y="1419253"/>
                </a:lnTo>
                <a:cubicBezTo>
                  <a:pt x="458920" y="1421606"/>
                  <a:pt x="461588" y="1422962"/>
                  <a:pt x="466154" y="1422521"/>
                </a:cubicBezTo>
                <a:cubicBezTo>
                  <a:pt x="463357" y="1450443"/>
                  <a:pt x="463357" y="1450443"/>
                  <a:pt x="463357" y="1450443"/>
                </a:cubicBezTo>
                <a:cubicBezTo>
                  <a:pt x="469373" y="1455392"/>
                  <a:pt x="469373" y="1455392"/>
                  <a:pt x="469373" y="1455392"/>
                </a:cubicBezTo>
                <a:cubicBezTo>
                  <a:pt x="479973" y="1450683"/>
                  <a:pt x="479973" y="1450683"/>
                  <a:pt x="479973" y="1450683"/>
                </a:cubicBezTo>
                <a:cubicBezTo>
                  <a:pt x="483269" y="1446677"/>
                  <a:pt x="483269" y="1446677"/>
                  <a:pt x="483269" y="1446677"/>
                </a:cubicBezTo>
                <a:cubicBezTo>
                  <a:pt x="480191" y="1434070"/>
                  <a:pt x="480191" y="1434070"/>
                  <a:pt x="480191" y="1434070"/>
                </a:cubicBezTo>
                <a:cubicBezTo>
                  <a:pt x="485849" y="1435367"/>
                  <a:pt x="485849" y="1435367"/>
                  <a:pt x="485849" y="1435367"/>
                </a:cubicBezTo>
                <a:cubicBezTo>
                  <a:pt x="486424" y="1422407"/>
                  <a:pt x="486424" y="1422407"/>
                  <a:pt x="486424" y="1422407"/>
                </a:cubicBezTo>
                <a:cubicBezTo>
                  <a:pt x="490077" y="1422055"/>
                  <a:pt x="490077" y="1422055"/>
                  <a:pt x="490077" y="1422055"/>
                </a:cubicBezTo>
                <a:cubicBezTo>
                  <a:pt x="493014" y="1414397"/>
                  <a:pt x="493014" y="1414397"/>
                  <a:pt x="493014" y="1414397"/>
                </a:cubicBezTo>
                <a:cubicBezTo>
                  <a:pt x="494663" y="1412394"/>
                  <a:pt x="494663" y="1412394"/>
                  <a:pt x="494663" y="1412394"/>
                </a:cubicBezTo>
                <a:cubicBezTo>
                  <a:pt x="504113" y="1433604"/>
                  <a:pt x="492580" y="1447621"/>
                  <a:pt x="507332" y="1466476"/>
                </a:cubicBezTo>
                <a:cubicBezTo>
                  <a:pt x="508979" y="1464473"/>
                  <a:pt x="508979" y="1464473"/>
                  <a:pt x="508979" y="1464473"/>
                </a:cubicBezTo>
                <a:cubicBezTo>
                  <a:pt x="511560" y="1453163"/>
                  <a:pt x="508482" y="1440556"/>
                  <a:pt x="518368" y="1428541"/>
                </a:cubicBezTo>
                <a:cubicBezTo>
                  <a:pt x="517078" y="1434196"/>
                  <a:pt x="517078" y="1434196"/>
                  <a:pt x="517078" y="1434196"/>
                </a:cubicBezTo>
                <a:cubicBezTo>
                  <a:pt x="523451" y="1442798"/>
                  <a:pt x="523451" y="1442798"/>
                  <a:pt x="523451" y="1442798"/>
                </a:cubicBezTo>
                <a:cubicBezTo>
                  <a:pt x="526747" y="1438792"/>
                  <a:pt x="526747" y="1438792"/>
                  <a:pt x="526747" y="1438792"/>
                </a:cubicBezTo>
                <a:cubicBezTo>
                  <a:pt x="525674" y="1427835"/>
                  <a:pt x="526248" y="1414876"/>
                  <a:pt x="523528" y="1405921"/>
                </a:cubicBezTo>
                <a:cubicBezTo>
                  <a:pt x="526824" y="1401915"/>
                  <a:pt x="515507" y="1399321"/>
                  <a:pt x="528829" y="1403565"/>
                </a:cubicBezTo>
                <a:cubicBezTo>
                  <a:pt x="528471" y="1399913"/>
                  <a:pt x="528471" y="1399913"/>
                  <a:pt x="528471" y="1399913"/>
                </a:cubicBezTo>
                <a:cubicBezTo>
                  <a:pt x="522813" y="1398615"/>
                  <a:pt x="522813" y="1398615"/>
                  <a:pt x="522813" y="1398615"/>
                </a:cubicBezTo>
                <a:cubicBezTo>
                  <a:pt x="528114" y="1396261"/>
                  <a:pt x="528114" y="1396261"/>
                  <a:pt x="528114" y="1396261"/>
                </a:cubicBezTo>
                <a:cubicBezTo>
                  <a:pt x="531051" y="1388603"/>
                  <a:pt x="528829" y="1403565"/>
                  <a:pt x="532699" y="1386600"/>
                </a:cubicBezTo>
                <a:cubicBezTo>
                  <a:pt x="533772" y="1397557"/>
                  <a:pt x="533772" y="1397557"/>
                  <a:pt x="533772" y="1397557"/>
                </a:cubicBezTo>
                <a:cubicBezTo>
                  <a:pt x="537783" y="1400857"/>
                  <a:pt x="537783" y="1400857"/>
                  <a:pt x="537783" y="1400857"/>
                </a:cubicBezTo>
                <a:cubicBezTo>
                  <a:pt x="536275" y="1423125"/>
                  <a:pt x="536275" y="1423125"/>
                  <a:pt x="536275" y="1423125"/>
                </a:cubicBezTo>
                <a:cubicBezTo>
                  <a:pt x="538638" y="1428427"/>
                  <a:pt x="538638" y="1428427"/>
                  <a:pt x="538638" y="1428427"/>
                </a:cubicBezTo>
                <a:cubicBezTo>
                  <a:pt x="542290" y="1428075"/>
                  <a:pt x="542290" y="1428075"/>
                  <a:pt x="542290" y="1428075"/>
                </a:cubicBezTo>
                <a:cubicBezTo>
                  <a:pt x="547949" y="1429371"/>
                  <a:pt x="547949" y="1429371"/>
                  <a:pt x="547949" y="1429371"/>
                </a:cubicBezTo>
                <a:cubicBezTo>
                  <a:pt x="548664" y="1436677"/>
                  <a:pt x="548664" y="1436677"/>
                  <a:pt x="548664" y="1436677"/>
                </a:cubicBezTo>
                <a:cubicBezTo>
                  <a:pt x="552317" y="1436324"/>
                  <a:pt x="552317" y="1436324"/>
                  <a:pt x="552317" y="1436324"/>
                </a:cubicBezTo>
                <a:cubicBezTo>
                  <a:pt x="560913" y="1429963"/>
                  <a:pt x="556545" y="1423011"/>
                  <a:pt x="559840" y="1419006"/>
                </a:cubicBezTo>
                <a:cubicBezTo>
                  <a:pt x="559483" y="1415353"/>
                  <a:pt x="559483" y="1415353"/>
                  <a:pt x="559483" y="1415353"/>
                </a:cubicBezTo>
                <a:cubicBezTo>
                  <a:pt x="551244" y="1425367"/>
                  <a:pt x="551244" y="1425367"/>
                  <a:pt x="551244" y="1425367"/>
                </a:cubicBezTo>
                <a:cubicBezTo>
                  <a:pt x="555830" y="1415706"/>
                  <a:pt x="559125" y="1411701"/>
                  <a:pt x="565715" y="1403691"/>
                </a:cubicBezTo>
                <a:cubicBezTo>
                  <a:pt x="568793" y="1416298"/>
                  <a:pt x="568793" y="1416298"/>
                  <a:pt x="568793" y="1416298"/>
                </a:cubicBezTo>
                <a:cubicBezTo>
                  <a:pt x="574451" y="1417596"/>
                  <a:pt x="574451" y="1417596"/>
                  <a:pt x="574451" y="1417596"/>
                </a:cubicBezTo>
                <a:cubicBezTo>
                  <a:pt x="572446" y="1415946"/>
                  <a:pt x="583763" y="1418540"/>
                  <a:pt x="572089" y="1412293"/>
                </a:cubicBezTo>
                <a:cubicBezTo>
                  <a:pt x="577389" y="1409938"/>
                  <a:pt x="577389" y="1409938"/>
                  <a:pt x="577389" y="1409938"/>
                </a:cubicBezTo>
                <a:cubicBezTo>
                  <a:pt x="576457" y="1419246"/>
                  <a:pt x="584478" y="1425845"/>
                  <a:pt x="584835" y="1429497"/>
                </a:cubicBezTo>
                <a:cubicBezTo>
                  <a:pt x="578960" y="1444812"/>
                  <a:pt x="578960" y="1444812"/>
                  <a:pt x="578960" y="1444812"/>
                </a:cubicBezTo>
                <a:cubicBezTo>
                  <a:pt x="584043" y="1459069"/>
                  <a:pt x="584043" y="1459069"/>
                  <a:pt x="584043" y="1459069"/>
                </a:cubicBezTo>
                <a:cubicBezTo>
                  <a:pt x="581105" y="1466727"/>
                  <a:pt x="581105" y="1466727"/>
                  <a:pt x="581105" y="1466727"/>
                </a:cubicBezTo>
                <a:cubicBezTo>
                  <a:pt x="583468" y="1472029"/>
                  <a:pt x="583468" y="1472029"/>
                  <a:pt x="583468" y="1472029"/>
                </a:cubicBezTo>
                <a:cubicBezTo>
                  <a:pt x="590059" y="1464019"/>
                  <a:pt x="590059" y="1464019"/>
                  <a:pt x="590059" y="1464019"/>
                </a:cubicBezTo>
                <a:cubicBezTo>
                  <a:pt x="585333" y="1453415"/>
                  <a:pt x="585333" y="1453415"/>
                  <a:pt x="585333" y="1453415"/>
                </a:cubicBezTo>
                <a:cubicBezTo>
                  <a:pt x="592639" y="1452709"/>
                  <a:pt x="592639" y="1452709"/>
                  <a:pt x="592639" y="1452709"/>
                </a:cubicBezTo>
                <a:cubicBezTo>
                  <a:pt x="592997" y="1456361"/>
                  <a:pt x="592997" y="1456361"/>
                  <a:pt x="592997" y="1456361"/>
                </a:cubicBezTo>
                <a:cubicBezTo>
                  <a:pt x="596650" y="1456009"/>
                  <a:pt x="596650" y="1456009"/>
                  <a:pt x="596650" y="1456009"/>
                </a:cubicBezTo>
                <a:cubicBezTo>
                  <a:pt x="606101" y="1477218"/>
                  <a:pt x="606101" y="1477218"/>
                  <a:pt x="606101" y="1477218"/>
                </a:cubicBezTo>
                <a:cubicBezTo>
                  <a:pt x="603303" y="1505141"/>
                  <a:pt x="603303" y="1505141"/>
                  <a:pt x="603303" y="1505141"/>
                </a:cubicBezTo>
                <a:cubicBezTo>
                  <a:pt x="605308" y="1506790"/>
                  <a:pt x="605308" y="1506790"/>
                  <a:pt x="605308" y="1506790"/>
                </a:cubicBezTo>
                <a:cubicBezTo>
                  <a:pt x="608962" y="1506437"/>
                  <a:pt x="608962" y="1506437"/>
                  <a:pt x="608962" y="1506437"/>
                </a:cubicBezTo>
                <a:cubicBezTo>
                  <a:pt x="608246" y="1499133"/>
                  <a:pt x="608246" y="1499133"/>
                  <a:pt x="608246" y="1499133"/>
                </a:cubicBezTo>
                <a:cubicBezTo>
                  <a:pt x="611184" y="1491475"/>
                  <a:pt x="611184" y="1491475"/>
                  <a:pt x="611184" y="1491475"/>
                </a:cubicBezTo>
                <a:cubicBezTo>
                  <a:pt x="598437" y="1474271"/>
                  <a:pt x="618567" y="1453893"/>
                  <a:pt x="605463" y="1433036"/>
                </a:cubicBezTo>
                <a:cubicBezTo>
                  <a:pt x="612054" y="1425025"/>
                  <a:pt x="612054" y="1425025"/>
                  <a:pt x="612054" y="1425025"/>
                </a:cubicBezTo>
                <a:cubicBezTo>
                  <a:pt x="609691" y="1419723"/>
                  <a:pt x="609691" y="1419723"/>
                  <a:pt x="609691" y="1419723"/>
                </a:cubicBezTo>
                <a:cubicBezTo>
                  <a:pt x="611913" y="1404761"/>
                  <a:pt x="611913" y="1404761"/>
                  <a:pt x="611913" y="1404761"/>
                </a:cubicBezTo>
                <a:cubicBezTo>
                  <a:pt x="608261" y="1405114"/>
                  <a:pt x="608261" y="1405114"/>
                  <a:pt x="608261" y="1405114"/>
                </a:cubicBezTo>
                <a:cubicBezTo>
                  <a:pt x="608478" y="1388502"/>
                  <a:pt x="608478" y="1388502"/>
                  <a:pt x="608478" y="1388502"/>
                </a:cubicBezTo>
                <a:cubicBezTo>
                  <a:pt x="613779" y="1386146"/>
                  <a:pt x="613779" y="1386146"/>
                  <a:pt x="613779" y="1386146"/>
                </a:cubicBezTo>
                <a:cubicBezTo>
                  <a:pt x="609768" y="1382846"/>
                  <a:pt x="609768" y="1382846"/>
                  <a:pt x="609768" y="1382846"/>
                </a:cubicBezTo>
                <a:cubicBezTo>
                  <a:pt x="606332" y="1366587"/>
                  <a:pt x="606332" y="1366587"/>
                  <a:pt x="606332" y="1366587"/>
                </a:cubicBezTo>
                <a:cubicBezTo>
                  <a:pt x="600317" y="1361637"/>
                  <a:pt x="600317" y="1361637"/>
                  <a:pt x="600317" y="1361637"/>
                </a:cubicBezTo>
                <a:cubicBezTo>
                  <a:pt x="605260" y="1355629"/>
                  <a:pt x="605260" y="1355629"/>
                  <a:pt x="605260" y="1355629"/>
                </a:cubicBezTo>
                <a:cubicBezTo>
                  <a:pt x="605260" y="1355629"/>
                  <a:pt x="610203" y="1349621"/>
                  <a:pt x="607622" y="1360932"/>
                </a:cubicBezTo>
                <a:cubicBezTo>
                  <a:pt x="612923" y="1358576"/>
                  <a:pt x="612923" y="1358576"/>
                  <a:pt x="612923" y="1358576"/>
                </a:cubicBezTo>
                <a:cubicBezTo>
                  <a:pt x="610203" y="1349621"/>
                  <a:pt x="610203" y="1349621"/>
                  <a:pt x="610203" y="1349621"/>
                </a:cubicBezTo>
                <a:cubicBezTo>
                  <a:pt x="620803" y="1344912"/>
                  <a:pt x="620803" y="1344912"/>
                  <a:pt x="620803" y="1344912"/>
                </a:cubicBezTo>
                <a:cubicBezTo>
                  <a:pt x="622094" y="1339256"/>
                  <a:pt x="622094" y="1339256"/>
                  <a:pt x="622094" y="1339256"/>
                </a:cubicBezTo>
                <a:cubicBezTo>
                  <a:pt x="617726" y="1332304"/>
                  <a:pt x="617726" y="1332304"/>
                  <a:pt x="617726" y="1332304"/>
                </a:cubicBezTo>
                <a:cubicBezTo>
                  <a:pt x="623384" y="1333601"/>
                  <a:pt x="623384" y="1333601"/>
                  <a:pt x="623384" y="1333601"/>
                </a:cubicBezTo>
                <a:cubicBezTo>
                  <a:pt x="625606" y="1318639"/>
                  <a:pt x="625606" y="1318639"/>
                  <a:pt x="625606" y="1318639"/>
                </a:cubicBezTo>
                <a:cubicBezTo>
                  <a:pt x="624891" y="1311334"/>
                  <a:pt x="622529" y="1306032"/>
                  <a:pt x="620166" y="1300729"/>
                </a:cubicBezTo>
                <a:cubicBezTo>
                  <a:pt x="621813" y="1298727"/>
                  <a:pt x="621813" y="1298727"/>
                  <a:pt x="621813" y="1298727"/>
                </a:cubicBezTo>
                <a:cubicBezTo>
                  <a:pt x="627829" y="1303677"/>
                  <a:pt x="627829" y="1303677"/>
                  <a:pt x="627829" y="1303677"/>
                </a:cubicBezTo>
                <a:cubicBezTo>
                  <a:pt x="634420" y="1295666"/>
                  <a:pt x="634420" y="1295666"/>
                  <a:pt x="634420" y="1295666"/>
                </a:cubicBezTo>
                <a:cubicBezTo>
                  <a:pt x="631839" y="1306976"/>
                  <a:pt x="631839" y="1306976"/>
                  <a:pt x="631839" y="1306976"/>
                </a:cubicBezTo>
                <a:cubicBezTo>
                  <a:pt x="635850" y="1310276"/>
                  <a:pt x="635850" y="1310276"/>
                  <a:pt x="635850" y="1310276"/>
                </a:cubicBezTo>
                <a:cubicBezTo>
                  <a:pt x="634202" y="1312279"/>
                  <a:pt x="634202" y="1312279"/>
                  <a:pt x="634202" y="1312279"/>
                </a:cubicBezTo>
                <a:cubicBezTo>
                  <a:pt x="640576" y="1320880"/>
                  <a:pt x="640576" y="1320880"/>
                  <a:pt x="640576" y="1320880"/>
                </a:cubicBezTo>
                <a:cubicBezTo>
                  <a:pt x="633627" y="1325238"/>
                  <a:pt x="633627" y="1325238"/>
                  <a:pt x="633627" y="1325238"/>
                </a:cubicBezTo>
                <a:cubicBezTo>
                  <a:pt x="631405" y="1340201"/>
                  <a:pt x="631405" y="1340201"/>
                  <a:pt x="631405" y="1340201"/>
                </a:cubicBezTo>
                <a:cubicBezTo>
                  <a:pt x="635773" y="1347153"/>
                  <a:pt x="635773" y="1347153"/>
                  <a:pt x="635773" y="1347153"/>
                </a:cubicBezTo>
                <a:cubicBezTo>
                  <a:pt x="640716" y="1341145"/>
                  <a:pt x="640716" y="1341145"/>
                  <a:pt x="640716" y="1341145"/>
                </a:cubicBezTo>
                <a:cubicBezTo>
                  <a:pt x="640001" y="1333840"/>
                  <a:pt x="640001" y="1333840"/>
                  <a:pt x="640001" y="1333840"/>
                </a:cubicBezTo>
                <a:cubicBezTo>
                  <a:pt x="643654" y="1333488"/>
                  <a:pt x="637063" y="1341498"/>
                  <a:pt x="643296" y="1329836"/>
                </a:cubicBezTo>
                <a:cubicBezTo>
                  <a:pt x="645301" y="1331485"/>
                  <a:pt x="640716" y="1341145"/>
                  <a:pt x="644726" y="1344445"/>
                </a:cubicBezTo>
                <a:cubicBezTo>
                  <a:pt x="652965" y="1334432"/>
                  <a:pt x="652965" y="1334432"/>
                  <a:pt x="652965" y="1334432"/>
                </a:cubicBezTo>
                <a:cubicBezTo>
                  <a:pt x="652032" y="1343739"/>
                  <a:pt x="652032" y="1343739"/>
                  <a:pt x="652032" y="1343739"/>
                </a:cubicBezTo>
                <a:cubicBezTo>
                  <a:pt x="658048" y="1348689"/>
                  <a:pt x="658048" y="1348689"/>
                  <a:pt x="658048" y="1348689"/>
                </a:cubicBezTo>
                <a:cubicBezTo>
                  <a:pt x="659338" y="1343035"/>
                  <a:pt x="656260" y="1330427"/>
                  <a:pt x="662851" y="1322417"/>
                </a:cubicBezTo>
                <a:cubicBezTo>
                  <a:pt x="668866" y="1327367"/>
                  <a:pt x="668866" y="1327367"/>
                  <a:pt x="668866" y="1327367"/>
                </a:cubicBezTo>
                <a:cubicBezTo>
                  <a:pt x="669799" y="1318059"/>
                  <a:pt x="669799" y="1318059"/>
                  <a:pt x="669799" y="1318059"/>
                </a:cubicBezTo>
                <a:cubicBezTo>
                  <a:pt x="672519" y="1327014"/>
                  <a:pt x="672519" y="1327014"/>
                  <a:pt x="672519" y="1327014"/>
                </a:cubicBezTo>
                <a:cubicBezTo>
                  <a:pt x="669224" y="1331019"/>
                  <a:pt x="669224" y="1331019"/>
                  <a:pt x="669224" y="1331019"/>
                </a:cubicBezTo>
                <a:cubicBezTo>
                  <a:pt x="669939" y="1338324"/>
                  <a:pt x="669939" y="1338324"/>
                  <a:pt x="669939" y="1338324"/>
                </a:cubicBezTo>
                <a:cubicBezTo>
                  <a:pt x="664639" y="1340679"/>
                  <a:pt x="664639" y="1340679"/>
                  <a:pt x="664639" y="1340679"/>
                </a:cubicBezTo>
                <a:cubicBezTo>
                  <a:pt x="664996" y="1344332"/>
                  <a:pt x="673592" y="1337971"/>
                  <a:pt x="663348" y="1346334"/>
                </a:cubicBezTo>
                <a:cubicBezTo>
                  <a:pt x="669007" y="1347631"/>
                  <a:pt x="669007" y="1347631"/>
                  <a:pt x="669007" y="1347631"/>
                </a:cubicBezTo>
                <a:cubicBezTo>
                  <a:pt x="677603" y="1341271"/>
                  <a:pt x="677603" y="1341271"/>
                  <a:pt x="677603" y="1341271"/>
                </a:cubicBezTo>
                <a:cubicBezTo>
                  <a:pt x="678318" y="1348576"/>
                  <a:pt x="678318" y="1348576"/>
                  <a:pt x="678318" y="1348576"/>
                </a:cubicBezTo>
                <a:cubicBezTo>
                  <a:pt x="679965" y="1346573"/>
                  <a:pt x="679965" y="1346573"/>
                  <a:pt x="679965" y="1346573"/>
                </a:cubicBezTo>
                <a:cubicBezTo>
                  <a:pt x="675022" y="1352581"/>
                  <a:pt x="693287" y="1350817"/>
                  <a:pt x="684334" y="1353525"/>
                </a:cubicBezTo>
                <a:cubicBezTo>
                  <a:pt x="687986" y="1353173"/>
                  <a:pt x="687986" y="1353173"/>
                  <a:pt x="687986" y="1353173"/>
                </a:cubicBezTo>
                <a:cubicBezTo>
                  <a:pt x="687271" y="1345868"/>
                  <a:pt x="687271" y="1345868"/>
                  <a:pt x="687271" y="1345868"/>
                </a:cubicBezTo>
                <a:cubicBezTo>
                  <a:pt x="692355" y="1360125"/>
                  <a:pt x="692355" y="1360125"/>
                  <a:pt x="692355" y="1360125"/>
                </a:cubicBezTo>
                <a:cubicBezTo>
                  <a:pt x="705676" y="1364369"/>
                  <a:pt x="705676" y="1364369"/>
                  <a:pt x="705676" y="1364369"/>
                </a:cubicBezTo>
                <a:cubicBezTo>
                  <a:pt x="708397" y="1373324"/>
                  <a:pt x="708397" y="1373324"/>
                  <a:pt x="708397" y="1373324"/>
                </a:cubicBezTo>
                <a:cubicBezTo>
                  <a:pt x="699801" y="1379684"/>
                  <a:pt x="699801" y="1379684"/>
                  <a:pt x="699801" y="1379684"/>
                </a:cubicBezTo>
                <a:cubicBezTo>
                  <a:pt x="698153" y="1381687"/>
                  <a:pt x="698153" y="1381687"/>
                  <a:pt x="698153" y="1381687"/>
                </a:cubicBezTo>
                <a:cubicBezTo>
                  <a:pt x="696863" y="1387342"/>
                  <a:pt x="696863" y="1387342"/>
                  <a:pt x="696863" y="1387342"/>
                </a:cubicBezTo>
                <a:cubicBezTo>
                  <a:pt x="707822" y="1386284"/>
                  <a:pt x="707822" y="1386284"/>
                  <a:pt x="707822" y="1386284"/>
                </a:cubicBezTo>
                <a:cubicBezTo>
                  <a:pt x="706889" y="1395591"/>
                  <a:pt x="716200" y="1396536"/>
                  <a:pt x="716915" y="1403841"/>
                </a:cubicBezTo>
                <a:cubicBezTo>
                  <a:pt x="711972" y="1409849"/>
                  <a:pt x="711972" y="1409849"/>
                  <a:pt x="711972" y="1409849"/>
                </a:cubicBezTo>
                <a:cubicBezTo>
                  <a:pt x="717771" y="1431410"/>
                  <a:pt x="717771" y="1431410"/>
                  <a:pt x="717771" y="1431410"/>
                </a:cubicBezTo>
                <a:cubicBezTo>
                  <a:pt x="722139" y="1438362"/>
                  <a:pt x="722139" y="1438362"/>
                  <a:pt x="722139" y="1438362"/>
                </a:cubicBezTo>
                <a:cubicBezTo>
                  <a:pt x="722497" y="1442015"/>
                  <a:pt x="722497" y="1442015"/>
                  <a:pt x="722497" y="1442015"/>
                </a:cubicBezTo>
                <a:cubicBezTo>
                  <a:pt x="714833" y="1439068"/>
                  <a:pt x="714833" y="1439068"/>
                  <a:pt x="714833" y="1439068"/>
                </a:cubicBezTo>
                <a:cubicBezTo>
                  <a:pt x="709890" y="1445076"/>
                  <a:pt x="709890" y="1445076"/>
                  <a:pt x="709890" y="1445076"/>
                </a:cubicBezTo>
                <a:cubicBezTo>
                  <a:pt x="713900" y="1448376"/>
                  <a:pt x="713900" y="1448376"/>
                  <a:pt x="713900" y="1448376"/>
                </a:cubicBezTo>
                <a:cubicBezTo>
                  <a:pt x="712968" y="1457683"/>
                  <a:pt x="712968" y="1457683"/>
                  <a:pt x="712968" y="1457683"/>
                </a:cubicBezTo>
                <a:cubicBezTo>
                  <a:pt x="716046" y="1470290"/>
                  <a:pt x="716046" y="1470290"/>
                  <a:pt x="716046" y="1470290"/>
                </a:cubicBezTo>
                <a:cubicBezTo>
                  <a:pt x="712176" y="1487255"/>
                  <a:pt x="712176" y="1487255"/>
                  <a:pt x="712176" y="1487255"/>
                </a:cubicBezTo>
                <a:cubicBezTo>
                  <a:pt x="718192" y="1492205"/>
                  <a:pt x="718192" y="1492205"/>
                  <a:pt x="718192" y="1492205"/>
                </a:cubicBezTo>
                <a:cubicBezTo>
                  <a:pt x="713389" y="1518477"/>
                  <a:pt x="720477" y="1534384"/>
                  <a:pt x="716032" y="1564309"/>
                </a:cubicBezTo>
                <a:cubicBezTo>
                  <a:pt x="722048" y="1569259"/>
                  <a:pt x="722048" y="1569259"/>
                  <a:pt x="722048" y="1569259"/>
                </a:cubicBezTo>
                <a:cubicBezTo>
                  <a:pt x="718395" y="1569611"/>
                  <a:pt x="718395" y="1569611"/>
                  <a:pt x="718395" y="1569611"/>
                </a:cubicBezTo>
                <a:cubicBezTo>
                  <a:pt x="715457" y="1577269"/>
                  <a:pt x="715457" y="1577269"/>
                  <a:pt x="715457" y="1577269"/>
                </a:cubicBezTo>
                <a:cubicBezTo>
                  <a:pt x="721831" y="1585871"/>
                  <a:pt x="721831" y="1585871"/>
                  <a:pt x="721831" y="1585871"/>
                </a:cubicBezTo>
                <a:cubicBezTo>
                  <a:pt x="716530" y="1588226"/>
                  <a:pt x="716530" y="1588226"/>
                  <a:pt x="716530" y="1588226"/>
                </a:cubicBezTo>
                <a:cubicBezTo>
                  <a:pt x="721971" y="1606136"/>
                  <a:pt x="721971" y="1606136"/>
                  <a:pt x="721971" y="1606136"/>
                </a:cubicBezTo>
                <a:cubicBezTo>
                  <a:pt x="732572" y="1601425"/>
                  <a:pt x="732572" y="1601425"/>
                  <a:pt x="732572" y="1601425"/>
                </a:cubicBezTo>
                <a:cubicBezTo>
                  <a:pt x="725981" y="1609435"/>
                  <a:pt x="736365" y="1621337"/>
                  <a:pt x="734360" y="1619687"/>
                </a:cubicBezTo>
                <a:cubicBezTo>
                  <a:pt x="729417" y="1625695"/>
                  <a:pt x="729417" y="1625695"/>
                  <a:pt x="729417" y="1625695"/>
                </a:cubicBezTo>
                <a:cubicBezTo>
                  <a:pt x="731422" y="1627345"/>
                  <a:pt x="731422" y="1627345"/>
                  <a:pt x="731422" y="1627345"/>
                </a:cubicBezTo>
                <a:cubicBezTo>
                  <a:pt x="722469" y="1630053"/>
                  <a:pt x="735791" y="1634297"/>
                  <a:pt x="727195" y="1640657"/>
                </a:cubicBezTo>
                <a:cubicBezTo>
                  <a:pt x="734143" y="1636299"/>
                  <a:pt x="734143" y="1636299"/>
                  <a:pt x="734143" y="1636299"/>
                </a:cubicBezTo>
                <a:cubicBezTo>
                  <a:pt x="731205" y="1643957"/>
                  <a:pt x="731205" y="1643957"/>
                  <a:pt x="731205" y="1643957"/>
                </a:cubicBezTo>
                <a:cubicBezTo>
                  <a:pt x="729915" y="1649612"/>
                  <a:pt x="729915" y="1649612"/>
                  <a:pt x="729915" y="1649612"/>
                </a:cubicBezTo>
                <a:cubicBezTo>
                  <a:pt x="735216" y="1647257"/>
                  <a:pt x="735216" y="1647257"/>
                  <a:pt x="735216" y="1647257"/>
                </a:cubicBezTo>
                <a:cubicBezTo>
                  <a:pt x="731345" y="1664222"/>
                  <a:pt x="731345" y="1664222"/>
                  <a:pt x="731345" y="1664222"/>
                </a:cubicBezTo>
                <a:cubicBezTo>
                  <a:pt x="728050" y="1668227"/>
                  <a:pt x="728050" y="1668227"/>
                  <a:pt x="728050" y="1668227"/>
                </a:cubicBezTo>
                <a:cubicBezTo>
                  <a:pt x="726402" y="1670230"/>
                  <a:pt x="726402" y="1670230"/>
                  <a:pt x="726402" y="1670230"/>
                </a:cubicBezTo>
                <a:cubicBezTo>
                  <a:pt x="725112" y="1675885"/>
                  <a:pt x="725112" y="1675885"/>
                  <a:pt x="725112" y="1675885"/>
                </a:cubicBezTo>
                <a:cubicBezTo>
                  <a:pt x="737003" y="1665520"/>
                  <a:pt x="737003" y="1665520"/>
                  <a:pt x="737003" y="1665520"/>
                </a:cubicBezTo>
                <a:cubicBezTo>
                  <a:pt x="734066" y="1673176"/>
                  <a:pt x="734066" y="1673176"/>
                  <a:pt x="734066" y="1673176"/>
                </a:cubicBezTo>
                <a:cubicBezTo>
                  <a:pt x="725469" y="1679538"/>
                  <a:pt x="725469" y="1679538"/>
                  <a:pt x="725469" y="1679538"/>
                </a:cubicBezTo>
                <a:cubicBezTo>
                  <a:pt x="725827" y="1683190"/>
                  <a:pt x="725827" y="1683190"/>
                  <a:pt x="725827" y="1683190"/>
                </a:cubicBezTo>
                <a:cubicBezTo>
                  <a:pt x="737144" y="1685784"/>
                  <a:pt x="737144" y="1685784"/>
                  <a:pt x="737144" y="1685784"/>
                </a:cubicBezTo>
                <a:cubicBezTo>
                  <a:pt x="743300" y="1710998"/>
                  <a:pt x="743300" y="1710998"/>
                  <a:pt x="743300" y="1710998"/>
                </a:cubicBezTo>
                <a:cubicBezTo>
                  <a:pt x="737642" y="1709701"/>
                  <a:pt x="737642" y="1709701"/>
                  <a:pt x="737642" y="1709701"/>
                </a:cubicBezTo>
                <a:cubicBezTo>
                  <a:pt x="737067" y="1722661"/>
                  <a:pt x="737067" y="1722661"/>
                  <a:pt x="737067" y="1722661"/>
                </a:cubicBezTo>
                <a:cubicBezTo>
                  <a:pt x="733056" y="1719361"/>
                  <a:pt x="733056" y="1719361"/>
                  <a:pt x="733056" y="1719361"/>
                </a:cubicBezTo>
                <a:cubicBezTo>
                  <a:pt x="730118" y="1727019"/>
                  <a:pt x="730118" y="1727019"/>
                  <a:pt x="730118" y="1727019"/>
                </a:cubicBezTo>
                <a:cubicBezTo>
                  <a:pt x="732481" y="1732321"/>
                  <a:pt x="732481" y="1732321"/>
                  <a:pt x="732481" y="1732321"/>
                </a:cubicBezTo>
                <a:cubicBezTo>
                  <a:pt x="740145" y="1735268"/>
                  <a:pt x="740145" y="1735268"/>
                  <a:pt x="740145" y="1735268"/>
                </a:cubicBezTo>
                <a:cubicBezTo>
                  <a:pt x="745088" y="1729260"/>
                  <a:pt x="745088" y="1729260"/>
                  <a:pt x="745088" y="1729260"/>
                </a:cubicBezTo>
                <a:cubicBezTo>
                  <a:pt x="744015" y="1718303"/>
                  <a:pt x="744015" y="1718303"/>
                  <a:pt x="744015" y="1718303"/>
                </a:cubicBezTo>
                <a:cubicBezTo>
                  <a:pt x="757553" y="1705936"/>
                  <a:pt x="757553" y="1705936"/>
                  <a:pt x="757553" y="1705936"/>
                </a:cubicBezTo>
                <a:cubicBezTo>
                  <a:pt x="763212" y="1707232"/>
                  <a:pt x="763212" y="1707232"/>
                  <a:pt x="763212" y="1707232"/>
                </a:cubicBezTo>
                <a:cubicBezTo>
                  <a:pt x="760274" y="1714890"/>
                  <a:pt x="760274" y="1714890"/>
                  <a:pt x="760274" y="1714890"/>
                </a:cubicBezTo>
                <a:cubicBezTo>
                  <a:pt x="766290" y="1719840"/>
                  <a:pt x="758984" y="1720545"/>
                  <a:pt x="763352" y="1727497"/>
                </a:cubicBezTo>
                <a:cubicBezTo>
                  <a:pt x="759342" y="1724197"/>
                  <a:pt x="759342" y="1724197"/>
                  <a:pt x="759342" y="1724197"/>
                </a:cubicBezTo>
                <a:cubicBezTo>
                  <a:pt x="753466" y="1739513"/>
                  <a:pt x="753466" y="1739513"/>
                  <a:pt x="753466" y="1739513"/>
                </a:cubicBezTo>
                <a:cubicBezTo>
                  <a:pt x="746160" y="1740218"/>
                  <a:pt x="746160" y="1740218"/>
                  <a:pt x="746160" y="1740218"/>
                </a:cubicBezTo>
                <a:cubicBezTo>
                  <a:pt x="752534" y="1748820"/>
                  <a:pt x="752534" y="1748820"/>
                  <a:pt x="752534" y="1748820"/>
                </a:cubicBezTo>
                <a:cubicBezTo>
                  <a:pt x="749954" y="1760130"/>
                  <a:pt x="749954" y="1760130"/>
                  <a:pt x="749954" y="1760130"/>
                </a:cubicBezTo>
                <a:cubicBezTo>
                  <a:pt x="742648" y="1760835"/>
                  <a:pt x="742648" y="1760835"/>
                  <a:pt x="742648" y="1760835"/>
                </a:cubicBezTo>
                <a:cubicBezTo>
                  <a:pt x="745725" y="1773443"/>
                  <a:pt x="745725" y="1773443"/>
                  <a:pt x="745725" y="1773443"/>
                </a:cubicBezTo>
                <a:lnTo>
                  <a:pt x="741461" y="1781422"/>
                </a:lnTo>
                <a:lnTo>
                  <a:pt x="741167" y="1781026"/>
                </a:lnTo>
                <a:cubicBezTo>
                  <a:pt x="741050" y="1782190"/>
                  <a:pt x="741319" y="1784929"/>
                  <a:pt x="739493" y="1785105"/>
                </a:cubicBezTo>
                <a:cubicBezTo>
                  <a:pt x="739493" y="1785105"/>
                  <a:pt x="739493" y="1785105"/>
                  <a:pt x="740272" y="1783647"/>
                </a:cubicBezTo>
                <a:lnTo>
                  <a:pt x="741461" y="1781422"/>
                </a:lnTo>
                <a:lnTo>
                  <a:pt x="745151" y="1786403"/>
                </a:lnTo>
                <a:cubicBezTo>
                  <a:pt x="751026" y="1771087"/>
                  <a:pt x="751026" y="1771087"/>
                  <a:pt x="751026" y="1771087"/>
                </a:cubicBezTo>
                <a:cubicBezTo>
                  <a:pt x="754104" y="1783694"/>
                  <a:pt x="754104" y="1783694"/>
                  <a:pt x="754104" y="1783694"/>
                </a:cubicBezTo>
                <a:cubicBezTo>
                  <a:pt x="760695" y="1775684"/>
                  <a:pt x="756684" y="1772385"/>
                  <a:pt x="763633" y="1768027"/>
                </a:cubicBezTo>
                <a:cubicBezTo>
                  <a:pt x="756684" y="1772385"/>
                  <a:pt x="756684" y="1772385"/>
                  <a:pt x="756684" y="1772385"/>
                </a:cubicBezTo>
                <a:cubicBezTo>
                  <a:pt x="753964" y="1763429"/>
                  <a:pt x="753964" y="1763429"/>
                  <a:pt x="753964" y="1763429"/>
                </a:cubicBezTo>
                <a:cubicBezTo>
                  <a:pt x="760912" y="1759072"/>
                  <a:pt x="760912" y="1759072"/>
                  <a:pt x="760912" y="1759072"/>
                </a:cubicBezTo>
                <a:cubicBezTo>
                  <a:pt x="761627" y="1766377"/>
                  <a:pt x="761627" y="1766377"/>
                  <a:pt x="761627" y="1766377"/>
                </a:cubicBezTo>
                <a:cubicBezTo>
                  <a:pt x="771513" y="1754362"/>
                  <a:pt x="771513" y="1754362"/>
                  <a:pt x="771513" y="1754362"/>
                </a:cubicBezTo>
                <a:cubicBezTo>
                  <a:pt x="760197" y="1751767"/>
                  <a:pt x="760197" y="1751767"/>
                  <a:pt x="760197" y="1751767"/>
                </a:cubicBezTo>
                <a:cubicBezTo>
                  <a:pt x="765497" y="1749412"/>
                  <a:pt x="765497" y="1749412"/>
                  <a:pt x="765497" y="1749412"/>
                </a:cubicBezTo>
                <a:cubicBezTo>
                  <a:pt x="767145" y="1747409"/>
                  <a:pt x="767145" y="1747409"/>
                  <a:pt x="767145" y="1747409"/>
                </a:cubicBezTo>
                <a:cubicBezTo>
                  <a:pt x="763135" y="1744109"/>
                  <a:pt x="763135" y="1744109"/>
                  <a:pt x="763135" y="1744109"/>
                </a:cubicBezTo>
                <a:cubicBezTo>
                  <a:pt x="775958" y="1724437"/>
                  <a:pt x="775958" y="1724437"/>
                  <a:pt x="775958" y="1724437"/>
                </a:cubicBezTo>
                <a:cubicBezTo>
                  <a:pt x="780187" y="1711124"/>
                  <a:pt x="780187" y="1711124"/>
                  <a:pt x="780187" y="1711124"/>
                </a:cubicBezTo>
                <a:cubicBezTo>
                  <a:pt x="785487" y="1708769"/>
                  <a:pt x="785487" y="1708769"/>
                  <a:pt x="785487" y="1708769"/>
                </a:cubicBezTo>
                <a:cubicBezTo>
                  <a:pt x="784771" y="1701464"/>
                  <a:pt x="784771" y="1701464"/>
                  <a:pt x="784771" y="1701464"/>
                </a:cubicBezTo>
                <a:cubicBezTo>
                  <a:pt x="784057" y="1694159"/>
                  <a:pt x="795015" y="1693101"/>
                  <a:pt x="794658" y="1689449"/>
                </a:cubicBezTo>
                <a:cubicBezTo>
                  <a:pt x="796663" y="1691099"/>
                  <a:pt x="796663" y="1691099"/>
                  <a:pt x="796663" y="1691099"/>
                </a:cubicBezTo>
                <a:cubicBezTo>
                  <a:pt x="790430" y="1702761"/>
                  <a:pt x="790430" y="1702761"/>
                  <a:pt x="790430" y="1702761"/>
                </a:cubicBezTo>
                <a:cubicBezTo>
                  <a:pt x="793150" y="1711716"/>
                  <a:pt x="793150" y="1711716"/>
                  <a:pt x="793150" y="1711716"/>
                </a:cubicBezTo>
                <a:cubicBezTo>
                  <a:pt x="795155" y="1713366"/>
                  <a:pt x="795155" y="1713366"/>
                  <a:pt x="795155" y="1713366"/>
                </a:cubicBezTo>
                <a:cubicBezTo>
                  <a:pt x="794798" y="1709714"/>
                  <a:pt x="792435" y="1704411"/>
                  <a:pt x="799384" y="1700053"/>
                </a:cubicBezTo>
                <a:cubicBezTo>
                  <a:pt x="797378" y="1698403"/>
                  <a:pt x="797378" y="1698403"/>
                  <a:pt x="797378" y="1698403"/>
                </a:cubicBezTo>
                <a:cubicBezTo>
                  <a:pt x="808694" y="1700998"/>
                  <a:pt x="808694" y="1700998"/>
                  <a:pt x="808694" y="1700998"/>
                </a:cubicBezTo>
                <a:cubicBezTo>
                  <a:pt x="812705" y="1704298"/>
                  <a:pt x="812705" y="1704298"/>
                  <a:pt x="812705" y="1704298"/>
                </a:cubicBezTo>
                <a:cubicBezTo>
                  <a:pt x="806114" y="1712308"/>
                  <a:pt x="806114" y="1712308"/>
                  <a:pt x="806114" y="1712308"/>
                </a:cubicBezTo>
                <a:cubicBezTo>
                  <a:pt x="804824" y="1717963"/>
                  <a:pt x="804824" y="1717963"/>
                  <a:pt x="804824" y="1717963"/>
                </a:cubicBezTo>
                <a:cubicBezTo>
                  <a:pt x="801171" y="1718316"/>
                  <a:pt x="801171" y="1718316"/>
                  <a:pt x="801171" y="1718316"/>
                </a:cubicBezTo>
                <a:cubicBezTo>
                  <a:pt x="799166" y="1716666"/>
                  <a:pt x="794223" y="1722673"/>
                  <a:pt x="800813" y="1714663"/>
                </a:cubicBezTo>
                <a:cubicBezTo>
                  <a:pt x="798808" y="1713013"/>
                  <a:pt x="798808" y="1713013"/>
                  <a:pt x="798808" y="1713013"/>
                </a:cubicBezTo>
                <a:cubicBezTo>
                  <a:pt x="792575" y="1724676"/>
                  <a:pt x="792575" y="1724676"/>
                  <a:pt x="792575" y="1724676"/>
                </a:cubicBezTo>
                <a:cubicBezTo>
                  <a:pt x="794938" y="1729978"/>
                  <a:pt x="794938" y="1729978"/>
                  <a:pt x="794938" y="1729978"/>
                </a:cubicBezTo>
                <a:cubicBezTo>
                  <a:pt x="796943" y="1731628"/>
                  <a:pt x="803892" y="1727270"/>
                  <a:pt x="802601" y="1732925"/>
                </a:cubicBezTo>
                <a:cubicBezTo>
                  <a:pt x="806255" y="1732572"/>
                  <a:pt x="806255" y="1732572"/>
                  <a:pt x="806255" y="1732572"/>
                </a:cubicBezTo>
                <a:cubicBezTo>
                  <a:pt x="809192" y="1724915"/>
                  <a:pt x="809192" y="1724915"/>
                  <a:pt x="809192" y="1724915"/>
                </a:cubicBezTo>
                <a:cubicBezTo>
                  <a:pt x="814850" y="1726213"/>
                  <a:pt x="814850" y="1726213"/>
                  <a:pt x="814850" y="1726213"/>
                </a:cubicBezTo>
                <a:cubicBezTo>
                  <a:pt x="814276" y="1739172"/>
                  <a:pt x="814276" y="1739172"/>
                  <a:pt x="814276" y="1739172"/>
                </a:cubicBezTo>
                <a:cubicBezTo>
                  <a:pt x="821224" y="1734815"/>
                  <a:pt x="821224" y="1734815"/>
                  <a:pt x="821224" y="1734815"/>
                </a:cubicBezTo>
                <a:cubicBezTo>
                  <a:pt x="825234" y="1738114"/>
                  <a:pt x="825234" y="1738114"/>
                  <a:pt x="825234" y="1738114"/>
                </a:cubicBezTo>
                <a:cubicBezTo>
                  <a:pt x="820649" y="1747774"/>
                  <a:pt x="820509" y="1727509"/>
                  <a:pt x="820649" y="1747774"/>
                </a:cubicBezTo>
                <a:cubicBezTo>
                  <a:pt x="816996" y="1748127"/>
                  <a:pt x="818287" y="1742471"/>
                  <a:pt x="812628" y="1741175"/>
                </a:cubicBezTo>
                <a:cubicBezTo>
                  <a:pt x="812271" y="1737522"/>
                  <a:pt x="812271" y="1737522"/>
                  <a:pt x="812271" y="1737522"/>
                </a:cubicBezTo>
                <a:lnTo>
                  <a:pt x="808975" y="1741527"/>
                </a:lnTo>
                <a:cubicBezTo>
                  <a:pt x="799664" y="1740583"/>
                  <a:pt x="799664" y="1740583"/>
                  <a:pt x="799664" y="1740583"/>
                </a:cubicBezTo>
                <a:cubicBezTo>
                  <a:pt x="798016" y="1742585"/>
                  <a:pt x="798016" y="1742585"/>
                  <a:pt x="798016" y="1742585"/>
                </a:cubicBezTo>
                <a:cubicBezTo>
                  <a:pt x="795436" y="1753895"/>
                  <a:pt x="795436" y="1753895"/>
                  <a:pt x="795436" y="1753895"/>
                </a:cubicBezTo>
                <a:cubicBezTo>
                  <a:pt x="799447" y="1757195"/>
                  <a:pt x="799447" y="1757195"/>
                  <a:pt x="799447" y="1757195"/>
                </a:cubicBezTo>
                <a:cubicBezTo>
                  <a:pt x="794861" y="1766855"/>
                  <a:pt x="794861" y="1766855"/>
                  <a:pt x="794861" y="1766855"/>
                </a:cubicBezTo>
                <a:cubicBezTo>
                  <a:pt x="799230" y="1773807"/>
                  <a:pt x="799230" y="1773807"/>
                  <a:pt x="799230" y="1773807"/>
                </a:cubicBezTo>
                <a:cubicBezTo>
                  <a:pt x="788628" y="1778518"/>
                  <a:pt x="788628" y="1778518"/>
                  <a:pt x="788628" y="1778518"/>
                </a:cubicBezTo>
                <a:cubicBezTo>
                  <a:pt x="787696" y="1787825"/>
                  <a:pt x="787696" y="1787825"/>
                  <a:pt x="787696" y="1787825"/>
                </a:cubicBezTo>
                <a:cubicBezTo>
                  <a:pt x="784618" y="1775218"/>
                  <a:pt x="784618" y="1775218"/>
                  <a:pt x="784618" y="1775218"/>
                </a:cubicBezTo>
                <a:cubicBezTo>
                  <a:pt x="793571" y="1772511"/>
                  <a:pt x="793571" y="1772511"/>
                  <a:pt x="793571" y="1772511"/>
                </a:cubicBezTo>
                <a:cubicBezTo>
                  <a:pt x="793214" y="1768858"/>
                  <a:pt x="793214" y="1768858"/>
                  <a:pt x="793214" y="1768858"/>
                </a:cubicBezTo>
                <a:cubicBezTo>
                  <a:pt x="794861" y="1766855"/>
                  <a:pt x="788271" y="1774865"/>
                  <a:pt x="790851" y="1763555"/>
                </a:cubicBezTo>
                <a:cubicBezTo>
                  <a:pt x="782255" y="1769916"/>
                  <a:pt x="782255" y="1769916"/>
                  <a:pt x="782255" y="1769916"/>
                </a:cubicBezTo>
                <a:cubicBezTo>
                  <a:pt x="785193" y="1762258"/>
                  <a:pt x="785193" y="1762258"/>
                  <a:pt x="785193" y="1762258"/>
                </a:cubicBezTo>
                <a:cubicBezTo>
                  <a:pt x="784835" y="1758606"/>
                  <a:pt x="784835" y="1758606"/>
                  <a:pt x="784835" y="1758606"/>
                </a:cubicBezTo>
                <a:cubicBezTo>
                  <a:pt x="781182" y="1758958"/>
                  <a:pt x="781182" y="1758958"/>
                  <a:pt x="781182" y="1758958"/>
                </a:cubicBezTo>
                <a:cubicBezTo>
                  <a:pt x="777669" y="1779576"/>
                  <a:pt x="777669" y="1779576"/>
                  <a:pt x="777669" y="1779576"/>
                </a:cubicBezTo>
                <a:cubicBezTo>
                  <a:pt x="780033" y="1784878"/>
                  <a:pt x="780033" y="1784878"/>
                  <a:pt x="780033" y="1784878"/>
                </a:cubicBezTo>
                <a:cubicBezTo>
                  <a:pt x="783685" y="1784525"/>
                  <a:pt x="783685" y="1784525"/>
                  <a:pt x="783685" y="1784525"/>
                </a:cubicBezTo>
                <a:cubicBezTo>
                  <a:pt x="780747" y="1792183"/>
                  <a:pt x="780747" y="1792183"/>
                  <a:pt x="780747" y="1792183"/>
                </a:cubicBezTo>
                <a:cubicBezTo>
                  <a:pt x="777592" y="1816453"/>
                  <a:pt x="777592" y="1816453"/>
                  <a:pt x="777592" y="1816453"/>
                </a:cubicBezTo>
                <a:cubicBezTo>
                  <a:pt x="775945" y="1818455"/>
                  <a:pt x="775945" y="1818455"/>
                  <a:pt x="775945" y="1818455"/>
                </a:cubicBezTo>
                <a:lnTo>
                  <a:pt x="775080" y="1820710"/>
                </a:lnTo>
                <a:lnTo>
                  <a:pt x="774509" y="1820265"/>
                </a:lnTo>
                <a:cubicBezTo>
                  <a:pt x="773030" y="1820465"/>
                  <a:pt x="770232" y="1821311"/>
                  <a:pt x="765343" y="1823166"/>
                </a:cubicBezTo>
                <a:cubicBezTo>
                  <a:pt x="762872" y="1826170"/>
                  <a:pt x="761637" y="1827672"/>
                  <a:pt x="761018" y="1828423"/>
                </a:cubicBezTo>
                <a:lnTo>
                  <a:pt x="760912" y="1828553"/>
                </a:lnTo>
                <a:lnTo>
                  <a:pt x="758038" y="1823871"/>
                </a:lnTo>
                <a:cubicBezTo>
                  <a:pt x="761116" y="1836479"/>
                  <a:pt x="761116" y="1836479"/>
                  <a:pt x="761116" y="1836479"/>
                </a:cubicBezTo>
                <a:cubicBezTo>
                  <a:pt x="759110" y="1834829"/>
                  <a:pt x="750157" y="1837537"/>
                  <a:pt x="758178" y="1844136"/>
                </a:cubicBezTo>
                <a:cubicBezTo>
                  <a:pt x="753592" y="1853797"/>
                  <a:pt x="748292" y="1856151"/>
                  <a:pt x="749365" y="1867109"/>
                </a:cubicBezTo>
                <a:cubicBezTo>
                  <a:pt x="756811" y="1886668"/>
                  <a:pt x="756811" y="1886668"/>
                  <a:pt x="756811" y="1886668"/>
                </a:cubicBezTo>
                <a:cubicBezTo>
                  <a:pt x="755521" y="1892323"/>
                  <a:pt x="755521" y="1892323"/>
                  <a:pt x="755521" y="1892323"/>
                </a:cubicBezTo>
                <a:cubicBezTo>
                  <a:pt x="758241" y="1901278"/>
                  <a:pt x="758241" y="1901278"/>
                  <a:pt x="758241" y="1901278"/>
                </a:cubicBezTo>
                <a:lnTo>
                  <a:pt x="757726" y="1901904"/>
                </a:lnTo>
                <a:cubicBezTo>
                  <a:pt x="756357" y="1902036"/>
                  <a:pt x="753765" y="1902632"/>
                  <a:pt x="749288" y="1903986"/>
                </a:cubicBezTo>
                <a:cubicBezTo>
                  <a:pt x="752008" y="1912941"/>
                  <a:pt x="752008" y="1912941"/>
                  <a:pt x="752008" y="1912941"/>
                </a:cubicBezTo>
                <a:cubicBezTo>
                  <a:pt x="739759" y="1919654"/>
                  <a:pt x="739759" y="1919654"/>
                  <a:pt x="739759" y="1919654"/>
                </a:cubicBezTo>
                <a:cubicBezTo>
                  <a:pt x="742480" y="1928608"/>
                  <a:pt x="742480" y="1928608"/>
                  <a:pt x="742480" y="1928608"/>
                </a:cubicBezTo>
                <a:cubicBezTo>
                  <a:pt x="746133" y="1928256"/>
                  <a:pt x="746133" y="1928256"/>
                  <a:pt x="746133" y="1928256"/>
                </a:cubicBezTo>
                <a:cubicBezTo>
                  <a:pt x="749785" y="1927903"/>
                  <a:pt x="749785" y="1927903"/>
                  <a:pt x="749785" y="1927903"/>
                </a:cubicBezTo>
                <a:cubicBezTo>
                  <a:pt x="747780" y="1926253"/>
                  <a:pt x="753080" y="1923898"/>
                  <a:pt x="752723" y="1920245"/>
                </a:cubicBezTo>
                <a:cubicBezTo>
                  <a:pt x="752506" y="1936857"/>
                  <a:pt x="752506" y="1936857"/>
                  <a:pt x="752506" y="1936857"/>
                </a:cubicBezTo>
                <a:lnTo>
                  <a:pt x="751023" y="1946841"/>
                </a:lnTo>
                <a:lnTo>
                  <a:pt x="746273" y="1948521"/>
                </a:lnTo>
                <a:cubicBezTo>
                  <a:pt x="745340" y="1957828"/>
                  <a:pt x="745340" y="1957828"/>
                  <a:pt x="745340" y="1957828"/>
                </a:cubicBezTo>
                <a:cubicBezTo>
                  <a:pt x="755941" y="1953118"/>
                  <a:pt x="755941" y="1953118"/>
                  <a:pt x="755941" y="1953118"/>
                </a:cubicBezTo>
                <a:cubicBezTo>
                  <a:pt x="755724" y="1969730"/>
                  <a:pt x="755724" y="1969730"/>
                  <a:pt x="755724" y="1969730"/>
                </a:cubicBezTo>
                <a:cubicBezTo>
                  <a:pt x="755366" y="1966078"/>
                  <a:pt x="755366" y="1966078"/>
                  <a:pt x="755366" y="1966078"/>
                </a:cubicBezTo>
                <a:cubicBezTo>
                  <a:pt x="749133" y="1977740"/>
                  <a:pt x="749133" y="1977740"/>
                  <a:pt x="749133" y="1977740"/>
                </a:cubicBezTo>
                <a:cubicBezTo>
                  <a:pt x="753859" y="1988345"/>
                  <a:pt x="753859" y="1988345"/>
                  <a:pt x="753859" y="1988345"/>
                </a:cubicBezTo>
                <a:cubicBezTo>
                  <a:pt x="754714" y="2015915"/>
                  <a:pt x="754714" y="2015915"/>
                  <a:pt x="754714" y="2015915"/>
                </a:cubicBezTo>
                <a:cubicBezTo>
                  <a:pt x="756720" y="2017564"/>
                  <a:pt x="743755" y="2016973"/>
                  <a:pt x="758368" y="2015561"/>
                </a:cubicBezTo>
                <a:cubicBezTo>
                  <a:pt x="760947" y="2004252"/>
                  <a:pt x="760947" y="2004252"/>
                  <a:pt x="760947" y="2004252"/>
                </a:cubicBezTo>
                <a:cubicBezTo>
                  <a:pt x="767896" y="1999894"/>
                  <a:pt x="767896" y="1999894"/>
                  <a:pt x="767896" y="1999894"/>
                </a:cubicBezTo>
                <a:cubicBezTo>
                  <a:pt x="771191" y="1995889"/>
                  <a:pt x="771191" y="1995889"/>
                  <a:pt x="771191" y="1995889"/>
                </a:cubicBezTo>
                <a:cubicBezTo>
                  <a:pt x="768471" y="1986934"/>
                  <a:pt x="768471" y="1986934"/>
                  <a:pt x="768471" y="1986934"/>
                </a:cubicBezTo>
                <a:cubicBezTo>
                  <a:pt x="780937" y="1963609"/>
                  <a:pt x="780937" y="1963609"/>
                  <a:pt x="780937" y="1963609"/>
                </a:cubicBezTo>
                <a:cubicBezTo>
                  <a:pt x="782227" y="1957953"/>
                  <a:pt x="782227" y="1957953"/>
                  <a:pt x="782227" y="1957953"/>
                </a:cubicBezTo>
                <a:cubicBezTo>
                  <a:pt x="788102" y="1942639"/>
                  <a:pt x="788102" y="1942639"/>
                  <a:pt x="788102" y="1942639"/>
                </a:cubicBezTo>
                <a:cubicBezTo>
                  <a:pt x="800709" y="1939577"/>
                  <a:pt x="800709" y="1939577"/>
                  <a:pt x="800709" y="1939577"/>
                </a:cubicBezTo>
                <a:cubicBezTo>
                  <a:pt x="808590" y="1925913"/>
                  <a:pt x="808590" y="1925913"/>
                  <a:pt x="808590" y="1925913"/>
                </a:cubicBezTo>
                <a:cubicBezTo>
                  <a:pt x="803289" y="1928268"/>
                  <a:pt x="812818" y="1912600"/>
                  <a:pt x="800926" y="1922965"/>
                </a:cubicBezTo>
                <a:cubicBezTo>
                  <a:pt x="800211" y="1915661"/>
                  <a:pt x="800211" y="1915661"/>
                  <a:pt x="800211" y="1915661"/>
                </a:cubicBezTo>
                <a:cubicBezTo>
                  <a:pt x="803864" y="1915308"/>
                  <a:pt x="803864" y="1915308"/>
                  <a:pt x="803864" y="1915308"/>
                </a:cubicBezTo>
                <a:cubicBezTo>
                  <a:pt x="809739" y="1899993"/>
                  <a:pt x="809739" y="1899993"/>
                  <a:pt x="809739" y="1899993"/>
                </a:cubicBezTo>
                <a:cubicBezTo>
                  <a:pt x="820698" y="1898935"/>
                  <a:pt x="820698" y="1898935"/>
                  <a:pt x="820698" y="1898935"/>
                </a:cubicBezTo>
                <a:cubicBezTo>
                  <a:pt x="840688" y="1858292"/>
                  <a:pt x="840688" y="1858292"/>
                  <a:pt x="840688" y="1858292"/>
                </a:cubicBezTo>
                <a:cubicBezTo>
                  <a:pt x="848568" y="1844627"/>
                  <a:pt x="848568" y="1844627"/>
                  <a:pt x="848568" y="1844627"/>
                </a:cubicBezTo>
                <a:cubicBezTo>
                  <a:pt x="842195" y="1836024"/>
                  <a:pt x="842693" y="1859941"/>
                  <a:pt x="844201" y="1837674"/>
                </a:cubicBezTo>
                <a:cubicBezTo>
                  <a:pt x="841263" y="1845332"/>
                  <a:pt x="832667" y="1851692"/>
                  <a:pt x="831734" y="1861000"/>
                </a:cubicBezTo>
                <a:cubicBezTo>
                  <a:pt x="826076" y="1859702"/>
                  <a:pt x="826076" y="1859702"/>
                  <a:pt x="826076" y="1859702"/>
                </a:cubicBezTo>
                <a:cubicBezTo>
                  <a:pt x="839832" y="1830722"/>
                  <a:pt x="839832" y="1830722"/>
                  <a:pt x="839832" y="1830722"/>
                </a:cubicBezTo>
                <a:cubicBezTo>
                  <a:pt x="852656" y="1811049"/>
                  <a:pt x="852656" y="1811049"/>
                  <a:pt x="852656" y="1811049"/>
                </a:cubicBezTo>
                <a:cubicBezTo>
                  <a:pt x="853728" y="1822007"/>
                  <a:pt x="853728" y="1822007"/>
                  <a:pt x="853728" y="1822007"/>
                </a:cubicBezTo>
                <a:cubicBezTo>
                  <a:pt x="848428" y="1824362"/>
                  <a:pt x="848428" y="1824362"/>
                  <a:pt x="848428" y="1824362"/>
                </a:cubicBezTo>
                <a:cubicBezTo>
                  <a:pt x="845848" y="1835672"/>
                  <a:pt x="845848" y="1835672"/>
                  <a:pt x="845848" y="1835672"/>
                </a:cubicBezTo>
                <a:cubicBezTo>
                  <a:pt x="854444" y="1829311"/>
                  <a:pt x="854444" y="1829311"/>
                  <a:pt x="854444" y="1829311"/>
                </a:cubicBezTo>
                <a:cubicBezTo>
                  <a:pt x="866195" y="1798681"/>
                  <a:pt x="866195" y="1798681"/>
                  <a:pt x="866195" y="1798681"/>
                </a:cubicBezTo>
                <a:cubicBezTo>
                  <a:pt x="860537" y="1797384"/>
                  <a:pt x="860537" y="1797384"/>
                  <a:pt x="860537" y="1797384"/>
                </a:cubicBezTo>
                <a:cubicBezTo>
                  <a:pt x="857241" y="1801389"/>
                  <a:pt x="857241" y="1801389"/>
                  <a:pt x="857241" y="1801389"/>
                </a:cubicBezTo>
                <a:cubicBezTo>
                  <a:pt x="858531" y="1795734"/>
                  <a:pt x="858531" y="1795734"/>
                  <a:pt x="858531" y="1795734"/>
                </a:cubicBezTo>
                <a:cubicBezTo>
                  <a:pt x="860179" y="1793732"/>
                  <a:pt x="860179" y="1793732"/>
                  <a:pt x="860179" y="1793732"/>
                </a:cubicBezTo>
                <a:cubicBezTo>
                  <a:pt x="866055" y="1778416"/>
                  <a:pt x="866055" y="1778416"/>
                  <a:pt x="866055" y="1778416"/>
                </a:cubicBezTo>
                <a:cubicBezTo>
                  <a:pt x="870065" y="1781716"/>
                  <a:pt x="870065" y="1781716"/>
                  <a:pt x="870065" y="1781716"/>
                </a:cubicBezTo>
                <a:cubicBezTo>
                  <a:pt x="863475" y="1789726"/>
                  <a:pt x="863475" y="1789726"/>
                  <a:pt x="863475" y="1789726"/>
                </a:cubicBezTo>
                <a:cubicBezTo>
                  <a:pt x="867485" y="1793026"/>
                  <a:pt x="867485" y="1793026"/>
                  <a:pt x="867485" y="1793026"/>
                </a:cubicBezTo>
                <a:lnTo>
                  <a:pt x="867485" y="1793026"/>
                </a:lnTo>
                <a:lnTo>
                  <a:pt x="863832" y="1793379"/>
                </a:lnTo>
                <a:cubicBezTo>
                  <a:pt x="869490" y="1794677"/>
                  <a:pt x="869991" y="1795089"/>
                  <a:pt x="869284" y="1794927"/>
                </a:cubicBezTo>
                <a:lnTo>
                  <a:pt x="867485" y="1793026"/>
                </a:lnTo>
                <a:lnTo>
                  <a:pt x="873421" y="1792453"/>
                </a:lnTo>
                <a:cubicBezTo>
                  <a:pt x="874791" y="1792321"/>
                  <a:pt x="874791" y="1792321"/>
                  <a:pt x="874791" y="1792321"/>
                </a:cubicBezTo>
                <a:cubicBezTo>
                  <a:pt x="875723" y="1783013"/>
                  <a:pt x="875723" y="1783013"/>
                  <a:pt x="875723" y="1783013"/>
                </a:cubicBezTo>
                <a:lnTo>
                  <a:pt x="877921" y="1782454"/>
                </a:lnTo>
                <a:lnTo>
                  <a:pt x="875743" y="1785863"/>
                </a:lnTo>
                <a:cubicBezTo>
                  <a:pt x="874395" y="1789161"/>
                  <a:pt x="879468" y="1783890"/>
                  <a:pt x="879911" y="1781946"/>
                </a:cubicBezTo>
                <a:lnTo>
                  <a:pt x="877921" y="1782454"/>
                </a:lnTo>
                <a:lnTo>
                  <a:pt x="883961" y="1773001"/>
                </a:lnTo>
                <a:cubicBezTo>
                  <a:pt x="891127" y="1752031"/>
                  <a:pt x="891127" y="1752031"/>
                  <a:pt x="891127" y="1752031"/>
                </a:cubicBezTo>
                <a:cubicBezTo>
                  <a:pt x="899366" y="1742018"/>
                  <a:pt x="899366" y="1742018"/>
                  <a:pt x="899366" y="1742018"/>
                </a:cubicBezTo>
                <a:cubicBezTo>
                  <a:pt x="915127" y="1714687"/>
                  <a:pt x="915127" y="1714687"/>
                  <a:pt x="915127" y="1714687"/>
                </a:cubicBezTo>
                <a:cubicBezTo>
                  <a:pt x="914770" y="1711034"/>
                  <a:pt x="914770" y="1711034"/>
                  <a:pt x="914770" y="1711034"/>
                </a:cubicBezTo>
                <a:cubicBezTo>
                  <a:pt x="921360" y="1703025"/>
                  <a:pt x="921360" y="1703025"/>
                  <a:pt x="921360" y="1703025"/>
                </a:cubicBezTo>
                <a:cubicBezTo>
                  <a:pt x="923940" y="1691714"/>
                  <a:pt x="923940" y="1691714"/>
                  <a:pt x="923940" y="1691714"/>
                </a:cubicBezTo>
                <a:cubicBezTo>
                  <a:pt x="930173" y="1680052"/>
                  <a:pt x="930173" y="1680052"/>
                  <a:pt x="930173" y="1680052"/>
                </a:cubicBezTo>
                <a:cubicBezTo>
                  <a:pt x="933826" y="1679699"/>
                  <a:pt x="933826" y="1679699"/>
                  <a:pt x="933826" y="1679699"/>
                </a:cubicBezTo>
                <a:cubicBezTo>
                  <a:pt x="934292" y="1675046"/>
                  <a:pt x="934526" y="1672719"/>
                  <a:pt x="934642" y="1671556"/>
                </a:cubicBezTo>
                <a:lnTo>
                  <a:pt x="934736" y="1670618"/>
                </a:lnTo>
                <a:lnTo>
                  <a:pt x="935834" y="1670928"/>
                </a:lnTo>
                <a:lnTo>
                  <a:pt x="937030" y="1671526"/>
                </a:lnTo>
                <a:cubicBezTo>
                  <a:pt x="937759" y="1674855"/>
                  <a:pt x="937262" y="1680952"/>
                  <a:pt x="937598" y="1675562"/>
                </a:cubicBezTo>
                <a:lnTo>
                  <a:pt x="938097" y="1668932"/>
                </a:lnTo>
                <a:lnTo>
                  <a:pt x="942843" y="1664398"/>
                </a:lnTo>
                <a:cubicBezTo>
                  <a:pt x="945209" y="1661778"/>
                  <a:pt x="947062" y="1659526"/>
                  <a:pt x="946650" y="1660026"/>
                </a:cubicBezTo>
                <a:lnTo>
                  <a:pt x="940692" y="1657734"/>
                </a:lnTo>
                <a:lnTo>
                  <a:pt x="942921" y="1653606"/>
                </a:lnTo>
                <a:cubicBezTo>
                  <a:pt x="945942" y="1648371"/>
                  <a:pt x="949930" y="1641735"/>
                  <a:pt x="955106" y="1633401"/>
                </a:cubicBezTo>
                <a:cubicBezTo>
                  <a:pt x="969220" y="1608073"/>
                  <a:pt x="969220" y="1608073"/>
                  <a:pt x="969220" y="1608073"/>
                </a:cubicBezTo>
                <a:cubicBezTo>
                  <a:pt x="997805" y="1561070"/>
                  <a:pt x="997805" y="1561070"/>
                  <a:pt x="997805" y="1561070"/>
                </a:cubicBezTo>
                <a:cubicBezTo>
                  <a:pt x="1005111" y="1560364"/>
                  <a:pt x="1005111" y="1560364"/>
                  <a:pt x="1005111" y="1560364"/>
                </a:cubicBezTo>
                <a:cubicBezTo>
                  <a:pt x="1006758" y="1558362"/>
                  <a:pt x="1006758" y="1558362"/>
                  <a:pt x="1006758" y="1558362"/>
                </a:cubicBezTo>
                <a:cubicBezTo>
                  <a:pt x="1002748" y="1555062"/>
                  <a:pt x="1002748" y="1555062"/>
                  <a:pt x="1002748" y="1555062"/>
                </a:cubicBezTo>
                <a:cubicBezTo>
                  <a:pt x="1006618" y="1538097"/>
                  <a:pt x="1006618" y="1538097"/>
                  <a:pt x="1006618" y="1538097"/>
                </a:cubicBezTo>
                <a:cubicBezTo>
                  <a:pt x="1032623" y="1502404"/>
                  <a:pt x="1032623" y="1502404"/>
                  <a:pt x="1032623" y="1502404"/>
                </a:cubicBezTo>
                <a:cubicBezTo>
                  <a:pt x="1034628" y="1504054"/>
                  <a:pt x="1034628" y="1504054"/>
                  <a:pt x="1034628" y="1504054"/>
                </a:cubicBezTo>
                <a:cubicBezTo>
                  <a:pt x="1041219" y="1496043"/>
                  <a:pt x="1041219" y="1496043"/>
                  <a:pt x="1041219" y="1496043"/>
                </a:cubicBezTo>
                <a:cubicBezTo>
                  <a:pt x="1040504" y="1488738"/>
                  <a:pt x="1040504" y="1488738"/>
                  <a:pt x="1040504" y="1488738"/>
                </a:cubicBezTo>
                <a:cubicBezTo>
                  <a:pt x="1051322" y="1467416"/>
                  <a:pt x="1051322" y="1467416"/>
                  <a:pt x="1051322" y="1467416"/>
                </a:cubicBezTo>
                <a:cubicBezTo>
                  <a:pt x="1061923" y="1462705"/>
                  <a:pt x="1061923" y="1462705"/>
                  <a:pt x="1061923" y="1462705"/>
                </a:cubicBezTo>
                <a:cubicBezTo>
                  <a:pt x="1067582" y="1464002"/>
                  <a:pt x="1072524" y="1457995"/>
                  <a:pt x="1060851" y="1451748"/>
                </a:cubicBezTo>
                <a:cubicBezTo>
                  <a:pt x="1060493" y="1448096"/>
                  <a:pt x="1060493" y="1448096"/>
                  <a:pt x="1060493" y="1448096"/>
                </a:cubicBezTo>
                <a:cubicBezTo>
                  <a:pt x="1075105" y="1446685"/>
                  <a:pt x="1075105" y="1446685"/>
                  <a:pt x="1075105" y="1446685"/>
                </a:cubicBezTo>
                <a:cubicBezTo>
                  <a:pt x="1076395" y="1441030"/>
                  <a:pt x="1076395" y="1441030"/>
                  <a:pt x="1076395" y="1441030"/>
                </a:cubicBezTo>
                <a:cubicBezTo>
                  <a:pt x="1075322" y="1430072"/>
                  <a:pt x="1075322" y="1430072"/>
                  <a:pt x="1075322" y="1430072"/>
                </a:cubicBezTo>
                <a:cubicBezTo>
                  <a:pt x="1079550" y="1416760"/>
                  <a:pt x="1079550" y="1416760"/>
                  <a:pt x="1079550" y="1416760"/>
                </a:cubicBezTo>
                <a:cubicBezTo>
                  <a:pt x="1107203" y="1379064"/>
                  <a:pt x="1107203" y="1379064"/>
                  <a:pt x="1107203" y="1379064"/>
                </a:cubicBezTo>
                <a:cubicBezTo>
                  <a:pt x="1106845" y="1375411"/>
                  <a:pt x="1106845" y="1375411"/>
                  <a:pt x="1106845" y="1375411"/>
                </a:cubicBezTo>
                <a:cubicBezTo>
                  <a:pt x="1110140" y="1371406"/>
                  <a:pt x="1110140" y="1371406"/>
                  <a:pt x="1110140" y="1371406"/>
                </a:cubicBezTo>
                <a:cubicBezTo>
                  <a:pt x="1113793" y="1371053"/>
                  <a:pt x="1113793" y="1371053"/>
                  <a:pt x="1113793" y="1371053"/>
                </a:cubicBezTo>
                <a:cubicBezTo>
                  <a:pt x="1113436" y="1367401"/>
                  <a:pt x="1113436" y="1367401"/>
                  <a:pt x="1113436" y="1367401"/>
                </a:cubicBezTo>
                <a:cubicBezTo>
                  <a:pt x="1119669" y="1355738"/>
                  <a:pt x="1119669" y="1355738"/>
                  <a:pt x="1119669" y="1355738"/>
                </a:cubicBezTo>
                <a:cubicBezTo>
                  <a:pt x="1145316" y="1316392"/>
                  <a:pt x="1145316" y="1316392"/>
                  <a:pt x="1145316" y="1316392"/>
                </a:cubicBezTo>
                <a:cubicBezTo>
                  <a:pt x="1148254" y="1308735"/>
                  <a:pt x="1148254" y="1308735"/>
                  <a:pt x="1148254" y="1308735"/>
                </a:cubicBezTo>
                <a:cubicBezTo>
                  <a:pt x="1162368" y="1283407"/>
                  <a:pt x="1162368" y="1283407"/>
                  <a:pt x="1162368" y="1283407"/>
                </a:cubicBezTo>
                <a:cubicBezTo>
                  <a:pt x="1170249" y="1269742"/>
                  <a:pt x="1170249" y="1269742"/>
                  <a:pt x="1170249" y="1269742"/>
                </a:cubicBezTo>
                <a:cubicBezTo>
                  <a:pt x="1175549" y="1267387"/>
                  <a:pt x="1175549" y="1267387"/>
                  <a:pt x="1175549" y="1267387"/>
                </a:cubicBezTo>
                <a:cubicBezTo>
                  <a:pt x="1181782" y="1255724"/>
                  <a:pt x="1181782" y="1255724"/>
                  <a:pt x="1181782" y="1255724"/>
                </a:cubicBezTo>
                <a:cubicBezTo>
                  <a:pt x="1183430" y="1253721"/>
                  <a:pt x="1183430" y="1253721"/>
                  <a:pt x="1183430" y="1253721"/>
                </a:cubicBezTo>
                <a:cubicBezTo>
                  <a:pt x="1187083" y="1253368"/>
                  <a:pt x="1187083" y="1253368"/>
                  <a:pt x="1187083" y="1253368"/>
                </a:cubicBezTo>
                <a:cubicBezTo>
                  <a:pt x="1195896" y="1230396"/>
                  <a:pt x="1195896" y="1230396"/>
                  <a:pt x="1195896" y="1230396"/>
                </a:cubicBezTo>
                <a:cubicBezTo>
                  <a:pt x="1212015" y="1206718"/>
                  <a:pt x="1212015" y="1206718"/>
                  <a:pt x="1212015" y="1206718"/>
                </a:cubicBezTo>
                <a:cubicBezTo>
                  <a:pt x="1228134" y="1183040"/>
                  <a:pt x="1228134" y="1183040"/>
                  <a:pt x="1228134" y="1183040"/>
                </a:cubicBezTo>
                <a:cubicBezTo>
                  <a:pt x="1229782" y="1181037"/>
                  <a:pt x="1229782" y="1181037"/>
                  <a:pt x="1229782" y="1181037"/>
                </a:cubicBezTo>
                <a:cubicBezTo>
                  <a:pt x="1232720" y="1173380"/>
                  <a:pt x="1232720" y="1173380"/>
                  <a:pt x="1232720" y="1173380"/>
                </a:cubicBezTo>
                <a:cubicBezTo>
                  <a:pt x="1236372" y="1173027"/>
                  <a:pt x="1236372" y="1173027"/>
                  <a:pt x="1236372" y="1173027"/>
                </a:cubicBezTo>
                <a:cubicBezTo>
                  <a:pt x="1243538" y="1152057"/>
                  <a:pt x="1243538" y="1152057"/>
                  <a:pt x="1243538" y="1152057"/>
                </a:cubicBezTo>
                <a:cubicBezTo>
                  <a:pt x="1258367" y="1134034"/>
                  <a:pt x="1258367" y="1134034"/>
                  <a:pt x="1258367" y="1134034"/>
                </a:cubicBezTo>
                <a:cubicBezTo>
                  <a:pt x="1259657" y="1128379"/>
                  <a:pt x="1259657" y="1128379"/>
                  <a:pt x="1259657" y="1128379"/>
                </a:cubicBezTo>
                <a:cubicBezTo>
                  <a:pt x="1268253" y="1122018"/>
                  <a:pt x="1268253" y="1122018"/>
                  <a:pt x="1268253" y="1122018"/>
                </a:cubicBezTo>
                <a:cubicBezTo>
                  <a:pt x="1284015" y="1094688"/>
                  <a:pt x="1284015" y="1094688"/>
                  <a:pt x="1284015" y="1094688"/>
                </a:cubicBezTo>
                <a:cubicBezTo>
                  <a:pt x="1288958" y="1088680"/>
                  <a:pt x="1288958" y="1088680"/>
                  <a:pt x="1288958" y="1088680"/>
                </a:cubicBezTo>
                <a:cubicBezTo>
                  <a:pt x="1286595" y="1083378"/>
                  <a:pt x="1286595" y="1083378"/>
                  <a:pt x="1286595" y="1083378"/>
                </a:cubicBezTo>
                <a:cubicBezTo>
                  <a:pt x="1329651" y="1014699"/>
                  <a:pt x="1329651" y="1014699"/>
                  <a:pt x="1329651" y="1014699"/>
                </a:cubicBezTo>
                <a:cubicBezTo>
                  <a:pt x="1340828" y="997029"/>
                  <a:pt x="1340828" y="997029"/>
                  <a:pt x="1340828" y="997029"/>
                </a:cubicBezTo>
                <a:cubicBezTo>
                  <a:pt x="1338465" y="991726"/>
                  <a:pt x="1338465" y="991726"/>
                  <a:pt x="1338465" y="991726"/>
                </a:cubicBezTo>
                <a:cubicBezTo>
                  <a:pt x="1336459" y="990077"/>
                  <a:pt x="1336102" y="986424"/>
                  <a:pt x="1341403" y="984069"/>
                </a:cubicBezTo>
                <a:cubicBezTo>
                  <a:pt x="1342475" y="995026"/>
                  <a:pt x="1342475" y="995026"/>
                  <a:pt x="1342475" y="995026"/>
                </a:cubicBezTo>
                <a:cubicBezTo>
                  <a:pt x="1350714" y="985013"/>
                  <a:pt x="1350714" y="985013"/>
                  <a:pt x="1350714" y="985013"/>
                </a:cubicBezTo>
                <a:cubicBezTo>
                  <a:pt x="1363537" y="965340"/>
                  <a:pt x="1363537" y="965340"/>
                  <a:pt x="1363537" y="965340"/>
                </a:cubicBezTo>
                <a:cubicBezTo>
                  <a:pt x="1364470" y="956033"/>
                  <a:pt x="1364470" y="956033"/>
                  <a:pt x="1364470" y="956033"/>
                </a:cubicBezTo>
                <a:cubicBezTo>
                  <a:pt x="1374713" y="947670"/>
                  <a:pt x="1374713" y="947670"/>
                  <a:pt x="1374713" y="947670"/>
                </a:cubicBezTo>
                <a:cubicBezTo>
                  <a:pt x="1380589" y="932355"/>
                  <a:pt x="1380589" y="932355"/>
                  <a:pt x="1380589" y="932355"/>
                </a:cubicBezTo>
                <a:cubicBezTo>
                  <a:pt x="1387537" y="927997"/>
                  <a:pt x="1387537" y="927997"/>
                  <a:pt x="1387537" y="927997"/>
                </a:cubicBezTo>
                <a:cubicBezTo>
                  <a:pt x="1401651" y="902669"/>
                  <a:pt x="1401651" y="902669"/>
                  <a:pt x="1401651" y="902669"/>
                </a:cubicBezTo>
                <a:cubicBezTo>
                  <a:pt x="1414475" y="882996"/>
                  <a:pt x="1414475" y="882996"/>
                  <a:pt x="1414475" y="882996"/>
                </a:cubicBezTo>
                <a:cubicBezTo>
                  <a:pt x="1420708" y="871333"/>
                  <a:pt x="1420708" y="871333"/>
                  <a:pt x="1420708" y="871333"/>
                </a:cubicBezTo>
                <a:cubicBezTo>
                  <a:pt x="1435179" y="849658"/>
                  <a:pt x="1435179" y="849658"/>
                  <a:pt x="1435179" y="849658"/>
                </a:cubicBezTo>
                <a:cubicBezTo>
                  <a:pt x="1436469" y="844003"/>
                  <a:pt x="1436469" y="844003"/>
                  <a:pt x="1436469" y="844003"/>
                </a:cubicBezTo>
                <a:cubicBezTo>
                  <a:pt x="1441412" y="837995"/>
                  <a:pt x="1441412" y="837995"/>
                  <a:pt x="1441412" y="837995"/>
                </a:cubicBezTo>
                <a:cubicBezTo>
                  <a:pt x="1445640" y="824683"/>
                  <a:pt x="1445640" y="824683"/>
                  <a:pt x="1445640" y="824683"/>
                </a:cubicBezTo>
                <a:cubicBezTo>
                  <a:pt x="1474941" y="784984"/>
                  <a:pt x="1474941" y="784984"/>
                  <a:pt x="1474941" y="784984"/>
                </a:cubicBezTo>
                <a:cubicBezTo>
                  <a:pt x="1491060" y="761306"/>
                  <a:pt x="1491060" y="761306"/>
                  <a:pt x="1491060" y="761306"/>
                </a:cubicBezTo>
                <a:cubicBezTo>
                  <a:pt x="1488339" y="752351"/>
                  <a:pt x="1488339" y="752351"/>
                  <a:pt x="1488339" y="752351"/>
                </a:cubicBezTo>
                <a:cubicBezTo>
                  <a:pt x="1492350" y="755651"/>
                  <a:pt x="1492350" y="755651"/>
                  <a:pt x="1492350" y="755651"/>
                </a:cubicBezTo>
                <a:cubicBezTo>
                  <a:pt x="1491992" y="751999"/>
                  <a:pt x="1491814" y="750173"/>
                  <a:pt x="1491724" y="749260"/>
                </a:cubicBezTo>
                <a:lnTo>
                  <a:pt x="1491716" y="749173"/>
                </a:lnTo>
                <a:lnTo>
                  <a:pt x="1496935" y="745991"/>
                </a:lnTo>
                <a:cubicBezTo>
                  <a:pt x="1492925" y="742691"/>
                  <a:pt x="1492925" y="742691"/>
                  <a:pt x="1492925" y="742691"/>
                </a:cubicBezTo>
                <a:lnTo>
                  <a:pt x="1498419" y="739246"/>
                </a:lnTo>
                <a:lnTo>
                  <a:pt x="1500230" y="741986"/>
                </a:lnTo>
                <a:cubicBezTo>
                  <a:pt x="1506464" y="730323"/>
                  <a:pt x="1506464" y="730323"/>
                  <a:pt x="1506464" y="730323"/>
                </a:cubicBezTo>
                <a:cubicBezTo>
                  <a:pt x="1511764" y="727968"/>
                  <a:pt x="1511764" y="727968"/>
                  <a:pt x="1511764" y="727968"/>
                </a:cubicBezTo>
                <a:cubicBezTo>
                  <a:pt x="1526810" y="693333"/>
                  <a:pt x="1526810" y="693333"/>
                  <a:pt x="1526810" y="693333"/>
                </a:cubicBezTo>
                <a:cubicBezTo>
                  <a:pt x="1514562" y="700046"/>
                  <a:pt x="1522008" y="719605"/>
                  <a:pt x="1507038" y="717363"/>
                </a:cubicBezTo>
                <a:lnTo>
                  <a:pt x="1504367" y="722362"/>
                </a:lnTo>
                <a:lnTo>
                  <a:pt x="1505733" y="708733"/>
                </a:lnTo>
                <a:cubicBezTo>
                  <a:pt x="1505966" y="706406"/>
                  <a:pt x="1505966" y="706406"/>
                  <a:pt x="1505966" y="706406"/>
                </a:cubicBezTo>
                <a:cubicBezTo>
                  <a:pt x="1522442" y="686381"/>
                  <a:pt x="1522442" y="686381"/>
                  <a:pt x="1522442" y="686381"/>
                </a:cubicBezTo>
                <a:cubicBezTo>
                  <a:pt x="1519007" y="670121"/>
                  <a:pt x="1519007" y="670121"/>
                  <a:pt x="1519007" y="670121"/>
                </a:cubicBezTo>
                <a:cubicBezTo>
                  <a:pt x="1527245" y="660108"/>
                  <a:pt x="1527245" y="660108"/>
                  <a:pt x="1527245" y="660108"/>
                </a:cubicBezTo>
                <a:cubicBezTo>
                  <a:pt x="1526600" y="662936"/>
                  <a:pt x="1530665" y="662082"/>
                  <a:pt x="1533038" y="662775"/>
                </a:cubicBezTo>
                <a:lnTo>
                  <a:pt x="1534036" y="664687"/>
                </a:lnTo>
                <a:lnTo>
                  <a:pt x="1528676" y="674718"/>
                </a:lnTo>
                <a:cubicBezTo>
                  <a:pt x="1532383" y="670212"/>
                  <a:pt x="1534067" y="667399"/>
                  <a:pt x="1534527" y="665627"/>
                </a:cubicBezTo>
                <a:lnTo>
                  <a:pt x="1534036" y="664687"/>
                </a:lnTo>
                <a:lnTo>
                  <a:pt x="1534129" y="664513"/>
                </a:lnTo>
                <a:cubicBezTo>
                  <a:pt x="1534908" y="663055"/>
                  <a:pt x="1534908" y="663055"/>
                  <a:pt x="1534908" y="663055"/>
                </a:cubicBezTo>
                <a:cubicBezTo>
                  <a:pt x="1540209" y="660700"/>
                  <a:pt x="1540209" y="660700"/>
                  <a:pt x="1540209" y="660700"/>
                </a:cubicBezTo>
                <a:cubicBezTo>
                  <a:pt x="1541142" y="651393"/>
                  <a:pt x="1541142" y="651393"/>
                  <a:pt x="1541142" y="651393"/>
                </a:cubicBezTo>
                <a:cubicBezTo>
                  <a:pt x="1532188" y="654100"/>
                  <a:pt x="1532188" y="654100"/>
                  <a:pt x="1532188" y="654100"/>
                </a:cubicBezTo>
                <a:cubicBezTo>
                  <a:pt x="1536307" y="649094"/>
                  <a:pt x="1538367" y="646591"/>
                  <a:pt x="1539396" y="645339"/>
                </a:cubicBezTo>
                <a:lnTo>
                  <a:pt x="1540125" y="644454"/>
                </a:lnTo>
                <a:lnTo>
                  <a:pt x="1542498" y="648467"/>
                </a:lnTo>
                <a:cubicBezTo>
                  <a:pt x="1544367" y="650793"/>
                  <a:pt x="1544808" y="650001"/>
                  <a:pt x="1544732" y="648050"/>
                </a:cubicBezTo>
                <a:lnTo>
                  <a:pt x="1544590" y="646834"/>
                </a:lnTo>
                <a:lnTo>
                  <a:pt x="1547733" y="643382"/>
                </a:lnTo>
                <a:cubicBezTo>
                  <a:pt x="1545370" y="638080"/>
                  <a:pt x="1545370" y="638080"/>
                  <a:pt x="1545370" y="638080"/>
                </a:cubicBezTo>
                <a:cubicBezTo>
                  <a:pt x="1543866" y="636842"/>
                  <a:pt x="1543669" y="638359"/>
                  <a:pt x="1543866" y="640673"/>
                </a:cubicBezTo>
                <a:lnTo>
                  <a:pt x="1544590" y="646834"/>
                </a:lnTo>
                <a:lnTo>
                  <a:pt x="1543362" y="648182"/>
                </a:lnTo>
                <a:cubicBezTo>
                  <a:pt x="1542610" y="647564"/>
                  <a:pt x="1542432" y="645738"/>
                  <a:pt x="1542432" y="645738"/>
                </a:cubicBezTo>
                <a:cubicBezTo>
                  <a:pt x="1542432" y="645738"/>
                  <a:pt x="1542432" y="645738"/>
                  <a:pt x="1540426" y="644088"/>
                </a:cubicBezTo>
                <a:lnTo>
                  <a:pt x="1540125" y="644454"/>
                </a:lnTo>
                <a:lnTo>
                  <a:pt x="1531690" y="630183"/>
                </a:lnTo>
                <a:cubicBezTo>
                  <a:pt x="1533338" y="628180"/>
                  <a:pt x="1533338" y="628180"/>
                  <a:pt x="1533338" y="628180"/>
                </a:cubicBezTo>
                <a:cubicBezTo>
                  <a:pt x="1535701" y="633483"/>
                  <a:pt x="1535701" y="633483"/>
                  <a:pt x="1535701" y="633483"/>
                </a:cubicBezTo>
                <a:cubicBezTo>
                  <a:pt x="1539712" y="636782"/>
                  <a:pt x="1539712" y="636782"/>
                  <a:pt x="1539712" y="636782"/>
                </a:cubicBezTo>
                <a:cubicBezTo>
                  <a:pt x="1549955" y="628420"/>
                  <a:pt x="1549955" y="628420"/>
                  <a:pt x="1549955" y="628420"/>
                </a:cubicBezTo>
                <a:cubicBezTo>
                  <a:pt x="1548307" y="630422"/>
                  <a:pt x="1548307" y="630422"/>
                  <a:pt x="1548307" y="630422"/>
                </a:cubicBezTo>
                <a:cubicBezTo>
                  <a:pt x="1551960" y="630070"/>
                  <a:pt x="1551960" y="630070"/>
                  <a:pt x="1551960" y="630070"/>
                </a:cubicBezTo>
                <a:cubicBezTo>
                  <a:pt x="1556545" y="620410"/>
                  <a:pt x="1556545" y="620410"/>
                  <a:pt x="1556545" y="620410"/>
                </a:cubicBezTo>
                <a:cubicBezTo>
                  <a:pt x="1556188" y="616757"/>
                  <a:pt x="1556188" y="616757"/>
                  <a:pt x="1556188" y="616757"/>
                </a:cubicBezTo>
                <a:cubicBezTo>
                  <a:pt x="1564784" y="610397"/>
                  <a:pt x="1569082" y="607216"/>
                  <a:pt x="1571231" y="605626"/>
                </a:cubicBezTo>
                <a:lnTo>
                  <a:pt x="1572058" y="605015"/>
                </a:lnTo>
                <a:lnTo>
                  <a:pt x="1572216" y="605387"/>
                </a:lnTo>
                <a:cubicBezTo>
                  <a:pt x="1572932" y="605347"/>
                  <a:pt x="1574383" y="604861"/>
                  <a:pt x="1577033" y="603684"/>
                </a:cubicBezTo>
                <a:cubicBezTo>
                  <a:pt x="1569510" y="621001"/>
                  <a:pt x="1569510" y="621001"/>
                  <a:pt x="1569510" y="621001"/>
                </a:cubicBezTo>
                <a:lnTo>
                  <a:pt x="1569205" y="626938"/>
                </a:lnTo>
                <a:lnTo>
                  <a:pt x="1560223" y="630309"/>
                </a:lnTo>
                <a:cubicBezTo>
                  <a:pt x="1558131" y="631893"/>
                  <a:pt x="1558939" y="633083"/>
                  <a:pt x="1560671" y="634298"/>
                </a:cubicBezTo>
                <a:lnTo>
                  <a:pt x="1561475" y="634854"/>
                </a:lnTo>
                <a:lnTo>
                  <a:pt x="1558746" y="638171"/>
                </a:lnTo>
                <a:cubicBezTo>
                  <a:pt x="1558334" y="638672"/>
                  <a:pt x="1558334" y="638672"/>
                  <a:pt x="1558334" y="638672"/>
                </a:cubicBezTo>
                <a:cubicBezTo>
                  <a:pt x="1565639" y="637966"/>
                  <a:pt x="1556686" y="640674"/>
                  <a:pt x="1562702" y="645624"/>
                </a:cubicBezTo>
                <a:cubicBezTo>
                  <a:pt x="1563417" y="652929"/>
                  <a:pt x="1563417" y="652929"/>
                  <a:pt x="1563417" y="652929"/>
                </a:cubicBezTo>
                <a:cubicBezTo>
                  <a:pt x="1573303" y="640913"/>
                  <a:pt x="1573303" y="640913"/>
                  <a:pt x="1573303" y="640913"/>
                </a:cubicBezTo>
                <a:cubicBezTo>
                  <a:pt x="1574593" y="635259"/>
                  <a:pt x="1574593" y="635259"/>
                  <a:pt x="1574593" y="635259"/>
                </a:cubicBezTo>
                <a:cubicBezTo>
                  <a:pt x="1569650" y="641266"/>
                  <a:pt x="1575742" y="609339"/>
                  <a:pt x="1566355" y="645271"/>
                </a:cubicBezTo>
                <a:cubicBezTo>
                  <a:pt x="1568826" y="642267"/>
                  <a:pt x="1568271" y="640132"/>
                  <a:pt x="1566666" y="638443"/>
                </a:cubicBezTo>
                <a:lnTo>
                  <a:pt x="1561475" y="634854"/>
                </a:lnTo>
                <a:lnTo>
                  <a:pt x="1561629" y="634666"/>
                </a:lnTo>
                <a:cubicBezTo>
                  <a:pt x="1565997" y="641619"/>
                  <a:pt x="1565282" y="634314"/>
                  <a:pt x="1565282" y="634314"/>
                </a:cubicBezTo>
                <a:cubicBezTo>
                  <a:pt x="1568111" y="634962"/>
                  <a:pt x="1568845" y="633048"/>
                  <a:pt x="1569034" y="630265"/>
                </a:cubicBezTo>
                <a:lnTo>
                  <a:pt x="1569205" y="626938"/>
                </a:lnTo>
                <a:lnTo>
                  <a:pt x="1577173" y="623949"/>
                </a:lnTo>
                <a:cubicBezTo>
                  <a:pt x="1580826" y="623596"/>
                  <a:pt x="1580826" y="623596"/>
                  <a:pt x="1580826" y="623596"/>
                </a:cubicBezTo>
                <a:cubicBezTo>
                  <a:pt x="1580468" y="619943"/>
                  <a:pt x="1580468" y="619943"/>
                  <a:pt x="1580468" y="619943"/>
                </a:cubicBezTo>
                <a:cubicBezTo>
                  <a:pt x="1582116" y="617941"/>
                  <a:pt x="1571017" y="598734"/>
                  <a:pt x="1590354" y="607928"/>
                </a:cubicBezTo>
                <a:cubicBezTo>
                  <a:pt x="1592002" y="605925"/>
                  <a:pt x="1592002" y="605925"/>
                  <a:pt x="1592002" y="605925"/>
                </a:cubicBezTo>
                <a:cubicBezTo>
                  <a:pt x="1587991" y="602626"/>
                  <a:pt x="1587991" y="602626"/>
                  <a:pt x="1587991" y="602626"/>
                </a:cubicBezTo>
                <a:cubicBezTo>
                  <a:pt x="1582691" y="604981"/>
                  <a:pt x="1582691" y="604981"/>
                  <a:pt x="1582691" y="604981"/>
                </a:cubicBezTo>
                <a:cubicBezTo>
                  <a:pt x="1585629" y="597323"/>
                  <a:pt x="1585629" y="597323"/>
                  <a:pt x="1585629" y="597323"/>
                </a:cubicBezTo>
                <a:cubicBezTo>
                  <a:pt x="1593292" y="600271"/>
                  <a:pt x="1593292" y="600271"/>
                  <a:pt x="1593292" y="600271"/>
                </a:cubicBezTo>
                <a:cubicBezTo>
                  <a:pt x="1599883" y="592260"/>
                  <a:pt x="1599883" y="592260"/>
                  <a:pt x="1599883" y="592260"/>
                </a:cubicBezTo>
                <a:cubicBezTo>
                  <a:pt x="1596945" y="599918"/>
                  <a:pt x="1596945" y="599918"/>
                  <a:pt x="1596945" y="599918"/>
                </a:cubicBezTo>
                <a:cubicBezTo>
                  <a:pt x="1602603" y="601215"/>
                  <a:pt x="1602603" y="601215"/>
                  <a:pt x="1602603" y="601215"/>
                </a:cubicBezTo>
                <a:cubicBezTo>
                  <a:pt x="1608976" y="609817"/>
                  <a:pt x="1608976" y="609817"/>
                  <a:pt x="1608976" y="609817"/>
                </a:cubicBezTo>
                <a:cubicBezTo>
                  <a:pt x="1600738" y="619830"/>
                  <a:pt x="1600738" y="619830"/>
                  <a:pt x="1600738" y="619830"/>
                </a:cubicBezTo>
                <a:cubicBezTo>
                  <a:pt x="1599448" y="625485"/>
                  <a:pt x="1599448" y="625485"/>
                  <a:pt x="1599448" y="625485"/>
                </a:cubicBezTo>
                <a:cubicBezTo>
                  <a:pt x="1594505" y="631492"/>
                  <a:pt x="1594505" y="631492"/>
                  <a:pt x="1594505" y="631492"/>
                </a:cubicBezTo>
                <a:cubicBezTo>
                  <a:pt x="1588272" y="643155"/>
                  <a:pt x="1588272" y="643155"/>
                  <a:pt x="1588272" y="643155"/>
                </a:cubicBezTo>
                <a:cubicBezTo>
                  <a:pt x="1590277" y="644805"/>
                  <a:pt x="1590277" y="644805"/>
                  <a:pt x="1590277" y="644805"/>
                </a:cubicBezTo>
                <a:cubicBezTo>
                  <a:pt x="1591280" y="645630"/>
                  <a:pt x="1592461" y="648281"/>
                  <a:pt x="1591727" y="650195"/>
                </a:cubicBezTo>
                <a:lnTo>
                  <a:pt x="1584464" y="650897"/>
                </a:lnTo>
                <a:lnTo>
                  <a:pt x="1584157" y="650264"/>
                </a:lnTo>
                <a:lnTo>
                  <a:pt x="1583210" y="650609"/>
                </a:lnTo>
                <a:lnTo>
                  <a:pt x="1581974" y="648165"/>
                </a:lnTo>
                <a:lnTo>
                  <a:pt x="1588489" y="626543"/>
                </a:lnTo>
                <a:cubicBezTo>
                  <a:pt x="1592717" y="613230"/>
                  <a:pt x="1592717" y="613230"/>
                  <a:pt x="1592717" y="613230"/>
                </a:cubicBezTo>
                <a:cubicBezTo>
                  <a:pt x="1587417" y="615586"/>
                  <a:pt x="1587417" y="615586"/>
                  <a:pt x="1587417" y="615586"/>
                </a:cubicBezTo>
                <a:cubicBezTo>
                  <a:pt x="1576241" y="633256"/>
                  <a:pt x="1576241" y="633256"/>
                  <a:pt x="1576241" y="633256"/>
                </a:cubicBezTo>
                <a:cubicBezTo>
                  <a:pt x="1578603" y="638558"/>
                  <a:pt x="1578603" y="638558"/>
                  <a:pt x="1578603" y="638558"/>
                </a:cubicBezTo>
                <a:cubicBezTo>
                  <a:pt x="1572370" y="650221"/>
                  <a:pt x="1572370" y="650221"/>
                  <a:pt x="1572370" y="650221"/>
                </a:cubicBezTo>
                <a:cubicBezTo>
                  <a:pt x="1578028" y="651518"/>
                  <a:pt x="1578028" y="651518"/>
                  <a:pt x="1578028" y="651518"/>
                </a:cubicBezTo>
                <a:cubicBezTo>
                  <a:pt x="1571438" y="659528"/>
                  <a:pt x="1571438" y="659528"/>
                  <a:pt x="1571438" y="659528"/>
                </a:cubicBezTo>
                <a:cubicBezTo>
                  <a:pt x="1567427" y="656229"/>
                  <a:pt x="1567427" y="656229"/>
                  <a:pt x="1567427" y="656229"/>
                </a:cubicBezTo>
                <a:cubicBezTo>
                  <a:pt x="1562484" y="662236"/>
                  <a:pt x="1562484" y="662236"/>
                  <a:pt x="1562484" y="662236"/>
                </a:cubicBezTo>
                <a:cubicBezTo>
                  <a:pt x="1564847" y="667538"/>
                  <a:pt x="1564847" y="667538"/>
                  <a:pt x="1564847" y="667538"/>
                </a:cubicBezTo>
                <a:cubicBezTo>
                  <a:pt x="1547438" y="696871"/>
                  <a:pt x="1547438" y="696871"/>
                  <a:pt x="1547438" y="696871"/>
                </a:cubicBezTo>
                <a:cubicBezTo>
                  <a:pt x="1553096" y="698169"/>
                  <a:pt x="1553096" y="698169"/>
                  <a:pt x="1553096" y="698169"/>
                </a:cubicBezTo>
                <a:lnTo>
                  <a:pt x="1558039" y="692161"/>
                </a:lnTo>
                <a:lnTo>
                  <a:pt x="1558863" y="691159"/>
                </a:lnTo>
                <a:cubicBezTo>
                  <a:pt x="1559687" y="690158"/>
                  <a:pt x="1559687" y="690158"/>
                  <a:pt x="1559687" y="690158"/>
                </a:cubicBezTo>
                <a:lnTo>
                  <a:pt x="1563806" y="685152"/>
                </a:lnTo>
                <a:cubicBezTo>
                  <a:pt x="1564630" y="684151"/>
                  <a:pt x="1564630" y="684151"/>
                  <a:pt x="1564630" y="684151"/>
                </a:cubicBezTo>
                <a:cubicBezTo>
                  <a:pt x="1571935" y="683446"/>
                  <a:pt x="1571935" y="683446"/>
                  <a:pt x="1571935" y="683446"/>
                </a:cubicBezTo>
                <a:cubicBezTo>
                  <a:pt x="1577811" y="668130"/>
                  <a:pt x="1577811" y="668130"/>
                  <a:pt x="1577811" y="668130"/>
                </a:cubicBezTo>
                <a:cubicBezTo>
                  <a:pt x="1581464" y="667778"/>
                  <a:pt x="1581464" y="667778"/>
                  <a:pt x="1581464" y="667778"/>
                </a:cubicBezTo>
                <a:cubicBezTo>
                  <a:pt x="1584044" y="656468"/>
                  <a:pt x="1584044" y="656468"/>
                  <a:pt x="1584044" y="656468"/>
                </a:cubicBezTo>
                <a:cubicBezTo>
                  <a:pt x="1592998" y="653760"/>
                  <a:pt x="1592998" y="653760"/>
                  <a:pt x="1592998" y="653760"/>
                </a:cubicBezTo>
                <a:cubicBezTo>
                  <a:pt x="1597366" y="660712"/>
                  <a:pt x="1597366" y="660712"/>
                  <a:pt x="1597366" y="660712"/>
                </a:cubicBezTo>
                <a:cubicBezTo>
                  <a:pt x="1583827" y="673080"/>
                  <a:pt x="1583827" y="673080"/>
                  <a:pt x="1583827" y="673080"/>
                </a:cubicBezTo>
                <a:cubicBezTo>
                  <a:pt x="1587837" y="676379"/>
                  <a:pt x="1587837" y="676379"/>
                  <a:pt x="1587837" y="676379"/>
                </a:cubicBezTo>
                <a:cubicBezTo>
                  <a:pt x="1581604" y="688042"/>
                  <a:pt x="1581604" y="688042"/>
                  <a:pt x="1581604" y="688042"/>
                </a:cubicBezTo>
                <a:cubicBezTo>
                  <a:pt x="1579956" y="690045"/>
                  <a:pt x="1589843" y="678029"/>
                  <a:pt x="1570645" y="689100"/>
                </a:cubicBezTo>
                <a:cubicBezTo>
                  <a:pt x="1568423" y="704063"/>
                  <a:pt x="1568423" y="704063"/>
                  <a:pt x="1568423" y="704063"/>
                </a:cubicBezTo>
                <a:cubicBezTo>
                  <a:pt x="1559827" y="710423"/>
                  <a:pt x="1559827" y="710423"/>
                  <a:pt x="1559827" y="710423"/>
                </a:cubicBezTo>
                <a:cubicBezTo>
                  <a:pt x="1557247" y="721733"/>
                  <a:pt x="1557247" y="721733"/>
                  <a:pt x="1557247" y="721733"/>
                </a:cubicBezTo>
                <a:lnTo>
                  <a:pt x="1551077" y="731487"/>
                </a:lnTo>
                <a:lnTo>
                  <a:pt x="1551981" y="729155"/>
                </a:lnTo>
                <a:cubicBezTo>
                  <a:pt x="1554552" y="722454"/>
                  <a:pt x="1554955" y="720687"/>
                  <a:pt x="1548527" y="732714"/>
                </a:cubicBezTo>
                <a:lnTo>
                  <a:pt x="1540290" y="748543"/>
                </a:lnTo>
                <a:lnTo>
                  <a:pt x="1537863" y="752380"/>
                </a:lnTo>
                <a:cubicBezTo>
                  <a:pt x="1523719" y="774744"/>
                  <a:pt x="1523719" y="774744"/>
                  <a:pt x="1523719" y="774744"/>
                </a:cubicBezTo>
                <a:cubicBezTo>
                  <a:pt x="1517128" y="782755"/>
                  <a:pt x="1517128" y="782755"/>
                  <a:pt x="1517128" y="782755"/>
                </a:cubicBezTo>
                <a:cubicBezTo>
                  <a:pt x="1514548" y="794064"/>
                  <a:pt x="1514548" y="794064"/>
                  <a:pt x="1514548" y="794064"/>
                </a:cubicBezTo>
                <a:lnTo>
                  <a:pt x="1521592" y="784797"/>
                </a:lnTo>
                <a:lnTo>
                  <a:pt x="1520569" y="786792"/>
                </a:lnTo>
                <a:cubicBezTo>
                  <a:pt x="1515745" y="796218"/>
                  <a:pt x="1510275" y="806921"/>
                  <a:pt x="1504087" y="819040"/>
                </a:cubicBezTo>
                <a:cubicBezTo>
                  <a:pt x="1498926" y="841660"/>
                  <a:pt x="1498926" y="841660"/>
                  <a:pt x="1498926" y="841660"/>
                </a:cubicBezTo>
                <a:cubicBezTo>
                  <a:pt x="1489398" y="857328"/>
                  <a:pt x="1489398" y="857328"/>
                  <a:pt x="1489398" y="857328"/>
                </a:cubicBezTo>
                <a:cubicBezTo>
                  <a:pt x="1493408" y="860627"/>
                  <a:pt x="1493408" y="860627"/>
                  <a:pt x="1493408" y="860627"/>
                </a:cubicBezTo>
                <a:cubicBezTo>
                  <a:pt x="1491761" y="862630"/>
                  <a:pt x="1491761" y="862630"/>
                  <a:pt x="1491761" y="862630"/>
                </a:cubicBezTo>
                <a:cubicBezTo>
                  <a:pt x="1489755" y="860980"/>
                  <a:pt x="1491403" y="858978"/>
                  <a:pt x="1489755" y="860980"/>
                </a:cubicBezTo>
                <a:lnTo>
                  <a:pt x="1485867" y="861356"/>
                </a:lnTo>
                <a:lnTo>
                  <a:pt x="1485387" y="859904"/>
                </a:lnTo>
                <a:cubicBezTo>
                  <a:pt x="1484899" y="858453"/>
                  <a:pt x="1484921" y="858681"/>
                  <a:pt x="1485011" y="859595"/>
                </a:cubicBezTo>
                <a:lnTo>
                  <a:pt x="1484276" y="861509"/>
                </a:lnTo>
                <a:lnTo>
                  <a:pt x="1483363" y="861597"/>
                </a:lnTo>
                <a:cubicBezTo>
                  <a:pt x="1482450" y="861685"/>
                  <a:pt x="1482450" y="861685"/>
                  <a:pt x="1482450" y="861685"/>
                </a:cubicBezTo>
                <a:cubicBezTo>
                  <a:pt x="1482807" y="865338"/>
                  <a:pt x="1482807" y="865338"/>
                  <a:pt x="1482807" y="865338"/>
                </a:cubicBezTo>
                <a:lnTo>
                  <a:pt x="1484276" y="861509"/>
                </a:lnTo>
                <a:lnTo>
                  <a:pt x="1485867" y="861356"/>
                </a:lnTo>
                <a:lnTo>
                  <a:pt x="1488823" y="870287"/>
                </a:lnTo>
                <a:cubicBezTo>
                  <a:pt x="1488248" y="883247"/>
                  <a:pt x="1488248" y="883247"/>
                  <a:pt x="1488248" y="883247"/>
                </a:cubicBezTo>
                <a:cubicBezTo>
                  <a:pt x="1477430" y="904570"/>
                  <a:pt x="1477430" y="904570"/>
                  <a:pt x="1477430" y="904570"/>
                </a:cubicBezTo>
                <a:cubicBezTo>
                  <a:pt x="1467901" y="920238"/>
                  <a:pt x="1467901" y="920238"/>
                  <a:pt x="1467901" y="920238"/>
                </a:cubicBezTo>
                <a:cubicBezTo>
                  <a:pt x="1468259" y="923890"/>
                  <a:pt x="1468259" y="923890"/>
                  <a:pt x="1468259" y="923890"/>
                </a:cubicBezTo>
                <a:cubicBezTo>
                  <a:pt x="1486741" y="905515"/>
                  <a:pt x="1486741" y="905515"/>
                  <a:pt x="1486741" y="905515"/>
                </a:cubicBezTo>
                <a:cubicBezTo>
                  <a:pt x="1485808" y="914822"/>
                  <a:pt x="1485808" y="914822"/>
                  <a:pt x="1485808" y="914822"/>
                </a:cubicBezTo>
                <a:cubicBezTo>
                  <a:pt x="1496410" y="910111"/>
                  <a:pt x="1496410" y="910111"/>
                  <a:pt x="1496410" y="910111"/>
                </a:cubicBezTo>
                <a:cubicBezTo>
                  <a:pt x="1498632" y="895149"/>
                  <a:pt x="1498632" y="895149"/>
                  <a:pt x="1498632" y="895149"/>
                </a:cubicBezTo>
                <a:cubicBezTo>
                  <a:pt x="1496984" y="897152"/>
                  <a:pt x="1495694" y="902807"/>
                  <a:pt x="1490036" y="901510"/>
                </a:cubicBezTo>
                <a:lnTo>
                  <a:pt x="1490484" y="891411"/>
                </a:lnTo>
                <a:lnTo>
                  <a:pt x="1491740" y="889524"/>
                </a:lnTo>
                <a:lnTo>
                  <a:pt x="1498849" y="878537"/>
                </a:lnTo>
                <a:lnTo>
                  <a:pt x="1499117" y="881276"/>
                </a:lnTo>
                <a:cubicBezTo>
                  <a:pt x="1499207" y="882189"/>
                  <a:pt x="1499207" y="882189"/>
                  <a:pt x="1499207" y="882189"/>
                </a:cubicBezTo>
                <a:cubicBezTo>
                  <a:pt x="1495554" y="882542"/>
                  <a:pt x="1492259" y="886547"/>
                  <a:pt x="1492616" y="890200"/>
                </a:cubicBezTo>
                <a:cubicBezTo>
                  <a:pt x="1498274" y="891497"/>
                  <a:pt x="1501103" y="892145"/>
                  <a:pt x="1502518" y="892470"/>
                </a:cubicBezTo>
                <a:lnTo>
                  <a:pt x="1502972" y="892574"/>
                </a:lnTo>
                <a:lnTo>
                  <a:pt x="1502719" y="893055"/>
                </a:lnTo>
                <a:lnTo>
                  <a:pt x="1502719" y="893055"/>
                </a:lnTo>
                <a:cubicBezTo>
                  <a:pt x="1501546" y="894609"/>
                  <a:pt x="1500176" y="897679"/>
                  <a:pt x="1501797" y="894815"/>
                </a:cubicBezTo>
                <a:lnTo>
                  <a:pt x="1502719" y="893055"/>
                </a:lnTo>
                <a:lnTo>
                  <a:pt x="1503932" y="892794"/>
                </a:lnTo>
                <a:lnTo>
                  <a:pt x="1502972" y="892574"/>
                </a:lnTo>
                <a:lnTo>
                  <a:pt x="1506870" y="885136"/>
                </a:lnTo>
                <a:cubicBezTo>
                  <a:pt x="1504865" y="883487"/>
                  <a:pt x="1504865" y="883487"/>
                  <a:pt x="1504865" y="883487"/>
                </a:cubicBezTo>
                <a:cubicBezTo>
                  <a:pt x="1515824" y="882429"/>
                  <a:pt x="1515824" y="882429"/>
                  <a:pt x="1515824" y="882429"/>
                </a:cubicBezTo>
                <a:cubicBezTo>
                  <a:pt x="1509233" y="890439"/>
                  <a:pt x="1508301" y="899746"/>
                  <a:pt x="1503715" y="909407"/>
                </a:cubicBezTo>
                <a:cubicBezTo>
                  <a:pt x="1496767" y="913764"/>
                  <a:pt x="1496767" y="913764"/>
                  <a:pt x="1496767" y="913764"/>
                </a:cubicBezTo>
                <a:cubicBezTo>
                  <a:pt x="1493829" y="921422"/>
                  <a:pt x="1488887" y="927429"/>
                  <a:pt x="1483586" y="929785"/>
                </a:cubicBezTo>
                <a:cubicBezTo>
                  <a:pt x="1486306" y="938739"/>
                  <a:pt x="1486306" y="938739"/>
                  <a:pt x="1486306" y="938739"/>
                </a:cubicBezTo>
                <a:cubicBezTo>
                  <a:pt x="1486664" y="942392"/>
                  <a:pt x="1486664" y="942392"/>
                  <a:pt x="1486664" y="942392"/>
                </a:cubicBezTo>
                <a:cubicBezTo>
                  <a:pt x="1479358" y="943097"/>
                  <a:pt x="1479358" y="943097"/>
                  <a:pt x="1479358" y="943097"/>
                </a:cubicBezTo>
                <a:cubicBezTo>
                  <a:pt x="1474773" y="952757"/>
                  <a:pt x="1474773" y="952757"/>
                  <a:pt x="1474773" y="952757"/>
                </a:cubicBezTo>
                <a:cubicBezTo>
                  <a:pt x="1463814" y="953816"/>
                  <a:pt x="1463814" y="953816"/>
                  <a:pt x="1463814" y="953816"/>
                </a:cubicBezTo>
                <a:cubicBezTo>
                  <a:pt x="1462524" y="959470"/>
                  <a:pt x="1462524" y="959470"/>
                  <a:pt x="1462524" y="959470"/>
                </a:cubicBezTo>
                <a:cubicBezTo>
                  <a:pt x="1468182" y="960767"/>
                  <a:pt x="1468182" y="960767"/>
                  <a:pt x="1468182" y="960767"/>
                </a:cubicBezTo>
                <a:cubicBezTo>
                  <a:pt x="1466317" y="979383"/>
                  <a:pt x="1466317" y="979383"/>
                  <a:pt x="1466317" y="979383"/>
                </a:cubicBezTo>
                <a:cubicBezTo>
                  <a:pt x="1482794" y="959357"/>
                  <a:pt x="1482794" y="959357"/>
                  <a:pt x="1482794" y="959357"/>
                </a:cubicBezTo>
                <a:cubicBezTo>
                  <a:pt x="1487021" y="946045"/>
                  <a:pt x="1487021" y="946045"/>
                  <a:pt x="1487021" y="946045"/>
                </a:cubicBezTo>
                <a:cubicBezTo>
                  <a:pt x="1488669" y="944042"/>
                  <a:pt x="1488669" y="944042"/>
                  <a:pt x="1488669" y="944042"/>
                </a:cubicBezTo>
                <a:cubicBezTo>
                  <a:pt x="1492680" y="947342"/>
                  <a:pt x="1492680" y="947342"/>
                  <a:pt x="1492680" y="947342"/>
                </a:cubicBezTo>
                <a:cubicBezTo>
                  <a:pt x="1506576" y="938626"/>
                  <a:pt x="1506576" y="938626"/>
                  <a:pt x="1506576" y="938626"/>
                </a:cubicBezTo>
                <a:cubicBezTo>
                  <a:pt x="1519042" y="915300"/>
                  <a:pt x="1519042" y="915300"/>
                  <a:pt x="1519042" y="915300"/>
                </a:cubicBezTo>
                <a:cubicBezTo>
                  <a:pt x="1516679" y="909998"/>
                  <a:pt x="1516679" y="909998"/>
                  <a:pt x="1516679" y="909998"/>
                </a:cubicBezTo>
                <a:cubicBezTo>
                  <a:pt x="1510089" y="918009"/>
                  <a:pt x="1510089" y="918009"/>
                  <a:pt x="1510089" y="918009"/>
                </a:cubicBezTo>
                <a:lnTo>
                  <a:pt x="1511083" y="914877"/>
                </a:lnTo>
                <a:lnTo>
                  <a:pt x="1516055" y="905713"/>
                </a:lnTo>
                <a:cubicBezTo>
                  <a:pt x="1518837" y="900544"/>
                  <a:pt x="1522466" y="893770"/>
                  <a:pt x="1527140" y="885023"/>
                </a:cubicBezTo>
                <a:cubicBezTo>
                  <a:pt x="1532441" y="882668"/>
                  <a:pt x="1532441" y="882668"/>
                  <a:pt x="1532441" y="882668"/>
                </a:cubicBezTo>
                <a:cubicBezTo>
                  <a:pt x="1533731" y="877013"/>
                  <a:pt x="1533731" y="877013"/>
                  <a:pt x="1533731" y="877013"/>
                </a:cubicBezTo>
                <a:cubicBezTo>
                  <a:pt x="1551140" y="847680"/>
                  <a:pt x="1551140" y="847680"/>
                  <a:pt x="1551140" y="847680"/>
                </a:cubicBezTo>
                <a:cubicBezTo>
                  <a:pt x="1554793" y="847327"/>
                  <a:pt x="1554793" y="847327"/>
                  <a:pt x="1554793" y="847327"/>
                </a:cubicBezTo>
                <a:cubicBezTo>
                  <a:pt x="1557015" y="832364"/>
                  <a:pt x="1557015" y="832364"/>
                  <a:pt x="1557015" y="832364"/>
                </a:cubicBezTo>
                <a:cubicBezTo>
                  <a:pt x="1562316" y="830009"/>
                  <a:pt x="1562316" y="830009"/>
                  <a:pt x="1562316" y="830009"/>
                </a:cubicBezTo>
                <a:cubicBezTo>
                  <a:pt x="1587606" y="787011"/>
                  <a:pt x="1587606" y="787011"/>
                  <a:pt x="1587606" y="787011"/>
                </a:cubicBezTo>
                <a:cubicBezTo>
                  <a:pt x="1585243" y="781709"/>
                  <a:pt x="1585243" y="781709"/>
                  <a:pt x="1585243" y="781709"/>
                </a:cubicBezTo>
                <a:cubicBezTo>
                  <a:pt x="1583238" y="780059"/>
                  <a:pt x="1587964" y="790663"/>
                  <a:pt x="1579585" y="780411"/>
                </a:cubicBezTo>
                <a:cubicBezTo>
                  <a:pt x="1580300" y="787716"/>
                  <a:pt x="1580300" y="787716"/>
                  <a:pt x="1580300" y="787716"/>
                </a:cubicBezTo>
                <a:cubicBezTo>
                  <a:pt x="1566761" y="800085"/>
                  <a:pt x="1581730" y="802326"/>
                  <a:pt x="1558523" y="810097"/>
                </a:cubicBezTo>
                <a:cubicBezTo>
                  <a:pt x="1556518" y="808447"/>
                  <a:pt x="1556518" y="808447"/>
                  <a:pt x="1556518" y="808447"/>
                </a:cubicBezTo>
                <a:cubicBezTo>
                  <a:pt x="1565114" y="802087"/>
                  <a:pt x="1565114" y="802087"/>
                  <a:pt x="1565114" y="802087"/>
                </a:cubicBezTo>
                <a:cubicBezTo>
                  <a:pt x="1562036" y="789480"/>
                  <a:pt x="1562036" y="789480"/>
                  <a:pt x="1562036" y="789480"/>
                </a:cubicBezTo>
                <a:cubicBezTo>
                  <a:pt x="1556735" y="791835"/>
                  <a:pt x="1556735" y="791835"/>
                  <a:pt x="1556735" y="791835"/>
                </a:cubicBezTo>
                <a:cubicBezTo>
                  <a:pt x="1568626" y="781469"/>
                  <a:pt x="1568626" y="781469"/>
                  <a:pt x="1568626" y="781469"/>
                </a:cubicBezTo>
                <a:cubicBezTo>
                  <a:pt x="1573569" y="775462"/>
                  <a:pt x="1573569" y="775462"/>
                  <a:pt x="1573569" y="775462"/>
                </a:cubicBezTo>
                <a:cubicBezTo>
                  <a:pt x="1586891" y="779706"/>
                  <a:pt x="1586891" y="779706"/>
                  <a:pt x="1586891" y="779706"/>
                </a:cubicBezTo>
                <a:cubicBezTo>
                  <a:pt x="1588538" y="777704"/>
                  <a:pt x="1595844" y="776998"/>
                  <a:pt x="1589471" y="768396"/>
                </a:cubicBezTo>
                <a:cubicBezTo>
                  <a:pt x="1582165" y="769101"/>
                  <a:pt x="1582165" y="769101"/>
                  <a:pt x="1582165" y="769101"/>
                </a:cubicBezTo>
                <a:cubicBezTo>
                  <a:pt x="1590046" y="755436"/>
                  <a:pt x="1590046" y="755436"/>
                  <a:pt x="1590046" y="755436"/>
                </a:cubicBezTo>
                <a:cubicBezTo>
                  <a:pt x="1586968" y="742829"/>
                  <a:pt x="1586968" y="742829"/>
                  <a:pt x="1586968" y="742829"/>
                </a:cubicBezTo>
                <a:cubicBezTo>
                  <a:pt x="1592269" y="740474"/>
                  <a:pt x="1592269" y="740474"/>
                  <a:pt x="1592269" y="740474"/>
                </a:cubicBezTo>
                <a:cubicBezTo>
                  <a:pt x="1591553" y="733169"/>
                  <a:pt x="1591553" y="733169"/>
                  <a:pt x="1591553" y="733169"/>
                </a:cubicBezTo>
                <a:cubicBezTo>
                  <a:pt x="1599217" y="736116"/>
                  <a:pt x="1599217" y="736116"/>
                  <a:pt x="1599217" y="736116"/>
                </a:cubicBezTo>
                <a:cubicBezTo>
                  <a:pt x="1602870" y="735763"/>
                  <a:pt x="1598144" y="725159"/>
                  <a:pt x="1606165" y="731758"/>
                </a:cubicBezTo>
                <a:cubicBezTo>
                  <a:pt x="1608745" y="720448"/>
                  <a:pt x="1608745" y="720448"/>
                  <a:pt x="1608745" y="720448"/>
                </a:cubicBezTo>
                <a:cubicBezTo>
                  <a:pt x="1598719" y="712199"/>
                  <a:pt x="1623357" y="719037"/>
                  <a:pt x="1605667" y="707841"/>
                </a:cubicBezTo>
                <a:cubicBezTo>
                  <a:pt x="1616626" y="706783"/>
                  <a:pt x="1616626" y="706783"/>
                  <a:pt x="1616626" y="706783"/>
                </a:cubicBezTo>
                <a:cubicBezTo>
                  <a:pt x="1617916" y="701128"/>
                  <a:pt x="1617916" y="701128"/>
                  <a:pt x="1617916" y="701128"/>
                </a:cubicBezTo>
                <a:lnTo>
                  <a:pt x="1616963" y="698954"/>
                </a:lnTo>
                <a:lnTo>
                  <a:pt x="1619619" y="697334"/>
                </a:lnTo>
                <a:cubicBezTo>
                  <a:pt x="1622397" y="695107"/>
                  <a:pt x="1618160" y="696553"/>
                  <a:pt x="1616729" y="698420"/>
                </a:cubicBezTo>
                <a:lnTo>
                  <a:pt x="1616963" y="698954"/>
                </a:lnTo>
                <a:lnTo>
                  <a:pt x="1608963" y="703836"/>
                </a:lnTo>
                <a:cubicBezTo>
                  <a:pt x="1617201" y="693823"/>
                  <a:pt x="1617201" y="693823"/>
                  <a:pt x="1617201" y="693823"/>
                </a:cubicBezTo>
                <a:cubicBezTo>
                  <a:pt x="1621211" y="697123"/>
                  <a:pt x="1621211" y="697123"/>
                  <a:pt x="1621211" y="697123"/>
                </a:cubicBezTo>
                <a:cubicBezTo>
                  <a:pt x="1612398" y="720095"/>
                  <a:pt x="1612398" y="720095"/>
                  <a:pt x="1612398" y="720095"/>
                </a:cubicBezTo>
                <a:cubicBezTo>
                  <a:pt x="1618056" y="721393"/>
                  <a:pt x="1618056" y="721393"/>
                  <a:pt x="1618056" y="721393"/>
                </a:cubicBezTo>
                <a:cubicBezTo>
                  <a:pt x="1621709" y="721040"/>
                  <a:pt x="1621709" y="721040"/>
                  <a:pt x="1621709" y="721040"/>
                </a:cubicBezTo>
                <a:cubicBezTo>
                  <a:pt x="1622642" y="711733"/>
                  <a:pt x="1622642" y="711733"/>
                  <a:pt x="1622642" y="711733"/>
                </a:cubicBezTo>
                <a:cubicBezTo>
                  <a:pt x="1636398" y="682752"/>
                  <a:pt x="1636398" y="682752"/>
                  <a:pt x="1636398" y="682752"/>
                </a:cubicBezTo>
                <a:cubicBezTo>
                  <a:pt x="1638978" y="671442"/>
                  <a:pt x="1638978" y="671442"/>
                  <a:pt x="1638978" y="671442"/>
                </a:cubicBezTo>
                <a:cubicBezTo>
                  <a:pt x="1626372" y="674503"/>
                  <a:pt x="1626372" y="674503"/>
                  <a:pt x="1626372" y="674503"/>
                </a:cubicBezTo>
                <a:cubicBezTo>
                  <a:pt x="1627087" y="681808"/>
                  <a:pt x="1627087" y="681808"/>
                  <a:pt x="1627087" y="681808"/>
                </a:cubicBezTo>
                <a:cubicBezTo>
                  <a:pt x="1618848" y="691820"/>
                  <a:pt x="1618848" y="691820"/>
                  <a:pt x="1618848" y="691820"/>
                </a:cubicBezTo>
                <a:cubicBezTo>
                  <a:pt x="1622361" y="671203"/>
                  <a:pt x="1622361" y="671203"/>
                  <a:pt x="1622361" y="671203"/>
                </a:cubicBezTo>
                <a:cubicBezTo>
                  <a:pt x="1632247" y="659188"/>
                  <a:pt x="1632247" y="659188"/>
                  <a:pt x="1632247" y="659188"/>
                </a:cubicBezTo>
                <a:cubicBezTo>
                  <a:pt x="1642491" y="650825"/>
                  <a:pt x="1642491" y="650825"/>
                  <a:pt x="1642491" y="650825"/>
                </a:cubicBezTo>
                <a:cubicBezTo>
                  <a:pt x="1646719" y="637512"/>
                  <a:pt x="1646719" y="637512"/>
                  <a:pt x="1646719" y="637512"/>
                </a:cubicBezTo>
                <a:cubicBezTo>
                  <a:pt x="1655315" y="631152"/>
                  <a:pt x="1655315" y="631152"/>
                  <a:pt x="1655315" y="631152"/>
                </a:cubicBezTo>
                <a:cubicBezTo>
                  <a:pt x="1686838" y="576491"/>
                  <a:pt x="1686838" y="576491"/>
                  <a:pt x="1686838" y="576491"/>
                </a:cubicBezTo>
                <a:cubicBezTo>
                  <a:pt x="1687770" y="567183"/>
                  <a:pt x="1700019" y="560470"/>
                  <a:pt x="1695293" y="549866"/>
                </a:cubicBezTo>
                <a:cubicBezTo>
                  <a:pt x="1689993" y="552221"/>
                  <a:pt x="1689993" y="552221"/>
                  <a:pt x="1689993" y="552221"/>
                </a:cubicBezTo>
                <a:cubicBezTo>
                  <a:pt x="1684117" y="567536"/>
                  <a:pt x="1684117" y="567536"/>
                  <a:pt x="1684117" y="567536"/>
                </a:cubicBezTo>
                <a:cubicBezTo>
                  <a:pt x="1675879" y="577549"/>
                  <a:pt x="1675879" y="577549"/>
                  <a:pt x="1675879" y="577549"/>
                </a:cubicBezTo>
                <a:cubicBezTo>
                  <a:pt x="1677527" y="575546"/>
                  <a:pt x="1672583" y="581554"/>
                  <a:pt x="1675521" y="573896"/>
                </a:cubicBezTo>
                <a:cubicBezTo>
                  <a:pt x="1673516" y="572246"/>
                  <a:pt x="1673516" y="572246"/>
                  <a:pt x="1673516" y="572246"/>
                </a:cubicBezTo>
                <a:cubicBezTo>
                  <a:pt x="1641278" y="619603"/>
                  <a:pt x="1641278" y="619603"/>
                  <a:pt x="1641278" y="619603"/>
                </a:cubicBezTo>
                <a:cubicBezTo>
                  <a:pt x="1629744" y="633621"/>
                  <a:pt x="1629744" y="633621"/>
                  <a:pt x="1629744" y="633621"/>
                </a:cubicBezTo>
                <a:cubicBezTo>
                  <a:pt x="1620433" y="632676"/>
                  <a:pt x="1620433" y="632676"/>
                  <a:pt x="1620433" y="632676"/>
                </a:cubicBezTo>
                <a:cubicBezTo>
                  <a:pt x="1627024" y="624666"/>
                  <a:pt x="1627024" y="624666"/>
                  <a:pt x="1627024" y="624666"/>
                </a:cubicBezTo>
                <a:cubicBezTo>
                  <a:pt x="1642568" y="613948"/>
                  <a:pt x="1642568" y="613948"/>
                  <a:pt x="1642568" y="613948"/>
                </a:cubicBezTo>
                <a:cubicBezTo>
                  <a:pt x="1664920" y="578607"/>
                  <a:pt x="1664920" y="578607"/>
                  <a:pt x="1664920" y="578607"/>
                </a:cubicBezTo>
                <a:cubicBezTo>
                  <a:pt x="1668573" y="578254"/>
                  <a:pt x="1668573" y="578254"/>
                  <a:pt x="1668573" y="578254"/>
                </a:cubicBezTo>
                <a:cubicBezTo>
                  <a:pt x="1695868" y="536906"/>
                  <a:pt x="1695868" y="536906"/>
                  <a:pt x="1695868" y="536906"/>
                </a:cubicBezTo>
                <a:cubicBezTo>
                  <a:pt x="1707759" y="526540"/>
                  <a:pt x="1707759" y="526540"/>
                  <a:pt x="1707759" y="526540"/>
                </a:cubicBezTo>
                <a:cubicBezTo>
                  <a:pt x="1713992" y="514878"/>
                  <a:pt x="1713992" y="514878"/>
                  <a:pt x="1713992" y="514878"/>
                </a:cubicBezTo>
                <a:cubicBezTo>
                  <a:pt x="1711630" y="509575"/>
                  <a:pt x="1711630" y="509575"/>
                  <a:pt x="1711630" y="509575"/>
                </a:cubicBezTo>
                <a:cubicBezTo>
                  <a:pt x="1720226" y="503215"/>
                  <a:pt x="1720226" y="503215"/>
                  <a:pt x="1720226" y="503215"/>
                </a:cubicBezTo>
                <a:cubicBezTo>
                  <a:pt x="1728106" y="489550"/>
                  <a:pt x="1728106" y="489550"/>
                  <a:pt x="1728106" y="489550"/>
                </a:cubicBezTo>
                <a:lnTo>
                  <a:pt x="1731581" y="473065"/>
                </a:lnTo>
                <a:lnTo>
                  <a:pt x="1733624" y="470582"/>
                </a:lnTo>
                <a:lnTo>
                  <a:pt x="1733348" y="469963"/>
                </a:lnTo>
                <a:lnTo>
                  <a:pt x="1744800" y="452912"/>
                </a:lnTo>
                <a:cubicBezTo>
                  <a:pt x="1742795" y="451262"/>
                  <a:pt x="1742795" y="451262"/>
                  <a:pt x="1742795" y="451262"/>
                </a:cubicBezTo>
                <a:cubicBezTo>
                  <a:pt x="1731261" y="465280"/>
                  <a:pt x="1731261" y="465280"/>
                  <a:pt x="1731261" y="465280"/>
                </a:cubicBezTo>
                <a:cubicBezTo>
                  <a:pt x="1716790" y="486955"/>
                  <a:pt x="1716790" y="486955"/>
                  <a:pt x="1716790" y="486955"/>
                </a:cubicBezTo>
                <a:cubicBezTo>
                  <a:pt x="1706189" y="491666"/>
                  <a:pt x="1706189" y="491666"/>
                  <a:pt x="1706189" y="491666"/>
                </a:cubicBezTo>
                <a:cubicBezTo>
                  <a:pt x="1701603" y="501326"/>
                  <a:pt x="1701603" y="501326"/>
                  <a:pt x="1701603" y="501326"/>
                </a:cubicBezTo>
                <a:cubicBezTo>
                  <a:pt x="1699598" y="499676"/>
                  <a:pt x="1699598" y="499676"/>
                  <a:pt x="1699598" y="499676"/>
                </a:cubicBezTo>
                <a:cubicBezTo>
                  <a:pt x="1691360" y="509689"/>
                  <a:pt x="1691360" y="509689"/>
                  <a:pt x="1691360" y="509689"/>
                </a:cubicBezTo>
                <a:cubicBezTo>
                  <a:pt x="1665789" y="512158"/>
                  <a:pt x="1712562" y="500268"/>
                  <a:pt x="1671588" y="533719"/>
                </a:cubicBezTo>
                <a:cubicBezTo>
                  <a:pt x="1662417" y="553040"/>
                  <a:pt x="1662417" y="553040"/>
                  <a:pt x="1662417" y="553040"/>
                </a:cubicBezTo>
                <a:cubicBezTo>
                  <a:pt x="1661702" y="545735"/>
                  <a:pt x="1661702" y="545735"/>
                  <a:pt x="1661702" y="545735"/>
                </a:cubicBezTo>
                <a:cubicBezTo>
                  <a:pt x="1654754" y="550093"/>
                  <a:pt x="1654754" y="550093"/>
                  <a:pt x="1654754" y="550093"/>
                </a:cubicBezTo>
                <a:cubicBezTo>
                  <a:pt x="1650168" y="559753"/>
                  <a:pt x="1643220" y="564111"/>
                  <a:pt x="1640282" y="571768"/>
                </a:cubicBezTo>
                <a:cubicBezTo>
                  <a:pt x="1641215" y="562461"/>
                  <a:pt x="1641215" y="562461"/>
                  <a:pt x="1641215" y="562461"/>
                </a:cubicBezTo>
                <a:cubicBezTo>
                  <a:pt x="1635914" y="564816"/>
                  <a:pt x="1635914" y="564816"/>
                  <a:pt x="1635914" y="564816"/>
                </a:cubicBezTo>
                <a:cubicBezTo>
                  <a:pt x="1632619" y="568821"/>
                  <a:pt x="1630614" y="567171"/>
                  <a:pt x="1636987" y="575773"/>
                </a:cubicBezTo>
                <a:cubicBezTo>
                  <a:pt x="1629681" y="576479"/>
                  <a:pt x="1629681" y="576479"/>
                  <a:pt x="1629681" y="576479"/>
                </a:cubicBezTo>
                <a:cubicBezTo>
                  <a:pt x="1633691" y="579779"/>
                  <a:pt x="1633691" y="579779"/>
                  <a:pt x="1633691" y="579779"/>
                </a:cubicBezTo>
                <a:cubicBezTo>
                  <a:pt x="1628391" y="582134"/>
                  <a:pt x="1628391" y="582134"/>
                  <a:pt x="1628391" y="582134"/>
                </a:cubicBezTo>
                <a:cubicBezTo>
                  <a:pt x="1625919" y="585138"/>
                  <a:pt x="1624629" y="590793"/>
                  <a:pt x="1622793" y="595579"/>
                </a:cubicBezTo>
                <a:lnTo>
                  <a:pt x="1614984" y="602822"/>
                </a:lnTo>
                <a:lnTo>
                  <a:pt x="1615086" y="599837"/>
                </a:lnTo>
                <a:cubicBezTo>
                  <a:pt x="1615107" y="598279"/>
                  <a:pt x="1615120" y="597241"/>
                  <a:pt x="1615210" y="598154"/>
                </a:cubicBezTo>
                <a:cubicBezTo>
                  <a:pt x="1615210" y="598154"/>
                  <a:pt x="1615210" y="598154"/>
                  <a:pt x="1615048" y="598861"/>
                </a:cubicBezTo>
                <a:lnTo>
                  <a:pt x="1614108" y="602983"/>
                </a:lnTo>
                <a:lnTo>
                  <a:pt x="1612489" y="589199"/>
                </a:lnTo>
                <a:cubicBezTo>
                  <a:pt x="1616142" y="588847"/>
                  <a:pt x="1616142" y="588847"/>
                  <a:pt x="1616142" y="588847"/>
                </a:cubicBezTo>
                <a:cubicBezTo>
                  <a:pt x="1615427" y="581542"/>
                  <a:pt x="1615427" y="581542"/>
                  <a:pt x="1615427" y="581542"/>
                </a:cubicBezTo>
                <a:cubicBezTo>
                  <a:pt x="1628251" y="561869"/>
                  <a:pt x="1628251" y="561869"/>
                  <a:pt x="1628251" y="561869"/>
                </a:cubicBezTo>
                <a:cubicBezTo>
                  <a:pt x="1635199" y="557511"/>
                  <a:pt x="1635199" y="557511"/>
                  <a:pt x="1635199" y="557511"/>
                </a:cubicBezTo>
                <a:cubicBezTo>
                  <a:pt x="1643795" y="551151"/>
                  <a:pt x="1643795" y="551151"/>
                  <a:pt x="1643795" y="551151"/>
                </a:cubicBezTo>
                <a:cubicBezTo>
                  <a:pt x="1635774" y="544551"/>
                  <a:pt x="1635774" y="544551"/>
                  <a:pt x="1635774" y="544551"/>
                </a:cubicBezTo>
                <a:cubicBezTo>
                  <a:pt x="1637422" y="542549"/>
                  <a:pt x="1637422" y="542549"/>
                  <a:pt x="1637422" y="542549"/>
                </a:cubicBezTo>
                <a:cubicBezTo>
                  <a:pt x="1643437" y="547498"/>
                  <a:pt x="1643437" y="547498"/>
                  <a:pt x="1643437" y="547498"/>
                </a:cubicBezTo>
                <a:cubicBezTo>
                  <a:pt x="1655903" y="524173"/>
                  <a:pt x="1655903" y="524173"/>
                  <a:pt x="1655903" y="524173"/>
                </a:cubicBezTo>
                <a:cubicBezTo>
                  <a:pt x="1655188" y="516868"/>
                  <a:pt x="1655188" y="516868"/>
                  <a:pt x="1655188" y="516868"/>
                </a:cubicBezTo>
                <a:cubicBezTo>
                  <a:pt x="1658483" y="512863"/>
                  <a:pt x="1658483" y="512863"/>
                  <a:pt x="1658483" y="512863"/>
                </a:cubicBezTo>
                <a:cubicBezTo>
                  <a:pt x="1657193" y="518518"/>
                  <a:pt x="1657193" y="518518"/>
                  <a:pt x="1657193" y="518518"/>
                </a:cubicBezTo>
                <a:lnTo>
                  <a:pt x="1660107" y="517224"/>
                </a:lnTo>
                <a:lnTo>
                  <a:pt x="1661237" y="518329"/>
                </a:lnTo>
                <a:cubicBezTo>
                  <a:pt x="1664396" y="517938"/>
                  <a:pt x="1670802" y="516282"/>
                  <a:pt x="1682406" y="512397"/>
                </a:cubicBezTo>
                <a:cubicBezTo>
                  <a:pt x="1677681" y="501792"/>
                  <a:pt x="1677681" y="501792"/>
                  <a:pt x="1677681" y="501792"/>
                </a:cubicBezTo>
                <a:cubicBezTo>
                  <a:pt x="1678971" y="496137"/>
                  <a:pt x="1678971" y="496137"/>
                  <a:pt x="1678971" y="496137"/>
                </a:cubicBezTo>
                <a:cubicBezTo>
                  <a:pt x="1686277" y="495432"/>
                  <a:pt x="1686277" y="495432"/>
                  <a:pt x="1686277" y="495432"/>
                </a:cubicBezTo>
                <a:cubicBezTo>
                  <a:pt x="1688142" y="476817"/>
                  <a:pt x="1688142" y="476817"/>
                  <a:pt x="1688142" y="476817"/>
                </a:cubicBezTo>
                <a:cubicBezTo>
                  <a:pt x="1693442" y="474462"/>
                  <a:pt x="1693442" y="474462"/>
                  <a:pt x="1693442" y="474462"/>
                </a:cubicBezTo>
                <a:cubicBezTo>
                  <a:pt x="1700965" y="457144"/>
                  <a:pt x="1700965" y="457144"/>
                  <a:pt x="1700965" y="457144"/>
                </a:cubicBezTo>
                <a:cubicBezTo>
                  <a:pt x="1717800" y="440771"/>
                  <a:pt x="1717800" y="440771"/>
                  <a:pt x="1717800" y="440771"/>
                </a:cubicBezTo>
                <a:lnTo>
                  <a:pt x="1718174" y="432326"/>
                </a:lnTo>
                <a:lnTo>
                  <a:pt x="1720251" y="430881"/>
                </a:lnTo>
                <a:lnTo>
                  <a:pt x="1720308" y="431081"/>
                </a:lnTo>
                <a:lnTo>
                  <a:pt x="1721038" y="430334"/>
                </a:lnTo>
                <a:lnTo>
                  <a:pt x="1725680" y="427106"/>
                </a:lnTo>
                <a:cubicBezTo>
                  <a:pt x="1726003" y="425692"/>
                  <a:pt x="1725134" y="426237"/>
                  <a:pt x="1723948" y="427359"/>
                </a:cubicBezTo>
                <a:lnTo>
                  <a:pt x="1721038" y="430334"/>
                </a:lnTo>
                <a:lnTo>
                  <a:pt x="1720251" y="430881"/>
                </a:lnTo>
                <a:lnTo>
                  <a:pt x="1719999" y="429987"/>
                </a:lnTo>
                <a:cubicBezTo>
                  <a:pt x="1721033" y="427900"/>
                  <a:pt x="1723496" y="423630"/>
                  <a:pt x="1728260" y="415796"/>
                </a:cubicBezTo>
                <a:lnTo>
                  <a:pt x="1736690" y="414982"/>
                </a:lnTo>
                <a:lnTo>
                  <a:pt x="1737616" y="417197"/>
                </a:lnTo>
                <a:cubicBezTo>
                  <a:pt x="1737984" y="416239"/>
                  <a:pt x="1738217" y="413913"/>
                  <a:pt x="1739219" y="414737"/>
                </a:cubicBezTo>
                <a:cubicBezTo>
                  <a:pt x="1739219" y="414737"/>
                  <a:pt x="1739219" y="414737"/>
                  <a:pt x="1737849" y="414870"/>
                </a:cubicBezTo>
                <a:lnTo>
                  <a:pt x="1736690" y="414982"/>
                </a:lnTo>
                <a:lnTo>
                  <a:pt x="1735209" y="411438"/>
                </a:lnTo>
                <a:cubicBezTo>
                  <a:pt x="1737214" y="413088"/>
                  <a:pt x="1737214" y="413088"/>
                  <a:pt x="1737214" y="413088"/>
                </a:cubicBezTo>
                <a:cubicBezTo>
                  <a:pt x="1740152" y="405430"/>
                  <a:pt x="1740152" y="405430"/>
                  <a:pt x="1740152" y="405430"/>
                </a:cubicBezTo>
                <a:cubicBezTo>
                  <a:pt x="1736141" y="402131"/>
                  <a:pt x="1736141" y="402131"/>
                  <a:pt x="1736141" y="402131"/>
                </a:cubicBezTo>
                <a:cubicBezTo>
                  <a:pt x="1752975" y="385757"/>
                  <a:pt x="1752975" y="385757"/>
                  <a:pt x="1752975" y="385757"/>
                </a:cubicBezTo>
                <a:cubicBezTo>
                  <a:pt x="1748748" y="399070"/>
                  <a:pt x="1748748" y="399070"/>
                  <a:pt x="1748748" y="399070"/>
                </a:cubicBezTo>
                <a:cubicBezTo>
                  <a:pt x="1752401" y="398717"/>
                  <a:pt x="1736499" y="405783"/>
                  <a:pt x="1756053" y="398365"/>
                </a:cubicBezTo>
                <a:lnTo>
                  <a:pt x="1759673" y="386967"/>
                </a:lnTo>
                <a:lnTo>
                  <a:pt x="1760663" y="386376"/>
                </a:lnTo>
                <a:cubicBezTo>
                  <a:pt x="1763678" y="384436"/>
                  <a:pt x="1767569" y="381813"/>
                  <a:pt x="1772530" y="378339"/>
                </a:cubicBezTo>
                <a:cubicBezTo>
                  <a:pt x="1770167" y="373036"/>
                  <a:pt x="1770167" y="373036"/>
                  <a:pt x="1770167" y="373036"/>
                </a:cubicBezTo>
                <a:cubicBezTo>
                  <a:pt x="1767804" y="367734"/>
                  <a:pt x="1767804" y="367734"/>
                  <a:pt x="1767804" y="367734"/>
                </a:cubicBezTo>
                <a:cubicBezTo>
                  <a:pt x="1762504" y="370089"/>
                  <a:pt x="1762504" y="370089"/>
                  <a:pt x="1762504" y="370089"/>
                </a:cubicBezTo>
                <a:cubicBezTo>
                  <a:pt x="1782276" y="346059"/>
                  <a:pt x="1782276" y="346059"/>
                  <a:pt x="1782276" y="346059"/>
                </a:cubicBezTo>
                <a:lnTo>
                  <a:pt x="1782739" y="350795"/>
                </a:lnTo>
                <a:lnTo>
                  <a:pt x="1780852" y="350344"/>
                </a:lnTo>
                <a:cubicBezTo>
                  <a:pt x="1780005" y="351117"/>
                  <a:pt x="1779215" y="352461"/>
                  <a:pt x="1779299" y="353317"/>
                </a:cubicBezTo>
                <a:lnTo>
                  <a:pt x="1782068" y="353352"/>
                </a:lnTo>
                <a:lnTo>
                  <a:pt x="1780053" y="361021"/>
                </a:lnTo>
                <a:cubicBezTo>
                  <a:pt x="1790297" y="352658"/>
                  <a:pt x="1790297" y="352658"/>
                  <a:pt x="1790297" y="352658"/>
                </a:cubicBezTo>
                <a:cubicBezTo>
                  <a:pt x="1789939" y="349006"/>
                  <a:pt x="1789939" y="349006"/>
                  <a:pt x="1789939" y="349006"/>
                </a:cubicBezTo>
                <a:cubicBezTo>
                  <a:pt x="1793592" y="348653"/>
                  <a:pt x="1793592" y="348653"/>
                  <a:pt x="1793592" y="348653"/>
                </a:cubicBezTo>
                <a:cubicBezTo>
                  <a:pt x="1794882" y="342998"/>
                  <a:pt x="1794882" y="342998"/>
                  <a:pt x="1794882" y="342998"/>
                </a:cubicBezTo>
                <a:cubicBezTo>
                  <a:pt x="1793468" y="342674"/>
                  <a:pt x="1793974" y="340781"/>
                  <a:pt x="1795080" y="338543"/>
                </a:cubicBezTo>
                <a:lnTo>
                  <a:pt x="1796438" y="336207"/>
                </a:lnTo>
                <a:lnTo>
                  <a:pt x="1803031" y="332072"/>
                </a:lnTo>
                <a:cubicBezTo>
                  <a:pt x="1804768" y="330983"/>
                  <a:pt x="1804768" y="330983"/>
                  <a:pt x="1804768" y="330983"/>
                </a:cubicBezTo>
                <a:cubicBezTo>
                  <a:pt x="1806882" y="324327"/>
                  <a:pt x="1807939" y="320998"/>
                  <a:pt x="1808468" y="319334"/>
                </a:cubicBezTo>
                <a:lnTo>
                  <a:pt x="1808644" y="318779"/>
                </a:lnTo>
                <a:lnTo>
                  <a:pt x="1811001" y="319320"/>
                </a:lnTo>
                <a:lnTo>
                  <a:pt x="1809441" y="316837"/>
                </a:lnTo>
                <a:lnTo>
                  <a:pt x="1809775" y="316212"/>
                </a:lnTo>
                <a:lnTo>
                  <a:pt x="1809197" y="316448"/>
                </a:lnTo>
                <a:lnTo>
                  <a:pt x="1806633" y="312368"/>
                </a:lnTo>
                <a:cubicBezTo>
                  <a:pt x="1810286" y="312015"/>
                  <a:pt x="1810286" y="312015"/>
                  <a:pt x="1810286" y="312015"/>
                </a:cubicBezTo>
                <a:cubicBezTo>
                  <a:pt x="1809571" y="304710"/>
                  <a:pt x="1809571" y="304710"/>
                  <a:pt x="1809571" y="304710"/>
                </a:cubicBezTo>
                <a:cubicBezTo>
                  <a:pt x="1809571" y="304710"/>
                  <a:pt x="1808856" y="297405"/>
                  <a:pt x="1811576" y="306360"/>
                </a:cubicBezTo>
                <a:cubicBezTo>
                  <a:pt x="1815229" y="306008"/>
                  <a:pt x="1815229" y="306008"/>
                  <a:pt x="1815229" y="306008"/>
                </a:cubicBezTo>
                <a:cubicBezTo>
                  <a:pt x="1824400" y="286687"/>
                  <a:pt x="1824400" y="286687"/>
                  <a:pt x="1824400" y="286687"/>
                </a:cubicBezTo>
                <a:cubicBezTo>
                  <a:pt x="1826763" y="291990"/>
                  <a:pt x="1826763" y="291990"/>
                  <a:pt x="1826763" y="291990"/>
                </a:cubicBezTo>
                <a:cubicBezTo>
                  <a:pt x="1831061" y="288809"/>
                  <a:pt x="1833209" y="287220"/>
                  <a:pt x="1834284" y="286424"/>
                </a:cubicBezTo>
                <a:lnTo>
                  <a:pt x="1834792" y="286049"/>
                </a:lnTo>
                <a:lnTo>
                  <a:pt x="1832961" y="290268"/>
                </a:lnTo>
                <a:cubicBezTo>
                  <a:pt x="1830818" y="295746"/>
                  <a:pt x="1836594" y="284127"/>
                  <a:pt x="1835359" y="285629"/>
                </a:cubicBezTo>
                <a:lnTo>
                  <a:pt x="1834792" y="286049"/>
                </a:lnTo>
                <a:lnTo>
                  <a:pt x="1838297" y="277972"/>
                </a:lnTo>
                <a:cubicBezTo>
                  <a:pt x="1839944" y="275969"/>
                  <a:pt x="1839944" y="275969"/>
                  <a:pt x="1839944" y="275969"/>
                </a:cubicBezTo>
                <a:cubicBezTo>
                  <a:pt x="1846177" y="264306"/>
                  <a:pt x="1846177" y="264306"/>
                  <a:pt x="1846177" y="264306"/>
                </a:cubicBezTo>
                <a:cubicBezTo>
                  <a:pt x="1851120" y="258299"/>
                  <a:pt x="1851120" y="258299"/>
                  <a:pt x="1851120" y="258299"/>
                </a:cubicBezTo>
                <a:cubicBezTo>
                  <a:pt x="1845104" y="253349"/>
                  <a:pt x="1845104" y="253349"/>
                  <a:pt x="1845104" y="253349"/>
                </a:cubicBezTo>
                <a:lnTo>
                  <a:pt x="1844866" y="251328"/>
                </a:lnTo>
                <a:lnTo>
                  <a:pt x="1857353" y="246636"/>
                </a:lnTo>
                <a:cubicBezTo>
                  <a:pt x="1854990" y="241334"/>
                  <a:pt x="1854990" y="241334"/>
                  <a:pt x="1854990" y="241334"/>
                </a:cubicBezTo>
                <a:cubicBezTo>
                  <a:pt x="1872540" y="232265"/>
                  <a:pt x="1872540" y="232265"/>
                  <a:pt x="1872540" y="232265"/>
                </a:cubicBezTo>
                <a:cubicBezTo>
                  <a:pt x="1864302" y="242278"/>
                  <a:pt x="1864302" y="242278"/>
                  <a:pt x="1864302" y="242278"/>
                </a:cubicBezTo>
                <a:cubicBezTo>
                  <a:pt x="1870317" y="247228"/>
                  <a:pt x="1870317" y="247228"/>
                  <a:pt x="1870317" y="247228"/>
                </a:cubicBezTo>
                <a:cubicBezTo>
                  <a:pt x="1870675" y="250880"/>
                  <a:pt x="1875260" y="241220"/>
                  <a:pt x="1869027" y="252883"/>
                </a:cubicBezTo>
                <a:cubicBezTo>
                  <a:pt x="1872323" y="248878"/>
                  <a:pt x="1872323" y="248878"/>
                  <a:pt x="1872323" y="248878"/>
                </a:cubicBezTo>
                <a:cubicBezTo>
                  <a:pt x="1872897" y="235918"/>
                  <a:pt x="1872897" y="235918"/>
                  <a:pt x="1872897" y="235918"/>
                </a:cubicBezTo>
                <a:cubicBezTo>
                  <a:pt x="1888084" y="221547"/>
                  <a:pt x="1888084" y="221547"/>
                  <a:pt x="1888084" y="221547"/>
                </a:cubicBezTo>
                <a:cubicBezTo>
                  <a:pt x="1892670" y="211887"/>
                  <a:pt x="1892670" y="211887"/>
                  <a:pt x="1892670" y="211887"/>
                </a:cubicBezTo>
                <a:cubicBezTo>
                  <a:pt x="1879846" y="231560"/>
                  <a:pt x="1899835" y="190917"/>
                  <a:pt x="1877483" y="226258"/>
                </a:cubicBezTo>
                <a:cubicBezTo>
                  <a:pt x="1876768" y="218953"/>
                  <a:pt x="1876768" y="218953"/>
                  <a:pt x="1876768" y="218953"/>
                </a:cubicBezTo>
                <a:lnTo>
                  <a:pt x="1875589" y="218499"/>
                </a:lnTo>
                <a:lnTo>
                  <a:pt x="1877484" y="214505"/>
                </a:lnTo>
                <a:cubicBezTo>
                  <a:pt x="1878058" y="213298"/>
                  <a:pt x="1878058" y="213298"/>
                  <a:pt x="1878058" y="213298"/>
                </a:cubicBezTo>
                <a:cubicBezTo>
                  <a:pt x="1879348" y="207643"/>
                  <a:pt x="1879348" y="207643"/>
                  <a:pt x="1879348" y="207643"/>
                </a:cubicBezTo>
                <a:cubicBezTo>
                  <a:pt x="1870394" y="210351"/>
                  <a:pt x="1870394" y="210351"/>
                  <a:pt x="1870394" y="210351"/>
                </a:cubicBezTo>
                <a:cubicBezTo>
                  <a:pt x="1879207" y="187378"/>
                  <a:pt x="1879207" y="187378"/>
                  <a:pt x="1879207" y="187378"/>
                </a:cubicBezTo>
                <a:cubicBezTo>
                  <a:pt x="1887803" y="181018"/>
                  <a:pt x="1887803" y="181018"/>
                  <a:pt x="1887803" y="181018"/>
                </a:cubicBezTo>
                <a:cubicBezTo>
                  <a:pt x="1884866" y="188675"/>
                  <a:pt x="1884866" y="188675"/>
                  <a:pt x="1884866" y="188675"/>
                </a:cubicBezTo>
                <a:cubicBezTo>
                  <a:pt x="1895467" y="183965"/>
                  <a:pt x="1895467" y="183965"/>
                  <a:pt x="1895467" y="183965"/>
                </a:cubicBezTo>
                <a:cubicBezTo>
                  <a:pt x="1898047" y="172655"/>
                  <a:pt x="1898047" y="172655"/>
                  <a:pt x="1898047" y="172655"/>
                </a:cubicBezTo>
                <a:cubicBezTo>
                  <a:pt x="1895684" y="167352"/>
                  <a:pt x="1895684" y="167352"/>
                  <a:pt x="1895684" y="167352"/>
                </a:cubicBezTo>
                <a:cubicBezTo>
                  <a:pt x="1894611" y="156395"/>
                  <a:pt x="1894611" y="156395"/>
                  <a:pt x="1894611" y="156395"/>
                </a:cubicBezTo>
                <a:cubicBezTo>
                  <a:pt x="1888953" y="155098"/>
                  <a:pt x="1888953" y="155098"/>
                  <a:pt x="1888953" y="155098"/>
                </a:cubicBezTo>
                <a:cubicBezTo>
                  <a:pt x="1885300" y="155450"/>
                  <a:pt x="1885300" y="155450"/>
                  <a:pt x="1885300" y="155450"/>
                </a:cubicBezTo>
                <a:cubicBezTo>
                  <a:pt x="1886016" y="162755"/>
                  <a:pt x="1886016" y="162755"/>
                  <a:pt x="1886016" y="162755"/>
                </a:cubicBezTo>
                <a:cubicBezTo>
                  <a:pt x="1879425" y="170765"/>
                  <a:pt x="1879425" y="170765"/>
                  <a:pt x="1879425" y="170765"/>
                </a:cubicBezTo>
                <a:cubicBezTo>
                  <a:pt x="1879067" y="167113"/>
                  <a:pt x="1879067" y="167113"/>
                  <a:pt x="1879067" y="167113"/>
                </a:cubicBezTo>
                <a:cubicBezTo>
                  <a:pt x="1873409" y="165816"/>
                  <a:pt x="1873409" y="165816"/>
                  <a:pt x="1873409" y="165816"/>
                </a:cubicBezTo>
                <a:cubicBezTo>
                  <a:pt x="1874699" y="160161"/>
                  <a:pt x="1874699" y="160161"/>
                  <a:pt x="1874699" y="160161"/>
                </a:cubicBezTo>
                <a:cubicBezTo>
                  <a:pt x="1865746" y="162869"/>
                  <a:pt x="1865746" y="162869"/>
                  <a:pt x="1865746" y="162869"/>
                </a:cubicBezTo>
                <a:cubicBezTo>
                  <a:pt x="1860088" y="161572"/>
                  <a:pt x="1860088" y="161572"/>
                  <a:pt x="1860088" y="161572"/>
                </a:cubicBezTo>
                <a:cubicBezTo>
                  <a:pt x="1858798" y="167227"/>
                  <a:pt x="1858798" y="167227"/>
                  <a:pt x="1858798" y="167227"/>
                </a:cubicBezTo>
                <a:cubicBezTo>
                  <a:pt x="1862450" y="166874"/>
                  <a:pt x="1862450" y="166874"/>
                  <a:pt x="1862450" y="166874"/>
                </a:cubicBezTo>
                <a:cubicBezTo>
                  <a:pt x="1862233" y="183486"/>
                  <a:pt x="1862233" y="183486"/>
                  <a:pt x="1862233" y="183486"/>
                </a:cubicBezTo>
                <a:cubicBezTo>
                  <a:pt x="1855285" y="187844"/>
                  <a:pt x="1855285" y="187844"/>
                  <a:pt x="1855285" y="187844"/>
                </a:cubicBezTo>
                <a:lnTo>
                  <a:pt x="1859949" y="196336"/>
                </a:lnTo>
                <a:lnTo>
                  <a:pt x="1847762" y="205162"/>
                </a:lnTo>
                <a:cubicBezTo>
                  <a:pt x="1839166" y="211522"/>
                  <a:pt x="1853062" y="202807"/>
                  <a:pt x="1846829" y="214469"/>
                </a:cubicBezTo>
                <a:cubicBezTo>
                  <a:pt x="1841528" y="216825"/>
                  <a:pt x="1841528" y="216825"/>
                  <a:pt x="1841528" y="216825"/>
                </a:cubicBezTo>
                <a:cubicBezTo>
                  <a:pt x="1840813" y="209520"/>
                  <a:pt x="1840813" y="209520"/>
                  <a:pt x="1840813" y="209520"/>
                </a:cubicBezTo>
                <a:cubicBezTo>
                  <a:pt x="1829855" y="210578"/>
                  <a:pt x="1829855" y="210578"/>
                  <a:pt x="1829855" y="210578"/>
                </a:cubicBezTo>
                <a:cubicBezTo>
                  <a:pt x="1823622" y="222240"/>
                  <a:pt x="1823622" y="222240"/>
                  <a:pt x="1823622" y="222240"/>
                </a:cubicBezTo>
                <a:cubicBezTo>
                  <a:pt x="1813736" y="234256"/>
                  <a:pt x="1813736" y="234256"/>
                  <a:pt x="1813736" y="234256"/>
                </a:cubicBezTo>
                <a:cubicBezTo>
                  <a:pt x="1811730" y="232606"/>
                  <a:pt x="1811730" y="232606"/>
                  <a:pt x="1811730" y="232606"/>
                </a:cubicBezTo>
                <a:cubicBezTo>
                  <a:pt x="1817248" y="213638"/>
                  <a:pt x="1817248" y="213638"/>
                  <a:pt x="1817248" y="213638"/>
                </a:cubicBezTo>
                <a:cubicBezTo>
                  <a:pt x="1810160" y="197731"/>
                  <a:pt x="1810160" y="197731"/>
                  <a:pt x="1810160" y="197731"/>
                </a:cubicBezTo>
                <a:cubicBezTo>
                  <a:pt x="1826637" y="177706"/>
                  <a:pt x="1826637" y="177706"/>
                  <a:pt x="1826637" y="177706"/>
                </a:cubicBezTo>
                <a:cubicBezTo>
                  <a:pt x="1828642" y="179355"/>
                  <a:pt x="1828642" y="179355"/>
                  <a:pt x="1828642" y="179355"/>
                </a:cubicBezTo>
                <a:cubicBezTo>
                  <a:pt x="1823699" y="185363"/>
                  <a:pt x="1823699" y="185363"/>
                  <a:pt x="1823699" y="185363"/>
                </a:cubicBezTo>
                <a:cubicBezTo>
                  <a:pt x="1831004" y="184658"/>
                  <a:pt x="1831004" y="184658"/>
                  <a:pt x="1831004" y="184658"/>
                </a:cubicBezTo>
                <a:cubicBezTo>
                  <a:pt x="1842538" y="170640"/>
                  <a:pt x="1842538" y="170640"/>
                  <a:pt x="1842538" y="170640"/>
                </a:cubicBezTo>
                <a:cubicBezTo>
                  <a:pt x="1846191" y="170287"/>
                  <a:pt x="1846191" y="170287"/>
                  <a:pt x="1846191" y="170287"/>
                </a:cubicBezTo>
                <a:cubicBezTo>
                  <a:pt x="1849129" y="162630"/>
                  <a:pt x="1849129" y="162630"/>
                  <a:pt x="1849129" y="162630"/>
                </a:cubicBezTo>
                <a:cubicBezTo>
                  <a:pt x="1839818" y="161685"/>
                  <a:pt x="1839818" y="161685"/>
                  <a:pt x="1839818" y="161685"/>
                </a:cubicBezTo>
                <a:cubicBezTo>
                  <a:pt x="1842756" y="154028"/>
                  <a:pt x="1842756" y="154028"/>
                  <a:pt x="1842756" y="154028"/>
                </a:cubicBezTo>
                <a:cubicBezTo>
                  <a:pt x="1837455" y="156383"/>
                  <a:pt x="1837455" y="156383"/>
                  <a:pt x="1837455" y="156383"/>
                </a:cubicBezTo>
                <a:cubicBezTo>
                  <a:pt x="1833444" y="153083"/>
                  <a:pt x="1833444" y="153083"/>
                  <a:pt x="1833444" y="153083"/>
                </a:cubicBezTo>
                <a:cubicBezTo>
                  <a:pt x="1836382" y="145426"/>
                  <a:pt x="1836382" y="145426"/>
                  <a:pt x="1836382" y="145426"/>
                </a:cubicBezTo>
                <a:lnTo>
                  <a:pt x="1839803" y="145095"/>
                </a:lnTo>
                <a:lnTo>
                  <a:pt x="1840171" y="149697"/>
                </a:lnTo>
                <a:cubicBezTo>
                  <a:pt x="1843593" y="151988"/>
                  <a:pt x="1851153" y="155060"/>
                  <a:pt x="1865388" y="159216"/>
                </a:cubicBezTo>
                <a:cubicBezTo>
                  <a:pt x="1867036" y="157214"/>
                  <a:pt x="1867036" y="157214"/>
                  <a:pt x="1867036" y="157214"/>
                </a:cubicBezTo>
                <a:cubicBezTo>
                  <a:pt x="1867968" y="147906"/>
                  <a:pt x="1867968" y="147906"/>
                  <a:pt x="1867968" y="147906"/>
                </a:cubicBezTo>
                <a:cubicBezTo>
                  <a:pt x="1878927" y="146848"/>
                  <a:pt x="1878927" y="146848"/>
                  <a:pt x="1878927" y="146848"/>
                </a:cubicBezTo>
                <a:cubicBezTo>
                  <a:pt x="1881865" y="139191"/>
                  <a:pt x="1881865" y="139191"/>
                  <a:pt x="1881865" y="139191"/>
                </a:cubicBezTo>
                <a:cubicBezTo>
                  <a:pt x="1880792" y="128233"/>
                  <a:pt x="1880792" y="128233"/>
                  <a:pt x="1880792" y="128233"/>
                </a:cubicBezTo>
                <a:cubicBezTo>
                  <a:pt x="1878787" y="126584"/>
                  <a:pt x="1887383" y="120223"/>
                  <a:pt x="1875134" y="126936"/>
                </a:cubicBezTo>
                <a:cubicBezTo>
                  <a:pt x="1878429" y="122931"/>
                  <a:pt x="1878429" y="122931"/>
                  <a:pt x="1878429" y="122931"/>
                </a:cubicBezTo>
                <a:cubicBezTo>
                  <a:pt x="1872771" y="121634"/>
                  <a:pt x="1872771" y="121634"/>
                  <a:pt x="1872771" y="121634"/>
                </a:cubicBezTo>
                <a:cubicBezTo>
                  <a:pt x="1868403" y="114682"/>
                  <a:pt x="1868403" y="114682"/>
                  <a:pt x="1868403" y="114682"/>
                </a:cubicBezTo>
                <a:cubicBezTo>
                  <a:pt x="1875351" y="110324"/>
                  <a:pt x="1875351" y="110324"/>
                  <a:pt x="1875351" y="110324"/>
                </a:cubicBezTo>
                <a:cubicBezTo>
                  <a:pt x="1883015" y="113271"/>
                  <a:pt x="1883015" y="113271"/>
                  <a:pt x="1883015" y="113271"/>
                </a:cubicBezTo>
                <a:cubicBezTo>
                  <a:pt x="1887383" y="120223"/>
                  <a:pt x="1887383" y="120223"/>
                  <a:pt x="1887383" y="120223"/>
                </a:cubicBezTo>
                <a:cubicBezTo>
                  <a:pt x="1895046" y="123170"/>
                  <a:pt x="1895046" y="123170"/>
                  <a:pt x="1895046" y="123170"/>
                </a:cubicBezTo>
                <a:cubicBezTo>
                  <a:pt x="1902352" y="122465"/>
                  <a:pt x="1902352" y="122465"/>
                  <a:pt x="1902352" y="122465"/>
                </a:cubicBezTo>
                <a:cubicBezTo>
                  <a:pt x="1910233" y="108800"/>
                  <a:pt x="1910233" y="108800"/>
                  <a:pt x="1910233" y="108800"/>
                </a:cubicBezTo>
                <a:cubicBezTo>
                  <a:pt x="1911165" y="99492"/>
                  <a:pt x="1911165" y="99492"/>
                  <a:pt x="1911165" y="99492"/>
                </a:cubicBezTo>
                <a:lnTo>
                  <a:pt x="1924190" y="101443"/>
                </a:lnTo>
                <a:lnTo>
                  <a:pt x="1923197" y="109391"/>
                </a:lnTo>
                <a:cubicBezTo>
                  <a:pt x="1919186" y="106092"/>
                  <a:pt x="1919186" y="106092"/>
                  <a:pt x="1919186" y="106092"/>
                </a:cubicBezTo>
                <a:cubicBezTo>
                  <a:pt x="1911880" y="106797"/>
                  <a:pt x="1911880" y="106797"/>
                  <a:pt x="1911880" y="106797"/>
                </a:cubicBezTo>
                <a:lnTo>
                  <a:pt x="1911961" y="107630"/>
                </a:lnTo>
                <a:lnTo>
                  <a:pt x="1911710" y="107706"/>
                </a:lnTo>
                <a:cubicBezTo>
                  <a:pt x="1910013" y="110088"/>
                  <a:pt x="1907618" y="115043"/>
                  <a:pt x="1904357" y="124115"/>
                </a:cubicBezTo>
                <a:lnTo>
                  <a:pt x="1908746" y="123691"/>
                </a:lnTo>
                <a:lnTo>
                  <a:pt x="1901777" y="135425"/>
                </a:lnTo>
                <a:cubicBezTo>
                  <a:pt x="1904855" y="148032"/>
                  <a:pt x="1904855" y="148032"/>
                  <a:pt x="1904855" y="148032"/>
                </a:cubicBezTo>
                <a:cubicBezTo>
                  <a:pt x="1898264" y="156042"/>
                  <a:pt x="1898264" y="156042"/>
                  <a:pt x="1898264" y="156042"/>
                </a:cubicBezTo>
                <a:cubicBezTo>
                  <a:pt x="1898622" y="159695"/>
                  <a:pt x="1898622" y="159695"/>
                  <a:pt x="1898622" y="159695"/>
                </a:cubicBezTo>
                <a:cubicBezTo>
                  <a:pt x="1908866" y="151332"/>
                  <a:pt x="1908866" y="151332"/>
                  <a:pt x="1908866" y="151332"/>
                </a:cubicBezTo>
                <a:cubicBezTo>
                  <a:pt x="1906285" y="162642"/>
                  <a:pt x="1906285" y="162642"/>
                  <a:pt x="1906285" y="162642"/>
                </a:cubicBezTo>
                <a:cubicBezTo>
                  <a:pt x="1897830" y="189267"/>
                  <a:pt x="1897830" y="189267"/>
                  <a:pt x="1897830" y="189267"/>
                </a:cubicBezTo>
                <a:cubicBezTo>
                  <a:pt x="1908073" y="180904"/>
                  <a:pt x="1908073" y="180904"/>
                  <a:pt x="1908073" y="180904"/>
                </a:cubicBezTo>
                <a:cubicBezTo>
                  <a:pt x="1912441" y="187856"/>
                  <a:pt x="1912441" y="187856"/>
                  <a:pt x="1912441" y="187856"/>
                </a:cubicBezTo>
                <a:cubicBezTo>
                  <a:pt x="1909504" y="195514"/>
                  <a:pt x="1909504" y="195514"/>
                  <a:pt x="1909504" y="195514"/>
                </a:cubicBezTo>
                <a:cubicBezTo>
                  <a:pt x="1905276" y="208826"/>
                  <a:pt x="1905276" y="208826"/>
                  <a:pt x="1905276" y="208826"/>
                </a:cubicBezTo>
                <a:cubicBezTo>
                  <a:pt x="1914945" y="213423"/>
                  <a:pt x="1914945" y="213423"/>
                  <a:pt x="1914945" y="213423"/>
                </a:cubicBezTo>
                <a:cubicBezTo>
                  <a:pt x="1912007" y="221081"/>
                  <a:pt x="1912007" y="221081"/>
                  <a:pt x="1912007" y="221081"/>
                </a:cubicBezTo>
                <a:cubicBezTo>
                  <a:pt x="1904701" y="221786"/>
                  <a:pt x="1904701" y="221786"/>
                  <a:pt x="1904701" y="221786"/>
                </a:cubicBezTo>
                <a:cubicBezTo>
                  <a:pt x="1897535" y="242757"/>
                  <a:pt x="1897535" y="242757"/>
                  <a:pt x="1897535" y="242757"/>
                </a:cubicBezTo>
                <a:cubicBezTo>
                  <a:pt x="1895530" y="241107"/>
                  <a:pt x="1911292" y="213776"/>
                  <a:pt x="1885644" y="253122"/>
                </a:cubicBezTo>
                <a:lnTo>
                  <a:pt x="1889245" y="253947"/>
                </a:lnTo>
                <a:lnTo>
                  <a:pt x="1891660" y="258072"/>
                </a:lnTo>
                <a:cubicBezTo>
                  <a:pt x="1897893" y="246409"/>
                  <a:pt x="1897893" y="246409"/>
                  <a:pt x="1897893" y="246409"/>
                </a:cubicBezTo>
                <a:cubicBezTo>
                  <a:pt x="1903909" y="251359"/>
                  <a:pt x="1903909" y="251359"/>
                  <a:pt x="1903909" y="251359"/>
                </a:cubicBezTo>
                <a:cubicBezTo>
                  <a:pt x="1898966" y="257366"/>
                  <a:pt x="1898966" y="257366"/>
                  <a:pt x="1898966" y="257366"/>
                </a:cubicBezTo>
                <a:cubicBezTo>
                  <a:pt x="1902976" y="260666"/>
                  <a:pt x="1902976" y="260666"/>
                  <a:pt x="1902976" y="260666"/>
                </a:cubicBezTo>
                <a:cubicBezTo>
                  <a:pt x="1903334" y="264318"/>
                  <a:pt x="1903334" y="264318"/>
                  <a:pt x="1903334" y="264318"/>
                </a:cubicBezTo>
                <a:cubicBezTo>
                  <a:pt x="1908992" y="265616"/>
                  <a:pt x="1908992" y="265616"/>
                  <a:pt x="1908992" y="265616"/>
                </a:cubicBezTo>
                <a:cubicBezTo>
                  <a:pt x="1915582" y="257606"/>
                  <a:pt x="1915582" y="257606"/>
                  <a:pt x="1915582" y="257606"/>
                </a:cubicBezTo>
                <a:cubicBezTo>
                  <a:pt x="1917945" y="262908"/>
                  <a:pt x="1917945" y="262908"/>
                  <a:pt x="1917945" y="262908"/>
                </a:cubicBezTo>
                <a:lnTo>
                  <a:pt x="1936503" y="261116"/>
                </a:lnTo>
                <a:lnTo>
                  <a:pt x="1936317" y="261652"/>
                </a:lnTo>
                <a:cubicBezTo>
                  <a:pt x="1935847" y="265673"/>
                  <a:pt x="1941099" y="259290"/>
                  <a:pt x="1939863" y="260792"/>
                </a:cubicBezTo>
                <a:cubicBezTo>
                  <a:pt x="1939863" y="260792"/>
                  <a:pt x="1939863" y="260792"/>
                  <a:pt x="1937123" y="261056"/>
                </a:cubicBezTo>
                <a:lnTo>
                  <a:pt x="1936503" y="261116"/>
                </a:lnTo>
                <a:lnTo>
                  <a:pt x="1939148" y="253487"/>
                </a:lnTo>
                <a:cubicBezTo>
                  <a:pt x="1941511" y="258789"/>
                  <a:pt x="1941511" y="258789"/>
                  <a:pt x="1941511" y="258789"/>
                </a:cubicBezTo>
                <a:cubicBezTo>
                  <a:pt x="1957055" y="248071"/>
                  <a:pt x="1957055" y="248071"/>
                  <a:pt x="1957055" y="248071"/>
                </a:cubicBezTo>
                <a:cubicBezTo>
                  <a:pt x="1954334" y="239116"/>
                  <a:pt x="1954334" y="239116"/>
                  <a:pt x="1954334" y="239116"/>
                </a:cubicBezTo>
                <a:cubicBezTo>
                  <a:pt x="1961640" y="238411"/>
                  <a:pt x="1961640" y="238411"/>
                  <a:pt x="1961640" y="238411"/>
                </a:cubicBezTo>
                <a:cubicBezTo>
                  <a:pt x="1959992" y="240413"/>
                  <a:pt x="1953977" y="235464"/>
                  <a:pt x="1960350" y="244066"/>
                </a:cubicBezTo>
                <a:cubicBezTo>
                  <a:pt x="1965293" y="238058"/>
                  <a:pt x="1965293" y="238058"/>
                  <a:pt x="1965293" y="238058"/>
                </a:cubicBezTo>
                <a:cubicBezTo>
                  <a:pt x="1963288" y="236408"/>
                  <a:pt x="1968231" y="230400"/>
                  <a:pt x="1964578" y="230753"/>
                </a:cubicBezTo>
                <a:cubicBezTo>
                  <a:pt x="1962215" y="225451"/>
                  <a:pt x="1962215" y="225451"/>
                  <a:pt x="1962215" y="225451"/>
                </a:cubicBezTo>
                <a:cubicBezTo>
                  <a:pt x="1968231" y="230400"/>
                  <a:pt x="1968231" y="230400"/>
                  <a:pt x="1968231" y="230400"/>
                </a:cubicBezTo>
                <a:cubicBezTo>
                  <a:pt x="1982127" y="221685"/>
                  <a:pt x="1982127" y="221685"/>
                  <a:pt x="1982127" y="221685"/>
                </a:cubicBezTo>
                <a:cubicBezTo>
                  <a:pt x="1975754" y="213083"/>
                  <a:pt x="1992728" y="216974"/>
                  <a:pt x="1985640" y="201067"/>
                </a:cubicBezTo>
                <a:cubicBezTo>
                  <a:pt x="1990941" y="198712"/>
                  <a:pt x="1990941" y="198712"/>
                  <a:pt x="1990941" y="198712"/>
                </a:cubicBezTo>
                <a:cubicBezTo>
                  <a:pt x="1989510" y="184102"/>
                  <a:pt x="1989510" y="184102"/>
                  <a:pt x="1989510" y="184102"/>
                </a:cubicBezTo>
                <a:cubicBezTo>
                  <a:pt x="1995456" y="178920"/>
                  <a:pt x="1998429" y="176328"/>
                  <a:pt x="1999915" y="175032"/>
                </a:cubicBezTo>
                <a:lnTo>
                  <a:pt x="2000919" y="174158"/>
                </a:lnTo>
                <a:lnTo>
                  <a:pt x="2000797" y="174471"/>
                </a:lnTo>
                <a:lnTo>
                  <a:pt x="1998518" y="177241"/>
                </a:lnTo>
                <a:cubicBezTo>
                  <a:pt x="1998106" y="177742"/>
                  <a:pt x="1998106" y="177742"/>
                  <a:pt x="1998106" y="177742"/>
                </a:cubicBezTo>
                <a:lnTo>
                  <a:pt x="1999187" y="178632"/>
                </a:lnTo>
                <a:lnTo>
                  <a:pt x="1998581" y="180199"/>
                </a:lnTo>
                <a:cubicBezTo>
                  <a:pt x="1997374" y="183804"/>
                  <a:pt x="1995938" y="188551"/>
                  <a:pt x="1994236" y="194707"/>
                </a:cubicBezTo>
                <a:cubicBezTo>
                  <a:pt x="2001542" y="194002"/>
                  <a:pt x="2001542" y="194002"/>
                  <a:pt x="2001542" y="194002"/>
                </a:cubicBezTo>
                <a:cubicBezTo>
                  <a:pt x="2000111" y="179392"/>
                  <a:pt x="2013216" y="200248"/>
                  <a:pt x="2010355" y="171029"/>
                </a:cubicBezTo>
                <a:cubicBezTo>
                  <a:pt x="2012360" y="172679"/>
                  <a:pt x="2012360" y="172679"/>
                  <a:pt x="2012360" y="172679"/>
                </a:cubicBezTo>
                <a:cubicBezTo>
                  <a:pt x="2011785" y="185639"/>
                  <a:pt x="2011785" y="185639"/>
                  <a:pt x="2011785" y="185639"/>
                </a:cubicBezTo>
                <a:cubicBezTo>
                  <a:pt x="2003190" y="191999"/>
                  <a:pt x="2003190" y="191999"/>
                  <a:pt x="2003190" y="191999"/>
                </a:cubicBezTo>
                <a:cubicBezTo>
                  <a:pt x="2000967" y="206962"/>
                  <a:pt x="2000967" y="206962"/>
                  <a:pt x="2000967" y="206962"/>
                </a:cubicBezTo>
                <a:cubicBezTo>
                  <a:pt x="2013931" y="207553"/>
                  <a:pt x="2013931" y="207553"/>
                  <a:pt x="2013931" y="207553"/>
                </a:cubicBezTo>
                <a:cubicBezTo>
                  <a:pt x="2014646" y="214858"/>
                  <a:pt x="2014646" y="214858"/>
                  <a:pt x="2014646" y="214858"/>
                </a:cubicBezTo>
                <a:cubicBezTo>
                  <a:pt x="2012283" y="209556"/>
                  <a:pt x="2012283" y="209556"/>
                  <a:pt x="2012283" y="209556"/>
                </a:cubicBezTo>
                <a:cubicBezTo>
                  <a:pt x="2008630" y="209908"/>
                  <a:pt x="2008630" y="209908"/>
                  <a:pt x="2008630" y="209908"/>
                </a:cubicBezTo>
                <a:cubicBezTo>
                  <a:pt x="2003112" y="228876"/>
                  <a:pt x="2003112" y="228876"/>
                  <a:pt x="2003112" y="228876"/>
                </a:cubicBezTo>
                <a:cubicBezTo>
                  <a:pt x="1996164" y="233234"/>
                  <a:pt x="1996164" y="233234"/>
                  <a:pt x="1996164" y="233234"/>
                </a:cubicBezTo>
                <a:cubicBezTo>
                  <a:pt x="1991004" y="255854"/>
                  <a:pt x="1991004" y="255854"/>
                  <a:pt x="1991004" y="255854"/>
                </a:cubicBezTo>
                <a:cubicBezTo>
                  <a:pt x="1992651" y="253852"/>
                  <a:pt x="1992651" y="253852"/>
                  <a:pt x="1992651" y="253852"/>
                </a:cubicBezTo>
                <a:lnTo>
                  <a:pt x="1994642" y="253659"/>
                </a:lnTo>
                <a:lnTo>
                  <a:pt x="1993403" y="254470"/>
                </a:lnTo>
                <a:cubicBezTo>
                  <a:pt x="1991998" y="255412"/>
                  <a:pt x="1991854" y="255714"/>
                  <a:pt x="1994941" y="254581"/>
                </a:cubicBezTo>
                <a:lnTo>
                  <a:pt x="1998136" y="253322"/>
                </a:lnTo>
                <a:lnTo>
                  <a:pt x="1999044" y="253234"/>
                </a:lnTo>
                <a:cubicBezTo>
                  <a:pt x="1999957" y="253146"/>
                  <a:pt x="1999957" y="253146"/>
                  <a:pt x="1999957" y="253146"/>
                </a:cubicBezTo>
                <a:cubicBezTo>
                  <a:pt x="1998954" y="252321"/>
                  <a:pt x="1999635" y="254560"/>
                  <a:pt x="2000181" y="255429"/>
                </a:cubicBezTo>
                <a:lnTo>
                  <a:pt x="1999906" y="252625"/>
                </a:lnTo>
                <a:lnTo>
                  <a:pt x="2002240" y="251705"/>
                </a:lnTo>
                <a:cubicBezTo>
                  <a:pt x="2005644" y="250321"/>
                  <a:pt x="2010102" y="248480"/>
                  <a:pt x="2015859" y="246080"/>
                </a:cubicBezTo>
                <a:cubicBezTo>
                  <a:pt x="2019870" y="249380"/>
                  <a:pt x="2019870" y="249380"/>
                  <a:pt x="2019870" y="249380"/>
                </a:cubicBezTo>
                <a:cubicBezTo>
                  <a:pt x="2019870" y="249380"/>
                  <a:pt x="2023522" y="249027"/>
                  <a:pt x="2020227" y="253033"/>
                </a:cubicBezTo>
                <a:cubicBezTo>
                  <a:pt x="2028823" y="246672"/>
                  <a:pt x="2028823" y="246672"/>
                  <a:pt x="2028823" y="246672"/>
                </a:cubicBezTo>
                <a:cubicBezTo>
                  <a:pt x="2030828" y="248322"/>
                  <a:pt x="2030828" y="248322"/>
                  <a:pt x="2030828" y="248322"/>
                </a:cubicBezTo>
                <a:cubicBezTo>
                  <a:pt x="2036129" y="245967"/>
                  <a:pt x="2036129" y="245967"/>
                  <a:pt x="2036129" y="245967"/>
                </a:cubicBezTo>
                <a:lnTo>
                  <a:pt x="2036091" y="248816"/>
                </a:lnTo>
                <a:lnTo>
                  <a:pt x="2035967" y="249612"/>
                </a:lnTo>
                <a:cubicBezTo>
                  <a:pt x="2035811" y="250952"/>
                  <a:pt x="2035913" y="250827"/>
                  <a:pt x="2036075" y="250120"/>
                </a:cubicBezTo>
                <a:lnTo>
                  <a:pt x="2036091" y="248816"/>
                </a:lnTo>
                <a:lnTo>
                  <a:pt x="2037419" y="240312"/>
                </a:lnTo>
                <a:cubicBezTo>
                  <a:pt x="2033766" y="240664"/>
                  <a:pt x="2037776" y="243964"/>
                  <a:pt x="2032118" y="242667"/>
                </a:cubicBezTo>
                <a:cubicBezTo>
                  <a:pt x="2035056" y="235009"/>
                  <a:pt x="2035056" y="235009"/>
                  <a:pt x="2035056" y="235009"/>
                </a:cubicBezTo>
                <a:cubicBezTo>
                  <a:pt x="2028108" y="239367"/>
                  <a:pt x="2028108" y="239367"/>
                  <a:pt x="2028108" y="239367"/>
                </a:cubicBezTo>
                <a:cubicBezTo>
                  <a:pt x="2024672" y="223107"/>
                  <a:pt x="2024672" y="223107"/>
                  <a:pt x="2024672" y="223107"/>
                </a:cubicBezTo>
                <a:lnTo>
                  <a:pt x="2027319" y="219891"/>
                </a:lnTo>
                <a:lnTo>
                  <a:pt x="2027681" y="221175"/>
                </a:lnTo>
                <a:cubicBezTo>
                  <a:pt x="2029292" y="224390"/>
                  <a:pt x="2029615" y="217100"/>
                  <a:pt x="2029615" y="217100"/>
                </a:cubicBezTo>
                <a:cubicBezTo>
                  <a:pt x="2029615" y="217100"/>
                  <a:pt x="2029615" y="217100"/>
                  <a:pt x="2028997" y="217851"/>
                </a:cubicBezTo>
                <a:lnTo>
                  <a:pt x="2027319" y="219891"/>
                </a:lnTo>
                <a:lnTo>
                  <a:pt x="2025605" y="213800"/>
                </a:lnTo>
                <a:cubicBezTo>
                  <a:pt x="2030905" y="211445"/>
                  <a:pt x="2030905" y="211445"/>
                  <a:pt x="2030905" y="211445"/>
                </a:cubicBezTo>
                <a:cubicBezTo>
                  <a:pt x="2034699" y="231357"/>
                  <a:pt x="2034699" y="231357"/>
                  <a:pt x="2034699" y="231357"/>
                </a:cubicBezTo>
                <a:cubicBezTo>
                  <a:pt x="2037994" y="227352"/>
                  <a:pt x="2033766" y="240664"/>
                  <a:pt x="2041647" y="226999"/>
                </a:cubicBezTo>
                <a:cubicBezTo>
                  <a:pt x="2037636" y="223700"/>
                  <a:pt x="2037636" y="223700"/>
                  <a:pt x="2037636" y="223700"/>
                </a:cubicBezTo>
                <a:cubicBezTo>
                  <a:pt x="2042292" y="224172"/>
                  <a:pt x="2044619" y="224408"/>
                  <a:pt x="2045783" y="224526"/>
                </a:cubicBezTo>
                <a:lnTo>
                  <a:pt x="2046509" y="224599"/>
                </a:lnTo>
                <a:lnTo>
                  <a:pt x="2046010" y="230956"/>
                </a:lnTo>
                <a:cubicBezTo>
                  <a:pt x="2046301" y="239224"/>
                  <a:pt x="2050655" y="220138"/>
                  <a:pt x="2046947" y="224644"/>
                </a:cubicBezTo>
                <a:lnTo>
                  <a:pt x="2046509" y="224599"/>
                </a:lnTo>
                <a:lnTo>
                  <a:pt x="2047522" y="211684"/>
                </a:lnTo>
                <a:cubicBezTo>
                  <a:pt x="2045517" y="210034"/>
                  <a:pt x="2045517" y="210034"/>
                  <a:pt x="2045517" y="210034"/>
                </a:cubicBezTo>
                <a:cubicBezTo>
                  <a:pt x="2042222" y="214039"/>
                  <a:pt x="2042222" y="214039"/>
                  <a:pt x="2042222" y="214039"/>
                </a:cubicBezTo>
                <a:cubicBezTo>
                  <a:pt x="2043372" y="188119"/>
                  <a:pt x="2043372" y="188119"/>
                  <a:pt x="2043372" y="188119"/>
                </a:cubicBezTo>
                <a:cubicBezTo>
                  <a:pt x="2047165" y="208032"/>
                  <a:pt x="2047165" y="208032"/>
                  <a:pt x="2047165" y="208032"/>
                </a:cubicBezTo>
                <a:lnTo>
                  <a:pt x="2049028" y="205766"/>
                </a:lnTo>
                <a:lnTo>
                  <a:pt x="2051185" y="206721"/>
                </a:lnTo>
                <a:cubicBezTo>
                  <a:pt x="2053557" y="207414"/>
                  <a:pt x="2056476" y="208976"/>
                  <a:pt x="2053538" y="216634"/>
                </a:cubicBezTo>
                <a:cubicBezTo>
                  <a:pt x="2058838" y="214279"/>
                  <a:pt x="2058838" y="214279"/>
                  <a:pt x="2058838" y="214279"/>
                </a:cubicBezTo>
                <a:cubicBezTo>
                  <a:pt x="2054253" y="223939"/>
                  <a:pt x="2054253" y="223939"/>
                  <a:pt x="2054253" y="223939"/>
                </a:cubicBezTo>
                <a:cubicBezTo>
                  <a:pt x="2052606" y="225941"/>
                  <a:pt x="2052963" y="229594"/>
                  <a:pt x="2050600" y="224291"/>
                </a:cubicBezTo>
                <a:cubicBezTo>
                  <a:pt x="2050958" y="227944"/>
                  <a:pt x="2050958" y="227944"/>
                  <a:pt x="2050958" y="227944"/>
                </a:cubicBezTo>
                <a:cubicBezTo>
                  <a:pt x="2054394" y="244204"/>
                  <a:pt x="2048237" y="218989"/>
                  <a:pt x="2049451" y="250211"/>
                </a:cubicBezTo>
                <a:cubicBezTo>
                  <a:pt x="2048518" y="259519"/>
                  <a:pt x="2048518" y="259519"/>
                  <a:pt x="2048518" y="259519"/>
                </a:cubicBezTo>
                <a:cubicBezTo>
                  <a:pt x="2054464" y="254336"/>
                  <a:pt x="2057436" y="251745"/>
                  <a:pt x="2058923" y="250449"/>
                </a:cubicBezTo>
                <a:lnTo>
                  <a:pt x="2059959" y="249545"/>
                </a:lnTo>
                <a:lnTo>
                  <a:pt x="2059791" y="249904"/>
                </a:lnTo>
                <a:cubicBezTo>
                  <a:pt x="2058954" y="251944"/>
                  <a:pt x="2058992" y="252919"/>
                  <a:pt x="2061446" y="251213"/>
                </a:cubicBezTo>
                <a:lnTo>
                  <a:pt x="2063968" y="249097"/>
                </a:lnTo>
                <a:lnTo>
                  <a:pt x="2060363" y="260449"/>
                </a:lnTo>
                <a:cubicBezTo>
                  <a:pt x="2059834" y="262113"/>
                  <a:pt x="2059834" y="262113"/>
                  <a:pt x="2059834" y="262113"/>
                </a:cubicBezTo>
                <a:cubicBezTo>
                  <a:pt x="2060192" y="265766"/>
                  <a:pt x="2057254" y="273423"/>
                  <a:pt x="2064560" y="272718"/>
                </a:cubicBezTo>
                <a:cubicBezTo>
                  <a:pt x="2069145" y="263058"/>
                  <a:pt x="2069145" y="263058"/>
                  <a:pt x="2069145" y="263058"/>
                </a:cubicBezTo>
                <a:cubicBezTo>
                  <a:pt x="2073514" y="270010"/>
                  <a:pt x="2066923" y="278020"/>
                  <a:pt x="2067638" y="285325"/>
                </a:cubicBezTo>
                <a:cubicBezTo>
                  <a:pt x="2065633" y="283675"/>
                  <a:pt x="2065633" y="283675"/>
                  <a:pt x="2065633" y="283675"/>
                </a:cubicBezTo>
                <a:cubicBezTo>
                  <a:pt x="2068571" y="276017"/>
                  <a:pt x="2068571" y="276017"/>
                  <a:pt x="2068571" y="276017"/>
                </a:cubicBezTo>
                <a:cubicBezTo>
                  <a:pt x="2059260" y="275073"/>
                  <a:pt x="2059260" y="275073"/>
                  <a:pt x="2059260" y="275073"/>
                </a:cubicBezTo>
                <a:cubicBezTo>
                  <a:pt x="2054316" y="281081"/>
                  <a:pt x="2054316" y="281081"/>
                  <a:pt x="2054316" y="281081"/>
                </a:cubicBezTo>
                <a:cubicBezTo>
                  <a:pt x="2055964" y="279078"/>
                  <a:pt x="2049374" y="287088"/>
                  <a:pt x="2060332" y="286030"/>
                </a:cubicBezTo>
                <a:cubicBezTo>
                  <a:pt x="2056679" y="286383"/>
                  <a:pt x="2056679" y="286383"/>
                  <a:pt x="2056679" y="286383"/>
                </a:cubicBezTo>
                <a:cubicBezTo>
                  <a:pt x="2055389" y="292038"/>
                  <a:pt x="2057395" y="293688"/>
                  <a:pt x="2052451" y="299695"/>
                </a:cubicBezTo>
                <a:cubicBezTo>
                  <a:pt x="2050804" y="301698"/>
                  <a:pt x="2050804" y="301698"/>
                  <a:pt x="2050804" y="301698"/>
                </a:cubicBezTo>
                <a:cubicBezTo>
                  <a:pt x="2059757" y="298990"/>
                  <a:pt x="2059757" y="298990"/>
                  <a:pt x="2059757" y="298990"/>
                </a:cubicBezTo>
                <a:cubicBezTo>
                  <a:pt x="2064125" y="305942"/>
                  <a:pt x="2064125" y="305942"/>
                  <a:pt x="2064125" y="305942"/>
                </a:cubicBezTo>
                <a:lnTo>
                  <a:pt x="2060395" y="309369"/>
                </a:lnTo>
                <a:lnTo>
                  <a:pt x="2060956" y="304174"/>
                </a:lnTo>
                <a:cubicBezTo>
                  <a:pt x="2061064" y="301744"/>
                  <a:pt x="2060854" y="301361"/>
                  <a:pt x="2060150" y="306239"/>
                </a:cubicBezTo>
                <a:lnTo>
                  <a:pt x="2059681" y="310026"/>
                </a:lnTo>
                <a:lnTo>
                  <a:pt x="2059606" y="310095"/>
                </a:lnTo>
                <a:lnTo>
                  <a:pt x="2059387" y="312389"/>
                </a:lnTo>
                <a:lnTo>
                  <a:pt x="2058957" y="315861"/>
                </a:lnTo>
                <a:lnTo>
                  <a:pt x="2057892" y="317605"/>
                </a:lnTo>
                <a:lnTo>
                  <a:pt x="2055586" y="318799"/>
                </a:lnTo>
                <a:lnTo>
                  <a:pt x="2048224" y="313008"/>
                </a:lnTo>
                <a:cubicBezTo>
                  <a:pt x="2045286" y="320665"/>
                  <a:pt x="2045286" y="320665"/>
                  <a:pt x="2045286" y="320665"/>
                </a:cubicBezTo>
                <a:cubicBezTo>
                  <a:pt x="2046289" y="321490"/>
                  <a:pt x="2045465" y="322492"/>
                  <a:pt x="2045097" y="323449"/>
                </a:cubicBezTo>
                <a:lnTo>
                  <a:pt x="2045616" y="323960"/>
                </a:lnTo>
                <a:lnTo>
                  <a:pt x="2045444" y="324049"/>
                </a:lnTo>
                <a:cubicBezTo>
                  <a:pt x="2043759" y="325076"/>
                  <a:pt x="2044112" y="325157"/>
                  <a:pt x="2045231" y="324819"/>
                </a:cubicBezTo>
                <a:lnTo>
                  <a:pt x="2046124" y="324463"/>
                </a:lnTo>
                <a:lnTo>
                  <a:pt x="2047649" y="325968"/>
                </a:lnTo>
                <a:cubicBezTo>
                  <a:pt x="2050944" y="321963"/>
                  <a:pt x="2050944" y="321963"/>
                  <a:pt x="2050944" y="321963"/>
                </a:cubicBezTo>
                <a:cubicBezTo>
                  <a:pt x="2051857" y="321875"/>
                  <a:pt x="2050989" y="322419"/>
                  <a:pt x="2049612" y="323071"/>
                </a:cubicBezTo>
                <a:lnTo>
                  <a:pt x="2046124" y="324463"/>
                </a:lnTo>
                <a:lnTo>
                  <a:pt x="2045616" y="323960"/>
                </a:lnTo>
                <a:lnTo>
                  <a:pt x="2055586" y="318799"/>
                </a:lnTo>
                <a:lnTo>
                  <a:pt x="2056932" y="319858"/>
                </a:lnTo>
                <a:lnTo>
                  <a:pt x="2058810" y="317045"/>
                </a:lnTo>
                <a:lnTo>
                  <a:pt x="2058703" y="317905"/>
                </a:lnTo>
                <a:cubicBezTo>
                  <a:pt x="2058083" y="323376"/>
                  <a:pt x="2057317" y="330565"/>
                  <a:pt x="2056385" y="339872"/>
                </a:cubicBezTo>
                <a:cubicBezTo>
                  <a:pt x="2058032" y="337870"/>
                  <a:pt x="2054737" y="341875"/>
                  <a:pt x="2056027" y="336220"/>
                </a:cubicBezTo>
                <a:cubicBezTo>
                  <a:pt x="2058748" y="345175"/>
                  <a:pt x="2047789" y="346233"/>
                  <a:pt x="2052157" y="353185"/>
                </a:cubicBezTo>
                <a:cubicBezTo>
                  <a:pt x="2048504" y="353537"/>
                  <a:pt x="2041556" y="357895"/>
                  <a:pt x="2043918" y="363198"/>
                </a:cubicBezTo>
                <a:cubicBezTo>
                  <a:pt x="2044276" y="366850"/>
                  <a:pt x="2044276" y="366850"/>
                  <a:pt x="2044276" y="366850"/>
                </a:cubicBezTo>
                <a:cubicBezTo>
                  <a:pt x="2057815" y="354482"/>
                  <a:pt x="2057815" y="354482"/>
                  <a:pt x="2057815" y="354482"/>
                </a:cubicBezTo>
                <a:cubicBezTo>
                  <a:pt x="2073717" y="347416"/>
                  <a:pt x="2073717" y="347416"/>
                  <a:pt x="2073717" y="347416"/>
                </a:cubicBezTo>
                <a:cubicBezTo>
                  <a:pt x="2083603" y="335401"/>
                  <a:pt x="2083603" y="335401"/>
                  <a:pt x="2083603" y="335401"/>
                </a:cubicBezTo>
                <a:cubicBezTo>
                  <a:pt x="2081815" y="317139"/>
                  <a:pt x="2081815" y="317139"/>
                  <a:pt x="2081815" y="317139"/>
                </a:cubicBezTo>
                <a:cubicBezTo>
                  <a:pt x="2086541" y="327743"/>
                  <a:pt x="2086541" y="327743"/>
                  <a:pt x="2086541" y="327743"/>
                </a:cubicBezTo>
                <a:cubicBezTo>
                  <a:pt x="2091484" y="321735"/>
                  <a:pt x="2091484" y="321735"/>
                  <a:pt x="2091484" y="321735"/>
                </a:cubicBezTo>
                <a:cubicBezTo>
                  <a:pt x="2092059" y="308776"/>
                  <a:pt x="2092059" y="308776"/>
                  <a:pt x="2092059" y="308776"/>
                </a:cubicBezTo>
                <a:cubicBezTo>
                  <a:pt x="2097934" y="293461"/>
                  <a:pt x="2097934" y="293461"/>
                  <a:pt x="2097934" y="293461"/>
                </a:cubicBezTo>
                <a:cubicBezTo>
                  <a:pt x="2097577" y="289808"/>
                  <a:pt x="2097577" y="289808"/>
                  <a:pt x="2097577" y="289808"/>
                </a:cubicBezTo>
                <a:lnTo>
                  <a:pt x="2096073" y="286434"/>
                </a:lnTo>
                <a:lnTo>
                  <a:pt x="2098867" y="284153"/>
                </a:lnTo>
                <a:cubicBezTo>
                  <a:pt x="2098867" y="284153"/>
                  <a:pt x="2098867" y="284153"/>
                  <a:pt x="2095214" y="284506"/>
                </a:cubicBezTo>
                <a:lnTo>
                  <a:pt x="2096073" y="286434"/>
                </a:lnTo>
                <a:lnTo>
                  <a:pt x="2093176" y="288799"/>
                </a:lnTo>
                <a:lnTo>
                  <a:pt x="2092419" y="288626"/>
                </a:lnTo>
                <a:lnTo>
                  <a:pt x="2092189" y="284798"/>
                </a:lnTo>
                <a:lnTo>
                  <a:pt x="2092146" y="274281"/>
                </a:lnTo>
                <a:lnTo>
                  <a:pt x="2096146" y="275198"/>
                </a:lnTo>
                <a:cubicBezTo>
                  <a:pt x="2093426" y="266244"/>
                  <a:pt x="2101229" y="289456"/>
                  <a:pt x="2102379" y="263536"/>
                </a:cubicBezTo>
                <a:cubicBezTo>
                  <a:pt x="2093426" y="266244"/>
                  <a:pt x="2093426" y="266244"/>
                  <a:pt x="2093426" y="266244"/>
                </a:cubicBezTo>
                <a:cubicBezTo>
                  <a:pt x="2089773" y="266596"/>
                  <a:pt x="2089773" y="266596"/>
                  <a:pt x="2089773" y="266596"/>
                </a:cubicBezTo>
                <a:cubicBezTo>
                  <a:pt x="2087768" y="264947"/>
                  <a:pt x="2087768" y="264947"/>
                  <a:pt x="2087768" y="264947"/>
                </a:cubicBezTo>
                <a:cubicBezTo>
                  <a:pt x="2095649" y="251281"/>
                  <a:pt x="2095649" y="251281"/>
                  <a:pt x="2095649" y="251281"/>
                </a:cubicBezTo>
                <a:cubicBezTo>
                  <a:pt x="2093643" y="249631"/>
                  <a:pt x="2083400" y="257994"/>
                  <a:pt x="2088342" y="251987"/>
                </a:cubicBezTo>
                <a:cubicBezTo>
                  <a:pt x="2086337" y="250337"/>
                  <a:pt x="2086337" y="250337"/>
                  <a:pt x="2086337" y="250337"/>
                </a:cubicBezTo>
                <a:cubicBezTo>
                  <a:pt x="2094933" y="243977"/>
                  <a:pt x="2094933" y="243977"/>
                  <a:pt x="2094933" y="243977"/>
                </a:cubicBezTo>
                <a:cubicBezTo>
                  <a:pt x="2096581" y="241974"/>
                  <a:pt x="2096581" y="241974"/>
                  <a:pt x="2096581" y="241974"/>
                </a:cubicBezTo>
                <a:cubicBezTo>
                  <a:pt x="2090208" y="233372"/>
                  <a:pt x="2090208" y="233372"/>
                  <a:pt x="2090208" y="233372"/>
                </a:cubicBezTo>
                <a:cubicBezTo>
                  <a:pt x="2092788" y="222062"/>
                  <a:pt x="2092788" y="222062"/>
                  <a:pt x="2092788" y="222062"/>
                </a:cubicBezTo>
                <a:cubicBezTo>
                  <a:pt x="2096083" y="218057"/>
                  <a:pt x="2096083" y="218057"/>
                  <a:pt x="2096083" y="218057"/>
                </a:cubicBezTo>
                <a:cubicBezTo>
                  <a:pt x="2098446" y="223359"/>
                  <a:pt x="2098446" y="223359"/>
                  <a:pt x="2098446" y="223359"/>
                </a:cubicBezTo>
                <a:cubicBezTo>
                  <a:pt x="2096798" y="225361"/>
                  <a:pt x="2098306" y="203094"/>
                  <a:pt x="2104461" y="228309"/>
                </a:cubicBezTo>
                <a:cubicBezTo>
                  <a:pt x="2109047" y="218649"/>
                  <a:pt x="2109047" y="218649"/>
                  <a:pt x="2109047" y="218649"/>
                </a:cubicBezTo>
                <a:cubicBezTo>
                  <a:pt x="2109047" y="218649"/>
                  <a:pt x="2104679" y="211696"/>
                  <a:pt x="2111052" y="220299"/>
                </a:cubicBezTo>
                <a:cubicBezTo>
                  <a:pt x="2108115" y="227956"/>
                  <a:pt x="2108115" y="227956"/>
                  <a:pt x="2108115" y="227956"/>
                </a:cubicBezTo>
                <a:cubicBezTo>
                  <a:pt x="2114845" y="240210"/>
                  <a:pt x="2114845" y="240210"/>
                  <a:pt x="2114845" y="240210"/>
                </a:cubicBezTo>
                <a:cubicBezTo>
                  <a:pt x="2120146" y="237855"/>
                  <a:pt x="2120146" y="237855"/>
                  <a:pt x="2120146" y="237855"/>
                </a:cubicBezTo>
                <a:cubicBezTo>
                  <a:pt x="2120861" y="245160"/>
                  <a:pt x="2120861" y="245160"/>
                  <a:pt x="2120861" y="245160"/>
                </a:cubicBezTo>
                <a:cubicBezTo>
                  <a:pt x="2115701" y="267780"/>
                  <a:pt x="2115701" y="267780"/>
                  <a:pt x="2115701" y="267780"/>
                </a:cubicBezTo>
                <a:cubicBezTo>
                  <a:pt x="2114053" y="269783"/>
                  <a:pt x="2114053" y="269783"/>
                  <a:pt x="2114053" y="269783"/>
                </a:cubicBezTo>
                <a:cubicBezTo>
                  <a:pt x="2104525" y="285450"/>
                  <a:pt x="2104525" y="285450"/>
                  <a:pt x="2104525" y="285450"/>
                </a:cubicBezTo>
                <a:cubicBezTo>
                  <a:pt x="2102519" y="283801"/>
                  <a:pt x="2102519" y="283801"/>
                  <a:pt x="2104167" y="281798"/>
                </a:cubicBezTo>
                <a:cubicBezTo>
                  <a:pt x="2100514" y="282151"/>
                  <a:pt x="2100514" y="282151"/>
                  <a:pt x="2100514" y="282151"/>
                </a:cubicBezTo>
                <a:cubicBezTo>
                  <a:pt x="2101229" y="289456"/>
                  <a:pt x="2101229" y="289456"/>
                  <a:pt x="2101229" y="289456"/>
                </a:cubicBezTo>
                <a:cubicBezTo>
                  <a:pt x="2108535" y="288750"/>
                  <a:pt x="2108535" y="288750"/>
                  <a:pt x="2108535" y="288750"/>
                </a:cubicBezTo>
                <a:cubicBezTo>
                  <a:pt x="2111256" y="297705"/>
                  <a:pt x="2096504" y="278851"/>
                  <a:pt x="2111256" y="297705"/>
                </a:cubicBezTo>
                <a:cubicBezTo>
                  <a:pt x="2114730" y="295526"/>
                  <a:pt x="2116467" y="294436"/>
                  <a:pt x="2117336" y="293892"/>
                </a:cubicBezTo>
                <a:lnTo>
                  <a:pt x="2118204" y="293347"/>
                </a:lnTo>
                <a:lnTo>
                  <a:pt x="2118204" y="293347"/>
                </a:lnTo>
                <a:cubicBezTo>
                  <a:pt x="2118338" y="294717"/>
                  <a:pt x="2118149" y="297500"/>
                  <a:pt x="2117271" y="302655"/>
                </a:cubicBezTo>
                <a:cubicBezTo>
                  <a:pt x="2111613" y="301357"/>
                  <a:pt x="2111613" y="301357"/>
                  <a:pt x="2111613" y="301357"/>
                </a:cubicBezTo>
                <a:cubicBezTo>
                  <a:pt x="2120349" y="315262"/>
                  <a:pt x="2120349" y="315262"/>
                  <a:pt x="2120349" y="315262"/>
                </a:cubicBezTo>
                <a:cubicBezTo>
                  <a:pt x="2124002" y="314909"/>
                  <a:pt x="2124002" y="314909"/>
                  <a:pt x="2124002" y="314909"/>
                </a:cubicBezTo>
                <a:cubicBezTo>
                  <a:pt x="2130018" y="319859"/>
                  <a:pt x="2130018" y="319859"/>
                  <a:pt x="2130018" y="319859"/>
                </a:cubicBezTo>
                <a:cubicBezTo>
                  <a:pt x="2119059" y="320917"/>
                  <a:pt x="2119059" y="320917"/>
                  <a:pt x="2119059" y="320917"/>
                </a:cubicBezTo>
                <a:cubicBezTo>
                  <a:pt x="2117412" y="322919"/>
                  <a:pt x="2117412" y="322919"/>
                  <a:pt x="2117412" y="322919"/>
                </a:cubicBezTo>
                <a:lnTo>
                  <a:pt x="2121269" y="329058"/>
                </a:lnTo>
                <a:lnTo>
                  <a:pt x="2121103" y="329315"/>
                </a:lnTo>
                <a:lnTo>
                  <a:pt x="2119774" y="328222"/>
                </a:lnTo>
                <a:cubicBezTo>
                  <a:pt x="2116479" y="332227"/>
                  <a:pt x="2111038" y="314318"/>
                  <a:pt x="2116837" y="335879"/>
                </a:cubicBezTo>
                <a:cubicBezTo>
                  <a:pt x="2115189" y="337882"/>
                  <a:pt x="2115189" y="337882"/>
                  <a:pt x="2115189" y="337882"/>
                </a:cubicBezTo>
                <a:cubicBezTo>
                  <a:pt x="2115904" y="345187"/>
                  <a:pt x="2115904" y="345187"/>
                  <a:pt x="2115904" y="345187"/>
                </a:cubicBezTo>
                <a:cubicBezTo>
                  <a:pt x="2110961" y="351194"/>
                  <a:pt x="2110961" y="351194"/>
                  <a:pt x="2110961" y="351194"/>
                </a:cubicBezTo>
                <a:cubicBezTo>
                  <a:pt x="2114614" y="350842"/>
                  <a:pt x="2116441" y="350665"/>
                  <a:pt x="2117353" y="350577"/>
                </a:cubicBezTo>
                <a:lnTo>
                  <a:pt x="2117437" y="350569"/>
                </a:lnTo>
                <a:lnTo>
                  <a:pt x="2115330" y="358147"/>
                </a:lnTo>
                <a:cubicBezTo>
                  <a:pt x="2115687" y="361799"/>
                  <a:pt x="2115687" y="361799"/>
                  <a:pt x="2115687" y="361799"/>
                </a:cubicBezTo>
                <a:lnTo>
                  <a:pt x="2116359" y="361500"/>
                </a:lnTo>
                <a:lnTo>
                  <a:pt x="2117260" y="362472"/>
                </a:lnTo>
                <a:lnTo>
                  <a:pt x="2115574" y="368043"/>
                </a:lnTo>
                <a:cubicBezTo>
                  <a:pt x="2113992" y="372735"/>
                  <a:pt x="2111817" y="378764"/>
                  <a:pt x="2108879" y="386422"/>
                </a:cubicBezTo>
                <a:cubicBezTo>
                  <a:pt x="2105583" y="390427"/>
                  <a:pt x="2105583" y="390427"/>
                  <a:pt x="2105583" y="390427"/>
                </a:cubicBezTo>
                <a:cubicBezTo>
                  <a:pt x="2105226" y="386774"/>
                  <a:pt x="2105226" y="386774"/>
                  <a:pt x="2105226" y="386774"/>
                </a:cubicBezTo>
                <a:cubicBezTo>
                  <a:pt x="2099925" y="389129"/>
                  <a:pt x="2099925" y="389129"/>
                  <a:pt x="2099925" y="389129"/>
                </a:cubicBezTo>
                <a:cubicBezTo>
                  <a:pt x="2099568" y="385477"/>
                  <a:pt x="2099568" y="385477"/>
                  <a:pt x="2099568" y="385477"/>
                </a:cubicBezTo>
                <a:cubicBezTo>
                  <a:pt x="2086961" y="388538"/>
                  <a:pt x="2086961" y="388538"/>
                  <a:pt x="2086961" y="388538"/>
                </a:cubicBezTo>
                <a:cubicBezTo>
                  <a:pt x="2088609" y="386535"/>
                  <a:pt x="2077650" y="387593"/>
                  <a:pt x="2089899" y="380880"/>
                </a:cubicBezTo>
                <a:lnTo>
                  <a:pt x="2086677" y="379971"/>
                </a:lnTo>
                <a:lnTo>
                  <a:pt x="2089215" y="376539"/>
                </a:lnTo>
                <a:cubicBezTo>
                  <a:pt x="2090711" y="373572"/>
                  <a:pt x="2086314" y="377510"/>
                  <a:pt x="2086018" y="379786"/>
                </a:cubicBezTo>
                <a:lnTo>
                  <a:pt x="2086677" y="379971"/>
                </a:lnTo>
                <a:lnTo>
                  <a:pt x="2081303" y="387240"/>
                </a:lnTo>
                <a:cubicBezTo>
                  <a:pt x="2087319" y="392190"/>
                  <a:pt x="2087319" y="392190"/>
                  <a:pt x="2087319" y="392190"/>
                </a:cubicBezTo>
                <a:cubicBezTo>
                  <a:pt x="2078365" y="394898"/>
                  <a:pt x="2088392" y="403147"/>
                  <a:pt x="2086386" y="401497"/>
                </a:cubicBezTo>
                <a:cubicBezTo>
                  <a:pt x="2073563" y="421170"/>
                  <a:pt x="2073563" y="421170"/>
                  <a:pt x="2073563" y="421170"/>
                </a:cubicBezTo>
                <a:cubicBezTo>
                  <a:pt x="2075210" y="419168"/>
                  <a:pt x="2075568" y="422820"/>
                  <a:pt x="2077573" y="424470"/>
                </a:cubicBezTo>
                <a:cubicBezTo>
                  <a:pt x="2085812" y="414457"/>
                  <a:pt x="2085812" y="414457"/>
                  <a:pt x="2085812" y="414457"/>
                </a:cubicBezTo>
                <a:cubicBezTo>
                  <a:pt x="2094407" y="408097"/>
                  <a:pt x="2098705" y="404917"/>
                  <a:pt x="2100854" y="403327"/>
                </a:cubicBezTo>
                <a:lnTo>
                  <a:pt x="2101486" y="402859"/>
                </a:lnTo>
                <a:lnTo>
                  <a:pt x="2109019" y="406686"/>
                </a:lnTo>
                <a:cubicBezTo>
                  <a:pt x="2114894" y="391371"/>
                  <a:pt x="2114894" y="391371"/>
                  <a:pt x="2114894" y="391371"/>
                </a:cubicBezTo>
                <a:cubicBezTo>
                  <a:pt x="2123848" y="388663"/>
                  <a:pt x="2123848" y="388663"/>
                  <a:pt x="2123848" y="388663"/>
                </a:cubicBezTo>
                <a:cubicBezTo>
                  <a:pt x="2118905" y="394671"/>
                  <a:pt x="2118905" y="394671"/>
                  <a:pt x="2118905" y="394671"/>
                </a:cubicBezTo>
                <a:cubicBezTo>
                  <a:pt x="2117258" y="396674"/>
                  <a:pt x="2117258" y="396674"/>
                  <a:pt x="2117258" y="396674"/>
                </a:cubicBezTo>
                <a:cubicBezTo>
                  <a:pt x="2122916" y="397971"/>
                  <a:pt x="2122916" y="397971"/>
                  <a:pt x="2122916" y="397971"/>
                </a:cubicBezTo>
                <a:cubicBezTo>
                  <a:pt x="2110667" y="404684"/>
                  <a:pt x="2110667" y="404684"/>
                  <a:pt x="2110667" y="404684"/>
                </a:cubicBezTo>
                <a:cubicBezTo>
                  <a:pt x="2118330" y="407631"/>
                  <a:pt x="2118330" y="407631"/>
                  <a:pt x="2118330" y="407631"/>
                </a:cubicBezTo>
                <a:cubicBezTo>
                  <a:pt x="2131869" y="395263"/>
                  <a:pt x="2131869" y="395263"/>
                  <a:pt x="2131869" y="395263"/>
                </a:cubicBezTo>
                <a:cubicBezTo>
                  <a:pt x="2135522" y="394910"/>
                  <a:pt x="2135522" y="394910"/>
                  <a:pt x="2135522" y="394910"/>
                </a:cubicBezTo>
                <a:cubicBezTo>
                  <a:pt x="2144118" y="388550"/>
                  <a:pt x="2144118" y="388550"/>
                  <a:pt x="2144118" y="388550"/>
                </a:cubicBezTo>
                <a:cubicBezTo>
                  <a:pt x="2144584" y="383896"/>
                  <a:pt x="2144817" y="381569"/>
                  <a:pt x="2144934" y="380406"/>
                </a:cubicBezTo>
                <a:lnTo>
                  <a:pt x="2144988" y="379863"/>
                </a:lnTo>
                <a:lnTo>
                  <a:pt x="2145923" y="382269"/>
                </a:lnTo>
                <a:cubicBezTo>
                  <a:pt x="2146742" y="383573"/>
                  <a:pt x="2147324" y="383631"/>
                  <a:pt x="2147736" y="383131"/>
                </a:cubicBezTo>
                <a:lnTo>
                  <a:pt x="2148704" y="378890"/>
                </a:lnTo>
                <a:lnTo>
                  <a:pt x="2151443" y="378625"/>
                </a:lnTo>
                <a:cubicBezTo>
                  <a:pt x="2152356" y="378537"/>
                  <a:pt x="2152356" y="378537"/>
                  <a:pt x="2152356" y="378537"/>
                </a:cubicBezTo>
                <a:cubicBezTo>
                  <a:pt x="2158589" y="366874"/>
                  <a:pt x="2158589" y="366874"/>
                  <a:pt x="2158589" y="366874"/>
                </a:cubicBezTo>
                <a:cubicBezTo>
                  <a:pt x="2149636" y="369582"/>
                  <a:pt x="2149636" y="369582"/>
                  <a:pt x="2149636" y="369582"/>
                </a:cubicBezTo>
                <a:cubicBezTo>
                  <a:pt x="2154579" y="363575"/>
                  <a:pt x="2154579" y="363575"/>
                  <a:pt x="2154579" y="363575"/>
                </a:cubicBezTo>
                <a:cubicBezTo>
                  <a:pt x="2161885" y="362869"/>
                  <a:pt x="2161885" y="362869"/>
                  <a:pt x="2161885" y="362869"/>
                </a:cubicBezTo>
                <a:cubicBezTo>
                  <a:pt x="2169766" y="349204"/>
                  <a:pt x="2169766" y="349204"/>
                  <a:pt x="2169766" y="349204"/>
                </a:cubicBezTo>
                <a:cubicBezTo>
                  <a:pt x="2166688" y="336597"/>
                  <a:pt x="2166688" y="336597"/>
                  <a:pt x="2166688" y="336597"/>
                </a:cubicBezTo>
                <a:cubicBezTo>
                  <a:pt x="2173993" y="335891"/>
                  <a:pt x="2173993" y="335891"/>
                  <a:pt x="2173993" y="335891"/>
                </a:cubicBezTo>
                <a:cubicBezTo>
                  <a:pt x="2172703" y="341546"/>
                  <a:pt x="2172703" y="341546"/>
                  <a:pt x="2172703" y="341546"/>
                </a:cubicBezTo>
                <a:cubicBezTo>
                  <a:pt x="2180297" y="334361"/>
                  <a:pt x="2184093" y="330768"/>
                  <a:pt x="2185992" y="328972"/>
                </a:cubicBezTo>
                <a:lnTo>
                  <a:pt x="2186223" y="328753"/>
                </a:lnTo>
                <a:lnTo>
                  <a:pt x="2185492" y="331815"/>
                </a:lnTo>
                <a:lnTo>
                  <a:pt x="2185581" y="332077"/>
                </a:lnTo>
                <a:lnTo>
                  <a:pt x="2183823" y="339782"/>
                </a:lnTo>
                <a:cubicBezTo>
                  <a:pt x="2183930" y="343228"/>
                  <a:pt x="2183196" y="345142"/>
                  <a:pt x="2176356" y="341194"/>
                </a:cubicBezTo>
                <a:cubicBezTo>
                  <a:pt x="2176714" y="344846"/>
                  <a:pt x="2160454" y="348260"/>
                  <a:pt x="2182372" y="346143"/>
                </a:cubicBezTo>
                <a:cubicBezTo>
                  <a:pt x="2190035" y="349090"/>
                  <a:pt x="2182014" y="342491"/>
                  <a:pt x="2179792" y="357453"/>
                </a:cubicBezTo>
                <a:cubicBezTo>
                  <a:pt x="2183445" y="357101"/>
                  <a:pt x="2180865" y="368411"/>
                  <a:pt x="2188745" y="354745"/>
                </a:cubicBezTo>
                <a:cubicBezTo>
                  <a:pt x="2188388" y="351093"/>
                  <a:pt x="2188388" y="351093"/>
                  <a:pt x="2188388" y="351093"/>
                </a:cubicBezTo>
                <a:cubicBezTo>
                  <a:pt x="2192041" y="350740"/>
                  <a:pt x="2192041" y="350740"/>
                  <a:pt x="2192041" y="350740"/>
                </a:cubicBezTo>
                <a:cubicBezTo>
                  <a:pt x="2190968" y="339783"/>
                  <a:pt x="2190968" y="339783"/>
                  <a:pt x="2190968" y="339783"/>
                </a:cubicBezTo>
                <a:cubicBezTo>
                  <a:pt x="2193331" y="345085"/>
                  <a:pt x="2193331" y="345085"/>
                  <a:pt x="2193331" y="345085"/>
                </a:cubicBezTo>
                <a:cubicBezTo>
                  <a:pt x="2194155" y="344084"/>
                  <a:pt x="2192865" y="349739"/>
                  <a:pt x="2192882" y="352272"/>
                </a:cubicBezTo>
                <a:lnTo>
                  <a:pt x="2193557" y="352383"/>
                </a:lnTo>
                <a:lnTo>
                  <a:pt x="2193384" y="352684"/>
                </a:lnTo>
                <a:cubicBezTo>
                  <a:pt x="2192398" y="354393"/>
                  <a:pt x="2192398" y="354393"/>
                  <a:pt x="2192398" y="354393"/>
                </a:cubicBezTo>
                <a:cubicBezTo>
                  <a:pt x="2199704" y="353687"/>
                  <a:pt x="2199704" y="353687"/>
                  <a:pt x="2199704" y="353687"/>
                </a:cubicBezTo>
                <a:cubicBezTo>
                  <a:pt x="2204290" y="344027"/>
                  <a:pt x="2204290" y="344027"/>
                  <a:pt x="2204290" y="344027"/>
                </a:cubicBezTo>
                <a:cubicBezTo>
                  <a:pt x="2220906" y="344266"/>
                  <a:pt x="2191108" y="360048"/>
                  <a:pt x="2218326" y="355576"/>
                </a:cubicBezTo>
                <a:cubicBezTo>
                  <a:pt x="2213383" y="361584"/>
                  <a:pt x="2213383" y="361584"/>
                  <a:pt x="2213383" y="361584"/>
                </a:cubicBezTo>
                <a:cubicBezTo>
                  <a:pt x="2215746" y="366886"/>
                  <a:pt x="2215746" y="366886"/>
                  <a:pt x="2215746" y="366886"/>
                </a:cubicBezTo>
                <a:cubicBezTo>
                  <a:pt x="2209156" y="374896"/>
                  <a:pt x="2209156" y="374896"/>
                  <a:pt x="2209156" y="374896"/>
                </a:cubicBezTo>
                <a:cubicBezTo>
                  <a:pt x="2211161" y="376546"/>
                  <a:pt x="2211161" y="376546"/>
                  <a:pt x="2211161" y="376546"/>
                </a:cubicBezTo>
                <a:cubicBezTo>
                  <a:pt x="2204928" y="388209"/>
                  <a:pt x="2204928" y="388209"/>
                  <a:pt x="2204928" y="388209"/>
                </a:cubicBezTo>
                <a:lnTo>
                  <a:pt x="2208662" y="386550"/>
                </a:lnTo>
                <a:lnTo>
                  <a:pt x="2208124" y="387901"/>
                </a:lnTo>
                <a:lnTo>
                  <a:pt x="2209554" y="387611"/>
                </a:lnTo>
                <a:lnTo>
                  <a:pt x="2208392" y="390640"/>
                </a:lnTo>
                <a:cubicBezTo>
                  <a:pt x="2208526" y="392010"/>
                  <a:pt x="2209117" y="393335"/>
                  <a:pt x="2209296" y="395161"/>
                </a:cubicBezTo>
                <a:cubicBezTo>
                  <a:pt x="2221544" y="388448"/>
                  <a:pt x="2221544" y="388448"/>
                  <a:pt x="2221544" y="388448"/>
                </a:cubicBezTo>
                <a:cubicBezTo>
                  <a:pt x="2222691" y="386033"/>
                  <a:pt x="2220466" y="385672"/>
                  <a:pt x="2217389" y="386027"/>
                </a:cubicBezTo>
                <a:lnTo>
                  <a:pt x="2209554" y="387611"/>
                </a:lnTo>
                <a:lnTo>
                  <a:pt x="2210228" y="385854"/>
                </a:lnTo>
                <a:cubicBezTo>
                  <a:pt x="2210228" y="385854"/>
                  <a:pt x="2210228" y="385854"/>
                  <a:pt x="2209566" y="386149"/>
                </a:cubicBezTo>
                <a:lnTo>
                  <a:pt x="2208662" y="386550"/>
                </a:lnTo>
                <a:lnTo>
                  <a:pt x="2208864" y="386043"/>
                </a:lnTo>
                <a:cubicBezTo>
                  <a:pt x="2212458" y="383910"/>
                  <a:pt x="2220238" y="379818"/>
                  <a:pt x="2234726" y="372428"/>
                </a:cubicBezTo>
                <a:cubicBezTo>
                  <a:pt x="2245685" y="371370"/>
                  <a:pt x="2245685" y="371370"/>
                  <a:pt x="2245685" y="371370"/>
                </a:cubicBezTo>
                <a:cubicBezTo>
                  <a:pt x="2245327" y="367718"/>
                  <a:pt x="2245327" y="367718"/>
                  <a:pt x="2245327" y="367718"/>
                </a:cubicBezTo>
                <a:cubicBezTo>
                  <a:pt x="2246757" y="382327"/>
                  <a:pt x="2246757" y="382327"/>
                  <a:pt x="2246757" y="382327"/>
                </a:cubicBezTo>
                <a:cubicBezTo>
                  <a:pt x="2238161" y="388688"/>
                  <a:pt x="2238161" y="388688"/>
                  <a:pt x="2238161" y="388688"/>
                </a:cubicBezTo>
                <a:cubicBezTo>
                  <a:pt x="2238519" y="392340"/>
                  <a:pt x="2238519" y="392340"/>
                  <a:pt x="2238519" y="392340"/>
                </a:cubicBezTo>
                <a:cubicBezTo>
                  <a:pt x="2242172" y="391987"/>
                  <a:pt x="2242172" y="391987"/>
                  <a:pt x="2242172" y="391987"/>
                </a:cubicBezTo>
                <a:cubicBezTo>
                  <a:pt x="2239592" y="403297"/>
                  <a:pt x="2239592" y="403297"/>
                  <a:pt x="2239592" y="403297"/>
                </a:cubicBezTo>
                <a:cubicBezTo>
                  <a:pt x="2246540" y="398939"/>
                  <a:pt x="2246540" y="398939"/>
                  <a:pt x="2246540" y="398939"/>
                </a:cubicBezTo>
                <a:cubicBezTo>
                  <a:pt x="2247255" y="406244"/>
                  <a:pt x="2247255" y="406244"/>
                  <a:pt x="2247255" y="406244"/>
                </a:cubicBezTo>
                <a:cubicBezTo>
                  <a:pt x="2253271" y="411194"/>
                  <a:pt x="2253271" y="411194"/>
                  <a:pt x="2253271" y="411194"/>
                </a:cubicBezTo>
                <a:cubicBezTo>
                  <a:pt x="2263872" y="406483"/>
                  <a:pt x="2263872" y="406483"/>
                  <a:pt x="2263872" y="406483"/>
                </a:cubicBezTo>
                <a:cubicBezTo>
                  <a:pt x="2264587" y="413788"/>
                  <a:pt x="2264587" y="413788"/>
                  <a:pt x="2264587" y="413788"/>
                </a:cubicBezTo>
                <a:cubicBezTo>
                  <a:pt x="2282494" y="408372"/>
                  <a:pt x="2282494" y="408372"/>
                  <a:pt x="2282494" y="408372"/>
                </a:cubicBezTo>
                <a:cubicBezTo>
                  <a:pt x="2292521" y="416622"/>
                  <a:pt x="2292521" y="416622"/>
                  <a:pt x="2292521" y="416622"/>
                </a:cubicBezTo>
                <a:cubicBezTo>
                  <a:pt x="2289583" y="424279"/>
                  <a:pt x="2289583" y="424279"/>
                  <a:pt x="2289583" y="424279"/>
                </a:cubicBezTo>
                <a:cubicBezTo>
                  <a:pt x="2293593" y="427579"/>
                  <a:pt x="2295598" y="429229"/>
                  <a:pt x="2296601" y="430054"/>
                </a:cubicBezTo>
                <a:lnTo>
                  <a:pt x="2297228" y="430570"/>
                </a:lnTo>
                <a:lnTo>
                  <a:pt x="2295956" y="432881"/>
                </a:lnTo>
                <a:cubicBezTo>
                  <a:pt x="2306557" y="428171"/>
                  <a:pt x="2306557" y="428171"/>
                  <a:pt x="2306557" y="428171"/>
                </a:cubicBezTo>
                <a:cubicBezTo>
                  <a:pt x="2305267" y="433826"/>
                  <a:pt x="2305267" y="433826"/>
                  <a:pt x="2305267" y="433826"/>
                </a:cubicBezTo>
                <a:cubicBezTo>
                  <a:pt x="2291728" y="446194"/>
                  <a:pt x="2291728" y="446194"/>
                  <a:pt x="2291728" y="446194"/>
                </a:cubicBezTo>
                <a:cubicBezTo>
                  <a:pt x="2290081" y="448196"/>
                  <a:pt x="2290081" y="448196"/>
                  <a:pt x="2290081" y="448196"/>
                </a:cubicBezTo>
                <a:cubicBezTo>
                  <a:pt x="2294091" y="451496"/>
                  <a:pt x="2294091" y="451496"/>
                  <a:pt x="2294091" y="451496"/>
                </a:cubicBezTo>
                <a:cubicBezTo>
                  <a:pt x="2294449" y="455149"/>
                  <a:pt x="2294449" y="455149"/>
                  <a:pt x="2294449" y="455149"/>
                </a:cubicBezTo>
                <a:cubicBezTo>
                  <a:pt x="2307055" y="452088"/>
                  <a:pt x="2307055" y="452088"/>
                  <a:pt x="2307055" y="452088"/>
                </a:cubicBezTo>
                <a:cubicBezTo>
                  <a:pt x="2308703" y="450086"/>
                  <a:pt x="2308703" y="450086"/>
                  <a:pt x="2308703" y="450086"/>
                </a:cubicBezTo>
                <a:cubicBezTo>
                  <a:pt x="2302827" y="465401"/>
                  <a:pt x="2302827" y="465401"/>
                  <a:pt x="2302827" y="465401"/>
                </a:cubicBezTo>
                <a:cubicBezTo>
                  <a:pt x="2301180" y="467404"/>
                  <a:pt x="2301180" y="467404"/>
                  <a:pt x="2301180" y="467404"/>
                </a:cubicBezTo>
                <a:cubicBezTo>
                  <a:pt x="2299532" y="469406"/>
                  <a:pt x="2300107" y="456446"/>
                  <a:pt x="2302470" y="461748"/>
                </a:cubicBezTo>
                <a:cubicBezTo>
                  <a:pt x="2293874" y="468109"/>
                  <a:pt x="2293874" y="468109"/>
                  <a:pt x="2293874" y="468109"/>
                </a:cubicBezTo>
                <a:cubicBezTo>
                  <a:pt x="2289288" y="477769"/>
                  <a:pt x="2289288" y="477769"/>
                  <a:pt x="2289288" y="477769"/>
                </a:cubicBezTo>
                <a:cubicBezTo>
                  <a:pt x="2297309" y="484368"/>
                  <a:pt x="2297309" y="484368"/>
                  <a:pt x="2297309" y="484368"/>
                </a:cubicBezTo>
                <a:cubicBezTo>
                  <a:pt x="2289071" y="494381"/>
                  <a:pt x="2289071" y="494381"/>
                  <a:pt x="2289071" y="494381"/>
                </a:cubicBezTo>
                <a:cubicBezTo>
                  <a:pt x="2291076" y="496031"/>
                  <a:pt x="2291076" y="496031"/>
                  <a:pt x="2291076" y="496031"/>
                </a:cubicBezTo>
                <a:cubicBezTo>
                  <a:pt x="2284843" y="507694"/>
                  <a:pt x="2284843" y="507694"/>
                  <a:pt x="2284843" y="507694"/>
                </a:cubicBezTo>
                <a:cubicBezTo>
                  <a:pt x="2279900" y="513701"/>
                  <a:pt x="2279900" y="513701"/>
                  <a:pt x="2279900" y="513701"/>
                </a:cubicBezTo>
                <a:cubicBezTo>
                  <a:pt x="2282978" y="526309"/>
                  <a:pt x="2282978" y="526309"/>
                  <a:pt x="2282978" y="526309"/>
                </a:cubicBezTo>
                <a:cubicBezTo>
                  <a:pt x="2292289" y="527253"/>
                  <a:pt x="2292289" y="527253"/>
                  <a:pt x="2292289" y="527253"/>
                </a:cubicBezTo>
                <a:cubicBezTo>
                  <a:pt x="2297590" y="524898"/>
                  <a:pt x="2282263" y="519004"/>
                  <a:pt x="2298880" y="519243"/>
                </a:cubicBezTo>
                <a:cubicBezTo>
                  <a:pt x="2298165" y="511938"/>
                  <a:pt x="2298165" y="511938"/>
                  <a:pt x="2298165" y="511938"/>
                </a:cubicBezTo>
                <a:cubicBezTo>
                  <a:pt x="2307833" y="516535"/>
                  <a:pt x="2307833" y="516535"/>
                  <a:pt x="2307833" y="516535"/>
                </a:cubicBezTo>
                <a:cubicBezTo>
                  <a:pt x="2312776" y="510527"/>
                  <a:pt x="2312776" y="510527"/>
                  <a:pt x="2312776" y="510527"/>
                </a:cubicBezTo>
                <a:cubicBezTo>
                  <a:pt x="2310771" y="508878"/>
                  <a:pt x="2317004" y="497215"/>
                  <a:pt x="2306761" y="505578"/>
                </a:cubicBezTo>
                <a:cubicBezTo>
                  <a:pt x="2310631" y="488613"/>
                  <a:pt x="2310631" y="488613"/>
                  <a:pt x="2310631" y="488613"/>
                </a:cubicBezTo>
                <a:cubicBezTo>
                  <a:pt x="2315574" y="482605"/>
                  <a:pt x="2315574" y="482605"/>
                  <a:pt x="2315574" y="482605"/>
                </a:cubicBezTo>
                <a:cubicBezTo>
                  <a:pt x="2323237" y="485552"/>
                  <a:pt x="2323237" y="485552"/>
                  <a:pt x="2323237" y="485552"/>
                </a:cubicBezTo>
                <a:cubicBezTo>
                  <a:pt x="2330186" y="481194"/>
                  <a:pt x="2330186" y="481194"/>
                  <a:pt x="2330186" y="481194"/>
                </a:cubicBezTo>
                <a:cubicBezTo>
                  <a:pt x="2327605" y="492504"/>
                  <a:pt x="2327605" y="492504"/>
                  <a:pt x="2327605" y="492504"/>
                </a:cubicBezTo>
                <a:cubicBezTo>
                  <a:pt x="2314999" y="495565"/>
                  <a:pt x="2314999" y="495565"/>
                  <a:pt x="2314999" y="495565"/>
                </a:cubicBezTo>
                <a:cubicBezTo>
                  <a:pt x="2317719" y="504520"/>
                  <a:pt x="2317719" y="504520"/>
                  <a:pt x="2317719" y="504520"/>
                </a:cubicBezTo>
                <a:cubicBezTo>
                  <a:pt x="2321372" y="504167"/>
                  <a:pt x="2321372" y="504167"/>
                  <a:pt x="2321372" y="504167"/>
                </a:cubicBezTo>
                <a:cubicBezTo>
                  <a:pt x="2324310" y="496509"/>
                  <a:pt x="2324310" y="496509"/>
                  <a:pt x="2324310" y="496509"/>
                </a:cubicBezTo>
                <a:cubicBezTo>
                  <a:pt x="2331974" y="499456"/>
                  <a:pt x="2331974" y="499456"/>
                  <a:pt x="2331974" y="499456"/>
                </a:cubicBezTo>
                <a:cubicBezTo>
                  <a:pt x="2333979" y="501106"/>
                  <a:pt x="2333979" y="501106"/>
                  <a:pt x="2333979" y="501106"/>
                </a:cubicBezTo>
                <a:cubicBezTo>
                  <a:pt x="2332689" y="506761"/>
                  <a:pt x="2332689" y="506761"/>
                  <a:pt x="2332689" y="506761"/>
                </a:cubicBezTo>
                <a:cubicBezTo>
                  <a:pt x="2329036" y="507114"/>
                  <a:pt x="2329036" y="507114"/>
                  <a:pt x="2329036" y="507114"/>
                </a:cubicBezTo>
                <a:cubicBezTo>
                  <a:pt x="2326098" y="514771"/>
                  <a:pt x="2326098" y="514771"/>
                  <a:pt x="2326098" y="514771"/>
                </a:cubicBezTo>
                <a:cubicBezTo>
                  <a:pt x="2333404" y="514066"/>
                  <a:pt x="2333404" y="514066"/>
                  <a:pt x="2333404" y="514066"/>
                </a:cubicBezTo>
                <a:cubicBezTo>
                  <a:pt x="2332114" y="519721"/>
                  <a:pt x="2332114" y="519721"/>
                  <a:pt x="2332114" y="519721"/>
                </a:cubicBezTo>
                <a:cubicBezTo>
                  <a:pt x="2337414" y="517366"/>
                  <a:pt x="2337414" y="517366"/>
                  <a:pt x="2337414" y="517366"/>
                </a:cubicBezTo>
                <a:cubicBezTo>
                  <a:pt x="2345730" y="470476"/>
                  <a:pt x="2345730" y="470476"/>
                  <a:pt x="2345730" y="470476"/>
                </a:cubicBezTo>
                <a:cubicBezTo>
                  <a:pt x="2338424" y="471182"/>
                  <a:pt x="2338424" y="471182"/>
                  <a:pt x="2338424" y="471182"/>
                </a:cubicBezTo>
                <a:cubicBezTo>
                  <a:pt x="2339714" y="465527"/>
                  <a:pt x="2339714" y="465527"/>
                  <a:pt x="2339714" y="465527"/>
                </a:cubicBezTo>
                <a:lnTo>
                  <a:pt x="2348561" y="464672"/>
                </a:lnTo>
                <a:lnTo>
                  <a:pt x="2348738" y="468544"/>
                </a:lnTo>
                <a:cubicBezTo>
                  <a:pt x="2349423" y="472885"/>
                  <a:pt x="2350673" y="464468"/>
                  <a:pt x="2350673" y="464468"/>
                </a:cubicBezTo>
                <a:cubicBezTo>
                  <a:pt x="2350673" y="464468"/>
                  <a:pt x="2350673" y="464468"/>
                  <a:pt x="2349303" y="464601"/>
                </a:cubicBezTo>
                <a:lnTo>
                  <a:pt x="2348561" y="464672"/>
                </a:lnTo>
                <a:lnTo>
                  <a:pt x="2348310" y="459166"/>
                </a:lnTo>
                <a:cubicBezTo>
                  <a:pt x="2344300" y="455866"/>
                  <a:pt x="2344300" y="455866"/>
                  <a:pt x="2344300" y="455866"/>
                </a:cubicBezTo>
                <a:cubicBezTo>
                  <a:pt x="2349817" y="436899"/>
                  <a:pt x="2349817" y="436899"/>
                  <a:pt x="2349817" y="436899"/>
                </a:cubicBezTo>
                <a:cubicBezTo>
                  <a:pt x="2357123" y="436194"/>
                  <a:pt x="2357123" y="436194"/>
                  <a:pt x="2357123" y="436194"/>
                </a:cubicBezTo>
                <a:cubicBezTo>
                  <a:pt x="2365719" y="429833"/>
                  <a:pt x="2365719" y="429833"/>
                  <a:pt x="2365719" y="429833"/>
                </a:cubicBezTo>
                <a:cubicBezTo>
                  <a:pt x="2369729" y="433133"/>
                  <a:pt x="2369729" y="433133"/>
                  <a:pt x="2369729" y="433133"/>
                </a:cubicBezTo>
                <a:cubicBezTo>
                  <a:pt x="2377968" y="423120"/>
                  <a:pt x="2377968" y="423120"/>
                  <a:pt x="2377968" y="423120"/>
                </a:cubicBezTo>
                <a:cubicBezTo>
                  <a:pt x="2382694" y="433725"/>
                  <a:pt x="2382694" y="433725"/>
                  <a:pt x="2382694" y="433725"/>
                </a:cubicBezTo>
                <a:cubicBezTo>
                  <a:pt x="2395875" y="417704"/>
                  <a:pt x="2395875" y="417704"/>
                  <a:pt x="2395875" y="417704"/>
                </a:cubicBezTo>
                <a:cubicBezTo>
                  <a:pt x="2397523" y="415702"/>
                  <a:pt x="2395517" y="414052"/>
                  <a:pt x="2393512" y="412402"/>
                </a:cubicBezTo>
                <a:cubicBezTo>
                  <a:pt x="2390217" y="416407"/>
                  <a:pt x="2390217" y="416407"/>
                  <a:pt x="2390217" y="416407"/>
                </a:cubicBezTo>
                <a:cubicBezTo>
                  <a:pt x="2391864" y="414405"/>
                  <a:pt x="2395160" y="410399"/>
                  <a:pt x="2389144" y="405449"/>
                </a:cubicBezTo>
                <a:cubicBezTo>
                  <a:pt x="2372885" y="408863"/>
                  <a:pt x="2372885" y="408863"/>
                  <a:pt x="2372885" y="408863"/>
                </a:cubicBezTo>
                <a:cubicBezTo>
                  <a:pt x="2384776" y="398497"/>
                  <a:pt x="2384776" y="398497"/>
                  <a:pt x="2384776" y="398497"/>
                </a:cubicBezTo>
                <a:cubicBezTo>
                  <a:pt x="2385134" y="402150"/>
                  <a:pt x="2385134" y="402150"/>
                  <a:pt x="2385134" y="402150"/>
                </a:cubicBezTo>
                <a:cubicBezTo>
                  <a:pt x="2396092" y="401092"/>
                  <a:pt x="2396092" y="401092"/>
                  <a:pt x="2396092" y="401092"/>
                </a:cubicBezTo>
                <a:cubicBezTo>
                  <a:pt x="2395735" y="397439"/>
                  <a:pt x="2398315" y="386129"/>
                  <a:pt x="2393014" y="388485"/>
                </a:cubicBezTo>
                <a:cubicBezTo>
                  <a:pt x="2399247" y="376822"/>
                  <a:pt x="2399247" y="376822"/>
                  <a:pt x="2399247" y="376822"/>
                </a:cubicBezTo>
                <a:cubicBezTo>
                  <a:pt x="2398532" y="369517"/>
                  <a:pt x="2398532" y="369517"/>
                  <a:pt x="2398532" y="369517"/>
                </a:cubicBezTo>
                <a:cubicBezTo>
                  <a:pt x="2398175" y="365865"/>
                  <a:pt x="2398175" y="365865"/>
                  <a:pt x="2398175" y="365865"/>
                </a:cubicBezTo>
                <a:cubicBezTo>
                  <a:pt x="2412429" y="360801"/>
                  <a:pt x="2412429" y="360801"/>
                  <a:pt x="2412429" y="360801"/>
                </a:cubicBezTo>
                <a:cubicBezTo>
                  <a:pt x="2414434" y="362451"/>
                  <a:pt x="2414434" y="362451"/>
                  <a:pt x="2414434" y="362451"/>
                </a:cubicBezTo>
                <a:cubicBezTo>
                  <a:pt x="2413004" y="347842"/>
                  <a:pt x="2413004" y="347842"/>
                  <a:pt x="2413004" y="347842"/>
                </a:cubicBezTo>
                <a:cubicBezTo>
                  <a:pt x="2404050" y="350550"/>
                  <a:pt x="2404050" y="350550"/>
                  <a:pt x="2404050" y="350550"/>
                </a:cubicBezTo>
                <a:cubicBezTo>
                  <a:pt x="2403335" y="343245"/>
                  <a:pt x="2403335" y="343245"/>
                  <a:pt x="2403335" y="343245"/>
                </a:cubicBezTo>
                <a:cubicBezTo>
                  <a:pt x="2398034" y="345600"/>
                  <a:pt x="2398034" y="345600"/>
                  <a:pt x="2398034" y="345600"/>
                </a:cubicBezTo>
                <a:cubicBezTo>
                  <a:pt x="2406273" y="335587"/>
                  <a:pt x="2406273" y="335587"/>
                  <a:pt x="2406273" y="335587"/>
                </a:cubicBezTo>
                <a:cubicBezTo>
                  <a:pt x="2408278" y="337237"/>
                  <a:pt x="2408278" y="337237"/>
                  <a:pt x="2408278" y="337237"/>
                </a:cubicBezTo>
                <a:cubicBezTo>
                  <a:pt x="2417232" y="334529"/>
                  <a:pt x="2417232" y="334529"/>
                  <a:pt x="2417232" y="334529"/>
                </a:cubicBezTo>
                <a:cubicBezTo>
                  <a:pt x="2418879" y="332527"/>
                  <a:pt x="2418879" y="332527"/>
                  <a:pt x="2418879" y="332527"/>
                </a:cubicBezTo>
                <a:cubicBezTo>
                  <a:pt x="2415367" y="353144"/>
                  <a:pt x="2415367" y="353144"/>
                  <a:pt x="2415367" y="353144"/>
                </a:cubicBezTo>
                <a:cubicBezTo>
                  <a:pt x="2417014" y="351141"/>
                  <a:pt x="2417014" y="351141"/>
                  <a:pt x="2417014" y="351141"/>
                </a:cubicBezTo>
                <a:cubicBezTo>
                  <a:pt x="2418087" y="362099"/>
                  <a:pt x="2418087" y="362099"/>
                  <a:pt x="2418087" y="362099"/>
                </a:cubicBezTo>
                <a:cubicBezTo>
                  <a:pt x="2413144" y="368106"/>
                  <a:pt x="2413144" y="368106"/>
                  <a:pt x="2413144" y="368106"/>
                </a:cubicBezTo>
                <a:cubicBezTo>
                  <a:pt x="2417512" y="375059"/>
                  <a:pt x="2417512" y="375059"/>
                  <a:pt x="2417512" y="375059"/>
                </a:cubicBezTo>
                <a:cubicBezTo>
                  <a:pt x="2412211" y="377414"/>
                  <a:pt x="2412211" y="377414"/>
                  <a:pt x="2412211" y="377414"/>
                </a:cubicBezTo>
                <a:cubicBezTo>
                  <a:pt x="2406553" y="376116"/>
                  <a:pt x="2422097" y="365399"/>
                  <a:pt x="2404548" y="374467"/>
                </a:cubicBezTo>
                <a:cubicBezTo>
                  <a:pt x="2399962" y="384127"/>
                  <a:pt x="2399962" y="384127"/>
                  <a:pt x="2399962" y="384127"/>
                </a:cubicBezTo>
                <a:cubicBezTo>
                  <a:pt x="2399745" y="400739"/>
                  <a:pt x="2399745" y="400739"/>
                  <a:pt x="2399745" y="400739"/>
                </a:cubicBezTo>
                <a:cubicBezTo>
                  <a:pt x="2402823" y="413346"/>
                  <a:pt x="2402823" y="413346"/>
                  <a:pt x="2402823" y="413346"/>
                </a:cubicBezTo>
                <a:cubicBezTo>
                  <a:pt x="2406476" y="412993"/>
                  <a:pt x="2406476" y="412993"/>
                  <a:pt x="2406476" y="412993"/>
                </a:cubicBezTo>
                <a:cubicBezTo>
                  <a:pt x="2406834" y="416646"/>
                  <a:pt x="2406834" y="416646"/>
                  <a:pt x="2406834" y="416646"/>
                </a:cubicBezTo>
                <a:cubicBezTo>
                  <a:pt x="2408839" y="418296"/>
                  <a:pt x="2408839" y="418296"/>
                  <a:pt x="2408839" y="418296"/>
                </a:cubicBezTo>
                <a:cubicBezTo>
                  <a:pt x="2401533" y="419001"/>
                  <a:pt x="2401533" y="419001"/>
                  <a:pt x="2401533" y="419001"/>
                </a:cubicBezTo>
                <a:cubicBezTo>
                  <a:pt x="2400600" y="428309"/>
                  <a:pt x="2400600" y="428309"/>
                  <a:pt x="2400600" y="428309"/>
                </a:cubicBezTo>
                <a:cubicBezTo>
                  <a:pt x="2410844" y="419946"/>
                  <a:pt x="2410844" y="419946"/>
                  <a:pt x="2410844" y="419946"/>
                </a:cubicBezTo>
                <a:cubicBezTo>
                  <a:pt x="2420590" y="387666"/>
                  <a:pt x="2420590" y="387666"/>
                  <a:pt x="2420590" y="387666"/>
                </a:cubicBezTo>
                <a:cubicBezTo>
                  <a:pt x="2428765" y="320511"/>
                  <a:pt x="2428765" y="320511"/>
                  <a:pt x="2428765" y="320511"/>
                </a:cubicBezTo>
                <a:cubicBezTo>
                  <a:pt x="2426402" y="315209"/>
                  <a:pt x="2426402" y="315209"/>
                  <a:pt x="2426402" y="315209"/>
                </a:cubicBezTo>
                <a:cubicBezTo>
                  <a:pt x="2419812" y="323219"/>
                  <a:pt x="2419812" y="323219"/>
                  <a:pt x="2419812" y="323219"/>
                </a:cubicBezTo>
                <a:cubicBezTo>
                  <a:pt x="2411216" y="329579"/>
                  <a:pt x="2411216" y="329579"/>
                  <a:pt x="2411216" y="329579"/>
                </a:cubicBezTo>
                <a:cubicBezTo>
                  <a:pt x="2407563" y="329932"/>
                  <a:pt x="2407563" y="329932"/>
                  <a:pt x="2407563" y="329932"/>
                </a:cubicBezTo>
                <a:cubicBezTo>
                  <a:pt x="2413298" y="294352"/>
                  <a:pt x="2413298" y="294352"/>
                  <a:pt x="2413298" y="294352"/>
                </a:cubicBezTo>
                <a:cubicBezTo>
                  <a:pt x="2417168" y="277387"/>
                  <a:pt x="2417168" y="277387"/>
                  <a:pt x="2417168" y="277387"/>
                </a:cubicBezTo>
                <a:cubicBezTo>
                  <a:pt x="2415738" y="262777"/>
                  <a:pt x="2415738" y="262777"/>
                  <a:pt x="2415738" y="262777"/>
                </a:cubicBezTo>
                <a:cubicBezTo>
                  <a:pt x="2424691" y="260069"/>
                  <a:pt x="2424691" y="260069"/>
                  <a:pt x="2424691" y="260069"/>
                </a:cubicBezTo>
                <a:cubicBezTo>
                  <a:pt x="2428639" y="206227"/>
                  <a:pt x="2428639" y="206227"/>
                  <a:pt x="2428639" y="206227"/>
                </a:cubicBezTo>
                <a:cubicBezTo>
                  <a:pt x="2424628" y="202928"/>
                  <a:pt x="2424628" y="202928"/>
                  <a:pt x="2424628" y="202928"/>
                </a:cubicBezTo>
                <a:cubicBezTo>
                  <a:pt x="2429214" y="193268"/>
                  <a:pt x="2429214" y="193268"/>
                  <a:pt x="2429214" y="193268"/>
                </a:cubicBezTo>
                <a:cubicBezTo>
                  <a:pt x="2428856" y="189615"/>
                  <a:pt x="2428856" y="189615"/>
                  <a:pt x="2428856" y="189615"/>
                </a:cubicBezTo>
                <a:cubicBezTo>
                  <a:pt x="2431078" y="174653"/>
                  <a:pt x="2431078" y="174653"/>
                  <a:pt x="2431078" y="174653"/>
                </a:cubicBezTo>
                <a:lnTo>
                  <a:pt x="2430277" y="175515"/>
                </a:lnTo>
                <a:lnTo>
                  <a:pt x="2431654" y="161693"/>
                </a:lnTo>
                <a:cubicBezTo>
                  <a:pt x="2437452" y="183255"/>
                  <a:pt x="2437452" y="183255"/>
                  <a:pt x="2437452" y="183255"/>
                </a:cubicBezTo>
                <a:cubicBezTo>
                  <a:pt x="2432867" y="192915"/>
                  <a:pt x="2432867" y="192915"/>
                  <a:pt x="2432867" y="192915"/>
                </a:cubicBezTo>
                <a:cubicBezTo>
                  <a:pt x="2443825" y="191857"/>
                  <a:pt x="2443825" y="191857"/>
                  <a:pt x="2443825" y="191857"/>
                </a:cubicBezTo>
                <a:cubicBezTo>
                  <a:pt x="2440747" y="179250"/>
                  <a:pt x="2440747" y="179250"/>
                  <a:pt x="2440747" y="179250"/>
                </a:cubicBezTo>
                <a:cubicBezTo>
                  <a:pt x="2447338" y="171239"/>
                  <a:pt x="2447338" y="171239"/>
                  <a:pt x="2447338" y="171239"/>
                </a:cubicBezTo>
                <a:cubicBezTo>
                  <a:pt x="2446048" y="176894"/>
                  <a:pt x="2452064" y="181844"/>
                  <a:pt x="2455717" y="181491"/>
                </a:cubicBezTo>
                <a:cubicBezTo>
                  <a:pt x="2462307" y="173481"/>
                  <a:pt x="2462307" y="173481"/>
                  <a:pt x="2462307" y="173481"/>
                </a:cubicBezTo>
                <a:cubicBezTo>
                  <a:pt x="2455576" y="161227"/>
                  <a:pt x="2455576" y="161227"/>
                  <a:pt x="2455576" y="161227"/>
                </a:cubicBezTo>
                <a:cubicBezTo>
                  <a:pt x="2454286" y="166881"/>
                  <a:pt x="2449203" y="152625"/>
                  <a:pt x="2446980" y="167587"/>
                </a:cubicBezTo>
                <a:cubicBezTo>
                  <a:pt x="2444260" y="158632"/>
                  <a:pt x="2444260" y="158632"/>
                  <a:pt x="2444260" y="158632"/>
                </a:cubicBezTo>
                <a:cubicBezTo>
                  <a:pt x="2450493" y="146970"/>
                  <a:pt x="2450493" y="146970"/>
                  <a:pt x="2450493" y="146970"/>
                </a:cubicBezTo>
                <a:cubicBezTo>
                  <a:pt x="2457799" y="146264"/>
                  <a:pt x="2457799" y="146264"/>
                  <a:pt x="2457799" y="146264"/>
                </a:cubicBezTo>
                <a:cubicBezTo>
                  <a:pt x="2476421" y="148153"/>
                  <a:pt x="2476421" y="148153"/>
                  <a:pt x="2476421" y="148153"/>
                </a:cubicBezTo>
                <a:cubicBezTo>
                  <a:pt x="2478069" y="146151"/>
                  <a:pt x="2478069" y="146151"/>
                  <a:pt x="2478069" y="146151"/>
                </a:cubicBezTo>
                <a:cubicBezTo>
                  <a:pt x="2482437" y="153103"/>
                  <a:pt x="2467250" y="167473"/>
                  <a:pt x="2477634" y="179375"/>
                </a:cubicBezTo>
                <a:cubicBezTo>
                  <a:pt x="2472691" y="185383"/>
                  <a:pt x="2472691" y="185383"/>
                  <a:pt x="2472691" y="185383"/>
                </a:cubicBezTo>
                <a:cubicBezTo>
                  <a:pt x="2478490" y="206945"/>
                  <a:pt x="2478490" y="206945"/>
                  <a:pt x="2478490" y="206945"/>
                </a:cubicBezTo>
                <a:cubicBezTo>
                  <a:pt x="2483790" y="204589"/>
                  <a:pt x="2483790" y="204589"/>
                  <a:pt x="2483790" y="204589"/>
                </a:cubicBezTo>
                <a:cubicBezTo>
                  <a:pt x="2486868" y="217197"/>
                  <a:pt x="2486868" y="217197"/>
                  <a:pt x="2486868" y="217197"/>
                </a:cubicBezTo>
                <a:cubicBezTo>
                  <a:pt x="2505707" y="202473"/>
                  <a:pt x="2505707" y="202473"/>
                  <a:pt x="2505707" y="202473"/>
                </a:cubicBezTo>
                <a:cubicBezTo>
                  <a:pt x="2511366" y="203771"/>
                  <a:pt x="2511366" y="203771"/>
                  <a:pt x="2511366" y="203771"/>
                </a:cubicBezTo>
                <a:cubicBezTo>
                  <a:pt x="2512298" y="194463"/>
                  <a:pt x="2512298" y="194463"/>
                  <a:pt x="2512298" y="194463"/>
                </a:cubicBezTo>
                <a:cubicBezTo>
                  <a:pt x="2508645" y="194816"/>
                  <a:pt x="2508645" y="194816"/>
                  <a:pt x="2508645" y="194816"/>
                </a:cubicBezTo>
                <a:cubicBezTo>
                  <a:pt x="2519464" y="173493"/>
                  <a:pt x="2519464" y="173493"/>
                  <a:pt x="2519464" y="173493"/>
                </a:cubicBezTo>
                <a:lnTo>
                  <a:pt x="2520310" y="167793"/>
                </a:lnTo>
                <a:lnTo>
                  <a:pt x="2521000" y="167411"/>
                </a:lnTo>
                <a:cubicBezTo>
                  <a:pt x="2522509" y="163406"/>
                  <a:pt x="2524570" y="155026"/>
                  <a:pt x="2527204" y="139563"/>
                </a:cubicBezTo>
                <a:cubicBezTo>
                  <a:pt x="2530500" y="135558"/>
                  <a:pt x="2530500" y="135558"/>
                  <a:pt x="2530500" y="135558"/>
                </a:cubicBezTo>
                <a:cubicBezTo>
                  <a:pt x="2534152" y="135205"/>
                  <a:pt x="2534152" y="135205"/>
                  <a:pt x="2534152" y="135205"/>
                </a:cubicBezTo>
                <a:cubicBezTo>
                  <a:pt x="2529567" y="144866"/>
                  <a:pt x="2529567" y="144866"/>
                  <a:pt x="2529567" y="144866"/>
                </a:cubicBezTo>
                <a:cubicBezTo>
                  <a:pt x="2530997" y="159475"/>
                  <a:pt x="2530997" y="159475"/>
                  <a:pt x="2530997" y="159475"/>
                </a:cubicBezTo>
                <a:cubicBezTo>
                  <a:pt x="2539018" y="166075"/>
                  <a:pt x="2539018" y="166075"/>
                  <a:pt x="2539018" y="166075"/>
                </a:cubicBezTo>
                <a:cubicBezTo>
                  <a:pt x="2533718" y="168430"/>
                  <a:pt x="2533718" y="168430"/>
                  <a:pt x="2533718" y="168430"/>
                </a:cubicBezTo>
                <a:cubicBezTo>
                  <a:pt x="2534791" y="179387"/>
                  <a:pt x="2534791" y="179387"/>
                  <a:pt x="2534791" y="179387"/>
                </a:cubicBezTo>
                <a:cubicBezTo>
                  <a:pt x="2540091" y="177032"/>
                  <a:pt x="2540091" y="177032"/>
                  <a:pt x="2540091" y="177032"/>
                </a:cubicBezTo>
                <a:cubicBezTo>
                  <a:pt x="2550692" y="172321"/>
                  <a:pt x="2550692" y="172321"/>
                  <a:pt x="2550692" y="172321"/>
                </a:cubicBezTo>
                <a:cubicBezTo>
                  <a:pt x="2557858" y="151351"/>
                  <a:pt x="2557858" y="151351"/>
                  <a:pt x="2557858" y="151351"/>
                </a:cubicBezTo>
                <a:cubicBezTo>
                  <a:pt x="2554780" y="138744"/>
                  <a:pt x="2554780" y="138744"/>
                  <a:pt x="2554780" y="138744"/>
                </a:cubicBezTo>
                <a:cubicBezTo>
                  <a:pt x="2561728" y="134386"/>
                  <a:pt x="2556925" y="160659"/>
                  <a:pt x="2561371" y="130734"/>
                </a:cubicBezTo>
                <a:cubicBezTo>
                  <a:pt x="2562443" y="141691"/>
                  <a:pt x="2562443" y="141691"/>
                  <a:pt x="2562443" y="141691"/>
                </a:cubicBezTo>
                <a:cubicBezTo>
                  <a:pt x="2559863" y="153001"/>
                  <a:pt x="2559863" y="153001"/>
                  <a:pt x="2559863" y="153001"/>
                </a:cubicBezTo>
                <a:cubicBezTo>
                  <a:pt x="2563874" y="156301"/>
                  <a:pt x="2563874" y="156301"/>
                  <a:pt x="2563874" y="156301"/>
                </a:cubicBezTo>
                <a:cubicBezTo>
                  <a:pt x="2570107" y="144638"/>
                  <a:pt x="2570107" y="144638"/>
                  <a:pt x="2570107" y="144638"/>
                </a:cubicBezTo>
                <a:cubicBezTo>
                  <a:pt x="2565599" y="117421"/>
                  <a:pt x="2565599" y="117421"/>
                  <a:pt x="2565599" y="117421"/>
                </a:cubicBezTo>
                <a:cubicBezTo>
                  <a:pt x="2559365" y="129084"/>
                  <a:pt x="2559365" y="129084"/>
                  <a:pt x="2559365" y="129084"/>
                </a:cubicBezTo>
                <a:cubicBezTo>
                  <a:pt x="2559583" y="112471"/>
                  <a:pt x="2559583" y="112471"/>
                  <a:pt x="2559583" y="112471"/>
                </a:cubicBezTo>
                <a:cubicBezTo>
                  <a:pt x="2563593" y="115771"/>
                  <a:pt x="2563593" y="115771"/>
                  <a:pt x="2563593" y="115771"/>
                </a:cubicBezTo>
                <a:cubicBezTo>
                  <a:pt x="2562878" y="108466"/>
                  <a:pt x="2562878" y="108466"/>
                  <a:pt x="2562878" y="108466"/>
                </a:cubicBezTo>
                <a:cubicBezTo>
                  <a:pt x="2571116" y="98454"/>
                  <a:pt x="2571116" y="98454"/>
                  <a:pt x="2571116" y="98454"/>
                </a:cubicBezTo>
                <a:cubicBezTo>
                  <a:pt x="2569686" y="83844"/>
                  <a:pt x="2569686" y="83844"/>
                  <a:pt x="2569686" y="83844"/>
                </a:cubicBezTo>
                <a:cubicBezTo>
                  <a:pt x="2581577" y="73479"/>
                  <a:pt x="2581577" y="73479"/>
                  <a:pt x="2581577" y="73479"/>
                </a:cubicBezTo>
                <a:cubicBezTo>
                  <a:pt x="2588883" y="72773"/>
                  <a:pt x="2588883" y="72773"/>
                  <a:pt x="2588883" y="72773"/>
                </a:cubicBezTo>
                <a:cubicBezTo>
                  <a:pt x="2591246" y="78076"/>
                  <a:pt x="2591246" y="78076"/>
                  <a:pt x="2591246" y="78076"/>
                </a:cubicBezTo>
                <a:cubicBezTo>
                  <a:pt x="2600557" y="79020"/>
                  <a:pt x="2600557" y="79020"/>
                  <a:pt x="2600557" y="79020"/>
                </a:cubicBezTo>
                <a:cubicBezTo>
                  <a:pt x="2597261" y="83025"/>
                  <a:pt x="2597977" y="90330"/>
                  <a:pt x="2596329" y="92332"/>
                </a:cubicBezTo>
                <a:cubicBezTo>
                  <a:pt x="2601272" y="86325"/>
                  <a:pt x="2601272" y="86325"/>
                  <a:pt x="2601272" y="86325"/>
                </a:cubicBezTo>
                <a:cubicBezTo>
                  <a:pt x="2608143" y="118844"/>
                  <a:pt x="2608143" y="118844"/>
                  <a:pt x="2608143" y="118844"/>
                </a:cubicBezTo>
                <a:cubicBezTo>
                  <a:pt x="2613087" y="112836"/>
                  <a:pt x="2613087" y="112836"/>
                  <a:pt x="2613087" y="112836"/>
                </a:cubicBezTo>
                <a:cubicBezTo>
                  <a:pt x="2611439" y="114839"/>
                  <a:pt x="2612014" y="101879"/>
                  <a:pt x="2615092" y="114486"/>
                </a:cubicBezTo>
                <a:cubicBezTo>
                  <a:pt x="2618387" y="110481"/>
                  <a:pt x="2618387" y="110481"/>
                  <a:pt x="2618387" y="110481"/>
                </a:cubicBezTo>
                <a:cubicBezTo>
                  <a:pt x="2619817" y="125091"/>
                  <a:pt x="2602128" y="113895"/>
                  <a:pt x="2614874" y="131099"/>
                </a:cubicBezTo>
                <a:cubicBezTo>
                  <a:pt x="2623113" y="121086"/>
                  <a:pt x="2623113" y="121086"/>
                  <a:pt x="2623113" y="121086"/>
                </a:cubicBezTo>
                <a:cubicBezTo>
                  <a:pt x="2620827" y="78907"/>
                  <a:pt x="2620827" y="78907"/>
                  <a:pt x="2620827" y="78907"/>
                </a:cubicBezTo>
                <a:cubicBezTo>
                  <a:pt x="2620687" y="58642"/>
                  <a:pt x="2620687" y="58642"/>
                  <a:pt x="2620687" y="58642"/>
                </a:cubicBezTo>
                <a:cubicBezTo>
                  <a:pt x="2620687" y="58642"/>
                  <a:pt x="2620687" y="58642"/>
                  <a:pt x="2618681" y="56992"/>
                </a:cubicBezTo>
                <a:cubicBezTo>
                  <a:pt x="2625630" y="52634"/>
                  <a:pt x="2625630" y="52634"/>
                  <a:pt x="2625630" y="52634"/>
                </a:cubicBezTo>
                <a:cubicBezTo>
                  <a:pt x="2625770" y="72899"/>
                  <a:pt x="2625770" y="72899"/>
                  <a:pt x="2625770" y="72899"/>
                </a:cubicBezTo>
                <a:cubicBezTo>
                  <a:pt x="2629423" y="72546"/>
                  <a:pt x="2629423" y="72546"/>
                  <a:pt x="2629423" y="72546"/>
                </a:cubicBezTo>
                <a:cubicBezTo>
                  <a:pt x="2630853" y="87156"/>
                  <a:pt x="2630853" y="87156"/>
                  <a:pt x="2630853" y="87156"/>
                </a:cubicBezTo>
                <a:cubicBezTo>
                  <a:pt x="2636154" y="84801"/>
                  <a:pt x="2636154" y="84801"/>
                  <a:pt x="2636154" y="84801"/>
                </a:cubicBezTo>
                <a:cubicBezTo>
                  <a:pt x="2628490" y="81853"/>
                  <a:pt x="2644750" y="78440"/>
                  <a:pt x="2632718" y="68541"/>
                </a:cubicBezTo>
                <a:cubicBezTo>
                  <a:pt x="2632361" y="64889"/>
                  <a:pt x="2632361" y="64889"/>
                  <a:pt x="2632361" y="64889"/>
                </a:cubicBezTo>
                <a:cubicBezTo>
                  <a:pt x="2639666" y="64183"/>
                  <a:pt x="2639666" y="64183"/>
                  <a:pt x="2639666" y="64183"/>
                </a:cubicBezTo>
                <a:cubicBezTo>
                  <a:pt x="2643895" y="50871"/>
                  <a:pt x="2643895" y="50871"/>
                  <a:pt x="2643895" y="50871"/>
                </a:cubicBezTo>
                <a:cubicBezTo>
                  <a:pt x="2662159" y="49107"/>
                  <a:pt x="2662159" y="49107"/>
                  <a:pt x="2662159" y="49107"/>
                </a:cubicBezTo>
                <a:cubicBezTo>
                  <a:pt x="2667242" y="63364"/>
                  <a:pt x="2667242" y="63364"/>
                  <a:pt x="2667242" y="63364"/>
                </a:cubicBezTo>
                <a:cubicBezTo>
                  <a:pt x="2679848" y="60304"/>
                  <a:pt x="2679848" y="60304"/>
                  <a:pt x="2679848" y="60304"/>
                </a:cubicBezTo>
                <a:cubicBezTo>
                  <a:pt x="2673973" y="75619"/>
                  <a:pt x="2673973" y="75619"/>
                  <a:pt x="2673973" y="75619"/>
                </a:cubicBezTo>
                <a:cubicBezTo>
                  <a:pt x="2681279" y="74913"/>
                  <a:pt x="2681279" y="74913"/>
                  <a:pt x="2681279" y="74913"/>
                </a:cubicBezTo>
                <a:cubicBezTo>
                  <a:pt x="2676336" y="80921"/>
                  <a:pt x="2676336" y="80921"/>
                  <a:pt x="2676336" y="80921"/>
                </a:cubicBezTo>
                <a:cubicBezTo>
                  <a:pt x="2686005" y="85518"/>
                  <a:pt x="2686005" y="85518"/>
                  <a:pt x="2686005" y="85518"/>
                </a:cubicBezTo>
                <a:cubicBezTo>
                  <a:pt x="2685429" y="98478"/>
                  <a:pt x="2685429" y="98478"/>
                  <a:pt x="2685429" y="98478"/>
                </a:cubicBezTo>
                <a:cubicBezTo>
                  <a:pt x="2683067" y="93176"/>
                  <a:pt x="2690870" y="116388"/>
                  <a:pt x="2697321" y="88112"/>
                </a:cubicBezTo>
                <a:cubicBezTo>
                  <a:pt x="2701906" y="78452"/>
                  <a:pt x="2701906" y="78452"/>
                  <a:pt x="2701906" y="78452"/>
                </a:cubicBezTo>
                <a:cubicBezTo>
                  <a:pt x="2700476" y="63843"/>
                  <a:pt x="2700476" y="63843"/>
                  <a:pt x="2700476" y="63843"/>
                </a:cubicBezTo>
                <a:cubicBezTo>
                  <a:pt x="2703414" y="56185"/>
                  <a:pt x="2703414" y="56185"/>
                  <a:pt x="2703414" y="56185"/>
                </a:cubicBezTo>
                <a:cubicBezTo>
                  <a:pt x="2704486" y="67142"/>
                  <a:pt x="2704486" y="67142"/>
                  <a:pt x="2704486" y="67142"/>
                </a:cubicBezTo>
                <a:cubicBezTo>
                  <a:pt x="2708497" y="70442"/>
                  <a:pt x="2708497" y="70442"/>
                  <a:pt x="2708497" y="70442"/>
                </a:cubicBezTo>
                <a:cubicBezTo>
                  <a:pt x="2711505" y="72917"/>
                  <a:pt x="2709589" y="72180"/>
                  <a:pt x="2708631" y="71812"/>
                </a:cubicBezTo>
                <a:lnTo>
                  <a:pt x="2711622" y="73632"/>
                </a:lnTo>
                <a:lnTo>
                  <a:pt x="2707922" y="83402"/>
                </a:lnTo>
                <a:cubicBezTo>
                  <a:pt x="2706632" y="89057"/>
                  <a:pt x="2706632" y="89057"/>
                  <a:pt x="2706632" y="89057"/>
                </a:cubicBezTo>
                <a:cubicBezTo>
                  <a:pt x="2716658" y="97306"/>
                  <a:pt x="2716658" y="97306"/>
                  <a:pt x="2716658" y="97306"/>
                </a:cubicBezTo>
                <a:cubicBezTo>
                  <a:pt x="2718306" y="95304"/>
                  <a:pt x="2718306" y="95304"/>
                  <a:pt x="2718306" y="95304"/>
                </a:cubicBezTo>
                <a:cubicBezTo>
                  <a:pt x="2719456" y="69384"/>
                  <a:pt x="2719456" y="69384"/>
                  <a:pt x="2719456" y="69384"/>
                </a:cubicBezTo>
                <a:cubicBezTo>
                  <a:pt x="2721103" y="67382"/>
                  <a:pt x="2721103" y="67382"/>
                  <a:pt x="2721103" y="67382"/>
                </a:cubicBezTo>
                <a:cubicBezTo>
                  <a:pt x="2723109" y="69032"/>
                  <a:pt x="2723109" y="69032"/>
                  <a:pt x="2723109" y="69032"/>
                </a:cubicBezTo>
                <a:cubicBezTo>
                  <a:pt x="2721818" y="74686"/>
                  <a:pt x="2721818" y="74686"/>
                  <a:pt x="2721818" y="74686"/>
                </a:cubicBezTo>
                <a:cubicBezTo>
                  <a:pt x="2726544" y="85291"/>
                  <a:pt x="2726544" y="85291"/>
                  <a:pt x="2726544" y="85291"/>
                </a:cubicBezTo>
                <a:cubicBezTo>
                  <a:pt x="2725611" y="94599"/>
                  <a:pt x="2725611" y="94599"/>
                  <a:pt x="2725611" y="94599"/>
                </a:cubicBezTo>
                <a:cubicBezTo>
                  <a:pt x="2738933" y="98843"/>
                  <a:pt x="2738933" y="98843"/>
                  <a:pt x="2738933" y="98843"/>
                </a:cubicBezTo>
                <a:lnTo>
                  <a:pt x="2741071" y="105879"/>
                </a:lnTo>
                <a:lnTo>
                  <a:pt x="2738001" y="108150"/>
                </a:lnTo>
                <a:cubicBezTo>
                  <a:pt x="2738358" y="111803"/>
                  <a:pt x="2738358" y="111803"/>
                  <a:pt x="2738358" y="111803"/>
                </a:cubicBezTo>
                <a:cubicBezTo>
                  <a:pt x="2743659" y="109448"/>
                  <a:pt x="2743659" y="109448"/>
                  <a:pt x="2743659" y="109448"/>
                </a:cubicBezTo>
                <a:cubicBezTo>
                  <a:pt x="2749317" y="110745"/>
                  <a:pt x="2749317" y="110745"/>
                  <a:pt x="2749317" y="110745"/>
                </a:cubicBezTo>
                <a:cubicBezTo>
                  <a:pt x="2751182" y="92130"/>
                  <a:pt x="2751182" y="92130"/>
                  <a:pt x="2751182" y="92130"/>
                </a:cubicBezTo>
                <a:cubicBezTo>
                  <a:pt x="2741871" y="91185"/>
                  <a:pt x="2757773" y="84120"/>
                  <a:pt x="2743736" y="72570"/>
                </a:cubicBezTo>
                <a:cubicBezTo>
                  <a:pt x="2747031" y="68565"/>
                  <a:pt x="2747031" y="68565"/>
                  <a:pt x="2747031" y="68565"/>
                </a:cubicBezTo>
                <a:cubicBezTo>
                  <a:pt x="2735715" y="65971"/>
                  <a:pt x="2735715" y="65971"/>
                  <a:pt x="2735715" y="65971"/>
                </a:cubicBezTo>
                <a:cubicBezTo>
                  <a:pt x="2729342" y="57369"/>
                  <a:pt x="2729342" y="57369"/>
                  <a:pt x="2729342" y="57369"/>
                </a:cubicBezTo>
                <a:cubicBezTo>
                  <a:pt x="2726046" y="61374"/>
                  <a:pt x="2726046" y="61374"/>
                  <a:pt x="2726046" y="61374"/>
                </a:cubicBezTo>
                <a:lnTo>
                  <a:pt x="2724739" y="60011"/>
                </a:lnTo>
                <a:lnTo>
                  <a:pt x="2728626" y="50064"/>
                </a:lnTo>
                <a:lnTo>
                  <a:pt x="2727758" y="49349"/>
                </a:lnTo>
                <a:lnTo>
                  <a:pt x="2731922" y="46059"/>
                </a:lnTo>
                <a:cubicBezTo>
                  <a:pt x="2735000" y="58666"/>
                  <a:pt x="2735000" y="58666"/>
                  <a:pt x="2735000" y="58666"/>
                </a:cubicBezTo>
                <a:cubicBezTo>
                  <a:pt x="2738653" y="58313"/>
                  <a:pt x="2738653" y="58313"/>
                  <a:pt x="2738653" y="58313"/>
                </a:cubicBezTo>
                <a:cubicBezTo>
                  <a:pt x="2737580" y="47356"/>
                  <a:pt x="2737580" y="47356"/>
                  <a:pt x="2737580" y="47356"/>
                </a:cubicBezTo>
                <a:cubicBezTo>
                  <a:pt x="2749611" y="57255"/>
                  <a:pt x="2749611" y="57255"/>
                  <a:pt x="2749611" y="57255"/>
                </a:cubicBezTo>
                <a:cubicBezTo>
                  <a:pt x="2746674" y="64913"/>
                  <a:pt x="2746674" y="64913"/>
                  <a:pt x="2746674" y="64913"/>
                </a:cubicBezTo>
                <a:cubicBezTo>
                  <a:pt x="2752332" y="66210"/>
                  <a:pt x="2752332" y="66210"/>
                  <a:pt x="2752332" y="66210"/>
                </a:cubicBezTo>
                <a:cubicBezTo>
                  <a:pt x="2760353" y="72809"/>
                  <a:pt x="2760353" y="72809"/>
                  <a:pt x="2760353" y="72809"/>
                </a:cubicBezTo>
                <a:cubicBezTo>
                  <a:pt x="2768809" y="46184"/>
                  <a:pt x="2768809" y="46184"/>
                  <a:pt x="2768809" y="46184"/>
                </a:cubicBezTo>
                <a:cubicBezTo>
                  <a:pt x="2769026" y="29572"/>
                  <a:pt x="2769026" y="29572"/>
                  <a:pt x="2769026" y="29572"/>
                </a:cubicBezTo>
                <a:cubicBezTo>
                  <a:pt x="2770674" y="27570"/>
                  <a:pt x="2770674" y="27570"/>
                  <a:pt x="2770674" y="27570"/>
                </a:cubicBezTo>
                <a:cubicBezTo>
                  <a:pt x="2770316" y="23917"/>
                  <a:pt x="2770316" y="23917"/>
                  <a:pt x="2770316" y="23917"/>
                </a:cubicBezTo>
                <a:cubicBezTo>
                  <a:pt x="2766305" y="20617"/>
                  <a:pt x="2766305" y="20617"/>
                  <a:pt x="2766305" y="20617"/>
                </a:cubicBezTo>
                <a:cubicBezTo>
                  <a:pt x="2762653" y="20970"/>
                  <a:pt x="2762653" y="20970"/>
                  <a:pt x="2762653" y="20970"/>
                </a:cubicBezTo>
                <a:cubicBezTo>
                  <a:pt x="2763010" y="24622"/>
                  <a:pt x="2759715" y="28627"/>
                  <a:pt x="2756420" y="32632"/>
                </a:cubicBezTo>
                <a:cubicBezTo>
                  <a:pt x="2760290" y="15668"/>
                  <a:pt x="2760290" y="15668"/>
                  <a:pt x="2760290" y="15668"/>
                </a:cubicBezTo>
                <a:cubicBezTo>
                  <a:pt x="2762295" y="17317"/>
                  <a:pt x="2762295" y="17317"/>
                  <a:pt x="2762295" y="17317"/>
                </a:cubicBezTo>
                <a:cubicBezTo>
                  <a:pt x="2769818" y="0"/>
                  <a:pt x="2769818" y="0"/>
                  <a:pt x="2769818" y="0"/>
                </a:cubicBezTo>
                <a:cubicBezTo>
                  <a:pt x="2774544" y="10604"/>
                  <a:pt x="2774544" y="10604"/>
                  <a:pt x="2774544" y="10604"/>
                </a:cubicBezTo>
                <a:cubicBezTo>
                  <a:pt x="2775259" y="17909"/>
                  <a:pt x="2775259" y="17909"/>
                  <a:pt x="2775259" y="17909"/>
                </a:cubicBezTo>
                <a:cubicBezTo>
                  <a:pt x="2780560" y="15554"/>
                  <a:pt x="2780560" y="15554"/>
                  <a:pt x="2780560" y="15554"/>
                </a:cubicBezTo>
                <a:lnTo>
                  <a:pt x="2783319" y="28613"/>
                </a:lnTo>
                <a:lnTo>
                  <a:pt x="2781945" y="29707"/>
                </a:lnTo>
                <a:cubicBezTo>
                  <a:pt x="2780844" y="32579"/>
                  <a:pt x="2782526" y="35642"/>
                  <a:pt x="2783995" y="31814"/>
                </a:cubicBezTo>
                <a:cubicBezTo>
                  <a:pt x="2783995" y="31814"/>
                  <a:pt x="2783995" y="31814"/>
                  <a:pt x="2783565" y="29781"/>
                </a:cubicBezTo>
                <a:lnTo>
                  <a:pt x="2783319" y="28613"/>
                </a:lnTo>
                <a:lnTo>
                  <a:pt x="2786061" y="26430"/>
                </a:lnTo>
                <a:cubicBezTo>
                  <a:pt x="2788379" y="25975"/>
                  <a:pt x="2791768" y="26454"/>
                  <a:pt x="2796602" y="28753"/>
                </a:cubicBezTo>
                <a:cubicBezTo>
                  <a:pt x="2795311" y="34408"/>
                  <a:pt x="2795311" y="34408"/>
                  <a:pt x="2795311" y="34408"/>
                </a:cubicBezTo>
                <a:cubicBezTo>
                  <a:pt x="2797317" y="36058"/>
                  <a:pt x="2797317" y="36058"/>
                  <a:pt x="2797317" y="36058"/>
                </a:cubicBezTo>
                <a:cubicBezTo>
                  <a:pt x="2813576" y="32645"/>
                  <a:pt x="2784928" y="22506"/>
                  <a:pt x="2811571" y="30995"/>
                </a:cubicBezTo>
                <a:cubicBezTo>
                  <a:pt x="2803332" y="41008"/>
                  <a:pt x="2803332" y="41008"/>
                  <a:pt x="2803332" y="41008"/>
                </a:cubicBezTo>
                <a:cubicBezTo>
                  <a:pt x="2807343" y="44308"/>
                  <a:pt x="2807343" y="44308"/>
                  <a:pt x="2807343" y="44308"/>
                </a:cubicBezTo>
                <a:cubicBezTo>
                  <a:pt x="2814649" y="43602"/>
                  <a:pt x="2802834" y="17090"/>
                  <a:pt x="2818659" y="46902"/>
                </a:cubicBezTo>
                <a:cubicBezTo>
                  <a:pt x="2821737" y="59509"/>
                  <a:pt x="2821737" y="59509"/>
                  <a:pt x="2821737" y="59509"/>
                </a:cubicBezTo>
                <a:cubicBezTo>
                  <a:pt x="2819374" y="54207"/>
                  <a:pt x="2821022" y="52204"/>
                  <a:pt x="2834701" y="60101"/>
                </a:cubicBezTo>
                <a:cubicBezTo>
                  <a:pt x="2833411" y="65756"/>
                  <a:pt x="2833411" y="65756"/>
                  <a:pt x="2833411" y="65756"/>
                </a:cubicBezTo>
                <a:cubicBezTo>
                  <a:pt x="2843655" y="57393"/>
                  <a:pt x="2843655" y="57393"/>
                  <a:pt x="2843655" y="57393"/>
                </a:cubicBezTo>
                <a:cubicBezTo>
                  <a:pt x="2835774" y="71058"/>
                  <a:pt x="2835774" y="71058"/>
                  <a:pt x="2835774" y="71058"/>
                </a:cubicBezTo>
                <a:cubicBezTo>
                  <a:pt x="2834126" y="73061"/>
                  <a:pt x="2834126" y="73061"/>
                  <a:pt x="2834126" y="73061"/>
                </a:cubicBezTo>
                <a:cubicBezTo>
                  <a:pt x="2839785" y="74358"/>
                  <a:pt x="2839785" y="74358"/>
                  <a:pt x="2839785" y="74358"/>
                </a:cubicBezTo>
                <a:cubicBezTo>
                  <a:pt x="2839785" y="74358"/>
                  <a:pt x="2837064" y="65403"/>
                  <a:pt x="2841790" y="76008"/>
                </a:cubicBezTo>
                <a:cubicBezTo>
                  <a:pt x="2846733" y="70000"/>
                  <a:pt x="2846733" y="70000"/>
                  <a:pt x="2846733" y="70000"/>
                </a:cubicBezTo>
                <a:cubicBezTo>
                  <a:pt x="2847448" y="77305"/>
                  <a:pt x="2847448" y="77305"/>
                  <a:pt x="2847448" y="77305"/>
                </a:cubicBezTo>
                <a:cubicBezTo>
                  <a:pt x="2842147" y="79660"/>
                  <a:pt x="2842147" y="79660"/>
                  <a:pt x="2842147" y="79660"/>
                </a:cubicBezTo>
                <a:cubicBezTo>
                  <a:pt x="2840998" y="105580"/>
                  <a:pt x="2840998" y="105580"/>
                  <a:pt x="2840998" y="105580"/>
                </a:cubicBezTo>
                <a:cubicBezTo>
                  <a:pt x="2856184" y="91210"/>
                  <a:pt x="2856184" y="91210"/>
                  <a:pt x="2856184" y="91210"/>
                </a:cubicBezTo>
                <a:cubicBezTo>
                  <a:pt x="2858189" y="92859"/>
                  <a:pt x="2858189" y="92859"/>
                  <a:pt x="2858189" y="92859"/>
                </a:cubicBezTo>
                <a:cubicBezTo>
                  <a:pt x="2851599" y="100870"/>
                  <a:pt x="2851599" y="100870"/>
                  <a:pt x="2851599" y="100870"/>
                </a:cubicBezTo>
                <a:cubicBezTo>
                  <a:pt x="2863630" y="110769"/>
                  <a:pt x="2863630" y="110769"/>
                  <a:pt x="2863630" y="110769"/>
                </a:cubicBezTo>
                <a:cubicBezTo>
                  <a:pt x="2859045" y="120429"/>
                  <a:pt x="2859045" y="120429"/>
                  <a:pt x="2859045" y="120429"/>
                </a:cubicBezTo>
                <a:cubicBezTo>
                  <a:pt x="2861050" y="122079"/>
                  <a:pt x="2853386" y="119132"/>
                  <a:pt x="2863055" y="123729"/>
                </a:cubicBezTo>
                <a:cubicBezTo>
                  <a:pt x="2877527" y="102053"/>
                  <a:pt x="2877527" y="102053"/>
                  <a:pt x="2877527" y="102053"/>
                </a:cubicBezTo>
                <a:cubicBezTo>
                  <a:pt x="2871511" y="97104"/>
                  <a:pt x="2878459" y="92746"/>
                  <a:pt x="2880107" y="90743"/>
                </a:cubicBezTo>
                <a:cubicBezTo>
                  <a:pt x="2879392" y="83438"/>
                  <a:pt x="2879392" y="83438"/>
                  <a:pt x="2879392" y="83438"/>
                </a:cubicBezTo>
                <a:cubicBezTo>
                  <a:pt x="2889635" y="75076"/>
                  <a:pt x="2889635" y="75076"/>
                  <a:pt x="2889635" y="75076"/>
                </a:cubicBezTo>
                <a:cubicBezTo>
                  <a:pt x="2888205" y="60465"/>
                  <a:pt x="2888205" y="60465"/>
                  <a:pt x="2888205" y="60465"/>
                </a:cubicBezTo>
                <a:cubicBezTo>
                  <a:pt x="2891858" y="60113"/>
                  <a:pt x="2891858" y="60113"/>
                  <a:pt x="2891858" y="60113"/>
                </a:cubicBezTo>
                <a:cubicBezTo>
                  <a:pt x="2889137" y="51158"/>
                  <a:pt x="2889137" y="51158"/>
                  <a:pt x="2889137" y="51158"/>
                </a:cubicBezTo>
                <a:cubicBezTo>
                  <a:pt x="2890929" y="45916"/>
                  <a:pt x="2892272" y="41984"/>
                  <a:pt x="2893280" y="39035"/>
                </a:cubicBezTo>
                <a:lnTo>
                  <a:pt x="2893298" y="38981"/>
                </a:lnTo>
                <a:lnTo>
                  <a:pt x="2893400" y="42912"/>
                </a:lnTo>
                <a:cubicBezTo>
                  <a:pt x="2893922" y="55305"/>
                  <a:pt x="2894531" y="26211"/>
                  <a:pt x="2896303" y="30188"/>
                </a:cubicBezTo>
                <a:cubicBezTo>
                  <a:pt x="2896303" y="30188"/>
                  <a:pt x="2896303" y="30188"/>
                  <a:pt x="2895408" y="32809"/>
                </a:cubicBezTo>
                <a:lnTo>
                  <a:pt x="2893298" y="38981"/>
                </a:lnTo>
                <a:lnTo>
                  <a:pt x="2893142" y="32913"/>
                </a:lnTo>
                <a:cubicBezTo>
                  <a:pt x="2893055" y="28197"/>
                  <a:pt x="2892965" y="21984"/>
                  <a:pt x="2892868" y="13928"/>
                </a:cubicBezTo>
                <a:cubicBezTo>
                  <a:pt x="2900531" y="16876"/>
                  <a:pt x="2900531" y="16876"/>
                  <a:pt x="2900531" y="16876"/>
                </a:cubicBezTo>
                <a:cubicBezTo>
                  <a:pt x="2902894" y="22178"/>
                  <a:pt x="2902894" y="22178"/>
                  <a:pt x="2902894" y="22178"/>
                </a:cubicBezTo>
                <a:cubicBezTo>
                  <a:pt x="2906189" y="18173"/>
                  <a:pt x="2906189" y="18173"/>
                  <a:pt x="2906189" y="18173"/>
                </a:cubicBezTo>
                <a:cubicBezTo>
                  <a:pt x="2906547" y="21825"/>
                  <a:pt x="2905972" y="34785"/>
                  <a:pt x="2900314" y="33488"/>
                </a:cubicBezTo>
                <a:cubicBezTo>
                  <a:pt x="2892790" y="50805"/>
                  <a:pt x="2892790" y="50805"/>
                  <a:pt x="2892790" y="50805"/>
                </a:cubicBezTo>
                <a:cubicBezTo>
                  <a:pt x="2903749" y="49748"/>
                  <a:pt x="2903749" y="49748"/>
                  <a:pt x="2903749" y="49748"/>
                </a:cubicBezTo>
                <a:cubicBezTo>
                  <a:pt x="2915781" y="59647"/>
                  <a:pt x="2915781" y="59647"/>
                  <a:pt x="2915781" y="59647"/>
                </a:cubicBezTo>
                <a:cubicBezTo>
                  <a:pt x="2909190" y="67657"/>
                  <a:pt x="2909190" y="67657"/>
                  <a:pt x="2909190" y="67657"/>
                </a:cubicBezTo>
                <a:cubicBezTo>
                  <a:pt x="2909548" y="71309"/>
                  <a:pt x="2909548" y="71309"/>
                  <a:pt x="2909548" y="71309"/>
                </a:cubicBezTo>
                <a:cubicBezTo>
                  <a:pt x="2913558" y="74609"/>
                  <a:pt x="2913558" y="74609"/>
                  <a:pt x="2913558" y="74609"/>
                </a:cubicBezTo>
                <a:cubicBezTo>
                  <a:pt x="2918769" y="71341"/>
                  <a:pt x="2913139" y="95043"/>
                  <a:pt x="2917132" y="84634"/>
                </a:cubicBezTo>
                <a:lnTo>
                  <a:pt x="2917986" y="82174"/>
                </a:lnTo>
                <a:lnTo>
                  <a:pt x="2918284" y="85214"/>
                </a:lnTo>
                <a:cubicBezTo>
                  <a:pt x="2924300" y="90163"/>
                  <a:pt x="2924300" y="90163"/>
                  <a:pt x="2924300" y="90163"/>
                </a:cubicBezTo>
                <a:cubicBezTo>
                  <a:pt x="2926662" y="95466"/>
                  <a:pt x="2914056" y="98526"/>
                  <a:pt x="2927378" y="102771"/>
                </a:cubicBezTo>
                <a:cubicBezTo>
                  <a:pt x="2929383" y="104420"/>
                  <a:pt x="2929383" y="104420"/>
                  <a:pt x="2929383" y="104420"/>
                </a:cubicBezTo>
                <a:cubicBezTo>
                  <a:pt x="2935973" y="96410"/>
                  <a:pt x="2935973" y="96410"/>
                  <a:pt x="2935973" y="96410"/>
                </a:cubicBezTo>
                <a:cubicBezTo>
                  <a:pt x="2935756" y="113023"/>
                  <a:pt x="2935756" y="113023"/>
                  <a:pt x="2935756" y="113023"/>
                </a:cubicBezTo>
                <a:cubicBezTo>
                  <a:pt x="2939409" y="112670"/>
                  <a:pt x="2939409" y="112670"/>
                  <a:pt x="2939409" y="112670"/>
                </a:cubicBezTo>
                <a:cubicBezTo>
                  <a:pt x="2940124" y="119975"/>
                  <a:pt x="2940124" y="119975"/>
                  <a:pt x="2940124" y="119975"/>
                </a:cubicBezTo>
                <a:cubicBezTo>
                  <a:pt x="2942130" y="121625"/>
                  <a:pt x="2933611" y="91108"/>
                  <a:pt x="2948145" y="126574"/>
                </a:cubicBezTo>
                <a:cubicBezTo>
                  <a:pt x="2958172" y="134824"/>
                  <a:pt x="2958172" y="134824"/>
                  <a:pt x="2958172" y="134824"/>
                </a:cubicBezTo>
                <a:cubicBezTo>
                  <a:pt x="2966052" y="121159"/>
                  <a:pt x="2966052" y="121159"/>
                  <a:pt x="2966052" y="121159"/>
                </a:cubicBezTo>
                <a:cubicBezTo>
                  <a:pt x="2953088" y="120567"/>
                  <a:pt x="2953088" y="120567"/>
                  <a:pt x="2953088" y="120567"/>
                </a:cubicBezTo>
                <a:cubicBezTo>
                  <a:pt x="2952730" y="116914"/>
                  <a:pt x="2952730" y="116914"/>
                  <a:pt x="2952730" y="116914"/>
                </a:cubicBezTo>
                <a:cubicBezTo>
                  <a:pt x="2964979" y="110201"/>
                  <a:pt x="2964979" y="110201"/>
                  <a:pt x="2964979" y="110201"/>
                </a:cubicBezTo>
                <a:cubicBezTo>
                  <a:pt x="2964622" y="106549"/>
                  <a:pt x="2964622" y="106549"/>
                  <a:pt x="2964622" y="106549"/>
                </a:cubicBezTo>
                <a:cubicBezTo>
                  <a:pt x="2970638" y="111499"/>
                  <a:pt x="2970638" y="111499"/>
                  <a:pt x="2970638" y="111499"/>
                </a:cubicBezTo>
                <a:cubicBezTo>
                  <a:pt x="2968990" y="113501"/>
                  <a:pt x="2960969" y="106901"/>
                  <a:pt x="2969347" y="117153"/>
                </a:cubicBezTo>
                <a:cubicBezTo>
                  <a:pt x="2976296" y="112796"/>
                  <a:pt x="2979770" y="110617"/>
                  <a:pt x="2981507" y="109527"/>
                </a:cubicBezTo>
                <a:lnTo>
                  <a:pt x="2982640" y="108817"/>
                </a:lnTo>
                <a:lnTo>
                  <a:pt x="2983924" y="110677"/>
                </a:lnTo>
                <a:cubicBezTo>
                  <a:pt x="2985661" y="109587"/>
                  <a:pt x="2985716" y="105434"/>
                  <a:pt x="2976513" y="96183"/>
                </a:cubicBezTo>
                <a:cubicBezTo>
                  <a:pt x="2981099" y="86523"/>
                  <a:pt x="2981099" y="86523"/>
                  <a:pt x="2981099" y="86523"/>
                </a:cubicBezTo>
                <a:cubicBezTo>
                  <a:pt x="2974150" y="90881"/>
                  <a:pt x="2974150" y="90881"/>
                  <a:pt x="2974150" y="90881"/>
                </a:cubicBezTo>
                <a:lnTo>
                  <a:pt x="2965988" y="79061"/>
                </a:lnTo>
                <a:lnTo>
                  <a:pt x="2967538" y="77779"/>
                </a:lnTo>
                <a:cubicBezTo>
                  <a:pt x="2968570" y="76845"/>
                  <a:pt x="2968073" y="77065"/>
                  <a:pt x="2967079" y="77507"/>
                </a:cubicBezTo>
                <a:lnTo>
                  <a:pt x="2965292" y="78053"/>
                </a:lnTo>
                <a:lnTo>
                  <a:pt x="2964751" y="77271"/>
                </a:lnTo>
                <a:cubicBezTo>
                  <a:pt x="2963409" y="75327"/>
                  <a:pt x="2963409" y="75327"/>
                  <a:pt x="2963409" y="75327"/>
                </a:cubicBezTo>
                <a:cubicBezTo>
                  <a:pt x="2961046" y="70024"/>
                  <a:pt x="2961046" y="70024"/>
                  <a:pt x="2961046" y="70024"/>
                </a:cubicBezTo>
                <a:cubicBezTo>
                  <a:pt x="2959616" y="55415"/>
                  <a:pt x="2959616" y="55415"/>
                  <a:pt x="2959616" y="55415"/>
                </a:cubicBezTo>
                <a:cubicBezTo>
                  <a:pt x="2955605" y="52115"/>
                  <a:pt x="2955605" y="52115"/>
                  <a:pt x="2955605" y="52115"/>
                </a:cubicBezTo>
                <a:cubicBezTo>
                  <a:pt x="2956895" y="46460"/>
                  <a:pt x="2956895" y="46460"/>
                  <a:pt x="2956895" y="46460"/>
                </a:cubicBezTo>
                <a:cubicBezTo>
                  <a:pt x="2954890" y="44810"/>
                  <a:pt x="2954890" y="44810"/>
                  <a:pt x="2954890" y="44810"/>
                </a:cubicBezTo>
                <a:cubicBezTo>
                  <a:pt x="2954175" y="37505"/>
                  <a:pt x="2954175" y="37505"/>
                  <a:pt x="2954175" y="37505"/>
                </a:cubicBezTo>
                <a:cubicBezTo>
                  <a:pt x="2959475" y="35150"/>
                  <a:pt x="2959475" y="35150"/>
                  <a:pt x="2959475" y="35150"/>
                </a:cubicBezTo>
                <a:cubicBezTo>
                  <a:pt x="2963129" y="34797"/>
                  <a:pt x="2963129" y="34797"/>
                  <a:pt x="2963129" y="34797"/>
                </a:cubicBezTo>
                <a:cubicBezTo>
                  <a:pt x="2965134" y="36447"/>
                  <a:pt x="2965134" y="36447"/>
                  <a:pt x="2965134" y="36447"/>
                </a:cubicBezTo>
                <a:cubicBezTo>
                  <a:pt x="2963844" y="42102"/>
                  <a:pt x="2963844" y="42102"/>
                  <a:pt x="2963844" y="42102"/>
                </a:cubicBezTo>
                <a:cubicBezTo>
                  <a:pt x="2978097" y="37039"/>
                  <a:pt x="2978097" y="37039"/>
                  <a:pt x="2978097" y="37039"/>
                </a:cubicBezTo>
                <a:cubicBezTo>
                  <a:pt x="2985761" y="39986"/>
                  <a:pt x="2985761" y="39986"/>
                  <a:pt x="2985761" y="39986"/>
                </a:cubicBezTo>
                <a:cubicBezTo>
                  <a:pt x="2975517" y="48349"/>
                  <a:pt x="2999082" y="44230"/>
                  <a:pt x="2979528" y="51649"/>
                </a:cubicBezTo>
                <a:cubicBezTo>
                  <a:pt x="2971289" y="61661"/>
                  <a:pt x="2971289" y="61661"/>
                  <a:pt x="2971289" y="61661"/>
                </a:cubicBezTo>
                <a:cubicBezTo>
                  <a:pt x="2981316" y="69911"/>
                  <a:pt x="2981316" y="69911"/>
                  <a:pt x="2981316" y="69911"/>
                </a:cubicBezTo>
                <a:cubicBezTo>
                  <a:pt x="2984036" y="78866"/>
                  <a:pt x="2984036" y="78866"/>
                  <a:pt x="2984036" y="78866"/>
                </a:cubicBezTo>
                <a:cubicBezTo>
                  <a:pt x="3000296" y="75452"/>
                  <a:pt x="3000296" y="75452"/>
                  <a:pt x="3000296" y="75452"/>
                </a:cubicBezTo>
                <a:cubicBezTo>
                  <a:pt x="2999721" y="88412"/>
                  <a:pt x="2999721" y="88412"/>
                  <a:pt x="2999721" y="88412"/>
                </a:cubicBezTo>
                <a:cubicBezTo>
                  <a:pt x="2994062" y="87115"/>
                  <a:pt x="2994062" y="87115"/>
                  <a:pt x="2994062" y="87115"/>
                </a:cubicBezTo>
                <a:cubicBezTo>
                  <a:pt x="2990550" y="107732"/>
                  <a:pt x="2990550" y="107732"/>
                  <a:pt x="2990550" y="107732"/>
                </a:cubicBezTo>
                <a:cubicBezTo>
                  <a:pt x="2996566" y="112682"/>
                  <a:pt x="2996566" y="112682"/>
                  <a:pt x="2996566" y="112682"/>
                </a:cubicBezTo>
                <a:cubicBezTo>
                  <a:pt x="2994918" y="114685"/>
                  <a:pt x="2998928" y="117984"/>
                  <a:pt x="2991265" y="115037"/>
                </a:cubicBezTo>
                <a:cubicBezTo>
                  <a:pt x="2993985" y="123992"/>
                  <a:pt x="2993985" y="123992"/>
                  <a:pt x="2993985" y="123992"/>
                </a:cubicBezTo>
                <a:cubicBezTo>
                  <a:pt x="2992338" y="125995"/>
                  <a:pt x="2992338" y="125995"/>
                  <a:pt x="2992338" y="125995"/>
                </a:cubicBezTo>
                <a:cubicBezTo>
                  <a:pt x="2996348" y="129294"/>
                  <a:pt x="2996348" y="129294"/>
                  <a:pt x="2996348" y="129294"/>
                </a:cubicBezTo>
                <a:cubicBezTo>
                  <a:pt x="3002581" y="117632"/>
                  <a:pt x="3002581" y="117632"/>
                  <a:pt x="3002581" y="117632"/>
                </a:cubicBezTo>
                <a:cubicBezTo>
                  <a:pt x="3002224" y="113979"/>
                  <a:pt x="3002224" y="113979"/>
                  <a:pt x="3002224" y="113979"/>
                </a:cubicBezTo>
                <a:cubicBezTo>
                  <a:pt x="3007167" y="107971"/>
                  <a:pt x="3007167" y="107971"/>
                  <a:pt x="3007167" y="107971"/>
                </a:cubicBezTo>
                <a:cubicBezTo>
                  <a:pt x="3001726" y="90062"/>
                  <a:pt x="3001726" y="90062"/>
                  <a:pt x="3001726" y="90062"/>
                </a:cubicBezTo>
                <a:lnTo>
                  <a:pt x="3002395" y="88962"/>
                </a:lnTo>
                <a:lnTo>
                  <a:pt x="3002539" y="91309"/>
                </a:lnTo>
                <a:cubicBezTo>
                  <a:pt x="3004411" y="93950"/>
                  <a:pt x="3008422" y="97250"/>
                  <a:pt x="3015763" y="101611"/>
                </a:cubicBezTo>
                <a:cubicBezTo>
                  <a:pt x="3006592" y="120931"/>
                  <a:pt x="3006592" y="120931"/>
                  <a:pt x="3006592" y="120931"/>
                </a:cubicBezTo>
                <a:cubicBezTo>
                  <a:pt x="3006375" y="137544"/>
                  <a:pt x="3006375" y="137544"/>
                  <a:pt x="3006375" y="137544"/>
                </a:cubicBezTo>
                <a:cubicBezTo>
                  <a:pt x="3001431" y="143552"/>
                  <a:pt x="3001431" y="143552"/>
                  <a:pt x="3001431" y="143552"/>
                </a:cubicBezTo>
                <a:cubicBezTo>
                  <a:pt x="3005085" y="143199"/>
                  <a:pt x="2994841" y="151562"/>
                  <a:pt x="3007447" y="148501"/>
                </a:cubicBezTo>
                <a:cubicBezTo>
                  <a:pt x="3012748" y="146146"/>
                  <a:pt x="3012748" y="146146"/>
                  <a:pt x="3012748" y="146146"/>
                </a:cubicBezTo>
                <a:lnTo>
                  <a:pt x="3012950" y="147407"/>
                </a:lnTo>
                <a:lnTo>
                  <a:pt x="3011427" y="151199"/>
                </a:lnTo>
                <a:cubicBezTo>
                  <a:pt x="3009827" y="155444"/>
                  <a:pt x="3012045" y="150448"/>
                  <a:pt x="3012970" y="147536"/>
                </a:cubicBezTo>
                <a:lnTo>
                  <a:pt x="3012950" y="147407"/>
                </a:lnTo>
                <a:lnTo>
                  <a:pt x="3017333" y="136486"/>
                </a:lnTo>
                <a:cubicBezTo>
                  <a:pt x="3015111" y="151448"/>
                  <a:pt x="3015111" y="151448"/>
                  <a:pt x="3015111" y="151448"/>
                </a:cubicBezTo>
                <a:cubicBezTo>
                  <a:pt x="3013463" y="153451"/>
                  <a:pt x="3011458" y="151801"/>
                  <a:pt x="3011816" y="155453"/>
                </a:cubicBezTo>
                <a:cubicBezTo>
                  <a:pt x="3013821" y="157103"/>
                  <a:pt x="3013821" y="157103"/>
                  <a:pt x="3013821" y="157103"/>
                </a:cubicBezTo>
                <a:cubicBezTo>
                  <a:pt x="3026069" y="150390"/>
                  <a:pt x="3026069" y="150390"/>
                  <a:pt x="3026069" y="150390"/>
                </a:cubicBezTo>
                <a:cubicBezTo>
                  <a:pt x="3021842" y="163703"/>
                  <a:pt x="3021842" y="163703"/>
                  <a:pt x="3021842" y="163703"/>
                </a:cubicBezTo>
                <a:cubicBezTo>
                  <a:pt x="3023381" y="170006"/>
                  <a:pt x="3018080" y="172362"/>
                  <a:pt x="3015107" y="174953"/>
                </a:cubicBezTo>
                <a:lnTo>
                  <a:pt x="3013934" y="178388"/>
                </a:lnTo>
                <a:lnTo>
                  <a:pt x="3012752" y="176793"/>
                </a:lnTo>
                <a:cubicBezTo>
                  <a:pt x="3011956" y="175718"/>
                  <a:pt x="3011956" y="175718"/>
                  <a:pt x="3011956" y="175718"/>
                </a:cubicBezTo>
                <a:cubicBezTo>
                  <a:pt x="3005365" y="183729"/>
                  <a:pt x="3005365" y="183729"/>
                  <a:pt x="3005365" y="183729"/>
                </a:cubicBezTo>
                <a:cubicBezTo>
                  <a:pt x="3001137" y="197041"/>
                  <a:pt x="3001137" y="197041"/>
                  <a:pt x="3001137" y="197041"/>
                </a:cubicBezTo>
                <a:cubicBezTo>
                  <a:pt x="3004573" y="213301"/>
                  <a:pt x="3004573" y="213301"/>
                  <a:pt x="3004573" y="213301"/>
                </a:cubicBezTo>
                <a:cubicBezTo>
                  <a:pt x="3002350" y="228263"/>
                  <a:pt x="3002350" y="228263"/>
                  <a:pt x="3002350" y="228263"/>
                </a:cubicBezTo>
                <a:cubicBezTo>
                  <a:pt x="3005785" y="244523"/>
                  <a:pt x="3005785" y="244523"/>
                  <a:pt x="3005785" y="244523"/>
                </a:cubicBezTo>
                <a:cubicBezTo>
                  <a:pt x="3007433" y="242520"/>
                  <a:pt x="3007433" y="242520"/>
                  <a:pt x="3007433" y="242520"/>
                </a:cubicBezTo>
                <a:cubicBezTo>
                  <a:pt x="3002490" y="248528"/>
                  <a:pt x="3006859" y="255480"/>
                  <a:pt x="3001200" y="254183"/>
                </a:cubicBezTo>
                <a:cubicBezTo>
                  <a:pt x="3001915" y="261488"/>
                  <a:pt x="3001915" y="261488"/>
                  <a:pt x="3001915" y="261488"/>
                </a:cubicBezTo>
                <a:cubicBezTo>
                  <a:pt x="3012874" y="260429"/>
                  <a:pt x="3012874" y="260429"/>
                  <a:pt x="3012874" y="260429"/>
                </a:cubicBezTo>
                <a:cubicBezTo>
                  <a:pt x="3015167" y="255599"/>
                  <a:pt x="3016887" y="251977"/>
                  <a:pt x="3018176" y="249260"/>
                </a:cubicBezTo>
                <a:lnTo>
                  <a:pt x="3019185" y="247135"/>
                </a:lnTo>
                <a:lnTo>
                  <a:pt x="3026771" y="251714"/>
                </a:lnTo>
                <a:cubicBezTo>
                  <a:pt x="3042315" y="240996"/>
                  <a:pt x="3042315" y="240996"/>
                  <a:pt x="3042315" y="240996"/>
                </a:cubicBezTo>
                <a:cubicBezTo>
                  <a:pt x="3045035" y="249950"/>
                  <a:pt x="3045035" y="249950"/>
                  <a:pt x="3045035" y="249950"/>
                </a:cubicBezTo>
                <a:cubicBezTo>
                  <a:pt x="3048688" y="249598"/>
                  <a:pt x="3048688" y="249598"/>
                  <a:pt x="3048688" y="249598"/>
                </a:cubicBezTo>
                <a:cubicBezTo>
                  <a:pt x="3052341" y="249245"/>
                  <a:pt x="3052341" y="249245"/>
                  <a:pt x="3052341" y="249245"/>
                </a:cubicBezTo>
                <a:cubicBezTo>
                  <a:pt x="3057284" y="243237"/>
                  <a:pt x="3057284" y="243237"/>
                  <a:pt x="3057284" y="243237"/>
                </a:cubicBezTo>
                <a:cubicBezTo>
                  <a:pt x="3060580" y="239232"/>
                  <a:pt x="3060580" y="239232"/>
                  <a:pt x="3060580" y="239232"/>
                </a:cubicBezTo>
                <a:cubicBezTo>
                  <a:pt x="3064730" y="262797"/>
                  <a:pt x="3064730" y="262797"/>
                  <a:pt x="3064730" y="262797"/>
                </a:cubicBezTo>
                <a:lnTo>
                  <a:pt x="3067216" y="262557"/>
                </a:lnTo>
                <a:lnTo>
                  <a:pt x="3066574" y="265153"/>
                </a:lnTo>
                <a:cubicBezTo>
                  <a:pt x="3068239" y="265684"/>
                  <a:pt x="3073038" y="262917"/>
                  <a:pt x="3072036" y="262092"/>
                </a:cubicBezTo>
                <a:cubicBezTo>
                  <a:pt x="3072036" y="262092"/>
                  <a:pt x="3072036" y="262092"/>
                  <a:pt x="3071123" y="262180"/>
                </a:cubicBezTo>
                <a:lnTo>
                  <a:pt x="3067216" y="262557"/>
                </a:lnTo>
                <a:lnTo>
                  <a:pt x="3067544" y="261229"/>
                </a:lnTo>
                <a:cubicBezTo>
                  <a:pt x="3069396" y="258659"/>
                  <a:pt x="3073148" y="254610"/>
                  <a:pt x="3079917" y="248426"/>
                </a:cubicBezTo>
                <a:cubicBezTo>
                  <a:pt x="3083927" y="251726"/>
                  <a:pt x="3083927" y="251726"/>
                  <a:pt x="3083927" y="251726"/>
                </a:cubicBezTo>
                <a:cubicBezTo>
                  <a:pt x="3092523" y="245366"/>
                  <a:pt x="3092523" y="245366"/>
                  <a:pt x="3092523" y="245366"/>
                </a:cubicBezTo>
                <a:cubicBezTo>
                  <a:pt x="3095819" y="241361"/>
                  <a:pt x="3095819" y="241361"/>
                  <a:pt x="3095819" y="241361"/>
                </a:cubicBezTo>
                <a:cubicBezTo>
                  <a:pt x="3097109" y="235706"/>
                  <a:pt x="3103265" y="260920"/>
                  <a:pt x="3096751" y="232053"/>
                </a:cubicBezTo>
                <a:cubicBezTo>
                  <a:pt x="3100404" y="231700"/>
                  <a:pt x="3100404" y="231700"/>
                  <a:pt x="3100404" y="231700"/>
                </a:cubicBezTo>
                <a:cubicBezTo>
                  <a:pt x="3100544" y="251965"/>
                  <a:pt x="3100544" y="251965"/>
                  <a:pt x="3100544" y="251965"/>
                </a:cubicBezTo>
                <a:cubicBezTo>
                  <a:pt x="3093238" y="252670"/>
                  <a:pt x="3093238" y="252670"/>
                  <a:pt x="3093238" y="252670"/>
                </a:cubicBezTo>
                <a:cubicBezTo>
                  <a:pt x="3086648" y="260681"/>
                  <a:pt x="3086648" y="260681"/>
                  <a:pt x="3086648" y="260681"/>
                </a:cubicBezTo>
                <a:cubicBezTo>
                  <a:pt x="3094094" y="280240"/>
                  <a:pt x="3094094" y="280240"/>
                  <a:pt x="3094094" y="280240"/>
                </a:cubicBezTo>
                <a:cubicBezTo>
                  <a:pt x="3090006" y="313818"/>
                  <a:pt x="3090006" y="313818"/>
                  <a:pt x="3090006" y="313818"/>
                </a:cubicBezTo>
                <a:cubicBezTo>
                  <a:pt x="3090006" y="313818"/>
                  <a:pt x="3088716" y="319473"/>
                  <a:pt x="3093659" y="313465"/>
                </a:cubicBezTo>
                <a:cubicBezTo>
                  <a:pt x="3096597" y="305807"/>
                  <a:pt x="3096597" y="305807"/>
                  <a:pt x="3096597" y="305807"/>
                </a:cubicBezTo>
                <a:cubicBezTo>
                  <a:pt x="3101898" y="303452"/>
                  <a:pt x="3101898" y="303452"/>
                  <a:pt x="3101898" y="303452"/>
                </a:cubicBezTo>
                <a:cubicBezTo>
                  <a:pt x="3102613" y="310757"/>
                  <a:pt x="3102613" y="310757"/>
                  <a:pt x="3102613" y="310757"/>
                </a:cubicBezTo>
                <a:cubicBezTo>
                  <a:pt x="3119587" y="314649"/>
                  <a:pt x="3119587" y="314649"/>
                  <a:pt x="3119587" y="314649"/>
                </a:cubicBezTo>
                <a:cubicBezTo>
                  <a:pt x="3124888" y="312293"/>
                  <a:pt x="3124888" y="312293"/>
                  <a:pt x="3124888" y="312293"/>
                </a:cubicBezTo>
                <a:cubicBezTo>
                  <a:pt x="3124530" y="308641"/>
                  <a:pt x="3124530" y="308641"/>
                  <a:pt x="3124530" y="308641"/>
                </a:cubicBezTo>
                <a:cubicBezTo>
                  <a:pt x="3128183" y="308288"/>
                  <a:pt x="3128183" y="308288"/>
                  <a:pt x="3128183" y="308288"/>
                </a:cubicBezTo>
                <a:cubicBezTo>
                  <a:pt x="3130546" y="313591"/>
                  <a:pt x="3130546" y="313591"/>
                  <a:pt x="3130546" y="313591"/>
                </a:cubicBezTo>
                <a:cubicBezTo>
                  <a:pt x="3136779" y="301928"/>
                  <a:pt x="3136779" y="301928"/>
                  <a:pt x="3136779" y="301928"/>
                </a:cubicBezTo>
                <a:cubicBezTo>
                  <a:pt x="3136064" y="294623"/>
                  <a:pt x="3136064" y="294623"/>
                  <a:pt x="3136064" y="294623"/>
                </a:cubicBezTo>
                <a:cubicBezTo>
                  <a:pt x="3129690" y="286021"/>
                  <a:pt x="3129690" y="286021"/>
                  <a:pt x="3129690" y="286021"/>
                </a:cubicBezTo>
                <a:cubicBezTo>
                  <a:pt x="3124390" y="288376"/>
                  <a:pt x="3124390" y="288376"/>
                  <a:pt x="3124390" y="288376"/>
                </a:cubicBezTo>
                <a:cubicBezTo>
                  <a:pt x="3122027" y="283074"/>
                  <a:pt x="3122027" y="283074"/>
                  <a:pt x="3122027" y="283074"/>
                </a:cubicBezTo>
                <a:cubicBezTo>
                  <a:pt x="3118374" y="283426"/>
                  <a:pt x="3118374" y="283426"/>
                  <a:pt x="3118374" y="283426"/>
                </a:cubicBezTo>
                <a:cubicBezTo>
                  <a:pt x="3122027" y="283074"/>
                  <a:pt x="3126255" y="269761"/>
                  <a:pt x="3132628" y="278363"/>
                </a:cubicBezTo>
                <a:cubicBezTo>
                  <a:pt x="3143587" y="277305"/>
                  <a:pt x="3121095" y="292381"/>
                  <a:pt x="3142297" y="282960"/>
                </a:cubicBezTo>
                <a:cubicBezTo>
                  <a:pt x="3146307" y="286260"/>
                  <a:pt x="3146307" y="286260"/>
                  <a:pt x="3146307" y="286260"/>
                </a:cubicBezTo>
                <a:cubicBezTo>
                  <a:pt x="3149028" y="295215"/>
                  <a:pt x="3136064" y="294623"/>
                  <a:pt x="3145732" y="299220"/>
                </a:cubicBezTo>
                <a:cubicBezTo>
                  <a:pt x="3149028" y="295215"/>
                  <a:pt x="3149028" y="295215"/>
                  <a:pt x="3149028" y="295215"/>
                </a:cubicBezTo>
                <a:cubicBezTo>
                  <a:pt x="3154686" y="296512"/>
                  <a:pt x="3154686" y="296512"/>
                  <a:pt x="3154686" y="296512"/>
                </a:cubicBezTo>
                <a:cubicBezTo>
                  <a:pt x="3148811" y="311827"/>
                  <a:pt x="3148811" y="311827"/>
                  <a:pt x="3148811" y="311827"/>
                </a:cubicBezTo>
                <a:cubicBezTo>
                  <a:pt x="3157547" y="325731"/>
                  <a:pt x="3158262" y="333036"/>
                  <a:pt x="3147086" y="350707"/>
                </a:cubicBezTo>
                <a:cubicBezTo>
                  <a:pt x="3148158" y="361664"/>
                  <a:pt x="3148158" y="361664"/>
                  <a:pt x="3148158" y="361664"/>
                </a:cubicBezTo>
                <a:cubicBezTo>
                  <a:pt x="3143216" y="367672"/>
                  <a:pt x="3143216" y="367672"/>
                  <a:pt x="3143216" y="367672"/>
                </a:cubicBezTo>
                <a:cubicBezTo>
                  <a:pt x="3145578" y="372974"/>
                  <a:pt x="3145578" y="372974"/>
                  <a:pt x="3145578" y="372974"/>
                </a:cubicBezTo>
                <a:cubicBezTo>
                  <a:pt x="3141708" y="389939"/>
                  <a:pt x="3141708" y="389939"/>
                  <a:pt x="3141708" y="389939"/>
                </a:cubicBezTo>
                <a:cubicBezTo>
                  <a:pt x="3136330" y="429171"/>
                  <a:pt x="3136330" y="429171"/>
                  <a:pt x="3136330" y="429171"/>
                </a:cubicBezTo>
                <a:cubicBezTo>
                  <a:pt x="3140698" y="436124"/>
                  <a:pt x="3140698" y="436124"/>
                  <a:pt x="3140698" y="436124"/>
                </a:cubicBezTo>
                <a:cubicBezTo>
                  <a:pt x="3133750" y="440481"/>
                  <a:pt x="3133750" y="440481"/>
                  <a:pt x="3133750" y="440481"/>
                </a:cubicBezTo>
                <a:cubicBezTo>
                  <a:pt x="3132103" y="442484"/>
                  <a:pt x="3126087" y="437534"/>
                  <a:pt x="3132460" y="446136"/>
                </a:cubicBezTo>
                <a:cubicBezTo>
                  <a:pt x="3134108" y="444134"/>
                  <a:pt x="3134108" y="444134"/>
                  <a:pt x="3134108" y="444134"/>
                </a:cubicBezTo>
                <a:cubicBezTo>
                  <a:pt x="3128590" y="463102"/>
                  <a:pt x="3128590" y="463102"/>
                  <a:pt x="3128590" y="463102"/>
                </a:cubicBezTo>
                <a:cubicBezTo>
                  <a:pt x="3135896" y="462396"/>
                  <a:pt x="3135896" y="462396"/>
                  <a:pt x="3135896" y="462396"/>
                </a:cubicBezTo>
                <a:cubicBezTo>
                  <a:pt x="3129305" y="470406"/>
                  <a:pt x="3129305" y="470406"/>
                  <a:pt x="3129305" y="470406"/>
                </a:cubicBezTo>
                <a:cubicBezTo>
                  <a:pt x="3138616" y="471351"/>
                  <a:pt x="3138616" y="471351"/>
                  <a:pt x="3138616" y="471351"/>
                </a:cubicBezTo>
                <a:cubicBezTo>
                  <a:pt x="3137684" y="480658"/>
                  <a:pt x="3137684" y="480658"/>
                  <a:pt x="3137684" y="480658"/>
                </a:cubicBezTo>
                <a:cubicBezTo>
                  <a:pt x="3128730" y="483366"/>
                  <a:pt x="3128730" y="483366"/>
                  <a:pt x="3128730" y="483366"/>
                </a:cubicBezTo>
                <a:lnTo>
                  <a:pt x="3132741" y="486666"/>
                </a:lnTo>
                <a:cubicBezTo>
                  <a:pt x="3129445" y="490671"/>
                  <a:pt x="3129445" y="490671"/>
                  <a:pt x="3129445" y="490671"/>
                </a:cubicBezTo>
                <a:cubicBezTo>
                  <a:pt x="3120632" y="513644"/>
                  <a:pt x="3120632" y="513644"/>
                  <a:pt x="3120632" y="513644"/>
                </a:cubicBezTo>
                <a:cubicBezTo>
                  <a:pt x="3119700" y="522951"/>
                  <a:pt x="3119700" y="522951"/>
                  <a:pt x="3119700" y="522951"/>
                </a:cubicBezTo>
                <a:cubicBezTo>
                  <a:pt x="3114539" y="545571"/>
                  <a:pt x="3114539" y="545571"/>
                  <a:pt x="3114539" y="545571"/>
                </a:cubicBezTo>
                <a:cubicBezTo>
                  <a:pt x="3118550" y="548871"/>
                  <a:pt x="3118550" y="548871"/>
                  <a:pt x="3118550" y="548871"/>
                </a:cubicBezTo>
                <a:cubicBezTo>
                  <a:pt x="3113249" y="551226"/>
                  <a:pt x="3113249" y="551226"/>
                  <a:pt x="3113249" y="551226"/>
                </a:cubicBezTo>
                <a:cubicBezTo>
                  <a:pt x="3116685" y="567486"/>
                  <a:pt x="3099928" y="546982"/>
                  <a:pt x="3109737" y="571844"/>
                </a:cubicBezTo>
                <a:cubicBezTo>
                  <a:pt x="3122918" y="555823"/>
                  <a:pt x="3122918" y="555823"/>
                  <a:pt x="3122918" y="555823"/>
                </a:cubicBezTo>
                <a:cubicBezTo>
                  <a:pt x="3123275" y="559476"/>
                  <a:pt x="3123275" y="559476"/>
                  <a:pt x="3123275" y="559476"/>
                </a:cubicBezTo>
                <a:cubicBezTo>
                  <a:pt x="3117043" y="571138"/>
                  <a:pt x="3117043" y="571138"/>
                  <a:pt x="3117043" y="571138"/>
                </a:cubicBezTo>
                <a:cubicBezTo>
                  <a:pt x="3108804" y="581151"/>
                  <a:pt x="3108804" y="581151"/>
                  <a:pt x="3108804" y="581151"/>
                </a:cubicBezTo>
                <a:cubicBezTo>
                  <a:pt x="3098701" y="609779"/>
                  <a:pt x="3098701" y="609779"/>
                  <a:pt x="3098701" y="609779"/>
                </a:cubicBezTo>
                <a:cubicBezTo>
                  <a:pt x="3093183" y="628746"/>
                  <a:pt x="3093183" y="628746"/>
                  <a:pt x="3093183" y="628746"/>
                </a:cubicBezTo>
                <a:cubicBezTo>
                  <a:pt x="3093898" y="636051"/>
                  <a:pt x="3093898" y="636051"/>
                  <a:pt x="3093898" y="636051"/>
                </a:cubicBezTo>
                <a:cubicBezTo>
                  <a:pt x="3105572" y="642298"/>
                  <a:pt x="3105572" y="642298"/>
                  <a:pt x="3105572" y="642298"/>
                </a:cubicBezTo>
                <a:cubicBezTo>
                  <a:pt x="3100629" y="648306"/>
                  <a:pt x="3100629" y="648306"/>
                  <a:pt x="3100629" y="648306"/>
                </a:cubicBezTo>
                <a:cubicBezTo>
                  <a:pt x="3098266" y="643004"/>
                  <a:pt x="3098266" y="643004"/>
                  <a:pt x="3098266" y="643004"/>
                </a:cubicBezTo>
                <a:cubicBezTo>
                  <a:pt x="3092965" y="645359"/>
                  <a:pt x="3092965" y="645359"/>
                  <a:pt x="3092965" y="645359"/>
                </a:cubicBezTo>
                <a:cubicBezTo>
                  <a:pt x="3087665" y="647714"/>
                  <a:pt x="3090028" y="653016"/>
                  <a:pt x="3090028" y="653016"/>
                </a:cubicBezTo>
                <a:cubicBezTo>
                  <a:pt x="3098157" y="651310"/>
                  <a:pt x="3095453" y="656640"/>
                  <a:pt x="3093689" y="659806"/>
                </a:cubicBezTo>
                <a:lnTo>
                  <a:pt x="3093277" y="661539"/>
                </a:lnTo>
                <a:lnTo>
                  <a:pt x="3092748" y="661971"/>
                </a:lnTo>
                <a:cubicBezTo>
                  <a:pt x="3098406" y="663268"/>
                  <a:pt x="3098406" y="663268"/>
                  <a:pt x="3098406" y="663268"/>
                </a:cubicBezTo>
                <a:cubicBezTo>
                  <a:pt x="3086157" y="669981"/>
                  <a:pt x="3086157" y="669981"/>
                  <a:pt x="3086157" y="669981"/>
                </a:cubicBezTo>
                <a:cubicBezTo>
                  <a:pt x="3080857" y="672337"/>
                  <a:pt x="3088520" y="675284"/>
                  <a:pt x="3081572" y="679642"/>
                </a:cubicBezTo>
                <a:cubicBezTo>
                  <a:pt x="3092173" y="674931"/>
                  <a:pt x="3092173" y="674931"/>
                  <a:pt x="3092173" y="674931"/>
                </a:cubicBezTo>
                <a:cubicBezTo>
                  <a:pt x="3110655" y="656555"/>
                  <a:pt x="3110655" y="656555"/>
                  <a:pt x="3110655" y="656555"/>
                </a:cubicBezTo>
                <a:cubicBezTo>
                  <a:pt x="3122904" y="649842"/>
                  <a:pt x="3122904" y="649842"/>
                  <a:pt x="3122904" y="649842"/>
                </a:cubicBezTo>
                <a:cubicBezTo>
                  <a:pt x="3135728" y="630169"/>
                  <a:pt x="3135728" y="630169"/>
                  <a:pt x="3135728" y="630169"/>
                </a:cubicBezTo>
                <a:cubicBezTo>
                  <a:pt x="3144681" y="627461"/>
                  <a:pt x="3144681" y="627461"/>
                  <a:pt x="3144681" y="627461"/>
                </a:cubicBezTo>
                <a:cubicBezTo>
                  <a:pt x="3142319" y="622159"/>
                  <a:pt x="3142319" y="622159"/>
                  <a:pt x="3142319" y="622159"/>
                </a:cubicBezTo>
                <a:cubicBezTo>
                  <a:pt x="3144324" y="623809"/>
                  <a:pt x="3144324" y="623809"/>
                  <a:pt x="3144324" y="623809"/>
                </a:cubicBezTo>
                <a:cubicBezTo>
                  <a:pt x="3149267" y="617801"/>
                  <a:pt x="3149267" y="617801"/>
                  <a:pt x="3149267" y="617801"/>
                </a:cubicBezTo>
                <a:cubicBezTo>
                  <a:pt x="3149982" y="625106"/>
                  <a:pt x="3149982" y="625106"/>
                  <a:pt x="3149982" y="625106"/>
                </a:cubicBezTo>
                <a:cubicBezTo>
                  <a:pt x="3167174" y="612385"/>
                  <a:pt x="3167174" y="612385"/>
                  <a:pt x="3167174" y="612385"/>
                </a:cubicBezTo>
                <a:cubicBezTo>
                  <a:pt x="3173982" y="587763"/>
                  <a:pt x="3173982" y="587763"/>
                  <a:pt x="3173982" y="587763"/>
                </a:cubicBezTo>
                <a:cubicBezTo>
                  <a:pt x="3181288" y="587057"/>
                  <a:pt x="3181288" y="587057"/>
                  <a:pt x="3181288" y="587057"/>
                </a:cubicBezTo>
                <a:cubicBezTo>
                  <a:pt x="3180215" y="576100"/>
                  <a:pt x="3180215" y="576100"/>
                  <a:pt x="3180215" y="576100"/>
                </a:cubicBezTo>
                <a:cubicBezTo>
                  <a:pt x="3188453" y="566087"/>
                  <a:pt x="3188453" y="566087"/>
                  <a:pt x="3188453" y="566087"/>
                </a:cubicBezTo>
                <a:cubicBezTo>
                  <a:pt x="3185592" y="536868"/>
                  <a:pt x="3185592" y="536868"/>
                  <a:pt x="3185592" y="536868"/>
                </a:cubicBezTo>
                <a:cubicBezTo>
                  <a:pt x="3195121" y="521200"/>
                  <a:pt x="3195121" y="521200"/>
                  <a:pt x="3195121" y="521200"/>
                </a:cubicBezTo>
                <a:lnTo>
                  <a:pt x="3197032" y="508335"/>
                </a:lnTo>
                <a:lnTo>
                  <a:pt x="3197108" y="508248"/>
                </a:lnTo>
                <a:lnTo>
                  <a:pt x="3197294" y="506661"/>
                </a:lnTo>
                <a:lnTo>
                  <a:pt x="3202286" y="500230"/>
                </a:lnTo>
                <a:cubicBezTo>
                  <a:pt x="3195913" y="491628"/>
                  <a:pt x="3196768" y="519197"/>
                  <a:pt x="3192618" y="495633"/>
                </a:cubicBezTo>
                <a:cubicBezTo>
                  <a:pt x="3204866" y="488920"/>
                  <a:pt x="3204866" y="488920"/>
                  <a:pt x="3204866" y="488920"/>
                </a:cubicBezTo>
                <a:cubicBezTo>
                  <a:pt x="3206872" y="490570"/>
                  <a:pt x="3206872" y="490570"/>
                  <a:pt x="3206872" y="490570"/>
                </a:cubicBezTo>
                <a:cubicBezTo>
                  <a:pt x="3215328" y="463944"/>
                  <a:pt x="3215328" y="463944"/>
                  <a:pt x="3215328" y="463944"/>
                </a:cubicBezTo>
                <a:cubicBezTo>
                  <a:pt x="3210027" y="466300"/>
                  <a:pt x="3210027" y="466300"/>
                  <a:pt x="3210027" y="466300"/>
                </a:cubicBezTo>
                <a:cubicBezTo>
                  <a:pt x="3212964" y="458642"/>
                  <a:pt x="3212964" y="458642"/>
                  <a:pt x="3212964" y="458642"/>
                </a:cubicBezTo>
                <a:cubicBezTo>
                  <a:pt x="3210959" y="456992"/>
                  <a:pt x="3210959" y="456992"/>
                  <a:pt x="3210959" y="456992"/>
                </a:cubicBezTo>
                <a:cubicBezTo>
                  <a:pt x="3215187" y="443680"/>
                  <a:pt x="3215187" y="443680"/>
                  <a:pt x="3215187" y="443680"/>
                </a:cubicBezTo>
                <a:cubicBezTo>
                  <a:pt x="3214830" y="440027"/>
                  <a:pt x="3206451" y="429775"/>
                  <a:pt x="3215405" y="427067"/>
                </a:cubicBezTo>
                <a:cubicBezTo>
                  <a:pt x="3213399" y="425418"/>
                  <a:pt x="3208814" y="435077"/>
                  <a:pt x="3209389" y="422118"/>
                </a:cubicBezTo>
                <a:cubicBezTo>
                  <a:pt x="3206094" y="426123"/>
                  <a:pt x="3206094" y="426123"/>
                  <a:pt x="3206094" y="426123"/>
                </a:cubicBezTo>
                <a:cubicBezTo>
                  <a:pt x="3206094" y="426123"/>
                  <a:pt x="3206809" y="433428"/>
                  <a:pt x="3205736" y="422471"/>
                </a:cubicBezTo>
                <a:cubicBezTo>
                  <a:pt x="3211036" y="420115"/>
                  <a:pt x="3211036" y="420115"/>
                  <a:pt x="3211036" y="420115"/>
                </a:cubicBezTo>
                <a:lnTo>
                  <a:pt x="3212231" y="418663"/>
                </a:lnTo>
                <a:lnTo>
                  <a:pt x="3213660" y="421014"/>
                </a:lnTo>
                <a:cubicBezTo>
                  <a:pt x="3216928" y="419086"/>
                  <a:pt x="3222104" y="410751"/>
                  <a:pt x="3219275" y="410103"/>
                </a:cubicBezTo>
                <a:cubicBezTo>
                  <a:pt x="3219275" y="410103"/>
                  <a:pt x="3219275" y="410103"/>
                  <a:pt x="3218245" y="411354"/>
                </a:cubicBezTo>
                <a:lnTo>
                  <a:pt x="3212231" y="418663"/>
                </a:lnTo>
                <a:lnTo>
                  <a:pt x="3211428" y="417341"/>
                </a:lnTo>
                <a:cubicBezTo>
                  <a:pt x="3211987" y="413341"/>
                  <a:pt x="3214262" y="405978"/>
                  <a:pt x="3219492" y="393490"/>
                </a:cubicBezTo>
                <a:cubicBezTo>
                  <a:pt x="3226083" y="385480"/>
                  <a:pt x="3226083" y="385480"/>
                  <a:pt x="3226083" y="385480"/>
                </a:cubicBezTo>
                <a:cubicBezTo>
                  <a:pt x="3226440" y="389132"/>
                  <a:pt x="3226440" y="389132"/>
                  <a:pt x="3226440" y="389132"/>
                </a:cubicBezTo>
                <a:cubicBezTo>
                  <a:pt x="3237399" y="388074"/>
                  <a:pt x="3237399" y="388074"/>
                  <a:pt x="3237399" y="388074"/>
                </a:cubicBezTo>
                <a:cubicBezTo>
                  <a:pt x="3230809" y="396085"/>
                  <a:pt x="3230809" y="396085"/>
                  <a:pt x="3230809" y="396085"/>
                </a:cubicBezTo>
                <a:cubicBezTo>
                  <a:pt x="3232239" y="410694"/>
                  <a:pt x="3232239" y="410694"/>
                  <a:pt x="3232239" y="410694"/>
                </a:cubicBezTo>
                <a:cubicBezTo>
                  <a:pt x="3250146" y="405278"/>
                  <a:pt x="3250146" y="405278"/>
                  <a:pt x="3250146" y="405278"/>
                </a:cubicBezTo>
                <a:cubicBezTo>
                  <a:pt x="3256736" y="397268"/>
                  <a:pt x="3256736" y="397268"/>
                  <a:pt x="3256736" y="397268"/>
                </a:cubicBezTo>
                <a:cubicBezTo>
                  <a:pt x="3259099" y="402570"/>
                  <a:pt x="3259099" y="402570"/>
                  <a:pt x="3259099" y="402570"/>
                </a:cubicBezTo>
                <a:cubicBezTo>
                  <a:pt x="3246851" y="409283"/>
                  <a:pt x="3246851" y="409283"/>
                  <a:pt x="3246851" y="409283"/>
                </a:cubicBezTo>
                <a:cubicBezTo>
                  <a:pt x="3258524" y="415530"/>
                  <a:pt x="3258524" y="415530"/>
                  <a:pt x="3258524" y="415530"/>
                </a:cubicBezTo>
                <a:cubicBezTo>
                  <a:pt x="3253007" y="434498"/>
                  <a:pt x="3253007" y="434498"/>
                  <a:pt x="3253007" y="434498"/>
                </a:cubicBezTo>
                <a:cubicBezTo>
                  <a:pt x="3248996" y="431198"/>
                  <a:pt x="3248996" y="431198"/>
                  <a:pt x="3248996" y="431198"/>
                </a:cubicBezTo>
                <a:cubicBezTo>
                  <a:pt x="3245701" y="435203"/>
                  <a:pt x="3245701" y="435203"/>
                  <a:pt x="3245701" y="435203"/>
                </a:cubicBezTo>
                <a:cubicBezTo>
                  <a:pt x="3244986" y="427898"/>
                  <a:pt x="3244986" y="427898"/>
                  <a:pt x="3244986" y="427898"/>
                </a:cubicBezTo>
                <a:cubicBezTo>
                  <a:pt x="3241690" y="431903"/>
                  <a:pt x="3241690" y="431903"/>
                  <a:pt x="3241690" y="431903"/>
                </a:cubicBezTo>
                <a:cubicBezTo>
                  <a:pt x="3238395" y="435909"/>
                  <a:pt x="3238395" y="435909"/>
                  <a:pt x="3238395" y="435909"/>
                </a:cubicBezTo>
                <a:cubicBezTo>
                  <a:pt x="3240400" y="437559"/>
                  <a:pt x="3240400" y="437559"/>
                  <a:pt x="3240400" y="437559"/>
                </a:cubicBezTo>
                <a:cubicBezTo>
                  <a:pt x="3227793" y="440619"/>
                  <a:pt x="3227793" y="440619"/>
                  <a:pt x="3227793" y="440619"/>
                </a:cubicBezTo>
                <a:cubicBezTo>
                  <a:pt x="3223923" y="457584"/>
                  <a:pt x="3223923" y="457584"/>
                  <a:pt x="3223923" y="457584"/>
                </a:cubicBezTo>
                <a:cubicBezTo>
                  <a:pt x="3238893" y="459826"/>
                  <a:pt x="3238893" y="459826"/>
                  <a:pt x="3238893" y="459826"/>
                </a:cubicBezTo>
                <a:cubicBezTo>
                  <a:pt x="3237960" y="469133"/>
                  <a:pt x="3237960" y="469133"/>
                  <a:pt x="3237960" y="469133"/>
                </a:cubicBezTo>
                <a:cubicBezTo>
                  <a:pt x="3236670" y="474788"/>
                  <a:pt x="3239468" y="446866"/>
                  <a:pt x="3229364" y="475494"/>
                </a:cubicBezTo>
                <a:cubicBezTo>
                  <a:pt x="3236670" y="474788"/>
                  <a:pt x="3236670" y="474788"/>
                  <a:pt x="3236670" y="474788"/>
                </a:cubicBezTo>
                <a:cubicBezTo>
                  <a:pt x="3230437" y="486451"/>
                  <a:pt x="3230437" y="486451"/>
                  <a:pt x="3230437" y="486451"/>
                </a:cubicBezTo>
                <a:cubicBezTo>
                  <a:pt x="3237743" y="485746"/>
                  <a:pt x="3237743" y="485746"/>
                  <a:pt x="3237743" y="485746"/>
                </a:cubicBezTo>
                <a:lnTo>
                  <a:pt x="3241362" y="478974"/>
                </a:lnTo>
                <a:lnTo>
                  <a:pt x="3242529" y="482547"/>
                </a:lnTo>
                <a:cubicBezTo>
                  <a:pt x="3242905" y="484325"/>
                  <a:pt x="3242810" y="485718"/>
                  <a:pt x="3241396" y="485393"/>
                </a:cubicBezTo>
                <a:cubicBezTo>
                  <a:pt x="3241396" y="485393"/>
                  <a:pt x="3241396" y="485393"/>
                  <a:pt x="3242014" y="484642"/>
                </a:cubicBezTo>
                <a:lnTo>
                  <a:pt x="3243940" y="482301"/>
                </a:lnTo>
                <a:lnTo>
                  <a:pt x="3249417" y="491992"/>
                </a:lnTo>
                <a:cubicBezTo>
                  <a:pt x="3246479" y="499650"/>
                  <a:pt x="3246479" y="499650"/>
                  <a:pt x="3246479" y="499650"/>
                </a:cubicBezTo>
                <a:cubicBezTo>
                  <a:pt x="3242236" y="498677"/>
                  <a:pt x="3247260" y="486440"/>
                  <a:pt x="3244477" y="487140"/>
                </a:cubicBezTo>
                <a:lnTo>
                  <a:pt x="3239512" y="492015"/>
                </a:lnTo>
                <a:lnTo>
                  <a:pt x="3238584" y="487277"/>
                </a:lnTo>
                <a:cubicBezTo>
                  <a:pt x="3237653" y="484832"/>
                  <a:pt x="3235916" y="485922"/>
                  <a:pt x="3231867" y="501061"/>
                </a:cubicBezTo>
                <a:cubicBezTo>
                  <a:pt x="3230577" y="506716"/>
                  <a:pt x="3230577" y="506716"/>
                  <a:pt x="3230577" y="506716"/>
                </a:cubicBezTo>
                <a:cubicBezTo>
                  <a:pt x="3237883" y="506010"/>
                  <a:pt x="3237883" y="506010"/>
                  <a:pt x="3237883" y="506010"/>
                </a:cubicBezTo>
                <a:lnTo>
                  <a:pt x="3234237" y="515514"/>
                </a:lnTo>
                <a:lnTo>
                  <a:pt x="3229359" y="520458"/>
                </a:lnTo>
                <a:lnTo>
                  <a:pt x="3230507" y="522184"/>
                </a:lnTo>
                <a:lnTo>
                  <a:pt x="3229640" y="523149"/>
                </a:lnTo>
                <a:cubicBezTo>
                  <a:pt x="3226976" y="525844"/>
                  <a:pt x="3223340" y="529306"/>
                  <a:pt x="3218469" y="533694"/>
                </a:cubicBezTo>
                <a:cubicBezTo>
                  <a:pt x="3220831" y="538996"/>
                  <a:pt x="3220831" y="538996"/>
                  <a:pt x="3220831" y="538996"/>
                </a:cubicBezTo>
                <a:lnTo>
                  <a:pt x="3231400" y="533535"/>
                </a:lnTo>
                <a:lnTo>
                  <a:pt x="3231141" y="537194"/>
                </a:lnTo>
                <a:lnTo>
                  <a:pt x="3231455" y="537477"/>
                </a:lnTo>
                <a:lnTo>
                  <a:pt x="3229567" y="552900"/>
                </a:lnTo>
                <a:lnTo>
                  <a:pt x="3236631" y="549762"/>
                </a:lnTo>
                <a:lnTo>
                  <a:pt x="3231930" y="558202"/>
                </a:lnTo>
                <a:cubicBezTo>
                  <a:pt x="3239236" y="557497"/>
                  <a:pt x="3239236" y="557497"/>
                  <a:pt x="3239236" y="557497"/>
                </a:cubicBezTo>
                <a:cubicBezTo>
                  <a:pt x="3247832" y="551137"/>
                  <a:pt x="3247832" y="551137"/>
                  <a:pt x="3247832" y="551137"/>
                </a:cubicBezTo>
                <a:cubicBezTo>
                  <a:pt x="3250910" y="563744"/>
                  <a:pt x="3250910" y="563744"/>
                  <a:pt x="3250910" y="563744"/>
                </a:cubicBezTo>
                <a:cubicBezTo>
                  <a:pt x="3247973" y="571402"/>
                  <a:pt x="3247973" y="571402"/>
                  <a:pt x="3247973" y="571402"/>
                </a:cubicBezTo>
                <a:cubicBezTo>
                  <a:pt x="3246325" y="573404"/>
                  <a:pt x="3246325" y="573404"/>
                  <a:pt x="3246325" y="573404"/>
                </a:cubicBezTo>
                <a:cubicBezTo>
                  <a:pt x="3252698" y="582006"/>
                  <a:pt x="3246542" y="556792"/>
                  <a:pt x="3251051" y="584009"/>
                </a:cubicBezTo>
                <a:cubicBezTo>
                  <a:pt x="3246823" y="597322"/>
                  <a:pt x="3236656" y="568807"/>
                  <a:pt x="3244817" y="595672"/>
                </a:cubicBezTo>
                <a:cubicBezTo>
                  <a:pt x="3237869" y="600029"/>
                  <a:pt x="3237869" y="600029"/>
                  <a:pt x="3237869" y="600029"/>
                </a:cubicBezTo>
                <a:cubicBezTo>
                  <a:pt x="3233284" y="609689"/>
                  <a:pt x="3233284" y="609689"/>
                  <a:pt x="3233284" y="609689"/>
                </a:cubicBezTo>
                <a:cubicBezTo>
                  <a:pt x="3231994" y="615344"/>
                  <a:pt x="3237371" y="576112"/>
                  <a:pt x="3225403" y="623354"/>
                </a:cubicBezTo>
                <a:cubicBezTo>
                  <a:pt x="3225403" y="623354"/>
                  <a:pt x="3235647" y="614992"/>
                  <a:pt x="3223755" y="625357"/>
                </a:cubicBezTo>
                <a:cubicBezTo>
                  <a:pt x="3225186" y="639967"/>
                  <a:pt x="3225186" y="639967"/>
                  <a:pt x="3225186" y="639967"/>
                </a:cubicBezTo>
                <a:cubicBezTo>
                  <a:pt x="3232492" y="639262"/>
                  <a:pt x="3232492" y="639262"/>
                  <a:pt x="3232492" y="639262"/>
                </a:cubicBezTo>
                <a:cubicBezTo>
                  <a:pt x="3237435" y="633254"/>
                  <a:pt x="3222465" y="631012"/>
                  <a:pt x="3236720" y="625949"/>
                </a:cubicBezTo>
                <a:cubicBezTo>
                  <a:pt x="3242735" y="630899"/>
                  <a:pt x="3242735" y="630899"/>
                  <a:pt x="3242735" y="630899"/>
                </a:cubicBezTo>
                <a:cubicBezTo>
                  <a:pt x="3236144" y="638909"/>
                  <a:pt x="3236144" y="638909"/>
                  <a:pt x="3236144" y="638909"/>
                </a:cubicBezTo>
                <a:cubicBezTo>
                  <a:pt x="3238150" y="640559"/>
                  <a:pt x="3238150" y="640559"/>
                  <a:pt x="3238150" y="640559"/>
                </a:cubicBezTo>
                <a:cubicBezTo>
                  <a:pt x="3238507" y="644211"/>
                  <a:pt x="3238507" y="644211"/>
                  <a:pt x="3238507" y="644211"/>
                </a:cubicBezTo>
                <a:cubicBezTo>
                  <a:pt x="3222963" y="654929"/>
                  <a:pt x="3222963" y="654929"/>
                  <a:pt x="3222963" y="654929"/>
                </a:cubicBezTo>
                <a:cubicBezTo>
                  <a:pt x="3226974" y="658229"/>
                  <a:pt x="3226974" y="658229"/>
                  <a:pt x="3226974" y="658229"/>
                </a:cubicBezTo>
                <a:cubicBezTo>
                  <a:pt x="3225326" y="660231"/>
                  <a:pt x="3225326" y="660231"/>
                  <a:pt x="3225326" y="660231"/>
                </a:cubicBezTo>
                <a:cubicBezTo>
                  <a:pt x="3212285" y="696517"/>
                  <a:pt x="3212285" y="696517"/>
                  <a:pt x="3212285" y="696517"/>
                </a:cubicBezTo>
                <a:cubicBezTo>
                  <a:pt x="3208990" y="700522"/>
                  <a:pt x="3208990" y="700522"/>
                  <a:pt x="3208990" y="700522"/>
                </a:cubicBezTo>
                <a:cubicBezTo>
                  <a:pt x="3211352" y="705825"/>
                  <a:pt x="3211352" y="705825"/>
                  <a:pt x="3211352" y="705825"/>
                </a:cubicBezTo>
                <a:cubicBezTo>
                  <a:pt x="3231482" y="685446"/>
                  <a:pt x="3231482" y="685446"/>
                  <a:pt x="3231482" y="685446"/>
                </a:cubicBezTo>
                <a:cubicBezTo>
                  <a:pt x="3228544" y="693104"/>
                  <a:pt x="3228544" y="693104"/>
                  <a:pt x="3228544" y="693104"/>
                </a:cubicBezTo>
                <a:cubicBezTo>
                  <a:pt x="3237140" y="686743"/>
                  <a:pt x="3237140" y="686743"/>
                  <a:pt x="3237140" y="686743"/>
                </a:cubicBezTo>
                <a:cubicBezTo>
                  <a:pt x="3237855" y="694048"/>
                  <a:pt x="3237855" y="694048"/>
                  <a:pt x="3237855" y="694048"/>
                </a:cubicBezTo>
                <a:cubicBezTo>
                  <a:pt x="3229042" y="717021"/>
                  <a:pt x="3229042" y="717021"/>
                  <a:pt x="3229042" y="717021"/>
                </a:cubicBezTo>
                <a:cubicBezTo>
                  <a:pt x="3233053" y="720321"/>
                  <a:pt x="3235058" y="721971"/>
                  <a:pt x="3236061" y="722796"/>
                </a:cubicBezTo>
                <a:lnTo>
                  <a:pt x="3236441" y="723108"/>
                </a:lnTo>
                <a:lnTo>
                  <a:pt x="3235415" y="725623"/>
                </a:lnTo>
                <a:cubicBezTo>
                  <a:pt x="3239069" y="725270"/>
                  <a:pt x="3239069" y="725270"/>
                  <a:pt x="3239069" y="725270"/>
                </a:cubicBezTo>
                <a:cubicBezTo>
                  <a:pt x="3246234" y="704300"/>
                  <a:pt x="3226322" y="708066"/>
                  <a:pt x="3253974" y="670370"/>
                </a:cubicBezTo>
                <a:lnTo>
                  <a:pt x="3250433" y="661780"/>
                </a:lnTo>
                <a:lnTo>
                  <a:pt x="3251254" y="661415"/>
                </a:lnTo>
                <a:cubicBezTo>
                  <a:pt x="3251254" y="661415"/>
                  <a:pt x="3251254" y="661415"/>
                  <a:pt x="3251371" y="660252"/>
                </a:cubicBezTo>
                <a:lnTo>
                  <a:pt x="3251548" y="658485"/>
                </a:lnTo>
                <a:lnTo>
                  <a:pt x="3255839" y="651755"/>
                </a:lnTo>
                <a:cubicBezTo>
                  <a:pt x="3252186" y="652108"/>
                  <a:pt x="3252186" y="652108"/>
                  <a:pt x="3252186" y="652108"/>
                </a:cubicBezTo>
                <a:lnTo>
                  <a:pt x="3251548" y="658485"/>
                </a:lnTo>
                <a:lnTo>
                  <a:pt x="3250045" y="660841"/>
                </a:lnTo>
                <a:lnTo>
                  <a:pt x="3250433" y="661780"/>
                </a:lnTo>
                <a:lnTo>
                  <a:pt x="3241978" y="665537"/>
                </a:lnTo>
                <a:cubicBezTo>
                  <a:pt x="3240653" y="666126"/>
                  <a:pt x="3240653" y="666126"/>
                  <a:pt x="3240653" y="666126"/>
                </a:cubicBezTo>
                <a:cubicBezTo>
                  <a:pt x="3241010" y="669778"/>
                  <a:pt x="3241010" y="669778"/>
                  <a:pt x="3241010" y="669778"/>
                </a:cubicBezTo>
                <a:lnTo>
                  <a:pt x="3237111" y="666189"/>
                </a:lnTo>
                <a:lnTo>
                  <a:pt x="3238836" y="661693"/>
                </a:lnTo>
                <a:cubicBezTo>
                  <a:pt x="3239938" y="658821"/>
                  <a:pt x="3239938" y="658821"/>
                  <a:pt x="3239938" y="658821"/>
                </a:cubicBezTo>
                <a:cubicBezTo>
                  <a:pt x="3243233" y="654816"/>
                  <a:pt x="3243233" y="654816"/>
                  <a:pt x="3243233" y="654816"/>
                </a:cubicBezTo>
                <a:cubicBezTo>
                  <a:pt x="3235927" y="655521"/>
                  <a:pt x="3235927" y="655521"/>
                  <a:pt x="3235927" y="655521"/>
                </a:cubicBezTo>
                <a:cubicBezTo>
                  <a:pt x="3239580" y="655169"/>
                  <a:pt x="3226833" y="637965"/>
                  <a:pt x="3244881" y="652814"/>
                </a:cubicBezTo>
                <a:cubicBezTo>
                  <a:pt x="3249287" y="641327"/>
                  <a:pt x="3251490" y="635584"/>
                  <a:pt x="3252592" y="632712"/>
                </a:cubicBezTo>
                <a:lnTo>
                  <a:pt x="3253442" y="630497"/>
                </a:lnTo>
                <a:lnTo>
                  <a:pt x="3254052" y="633493"/>
                </a:lnTo>
                <a:cubicBezTo>
                  <a:pt x="3259352" y="631138"/>
                  <a:pt x="3259352" y="631138"/>
                  <a:pt x="3259352" y="631138"/>
                </a:cubicBezTo>
                <a:cubicBezTo>
                  <a:pt x="3256632" y="622183"/>
                  <a:pt x="3256632" y="622183"/>
                  <a:pt x="3256632" y="622183"/>
                </a:cubicBezTo>
                <a:cubicBezTo>
                  <a:pt x="3252979" y="622536"/>
                  <a:pt x="3252979" y="622536"/>
                  <a:pt x="3252979" y="622536"/>
                </a:cubicBezTo>
                <a:cubicBezTo>
                  <a:pt x="3252264" y="615231"/>
                  <a:pt x="3252264" y="615231"/>
                  <a:pt x="3252264" y="615231"/>
                </a:cubicBezTo>
                <a:cubicBezTo>
                  <a:pt x="3258854" y="607221"/>
                  <a:pt x="3258854" y="607221"/>
                  <a:pt x="3258854" y="607221"/>
                </a:cubicBezTo>
                <a:cubicBezTo>
                  <a:pt x="3256849" y="605571"/>
                  <a:pt x="3256849" y="605571"/>
                  <a:pt x="3256849" y="605571"/>
                </a:cubicBezTo>
                <a:cubicBezTo>
                  <a:pt x="3260502" y="605218"/>
                  <a:pt x="3260502" y="605218"/>
                  <a:pt x="3260502" y="605218"/>
                </a:cubicBezTo>
                <a:cubicBezTo>
                  <a:pt x="3264730" y="591906"/>
                  <a:pt x="3264730" y="591906"/>
                  <a:pt x="3264730" y="591906"/>
                </a:cubicBezTo>
                <a:cubicBezTo>
                  <a:pt x="3262725" y="590256"/>
                  <a:pt x="3262725" y="590256"/>
                  <a:pt x="3262725" y="590256"/>
                </a:cubicBezTo>
                <a:cubicBezTo>
                  <a:pt x="3266020" y="586250"/>
                  <a:pt x="3266020" y="586250"/>
                  <a:pt x="3266020" y="586250"/>
                </a:cubicBezTo>
                <a:cubicBezTo>
                  <a:pt x="3274118" y="555973"/>
                  <a:pt x="3274118" y="555973"/>
                  <a:pt x="3274118" y="555973"/>
                </a:cubicBezTo>
                <a:cubicBezTo>
                  <a:pt x="3279061" y="549965"/>
                  <a:pt x="3279061" y="549965"/>
                  <a:pt x="3279061" y="549965"/>
                </a:cubicBezTo>
                <a:cubicBezTo>
                  <a:pt x="3281999" y="542308"/>
                  <a:pt x="3281999" y="542308"/>
                  <a:pt x="3281999" y="542308"/>
                </a:cubicBezTo>
                <a:cubicBezTo>
                  <a:pt x="3278128" y="559273"/>
                  <a:pt x="3278128" y="559273"/>
                  <a:pt x="3278128" y="559273"/>
                </a:cubicBezTo>
                <a:cubicBezTo>
                  <a:pt x="3291310" y="543252"/>
                  <a:pt x="3291310" y="543252"/>
                  <a:pt x="3291310" y="543252"/>
                </a:cubicBezTo>
                <a:cubicBezTo>
                  <a:pt x="3283288" y="536653"/>
                  <a:pt x="3283288" y="536653"/>
                  <a:pt x="3283288" y="536653"/>
                </a:cubicBezTo>
                <a:cubicBezTo>
                  <a:pt x="3295180" y="526287"/>
                  <a:pt x="3295180" y="526287"/>
                  <a:pt x="3295180" y="526287"/>
                </a:cubicBezTo>
                <a:cubicBezTo>
                  <a:pt x="3289879" y="528642"/>
                  <a:pt x="3292817" y="520985"/>
                  <a:pt x="3289164" y="521338"/>
                </a:cubicBezTo>
                <a:cubicBezTo>
                  <a:pt x="3284579" y="530998"/>
                  <a:pt x="3284579" y="530998"/>
                  <a:pt x="3284579" y="530998"/>
                </a:cubicBezTo>
                <a:cubicBezTo>
                  <a:pt x="3290097" y="512030"/>
                  <a:pt x="3290097" y="512030"/>
                  <a:pt x="3290097" y="512030"/>
                </a:cubicBezTo>
                <a:cubicBezTo>
                  <a:pt x="3281143" y="514738"/>
                  <a:pt x="3281143" y="514738"/>
                  <a:pt x="3281143" y="514738"/>
                </a:cubicBezTo>
                <a:cubicBezTo>
                  <a:pt x="3281858" y="522043"/>
                  <a:pt x="3281858" y="522043"/>
                  <a:pt x="3281858" y="522043"/>
                </a:cubicBezTo>
                <a:cubicBezTo>
                  <a:pt x="3275268" y="530053"/>
                  <a:pt x="3275268" y="530053"/>
                  <a:pt x="3275268" y="530053"/>
                </a:cubicBezTo>
                <a:cubicBezTo>
                  <a:pt x="3277490" y="515091"/>
                  <a:pt x="3277490" y="515091"/>
                  <a:pt x="3277490" y="515091"/>
                </a:cubicBezTo>
                <a:cubicBezTo>
                  <a:pt x="3275127" y="509789"/>
                  <a:pt x="3275127" y="509789"/>
                  <a:pt x="3275127" y="509789"/>
                </a:cubicBezTo>
                <a:cubicBezTo>
                  <a:pt x="3264884" y="518151"/>
                  <a:pt x="3264884" y="518151"/>
                  <a:pt x="3264884" y="518151"/>
                </a:cubicBezTo>
                <a:cubicBezTo>
                  <a:pt x="3257718" y="539122"/>
                  <a:pt x="3257718" y="539122"/>
                  <a:pt x="3257718" y="539122"/>
                </a:cubicBezTo>
                <a:cubicBezTo>
                  <a:pt x="3262164" y="509197"/>
                  <a:pt x="3262164" y="509197"/>
                  <a:pt x="3262164" y="509197"/>
                </a:cubicBezTo>
                <a:cubicBezTo>
                  <a:pt x="3269469" y="508491"/>
                  <a:pt x="3269469" y="508491"/>
                  <a:pt x="3269469" y="508491"/>
                </a:cubicBezTo>
                <a:cubicBezTo>
                  <a:pt x="3281718" y="501778"/>
                  <a:pt x="3281718" y="501778"/>
                  <a:pt x="3281718" y="501778"/>
                </a:cubicBezTo>
                <a:cubicBezTo>
                  <a:pt x="3282293" y="488818"/>
                  <a:pt x="3282293" y="488818"/>
                  <a:pt x="3282293" y="488818"/>
                </a:cubicBezTo>
                <a:lnTo>
                  <a:pt x="3280453" y="486968"/>
                </a:lnTo>
                <a:lnTo>
                  <a:pt x="3287084" y="478908"/>
                </a:lnTo>
                <a:cubicBezTo>
                  <a:pt x="3288526" y="477156"/>
                  <a:pt x="3288526" y="477156"/>
                  <a:pt x="3288526" y="477156"/>
                </a:cubicBezTo>
                <a:cubicBezTo>
                  <a:pt x="3298770" y="468793"/>
                  <a:pt x="3298770" y="468793"/>
                  <a:pt x="3298770" y="468793"/>
                </a:cubicBezTo>
                <a:cubicBezTo>
                  <a:pt x="3304070" y="466438"/>
                  <a:pt x="3304070" y="466438"/>
                  <a:pt x="3304070" y="466438"/>
                </a:cubicBezTo>
                <a:cubicBezTo>
                  <a:pt x="3305003" y="457130"/>
                  <a:pt x="3305003" y="457130"/>
                  <a:pt x="3305003" y="457130"/>
                </a:cubicBezTo>
                <a:cubicBezTo>
                  <a:pt x="3301350" y="457483"/>
                  <a:pt x="3301350" y="457483"/>
                  <a:pt x="3301350" y="457483"/>
                </a:cubicBezTo>
                <a:cubicBezTo>
                  <a:pt x="3301925" y="444523"/>
                  <a:pt x="3301925" y="444523"/>
                  <a:pt x="3301925" y="444523"/>
                </a:cubicBezTo>
                <a:cubicBezTo>
                  <a:pt x="3311236" y="445467"/>
                  <a:pt x="3311236" y="445467"/>
                  <a:pt x="3311236" y="445467"/>
                </a:cubicBezTo>
                <a:cubicBezTo>
                  <a:pt x="3308138" y="442079"/>
                  <a:pt x="3307960" y="440253"/>
                  <a:pt x="3308898" y="439241"/>
                </a:cubicBezTo>
                <a:lnTo>
                  <a:pt x="3311535" y="438429"/>
                </a:lnTo>
                <a:lnTo>
                  <a:pt x="3312526" y="439812"/>
                </a:lnTo>
                <a:cubicBezTo>
                  <a:pt x="3322769" y="431450"/>
                  <a:pt x="3322769" y="431450"/>
                  <a:pt x="3322769" y="431450"/>
                </a:cubicBezTo>
                <a:cubicBezTo>
                  <a:pt x="3325132" y="436752"/>
                  <a:pt x="3325132" y="436752"/>
                  <a:pt x="3325132" y="436752"/>
                </a:cubicBezTo>
                <a:cubicBezTo>
                  <a:pt x="3320189" y="442759"/>
                  <a:pt x="3320189" y="442759"/>
                  <a:pt x="3320189" y="442759"/>
                </a:cubicBezTo>
                <a:cubicBezTo>
                  <a:pt x="3322195" y="444409"/>
                  <a:pt x="3322195" y="444409"/>
                  <a:pt x="3322195" y="444409"/>
                </a:cubicBezTo>
                <a:cubicBezTo>
                  <a:pt x="3320904" y="450064"/>
                  <a:pt x="3320904" y="450064"/>
                  <a:pt x="3320904" y="450064"/>
                </a:cubicBezTo>
                <a:cubicBezTo>
                  <a:pt x="3330215" y="451009"/>
                  <a:pt x="3330215" y="451009"/>
                  <a:pt x="3330215" y="451009"/>
                </a:cubicBezTo>
                <a:cubicBezTo>
                  <a:pt x="3332578" y="456311"/>
                  <a:pt x="3332578" y="456311"/>
                  <a:pt x="3332578" y="456311"/>
                </a:cubicBezTo>
                <a:cubicBezTo>
                  <a:pt x="3339884" y="455606"/>
                  <a:pt x="3339884" y="455606"/>
                  <a:pt x="3339884" y="455606"/>
                </a:cubicBezTo>
                <a:cubicBezTo>
                  <a:pt x="3340817" y="446298"/>
                  <a:pt x="3340817" y="446298"/>
                  <a:pt x="3340817" y="446298"/>
                </a:cubicBezTo>
                <a:cubicBezTo>
                  <a:pt x="3352848" y="456198"/>
                  <a:pt x="3352848" y="456198"/>
                  <a:pt x="3352848" y="456198"/>
                </a:cubicBezTo>
                <a:cubicBezTo>
                  <a:pt x="3354138" y="450543"/>
                  <a:pt x="3354138" y="450543"/>
                  <a:pt x="3354138" y="450543"/>
                </a:cubicBezTo>
                <a:cubicBezTo>
                  <a:pt x="3361444" y="449837"/>
                  <a:pt x="3342605" y="464560"/>
                  <a:pt x="3363092" y="447835"/>
                </a:cubicBezTo>
                <a:cubicBezTo>
                  <a:pt x="3364740" y="445832"/>
                  <a:pt x="3364740" y="445832"/>
                  <a:pt x="3364740" y="445832"/>
                </a:cubicBezTo>
                <a:cubicBezTo>
                  <a:pt x="3367102" y="451134"/>
                  <a:pt x="3367102" y="451134"/>
                  <a:pt x="3367102" y="451134"/>
                </a:cubicBezTo>
                <a:cubicBezTo>
                  <a:pt x="3368750" y="449132"/>
                  <a:pt x="3368750" y="449132"/>
                  <a:pt x="3368750" y="449132"/>
                </a:cubicBezTo>
                <a:cubicBezTo>
                  <a:pt x="3373693" y="443124"/>
                  <a:pt x="3373693" y="443124"/>
                  <a:pt x="3373693" y="443124"/>
                </a:cubicBezTo>
                <a:cubicBezTo>
                  <a:pt x="3376413" y="452079"/>
                  <a:pt x="3377346" y="442772"/>
                  <a:pt x="3386657" y="443716"/>
                </a:cubicBezTo>
                <a:cubicBezTo>
                  <a:pt x="3382072" y="453376"/>
                  <a:pt x="3382072" y="453376"/>
                  <a:pt x="3382072" y="453376"/>
                </a:cubicBezTo>
                <a:cubicBezTo>
                  <a:pt x="3381535" y="447897"/>
                  <a:pt x="3388571" y="456205"/>
                  <a:pt x="3391913" y="450611"/>
                </a:cubicBezTo>
                <a:lnTo>
                  <a:pt x="3393341" y="441119"/>
                </a:lnTo>
                <a:lnTo>
                  <a:pt x="3412577" y="437757"/>
                </a:lnTo>
                <a:cubicBezTo>
                  <a:pt x="3415523" y="437242"/>
                  <a:pt x="3415523" y="437242"/>
                  <a:pt x="3415523" y="437242"/>
                </a:cubicBezTo>
                <a:cubicBezTo>
                  <a:pt x="3416098" y="424282"/>
                  <a:pt x="3416098" y="424282"/>
                  <a:pt x="3416098" y="424282"/>
                </a:cubicBezTo>
                <a:cubicBezTo>
                  <a:pt x="3411729" y="417330"/>
                  <a:pt x="3411729" y="417330"/>
                  <a:pt x="3411729" y="417330"/>
                </a:cubicBezTo>
                <a:cubicBezTo>
                  <a:pt x="3415025" y="413325"/>
                  <a:pt x="3415025" y="413325"/>
                  <a:pt x="3415025" y="413325"/>
                </a:cubicBezTo>
                <a:cubicBezTo>
                  <a:pt x="3420108" y="427582"/>
                  <a:pt x="3420108" y="427582"/>
                  <a:pt x="3420108" y="427582"/>
                </a:cubicBezTo>
                <a:cubicBezTo>
                  <a:pt x="3435652" y="416864"/>
                  <a:pt x="3435652" y="416864"/>
                  <a:pt x="3435652" y="416864"/>
                </a:cubicBezTo>
                <a:lnTo>
                  <a:pt x="3445679" y="425113"/>
                </a:lnTo>
                <a:cubicBezTo>
                  <a:pt x="3436725" y="427821"/>
                  <a:pt x="3436725" y="427821"/>
                  <a:pt x="3436725" y="427821"/>
                </a:cubicBezTo>
                <a:cubicBezTo>
                  <a:pt x="3430134" y="435831"/>
                  <a:pt x="3430134" y="435831"/>
                  <a:pt x="3430134" y="435831"/>
                </a:cubicBezTo>
                <a:cubicBezTo>
                  <a:pt x="3432855" y="444786"/>
                  <a:pt x="3432855" y="444786"/>
                  <a:pt x="3432855" y="444786"/>
                </a:cubicBezTo>
                <a:cubicBezTo>
                  <a:pt x="3427554" y="447141"/>
                  <a:pt x="3427554" y="447141"/>
                  <a:pt x="3427554" y="447141"/>
                </a:cubicBezTo>
                <a:cubicBezTo>
                  <a:pt x="3429700" y="469056"/>
                  <a:pt x="3429700" y="469056"/>
                  <a:pt x="3429700" y="469056"/>
                </a:cubicBezTo>
                <a:cubicBezTo>
                  <a:pt x="3431705" y="470706"/>
                  <a:pt x="3434643" y="463048"/>
                  <a:pt x="3435358" y="470353"/>
                </a:cubicBezTo>
                <a:cubicBezTo>
                  <a:pt x="3426545" y="493326"/>
                  <a:pt x="3426545" y="493326"/>
                  <a:pt x="3426545" y="493326"/>
                </a:cubicBezTo>
                <a:cubicBezTo>
                  <a:pt x="3427260" y="500631"/>
                  <a:pt x="3427260" y="500631"/>
                  <a:pt x="3427260" y="500631"/>
                </a:cubicBezTo>
                <a:cubicBezTo>
                  <a:pt x="3429265" y="502281"/>
                  <a:pt x="3429265" y="502281"/>
                  <a:pt x="3429265" y="502281"/>
                </a:cubicBezTo>
                <a:cubicBezTo>
                  <a:pt x="3427043" y="517243"/>
                  <a:pt x="3427043" y="517243"/>
                  <a:pt x="3427043" y="517243"/>
                </a:cubicBezTo>
                <a:cubicBezTo>
                  <a:pt x="3418089" y="519951"/>
                  <a:pt x="3418089" y="519951"/>
                  <a:pt x="3418089" y="519951"/>
                </a:cubicBezTo>
                <a:cubicBezTo>
                  <a:pt x="3416441" y="521954"/>
                  <a:pt x="3416441" y="521954"/>
                  <a:pt x="3416441" y="521954"/>
                </a:cubicBezTo>
                <a:cubicBezTo>
                  <a:pt x="3422457" y="526903"/>
                  <a:pt x="3422457" y="526903"/>
                  <a:pt x="3422457" y="526903"/>
                </a:cubicBezTo>
                <a:cubicBezTo>
                  <a:pt x="3414934" y="544221"/>
                  <a:pt x="3414934" y="544221"/>
                  <a:pt x="3414934" y="544221"/>
                </a:cubicBezTo>
                <a:cubicBezTo>
                  <a:pt x="3420235" y="541865"/>
                  <a:pt x="3420235" y="541865"/>
                  <a:pt x="3420235" y="541865"/>
                </a:cubicBezTo>
                <a:cubicBezTo>
                  <a:pt x="3411996" y="551878"/>
                  <a:pt x="3438499" y="540102"/>
                  <a:pt x="3411996" y="551878"/>
                </a:cubicBezTo>
                <a:cubicBezTo>
                  <a:pt x="3401037" y="552937"/>
                  <a:pt x="3401037" y="552937"/>
                  <a:pt x="3401037" y="552937"/>
                </a:cubicBezTo>
                <a:cubicBezTo>
                  <a:pt x="3401395" y="556589"/>
                  <a:pt x="3401395" y="556589"/>
                  <a:pt x="3401395" y="556589"/>
                </a:cubicBezTo>
                <a:cubicBezTo>
                  <a:pt x="3388789" y="559650"/>
                  <a:pt x="3388789" y="559650"/>
                  <a:pt x="3388789" y="559650"/>
                </a:cubicBezTo>
                <a:cubicBezTo>
                  <a:pt x="3391152" y="564952"/>
                  <a:pt x="3391152" y="564952"/>
                  <a:pt x="3391152" y="564952"/>
                </a:cubicBezTo>
                <a:cubicBezTo>
                  <a:pt x="3398457" y="564246"/>
                  <a:pt x="3398457" y="564246"/>
                  <a:pt x="3398457" y="564246"/>
                </a:cubicBezTo>
                <a:cubicBezTo>
                  <a:pt x="3399530" y="575204"/>
                  <a:pt x="3399530" y="575204"/>
                  <a:pt x="3399530" y="575204"/>
                </a:cubicBezTo>
                <a:cubicBezTo>
                  <a:pt x="3388214" y="572610"/>
                  <a:pt x="3388214" y="572610"/>
                  <a:pt x="3388214" y="572610"/>
                </a:cubicBezTo>
                <a:cubicBezTo>
                  <a:pt x="3388571" y="576262"/>
                  <a:pt x="3388571" y="576262"/>
                  <a:pt x="3388571" y="576262"/>
                </a:cubicBezTo>
                <a:cubicBezTo>
                  <a:pt x="3377970" y="580972"/>
                  <a:pt x="3377970" y="580972"/>
                  <a:pt x="3377970" y="580972"/>
                </a:cubicBezTo>
                <a:cubicBezTo>
                  <a:pt x="3380333" y="586275"/>
                  <a:pt x="3370664" y="581678"/>
                  <a:pt x="3377038" y="590280"/>
                </a:cubicBezTo>
                <a:cubicBezTo>
                  <a:pt x="3389286" y="583567"/>
                  <a:pt x="3389286" y="583567"/>
                  <a:pt x="3389286" y="583567"/>
                </a:cubicBezTo>
                <a:cubicBezTo>
                  <a:pt x="3407193" y="578151"/>
                  <a:pt x="3407193" y="578151"/>
                  <a:pt x="3407193" y="578151"/>
                </a:cubicBezTo>
                <a:lnTo>
                  <a:pt x="3408841" y="576149"/>
                </a:lnTo>
                <a:cubicBezTo>
                  <a:pt x="3409199" y="579801"/>
                  <a:pt x="3409199" y="579801"/>
                  <a:pt x="3409199" y="579801"/>
                </a:cubicBezTo>
                <a:cubicBezTo>
                  <a:pt x="3397308" y="590166"/>
                  <a:pt x="3397308" y="590166"/>
                  <a:pt x="3397308" y="590166"/>
                </a:cubicBezTo>
                <a:cubicBezTo>
                  <a:pt x="3385416" y="600532"/>
                  <a:pt x="3385416" y="600532"/>
                  <a:pt x="3385416" y="600532"/>
                </a:cubicBezTo>
                <a:cubicBezTo>
                  <a:pt x="3383769" y="602534"/>
                  <a:pt x="3383769" y="602534"/>
                  <a:pt x="3383769" y="602534"/>
                </a:cubicBezTo>
                <a:cubicBezTo>
                  <a:pt x="3387779" y="605834"/>
                  <a:pt x="3387779" y="605834"/>
                  <a:pt x="3387779" y="605834"/>
                </a:cubicBezTo>
                <a:cubicBezTo>
                  <a:pt x="3384126" y="606187"/>
                  <a:pt x="3384126" y="606187"/>
                  <a:pt x="3384126" y="606187"/>
                </a:cubicBezTo>
                <a:cubicBezTo>
                  <a:pt x="3381188" y="613844"/>
                  <a:pt x="3381188" y="613844"/>
                  <a:pt x="3381188" y="613844"/>
                </a:cubicBezTo>
                <a:cubicBezTo>
                  <a:pt x="3389210" y="620444"/>
                  <a:pt x="3389210" y="620444"/>
                  <a:pt x="3389210" y="620444"/>
                </a:cubicBezTo>
                <a:cubicBezTo>
                  <a:pt x="3391215" y="622094"/>
                  <a:pt x="3391215" y="622094"/>
                  <a:pt x="3391215" y="622094"/>
                </a:cubicBezTo>
                <a:cubicBezTo>
                  <a:pt x="3400168" y="619386"/>
                  <a:pt x="3400168" y="619386"/>
                  <a:pt x="3400168" y="619386"/>
                </a:cubicBezTo>
                <a:cubicBezTo>
                  <a:pt x="3395800" y="612434"/>
                  <a:pt x="3395800" y="612434"/>
                  <a:pt x="3395800" y="612434"/>
                </a:cubicBezTo>
                <a:cubicBezTo>
                  <a:pt x="3406044" y="604070"/>
                  <a:pt x="3406044" y="604070"/>
                  <a:pt x="3406044" y="604070"/>
                </a:cubicBezTo>
                <a:cubicBezTo>
                  <a:pt x="3410412" y="611023"/>
                  <a:pt x="3410412" y="611023"/>
                  <a:pt x="3410412" y="611023"/>
                </a:cubicBezTo>
                <a:cubicBezTo>
                  <a:pt x="3403821" y="619033"/>
                  <a:pt x="3401598" y="633996"/>
                  <a:pt x="3392287" y="633051"/>
                </a:cubicBezTo>
                <a:cubicBezTo>
                  <a:pt x="3391930" y="629399"/>
                  <a:pt x="3391930" y="629399"/>
                  <a:pt x="3391930" y="629399"/>
                </a:cubicBezTo>
                <a:cubicBezTo>
                  <a:pt x="3390282" y="631401"/>
                  <a:pt x="3390282" y="631401"/>
                  <a:pt x="3390282" y="631401"/>
                </a:cubicBezTo>
                <a:cubicBezTo>
                  <a:pt x="3386987" y="635406"/>
                  <a:pt x="3386987" y="635406"/>
                  <a:pt x="3386987" y="635406"/>
                </a:cubicBezTo>
                <a:cubicBezTo>
                  <a:pt x="3387919" y="626099"/>
                  <a:pt x="3387919" y="626099"/>
                  <a:pt x="3387919" y="626099"/>
                </a:cubicBezTo>
                <a:cubicBezTo>
                  <a:pt x="3379681" y="636112"/>
                  <a:pt x="3379681" y="636112"/>
                  <a:pt x="3379681" y="636112"/>
                </a:cubicBezTo>
                <a:cubicBezTo>
                  <a:pt x="3384049" y="643064"/>
                  <a:pt x="3384049" y="643064"/>
                  <a:pt x="3384049" y="643064"/>
                </a:cubicBezTo>
                <a:cubicBezTo>
                  <a:pt x="3369935" y="668392"/>
                  <a:pt x="3369935" y="668392"/>
                  <a:pt x="3369935" y="668392"/>
                </a:cubicBezTo>
                <a:cubicBezTo>
                  <a:pt x="3367355" y="679702"/>
                  <a:pt x="3367355" y="679702"/>
                  <a:pt x="3367355" y="679702"/>
                </a:cubicBezTo>
                <a:cubicBezTo>
                  <a:pt x="3361480" y="695017"/>
                  <a:pt x="3361480" y="695017"/>
                  <a:pt x="3361480" y="695017"/>
                </a:cubicBezTo>
                <a:lnTo>
                  <a:pt x="3355790" y="701932"/>
                </a:lnTo>
                <a:cubicBezTo>
                  <a:pt x="3357056" y="698094"/>
                  <a:pt x="3352006" y="706531"/>
                  <a:pt x="3353241" y="705030"/>
                </a:cubicBezTo>
                <a:cubicBezTo>
                  <a:pt x="3353241" y="705030"/>
                  <a:pt x="3353241" y="705030"/>
                  <a:pt x="3354271" y="703778"/>
                </a:cubicBezTo>
                <a:lnTo>
                  <a:pt x="3355790" y="701932"/>
                </a:lnTo>
                <a:cubicBezTo>
                  <a:pt x="3355368" y="703211"/>
                  <a:pt x="3354244" y="705855"/>
                  <a:pt x="3351951" y="710685"/>
                </a:cubicBezTo>
                <a:cubicBezTo>
                  <a:pt x="3349588" y="705382"/>
                  <a:pt x="3349588" y="705382"/>
                  <a:pt x="3349588" y="705382"/>
                </a:cubicBezTo>
                <a:cubicBezTo>
                  <a:pt x="3339345" y="713745"/>
                  <a:pt x="3339345" y="713745"/>
                  <a:pt x="3339345" y="713745"/>
                </a:cubicBezTo>
                <a:cubicBezTo>
                  <a:pt x="3339345" y="713745"/>
                  <a:pt x="3335692" y="714098"/>
                  <a:pt x="3337697" y="715748"/>
                </a:cubicBezTo>
                <a:lnTo>
                  <a:pt x="3337567" y="715905"/>
                </a:lnTo>
                <a:lnTo>
                  <a:pt x="3335334" y="710446"/>
                </a:lnTo>
                <a:cubicBezTo>
                  <a:pt x="3329459" y="725760"/>
                  <a:pt x="3329459" y="725760"/>
                  <a:pt x="3329459" y="725760"/>
                </a:cubicBezTo>
                <a:cubicBezTo>
                  <a:pt x="3325806" y="726113"/>
                  <a:pt x="3322868" y="733771"/>
                  <a:pt x="3333827" y="732713"/>
                </a:cubicBezTo>
                <a:cubicBezTo>
                  <a:pt x="3345360" y="718695"/>
                  <a:pt x="3345360" y="718695"/>
                  <a:pt x="3345360" y="718695"/>
                </a:cubicBezTo>
                <a:cubicBezTo>
                  <a:pt x="3365273" y="714929"/>
                  <a:pt x="3365273" y="714929"/>
                  <a:pt x="3365273" y="714929"/>
                </a:cubicBezTo>
                <a:cubicBezTo>
                  <a:pt x="3368568" y="710924"/>
                  <a:pt x="3368568" y="710924"/>
                  <a:pt x="3368568" y="710924"/>
                </a:cubicBezTo>
                <a:cubicBezTo>
                  <a:pt x="3363842" y="700319"/>
                  <a:pt x="3363842" y="700319"/>
                  <a:pt x="3363842" y="700319"/>
                </a:cubicBezTo>
                <a:cubicBezTo>
                  <a:pt x="3378096" y="695256"/>
                  <a:pt x="3378096" y="695256"/>
                  <a:pt x="3378096" y="695256"/>
                </a:cubicBezTo>
                <a:cubicBezTo>
                  <a:pt x="3378671" y="682296"/>
                  <a:pt x="3378671" y="682296"/>
                  <a:pt x="3378671" y="682296"/>
                </a:cubicBezTo>
                <a:lnTo>
                  <a:pt x="3380405" y="681526"/>
                </a:lnTo>
                <a:lnTo>
                  <a:pt x="3382914" y="682376"/>
                </a:lnTo>
                <a:cubicBezTo>
                  <a:pt x="3384563" y="681266"/>
                  <a:pt x="3387034" y="678263"/>
                  <a:pt x="3390563" y="671931"/>
                </a:cubicBezTo>
                <a:cubicBezTo>
                  <a:pt x="3382542" y="665331"/>
                  <a:pt x="3382542" y="665331"/>
                  <a:pt x="3382542" y="665331"/>
                </a:cubicBezTo>
                <a:cubicBezTo>
                  <a:pt x="3389848" y="664626"/>
                  <a:pt x="3389848" y="664626"/>
                  <a:pt x="3389848" y="664626"/>
                </a:cubicBezTo>
                <a:cubicBezTo>
                  <a:pt x="3389132" y="657321"/>
                  <a:pt x="3389132" y="657321"/>
                  <a:pt x="3389132" y="657321"/>
                </a:cubicBezTo>
                <a:cubicBezTo>
                  <a:pt x="3384764" y="650369"/>
                  <a:pt x="3384764" y="650369"/>
                  <a:pt x="3384764" y="650369"/>
                </a:cubicBezTo>
                <a:cubicBezTo>
                  <a:pt x="3389707" y="644361"/>
                  <a:pt x="3389707" y="644361"/>
                  <a:pt x="3389707" y="644361"/>
                </a:cubicBezTo>
                <a:cubicBezTo>
                  <a:pt x="3390422" y="651666"/>
                  <a:pt x="3390422" y="651666"/>
                  <a:pt x="3390422" y="651666"/>
                </a:cubicBezTo>
                <a:cubicBezTo>
                  <a:pt x="3391747" y="651077"/>
                  <a:pt x="3392065" y="651968"/>
                  <a:pt x="3391960" y="653246"/>
                </a:cubicBezTo>
                <a:lnTo>
                  <a:pt x="3391267" y="655944"/>
                </a:lnTo>
                <a:lnTo>
                  <a:pt x="3390925" y="656802"/>
                </a:lnTo>
                <a:cubicBezTo>
                  <a:pt x="3390386" y="658352"/>
                  <a:pt x="3390591" y="658102"/>
                  <a:pt x="3390959" y="657145"/>
                </a:cubicBezTo>
                <a:lnTo>
                  <a:pt x="3391267" y="655944"/>
                </a:lnTo>
                <a:lnTo>
                  <a:pt x="3395365" y="645658"/>
                </a:lnTo>
                <a:cubicBezTo>
                  <a:pt x="3396796" y="660268"/>
                  <a:pt x="3396796" y="660268"/>
                  <a:pt x="3396796" y="660268"/>
                </a:cubicBezTo>
                <a:cubicBezTo>
                  <a:pt x="3398444" y="658265"/>
                  <a:pt x="3398444" y="658265"/>
                  <a:pt x="3398444" y="658265"/>
                </a:cubicBezTo>
                <a:cubicBezTo>
                  <a:pt x="3394573" y="675230"/>
                  <a:pt x="3394573" y="675230"/>
                  <a:pt x="3394573" y="675230"/>
                </a:cubicBezTo>
                <a:cubicBezTo>
                  <a:pt x="3393998" y="688191"/>
                  <a:pt x="3393998" y="688191"/>
                  <a:pt x="3393998" y="688191"/>
                </a:cubicBezTo>
                <a:lnTo>
                  <a:pt x="3392224" y="690235"/>
                </a:lnTo>
                <a:lnTo>
                  <a:pt x="3392982" y="683104"/>
                </a:lnTo>
                <a:cubicBezTo>
                  <a:pt x="3392947" y="672449"/>
                  <a:pt x="3384422" y="696460"/>
                  <a:pt x="3389293" y="693613"/>
                </a:cubicBezTo>
                <a:lnTo>
                  <a:pt x="3392224" y="690235"/>
                </a:lnTo>
                <a:lnTo>
                  <a:pt x="3391809" y="694148"/>
                </a:lnTo>
                <a:cubicBezTo>
                  <a:pt x="3390962" y="699544"/>
                  <a:pt x="3389600" y="706819"/>
                  <a:pt x="3387548" y="716465"/>
                </a:cubicBezTo>
                <a:cubicBezTo>
                  <a:pt x="3380957" y="724476"/>
                  <a:pt x="3380957" y="724476"/>
                  <a:pt x="3380957" y="724476"/>
                </a:cubicBezTo>
                <a:lnTo>
                  <a:pt x="3381003" y="724947"/>
                </a:lnTo>
                <a:lnTo>
                  <a:pt x="3377662" y="728481"/>
                </a:lnTo>
                <a:cubicBezTo>
                  <a:pt x="3383678" y="733430"/>
                  <a:pt x="3383678" y="733430"/>
                  <a:pt x="3383678" y="733430"/>
                </a:cubicBezTo>
                <a:cubicBezTo>
                  <a:pt x="3376729" y="737788"/>
                  <a:pt x="3395709" y="743330"/>
                  <a:pt x="3377802" y="748745"/>
                </a:cubicBezTo>
                <a:cubicBezTo>
                  <a:pt x="3375222" y="760056"/>
                  <a:pt x="3375222" y="760056"/>
                  <a:pt x="3375222" y="760056"/>
                </a:cubicBezTo>
                <a:cubicBezTo>
                  <a:pt x="3379948" y="770660"/>
                  <a:pt x="3379948" y="770660"/>
                  <a:pt x="3379948" y="770660"/>
                </a:cubicBezTo>
                <a:cubicBezTo>
                  <a:pt x="3372642" y="771366"/>
                  <a:pt x="3372642" y="771366"/>
                  <a:pt x="3372642" y="771366"/>
                </a:cubicBezTo>
                <a:cubicBezTo>
                  <a:pt x="3371173" y="775194"/>
                  <a:pt x="3370384" y="781262"/>
                  <a:pt x="3368298" y="785841"/>
                </a:cubicBezTo>
                <a:lnTo>
                  <a:pt x="3358635" y="790261"/>
                </a:lnTo>
                <a:lnTo>
                  <a:pt x="3358996" y="788525"/>
                </a:lnTo>
                <a:cubicBezTo>
                  <a:pt x="3359604" y="784146"/>
                  <a:pt x="3356433" y="794130"/>
                  <a:pt x="3356165" y="791391"/>
                </a:cubicBezTo>
                <a:lnTo>
                  <a:pt x="3358635" y="790261"/>
                </a:lnTo>
                <a:lnTo>
                  <a:pt x="3356881" y="798696"/>
                </a:lnTo>
                <a:cubicBezTo>
                  <a:pt x="3353227" y="799049"/>
                  <a:pt x="3353227" y="799049"/>
                  <a:pt x="3353227" y="799049"/>
                </a:cubicBezTo>
                <a:cubicBezTo>
                  <a:pt x="3351005" y="814011"/>
                  <a:pt x="3351005" y="814011"/>
                  <a:pt x="3351005" y="814011"/>
                </a:cubicBezTo>
                <a:cubicBezTo>
                  <a:pt x="3359243" y="803998"/>
                  <a:pt x="3359243" y="803998"/>
                  <a:pt x="3359243" y="803998"/>
                </a:cubicBezTo>
                <a:cubicBezTo>
                  <a:pt x="3365476" y="792336"/>
                  <a:pt x="3365476" y="792336"/>
                  <a:pt x="3365476" y="792336"/>
                </a:cubicBezTo>
                <a:cubicBezTo>
                  <a:pt x="3364544" y="801643"/>
                  <a:pt x="3364544" y="801643"/>
                  <a:pt x="3364544" y="801643"/>
                </a:cubicBezTo>
                <a:cubicBezTo>
                  <a:pt x="3368197" y="801290"/>
                  <a:pt x="3368197" y="801290"/>
                  <a:pt x="3368197" y="801290"/>
                </a:cubicBezTo>
                <a:cubicBezTo>
                  <a:pt x="3371275" y="813898"/>
                  <a:pt x="3371275" y="813898"/>
                  <a:pt x="3371275" y="813898"/>
                </a:cubicBezTo>
                <a:cubicBezTo>
                  <a:pt x="3369269" y="812248"/>
                  <a:pt x="3369269" y="812248"/>
                  <a:pt x="3369269" y="812248"/>
                </a:cubicBezTo>
                <a:lnTo>
                  <a:pt x="3367984" y="815598"/>
                </a:lnTo>
                <a:lnTo>
                  <a:pt x="3365929" y="815796"/>
                </a:lnTo>
                <a:cubicBezTo>
                  <a:pt x="3364340" y="817217"/>
                  <a:pt x="3361765" y="820346"/>
                  <a:pt x="3357736" y="826266"/>
                </a:cubicBezTo>
                <a:cubicBezTo>
                  <a:pt x="3367404" y="830863"/>
                  <a:pt x="3367404" y="830863"/>
                  <a:pt x="3367404" y="830863"/>
                </a:cubicBezTo>
                <a:cubicBezTo>
                  <a:pt x="3361529" y="846178"/>
                  <a:pt x="3361529" y="846178"/>
                  <a:pt x="3361529" y="846178"/>
                </a:cubicBezTo>
                <a:lnTo>
                  <a:pt x="3361527" y="845637"/>
                </a:lnTo>
                <a:lnTo>
                  <a:pt x="3362385" y="841688"/>
                </a:lnTo>
                <a:cubicBezTo>
                  <a:pt x="3363338" y="836699"/>
                  <a:pt x="3362090" y="841025"/>
                  <a:pt x="3361519" y="844018"/>
                </a:cubicBezTo>
                <a:lnTo>
                  <a:pt x="3361527" y="845637"/>
                </a:lnTo>
                <a:lnTo>
                  <a:pt x="3358948" y="857488"/>
                </a:lnTo>
                <a:cubicBezTo>
                  <a:pt x="3355653" y="861493"/>
                  <a:pt x="3355653" y="861493"/>
                  <a:pt x="3355653" y="861493"/>
                </a:cubicBezTo>
                <a:cubicBezTo>
                  <a:pt x="3359089" y="877752"/>
                  <a:pt x="3359089" y="877752"/>
                  <a:pt x="3359089" y="877752"/>
                </a:cubicBezTo>
                <a:cubicBezTo>
                  <a:pt x="3361094" y="879402"/>
                  <a:pt x="3361094" y="879402"/>
                  <a:pt x="3361094" y="879402"/>
                </a:cubicBezTo>
                <a:lnTo>
                  <a:pt x="3363786" y="876131"/>
                </a:lnTo>
                <a:lnTo>
                  <a:pt x="3364747" y="879050"/>
                </a:lnTo>
                <a:cubicBezTo>
                  <a:pt x="3370980" y="867387"/>
                  <a:pt x="3370980" y="867387"/>
                  <a:pt x="3370980" y="867387"/>
                </a:cubicBezTo>
                <a:cubicBezTo>
                  <a:pt x="3371913" y="858080"/>
                  <a:pt x="3371913" y="858080"/>
                  <a:pt x="3371913" y="858080"/>
                </a:cubicBezTo>
                <a:cubicBezTo>
                  <a:pt x="3373561" y="856077"/>
                  <a:pt x="3373561" y="856077"/>
                  <a:pt x="3373561" y="856077"/>
                </a:cubicBezTo>
                <a:cubicBezTo>
                  <a:pt x="3377213" y="855724"/>
                  <a:pt x="3377213" y="855724"/>
                  <a:pt x="3377213" y="855724"/>
                </a:cubicBezTo>
                <a:cubicBezTo>
                  <a:pt x="3374991" y="870687"/>
                  <a:pt x="3374991" y="870687"/>
                  <a:pt x="3374991" y="870687"/>
                </a:cubicBezTo>
                <a:cubicBezTo>
                  <a:pt x="3365463" y="886354"/>
                  <a:pt x="3365463" y="886354"/>
                  <a:pt x="3365463" y="886354"/>
                </a:cubicBezTo>
                <a:cubicBezTo>
                  <a:pt x="3364887" y="899314"/>
                  <a:pt x="3364887" y="899314"/>
                  <a:pt x="3364887" y="899314"/>
                </a:cubicBezTo>
                <a:cubicBezTo>
                  <a:pt x="3360302" y="908975"/>
                  <a:pt x="3360302" y="908975"/>
                  <a:pt x="3360302" y="908975"/>
                </a:cubicBezTo>
                <a:cubicBezTo>
                  <a:pt x="3360660" y="912627"/>
                  <a:pt x="3360660" y="912627"/>
                  <a:pt x="3360660" y="912627"/>
                </a:cubicBezTo>
                <a:cubicBezTo>
                  <a:pt x="3365960" y="910272"/>
                  <a:pt x="3365960" y="910272"/>
                  <a:pt x="3365960" y="910272"/>
                </a:cubicBezTo>
                <a:cubicBezTo>
                  <a:pt x="3366100" y="930536"/>
                  <a:pt x="3366100" y="930536"/>
                  <a:pt x="3366100" y="930536"/>
                </a:cubicBezTo>
                <a:lnTo>
                  <a:pt x="3362198" y="935279"/>
                </a:lnTo>
                <a:lnTo>
                  <a:pt x="3361624" y="931890"/>
                </a:lnTo>
                <a:cubicBezTo>
                  <a:pt x="3361328" y="931228"/>
                  <a:pt x="3360917" y="931728"/>
                  <a:pt x="3360242" y="934846"/>
                </a:cubicBezTo>
                <a:lnTo>
                  <a:pt x="3359353" y="940459"/>
                </a:lnTo>
                <a:lnTo>
                  <a:pt x="3358793" y="942994"/>
                </a:lnTo>
                <a:lnTo>
                  <a:pt x="3358928" y="943148"/>
                </a:lnTo>
                <a:lnTo>
                  <a:pt x="3357287" y="953509"/>
                </a:lnTo>
                <a:cubicBezTo>
                  <a:pt x="3362588" y="951154"/>
                  <a:pt x="3362588" y="951154"/>
                  <a:pt x="3362588" y="951154"/>
                </a:cubicBezTo>
                <a:cubicBezTo>
                  <a:pt x="3364325" y="950064"/>
                  <a:pt x="3363859" y="948842"/>
                  <a:pt x="3362718" y="947483"/>
                </a:cubicBezTo>
                <a:lnTo>
                  <a:pt x="3358928" y="943148"/>
                </a:lnTo>
                <a:lnTo>
                  <a:pt x="3359353" y="940459"/>
                </a:lnTo>
                <a:lnTo>
                  <a:pt x="3359971" y="937667"/>
                </a:lnTo>
                <a:lnTo>
                  <a:pt x="3361687" y="936980"/>
                </a:lnTo>
                <a:lnTo>
                  <a:pt x="3363163" y="938194"/>
                </a:lnTo>
                <a:lnTo>
                  <a:pt x="3362573" y="936625"/>
                </a:lnTo>
                <a:lnTo>
                  <a:pt x="3375412" y="931481"/>
                </a:lnTo>
                <a:cubicBezTo>
                  <a:pt x="3375233" y="929655"/>
                  <a:pt x="3375788" y="925914"/>
                  <a:pt x="3376962" y="921423"/>
                </a:cubicBezTo>
                <a:lnTo>
                  <a:pt x="3381954" y="907594"/>
                </a:lnTo>
                <a:lnTo>
                  <a:pt x="3384225" y="908508"/>
                </a:lnTo>
                <a:cubicBezTo>
                  <a:pt x="3383510" y="901203"/>
                  <a:pt x="3383510" y="901203"/>
                  <a:pt x="3383510" y="901203"/>
                </a:cubicBezTo>
                <a:cubicBezTo>
                  <a:pt x="3389027" y="882236"/>
                  <a:pt x="3389027" y="882236"/>
                  <a:pt x="3389027" y="882236"/>
                </a:cubicBezTo>
                <a:cubicBezTo>
                  <a:pt x="3388312" y="874931"/>
                  <a:pt x="3388312" y="874931"/>
                  <a:pt x="3388312" y="874931"/>
                </a:cubicBezTo>
                <a:cubicBezTo>
                  <a:pt x="3392323" y="878231"/>
                  <a:pt x="3392323" y="878231"/>
                  <a:pt x="3392323" y="878231"/>
                </a:cubicBezTo>
                <a:cubicBezTo>
                  <a:pt x="3401276" y="875523"/>
                  <a:pt x="3401276" y="875523"/>
                  <a:pt x="3401276" y="875523"/>
                </a:cubicBezTo>
                <a:cubicBezTo>
                  <a:pt x="3407292" y="880472"/>
                  <a:pt x="3407292" y="880472"/>
                  <a:pt x="3407292" y="880472"/>
                </a:cubicBezTo>
                <a:cubicBezTo>
                  <a:pt x="3428494" y="871052"/>
                  <a:pt x="3428494" y="871052"/>
                  <a:pt x="3428494" y="871052"/>
                </a:cubicBezTo>
                <a:cubicBezTo>
                  <a:pt x="3431790" y="867046"/>
                  <a:pt x="3431790" y="867046"/>
                  <a:pt x="3431790" y="867046"/>
                </a:cubicBezTo>
                <a:cubicBezTo>
                  <a:pt x="3424126" y="864099"/>
                  <a:pt x="3424126" y="864099"/>
                  <a:pt x="3424126" y="864099"/>
                </a:cubicBezTo>
                <a:cubicBezTo>
                  <a:pt x="3432365" y="854086"/>
                  <a:pt x="3432365" y="854086"/>
                  <a:pt x="3432365" y="854086"/>
                </a:cubicBezTo>
                <a:cubicBezTo>
                  <a:pt x="3437091" y="864691"/>
                  <a:pt x="3437091" y="864691"/>
                  <a:pt x="3437091" y="864691"/>
                </a:cubicBezTo>
                <a:cubicBezTo>
                  <a:pt x="3441101" y="867991"/>
                  <a:pt x="3426566" y="832525"/>
                  <a:pt x="3443464" y="873293"/>
                </a:cubicBezTo>
                <a:cubicBezTo>
                  <a:pt x="3451702" y="863280"/>
                  <a:pt x="3451702" y="863280"/>
                  <a:pt x="3451702" y="863280"/>
                </a:cubicBezTo>
                <a:cubicBezTo>
                  <a:pt x="3444396" y="863986"/>
                  <a:pt x="3444396" y="863986"/>
                  <a:pt x="3444396" y="863986"/>
                </a:cubicBezTo>
                <a:cubicBezTo>
                  <a:pt x="3435660" y="850081"/>
                  <a:pt x="3435660" y="850081"/>
                  <a:pt x="3435660" y="850081"/>
                </a:cubicBezTo>
                <a:cubicBezTo>
                  <a:pt x="3449199" y="837713"/>
                  <a:pt x="3449199" y="837713"/>
                  <a:pt x="3449199" y="837713"/>
                </a:cubicBezTo>
                <a:cubicBezTo>
                  <a:pt x="3451562" y="843016"/>
                  <a:pt x="3451562" y="843016"/>
                  <a:pt x="3451562" y="843016"/>
                </a:cubicBezTo>
                <a:cubicBezTo>
                  <a:pt x="3449339" y="857978"/>
                  <a:pt x="3449339" y="857978"/>
                  <a:pt x="3449339" y="857978"/>
                </a:cubicBezTo>
                <a:cubicBezTo>
                  <a:pt x="3449697" y="861630"/>
                  <a:pt x="3449697" y="861630"/>
                  <a:pt x="3449697" y="861630"/>
                </a:cubicBezTo>
                <a:cubicBezTo>
                  <a:pt x="3455355" y="862928"/>
                  <a:pt x="3455355" y="862928"/>
                  <a:pt x="3455355" y="862928"/>
                </a:cubicBezTo>
                <a:cubicBezTo>
                  <a:pt x="3452634" y="853973"/>
                  <a:pt x="3459583" y="849615"/>
                  <a:pt x="3461230" y="847612"/>
                </a:cubicBezTo>
                <a:cubicBezTo>
                  <a:pt x="3457003" y="860925"/>
                  <a:pt x="3457003" y="860925"/>
                  <a:pt x="3457003" y="860925"/>
                </a:cubicBezTo>
                <a:cubicBezTo>
                  <a:pt x="3465956" y="858217"/>
                  <a:pt x="3465956" y="858217"/>
                  <a:pt x="3465956" y="858217"/>
                </a:cubicBezTo>
                <a:cubicBezTo>
                  <a:pt x="3461728" y="871530"/>
                  <a:pt x="3461728" y="871530"/>
                  <a:pt x="3461728" y="871530"/>
                </a:cubicBezTo>
                <a:cubicBezTo>
                  <a:pt x="3460438" y="877185"/>
                  <a:pt x="3460438" y="877185"/>
                  <a:pt x="3460438" y="877185"/>
                </a:cubicBezTo>
                <a:cubicBezTo>
                  <a:pt x="3472330" y="866819"/>
                  <a:pt x="3472330" y="866819"/>
                  <a:pt x="3472330" y="866819"/>
                </a:cubicBezTo>
                <a:cubicBezTo>
                  <a:pt x="3466454" y="882134"/>
                  <a:pt x="3466454" y="882134"/>
                  <a:pt x="3466454" y="882134"/>
                </a:cubicBezTo>
                <a:cubicBezTo>
                  <a:pt x="3464231" y="897097"/>
                  <a:pt x="3464231" y="897097"/>
                  <a:pt x="3464231" y="897097"/>
                </a:cubicBezTo>
                <a:cubicBezTo>
                  <a:pt x="3460936" y="901102"/>
                  <a:pt x="3460936" y="901102"/>
                  <a:pt x="3460936" y="901102"/>
                </a:cubicBezTo>
                <a:lnTo>
                  <a:pt x="3460438" y="906069"/>
                </a:lnTo>
                <a:lnTo>
                  <a:pt x="3460347" y="905969"/>
                </a:lnTo>
                <a:cubicBezTo>
                  <a:pt x="3458339" y="904003"/>
                  <a:pt x="3464247" y="911383"/>
                  <a:pt x="3460004" y="910410"/>
                </a:cubicBezTo>
                <a:cubicBezTo>
                  <a:pt x="3460004" y="910410"/>
                  <a:pt x="3460004" y="910410"/>
                  <a:pt x="3460120" y="909246"/>
                </a:cubicBezTo>
                <a:lnTo>
                  <a:pt x="3460438" y="906069"/>
                </a:lnTo>
                <a:lnTo>
                  <a:pt x="3465662" y="911707"/>
                </a:lnTo>
                <a:cubicBezTo>
                  <a:pt x="3460501" y="934327"/>
                  <a:pt x="3460501" y="934327"/>
                  <a:pt x="3460501" y="934327"/>
                </a:cubicBezTo>
                <a:cubicBezTo>
                  <a:pt x="3448253" y="941040"/>
                  <a:pt x="3448253" y="941040"/>
                  <a:pt x="3448253" y="941040"/>
                </a:cubicBezTo>
                <a:cubicBezTo>
                  <a:pt x="3438367" y="953055"/>
                  <a:pt x="3438367" y="953055"/>
                  <a:pt x="3438367" y="953055"/>
                </a:cubicBezTo>
                <a:cubicBezTo>
                  <a:pt x="3440729" y="958357"/>
                  <a:pt x="3440729" y="958357"/>
                  <a:pt x="3440729" y="958357"/>
                </a:cubicBezTo>
                <a:cubicBezTo>
                  <a:pt x="3435786" y="964365"/>
                  <a:pt x="3435786" y="964365"/>
                  <a:pt x="3435786" y="964365"/>
                </a:cubicBezTo>
                <a:cubicBezTo>
                  <a:pt x="3443450" y="967312"/>
                  <a:pt x="3443450" y="967312"/>
                  <a:pt x="3443450" y="967312"/>
                </a:cubicBezTo>
                <a:cubicBezTo>
                  <a:pt x="3449108" y="968610"/>
                  <a:pt x="3449108" y="968610"/>
                  <a:pt x="3449108" y="968610"/>
                </a:cubicBezTo>
                <a:cubicBezTo>
                  <a:pt x="3457346" y="958597"/>
                  <a:pt x="3457346" y="958597"/>
                  <a:pt x="3457346" y="958597"/>
                </a:cubicBezTo>
                <a:cubicBezTo>
                  <a:pt x="3455341" y="956947"/>
                  <a:pt x="3455341" y="956947"/>
                  <a:pt x="3455341" y="956947"/>
                </a:cubicBezTo>
                <a:cubicBezTo>
                  <a:pt x="3458636" y="952942"/>
                  <a:pt x="3458636" y="952942"/>
                  <a:pt x="3458636" y="952942"/>
                </a:cubicBezTo>
                <a:cubicBezTo>
                  <a:pt x="3458279" y="949289"/>
                  <a:pt x="3458279" y="949289"/>
                  <a:pt x="3458279" y="949289"/>
                </a:cubicBezTo>
                <a:cubicBezTo>
                  <a:pt x="3464154" y="933974"/>
                  <a:pt x="3464154" y="933974"/>
                  <a:pt x="3464154" y="933974"/>
                </a:cubicBezTo>
                <a:cubicBezTo>
                  <a:pt x="3466160" y="935624"/>
                  <a:pt x="3460859" y="937979"/>
                  <a:pt x="3467807" y="933621"/>
                </a:cubicBezTo>
                <a:cubicBezTo>
                  <a:pt x="3465942" y="952236"/>
                  <a:pt x="3465942" y="952236"/>
                  <a:pt x="3465942" y="952236"/>
                </a:cubicBezTo>
                <a:cubicBezTo>
                  <a:pt x="3474538" y="945876"/>
                  <a:pt x="3474538" y="945876"/>
                  <a:pt x="3474538" y="945876"/>
                </a:cubicBezTo>
                <a:cubicBezTo>
                  <a:pt x="3474538" y="945876"/>
                  <a:pt x="3471026" y="966493"/>
                  <a:pt x="3475828" y="940221"/>
                </a:cubicBezTo>
                <a:cubicBezTo>
                  <a:pt x="3484782" y="937513"/>
                  <a:pt x="3484782" y="937513"/>
                  <a:pt x="3484782" y="937513"/>
                </a:cubicBezTo>
                <a:cubicBezTo>
                  <a:pt x="3488077" y="933508"/>
                  <a:pt x="3488077" y="933508"/>
                  <a:pt x="3488077" y="933508"/>
                </a:cubicBezTo>
                <a:cubicBezTo>
                  <a:pt x="3483709" y="926556"/>
                  <a:pt x="3483709" y="926556"/>
                  <a:pt x="3483709" y="926556"/>
                </a:cubicBezTo>
                <a:cubicBezTo>
                  <a:pt x="3488294" y="916895"/>
                  <a:pt x="3488294" y="916895"/>
                  <a:pt x="3488294" y="916895"/>
                </a:cubicBezTo>
                <a:cubicBezTo>
                  <a:pt x="3484641" y="917248"/>
                  <a:pt x="3484641" y="917248"/>
                  <a:pt x="3484641" y="917248"/>
                </a:cubicBezTo>
                <a:cubicBezTo>
                  <a:pt x="3495243" y="912538"/>
                  <a:pt x="3495243" y="912538"/>
                  <a:pt x="3495243" y="912538"/>
                </a:cubicBezTo>
                <a:cubicBezTo>
                  <a:pt x="3494885" y="908885"/>
                  <a:pt x="3494885" y="908885"/>
                  <a:pt x="3494885" y="908885"/>
                </a:cubicBezTo>
                <a:cubicBezTo>
                  <a:pt x="3509139" y="903822"/>
                  <a:pt x="3509139" y="903822"/>
                  <a:pt x="3509139" y="903822"/>
                </a:cubicBezTo>
                <a:cubicBezTo>
                  <a:pt x="3505129" y="900522"/>
                  <a:pt x="3505129" y="900522"/>
                  <a:pt x="3505129" y="900522"/>
                </a:cubicBezTo>
                <a:cubicBezTo>
                  <a:pt x="3515730" y="895812"/>
                  <a:pt x="3505269" y="920787"/>
                  <a:pt x="3517378" y="893809"/>
                </a:cubicBezTo>
                <a:cubicBezTo>
                  <a:pt x="3525041" y="896756"/>
                  <a:pt x="3525041" y="896756"/>
                  <a:pt x="3525041" y="896756"/>
                </a:cubicBezTo>
                <a:cubicBezTo>
                  <a:pt x="3540228" y="882386"/>
                  <a:pt x="3540228" y="882386"/>
                  <a:pt x="3540228" y="882386"/>
                </a:cubicBezTo>
                <a:cubicBezTo>
                  <a:pt x="3543165" y="874728"/>
                  <a:pt x="3543165" y="874728"/>
                  <a:pt x="3543165" y="874728"/>
                </a:cubicBezTo>
                <a:cubicBezTo>
                  <a:pt x="3546460" y="870723"/>
                  <a:pt x="3546460" y="870723"/>
                  <a:pt x="3546460" y="870723"/>
                </a:cubicBezTo>
                <a:cubicBezTo>
                  <a:pt x="3538937" y="888041"/>
                  <a:pt x="3570601" y="853645"/>
                  <a:pt x="3540943" y="889691"/>
                </a:cubicBezTo>
                <a:cubicBezTo>
                  <a:pt x="3544953" y="892990"/>
                  <a:pt x="3544953" y="892990"/>
                  <a:pt x="3544953" y="892990"/>
                </a:cubicBezTo>
                <a:cubicBezTo>
                  <a:pt x="3544378" y="905950"/>
                  <a:pt x="3544378" y="905950"/>
                  <a:pt x="3544378" y="905950"/>
                </a:cubicBezTo>
                <a:cubicBezTo>
                  <a:pt x="3558275" y="897234"/>
                  <a:pt x="3558275" y="897234"/>
                  <a:pt x="3558275" y="897234"/>
                </a:cubicBezTo>
                <a:cubicBezTo>
                  <a:pt x="3550036" y="907247"/>
                  <a:pt x="3550036" y="907247"/>
                  <a:pt x="3550036" y="907247"/>
                </a:cubicBezTo>
                <a:cubicBezTo>
                  <a:pt x="3540725" y="906303"/>
                  <a:pt x="3540725" y="906303"/>
                  <a:pt x="3540725" y="906303"/>
                </a:cubicBezTo>
                <a:cubicBezTo>
                  <a:pt x="3541441" y="913608"/>
                  <a:pt x="3541441" y="913608"/>
                  <a:pt x="3541441" y="913608"/>
                </a:cubicBezTo>
                <a:cubicBezTo>
                  <a:pt x="3530839" y="918318"/>
                  <a:pt x="3530839" y="918318"/>
                  <a:pt x="3530839" y="918318"/>
                </a:cubicBezTo>
                <a:cubicBezTo>
                  <a:pt x="3533560" y="927273"/>
                  <a:pt x="3533560" y="927273"/>
                  <a:pt x="3533560" y="927273"/>
                </a:cubicBezTo>
                <a:cubicBezTo>
                  <a:pt x="3525321" y="937286"/>
                  <a:pt x="3525321" y="937286"/>
                  <a:pt x="3525321" y="937286"/>
                </a:cubicBezTo>
                <a:cubicBezTo>
                  <a:pt x="3521668" y="937639"/>
                  <a:pt x="3521668" y="937639"/>
                  <a:pt x="3521668" y="937639"/>
                </a:cubicBezTo>
                <a:cubicBezTo>
                  <a:pt x="3529332" y="940585"/>
                  <a:pt x="3517083" y="947299"/>
                  <a:pt x="3520736" y="946946"/>
                </a:cubicBezTo>
                <a:cubicBezTo>
                  <a:pt x="3527109" y="955548"/>
                  <a:pt x="3527109" y="955548"/>
                  <a:pt x="3527109" y="955548"/>
                </a:cubicBezTo>
                <a:cubicBezTo>
                  <a:pt x="3533700" y="947538"/>
                  <a:pt x="3533700" y="947538"/>
                  <a:pt x="3533700" y="947538"/>
                </a:cubicBezTo>
                <a:cubicBezTo>
                  <a:pt x="3537710" y="950838"/>
                  <a:pt x="3537710" y="950838"/>
                  <a:pt x="3537710" y="950838"/>
                </a:cubicBezTo>
                <a:cubicBezTo>
                  <a:pt x="3523814" y="959553"/>
                  <a:pt x="3534772" y="958495"/>
                  <a:pt x="3534555" y="975107"/>
                </a:cubicBezTo>
                <a:cubicBezTo>
                  <a:pt x="3527607" y="979465"/>
                  <a:pt x="3527607" y="979465"/>
                  <a:pt x="3527607" y="979465"/>
                </a:cubicBezTo>
                <a:cubicBezTo>
                  <a:pt x="3535271" y="982412"/>
                  <a:pt x="3521732" y="994780"/>
                  <a:pt x="3529395" y="997728"/>
                </a:cubicBezTo>
                <a:cubicBezTo>
                  <a:pt x="3539064" y="1002324"/>
                  <a:pt x="3539064" y="1002324"/>
                  <a:pt x="3539064" y="1002324"/>
                </a:cubicBezTo>
                <a:cubicBezTo>
                  <a:pt x="3536484" y="1013634"/>
                  <a:pt x="3536484" y="1013634"/>
                  <a:pt x="3536484" y="1013634"/>
                </a:cubicBezTo>
                <a:cubicBezTo>
                  <a:pt x="3530468" y="1008685"/>
                  <a:pt x="3530468" y="1008685"/>
                  <a:pt x="3530468" y="1008685"/>
                </a:cubicBezTo>
                <a:cubicBezTo>
                  <a:pt x="3532115" y="1006682"/>
                  <a:pt x="3532115" y="1006682"/>
                  <a:pt x="3532115" y="1006682"/>
                </a:cubicBezTo>
                <a:cubicBezTo>
                  <a:pt x="3530110" y="1005032"/>
                  <a:pt x="3530110" y="1005032"/>
                  <a:pt x="3530110" y="1005032"/>
                </a:cubicBezTo>
                <a:cubicBezTo>
                  <a:pt x="3524810" y="1007388"/>
                  <a:pt x="3524810" y="1007388"/>
                  <a:pt x="3524810" y="1007388"/>
                </a:cubicBezTo>
                <a:cubicBezTo>
                  <a:pt x="3521514" y="1011393"/>
                  <a:pt x="3527172" y="1012690"/>
                  <a:pt x="3525882" y="1018345"/>
                </a:cubicBezTo>
                <a:cubicBezTo>
                  <a:pt x="3522229" y="1018698"/>
                  <a:pt x="3522229" y="1018698"/>
                  <a:pt x="3522229" y="1018698"/>
                </a:cubicBezTo>
                <a:cubicBezTo>
                  <a:pt x="3522447" y="1002085"/>
                  <a:pt x="3522447" y="1002085"/>
                  <a:pt x="3522447" y="1002085"/>
                </a:cubicBezTo>
                <a:cubicBezTo>
                  <a:pt x="3525742" y="998080"/>
                  <a:pt x="3525742" y="998080"/>
                  <a:pt x="3525742" y="998080"/>
                </a:cubicBezTo>
                <a:lnTo>
                  <a:pt x="3525110" y="991620"/>
                </a:lnTo>
                <a:lnTo>
                  <a:pt x="3525322" y="991438"/>
                </a:lnTo>
                <a:cubicBezTo>
                  <a:pt x="3524938" y="989862"/>
                  <a:pt x="3522843" y="987299"/>
                  <a:pt x="3524669" y="987123"/>
                </a:cubicBezTo>
                <a:cubicBezTo>
                  <a:pt x="3524669" y="987123"/>
                  <a:pt x="3524669" y="987123"/>
                  <a:pt x="3524803" y="988493"/>
                </a:cubicBezTo>
                <a:lnTo>
                  <a:pt x="3525110" y="991620"/>
                </a:lnTo>
                <a:lnTo>
                  <a:pt x="3523913" y="992640"/>
                </a:lnTo>
                <a:cubicBezTo>
                  <a:pt x="3522547" y="992513"/>
                  <a:pt x="3520049" y="991717"/>
                  <a:pt x="3515716" y="989831"/>
                </a:cubicBezTo>
                <a:cubicBezTo>
                  <a:pt x="3513711" y="988181"/>
                  <a:pt x="3513711" y="988181"/>
                  <a:pt x="3513711" y="988181"/>
                </a:cubicBezTo>
                <a:cubicBezTo>
                  <a:pt x="3517006" y="984176"/>
                  <a:pt x="3517006" y="984176"/>
                  <a:pt x="3517006" y="984176"/>
                </a:cubicBezTo>
                <a:cubicBezTo>
                  <a:pt x="3512638" y="977224"/>
                  <a:pt x="3512638" y="977224"/>
                  <a:pt x="3512638" y="977224"/>
                </a:cubicBezTo>
                <a:cubicBezTo>
                  <a:pt x="3503684" y="979931"/>
                  <a:pt x="3503684" y="979931"/>
                  <a:pt x="3503684" y="979931"/>
                </a:cubicBezTo>
                <a:cubicBezTo>
                  <a:pt x="3506622" y="972274"/>
                  <a:pt x="3506622" y="972274"/>
                  <a:pt x="3506622" y="972274"/>
                </a:cubicBezTo>
                <a:cubicBezTo>
                  <a:pt x="3503327" y="976279"/>
                  <a:pt x="3503327" y="976279"/>
                  <a:pt x="3503327" y="976279"/>
                </a:cubicBezTo>
                <a:cubicBezTo>
                  <a:pt x="3498166" y="998899"/>
                  <a:pt x="3498166" y="998899"/>
                  <a:pt x="3498166" y="998899"/>
                </a:cubicBezTo>
                <a:cubicBezTo>
                  <a:pt x="3501244" y="1011507"/>
                  <a:pt x="3501244" y="1011507"/>
                  <a:pt x="3501244" y="1011507"/>
                </a:cubicBezTo>
                <a:cubicBezTo>
                  <a:pt x="3499597" y="1013509"/>
                  <a:pt x="3497592" y="1011859"/>
                  <a:pt x="3497592" y="1011859"/>
                </a:cubicBezTo>
                <a:cubicBezTo>
                  <a:pt x="3494514" y="999251"/>
                  <a:pt x="3494514" y="999251"/>
                  <a:pt x="3494514" y="999251"/>
                </a:cubicBezTo>
                <a:cubicBezTo>
                  <a:pt x="3485560" y="1001960"/>
                  <a:pt x="3485560" y="1001960"/>
                  <a:pt x="3485560" y="1001960"/>
                </a:cubicBezTo>
                <a:cubicBezTo>
                  <a:pt x="3480975" y="1011620"/>
                  <a:pt x="3480975" y="1011620"/>
                  <a:pt x="3480975" y="1011620"/>
                </a:cubicBezTo>
                <a:lnTo>
                  <a:pt x="3479304" y="1010245"/>
                </a:lnTo>
                <a:lnTo>
                  <a:pt x="3479705" y="1010417"/>
                </a:lnTo>
                <a:cubicBezTo>
                  <a:pt x="3479699" y="1010360"/>
                  <a:pt x="3477967" y="1009145"/>
                  <a:pt x="3472954" y="1005020"/>
                </a:cubicBezTo>
                <a:cubicBezTo>
                  <a:pt x="3472954" y="1005020"/>
                  <a:pt x="3472954" y="1005020"/>
                  <a:pt x="3473956" y="1005845"/>
                </a:cubicBezTo>
                <a:lnTo>
                  <a:pt x="3479304" y="1010245"/>
                </a:lnTo>
                <a:lnTo>
                  <a:pt x="3476096" y="1008865"/>
                </a:lnTo>
                <a:cubicBezTo>
                  <a:pt x="3472308" y="1007848"/>
                  <a:pt x="3467832" y="1009202"/>
                  <a:pt x="3475099" y="1026935"/>
                </a:cubicBezTo>
                <a:cubicBezTo>
                  <a:pt x="3474524" y="1039895"/>
                  <a:pt x="3474524" y="1039895"/>
                  <a:pt x="3474524" y="1039895"/>
                </a:cubicBezTo>
                <a:cubicBezTo>
                  <a:pt x="3467576" y="1044253"/>
                  <a:pt x="3467576" y="1044253"/>
                  <a:pt x="3467576" y="1044253"/>
                </a:cubicBezTo>
                <a:cubicBezTo>
                  <a:pt x="3471944" y="1051205"/>
                  <a:pt x="3465928" y="1046255"/>
                  <a:pt x="3463706" y="1061218"/>
                </a:cubicBezTo>
                <a:cubicBezTo>
                  <a:pt x="3469006" y="1058862"/>
                  <a:pt x="3469006" y="1058862"/>
                  <a:pt x="3469006" y="1058862"/>
                </a:cubicBezTo>
                <a:cubicBezTo>
                  <a:pt x="3474882" y="1043547"/>
                  <a:pt x="3474882" y="1043547"/>
                  <a:pt x="3474882" y="1043547"/>
                </a:cubicBezTo>
                <a:cubicBezTo>
                  <a:pt x="3476118" y="1042045"/>
                  <a:pt x="3471871" y="1058701"/>
                  <a:pt x="3476865" y="1053207"/>
                </a:cubicBezTo>
                <a:lnTo>
                  <a:pt x="3476997" y="1052986"/>
                </a:lnTo>
                <a:lnTo>
                  <a:pt x="3477620" y="1055035"/>
                </a:lnTo>
                <a:cubicBezTo>
                  <a:pt x="3477960" y="1056154"/>
                  <a:pt x="3477960" y="1056154"/>
                  <a:pt x="3477960" y="1056154"/>
                </a:cubicBezTo>
                <a:cubicBezTo>
                  <a:pt x="3474307" y="1056507"/>
                  <a:pt x="3480323" y="1061457"/>
                  <a:pt x="3472302" y="1054857"/>
                </a:cubicBezTo>
                <a:cubicBezTo>
                  <a:pt x="3471369" y="1064165"/>
                  <a:pt x="3471369" y="1064165"/>
                  <a:pt x="3471369" y="1064165"/>
                </a:cubicBezTo>
                <a:cubicBezTo>
                  <a:pt x="3458903" y="1087490"/>
                  <a:pt x="3458903" y="1087490"/>
                  <a:pt x="3458903" y="1087490"/>
                </a:cubicBezTo>
                <a:cubicBezTo>
                  <a:pt x="3462914" y="1090790"/>
                  <a:pt x="3462914" y="1090790"/>
                  <a:pt x="3462914" y="1090790"/>
                </a:cubicBezTo>
                <a:cubicBezTo>
                  <a:pt x="3455965" y="1095148"/>
                  <a:pt x="3455965" y="1095148"/>
                  <a:pt x="3455965" y="1095148"/>
                </a:cubicBezTo>
                <a:cubicBezTo>
                  <a:pt x="3455965" y="1095148"/>
                  <a:pt x="3457038" y="1106105"/>
                  <a:pt x="3457396" y="1109757"/>
                </a:cubicBezTo>
                <a:cubicBezTo>
                  <a:pt x="3469644" y="1103045"/>
                  <a:pt x="3469644" y="1103045"/>
                  <a:pt x="3469644" y="1103045"/>
                </a:cubicBezTo>
                <a:cubicBezTo>
                  <a:pt x="3477525" y="1089379"/>
                  <a:pt x="3477525" y="1089379"/>
                  <a:pt x="3477525" y="1089379"/>
                </a:cubicBezTo>
                <a:cubicBezTo>
                  <a:pt x="3475520" y="1087729"/>
                  <a:pt x="3475520" y="1087729"/>
                  <a:pt x="3475520" y="1087729"/>
                </a:cubicBezTo>
                <a:lnTo>
                  <a:pt x="3472995" y="1083710"/>
                </a:lnTo>
                <a:lnTo>
                  <a:pt x="3472995" y="1083710"/>
                </a:lnTo>
                <a:cubicBezTo>
                  <a:pt x="3473784" y="1082943"/>
                  <a:pt x="3474894" y="1081338"/>
                  <a:pt x="3476452" y="1078422"/>
                </a:cubicBezTo>
                <a:cubicBezTo>
                  <a:pt x="3478458" y="1080072"/>
                  <a:pt x="3476810" y="1082074"/>
                  <a:pt x="3478815" y="1083724"/>
                </a:cubicBezTo>
                <a:cubicBezTo>
                  <a:pt x="3494002" y="1069354"/>
                  <a:pt x="3494002" y="1069354"/>
                  <a:pt x="3494002" y="1069354"/>
                </a:cubicBezTo>
                <a:cubicBezTo>
                  <a:pt x="3497297" y="1065348"/>
                  <a:pt x="3497297" y="1065348"/>
                  <a:pt x="3497297" y="1065348"/>
                </a:cubicBezTo>
                <a:cubicBezTo>
                  <a:pt x="3494934" y="1060046"/>
                  <a:pt x="3494934" y="1060046"/>
                  <a:pt x="3494934" y="1060046"/>
                </a:cubicBezTo>
                <a:cubicBezTo>
                  <a:pt x="3517286" y="1024705"/>
                  <a:pt x="3517286" y="1024705"/>
                  <a:pt x="3517286" y="1024705"/>
                </a:cubicBezTo>
                <a:cubicBezTo>
                  <a:pt x="3526598" y="1025650"/>
                  <a:pt x="3526598" y="1025650"/>
                  <a:pt x="3526598" y="1025650"/>
                </a:cubicBezTo>
                <a:cubicBezTo>
                  <a:pt x="3527888" y="1019995"/>
                  <a:pt x="3527888" y="1019995"/>
                  <a:pt x="3527888" y="1019995"/>
                </a:cubicBezTo>
                <a:cubicBezTo>
                  <a:pt x="3529893" y="1021645"/>
                  <a:pt x="3529893" y="1021645"/>
                  <a:pt x="3529893" y="1021645"/>
                </a:cubicBezTo>
                <a:cubicBezTo>
                  <a:pt x="3542142" y="1014932"/>
                  <a:pt x="3542142" y="1014932"/>
                  <a:pt x="3542142" y="1014932"/>
                </a:cubicBezTo>
                <a:cubicBezTo>
                  <a:pt x="3552028" y="1002916"/>
                  <a:pt x="3552028" y="1002916"/>
                  <a:pt x="3552028" y="1002916"/>
                </a:cubicBezTo>
                <a:cubicBezTo>
                  <a:pt x="3544364" y="999969"/>
                  <a:pt x="3544364" y="999969"/>
                  <a:pt x="3544364" y="999969"/>
                </a:cubicBezTo>
                <a:cubicBezTo>
                  <a:pt x="3559909" y="989251"/>
                  <a:pt x="3559909" y="989251"/>
                  <a:pt x="3559909" y="989251"/>
                </a:cubicBezTo>
                <a:cubicBezTo>
                  <a:pt x="3565209" y="986896"/>
                  <a:pt x="3565209" y="986896"/>
                  <a:pt x="3565209" y="986896"/>
                </a:cubicBezTo>
                <a:cubicBezTo>
                  <a:pt x="3566640" y="1001505"/>
                  <a:pt x="3566640" y="1001505"/>
                  <a:pt x="3566640" y="1001505"/>
                </a:cubicBezTo>
                <a:cubicBezTo>
                  <a:pt x="3571940" y="999150"/>
                  <a:pt x="3571940" y="999150"/>
                  <a:pt x="3571940" y="999150"/>
                </a:cubicBezTo>
                <a:cubicBezTo>
                  <a:pt x="3573230" y="993495"/>
                  <a:pt x="3573230" y="993495"/>
                  <a:pt x="3573230" y="993495"/>
                </a:cubicBezTo>
                <a:cubicBezTo>
                  <a:pt x="3566857" y="984893"/>
                  <a:pt x="3566857" y="984893"/>
                  <a:pt x="3566857" y="984893"/>
                </a:cubicBezTo>
                <a:cubicBezTo>
                  <a:pt x="3564711" y="962978"/>
                  <a:pt x="3564634" y="999856"/>
                  <a:pt x="3546229" y="981354"/>
                </a:cubicBezTo>
                <a:cubicBezTo>
                  <a:pt x="3564137" y="975938"/>
                  <a:pt x="3564137" y="975938"/>
                  <a:pt x="3564137" y="975938"/>
                </a:cubicBezTo>
                <a:cubicBezTo>
                  <a:pt x="3561773" y="970636"/>
                  <a:pt x="3561773" y="970636"/>
                  <a:pt x="3561773" y="970636"/>
                </a:cubicBezTo>
                <a:cubicBezTo>
                  <a:pt x="3567432" y="971933"/>
                  <a:pt x="3567432" y="971933"/>
                  <a:pt x="3567432" y="971933"/>
                </a:cubicBezTo>
                <a:cubicBezTo>
                  <a:pt x="3568364" y="962626"/>
                  <a:pt x="3568364" y="962626"/>
                  <a:pt x="3568364" y="962626"/>
                </a:cubicBezTo>
                <a:cubicBezTo>
                  <a:pt x="3582261" y="953910"/>
                  <a:pt x="3582261" y="953910"/>
                  <a:pt x="3582261" y="953910"/>
                </a:cubicBezTo>
                <a:cubicBezTo>
                  <a:pt x="3582836" y="940950"/>
                  <a:pt x="3582836" y="940950"/>
                  <a:pt x="3582836" y="940950"/>
                </a:cubicBezTo>
                <a:cubicBezTo>
                  <a:pt x="3588136" y="938595"/>
                  <a:pt x="3588136" y="938595"/>
                  <a:pt x="3588136" y="938595"/>
                </a:cubicBezTo>
                <a:cubicBezTo>
                  <a:pt x="3587421" y="931290"/>
                  <a:pt x="3587421" y="931290"/>
                  <a:pt x="3587421" y="931290"/>
                </a:cubicBezTo>
                <a:cubicBezTo>
                  <a:pt x="3588354" y="921983"/>
                  <a:pt x="3584126" y="935295"/>
                  <a:pt x="3596732" y="932235"/>
                </a:cubicBezTo>
                <a:cubicBezTo>
                  <a:pt x="3600743" y="935535"/>
                  <a:pt x="3600743" y="935535"/>
                  <a:pt x="3600743" y="935535"/>
                </a:cubicBezTo>
                <a:cubicBezTo>
                  <a:pt x="3592504" y="945547"/>
                  <a:pt x="3592504" y="945547"/>
                  <a:pt x="3592504" y="945547"/>
                </a:cubicBezTo>
                <a:cubicBezTo>
                  <a:pt x="3594152" y="943545"/>
                  <a:pt x="3585556" y="949905"/>
                  <a:pt x="3596157" y="945195"/>
                </a:cubicBezTo>
                <a:cubicBezTo>
                  <a:pt x="3597588" y="959804"/>
                  <a:pt x="3597588" y="959804"/>
                  <a:pt x="3597588" y="959804"/>
                </a:cubicBezTo>
                <a:cubicBezTo>
                  <a:pt x="3612199" y="958394"/>
                  <a:pt x="3612199" y="958394"/>
                  <a:pt x="3612199" y="958394"/>
                </a:cubicBezTo>
                <a:cubicBezTo>
                  <a:pt x="3616210" y="961693"/>
                  <a:pt x="3616210" y="961693"/>
                  <a:pt x="3616210" y="961693"/>
                </a:cubicBezTo>
                <a:cubicBezTo>
                  <a:pt x="3628459" y="954980"/>
                  <a:pt x="3628459" y="954980"/>
                  <a:pt x="3628459" y="954980"/>
                </a:cubicBezTo>
                <a:cubicBezTo>
                  <a:pt x="3627526" y="964288"/>
                  <a:pt x="3627526" y="964288"/>
                  <a:pt x="3627526" y="964288"/>
                </a:cubicBezTo>
                <a:cubicBezTo>
                  <a:pt x="3632648" y="960106"/>
                  <a:pt x="3635209" y="958015"/>
                  <a:pt x="3636489" y="956970"/>
                </a:cubicBezTo>
                <a:lnTo>
                  <a:pt x="3636838" y="956685"/>
                </a:lnTo>
                <a:lnTo>
                  <a:pt x="3634257" y="976542"/>
                </a:lnTo>
                <a:cubicBezTo>
                  <a:pt x="3639915" y="977840"/>
                  <a:pt x="3639915" y="977840"/>
                  <a:pt x="3639915" y="977840"/>
                </a:cubicBezTo>
                <a:cubicBezTo>
                  <a:pt x="3642853" y="970182"/>
                  <a:pt x="3642853" y="970182"/>
                  <a:pt x="3642853" y="970182"/>
                </a:cubicBezTo>
                <a:cubicBezTo>
                  <a:pt x="3650159" y="969477"/>
                  <a:pt x="3650159" y="969477"/>
                  <a:pt x="3650159" y="969477"/>
                </a:cubicBezTo>
                <a:cubicBezTo>
                  <a:pt x="3669573" y="941794"/>
                  <a:pt x="3669573" y="941794"/>
                  <a:pt x="3669573" y="941794"/>
                </a:cubicBezTo>
                <a:cubicBezTo>
                  <a:pt x="3662407" y="962763"/>
                  <a:pt x="3662407" y="962763"/>
                  <a:pt x="3662407" y="962763"/>
                </a:cubicBezTo>
                <a:cubicBezTo>
                  <a:pt x="3664055" y="960761"/>
                  <a:pt x="3648728" y="954867"/>
                  <a:pt x="3664770" y="968066"/>
                </a:cubicBezTo>
                <a:cubicBezTo>
                  <a:pt x="3653812" y="969124"/>
                  <a:pt x="3653812" y="969124"/>
                  <a:pt x="3653812" y="969124"/>
                </a:cubicBezTo>
                <a:cubicBezTo>
                  <a:pt x="3640988" y="988797"/>
                  <a:pt x="3640988" y="988797"/>
                  <a:pt x="3640988" y="988797"/>
                </a:cubicBezTo>
                <a:cubicBezTo>
                  <a:pt x="3648651" y="991744"/>
                  <a:pt x="3648651" y="991744"/>
                  <a:pt x="3648651" y="991744"/>
                </a:cubicBezTo>
                <a:cubicBezTo>
                  <a:pt x="3655600" y="987386"/>
                  <a:pt x="3655600" y="987386"/>
                  <a:pt x="3655600" y="987386"/>
                </a:cubicBezTo>
                <a:cubicBezTo>
                  <a:pt x="3652662" y="995044"/>
                  <a:pt x="3652662" y="995044"/>
                  <a:pt x="3652662" y="995044"/>
                </a:cubicBezTo>
                <a:cubicBezTo>
                  <a:pt x="3662331" y="999641"/>
                  <a:pt x="3662331" y="999641"/>
                  <a:pt x="3662331" y="999641"/>
                </a:cubicBezTo>
                <a:cubicBezTo>
                  <a:pt x="3665983" y="999288"/>
                  <a:pt x="3665268" y="991983"/>
                  <a:pt x="3668921" y="991630"/>
                </a:cubicBezTo>
                <a:cubicBezTo>
                  <a:pt x="3674937" y="996580"/>
                  <a:pt x="3674937" y="996580"/>
                  <a:pt x="3674937" y="996580"/>
                </a:cubicBezTo>
                <a:cubicBezTo>
                  <a:pt x="3677657" y="1005535"/>
                  <a:pt x="3677657" y="1005535"/>
                  <a:pt x="3677657" y="1005535"/>
                </a:cubicBezTo>
                <a:lnTo>
                  <a:pt x="3683096" y="1000794"/>
                </a:lnTo>
                <a:lnTo>
                  <a:pt x="3680735" y="1018142"/>
                </a:lnTo>
                <a:cubicBezTo>
                  <a:pt x="3671207" y="1033810"/>
                  <a:pt x="3671207" y="1033810"/>
                  <a:pt x="3671207" y="1033810"/>
                </a:cubicBezTo>
                <a:cubicBezTo>
                  <a:pt x="3658026" y="1049830"/>
                  <a:pt x="3658026" y="1049830"/>
                  <a:pt x="3658026" y="1049830"/>
                </a:cubicBezTo>
                <a:cubicBezTo>
                  <a:pt x="3660031" y="1051480"/>
                  <a:pt x="3660031" y="1051480"/>
                  <a:pt x="3660031" y="1051480"/>
                </a:cubicBezTo>
                <a:cubicBezTo>
                  <a:pt x="3653440" y="1059490"/>
                  <a:pt x="3653440" y="1059490"/>
                  <a:pt x="3653440" y="1059490"/>
                </a:cubicBezTo>
                <a:lnTo>
                  <a:pt x="3653854" y="1063717"/>
                </a:lnTo>
                <a:lnTo>
                  <a:pt x="3649927" y="1080108"/>
                </a:lnTo>
                <a:cubicBezTo>
                  <a:pt x="3655228" y="1077753"/>
                  <a:pt x="3655228" y="1077753"/>
                  <a:pt x="3655228" y="1077753"/>
                </a:cubicBezTo>
                <a:cubicBezTo>
                  <a:pt x="3642047" y="1093773"/>
                  <a:pt x="3642047" y="1093773"/>
                  <a:pt x="3642047" y="1093773"/>
                </a:cubicBezTo>
                <a:cubicBezTo>
                  <a:pt x="3637461" y="1103433"/>
                  <a:pt x="3637461" y="1103433"/>
                  <a:pt x="3637461" y="1103433"/>
                </a:cubicBezTo>
                <a:cubicBezTo>
                  <a:pt x="3639467" y="1105083"/>
                  <a:pt x="3638394" y="1094126"/>
                  <a:pt x="3632518" y="1109441"/>
                </a:cubicBezTo>
                <a:cubicBezTo>
                  <a:pt x="3636529" y="1112741"/>
                  <a:pt x="3636529" y="1112741"/>
                  <a:pt x="3636529" y="1112741"/>
                </a:cubicBezTo>
                <a:cubicBezTo>
                  <a:pt x="3653363" y="1096367"/>
                  <a:pt x="3653363" y="1096367"/>
                  <a:pt x="3653363" y="1096367"/>
                </a:cubicBezTo>
                <a:cubicBezTo>
                  <a:pt x="3656301" y="1088710"/>
                  <a:pt x="3656301" y="1088710"/>
                  <a:pt x="3656301" y="1088710"/>
                </a:cubicBezTo>
                <a:cubicBezTo>
                  <a:pt x="3665254" y="1086002"/>
                  <a:pt x="3665254" y="1086002"/>
                  <a:pt x="3665254" y="1086002"/>
                </a:cubicBezTo>
                <a:cubicBezTo>
                  <a:pt x="3669482" y="1072690"/>
                  <a:pt x="3669482" y="1072690"/>
                  <a:pt x="3669482" y="1072690"/>
                </a:cubicBezTo>
                <a:cubicBezTo>
                  <a:pt x="3683379" y="1063974"/>
                  <a:pt x="3683379" y="1063974"/>
                  <a:pt x="3683379" y="1063974"/>
                </a:cubicBezTo>
                <a:cubicBezTo>
                  <a:pt x="3682609" y="1060822"/>
                  <a:pt x="3681548" y="1060579"/>
                  <a:pt x="3680568" y="1061451"/>
                </a:cubicBezTo>
                <a:lnTo>
                  <a:pt x="3679446" y="1063461"/>
                </a:lnTo>
                <a:lnTo>
                  <a:pt x="3683953" y="1051014"/>
                </a:lnTo>
                <a:cubicBezTo>
                  <a:pt x="3697850" y="1042298"/>
                  <a:pt x="3697850" y="1042298"/>
                  <a:pt x="3697850" y="1042298"/>
                </a:cubicBezTo>
                <a:lnTo>
                  <a:pt x="3696360" y="1041267"/>
                </a:lnTo>
                <a:lnTo>
                  <a:pt x="3707161" y="1043243"/>
                </a:lnTo>
                <a:cubicBezTo>
                  <a:pt x="3718695" y="1029225"/>
                  <a:pt x="3718695" y="1029225"/>
                  <a:pt x="3718695" y="1029225"/>
                </a:cubicBezTo>
                <a:cubicBezTo>
                  <a:pt x="3725643" y="1024867"/>
                  <a:pt x="3725643" y="1024867"/>
                  <a:pt x="3725643" y="1024867"/>
                </a:cubicBezTo>
                <a:cubicBezTo>
                  <a:pt x="3730228" y="1015207"/>
                  <a:pt x="3730228" y="1015207"/>
                  <a:pt x="3730228" y="1015207"/>
                </a:cubicBezTo>
                <a:cubicBezTo>
                  <a:pt x="3727648" y="1026517"/>
                  <a:pt x="3727648" y="1026517"/>
                  <a:pt x="3727648" y="1026517"/>
                </a:cubicBezTo>
                <a:cubicBezTo>
                  <a:pt x="3695053" y="1070221"/>
                  <a:pt x="3695053" y="1070221"/>
                  <a:pt x="3695053" y="1070221"/>
                </a:cubicBezTo>
                <a:cubicBezTo>
                  <a:pt x="3673275" y="1092602"/>
                  <a:pt x="3673275" y="1092602"/>
                  <a:pt x="3673275" y="1092602"/>
                </a:cubicBezTo>
                <a:cubicBezTo>
                  <a:pt x="3673633" y="1096254"/>
                  <a:pt x="3679291" y="1097551"/>
                  <a:pt x="3670338" y="1100259"/>
                </a:cubicBezTo>
                <a:cubicBezTo>
                  <a:pt x="3673416" y="1112866"/>
                  <a:pt x="3673990" y="1099907"/>
                  <a:pt x="3686239" y="1093193"/>
                </a:cubicBezTo>
                <a:cubicBezTo>
                  <a:pt x="3687887" y="1091191"/>
                  <a:pt x="3687887" y="1091191"/>
                  <a:pt x="3687887" y="1091191"/>
                </a:cubicBezTo>
                <a:cubicBezTo>
                  <a:pt x="3691897" y="1094491"/>
                  <a:pt x="3691897" y="1094491"/>
                  <a:pt x="3691897" y="1094491"/>
                </a:cubicBezTo>
                <a:cubicBezTo>
                  <a:pt x="3678001" y="1103206"/>
                  <a:pt x="3678001" y="1103206"/>
                  <a:pt x="3678001" y="1103206"/>
                </a:cubicBezTo>
                <a:cubicBezTo>
                  <a:pt x="3682369" y="1110158"/>
                  <a:pt x="3682369" y="1110158"/>
                  <a:pt x="3682369" y="1110158"/>
                </a:cubicBezTo>
                <a:cubicBezTo>
                  <a:pt x="3677068" y="1112514"/>
                  <a:pt x="3677068" y="1112514"/>
                  <a:pt x="3677068" y="1112514"/>
                </a:cubicBezTo>
                <a:cubicBezTo>
                  <a:pt x="3675778" y="1118169"/>
                  <a:pt x="3665535" y="1126531"/>
                  <a:pt x="3678499" y="1127124"/>
                </a:cubicBezTo>
                <a:cubicBezTo>
                  <a:pt x="3673913" y="1136784"/>
                  <a:pt x="3673913" y="1136784"/>
                  <a:pt x="3673913" y="1136784"/>
                </a:cubicBezTo>
                <a:cubicBezTo>
                  <a:pt x="3688525" y="1135373"/>
                  <a:pt x="3688525" y="1135373"/>
                  <a:pt x="3688525" y="1135373"/>
                </a:cubicBezTo>
                <a:cubicBezTo>
                  <a:pt x="3668613" y="1139139"/>
                  <a:pt x="3700556" y="1145272"/>
                  <a:pt x="3674411" y="1160701"/>
                </a:cubicBezTo>
                <a:cubicBezTo>
                  <a:pt x="3678422" y="1164001"/>
                  <a:pt x="3678422" y="1164001"/>
                  <a:pt x="3678422" y="1164001"/>
                </a:cubicBezTo>
                <a:cubicBezTo>
                  <a:pt x="3682432" y="1167300"/>
                  <a:pt x="3688090" y="1168597"/>
                  <a:pt x="3688308" y="1151985"/>
                </a:cubicBezTo>
                <a:cubicBezTo>
                  <a:pt x="3693608" y="1149630"/>
                  <a:pt x="3693608" y="1149630"/>
                  <a:pt x="3693608" y="1149630"/>
                </a:cubicBezTo>
                <a:cubicBezTo>
                  <a:pt x="3694898" y="1143975"/>
                  <a:pt x="3674986" y="1147741"/>
                  <a:pt x="3699841" y="1137967"/>
                </a:cubicBezTo>
                <a:cubicBezTo>
                  <a:pt x="3708437" y="1131607"/>
                  <a:pt x="3702064" y="1123005"/>
                  <a:pt x="3703354" y="1117350"/>
                </a:cubicBezTo>
                <a:cubicBezTo>
                  <a:pt x="3706074" y="1126305"/>
                  <a:pt x="3713457" y="1088722"/>
                  <a:pt x="3697121" y="1129013"/>
                </a:cubicBezTo>
                <a:cubicBezTo>
                  <a:pt x="3691820" y="1131368"/>
                  <a:pt x="3691820" y="1131368"/>
                  <a:pt x="3691820" y="1131368"/>
                </a:cubicBezTo>
                <a:cubicBezTo>
                  <a:pt x="3693110" y="1125713"/>
                  <a:pt x="3693110" y="1125713"/>
                  <a:pt x="3693110" y="1125713"/>
                </a:cubicBezTo>
                <a:cubicBezTo>
                  <a:pt x="3709587" y="1105687"/>
                  <a:pt x="3709587" y="1105687"/>
                  <a:pt x="3709587" y="1105687"/>
                </a:cubicBezTo>
                <a:cubicBezTo>
                  <a:pt x="3720763" y="1088017"/>
                  <a:pt x="3720763" y="1088017"/>
                  <a:pt x="3720763" y="1088017"/>
                </a:cubicBezTo>
                <a:cubicBezTo>
                  <a:pt x="3729359" y="1081657"/>
                  <a:pt x="3729359" y="1081657"/>
                  <a:pt x="3729359" y="1081657"/>
                </a:cubicBezTo>
                <a:cubicBezTo>
                  <a:pt x="3733369" y="1084956"/>
                  <a:pt x="3733369" y="1084956"/>
                  <a:pt x="3733369" y="1084956"/>
                </a:cubicBezTo>
                <a:cubicBezTo>
                  <a:pt x="3740676" y="1084250"/>
                  <a:pt x="3740676" y="1084250"/>
                  <a:pt x="3740676" y="1084250"/>
                </a:cubicBezTo>
                <a:cubicBezTo>
                  <a:pt x="3738887" y="1065989"/>
                  <a:pt x="3738887" y="1065989"/>
                  <a:pt x="3738887" y="1065989"/>
                </a:cubicBezTo>
                <a:cubicBezTo>
                  <a:pt x="3747483" y="1059628"/>
                  <a:pt x="3747483" y="1059628"/>
                  <a:pt x="3747483" y="1059628"/>
                </a:cubicBezTo>
                <a:cubicBezTo>
                  <a:pt x="3747126" y="1055976"/>
                  <a:pt x="3747126" y="1055976"/>
                  <a:pt x="3747126" y="1055976"/>
                </a:cubicBezTo>
                <a:cubicBezTo>
                  <a:pt x="3759732" y="1052915"/>
                  <a:pt x="3759732" y="1052915"/>
                  <a:pt x="3759732" y="1052915"/>
                </a:cubicBezTo>
                <a:cubicBezTo>
                  <a:pt x="3775851" y="1029237"/>
                  <a:pt x="3775851" y="1029237"/>
                  <a:pt x="3775851" y="1029237"/>
                </a:cubicBezTo>
                <a:cubicBezTo>
                  <a:pt x="3784805" y="1026529"/>
                  <a:pt x="3784805" y="1026529"/>
                  <a:pt x="3784805" y="1026529"/>
                </a:cubicBezTo>
                <a:cubicBezTo>
                  <a:pt x="3789748" y="1020522"/>
                  <a:pt x="3789748" y="1020522"/>
                  <a:pt x="3789748" y="1020522"/>
                </a:cubicBezTo>
                <a:cubicBezTo>
                  <a:pt x="3785380" y="1013569"/>
                  <a:pt x="3785380" y="1013569"/>
                  <a:pt x="3785380" y="1013569"/>
                </a:cubicBezTo>
                <a:cubicBezTo>
                  <a:pt x="3790323" y="1007562"/>
                  <a:pt x="3790323" y="1007562"/>
                  <a:pt x="3790323" y="1007562"/>
                </a:cubicBezTo>
                <a:cubicBezTo>
                  <a:pt x="3790680" y="1011214"/>
                  <a:pt x="3790680" y="1011214"/>
                  <a:pt x="3790680" y="1011214"/>
                </a:cubicBezTo>
                <a:cubicBezTo>
                  <a:pt x="3794333" y="1010862"/>
                  <a:pt x="3794333" y="1010862"/>
                  <a:pt x="3794333" y="1010862"/>
                </a:cubicBezTo>
                <a:cubicBezTo>
                  <a:pt x="3798344" y="1014161"/>
                  <a:pt x="3798344" y="1014161"/>
                  <a:pt x="3798344" y="1014161"/>
                </a:cubicBezTo>
                <a:cubicBezTo>
                  <a:pt x="3791753" y="1022171"/>
                  <a:pt x="3791753" y="1022171"/>
                  <a:pt x="3791753" y="1022171"/>
                </a:cubicBezTo>
                <a:cubicBezTo>
                  <a:pt x="3789173" y="1033481"/>
                  <a:pt x="3789173" y="1033481"/>
                  <a:pt x="3789173" y="1033481"/>
                </a:cubicBezTo>
                <a:cubicBezTo>
                  <a:pt x="3798842" y="1038078"/>
                  <a:pt x="3798842" y="1038078"/>
                  <a:pt x="3798842" y="1038078"/>
                </a:cubicBezTo>
                <a:cubicBezTo>
                  <a:pt x="3782365" y="1058104"/>
                  <a:pt x="3782365" y="1058104"/>
                  <a:pt x="3782365" y="1058104"/>
                </a:cubicBezTo>
                <a:cubicBezTo>
                  <a:pt x="3781790" y="1071064"/>
                  <a:pt x="3781790" y="1071064"/>
                  <a:pt x="3781790" y="1071064"/>
                </a:cubicBezTo>
                <a:cubicBezTo>
                  <a:pt x="3775557" y="1082727"/>
                  <a:pt x="3775557" y="1082727"/>
                  <a:pt x="3775557" y="1082727"/>
                </a:cubicBezTo>
                <a:cubicBezTo>
                  <a:pt x="3772261" y="1086732"/>
                  <a:pt x="3778635" y="1095334"/>
                  <a:pt x="3766029" y="1098394"/>
                </a:cubicBezTo>
                <a:cubicBezTo>
                  <a:pt x="3766744" y="1105699"/>
                  <a:pt x="3766744" y="1105699"/>
                  <a:pt x="3766744" y="1105699"/>
                </a:cubicBezTo>
                <a:cubicBezTo>
                  <a:pt x="3763091" y="1106052"/>
                  <a:pt x="3763091" y="1106052"/>
                  <a:pt x="3763091" y="1106052"/>
                </a:cubicBezTo>
                <a:cubicBezTo>
                  <a:pt x="3761443" y="1108054"/>
                  <a:pt x="3767319" y="1092739"/>
                  <a:pt x="3760153" y="1113710"/>
                </a:cubicBezTo>
                <a:cubicBezTo>
                  <a:pt x="3759438" y="1106405"/>
                  <a:pt x="3759438" y="1106405"/>
                  <a:pt x="3759438" y="1106405"/>
                </a:cubicBezTo>
                <a:cubicBezTo>
                  <a:pt x="3755785" y="1106757"/>
                  <a:pt x="3755785" y="1106757"/>
                  <a:pt x="3755785" y="1106757"/>
                </a:cubicBezTo>
                <a:cubicBezTo>
                  <a:pt x="3756718" y="1097450"/>
                  <a:pt x="3756718" y="1097450"/>
                  <a:pt x="3756718" y="1097450"/>
                </a:cubicBezTo>
                <a:cubicBezTo>
                  <a:pt x="3758940" y="1082487"/>
                  <a:pt x="3758940" y="1082487"/>
                  <a:pt x="3758940" y="1082487"/>
                </a:cubicBezTo>
                <a:cubicBezTo>
                  <a:pt x="3750702" y="1092500"/>
                  <a:pt x="3750702" y="1092500"/>
                  <a:pt x="3750702" y="1092500"/>
                </a:cubicBezTo>
                <a:cubicBezTo>
                  <a:pt x="3726344" y="1126191"/>
                  <a:pt x="3726344" y="1126191"/>
                  <a:pt x="3726344" y="1126191"/>
                </a:cubicBezTo>
                <a:cubicBezTo>
                  <a:pt x="3721044" y="1128546"/>
                  <a:pt x="3721044" y="1128546"/>
                  <a:pt x="3721044" y="1128546"/>
                </a:cubicBezTo>
                <a:cubicBezTo>
                  <a:pt x="3719754" y="1134201"/>
                  <a:pt x="3719754" y="1134201"/>
                  <a:pt x="3719754" y="1134201"/>
                </a:cubicBezTo>
                <a:cubicBezTo>
                  <a:pt x="3708795" y="1135259"/>
                  <a:pt x="3708795" y="1135259"/>
                  <a:pt x="3708795" y="1135259"/>
                </a:cubicBezTo>
                <a:cubicBezTo>
                  <a:pt x="3706215" y="1146569"/>
                  <a:pt x="3706215" y="1146569"/>
                  <a:pt x="3706215" y="1146569"/>
                </a:cubicBezTo>
                <a:lnTo>
                  <a:pt x="3706524" y="1146534"/>
                </a:lnTo>
                <a:lnTo>
                  <a:pt x="3702003" y="1154617"/>
                </a:lnTo>
                <a:lnTo>
                  <a:pt x="3700637" y="1151688"/>
                </a:lnTo>
                <a:cubicBezTo>
                  <a:pt x="3696169" y="1147539"/>
                  <a:pt x="3694771" y="1161500"/>
                  <a:pt x="3699982" y="1158232"/>
                </a:cubicBezTo>
                <a:lnTo>
                  <a:pt x="3702003" y="1154617"/>
                </a:lnTo>
                <a:lnTo>
                  <a:pt x="3705997" y="1163182"/>
                </a:lnTo>
                <a:cubicBezTo>
                  <a:pt x="3714951" y="1160474"/>
                  <a:pt x="3714951" y="1160474"/>
                  <a:pt x="3714951" y="1160474"/>
                </a:cubicBezTo>
                <a:cubicBezTo>
                  <a:pt x="3726842" y="1150108"/>
                  <a:pt x="3726842" y="1150108"/>
                  <a:pt x="3726842" y="1150108"/>
                </a:cubicBezTo>
                <a:cubicBezTo>
                  <a:pt x="3734365" y="1132790"/>
                  <a:pt x="3734365" y="1132790"/>
                  <a:pt x="3734365" y="1132790"/>
                </a:cubicBezTo>
                <a:cubicBezTo>
                  <a:pt x="3736371" y="1134440"/>
                  <a:pt x="3736371" y="1134440"/>
                  <a:pt x="3736371" y="1134440"/>
                </a:cubicBezTo>
                <a:cubicBezTo>
                  <a:pt x="3733075" y="1138445"/>
                  <a:pt x="3733075" y="1138445"/>
                  <a:pt x="3733075" y="1138445"/>
                </a:cubicBezTo>
                <a:cubicBezTo>
                  <a:pt x="3751340" y="1136682"/>
                  <a:pt x="3751340" y="1136682"/>
                  <a:pt x="3751340" y="1136682"/>
                </a:cubicBezTo>
                <a:cubicBezTo>
                  <a:pt x="3754277" y="1129025"/>
                  <a:pt x="3747904" y="1120422"/>
                  <a:pt x="3762516" y="1119012"/>
                </a:cubicBezTo>
                <a:lnTo>
                  <a:pt x="3762663" y="1120516"/>
                </a:lnTo>
                <a:lnTo>
                  <a:pt x="3761119" y="1121220"/>
                </a:lnTo>
                <a:cubicBezTo>
                  <a:pt x="3760223" y="1123842"/>
                  <a:pt x="3761584" y="1128319"/>
                  <a:pt x="3763231" y="1126316"/>
                </a:cubicBezTo>
                <a:cubicBezTo>
                  <a:pt x="3763231" y="1126316"/>
                  <a:pt x="3763231" y="1126316"/>
                  <a:pt x="3763142" y="1125403"/>
                </a:cubicBezTo>
                <a:lnTo>
                  <a:pt x="3762663" y="1120516"/>
                </a:lnTo>
                <a:lnTo>
                  <a:pt x="3764401" y="1119722"/>
                </a:lnTo>
                <a:cubicBezTo>
                  <a:pt x="3766222" y="1120382"/>
                  <a:pt x="3768854" y="1122548"/>
                  <a:pt x="3772542" y="1127261"/>
                </a:cubicBezTo>
                <a:cubicBezTo>
                  <a:pt x="3770483" y="1129764"/>
                  <a:pt x="3769319" y="1129646"/>
                  <a:pt x="3768699" y="1128612"/>
                </a:cubicBezTo>
                <a:lnTo>
                  <a:pt x="3768621" y="1128053"/>
                </a:lnTo>
                <a:lnTo>
                  <a:pt x="3768695" y="1125040"/>
                </a:lnTo>
                <a:cubicBezTo>
                  <a:pt x="3768545" y="1122923"/>
                  <a:pt x="3768236" y="1123299"/>
                  <a:pt x="3768120" y="1124462"/>
                </a:cubicBezTo>
                <a:lnTo>
                  <a:pt x="3768621" y="1128053"/>
                </a:lnTo>
                <a:lnTo>
                  <a:pt x="3768314" y="1140574"/>
                </a:lnTo>
                <a:cubicBezTo>
                  <a:pt x="3780563" y="1133861"/>
                  <a:pt x="3780563" y="1133861"/>
                  <a:pt x="3780563" y="1133861"/>
                </a:cubicBezTo>
                <a:cubicBezTo>
                  <a:pt x="3790092" y="1118193"/>
                  <a:pt x="3790092" y="1118193"/>
                  <a:pt x="3790092" y="1118193"/>
                </a:cubicBezTo>
                <a:cubicBezTo>
                  <a:pt x="3800693" y="1113482"/>
                  <a:pt x="3800693" y="1113482"/>
                  <a:pt x="3800693" y="1113482"/>
                </a:cubicBezTo>
                <a:cubicBezTo>
                  <a:pt x="3828703" y="1079439"/>
                  <a:pt x="3828703" y="1079439"/>
                  <a:pt x="3828703" y="1079439"/>
                </a:cubicBezTo>
                <a:cubicBezTo>
                  <a:pt x="3834361" y="1080736"/>
                  <a:pt x="3834361" y="1080736"/>
                  <a:pt x="3834361" y="1080736"/>
                </a:cubicBezTo>
                <a:cubicBezTo>
                  <a:pt x="3832356" y="1079086"/>
                  <a:pt x="3833646" y="1073431"/>
                  <a:pt x="3838947" y="1071076"/>
                </a:cubicBezTo>
                <a:cubicBezTo>
                  <a:pt x="3836366" y="1082386"/>
                  <a:pt x="3836366" y="1082386"/>
                  <a:pt x="3836366" y="1082386"/>
                </a:cubicBezTo>
                <a:cubicBezTo>
                  <a:pt x="3830708" y="1081089"/>
                  <a:pt x="3830708" y="1081089"/>
                  <a:pt x="3830708" y="1081089"/>
                </a:cubicBezTo>
                <a:cubicBezTo>
                  <a:pt x="3833071" y="1086391"/>
                  <a:pt x="3833071" y="1086391"/>
                  <a:pt x="3833071" y="1086391"/>
                </a:cubicBezTo>
                <a:cubicBezTo>
                  <a:pt x="3845320" y="1079678"/>
                  <a:pt x="3845320" y="1079678"/>
                  <a:pt x="3845320" y="1079678"/>
                </a:cubicBezTo>
                <a:cubicBezTo>
                  <a:pt x="3853201" y="1066013"/>
                  <a:pt x="3853201" y="1066013"/>
                  <a:pt x="3853201" y="1066013"/>
                </a:cubicBezTo>
                <a:cubicBezTo>
                  <a:pt x="3856496" y="1062008"/>
                  <a:pt x="3856496" y="1062008"/>
                  <a:pt x="3856496" y="1062008"/>
                </a:cubicBezTo>
                <a:cubicBezTo>
                  <a:pt x="3846035" y="1086983"/>
                  <a:pt x="3846035" y="1086983"/>
                  <a:pt x="3846035" y="1086983"/>
                </a:cubicBezTo>
                <a:cubicBezTo>
                  <a:pt x="3846393" y="1090636"/>
                  <a:pt x="3852485" y="1058708"/>
                  <a:pt x="3839445" y="1094993"/>
                </a:cubicBezTo>
                <a:cubicBezTo>
                  <a:pt x="3798828" y="1132097"/>
                  <a:pt x="3798828" y="1132097"/>
                  <a:pt x="3798828" y="1132097"/>
                </a:cubicBezTo>
                <a:cubicBezTo>
                  <a:pt x="3799185" y="1135750"/>
                  <a:pt x="3799185" y="1135750"/>
                  <a:pt x="3799185" y="1135750"/>
                </a:cubicBezTo>
                <a:cubicBezTo>
                  <a:pt x="3781994" y="1148470"/>
                  <a:pt x="3781994" y="1148470"/>
                  <a:pt x="3781994" y="1148470"/>
                </a:cubicBezTo>
                <a:cubicBezTo>
                  <a:pt x="3774470" y="1165788"/>
                  <a:pt x="3774470" y="1165788"/>
                  <a:pt x="3774470" y="1165788"/>
                </a:cubicBezTo>
                <a:lnTo>
                  <a:pt x="3776757" y="1165567"/>
                </a:lnTo>
                <a:lnTo>
                  <a:pt x="3778838" y="1172740"/>
                </a:lnTo>
                <a:cubicBezTo>
                  <a:pt x="3773180" y="1171443"/>
                  <a:pt x="3773180" y="1171443"/>
                  <a:pt x="3773180" y="1171443"/>
                </a:cubicBezTo>
                <a:cubicBezTo>
                  <a:pt x="3771532" y="1173446"/>
                  <a:pt x="3771532" y="1173446"/>
                  <a:pt x="3771532" y="1173446"/>
                </a:cubicBezTo>
                <a:cubicBezTo>
                  <a:pt x="3772606" y="1184403"/>
                  <a:pt x="3772606" y="1184403"/>
                  <a:pt x="3772606" y="1184403"/>
                </a:cubicBezTo>
                <a:cubicBezTo>
                  <a:pt x="3760931" y="1178156"/>
                  <a:pt x="3760931" y="1178156"/>
                  <a:pt x="3760931" y="1178156"/>
                </a:cubicBezTo>
                <a:cubicBezTo>
                  <a:pt x="3762004" y="1189114"/>
                  <a:pt x="3762004" y="1189114"/>
                  <a:pt x="3762004" y="1189114"/>
                </a:cubicBezTo>
                <a:cubicBezTo>
                  <a:pt x="3759066" y="1196771"/>
                  <a:pt x="3749755" y="1195826"/>
                  <a:pt x="3752833" y="1208434"/>
                </a:cubicBezTo>
                <a:lnTo>
                  <a:pt x="3753111" y="1211275"/>
                </a:lnTo>
                <a:lnTo>
                  <a:pt x="3752233" y="1211718"/>
                </a:lnTo>
                <a:cubicBezTo>
                  <a:pt x="3749037" y="1212026"/>
                  <a:pt x="3746709" y="1211791"/>
                  <a:pt x="3749538" y="1212439"/>
                </a:cubicBezTo>
                <a:cubicBezTo>
                  <a:pt x="3753906" y="1219391"/>
                  <a:pt x="3753906" y="1219391"/>
                  <a:pt x="3753906" y="1219391"/>
                </a:cubicBezTo>
                <a:cubicBezTo>
                  <a:pt x="3739294" y="1220802"/>
                  <a:pt x="3766295" y="1232943"/>
                  <a:pt x="3740725" y="1235411"/>
                </a:cubicBezTo>
                <a:cubicBezTo>
                  <a:pt x="3736139" y="1245072"/>
                  <a:pt x="3740865" y="1255676"/>
                  <a:pt x="3726611" y="1260740"/>
                </a:cubicBezTo>
                <a:cubicBezTo>
                  <a:pt x="3726253" y="1257087"/>
                  <a:pt x="3726253" y="1257087"/>
                  <a:pt x="3726253" y="1257087"/>
                </a:cubicBezTo>
                <a:cubicBezTo>
                  <a:pt x="3711424" y="1275110"/>
                  <a:pt x="3711424" y="1275110"/>
                  <a:pt x="3711424" y="1275110"/>
                </a:cubicBezTo>
                <a:cubicBezTo>
                  <a:pt x="3698818" y="1278171"/>
                  <a:pt x="3698818" y="1278171"/>
                  <a:pt x="3698818" y="1278171"/>
                </a:cubicBezTo>
                <a:cubicBezTo>
                  <a:pt x="3701181" y="1283473"/>
                  <a:pt x="3701181" y="1283473"/>
                  <a:pt x="3701181" y="1283473"/>
                </a:cubicBezTo>
                <a:cubicBezTo>
                  <a:pt x="3703186" y="1285123"/>
                  <a:pt x="3703186" y="1285123"/>
                  <a:pt x="3703186" y="1285123"/>
                </a:cubicBezTo>
                <a:cubicBezTo>
                  <a:pt x="3697528" y="1283826"/>
                  <a:pt x="3697528" y="1283826"/>
                  <a:pt x="3697528" y="1283826"/>
                </a:cubicBezTo>
                <a:cubicBezTo>
                  <a:pt x="3687999" y="1299493"/>
                  <a:pt x="3687999" y="1299493"/>
                  <a:pt x="3687999" y="1299493"/>
                </a:cubicBezTo>
                <a:cubicBezTo>
                  <a:pt x="3685419" y="1310803"/>
                  <a:pt x="3685419" y="1310803"/>
                  <a:pt x="3685419" y="1310803"/>
                </a:cubicBezTo>
                <a:cubicBezTo>
                  <a:pt x="3694373" y="1308096"/>
                  <a:pt x="3694373" y="1308096"/>
                  <a:pt x="3694373" y="1308096"/>
                </a:cubicBezTo>
                <a:cubicBezTo>
                  <a:pt x="3689787" y="1317756"/>
                  <a:pt x="3689787" y="1317756"/>
                  <a:pt x="3689787" y="1317756"/>
                </a:cubicBezTo>
                <a:cubicBezTo>
                  <a:pt x="3691077" y="1312101"/>
                  <a:pt x="3691077" y="1312101"/>
                  <a:pt x="3691077" y="1312101"/>
                </a:cubicBezTo>
                <a:cubicBezTo>
                  <a:pt x="3675533" y="1322819"/>
                  <a:pt x="3675533" y="1322819"/>
                  <a:pt x="3675533" y="1322819"/>
                </a:cubicBezTo>
                <a:cubicBezTo>
                  <a:pt x="3673886" y="1324821"/>
                  <a:pt x="3682264" y="1335074"/>
                  <a:pt x="3670590" y="1328826"/>
                </a:cubicBezTo>
                <a:cubicBezTo>
                  <a:pt x="3665290" y="1331182"/>
                  <a:pt x="3669300" y="1334482"/>
                  <a:pt x="3671306" y="1336131"/>
                </a:cubicBezTo>
                <a:cubicBezTo>
                  <a:pt x="3676248" y="1330124"/>
                  <a:pt x="3665430" y="1351447"/>
                  <a:pt x="3676248" y="1330124"/>
                </a:cubicBezTo>
                <a:cubicBezTo>
                  <a:pt x="3674026" y="1345086"/>
                  <a:pt x="3674026" y="1345086"/>
                  <a:pt x="3674026" y="1345086"/>
                </a:cubicBezTo>
                <a:cubicBezTo>
                  <a:pt x="3677679" y="1344734"/>
                  <a:pt x="3677679" y="1344734"/>
                  <a:pt x="3677679" y="1344734"/>
                </a:cubicBezTo>
                <a:cubicBezTo>
                  <a:pt x="3674741" y="1352391"/>
                  <a:pt x="3674741" y="1352391"/>
                  <a:pt x="3674741" y="1352391"/>
                </a:cubicBezTo>
                <a:cubicBezTo>
                  <a:pt x="3666145" y="1358752"/>
                  <a:pt x="3666145" y="1358752"/>
                  <a:pt x="3666145" y="1358752"/>
                </a:cubicBezTo>
                <a:cubicBezTo>
                  <a:pt x="3665430" y="1351447"/>
                  <a:pt x="3665430" y="1351447"/>
                  <a:pt x="3665430" y="1351447"/>
                </a:cubicBezTo>
                <a:cubicBezTo>
                  <a:pt x="3669083" y="1351094"/>
                  <a:pt x="3669083" y="1351094"/>
                  <a:pt x="3669083" y="1351094"/>
                </a:cubicBezTo>
                <a:cubicBezTo>
                  <a:pt x="3670015" y="1341787"/>
                  <a:pt x="3670015" y="1341787"/>
                  <a:pt x="3670015" y="1341787"/>
                </a:cubicBezTo>
                <a:cubicBezTo>
                  <a:pt x="3668010" y="1340137"/>
                  <a:pt x="3668010" y="1340137"/>
                  <a:pt x="3668010" y="1340137"/>
                </a:cubicBezTo>
                <a:cubicBezTo>
                  <a:pt x="3665072" y="1347794"/>
                  <a:pt x="3662850" y="1362757"/>
                  <a:pt x="3651533" y="1360162"/>
                </a:cubicBezTo>
                <a:cubicBezTo>
                  <a:pt x="3643653" y="1373827"/>
                  <a:pt x="3643653" y="1373827"/>
                  <a:pt x="3643653" y="1373827"/>
                </a:cubicBezTo>
                <a:cubicBezTo>
                  <a:pt x="3630829" y="1393500"/>
                  <a:pt x="3630829" y="1393500"/>
                  <a:pt x="3630829" y="1393500"/>
                </a:cubicBezTo>
                <a:cubicBezTo>
                  <a:pt x="3609192" y="1436146"/>
                  <a:pt x="3609192" y="1436146"/>
                  <a:pt x="3609192" y="1436146"/>
                </a:cubicBezTo>
                <a:cubicBezTo>
                  <a:pt x="3609907" y="1443451"/>
                  <a:pt x="3609907" y="1443451"/>
                  <a:pt x="3609907" y="1443451"/>
                </a:cubicBezTo>
                <a:cubicBezTo>
                  <a:pt x="3609907" y="1443451"/>
                  <a:pt x="3603316" y="1451461"/>
                  <a:pt x="3613560" y="1443098"/>
                </a:cubicBezTo>
                <a:cubicBezTo>
                  <a:pt x="3607327" y="1454761"/>
                  <a:pt x="3607327" y="1454761"/>
                  <a:pt x="3607327" y="1454761"/>
                </a:cubicBezTo>
                <a:cubicBezTo>
                  <a:pt x="3606969" y="1451109"/>
                  <a:pt x="3606969" y="1451109"/>
                  <a:pt x="3606969" y="1451109"/>
                </a:cubicBezTo>
                <a:cubicBezTo>
                  <a:pt x="3597083" y="1463124"/>
                  <a:pt x="3597083" y="1463124"/>
                  <a:pt x="3597083" y="1463124"/>
                </a:cubicBezTo>
                <a:cubicBezTo>
                  <a:pt x="3600162" y="1475731"/>
                  <a:pt x="3600162" y="1475731"/>
                  <a:pt x="3600162" y="1475731"/>
                </a:cubicBezTo>
                <a:cubicBezTo>
                  <a:pt x="3594861" y="1478086"/>
                  <a:pt x="3610188" y="1483980"/>
                  <a:pt x="3593571" y="1483741"/>
                </a:cubicBezTo>
                <a:cubicBezTo>
                  <a:pt x="3579457" y="1509069"/>
                  <a:pt x="3608757" y="1469371"/>
                  <a:pt x="3588768" y="1510013"/>
                </a:cubicBezTo>
                <a:cubicBezTo>
                  <a:pt x="3588053" y="1502709"/>
                  <a:pt x="3588053" y="1502709"/>
                  <a:pt x="3588053" y="1502709"/>
                </a:cubicBezTo>
                <a:cubicBezTo>
                  <a:pt x="3582395" y="1501412"/>
                  <a:pt x="3582395" y="1501412"/>
                  <a:pt x="3582395" y="1501412"/>
                </a:cubicBezTo>
                <a:cubicBezTo>
                  <a:pt x="3579815" y="1512722"/>
                  <a:pt x="3579815" y="1512722"/>
                  <a:pt x="3579815" y="1512722"/>
                </a:cubicBezTo>
                <a:cubicBezTo>
                  <a:pt x="3581820" y="1514371"/>
                  <a:pt x="3581820" y="1514371"/>
                  <a:pt x="3581820" y="1514371"/>
                </a:cubicBezTo>
                <a:cubicBezTo>
                  <a:pt x="3579240" y="1525681"/>
                  <a:pt x="3579240" y="1525681"/>
                  <a:pt x="3579240" y="1525681"/>
                </a:cubicBezTo>
                <a:cubicBezTo>
                  <a:pt x="3564768" y="1547357"/>
                  <a:pt x="3564768" y="1547357"/>
                  <a:pt x="3564768" y="1547357"/>
                </a:cubicBezTo>
                <a:cubicBezTo>
                  <a:pt x="3566773" y="1549007"/>
                  <a:pt x="3566773" y="1549007"/>
                  <a:pt x="3566773" y="1549007"/>
                </a:cubicBezTo>
                <a:cubicBezTo>
                  <a:pt x="3579955" y="1532986"/>
                  <a:pt x="3579955" y="1532986"/>
                  <a:pt x="3579955" y="1532986"/>
                </a:cubicBezTo>
                <a:cubicBezTo>
                  <a:pt x="3599011" y="1501651"/>
                  <a:pt x="3599011" y="1501651"/>
                  <a:pt x="3599011" y="1501651"/>
                </a:cubicBezTo>
                <a:cubicBezTo>
                  <a:pt x="3618068" y="1470315"/>
                  <a:pt x="3618068" y="1470315"/>
                  <a:pt x="3618068" y="1470315"/>
                </a:cubicBezTo>
                <a:cubicBezTo>
                  <a:pt x="3621006" y="1462658"/>
                  <a:pt x="3621006" y="1462658"/>
                  <a:pt x="3621006" y="1462658"/>
                </a:cubicBezTo>
                <a:cubicBezTo>
                  <a:pt x="3630892" y="1450642"/>
                  <a:pt x="3630892" y="1450642"/>
                  <a:pt x="3630892" y="1450642"/>
                </a:cubicBezTo>
                <a:cubicBezTo>
                  <a:pt x="3635478" y="1440982"/>
                  <a:pt x="3635478" y="1440982"/>
                  <a:pt x="3635478" y="1440982"/>
                </a:cubicBezTo>
                <a:cubicBezTo>
                  <a:pt x="3646079" y="1436272"/>
                  <a:pt x="3646079" y="1436272"/>
                  <a:pt x="3646079" y="1436272"/>
                </a:cubicBezTo>
                <a:cubicBezTo>
                  <a:pt x="3647011" y="1426964"/>
                  <a:pt x="3647011" y="1426964"/>
                  <a:pt x="3647011" y="1426964"/>
                </a:cubicBezTo>
                <a:cubicBezTo>
                  <a:pt x="3651954" y="1420957"/>
                  <a:pt x="3651954" y="1420957"/>
                  <a:pt x="3651954" y="1420957"/>
                </a:cubicBezTo>
                <a:cubicBezTo>
                  <a:pt x="3656540" y="1411296"/>
                  <a:pt x="3656540" y="1411296"/>
                  <a:pt x="3656540" y="1411296"/>
                </a:cubicBezTo>
                <a:cubicBezTo>
                  <a:pt x="3661483" y="1405289"/>
                  <a:pt x="3661483" y="1405289"/>
                  <a:pt x="3661483" y="1405289"/>
                </a:cubicBezTo>
                <a:cubicBezTo>
                  <a:pt x="3673732" y="1398576"/>
                  <a:pt x="3648161" y="1401045"/>
                  <a:pt x="3669363" y="1391624"/>
                </a:cubicBezTo>
                <a:cubicBezTo>
                  <a:pt x="3697016" y="1353927"/>
                  <a:pt x="3697016" y="1353927"/>
                  <a:pt x="3697016" y="1353927"/>
                </a:cubicBezTo>
                <a:cubicBezTo>
                  <a:pt x="3699021" y="1355577"/>
                  <a:pt x="3689493" y="1371245"/>
                  <a:pt x="3703032" y="1358877"/>
                </a:cubicBezTo>
                <a:cubicBezTo>
                  <a:pt x="3712560" y="1343209"/>
                  <a:pt x="3712560" y="1343209"/>
                  <a:pt x="3712560" y="1343209"/>
                </a:cubicBezTo>
                <a:cubicBezTo>
                  <a:pt x="3716928" y="1350162"/>
                  <a:pt x="3716928" y="1350162"/>
                  <a:pt x="3716928" y="1350162"/>
                </a:cubicBezTo>
                <a:cubicBezTo>
                  <a:pt x="3730467" y="1337793"/>
                  <a:pt x="3730467" y="1337793"/>
                  <a:pt x="3730467" y="1337793"/>
                </a:cubicBezTo>
                <a:lnTo>
                  <a:pt x="3727857" y="1333639"/>
                </a:lnTo>
                <a:lnTo>
                  <a:pt x="3731574" y="1329783"/>
                </a:lnTo>
                <a:lnTo>
                  <a:pt x="3737646" y="1321268"/>
                </a:lnTo>
                <a:lnTo>
                  <a:pt x="3737712" y="1322346"/>
                </a:lnTo>
                <a:cubicBezTo>
                  <a:pt x="3738259" y="1323215"/>
                  <a:pt x="3738993" y="1321301"/>
                  <a:pt x="3739638" y="1318473"/>
                </a:cubicBezTo>
                <a:lnTo>
                  <a:pt x="3737646" y="1321268"/>
                </a:lnTo>
                <a:lnTo>
                  <a:pt x="3736918" y="1309518"/>
                </a:lnTo>
                <a:cubicBezTo>
                  <a:pt x="3749166" y="1302805"/>
                  <a:pt x="3749166" y="1302805"/>
                  <a:pt x="3749166" y="1302805"/>
                </a:cubicBezTo>
                <a:cubicBezTo>
                  <a:pt x="3743151" y="1297856"/>
                  <a:pt x="3743151" y="1297856"/>
                  <a:pt x="3743151" y="1297856"/>
                </a:cubicBezTo>
                <a:cubicBezTo>
                  <a:pt x="3755400" y="1291143"/>
                  <a:pt x="3755400" y="1291143"/>
                  <a:pt x="3755400" y="1291143"/>
                </a:cubicBezTo>
                <a:cubicBezTo>
                  <a:pt x="3764213" y="1268170"/>
                  <a:pt x="3764213" y="1268170"/>
                  <a:pt x="3764213" y="1268170"/>
                </a:cubicBezTo>
                <a:cubicBezTo>
                  <a:pt x="3771877" y="1271117"/>
                  <a:pt x="3771877" y="1271117"/>
                  <a:pt x="3771877" y="1271117"/>
                </a:cubicBezTo>
                <a:cubicBezTo>
                  <a:pt x="3785058" y="1255097"/>
                  <a:pt x="3785058" y="1255097"/>
                  <a:pt x="3785058" y="1255097"/>
                </a:cubicBezTo>
                <a:cubicBezTo>
                  <a:pt x="3782337" y="1246142"/>
                  <a:pt x="3782337" y="1246142"/>
                  <a:pt x="3782337" y="1246142"/>
                </a:cubicBezTo>
                <a:cubicBezTo>
                  <a:pt x="3787638" y="1243786"/>
                  <a:pt x="3787638" y="1243786"/>
                  <a:pt x="3787638" y="1243786"/>
                </a:cubicBezTo>
                <a:cubicBezTo>
                  <a:pt x="3785275" y="1238484"/>
                  <a:pt x="3785275" y="1238484"/>
                  <a:pt x="3785275" y="1238484"/>
                </a:cubicBezTo>
                <a:cubicBezTo>
                  <a:pt x="3795519" y="1230122"/>
                  <a:pt x="3787063" y="1256746"/>
                  <a:pt x="3793513" y="1228472"/>
                </a:cubicBezTo>
                <a:cubicBezTo>
                  <a:pt x="3795876" y="1233774"/>
                  <a:pt x="3790933" y="1239781"/>
                  <a:pt x="3791291" y="1243434"/>
                </a:cubicBezTo>
                <a:cubicBezTo>
                  <a:pt x="3796949" y="1244731"/>
                  <a:pt x="3796949" y="1244731"/>
                  <a:pt x="3796949" y="1244731"/>
                </a:cubicBezTo>
                <a:cubicBezTo>
                  <a:pt x="3800959" y="1248031"/>
                  <a:pt x="3800959" y="1248031"/>
                  <a:pt x="3800959" y="1248031"/>
                </a:cubicBezTo>
                <a:cubicBezTo>
                  <a:pt x="3797664" y="1252036"/>
                  <a:pt x="3800027" y="1257338"/>
                  <a:pt x="3800384" y="1260991"/>
                </a:cubicBezTo>
                <a:cubicBezTo>
                  <a:pt x="3814856" y="1239315"/>
                  <a:pt x="3814856" y="1239315"/>
                  <a:pt x="3814856" y="1239315"/>
                </a:cubicBezTo>
                <a:cubicBezTo>
                  <a:pt x="3814498" y="1235663"/>
                  <a:pt x="3814498" y="1235663"/>
                  <a:pt x="3814498" y="1235663"/>
                </a:cubicBezTo>
                <a:cubicBezTo>
                  <a:pt x="3824742" y="1227300"/>
                  <a:pt x="3824742" y="1227300"/>
                  <a:pt x="3824742" y="1227300"/>
                </a:cubicBezTo>
                <a:cubicBezTo>
                  <a:pt x="3824384" y="1223647"/>
                  <a:pt x="3824384" y="1223647"/>
                  <a:pt x="3824384" y="1223647"/>
                </a:cubicBezTo>
                <a:cubicBezTo>
                  <a:pt x="3822379" y="1221998"/>
                  <a:pt x="3822379" y="1221998"/>
                  <a:pt x="3822379" y="1221998"/>
                </a:cubicBezTo>
                <a:cubicBezTo>
                  <a:pt x="3826964" y="1212338"/>
                  <a:pt x="3826964" y="1212338"/>
                  <a:pt x="3826964" y="1212338"/>
                </a:cubicBezTo>
                <a:lnTo>
                  <a:pt x="3825842" y="1212245"/>
                </a:lnTo>
                <a:lnTo>
                  <a:pt x="3830260" y="1208333"/>
                </a:lnTo>
                <a:cubicBezTo>
                  <a:pt x="3837923" y="1211279"/>
                  <a:pt x="3824959" y="1210688"/>
                  <a:pt x="3832623" y="1213635"/>
                </a:cubicBezTo>
                <a:cubicBezTo>
                  <a:pt x="3833198" y="1200675"/>
                  <a:pt x="3833198" y="1200675"/>
                  <a:pt x="3833198" y="1200675"/>
                </a:cubicBezTo>
                <a:cubicBezTo>
                  <a:pt x="3834488" y="1195020"/>
                  <a:pt x="3834488" y="1195020"/>
                  <a:pt x="3834488" y="1195020"/>
                </a:cubicBezTo>
                <a:cubicBezTo>
                  <a:pt x="3836493" y="1196670"/>
                  <a:pt x="3836493" y="1196670"/>
                  <a:pt x="3836493" y="1196670"/>
                </a:cubicBezTo>
                <a:cubicBezTo>
                  <a:pt x="3840721" y="1183357"/>
                  <a:pt x="3840721" y="1183357"/>
                  <a:pt x="3840721" y="1183357"/>
                </a:cubicBezTo>
                <a:cubicBezTo>
                  <a:pt x="3847669" y="1178999"/>
                  <a:pt x="3851143" y="1176820"/>
                  <a:pt x="3852880" y="1175731"/>
                </a:cubicBezTo>
                <a:lnTo>
                  <a:pt x="3853888" y="1175099"/>
                </a:lnTo>
                <a:lnTo>
                  <a:pt x="3853459" y="1176050"/>
                </a:lnTo>
                <a:cubicBezTo>
                  <a:pt x="3851729" y="1180451"/>
                  <a:pt x="3855853" y="1173140"/>
                  <a:pt x="3854617" y="1174641"/>
                </a:cubicBezTo>
                <a:lnTo>
                  <a:pt x="3853888" y="1175099"/>
                </a:lnTo>
                <a:lnTo>
                  <a:pt x="3857555" y="1166984"/>
                </a:lnTo>
                <a:cubicBezTo>
                  <a:pt x="3853544" y="1163684"/>
                  <a:pt x="3853544" y="1163684"/>
                  <a:pt x="3853544" y="1163684"/>
                </a:cubicBezTo>
                <a:cubicBezTo>
                  <a:pt x="3856840" y="1159679"/>
                  <a:pt x="3856840" y="1159679"/>
                  <a:pt x="3856840" y="1159679"/>
                </a:cubicBezTo>
                <a:cubicBezTo>
                  <a:pt x="3858845" y="1161329"/>
                  <a:pt x="3858845" y="1161329"/>
                  <a:pt x="3858845" y="1161329"/>
                </a:cubicBezTo>
                <a:cubicBezTo>
                  <a:pt x="3878042" y="1150258"/>
                  <a:pt x="3878042" y="1150258"/>
                  <a:pt x="3878042" y="1150258"/>
                </a:cubicBezTo>
                <a:cubicBezTo>
                  <a:pt x="3882251" y="1146165"/>
                  <a:pt x="3885407" y="1143095"/>
                  <a:pt x="3887774" y="1140792"/>
                </a:cubicBezTo>
                <a:lnTo>
                  <a:pt x="3891712" y="1136962"/>
                </a:lnTo>
                <a:lnTo>
                  <a:pt x="3890648" y="1147197"/>
                </a:lnTo>
                <a:cubicBezTo>
                  <a:pt x="3901607" y="1146139"/>
                  <a:pt x="3901607" y="1146139"/>
                  <a:pt x="3901607" y="1146139"/>
                </a:cubicBezTo>
                <a:lnTo>
                  <a:pt x="3896508" y="1152337"/>
                </a:lnTo>
                <a:lnTo>
                  <a:pt x="3893542" y="1154090"/>
                </a:lnTo>
                <a:lnTo>
                  <a:pt x="3893535" y="1154170"/>
                </a:lnTo>
                <a:lnTo>
                  <a:pt x="3884416" y="1158860"/>
                </a:lnTo>
                <a:cubicBezTo>
                  <a:pt x="3883483" y="1168168"/>
                  <a:pt x="3883483" y="1168168"/>
                  <a:pt x="3883483" y="1168168"/>
                </a:cubicBezTo>
                <a:cubicBezTo>
                  <a:pt x="3883840" y="1171820"/>
                  <a:pt x="3883840" y="1171820"/>
                  <a:pt x="3883840" y="1171820"/>
                </a:cubicBezTo>
                <a:cubicBezTo>
                  <a:pt x="3898452" y="1170409"/>
                  <a:pt x="3898452" y="1170409"/>
                  <a:pt x="3898452" y="1170409"/>
                </a:cubicBezTo>
                <a:cubicBezTo>
                  <a:pt x="3904468" y="1175359"/>
                  <a:pt x="3904468" y="1175359"/>
                  <a:pt x="3904468" y="1175359"/>
                </a:cubicBezTo>
                <a:cubicBezTo>
                  <a:pt x="3911774" y="1174653"/>
                  <a:pt x="3911774" y="1174653"/>
                  <a:pt x="3911774" y="1174653"/>
                </a:cubicBezTo>
                <a:cubicBezTo>
                  <a:pt x="3912846" y="1185611"/>
                  <a:pt x="3906473" y="1177009"/>
                  <a:pt x="3900955" y="1195976"/>
                </a:cubicBezTo>
                <a:cubicBezTo>
                  <a:pt x="3895297" y="1194679"/>
                  <a:pt x="3895297" y="1194679"/>
                  <a:pt x="3895297" y="1194679"/>
                </a:cubicBezTo>
                <a:cubicBezTo>
                  <a:pt x="3891644" y="1195032"/>
                  <a:pt x="3902961" y="1197626"/>
                  <a:pt x="3891644" y="1195032"/>
                </a:cubicBezTo>
                <a:cubicBezTo>
                  <a:pt x="3888706" y="1202689"/>
                  <a:pt x="3888706" y="1202689"/>
                  <a:pt x="3888706" y="1202689"/>
                </a:cubicBezTo>
                <a:cubicBezTo>
                  <a:pt x="3880468" y="1212702"/>
                  <a:pt x="3880468" y="1212702"/>
                  <a:pt x="3880468" y="1212702"/>
                </a:cubicBezTo>
                <a:cubicBezTo>
                  <a:pt x="3868794" y="1206455"/>
                  <a:pt x="3868794" y="1206455"/>
                  <a:pt x="3868794" y="1206455"/>
                </a:cubicBezTo>
                <a:cubicBezTo>
                  <a:pt x="3851602" y="1219176"/>
                  <a:pt x="3851602" y="1219176"/>
                  <a:pt x="3851602" y="1219176"/>
                </a:cubicBezTo>
                <a:cubicBezTo>
                  <a:pt x="3845727" y="1234491"/>
                  <a:pt x="3845727" y="1234491"/>
                  <a:pt x="3845727" y="1234491"/>
                </a:cubicBezTo>
                <a:cubicBezTo>
                  <a:pt x="3834908" y="1255814"/>
                  <a:pt x="3834908" y="1255814"/>
                  <a:pt x="3834908" y="1255814"/>
                </a:cubicBezTo>
                <a:cubicBezTo>
                  <a:pt x="3839276" y="1262766"/>
                  <a:pt x="3839276" y="1262766"/>
                  <a:pt x="3839276" y="1262766"/>
                </a:cubicBezTo>
                <a:cubicBezTo>
                  <a:pt x="3846940" y="1265713"/>
                  <a:pt x="3846940" y="1265713"/>
                  <a:pt x="3846940" y="1265713"/>
                </a:cubicBezTo>
                <a:cubicBezTo>
                  <a:pt x="3872370" y="1242980"/>
                  <a:pt x="3872370" y="1242980"/>
                  <a:pt x="3872370" y="1242980"/>
                </a:cubicBezTo>
                <a:cubicBezTo>
                  <a:pt x="3867785" y="1252640"/>
                  <a:pt x="3867785" y="1252640"/>
                  <a:pt x="3867785" y="1252640"/>
                </a:cubicBezTo>
                <a:cubicBezTo>
                  <a:pt x="3862484" y="1254995"/>
                  <a:pt x="3862484" y="1254995"/>
                  <a:pt x="3862484" y="1254995"/>
                </a:cubicBezTo>
                <a:cubicBezTo>
                  <a:pt x="3866495" y="1258295"/>
                  <a:pt x="3856609" y="1270310"/>
                  <a:pt x="3850950" y="1269013"/>
                </a:cubicBezTo>
                <a:cubicBezTo>
                  <a:pt x="3844360" y="1277023"/>
                  <a:pt x="3844360" y="1277023"/>
                  <a:pt x="3844360" y="1277023"/>
                </a:cubicBezTo>
                <a:cubicBezTo>
                  <a:pt x="3840349" y="1273724"/>
                  <a:pt x="3840349" y="1273724"/>
                  <a:pt x="3840349" y="1273724"/>
                </a:cubicBezTo>
                <a:cubicBezTo>
                  <a:pt x="3835048" y="1276079"/>
                  <a:pt x="3835048" y="1276079"/>
                  <a:pt x="3835048" y="1276079"/>
                </a:cubicBezTo>
                <a:cubicBezTo>
                  <a:pt x="3833401" y="1278081"/>
                  <a:pt x="3833401" y="1278081"/>
                  <a:pt x="3833401" y="1278081"/>
                </a:cubicBezTo>
                <a:cubicBezTo>
                  <a:pt x="3841064" y="1281028"/>
                  <a:pt x="3841064" y="1281028"/>
                  <a:pt x="3841064" y="1281028"/>
                </a:cubicBezTo>
                <a:cubicBezTo>
                  <a:pt x="3838484" y="1292338"/>
                  <a:pt x="3838484" y="1292338"/>
                  <a:pt x="3838484" y="1292338"/>
                </a:cubicBezTo>
                <a:cubicBezTo>
                  <a:pt x="3822365" y="1316016"/>
                  <a:pt x="3822365" y="1316016"/>
                  <a:pt x="3822365" y="1316016"/>
                </a:cubicBezTo>
                <a:cubicBezTo>
                  <a:pt x="3819159" y="1320935"/>
                  <a:pt x="3816755" y="1324623"/>
                  <a:pt x="3814952" y="1327390"/>
                </a:cubicBezTo>
                <a:lnTo>
                  <a:pt x="3811168" y="1333194"/>
                </a:lnTo>
                <a:lnTo>
                  <a:pt x="3810090" y="1332468"/>
                </a:lnTo>
                <a:cubicBezTo>
                  <a:pt x="3808978" y="1332287"/>
                  <a:pt x="3808360" y="1333038"/>
                  <a:pt x="3809541" y="1335689"/>
                </a:cubicBezTo>
                <a:cubicBezTo>
                  <a:pt x="3809541" y="1335689"/>
                  <a:pt x="3809541" y="1335689"/>
                  <a:pt x="3811145" y="1333230"/>
                </a:cubicBezTo>
                <a:lnTo>
                  <a:pt x="3811168" y="1333194"/>
                </a:lnTo>
                <a:lnTo>
                  <a:pt x="3813606" y="1334836"/>
                </a:lnTo>
                <a:cubicBezTo>
                  <a:pt x="3815199" y="1336987"/>
                  <a:pt x="3813552" y="1338989"/>
                  <a:pt x="3798225" y="1333095"/>
                </a:cubicBezTo>
                <a:cubicBezTo>
                  <a:pt x="3787407" y="1354418"/>
                  <a:pt x="3787407" y="1354418"/>
                  <a:pt x="3787407" y="1354418"/>
                </a:cubicBezTo>
                <a:cubicBezTo>
                  <a:pt x="3783754" y="1354770"/>
                  <a:pt x="3783754" y="1354770"/>
                  <a:pt x="3783754" y="1354770"/>
                </a:cubicBezTo>
                <a:cubicBezTo>
                  <a:pt x="3782106" y="1356773"/>
                  <a:pt x="3784469" y="1362076"/>
                  <a:pt x="3780816" y="1362428"/>
                </a:cubicBezTo>
                <a:lnTo>
                  <a:pt x="3794597" y="1356304"/>
                </a:lnTo>
                <a:lnTo>
                  <a:pt x="3791037" y="1363544"/>
                </a:lnTo>
                <a:cubicBezTo>
                  <a:pt x="3782604" y="1380690"/>
                  <a:pt x="3782604" y="1380690"/>
                  <a:pt x="3782604" y="1380690"/>
                </a:cubicBezTo>
                <a:cubicBezTo>
                  <a:pt x="3780956" y="1382693"/>
                  <a:pt x="3773293" y="1379746"/>
                  <a:pt x="3779666" y="1388348"/>
                </a:cubicBezTo>
                <a:cubicBezTo>
                  <a:pt x="3775298" y="1381396"/>
                  <a:pt x="3775298" y="1381396"/>
                  <a:pt x="3775298" y="1381396"/>
                </a:cubicBezTo>
                <a:cubicBezTo>
                  <a:pt x="3766344" y="1384104"/>
                  <a:pt x="3766344" y="1384104"/>
                  <a:pt x="3766344" y="1384104"/>
                </a:cubicBezTo>
                <a:cubicBezTo>
                  <a:pt x="3771287" y="1378096"/>
                  <a:pt x="3771287" y="1378096"/>
                  <a:pt x="3771287" y="1378096"/>
                </a:cubicBezTo>
                <a:cubicBezTo>
                  <a:pt x="3767635" y="1378449"/>
                  <a:pt x="3767635" y="1378449"/>
                  <a:pt x="3767635" y="1378449"/>
                </a:cubicBezTo>
                <a:cubicBezTo>
                  <a:pt x="3759754" y="1392114"/>
                  <a:pt x="3759754" y="1392114"/>
                  <a:pt x="3759754" y="1392114"/>
                </a:cubicBezTo>
                <a:lnTo>
                  <a:pt x="3763286" y="1393794"/>
                </a:lnTo>
                <a:lnTo>
                  <a:pt x="3758821" y="1401421"/>
                </a:lnTo>
                <a:cubicBezTo>
                  <a:pt x="3753163" y="1400124"/>
                  <a:pt x="3753163" y="1400124"/>
                  <a:pt x="3753163" y="1400124"/>
                </a:cubicBezTo>
                <a:cubicBezTo>
                  <a:pt x="3752230" y="1409432"/>
                  <a:pt x="3752230" y="1409432"/>
                  <a:pt x="3752230" y="1409432"/>
                </a:cubicBezTo>
                <a:cubicBezTo>
                  <a:pt x="3748935" y="1413436"/>
                  <a:pt x="3748935" y="1413436"/>
                  <a:pt x="3748935" y="1413436"/>
                </a:cubicBezTo>
                <a:cubicBezTo>
                  <a:pt x="3751656" y="1422392"/>
                  <a:pt x="3751656" y="1422392"/>
                  <a:pt x="3751656" y="1422392"/>
                </a:cubicBezTo>
                <a:cubicBezTo>
                  <a:pt x="3756957" y="1420036"/>
                  <a:pt x="3756957" y="1420036"/>
                  <a:pt x="3756957" y="1420036"/>
                </a:cubicBezTo>
                <a:cubicBezTo>
                  <a:pt x="3755666" y="1425691"/>
                  <a:pt x="3755666" y="1425691"/>
                  <a:pt x="3755666" y="1425691"/>
                </a:cubicBezTo>
                <a:cubicBezTo>
                  <a:pt x="3745640" y="1417442"/>
                  <a:pt x="3757097" y="1440301"/>
                  <a:pt x="3743060" y="1428752"/>
                </a:cubicBezTo>
                <a:cubicBezTo>
                  <a:pt x="3740122" y="1436409"/>
                  <a:pt x="3740122" y="1436409"/>
                  <a:pt x="3740122" y="1436409"/>
                </a:cubicBezTo>
                <a:cubicBezTo>
                  <a:pt x="3736469" y="1436762"/>
                  <a:pt x="3736469" y="1436762"/>
                  <a:pt x="3736469" y="1436762"/>
                </a:cubicBezTo>
                <a:cubicBezTo>
                  <a:pt x="3738474" y="1438412"/>
                  <a:pt x="3738474" y="1438412"/>
                  <a:pt x="3738474" y="1438412"/>
                </a:cubicBezTo>
                <a:cubicBezTo>
                  <a:pt x="3738832" y="1442064"/>
                  <a:pt x="3738832" y="1442064"/>
                  <a:pt x="3738832" y="1442064"/>
                </a:cubicBezTo>
                <a:cubicBezTo>
                  <a:pt x="3735537" y="1446070"/>
                  <a:pt x="3735537" y="1446070"/>
                  <a:pt x="3735537" y="1446070"/>
                </a:cubicBezTo>
                <a:cubicBezTo>
                  <a:pt x="3727873" y="1443122"/>
                  <a:pt x="3727873" y="1443122"/>
                  <a:pt x="3727873" y="1443122"/>
                </a:cubicBezTo>
                <a:cubicBezTo>
                  <a:pt x="3724578" y="1447127"/>
                  <a:pt x="3741055" y="1427102"/>
                  <a:pt x="3719277" y="1449483"/>
                </a:cubicBezTo>
                <a:cubicBezTo>
                  <a:pt x="3721283" y="1451132"/>
                  <a:pt x="3721283" y="1451132"/>
                  <a:pt x="3721283" y="1451132"/>
                </a:cubicBezTo>
                <a:cubicBezTo>
                  <a:pt x="3730236" y="1448425"/>
                  <a:pt x="3730236" y="1448425"/>
                  <a:pt x="3730236" y="1448425"/>
                </a:cubicBezTo>
                <a:cubicBezTo>
                  <a:pt x="3730594" y="1452077"/>
                  <a:pt x="3730594" y="1452077"/>
                  <a:pt x="3730594" y="1452077"/>
                </a:cubicBezTo>
                <a:cubicBezTo>
                  <a:pt x="3708599" y="1491070"/>
                  <a:pt x="3708599" y="1491070"/>
                  <a:pt x="3708599" y="1491070"/>
                </a:cubicBezTo>
                <a:cubicBezTo>
                  <a:pt x="3704946" y="1491423"/>
                  <a:pt x="3704946" y="1491423"/>
                  <a:pt x="3704946" y="1491423"/>
                </a:cubicBezTo>
                <a:cubicBezTo>
                  <a:pt x="3707667" y="1500378"/>
                  <a:pt x="3707667" y="1500378"/>
                  <a:pt x="3707667" y="1500378"/>
                </a:cubicBezTo>
                <a:cubicBezTo>
                  <a:pt x="3698138" y="1516046"/>
                  <a:pt x="3698138" y="1516046"/>
                  <a:pt x="3698138" y="1516046"/>
                </a:cubicBezTo>
                <a:cubicBezTo>
                  <a:pt x="3693770" y="1509093"/>
                  <a:pt x="3693770" y="1509093"/>
                  <a:pt x="3693770" y="1509093"/>
                </a:cubicBezTo>
                <a:cubicBezTo>
                  <a:pt x="3704589" y="1487770"/>
                  <a:pt x="3704589" y="1487770"/>
                  <a:pt x="3704589" y="1487770"/>
                </a:cubicBezTo>
                <a:cubicBezTo>
                  <a:pt x="3702584" y="1486121"/>
                  <a:pt x="3705879" y="1482115"/>
                  <a:pt x="3702226" y="1482468"/>
                </a:cubicBezTo>
                <a:cubicBezTo>
                  <a:pt x="3710822" y="1476108"/>
                  <a:pt x="3710822" y="1476108"/>
                  <a:pt x="3710822" y="1476108"/>
                </a:cubicBezTo>
                <a:cubicBezTo>
                  <a:pt x="3710464" y="1472455"/>
                  <a:pt x="3710464" y="1472455"/>
                  <a:pt x="3710464" y="1472455"/>
                </a:cubicBezTo>
                <a:cubicBezTo>
                  <a:pt x="3705164" y="1474811"/>
                  <a:pt x="3702513" y="1475988"/>
                  <a:pt x="3701188" y="1476577"/>
                </a:cubicBezTo>
                <a:lnTo>
                  <a:pt x="3701128" y="1476604"/>
                </a:lnTo>
                <a:lnTo>
                  <a:pt x="3701334" y="1473654"/>
                </a:lnTo>
                <a:cubicBezTo>
                  <a:pt x="3700804" y="1469125"/>
                  <a:pt x="3697391" y="1480170"/>
                  <a:pt x="3699863" y="1477166"/>
                </a:cubicBezTo>
                <a:lnTo>
                  <a:pt x="3701128" y="1476604"/>
                </a:lnTo>
                <a:lnTo>
                  <a:pt x="3700578" y="1484471"/>
                </a:lnTo>
                <a:cubicBezTo>
                  <a:pt x="3691982" y="1490831"/>
                  <a:pt x="3691982" y="1490831"/>
                  <a:pt x="3691982" y="1490831"/>
                </a:cubicBezTo>
                <a:cubicBezTo>
                  <a:pt x="3680806" y="1508502"/>
                  <a:pt x="3680806" y="1508502"/>
                  <a:pt x="3680806" y="1508502"/>
                </a:cubicBezTo>
                <a:cubicBezTo>
                  <a:pt x="3692838" y="1518401"/>
                  <a:pt x="3692838" y="1518401"/>
                  <a:pt x="3692838" y="1518401"/>
                </a:cubicBezTo>
                <a:cubicBezTo>
                  <a:pt x="3693195" y="1522053"/>
                  <a:pt x="3693195" y="1522053"/>
                  <a:pt x="3693195" y="1522053"/>
                </a:cubicBezTo>
                <a:cubicBezTo>
                  <a:pt x="3703797" y="1517343"/>
                  <a:pt x="3703797" y="1517343"/>
                  <a:pt x="3703797" y="1517343"/>
                </a:cubicBezTo>
                <a:cubicBezTo>
                  <a:pt x="3706159" y="1522645"/>
                  <a:pt x="3706159" y="1522645"/>
                  <a:pt x="3706159" y="1522645"/>
                </a:cubicBezTo>
                <a:cubicBezTo>
                  <a:pt x="3708164" y="1524295"/>
                  <a:pt x="3708164" y="1524295"/>
                  <a:pt x="3708164" y="1524295"/>
                </a:cubicBezTo>
                <a:cubicBezTo>
                  <a:pt x="3711817" y="1523942"/>
                  <a:pt x="3711817" y="1523942"/>
                  <a:pt x="3711817" y="1523942"/>
                </a:cubicBezTo>
                <a:cubicBezTo>
                  <a:pt x="3711460" y="1520290"/>
                  <a:pt x="3712392" y="1510982"/>
                  <a:pt x="3714755" y="1516285"/>
                </a:cubicBezTo>
                <a:cubicBezTo>
                  <a:pt x="3709097" y="1514987"/>
                  <a:pt x="3727936" y="1500264"/>
                  <a:pt x="3705087" y="1511688"/>
                </a:cubicBezTo>
                <a:cubicBezTo>
                  <a:pt x="3715688" y="1506977"/>
                  <a:pt x="3715688" y="1506977"/>
                  <a:pt x="3715688" y="1506977"/>
                </a:cubicBezTo>
                <a:cubicBezTo>
                  <a:pt x="3713682" y="1505327"/>
                  <a:pt x="3713682" y="1505327"/>
                  <a:pt x="3713682" y="1505327"/>
                </a:cubicBezTo>
                <a:cubicBezTo>
                  <a:pt x="3725216" y="1491309"/>
                  <a:pt x="3725216" y="1491309"/>
                  <a:pt x="3725216" y="1491309"/>
                </a:cubicBezTo>
                <a:cubicBezTo>
                  <a:pt x="3733812" y="1484949"/>
                  <a:pt x="3733812" y="1484949"/>
                  <a:pt x="3733812" y="1484949"/>
                </a:cubicBezTo>
                <a:cubicBezTo>
                  <a:pt x="3736750" y="1477291"/>
                  <a:pt x="3736750" y="1477291"/>
                  <a:pt x="3736750" y="1477291"/>
                </a:cubicBezTo>
                <a:cubicBezTo>
                  <a:pt x="3731091" y="1475994"/>
                  <a:pt x="3731091" y="1475994"/>
                  <a:pt x="3731091" y="1475994"/>
                </a:cubicBezTo>
                <a:cubicBezTo>
                  <a:pt x="3729086" y="1474344"/>
                  <a:pt x="3729086" y="1474344"/>
                  <a:pt x="3729086" y="1474344"/>
                </a:cubicBezTo>
                <a:cubicBezTo>
                  <a:pt x="3736035" y="1469986"/>
                  <a:pt x="3736035" y="1469986"/>
                  <a:pt x="3736035" y="1469986"/>
                </a:cubicBezTo>
                <a:cubicBezTo>
                  <a:pt x="3735319" y="1462682"/>
                  <a:pt x="3735319" y="1462682"/>
                  <a:pt x="3735319" y="1462682"/>
                </a:cubicBezTo>
                <a:cubicBezTo>
                  <a:pt x="3740977" y="1463979"/>
                  <a:pt x="3740977" y="1463979"/>
                  <a:pt x="3740977" y="1463979"/>
                </a:cubicBezTo>
                <a:cubicBezTo>
                  <a:pt x="3752511" y="1449961"/>
                  <a:pt x="3752511" y="1449961"/>
                  <a:pt x="3752511" y="1449961"/>
                </a:cubicBezTo>
                <a:cubicBezTo>
                  <a:pt x="3760175" y="1452908"/>
                  <a:pt x="3760175" y="1452908"/>
                  <a:pt x="3760175" y="1452908"/>
                </a:cubicBezTo>
                <a:cubicBezTo>
                  <a:pt x="3761107" y="1443601"/>
                  <a:pt x="3761107" y="1443601"/>
                  <a:pt x="3761107" y="1443601"/>
                </a:cubicBezTo>
                <a:cubicBezTo>
                  <a:pt x="3759102" y="1441951"/>
                  <a:pt x="3755232" y="1458916"/>
                  <a:pt x="3756739" y="1436648"/>
                </a:cubicBezTo>
                <a:cubicBezTo>
                  <a:pt x="3766983" y="1428285"/>
                  <a:pt x="3766983" y="1428285"/>
                  <a:pt x="3766983" y="1428285"/>
                </a:cubicBezTo>
                <a:cubicBezTo>
                  <a:pt x="3779091" y="1401308"/>
                  <a:pt x="3779091" y="1401308"/>
                  <a:pt x="3779091" y="1401308"/>
                </a:cubicBezTo>
                <a:cubicBezTo>
                  <a:pt x="3781096" y="1402958"/>
                  <a:pt x="3781096" y="1402958"/>
                  <a:pt x="3781096" y="1402958"/>
                </a:cubicBezTo>
                <a:cubicBezTo>
                  <a:pt x="3786972" y="1387642"/>
                  <a:pt x="3786972" y="1387642"/>
                  <a:pt x="3786972" y="1387642"/>
                </a:cubicBezTo>
                <a:cubicBezTo>
                  <a:pt x="3792273" y="1385287"/>
                  <a:pt x="3792273" y="1385287"/>
                  <a:pt x="3792273" y="1385287"/>
                </a:cubicBezTo>
                <a:cubicBezTo>
                  <a:pt x="3802874" y="1380577"/>
                  <a:pt x="3783894" y="1375035"/>
                  <a:pt x="3798646" y="1393889"/>
                </a:cubicBezTo>
                <a:cubicBezTo>
                  <a:pt x="3783101" y="1404608"/>
                  <a:pt x="3783101" y="1404608"/>
                  <a:pt x="3783101" y="1404608"/>
                </a:cubicBezTo>
                <a:cubicBezTo>
                  <a:pt x="3779806" y="1408613"/>
                  <a:pt x="3779806" y="1408613"/>
                  <a:pt x="3779806" y="1408613"/>
                </a:cubicBezTo>
                <a:cubicBezTo>
                  <a:pt x="3791838" y="1418512"/>
                  <a:pt x="3791838" y="1418512"/>
                  <a:pt x="3791838" y="1418512"/>
                </a:cubicBezTo>
                <a:cubicBezTo>
                  <a:pt x="3783242" y="1424872"/>
                  <a:pt x="3783242" y="1424872"/>
                  <a:pt x="3783242" y="1424872"/>
                </a:cubicBezTo>
                <a:cubicBezTo>
                  <a:pt x="3781237" y="1423222"/>
                  <a:pt x="3781237" y="1423222"/>
                  <a:pt x="3781237" y="1423222"/>
                </a:cubicBezTo>
                <a:cubicBezTo>
                  <a:pt x="3775579" y="1421925"/>
                  <a:pt x="3775579" y="1421925"/>
                  <a:pt x="3775579" y="1421925"/>
                </a:cubicBezTo>
                <a:cubicBezTo>
                  <a:pt x="3779947" y="1428877"/>
                  <a:pt x="3766050" y="1437593"/>
                  <a:pt x="3777366" y="1440187"/>
                </a:cubicBezTo>
                <a:cubicBezTo>
                  <a:pt x="3772066" y="1442543"/>
                  <a:pt x="3772066" y="1442543"/>
                  <a:pt x="3772066" y="1442543"/>
                </a:cubicBezTo>
                <a:cubicBezTo>
                  <a:pt x="3772066" y="1442543"/>
                  <a:pt x="3765475" y="1450553"/>
                  <a:pt x="3772781" y="1449847"/>
                </a:cubicBezTo>
                <a:cubicBezTo>
                  <a:pt x="3766190" y="1457858"/>
                  <a:pt x="3766190" y="1457858"/>
                  <a:pt x="3766190" y="1457858"/>
                </a:cubicBezTo>
                <a:cubicBezTo>
                  <a:pt x="3766548" y="1461510"/>
                  <a:pt x="3766548" y="1461510"/>
                  <a:pt x="3766548" y="1461510"/>
                </a:cubicBezTo>
                <a:cubicBezTo>
                  <a:pt x="3762537" y="1458210"/>
                  <a:pt x="3762537" y="1458210"/>
                  <a:pt x="3762537" y="1458210"/>
                </a:cubicBezTo>
                <a:cubicBezTo>
                  <a:pt x="3753942" y="1464571"/>
                  <a:pt x="3753942" y="1464571"/>
                  <a:pt x="3753942" y="1464571"/>
                </a:cubicBezTo>
                <a:cubicBezTo>
                  <a:pt x="3754299" y="1468223"/>
                  <a:pt x="3754299" y="1468223"/>
                  <a:pt x="3754299" y="1468223"/>
                </a:cubicBezTo>
                <a:cubicBezTo>
                  <a:pt x="3749356" y="1474231"/>
                  <a:pt x="3749356" y="1474231"/>
                  <a:pt x="3749356" y="1474231"/>
                </a:cubicBezTo>
                <a:cubicBezTo>
                  <a:pt x="3753367" y="1477531"/>
                  <a:pt x="3753367" y="1477531"/>
                  <a:pt x="3753367" y="1477531"/>
                </a:cubicBezTo>
                <a:cubicBezTo>
                  <a:pt x="3742408" y="1478589"/>
                  <a:pt x="3767403" y="1489080"/>
                  <a:pt x="3741118" y="1484244"/>
                </a:cubicBezTo>
                <a:cubicBezTo>
                  <a:pt x="3740185" y="1493551"/>
                  <a:pt x="3740185" y="1493551"/>
                  <a:pt x="3740185" y="1493551"/>
                </a:cubicBezTo>
                <a:cubicBezTo>
                  <a:pt x="3737248" y="1501209"/>
                  <a:pt x="3737248" y="1501209"/>
                  <a:pt x="3737248" y="1501209"/>
                </a:cubicBezTo>
                <a:cubicBezTo>
                  <a:pt x="3739968" y="1510163"/>
                  <a:pt x="3739968" y="1510163"/>
                  <a:pt x="3739968" y="1510163"/>
                </a:cubicBezTo>
                <a:cubicBezTo>
                  <a:pt x="3733020" y="1514521"/>
                  <a:pt x="3733020" y="1514521"/>
                  <a:pt x="3733020" y="1514521"/>
                </a:cubicBezTo>
                <a:cubicBezTo>
                  <a:pt x="3730440" y="1525831"/>
                  <a:pt x="3730440" y="1525831"/>
                  <a:pt x="3730440" y="1525831"/>
                </a:cubicBezTo>
                <a:cubicBezTo>
                  <a:pt x="3718191" y="1532544"/>
                  <a:pt x="3718191" y="1532544"/>
                  <a:pt x="3718191" y="1532544"/>
                </a:cubicBezTo>
                <a:cubicBezTo>
                  <a:pt x="3713605" y="1542204"/>
                  <a:pt x="3713605" y="1542204"/>
                  <a:pt x="3713605" y="1542204"/>
                </a:cubicBezTo>
                <a:cubicBezTo>
                  <a:pt x="3711958" y="1544207"/>
                  <a:pt x="3720911" y="1541499"/>
                  <a:pt x="3710310" y="1546210"/>
                </a:cubicBezTo>
                <a:cubicBezTo>
                  <a:pt x="3709237" y="1535252"/>
                  <a:pt x="3709237" y="1535252"/>
                  <a:pt x="3709237" y="1535252"/>
                </a:cubicBezTo>
                <a:cubicBezTo>
                  <a:pt x="3704512" y="1524648"/>
                  <a:pt x="3704512" y="1524648"/>
                  <a:pt x="3704512" y="1524648"/>
                </a:cubicBezTo>
                <a:cubicBezTo>
                  <a:pt x="3697206" y="1525353"/>
                  <a:pt x="3697206" y="1525353"/>
                  <a:pt x="3697206" y="1525353"/>
                </a:cubicBezTo>
                <a:cubicBezTo>
                  <a:pt x="3692263" y="1531361"/>
                  <a:pt x="3692263" y="1531361"/>
                  <a:pt x="3692263" y="1531361"/>
                </a:cubicBezTo>
                <a:cubicBezTo>
                  <a:pt x="3704652" y="1544913"/>
                  <a:pt x="3704652" y="1544913"/>
                  <a:pt x="3704652" y="1544913"/>
                </a:cubicBezTo>
                <a:cubicBezTo>
                  <a:pt x="3689465" y="1559283"/>
                  <a:pt x="3722559" y="1539496"/>
                  <a:pt x="3704792" y="1565177"/>
                </a:cubicBezTo>
                <a:cubicBezTo>
                  <a:pt x="3709875" y="1579434"/>
                  <a:pt x="3709875" y="1579434"/>
                  <a:pt x="3709875" y="1579434"/>
                </a:cubicBezTo>
                <a:cubicBezTo>
                  <a:pt x="3714461" y="1569774"/>
                  <a:pt x="3714461" y="1569774"/>
                  <a:pt x="3714461" y="1569774"/>
                </a:cubicBezTo>
                <a:cubicBezTo>
                  <a:pt x="3721409" y="1565416"/>
                  <a:pt x="3721409" y="1565416"/>
                  <a:pt x="3721409" y="1565416"/>
                </a:cubicBezTo>
                <a:cubicBezTo>
                  <a:pt x="3722342" y="1556109"/>
                  <a:pt x="3722342" y="1556109"/>
                  <a:pt x="3722342" y="1556109"/>
                </a:cubicBezTo>
                <a:cubicBezTo>
                  <a:pt x="3725637" y="1552104"/>
                  <a:pt x="3725637" y="1552104"/>
                  <a:pt x="3725637" y="1552104"/>
                </a:cubicBezTo>
                <a:cubicBezTo>
                  <a:pt x="3728932" y="1548099"/>
                  <a:pt x="3722264" y="1592986"/>
                  <a:pt x="3735523" y="1540089"/>
                </a:cubicBezTo>
                <a:cubicBezTo>
                  <a:pt x="3735165" y="1536436"/>
                  <a:pt x="3735165" y="1536436"/>
                  <a:pt x="3735165" y="1536436"/>
                </a:cubicBezTo>
                <a:cubicBezTo>
                  <a:pt x="3740466" y="1534081"/>
                  <a:pt x="3740466" y="1534081"/>
                  <a:pt x="3740466" y="1534081"/>
                </a:cubicBezTo>
                <a:cubicBezTo>
                  <a:pt x="3744336" y="1517116"/>
                  <a:pt x="3744336" y="1517116"/>
                  <a:pt x="3744336" y="1517116"/>
                </a:cubicBezTo>
                <a:cubicBezTo>
                  <a:pt x="3762103" y="1491435"/>
                  <a:pt x="3762103" y="1491435"/>
                  <a:pt x="3762103" y="1491435"/>
                </a:cubicBezTo>
                <a:cubicBezTo>
                  <a:pt x="3768476" y="1500037"/>
                  <a:pt x="3768476" y="1500037"/>
                  <a:pt x="3768476" y="1500037"/>
                </a:cubicBezTo>
                <a:cubicBezTo>
                  <a:pt x="3755652" y="1519710"/>
                  <a:pt x="3755652" y="1519710"/>
                  <a:pt x="3755652" y="1519710"/>
                </a:cubicBezTo>
                <a:cubicBezTo>
                  <a:pt x="3754362" y="1525365"/>
                  <a:pt x="3754362" y="1525365"/>
                  <a:pt x="3754362" y="1525365"/>
                </a:cubicBezTo>
                <a:cubicBezTo>
                  <a:pt x="3746893" y="1538530"/>
                  <a:pt x="3741292" y="1548403"/>
                  <a:pt x="3737091" y="1555808"/>
                </a:cubicBezTo>
                <a:lnTo>
                  <a:pt x="3728608" y="1570760"/>
                </a:lnTo>
                <a:lnTo>
                  <a:pt x="3729189" y="1567200"/>
                </a:lnTo>
                <a:cubicBezTo>
                  <a:pt x="3728948" y="1562384"/>
                  <a:pt x="3725062" y="1565064"/>
                  <a:pt x="3711663" y="1597696"/>
                </a:cubicBezTo>
                <a:cubicBezTo>
                  <a:pt x="3705430" y="1609359"/>
                  <a:pt x="3705430" y="1609359"/>
                  <a:pt x="3705430" y="1609359"/>
                </a:cubicBezTo>
                <a:lnTo>
                  <a:pt x="3702477" y="1611544"/>
                </a:lnTo>
                <a:lnTo>
                  <a:pt x="3702315" y="1611494"/>
                </a:lnTo>
                <a:lnTo>
                  <a:pt x="3700569" y="1609137"/>
                </a:lnTo>
                <a:cubicBezTo>
                  <a:pt x="3699772" y="1608062"/>
                  <a:pt x="3699772" y="1608062"/>
                  <a:pt x="3699772" y="1608062"/>
                </a:cubicBezTo>
                <a:cubicBezTo>
                  <a:pt x="3694471" y="1610417"/>
                  <a:pt x="3694471" y="1610417"/>
                  <a:pt x="3694471" y="1610417"/>
                </a:cubicBezTo>
                <a:cubicBezTo>
                  <a:pt x="3682363" y="1637395"/>
                  <a:pt x="3682363" y="1637395"/>
                  <a:pt x="3682363" y="1637395"/>
                </a:cubicBezTo>
                <a:cubicBezTo>
                  <a:pt x="3688378" y="1642345"/>
                  <a:pt x="3688378" y="1642345"/>
                  <a:pt x="3688378" y="1642345"/>
                </a:cubicBezTo>
                <a:cubicBezTo>
                  <a:pt x="3682363" y="1637395"/>
                  <a:pt x="3686297" y="1638743"/>
                  <a:pt x="3682083" y="1644249"/>
                </a:cubicBezTo>
                <a:lnTo>
                  <a:pt x="3676127" y="1649586"/>
                </a:lnTo>
                <a:lnTo>
                  <a:pt x="3675333" y="1647982"/>
                </a:lnTo>
                <a:cubicBezTo>
                  <a:pt x="3675216" y="1649146"/>
                  <a:pt x="3675485" y="1651885"/>
                  <a:pt x="3674482" y="1651060"/>
                </a:cubicBezTo>
                <a:lnTo>
                  <a:pt x="3676127" y="1649586"/>
                </a:lnTo>
                <a:lnTo>
                  <a:pt x="3678492" y="1654360"/>
                </a:lnTo>
                <a:cubicBezTo>
                  <a:pt x="3669181" y="1653415"/>
                  <a:pt x="3669181" y="1653415"/>
                  <a:pt x="3669181" y="1653415"/>
                </a:cubicBezTo>
                <a:cubicBezTo>
                  <a:pt x="3662591" y="1661426"/>
                  <a:pt x="3662591" y="1661426"/>
                  <a:pt x="3662591" y="1661426"/>
                </a:cubicBezTo>
                <a:cubicBezTo>
                  <a:pt x="3666959" y="1668378"/>
                  <a:pt x="3666959" y="1668378"/>
                  <a:pt x="3666959" y="1668378"/>
                </a:cubicBezTo>
                <a:lnTo>
                  <a:pt x="3666793" y="1668900"/>
                </a:lnTo>
                <a:lnTo>
                  <a:pt x="3661797" y="1674205"/>
                </a:lnTo>
                <a:cubicBezTo>
                  <a:pt x="3658559" y="1679098"/>
                  <a:pt x="3654046" y="1687138"/>
                  <a:pt x="3647902" y="1699714"/>
                </a:cubicBezTo>
                <a:cubicBezTo>
                  <a:pt x="3647902" y="1699714"/>
                  <a:pt x="3648260" y="1703366"/>
                  <a:pt x="3640596" y="1700419"/>
                </a:cubicBezTo>
                <a:cubicBezTo>
                  <a:pt x="3642959" y="1705721"/>
                  <a:pt x="3642959" y="1705721"/>
                  <a:pt x="3642959" y="1705721"/>
                </a:cubicBezTo>
                <a:cubicBezTo>
                  <a:pt x="3646254" y="1701716"/>
                  <a:pt x="3646254" y="1701716"/>
                  <a:pt x="3646254" y="1701716"/>
                </a:cubicBezTo>
                <a:cubicBezTo>
                  <a:pt x="3644964" y="1707371"/>
                  <a:pt x="3640021" y="1713379"/>
                  <a:pt x="3645679" y="1714676"/>
                </a:cubicBezTo>
                <a:cubicBezTo>
                  <a:pt x="3642742" y="1722333"/>
                  <a:pt x="3642742" y="1722333"/>
                  <a:pt x="3642742" y="1722333"/>
                </a:cubicBezTo>
                <a:cubicBezTo>
                  <a:pt x="3635793" y="1726691"/>
                  <a:pt x="3635793" y="1726691"/>
                  <a:pt x="3635793" y="1726691"/>
                </a:cubicBezTo>
                <a:cubicBezTo>
                  <a:pt x="3636151" y="1730344"/>
                  <a:pt x="3636151" y="1730344"/>
                  <a:pt x="3636151" y="1730344"/>
                </a:cubicBezTo>
                <a:cubicBezTo>
                  <a:pt x="3641451" y="1727989"/>
                  <a:pt x="3641451" y="1727989"/>
                  <a:pt x="3641451" y="1727989"/>
                </a:cubicBezTo>
                <a:cubicBezTo>
                  <a:pt x="3631923" y="1743656"/>
                  <a:pt x="3631923" y="1743656"/>
                  <a:pt x="3631923" y="1743656"/>
                </a:cubicBezTo>
                <a:cubicBezTo>
                  <a:pt x="3624975" y="1748014"/>
                  <a:pt x="3624975" y="1748014"/>
                  <a:pt x="3624975" y="1748014"/>
                </a:cubicBezTo>
                <a:cubicBezTo>
                  <a:pt x="3631348" y="1756616"/>
                  <a:pt x="3631348" y="1756616"/>
                  <a:pt x="3631348" y="1756616"/>
                </a:cubicBezTo>
                <a:cubicBezTo>
                  <a:pt x="3625831" y="1775584"/>
                  <a:pt x="3625831" y="1775584"/>
                  <a:pt x="3625831" y="1775584"/>
                </a:cubicBezTo>
                <a:cubicBezTo>
                  <a:pt x="3623467" y="1770281"/>
                  <a:pt x="3623467" y="1770281"/>
                  <a:pt x="3623467" y="1770281"/>
                </a:cubicBezTo>
                <a:cubicBezTo>
                  <a:pt x="3625332" y="1751667"/>
                  <a:pt x="3625332" y="1751667"/>
                  <a:pt x="3625332" y="1751667"/>
                </a:cubicBezTo>
                <a:cubicBezTo>
                  <a:pt x="3623327" y="1750017"/>
                  <a:pt x="3621897" y="1735407"/>
                  <a:pt x="3610721" y="1753077"/>
                </a:cubicBezTo>
                <a:cubicBezTo>
                  <a:pt x="3608716" y="1751428"/>
                  <a:pt x="3608716" y="1751428"/>
                  <a:pt x="3608716" y="1751428"/>
                </a:cubicBezTo>
                <a:cubicBezTo>
                  <a:pt x="3603773" y="1757435"/>
                  <a:pt x="3603773" y="1757435"/>
                  <a:pt x="3603773" y="1757435"/>
                </a:cubicBezTo>
                <a:cubicBezTo>
                  <a:pt x="3601410" y="1752133"/>
                  <a:pt x="3601410" y="1752133"/>
                  <a:pt x="3601410" y="1752133"/>
                </a:cubicBezTo>
                <a:cubicBezTo>
                  <a:pt x="3610006" y="1745773"/>
                  <a:pt x="3610006" y="1745773"/>
                  <a:pt x="3610006" y="1745773"/>
                </a:cubicBezTo>
                <a:cubicBezTo>
                  <a:pt x="3605280" y="1735168"/>
                  <a:pt x="3605280" y="1735168"/>
                  <a:pt x="3605280" y="1735168"/>
                </a:cubicBezTo>
                <a:cubicBezTo>
                  <a:pt x="3593389" y="1745533"/>
                  <a:pt x="3593389" y="1745533"/>
                  <a:pt x="3593389" y="1745533"/>
                </a:cubicBezTo>
                <a:cubicBezTo>
                  <a:pt x="3588803" y="1755193"/>
                  <a:pt x="3588803" y="1755193"/>
                  <a:pt x="3588803" y="1755193"/>
                </a:cubicBezTo>
                <a:cubicBezTo>
                  <a:pt x="3587871" y="1764501"/>
                  <a:pt x="3587871" y="1764501"/>
                  <a:pt x="3587871" y="1764501"/>
                </a:cubicBezTo>
                <a:lnTo>
                  <a:pt x="3586051" y="1766713"/>
                </a:lnTo>
                <a:lnTo>
                  <a:pt x="3576912" y="1765559"/>
                </a:lnTo>
                <a:lnTo>
                  <a:pt x="3578113" y="1768253"/>
                </a:lnTo>
                <a:lnTo>
                  <a:pt x="3576972" y="1769701"/>
                </a:lnTo>
                <a:lnTo>
                  <a:pt x="3579057" y="1770751"/>
                </a:lnTo>
                <a:lnTo>
                  <a:pt x="3573042" y="1782524"/>
                </a:lnTo>
                <a:cubicBezTo>
                  <a:pt x="3575047" y="1784174"/>
                  <a:pt x="3575047" y="1784174"/>
                  <a:pt x="3575047" y="1784174"/>
                </a:cubicBezTo>
                <a:cubicBezTo>
                  <a:pt x="3565736" y="1783229"/>
                  <a:pt x="3565736" y="1783229"/>
                  <a:pt x="3565736" y="1783229"/>
                </a:cubicBezTo>
                <a:cubicBezTo>
                  <a:pt x="3575264" y="1767561"/>
                  <a:pt x="3575264" y="1767561"/>
                  <a:pt x="3575264" y="1767561"/>
                </a:cubicBezTo>
                <a:cubicBezTo>
                  <a:pt x="3555352" y="1771327"/>
                  <a:pt x="3555352" y="1771327"/>
                  <a:pt x="3555352" y="1771327"/>
                </a:cubicBezTo>
                <a:cubicBezTo>
                  <a:pt x="3557000" y="1769325"/>
                  <a:pt x="3567601" y="1764614"/>
                  <a:pt x="3554280" y="1760370"/>
                </a:cubicBezTo>
                <a:cubicBezTo>
                  <a:pt x="3553565" y="1753065"/>
                  <a:pt x="3560870" y="1752360"/>
                  <a:pt x="3560155" y="1745055"/>
                </a:cubicBezTo>
                <a:cubicBezTo>
                  <a:pt x="3554497" y="1743758"/>
                  <a:pt x="3554497" y="1743758"/>
                  <a:pt x="3554497" y="1743758"/>
                </a:cubicBezTo>
                <a:cubicBezTo>
                  <a:pt x="3554139" y="1740105"/>
                  <a:pt x="3554139" y="1740105"/>
                  <a:pt x="3554139" y="1740105"/>
                </a:cubicBezTo>
                <a:cubicBezTo>
                  <a:pt x="3539528" y="1741516"/>
                  <a:pt x="3539528" y="1741516"/>
                  <a:pt x="3539528" y="1741516"/>
                </a:cubicBezTo>
                <a:cubicBezTo>
                  <a:pt x="3534585" y="1747524"/>
                  <a:pt x="3534585" y="1747524"/>
                  <a:pt x="3534585" y="1747524"/>
                </a:cubicBezTo>
                <a:cubicBezTo>
                  <a:pt x="3534444" y="1727259"/>
                  <a:pt x="3534444" y="1727259"/>
                  <a:pt x="3534444" y="1727259"/>
                </a:cubicBezTo>
                <a:cubicBezTo>
                  <a:pt x="3541750" y="1726554"/>
                  <a:pt x="3541750" y="1726554"/>
                  <a:pt x="3541750" y="1726554"/>
                </a:cubicBezTo>
                <a:cubicBezTo>
                  <a:pt x="3545621" y="1709589"/>
                  <a:pt x="3545621" y="1709589"/>
                  <a:pt x="3545621" y="1709589"/>
                </a:cubicBezTo>
                <a:cubicBezTo>
                  <a:pt x="3545263" y="1705936"/>
                  <a:pt x="3545263" y="1705936"/>
                  <a:pt x="3545263" y="1705936"/>
                </a:cubicBezTo>
                <a:cubicBezTo>
                  <a:pt x="3538315" y="1710294"/>
                  <a:pt x="3538315" y="1710294"/>
                  <a:pt x="3538315" y="1710294"/>
                </a:cubicBezTo>
                <a:cubicBezTo>
                  <a:pt x="3541252" y="1702637"/>
                  <a:pt x="3541252" y="1702637"/>
                  <a:pt x="3541252" y="1702637"/>
                </a:cubicBezTo>
                <a:cubicBezTo>
                  <a:pt x="3539247" y="1700987"/>
                  <a:pt x="3539464" y="1684374"/>
                  <a:pt x="3543832" y="1691326"/>
                </a:cubicBezTo>
                <a:cubicBezTo>
                  <a:pt x="3546195" y="1696629"/>
                  <a:pt x="3546195" y="1696629"/>
                  <a:pt x="3546195" y="1696629"/>
                </a:cubicBezTo>
                <a:cubicBezTo>
                  <a:pt x="3554434" y="1686616"/>
                  <a:pt x="3554434" y="1686616"/>
                  <a:pt x="3554434" y="1686616"/>
                </a:cubicBezTo>
                <a:cubicBezTo>
                  <a:pt x="3553003" y="1672006"/>
                  <a:pt x="3553003" y="1672006"/>
                  <a:pt x="3553003" y="1672006"/>
                </a:cubicBezTo>
                <a:cubicBezTo>
                  <a:pt x="3542402" y="1676716"/>
                  <a:pt x="3542402" y="1676716"/>
                  <a:pt x="3542402" y="1676716"/>
                </a:cubicBezTo>
                <a:cubicBezTo>
                  <a:pt x="3544050" y="1674714"/>
                  <a:pt x="3545698" y="1672711"/>
                  <a:pt x="3542045" y="1673064"/>
                </a:cubicBezTo>
                <a:cubicBezTo>
                  <a:pt x="3535454" y="1681074"/>
                  <a:pt x="3535454" y="1681074"/>
                  <a:pt x="3535454" y="1681074"/>
                </a:cubicBezTo>
                <a:cubicBezTo>
                  <a:pt x="3531801" y="1681427"/>
                  <a:pt x="3531032" y="1678275"/>
                  <a:pt x="3531175" y="1675035"/>
                </a:cubicBezTo>
                <a:lnTo>
                  <a:pt x="3531776" y="1671751"/>
                </a:lnTo>
                <a:lnTo>
                  <a:pt x="3531776" y="1671751"/>
                </a:lnTo>
                <a:cubicBezTo>
                  <a:pt x="3532143" y="1670794"/>
                  <a:pt x="3532376" y="1668467"/>
                  <a:pt x="3532376" y="1668467"/>
                </a:cubicBezTo>
                <a:lnTo>
                  <a:pt x="3531776" y="1671751"/>
                </a:lnTo>
                <a:lnTo>
                  <a:pt x="3530371" y="1666817"/>
                </a:lnTo>
                <a:cubicBezTo>
                  <a:pt x="3522848" y="1684135"/>
                  <a:pt x="3522848" y="1684135"/>
                  <a:pt x="3522848" y="1684135"/>
                </a:cubicBezTo>
                <a:cubicBezTo>
                  <a:pt x="3524278" y="1698745"/>
                  <a:pt x="3524278" y="1698745"/>
                  <a:pt x="3524278" y="1698745"/>
                </a:cubicBezTo>
                <a:cubicBezTo>
                  <a:pt x="3506511" y="1724425"/>
                  <a:pt x="3506511" y="1724425"/>
                  <a:pt x="3506511" y="1724425"/>
                </a:cubicBezTo>
                <a:cubicBezTo>
                  <a:pt x="3502998" y="1745043"/>
                  <a:pt x="3502998" y="1745043"/>
                  <a:pt x="3502998" y="1745043"/>
                </a:cubicBezTo>
                <a:cubicBezTo>
                  <a:pt x="3501351" y="1747045"/>
                  <a:pt x="3501351" y="1747045"/>
                  <a:pt x="3501351" y="1747045"/>
                </a:cubicBezTo>
                <a:cubicBezTo>
                  <a:pt x="3503573" y="1732083"/>
                  <a:pt x="3503573" y="1732083"/>
                  <a:pt x="3503573" y="1732083"/>
                </a:cubicBezTo>
                <a:cubicBezTo>
                  <a:pt x="3499205" y="1725131"/>
                  <a:pt x="3499205" y="1725131"/>
                  <a:pt x="3499205" y="1725131"/>
                </a:cubicBezTo>
                <a:cubicBezTo>
                  <a:pt x="3495552" y="1725484"/>
                  <a:pt x="3495552" y="1725484"/>
                  <a:pt x="3495552" y="1725484"/>
                </a:cubicBezTo>
                <a:cubicBezTo>
                  <a:pt x="3490609" y="1731491"/>
                  <a:pt x="3493330" y="1740446"/>
                  <a:pt x="3484019" y="1739501"/>
                </a:cubicBezTo>
                <a:cubicBezTo>
                  <a:pt x="3480366" y="1739854"/>
                  <a:pt x="3487672" y="1739149"/>
                  <a:pt x="3482013" y="1737851"/>
                </a:cubicBezTo>
                <a:cubicBezTo>
                  <a:pt x="3467542" y="1759527"/>
                  <a:pt x="3467542" y="1759527"/>
                  <a:pt x="3467542" y="1759527"/>
                </a:cubicBezTo>
                <a:cubicBezTo>
                  <a:pt x="3453646" y="1768243"/>
                  <a:pt x="3453646" y="1768243"/>
                  <a:pt x="3453646" y="1768243"/>
                </a:cubicBezTo>
                <a:cubicBezTo>
                  <a:pt x="3452573" y="1757285"/>
                  <a:pt x="3452573" y="1757285"/>
                  <a:pt x="3452573" y="1757285"/>
                </a:cubicBezTo>
                <a:cubicBezTo>
                  <a:pt x="3436313" y="1760698"/>
                  <a:pt x="3436313" y="1760698"/>
                  <a:pt x="3436313" y="1760698"/>
                </a:cubicBezTo>
                <a:cubicBezTo>
                  <a:pt x="3445088" y="1756164"/>
                  <a:pt x="3449475" y="1753897"/>
                  <a:pt x="3451669" y="1752764"/>
                </a:cubicBezTo>
                <a:lnTo>
                  <a:pt x="3453640" y="1751745"/>
                </a:lnTo>
                <a:lnTo>
                  <a:pt x="3453921" y="1752226"/>
                </a:lnTo>
                <a:lnTo>
                  <a:pt x="3454176" y="1754826"/>
                </a:lnTo>
                <a:cubicBezTo>
                  <a:pt x="3453992" y="1755305"/>
                  <a:pt x="3454003" y="1755419"/>
                  <a:pt x="3454678" y="1754662"/>
                </a:cubicBezTo>
                <a:lnTo>
                  <a:pt x="3455072" y="1754189"/>
                </a:lnTo>
                <a:lnTo>
                  <a:pt x="3455858" y="1755528"/>
                </a:lnTo>
                <a:cubicBezTo>
                  <a:pt x="3456922" y="1756981"/>
                  <a:pt x="3457117" y="1756616"/>
                  <a:pt x="3457004" y="1755475"/>
                </a:cubicBezTo>
                <a:lnTo>
                  <a:pt x="3457077" y="1751781"/>
                </a:lnTo>
                <a:lnTo>
                  <a:pt x="3459163" y="1749275"/>
                </a:lnTo>
                <a:cubicBezTo>
                  <a:pt x="3457158" y="1747625"/>
                  <a:pt x="3457158" y="1747625"/>
                  <a:pt x="3457158" y="1747625"/>
                </a:cubicBezTo>
                <a:lnTo>
                  <a:pt x="3457077" y="1751781"/>
                </a:lnTo>
                <a:lnTo>
                  <a:pt x="3455072" y="1754189"/>
                </a:lnTo>
                <a:lnTo>
                  <a:pt x="3453921" y="1752226"/>
                </a:lnTo>
                <a:lnTo>
                  <a:pt x="3453863" y="1751630"/>
                </a:lnTo>
                <a:lnTo>
                  <a:pt x="3453640" y="1751745"/>
                </a:lnTo>
                <a:lnTo>
                  <a:pt x="3449495" y="1744678"/>
                </a:lnTo>
                <a:cubicBezTo>
                  <a:pt x="3447132" y="1739376"/>
                  <a:pt x="3447132" y="1739376"/>
                  <a:pt x="3447132" y="1739376"/>
                </a:cubicBezTo>
                <a:cubicBezTo>
                  <a:pt x="3440184" y="1743734"/>
                  <a:pt x="3440184" y="1743734"/>
                  <a:pt x="3440184" y="1743734"/>
                </a:cubicBezTo>
                <a:cubicBezTo>
                  <a:pt x="3430157" y="1735484"/>
                  <a:pt x="3430157" y="1735484"/>
                  <a:pt x="3430157" y="1735484"/>
                </a:cubicBezTo>
                <a:cubicBezTo>
                  <a:pt x="3432450" y="1730654"/>
                  <a:pt x="3434170" y="1727032"/>
                  <a:pt x="3435459" y="1724315"/>
                </a:cubicBezTo>
                <a:lnTo>
                  <a:pt x="3437508" y="1720000"/>
                </a:lnTo>
                <a:lnTo>
                  <a:pt x="3438450" y="1721318"/>
                </a:lnTo>
                <a:cubicBezTo>
                  <a:pt x="3440187" y="1720229"/>
                  <a:pt x="3441978" y="1714986"/>
                  <a:pt x="3439328" y="1716164"/>
                </a:cubicBezTo>
                <a:cubicBezTo>
                  <a:pt x="3439328" y="1716164"/>
                  <a:pt x="3439328" y="1716164"/>
                  <a:pt x="3438182" y="1718579"/>
                </a:cubicBezTo>
                <a:lnTo>
                  <a:pt x="3437508" y="1720000"/>
                </a:lnTo>
                <a:lnTo>
                  <a:pt x="3436447" y="1718516"/>
                </a:lnTo>
                <a:cubicBezTo>
                  <a:pt x="3436168" y="1715662"/>
                  <a:pt x="3436464" y="1710449"/>
                  <a:pt x="3437898" y="1701554"/>
                </a:cubicBezTo>
                <a:cubicBezTo>
                  <a:pt x="3448499" y="1696844"/>
                  <a:pt x="3448499" y="1696844"/>
                  <a:pt x="3448499" y="1696844"/>
                </a:cubicBezTo>
                <a:cubicBezTo>
                  <a:pt x="3452727" y="1683531"/>
                  <a:pt x="3452727" y="1683531"/>
                  <a:pt x="3452727" y="1683531"/>
                </a:cubicBezTo>
                <a:cubicBezTo>
                  <a:pt x="3445063" y="1680584"/>
                  <a:pt x="3447784" y="1689539"/>
                  <a:pt x="3442483" y="1691894"/>
                </a:cubicBezTo>
                <a:cubicBezTo>
                  <a:pt x="3439763" y="1682939"/>
                  <a:pt x="3439763" y="1682939"/>
                  <a:pt x="3439763" y="1682939"/>
                </a:cubicBezTo>
                <a:cubicBezTo>
                  <a:pt x="3434820" y="1688947"/>
                  <a:pt x="3434820" y="1688947"/>
                  <a:pt x="3434820" y="1688947"/>
                </a:cubicBezTo>
                <a:cubicBezTo>
                  <a:pt x="3439188" y="1695899"/>
                  <a:pt x="3439188" y="1695899"/>
                  <a:pt x="3439188" y="1695899"/>
                </a:cubicBezTo>
                <a:cubicBezTo>
                  <a:pt x="3428944" y="1704262"/>
                  <a:pt x="3428944" y="1704262"/>
                  <a:pt x="3428944" y="1704262"/>
                </a:cubicBezTo>
                <a:cubicBezTo>
                  <a:pt x="3424934" y="1700962"/>
                  <a:pt x="3424934" y="1700962"/>
                  <a:pt x="3424934" y="1700962"/>
                </a:cubicBezTo>
                <a:cubicBezTo>
                  <a:pt x="3409032" y="1708028"/>
                  <a:pt x="3409032" y="1708028"/>
                  <a:pt x="3409032" y="1708028"/>
                </a:cubicBezTo>
                <a:cubicBezTo>
                  <a:pt x="3407027" y="1706378"/>
                  <a:pt x="3407027" y="1706378"/>
                  <a:pt x="3407027" y="1706378"/>
                </a:cubicBezTo>
                <a:cubicBezTo>
                  <a:pt x="3402084" y="1712386"/>
                  <a:pt x="3402084" y="1712386"/>
                  <a:pt x="3402084" y="1712386"/>
                </a:cubicBezTo>
                <a:cubicBezTo>
                  <a:pt x="3394063" y="1705786"/>
                  <a:pt x="3394063" y="1705786"/>
                  <a:pt x="3394063" y="1705786"/>
                </a:cubicBezTo>
                <a:cubicBezTo>
                  <a:pt x="3391840" y="1720749"/>
                  <a:pt x="3391840" y="1720749"/>
                  <a:pt x="3391840" y="1720749"/>
                </a:cubicBezTo>
                <a:cubicBezTo>
                  <a:pt x="3386897" y="1726756"/>
                  <a:pt x="3386897" y="1726756"/>
                  <a:pt x="3386897" y="1726756"/>
                </a:cubicBezTo>
                <a:cubicBezTo>
                  <a:pt x="3376296" y="1731467"/>
                  <a:pt x="3386322" y="1739717"/>
                  <a:pt x="3377726" y="1746077"/>
                </a:cubicBezTo>
                <a:cubicBezTo>
                  <a:pt x="3376436" y="1751732"/>
                  <a:pt x="3366550" y="1763747"/>
                  <a:pt x="3384457" y="1758331"/>
                </a:cubicBezTo>
                <a:cubicBezTo>
                  <a:pt x="3372924" y="1772349"/>
                  <a:pt x="3372924" y="1772349"/>
                  <a:pt x="3372924" y="1772349"/>
                </a:cubicBezTo>
                <a:cubicBezTo>
                  <a:pt x="3379297" y="1780951"/>
                  <a:pt x="3379297" y="1780951"/>
                  <a:pt x="3379297" y="1780951"/>
                </a:cubicBezTo>
                <a:cubicBezTo>
                  <a:pt x="3384023" y="1791556"/>
                  <a:pt x="3384023" y="1791556"/>
                  <a:pt x="3384023" y="1791556"/>
                </a:cubicBezTo>
                <a:cubicBezTo>
                  <a:pt x="3382017" y="1789906"/>
                  <a:pt x="3382017" y="1789906"/>
                  <a:pt x="3382017" y="1789906"/>
                </a:cubicBezTo>
                <a:cubicBezTo>
                  <a:pt x="3368121" y="1798622"/>
                  <a:pt x="3368121" y="1798622"/>
                  <a:pt x="3368121" y="1798622"/>
                </a:cubicBezTo>
                <a:cubicBezTo>
                  <a:pt x="3366473" y="1800624"/>
                  <a:pt x="3371991" y="1781657"/>
                  <a:pt x="3363178" y="1804629"/>
                </a:cubicBezTo>
                <a:cubicBezTo>
                  <a:pt x="3372132" y="1801921"/>
                  <a:pt x="3372132" y="1801921"/>
                  <a:pt x="3372132" y="1801921"/>
                </a:cubicBezTo>
                <a:cubicBezTo>
                  <a:pt x="3371556" y="1814881"/>
                  <a:pt x="3371556" y="1814881"/>
                  <a:pt x="3371556" y="1814881"/>
                </a:cubicBezTo>
                <a:cubicBezTo>
                  <a:pt x="3357302" y="1819944"/>
                  <a:pt x="3357302" y="1819944"/>
                  <a:pt x="3357302" y="1819944"/>
                </a:cubicBezTo>
                <a:lnTo>
                  <a:pt x="3351311" y="1830335"/>
                </a:lnTo>
                <a:lnTo>
                  <a:pt x="3353164" y="1824463"/>
                </a:lnTo>
                <a:cubicBezTo>
                  <a:pt x="3356587" y="1812639"/>
                  <a:pt x="3345571" y="1841355"/>
                  <a:pt x="3347774" y="1835612"/>
                </a:cubicBezTo>
                <a:cubicBezTo>
                  <a:pt x="3347774" y="1835612"/>
                  <a:pt x="3347774" y="1835612"/>
                  <a:pt x="3349422" y="1833610"/>
                </a:cubicBezTo>
                <a:cubicBezTo>
                  <a:pt x="3349422" y="1833610"/>
                  <a:pt x="3349422" y="1833610"/>
                  <a:pt x="3350407" y="1831902"/>
                </a:cubicBezTo>
                <a:lnTo>
                  <a:pt x="3351311" y="1830335"/>
                </a:lnTo>
                <a:lnTo>
                  <a:pt x="3350122" y="1834100"/>
                </a:lnTo>
                <a:cubicBezTo>
                  <a:pt x="3348621" y="1838670"/>
                  <a:pt x="3346591" y="1844713"/>
                  <a:pt x="3343904" y="1852577"/>
                </a:cubicBezTo>
                <a:cubicBezTo>
                  <a:pt x="3337236" y="1897464"/>
                  <a:pt x="3337236" y="1897464"/>
                  <a:pt x="3337236" y="1897464"/>
                </a:cubicBezTo>
                <a:cubicBezTo>
                  <a:pt x="3342537" y="1895109"/>
                  <a:pt x="3344184" y="1893107"/>
                  <a:pt x="3348552" y="1900059"/>
                </a:cubicBezTo>
                <a:cubicBezTo>
                  <a:pt x="3345257" y="1904064"/>
                  <a:pt x="3345257" y="1904064"/>
                  <a:pt x="3345257" y="1904064"/>
                </a:cubicBezTo>
                <a:cubicBezTo>
                  <a:pt x="3335729" y="1919732"/>
                  <a:pt x="3335729" y="1919732"/>
                  <a:pt x="3335729" y="1919732"/>
                </a:cubicBezTo>
                <a:cubicBezTo>
                  <a:pt x="3335371" y="1916079"/>
                  <a:pt x="3341029" y="1917377"/>
                  <a:pt x="3336661" y="1910425"/>
                </a:cubicBezTo>
                <a:cubicBezTo>
                  <a:pt x="3332651" y="1907125"/>
                  <a:pt x="3332651" y="1907125"/>
                  <a:pt x="3332651" y="1907125"/>
                </a:cubicBezTo>
                <a:cubicBezTo>
                  <a:pt x="3328640" y="1903825"/>
                  <a:pt x="3328640" y="1903825"/>
                  <a:pt x="3328640" y="1903825"/>
                </a:cubicBezTo>
                <a:cubicBezTo>
                  <a:pt x="3321692" y="1908183"/>
                  <a:pt x="3321692" y="1908183"/>
                  <a:pt x="3321692" y="1908183"/>
                </a:cubicBezTo>
                <a:cubicBezTo>
                  <a:pt x="3332791" y="1927390"/>
                  <a:pt x="3332791" y="1927390"/>
                  <a:pt x="3332791" y="1927390"/>
                </a:cubicBezTo>
                <a:cubicBezTo>
                  <a:pt x="3333149" y="1931042"/>
                  <a:pt x="3333149" y="1931042"/>
                  <a:pt x="3333149" y="1931042"/>
                </a:cubicBezTo>
                <a:cubicBezTo>
                  <a:pt x="3321832" y="1928447"/>
                  <a:pt x="3321832" y="1928447"/>
                  <a:pt x="3321832" y="1928447"/>
                </a:cubicBezTo>
                <a:cubicBezTo>
                  <a:pt x="3319610" y="1943410"/>
                  <a:pt x="3319610" y="1943410"/>
                  <a:pt x="3319610" y="1943410"/>
                </a:cubicBezTo>
                <a:cubicBezTo>
                  <a:pt x="3310656" y="1946118"/>
                  <a:pt x="3310656" y="1946118"/>
                  <a:pt x="3310656" y="1946118"/>
                </a:cubicBezTo>
                <a:lnTo>
                  <a:pt x="3310234" y="1955623"/>
                </a:lnTo>
                <a:lnTo>
                  <a:pt x="3302775" y="1959783"/>
                </a:lnTo>
                <a:cubicBezTo>
                  <a:pt x="3304206" y="1974393"/>
                  <a:pt x="3304206" y="1974393"/>
                  <a:pt x="3304206" y="1974393"/>
                </a:cubicBezTo>
                <a:cubicBezTo>
                  <a:pt x="3296325" y="1988058"/>
                  <a:pt x="3296325" y="1988058"/>
                  <a:pt x="3296325" y="1988058"/>
                </a:cubicBezTo>
                <a:cubicBezTo>
                  <a:pt x="3296108" y="2004670"/>
                  <a:pt x="3296108" y="2004670"/>
                  <a:pt x="3296108" y="2004670"/>
                </a:cubicBezTo>
                <a:cubicBezTo>
                  <a:pt x="3302123" y="2009620"/>
                  <a:pt x="3302123" y="2009620"/>
                  <a:pt x="3302123" y="2009620"/>
                </a:cubicBezTo>
                <a:cubicBezTo>
                  <a:pt x="3300833" y="2015275"/>
                  <a:pt x="3300833" y="2015275"/>
                  <a:pt x="3300833" y="2015275"/>
                </a:cubicBezTo>
                <a:cubicBezTo>
                  <a:pt x="3291880" y="2017983"/>
                  <a:pt x="3291880" y="2017983"/>
                  <a:pt x="3291880" y="2017983"/>
                </a:cubicBezTo>
                <a:cubicBezTo>
                  <a:pt x="3292953" y="2028940"/>
                  <a:pt x="3292953" y="2028940"/>
                  <a:pt x="3292953" y="2028940"/>
                </a:cubicBezTo>
                <a:cubicBezTo>
                  <a:pt x="3287294" y="2027643"/>
                  <a:pt x="3287294" y="2027643"/>
                  <a:pt x="3287294" y="2027643"/>
                </a:cubicBezTo>
                <a:cubicBezTo>
                  <a:pt x="3285072" y="2042606"/>
                  <a:pt x="3285072" y="2042606"/>
                  <a:pt x="3285072" y="2042606"/>
                </a:cubicBezTo>
                <a:cubicBezTo>
                  <a:pt x="3281955" y="2048437"/>
                  <a:pt x="3280397" y="2051353"/>
                  <a:pt x="3279618" y="2052810"/>
                </a:cubicBezTo>
                <a:lnTo>
                  <a:pt x="3279155" y="2053677"/>
                </a:lnTo>
                <a:lnTo>
                  <a:pt x="3279000" y="2050623"/>
                </a:lnTo>
                <a:cubicBezTo>
                  <a:pt x="3278343" y="2045675"/>
                  <a:pt x="3277603" y="2055770"/>
                  <a:pt x="3278839" y="2054268"/>
                </a:cubicBezTo>
                <a:lnTo>
                  <a:pt x="3279155" y="2053677"/>
                </a:lnTo>
                <a:lnTo>
                  <a:pt x="3279554" y="2061573"/>
                </a:lnTo>
                <a:cubicBezTo>
                  <a:pt x="3275901" y="2061926"/>
                  <a:pt x="3275901" y="2061926"/>
                  <a:pt x="3275901" y="2061926"/>
                </a:cubicBezTo>
                <a:cubicBezTo>
                  <a:pt x="3280984" y="2076183"/>
                  <a:pt x="3280984" y="2076183"/>
                  <a:pt x="3280984" y="2076183"/>
                </a:cubicBezTo>
                <a:cubicBezTo>
                  <a:pt x="3269450" y="2090201"/>
                  <a:pt x="3269450" y="2090201"/>
                  <a:pt x="3269450" y="2090201"/>
                </a:cubicBezTo>
                <a:cubicBezTo>
                  <a:pt x="3269808" y="2093853"/>
                  <a:pt x="3269808" y="2093853"/>
                  <a:pt x="3269808" y="2093853"/>
                </a:cubicBezTo>
                <a:cubicBezTo>
                  <a:pt x="3272031" y="2078891"/>
                  <a:pt x="3272529" y="2102808"/>
                  <a:pt x="3283705" y="2085138"/>
                </a:cubicBezTo>
                <a:cubicBezTo>
                  <a:pt x="3279119" y="2094798"/>
                  <a:pt x="3279119" y="2094798"/>
                  <a:pt x="3279119" y="2094798"/>
                </a:cubicBezTo>
                <a:cubicBezTo>
                  <a:pt x="3275466" y="2095151"/>
                  <a:pt x="3275466" y="2095151"/>
                  <a:pt x="3275466" y="2095151"/>
                </a:cubicBezTo>
                <a:cubicBezTo>
                  <a:pt x="3274534" y="2104458"/>
                  <a:pt x="3274534" y="2104458"/>
                  <a:pt x="3274534" y="2104458"/>
                </a:cubicBezTo>
                <a:cubicBezTo>
                  <a:pt x="3265580" y="2107166"/>
                  <a:pt x="3265580" y="2107166"/>
                  <a:pt x="3265580" y="2107166"/>
                </a:cubicBezTo>
                <a:cubicBezTo>
                  <a:pt x="3263000" y="2118476"/>
                  <a:pt x="3263000" y="2118476"/>
                  <a:pt x="3263000" y="2118476"/>
                </a:cubicBezTo>
                <a:cubicBezTo>
                  <a:pt x="3255119" y="2132141"/>
                  <a:pt x="3255119" y="2132141"/>
                  <a:pt x="3255119" y="2132141"/>
                </a:cubicBezTo>
                <a:cubicBezTo>
                  <a:pt x="3251466" y="2132494"/>
                  <a:pt x="3251466" y="2132494"/>
                  <a:pt x="3251466" y="2132494"/>
                </a:cubicBezTo>
                <a:cubicBezTo>
                  <a:pt x="3249531" y="2140977"/>
                  <a:pt x="3248564" y="2145217"/>
                  <a:pt x="3248080" y="2147338"/>
                </a:cubicBezTo>
                <a:lnTo>
                  <a:pt x="3247828" y="2148441"/>
                </a:lnTo>
                <a:lnTo>
                  <a:pt x="3244301" y="2153464"/>
                </a:lnTo>
                <a:cubicBezTo>
                  <a:pt x="3250674" y="2162066"/>
                  <a:pt x="3250674" y="2162066"/>
                  <a:pt x="3250674" y="2162066"/>
                </a:cubicBezTo>
                <a:cubicBezTo>
                  <a:pt x="3237851" y="2181739"/>
                  <a:pt x="3237851" y="2181739"/>
                  <a:pt x="3237851" y="2181739"/>
                </a:cubicBezTo>
                <a:cubicBezTo>
                  <a:pt x="3238565" y="2189044"/>
                  <a:pt x="3238565" y="2189044"/>
                  <a:pt x="3238565" y="2189044"/>
                </a:cubicBezTo>
                <a:cubicBezTo>
                  <a:pt x="3231975" y="2197054"/>
                  <a:pt x="3231975" y="2197054"/>
                  <a:pt x="3231975" y="2197054"/>
                </a:cubicBezTo>
                <a:cubicBezTo>
                  <a:pt x="3235053" y="2209661"/>
                  <a:pt x="3235053" y="2209661"/>
                  <a:pt x="3235053" y="2209661"/>
                </a:cubicBezTo>
                <a:cubicBezTo>
                  <a:pt x="3229178" y="2224976"/>
                  <a:pt x="3229178" y="2224976"/>
                  <a:pt x="3229178" y="2224976"/>
                </a:cubicBezTo>
                <a:cubicBezTo>
                  <a:pt x="3232256" y="2237583"/>
                  <a:pt x="3232256" y="2237583"/>
                  <a:pt x="3232256" y="2237583"/>
                </a:cubicBezTo>
                <a:cubicBezTo>
                  <a:pt x="3228743" y="2258201"/>
                  <a:pt x="3228743" y="2258201"/>
                  <a:pt x="3228743" y="2258201"/>
                </a:cubicBezTo>
                <a:cubicBezTo>
                  <a:pt x="3221437" y="2258906"/>
                  <a:pt x="3221437" y="2258906"/>
                  <a:pt x="3221437" y="2258906"/>
                </a:cubicBezTo>
                <a:cubicBezTo>
                  <a:pt x="3216494" y="2264914"/>
                  <a:pt x="3216494" y="2264914"/>
                  <a:pt x="3216494" y="2264914"/>
                </a:cubicBezTo>
                <a:cubicBezTo>
                  <a:pt x="3217567" y="2275871"/>
                  <a:pt x="3217567" y="2275871"/>
                  <a:pt x="3217567" y="2275871"/>
                </a:cubicBezTo>
                <a:cubicBezTo>
                  <a:pt x="3206391" y="2293542"/>
                  <a:pt x="3206391" y="2293542"/>
                  <a:pt x="3206391" y="2293542"/>
                </a:cubicBezTo>
                <a:cubicBezTo>
                  <a:pt x="3213696" y="2292837"/>
                  <a:pt x="3210044" y="2293189"/>
                  <a:pt x="3204168" y="2308504"/>
                </a:cubicBezTo>
                <a:cubicBezTo>
                  <a:pt x="3216774" y="2305443"/>
                  <a:pt x="3216774" y="2305443"/>
                  <a:pt x="3216774" y="2305443"/>
                </a:cubicBezTo>
                <a:cubicBezTo>
                  <a:pt x="3223365" y="2297433"/>
                  <a:pt x="3223365" y="2297433"/>
                  <a:pt x="3223365" y="2297433"/>
                </a:cubicBezTo>
                <a:cubicBezTo>
                  <a:pt x="3218780" y="2307093"/>
                  <a:pt x="3218780" y="2307093"/>
                  <a:pt x="3218780" y="2307093"/>
                </a:cubicBezTo>
                <a:cubicBezTo>
                  <a:pt x="3206531" y="2313806"/>
                  <a:pt x="3206531" y="2313806"/>
                  <a:pt x="3206531" y="2313806"/>
                </a:cubicBezTo>
                <a:cubicBezTo>
                  <a:pt x="3202878" y="2314159"/>
                  <a:pt x="3224080" y="2304738"/>
                  <a:pt x="3198868" y="2310859"/>
                </a:cubicBezTo>
                <a:cubicBezTo>
                  <a:pt x="3194640" y="2324172"/>
                  <a:pt x="3194640" y="2324172"/>
                  <a:pt x="3194640" y="2324172"/>
                </a:cubicBezTo>
                <a:cubicBezTo>
                  <a:pt x="3200655" y="2329122"/>
                  <a:pt x="3200655" y="2329122"/>
                  <a:pt x="3200655" y="2329122"/>
                </a:cubicBezTo>
                <a:cubicBezTo>
                  <a:pt x="3192417" y="2339134"/>
                  <a:pt x="3192417" y="2339134"/>
                  <a:pt x="3192417" y="2339134"/>
                </a:cubicBezTo>
                <a:cubicBezTo>
                  <a:pt x="3198791" y="2347736"/>
                  <a:pt x="3198791" y="2347736"/>
                  <a:pt x="3198791" y="2347736"/>
                </a:cubicBezTo>
                <a:cubicBezTo>
                  <a:pt x="3193132" y="2346439"/>
                  <a:pt x="3193132" y="2346439"/>
                  <a:pt x="3193132" y="2346439"/>
                </a:cubicBezTo>
                <a:cubicBezTo>
                  <a:pt x="3195138" y="2348089"/>
                  <a:pt x="3184894" y="2356452"/>
                  <a:pt x="3193273" y="2366704"/>
                </a:cubicBezTo>
                <a:cubicBezTo>
                  <a:pt x="3198573" y="2364349"/>
                  <a:pt x="3198573" y="2364349"/>
                  <a:pt x="3198573" y="2364349"/>
                </a:cubicBezTo>
                <a:cubicBezTo>
                  <a:pt x="3194345" y="2377661"/>
                  <a:pt x="3194345" y="2377661"/>
                  <a:pt x="3194345" y="2377661"/>
                </a:cubicBezTo>
                <a:cubicBezTo>
                  <a:pt x="3182097" y="2384374"/>
                  <a:pt x="3182097" y="2384374"/>
                  <a:pt x="3182097" y="2384374"/>
                </a:cubicBezTo>
                <a:cubicBezTo>
                  <a:pt x="3185174" y="2396981"/>
                  <a:pt x="3185174" y="2396981"/>
                  <a:pt x="3185174" y="2396981"/>
                </a:cubicBezTo>
                <a:cubicBezTo>
                  <a:pt x="3188827" y="2396629"/>
                  <a:pt x="3188827" y="2396629"/>
                  <a:pt x="3188827" y="2396629"/>
                </a:cubicBezTo>
                <a:cubicBezTo>
                  <a:pt x="3206377" y="2387561"/>
                  <a:pt x="3206377" y="2387561"/>
                  <a:pt x="3206377" y="2387561"/>
                </a:cubicBezTo>
                <a:cubicBezTo>
                  <a:pt x="3214615" y="2377548"/>
                  <a:pt x="3214615" y="2377548"/>
                  <a:pt x="3214615" y="2377548"/>
                </a:cubicBezTo>
                <a:cubicBezTo>
                  <a:pt x="3221563" y="2373190"/>
                  <a:pt x="3204589" y="2369298"/>
                  <a:pt x="3221206" y="2369538"/>
                </a:cubicBezTo>
                <a:cubicBezTo>
                  <a:pt x="3220631" y="2382497"/>
                  <a:pt x="3220631" y="2382497"/>
                  <a:pt x="3220631" y="2382497"/>
                </a:cubicBezTo>
                <a:cubicBezTo>
                  <a:pt x="3195341" y="2425496"/>
                  <a:pt x="3195341" y="2425496"/>
                  <a:pt x="3195341" y="2425496"/>
                </a:cubicBezTo>
                <a:cubicBezTo>
                  <a:pt x="3197704" y="2430798"/>
                  <a:pt x="3197704" y="2430798"/>
                  <a:pt x="3197704" y="2430798"/>
                </a:cubicBezTo>
                <a:cubicBezTo>
                  <a:pt x="3201357" y="2430446"/>
                  <a:pt x="3201357" y="2430446"/>
                  <a:pt x="3201357" y="2430446"/>
                </a:cubicBezTo>
                <a:cubicBezTo>
                  <a:pt x="3190755" y="2435156"/>
                  <a:pt x="3190755" y="2435156"/>
                  <a:pt x="3190755" y="2435156"/>
                </a:cubicBezTo>
                <a:cubicBezTo>
                  <a:pt x="3188750" y="2433506"/>
                  <a:pt x="3188750" y="2433506"/>
                  <a:pt x="3188750" y="2433506"/>
                </a:cubicBezTo>
                <a:cubicBezTo>
                  <a:pt x="3185098" y="2433859"/>
                  <a:pt x="3185098" y="2433859"/>
                  <a:pt x="3185098" y="2433859"/>
                </a:cubicBezTo>
                <a:cubicBezTo>
                  <a:pt x="3182159" y="2441516"/>
                  <a:pt x="3175211" y="2445874"/>
                  <a:pt x="3173921" y="2451529"/>
                </a:cubicBezTo>
                <a:cubicBezTo>
                  <a:pt x="3166258" y="2448582"/>
                  <a:pt x="3166258" y="2448582"/>
                  <a:pt x="3166258" y="2448582"/>
                </a:cubicBezTo>
                <a:cubicBezTo>
                  <a:pt x="3163895" y="2443279"/>
                  <a:pt x="3163895" y="2443279"/>
                  <a:pt x="3163895" y="2443279"/>
                </a:cubicBezTo>
                <a:cubicBezTo>
                  <a:pt x="3154584" y="2442335"/>
                  <a:pt x="3154584" y="2442335"/>
                  <a:pt x="3154584" y="2442335"/>
                </a:cubicBezTo>
                <a:cubicBezTo>
                  <a:pt x="3154942" y="2445988"/>
                  <a:pt x="3154942" y="2445988"/>
                  <a:pt x="3154942" y="2445988"/>
                </a:cubicBezTo>
                <a:cubicBezTo>
                  <a:pt x="3152579" y="2440685"/>
                  <a:pt x="3152579" y="2440685"/>
                  <a:pt x="3152579" y="2440685"/>
                </a:cubicBezTo>
                <a:cubicBezTo>
                  <a:pt x="3162107" y="2425018"/>
                  <a:pt x="3162107" y="2425018"/>
                  <a:pt x="3162107" y="2425018"/>
                </a:cubicBezTo>
                <a:cubicBezTo>
                  <a:pt x="3159029" y="2412410"/>
                  <a:pt x="3159029" y="2412410"/>
                  <a:pt x="3159029" y="2412410"/>
                </a:cubicBezTo>
                <a:cubicBezTo>
                  <a:pt x="3147138" y="2422776"/>
                  <a:pt x="3147138" y="2422776"/>
                  <a:pt x="3147138" y="2422776"/>
                </a:cubicBezTo>
                <a:cubicBezTo>
                  <a:pt x="3148211" y="2433733"/>
                  <a:pt x="3148211" y="2433733"/>
                  <a:pt x="3148211" y="2433733"/>
                </a:cubicBezTo>
                <a:cubicBezTo>
                  <a:pt x="3103009" y="2480497"/>
                  <a:pt x="3103009" y="2480497"/>
                  <a:pt x="3103009" y="2480497"/>
                </a:cubicBezTo>
                <a:cubicBezTo>
                  <a:pt x="3105729" y="2489452"/>
                  <a:pt x="3100428" y="2491807"/>
                  <a:pt x="3095128" y="2494163"/>
                </a:cubicBezTo>
                <a:cubicBezTo>
                  <a:pt x="3091117" y="2490863"/>
                  <a:pt x="3091117" y="2490863"/>
                  <a:pt x="3091117" y="2490863"/>
                </a:cubicBezTo>
                <a:cubicBezTo>
                  <a:pt x="3096418" y="2488508"/>
                  <a:pt x="3096418" y="2488508"/>
                  <a:pt x="3096418" y="2488508"/>
                </a:cubicBezTo>
                <a:lnTo>
                  <a:pt x="3096060" y="2484855"/>
                </a:lnTo>
                <a:lnTo>
                  <a:pt x="3098598" y="2486943"/>
                </a:lnTo>
                <a:cubicBezTo>
                  <a:pt x="3103755" y="2489297"/>
                  <a:pt x="3099768" y="2480349"/>
                  <a:pt x="3096060" y="2484855"/>
                </a:cubicBezTo>
                <a:lnTo>
                  <a:pt x="3096060" y="2484855"/>
                </a:lnTo>
                <a:lnTo>
                  <a:pt x="3090044" y="2479905"/>
                </a:lnTo>
                <a:cubicBezTo>
                  <a:pt x="3094988" y="2473898"/>
                  <a:pt x="3094988" y="2473898"/>
                  <a:pt x="3094988" y="2473898"/>
                </a:cubicBezTo>
                <a:cubicBezTo>
                  <a:pt x="3086967" y="2467298"/>
                  <a:pt x="3096495" y="2451630"/>
                  <a:pt x="3106738" y="2443268"/>
                </a:cubicBezTo>
                <a:cubicBezTo>
                  <a:pt x="3110034" y="2439262"/>
                  <a:pt x="3083313" y="2467651"/>
                  <a:pt x="3112971" y="2431605"/>
                </a:cubicBezTo>
                <a:cubicBezTo>
                  <a:pt x="3114619" y="2429602"/>
                  <a:pt x="3112396" y="2444565"/>
                  <a:pt x="3114262" y="2425950"/>
                </a:cubicBezTo>
                <a:cubicBezTo>
                  <a:pt x="3112256" y="2424300"/>
                  <a:pt x="3112256" y="2424300"/>
                  <a:pt x="3112256" y="2424300"/>
                </a:cubicBezTo>
                <a:cubicBezTo>
                  <a:pt x="3112971" y="2431605"/>
                  <a:pt x="3118272" y="2429250"/>
                  <a:pt x="3101655" y="2429010"/>
                </a:cubicBezTo>
                <a:cubicBezTo>
                  <a:pt x="3098002" y="2429363"/>
                  <a:pt x="3098002" y="2429363"/>
                  <a:pt x="3098002" y="2429363"/>
                </a:cubicBezTo>
                <a:cubicBezTo>
                  <a:pt x="3096712" y="2435018"/>
                  <a:pt x="3096712" y="2435018"/>
                  <a:pt x="3096712" y="2435018"/>
                </a:cubicBezTo>
                <a:cubicBezTo>
                  <a:pt x="3099433" y="2443973"/>
                  <a:pt x="3080095" y="2434779"/>
                  <a:pt x="3096137" y="2447978"/>
                </a:cubicBezTo>
                <a:cubicBezTo>
                  <a:pt x="3082956" y="2463998"/>
                  <a:pt x="3082956" y="2463998"/>
                  <a:pt x="3082956" y="2463998"/>
                </a:cubicBezTo>
                <a:cubicBezTo>
                  <a:pt x="3078728" y="2477311"/>
                  <a:pt x="3078728" y="2477311"/>
                  <a:pt x="3078728" y="2477311"/>
                </a:cubicBezTo>
                <a:cubicBezTo>
                  <a:pt x="3071997" y="2465057"/>
                  <a:pt x="3071997" y="2465057"/>
                  <a:pt x="3071997" y="2465057"/>
                </a:cubicBezTo>
                <a:cubicBezTo>
                  <a:pt x="3081883" y="2453041"/>
                  <a:pt x="3081883" y="2453041"/>
                  <a:pt x="3081883" y="2453041"/>
                </a:cubicBezTo>
                <a:cubicBezTo>
                  <a:pt x="3081526" y="2449389"/>
                  <a:pt x="3081526" y="2449389"/>
                  <a:pt x="3081526" y="2449389"/>
                </a:cubicBezTo>
                <a:cubicBezTo>
                  <a:pt x="3085179" y="2449036"/>
                  <a:pt x="3085179" y="2449036"/>
                  <a:pt x="3085179" y="2449036"/>
                </a:cubicBezTo>
                <a:cubicBezTo>
                  <a:pt x="3080095" y="2434779"/>
                  <a:pt x="3080095" y="2434779"/>
                  <a:pt x="3080095" y="2434779"/>
                </a:cubicBezTo>
                <a:cubicBezTo>
                  <a:pt x="3087836" y="2400849"/>
                  <a:pt x="3087836" y="2400849"/>
                  <a:pt x="3087836" y="2400849"/>
                </a:cubicBezTo>
                <a:cubicBezTo>
                  <a:pt x="3085830" y="2399199"/>
                  <a:pt x="3085830" y="2399199"/>
                  <a:pt x="3085830" y="2399199"/>
                </a:cubicBezTo>
                <a:cubicBezTo>
                  <a:pt x="3086903" y="2410157"/>
                  <a:pt x="3069929" y="2406265"/>
                  <a:pt x="3076660" y="2418519"/>
                </a:cubicBezTo>
                <a:cubicBezTo>
                  <a:pt x="3070784" y="2433834"/>
                  <a:pt x="3073722" y="2426177"/>
                  <a:pt x="3059825" y="2434892"/>
                </a:cubicBezTo>
                <a:cubicBezTo>
                  <a:pt x="3064193" y="2441845"/>
                  <a:pt x="3064193" y="2441845"/>
                  <a:pt x="3064193" y="2441845"/>
                </a:cubicBezTo>
                <a:cubicBezTo>
                  <a:pt x="3058893" y="2444200"/>
                  <a:pt x="3051945" y="2448558"/>
                  <a:pt x="3058318" y="2457160"/>
                </a:cubicBezTo>
                <a:cubicBezTo>
                  <a:pt x="3055023" y="2461165"/>
                  <a:pt x="3051727" y="2465170"/>
                  <a:pt x="3052085" y="2468823"/>
                </a:cubicBezTo>
                <a:cubicBezTo>
                  <a:pt x="3042416" y="2464226"/>
                  <a:pt x="3042416" y="2464226"/>
                  <a:pt x="3042416" y="2464226"/>
                </a:cubicBezTo>
                <a:cubicBezTo>
                  <a:pt x="3036541" y="2479541"/>
                  <a:pt x="3036541" y="2479541"/>
                  <a:pt x="3036541" y="2479541"/>
                </a:cubicBezTo>
                <a:cubicBezTo>
                  <a:pt x="3025940" y="2484252"/>
                  <a:pt x="3025940" y="2484252"/>
                  <a:pt x="3025940" y="2484252"/>
                </a:cubicBezTo>
                <a:cubicBezTo>
                  <a:pt x="3022645" y="2488256"/>
                  <a:pt x="3022645" y="2488256"/>
                  <a:pt x="3022645" y="2488256"/>
                </a:cubicBezTo>
                <a:cubicBezTo>
                  <a:pt x="3027728" y="2502513"/>
                  <a:pt x="3027728" y="2502513"/>
                  <a:pt x="3027728" y="2502513"/>
                </a:cubicBezTo>
                <a:cubicBezTo>
                  <a:pt x="3022069" y="2501216"/>
                  <a:pt x="3026438" y="2508168"/>
                  <a:pt x="3020779" y="2506871"/>
                </a:cubicBezTo>
                <a:cubicBezTo>
                  <a:pt x="3028443" y="2509818"/>
                  <a:pt x="3028443" y="2509818"/>
                  <a:pt x="3028443" y="2509818"/>
                </a:cubicBezTo>
                <a:cubicBezTo>
                  <a:pt x="3024790" y="2510171"/>
                  <a:pt x="3024790" y="2510171"/>
                  <a:pt x="3024790" y="2510171"/>
                </a:cubicBezTo>
                <a:cubicBezTo>
                  <a:pt x="3024145" y="2512998"/>
                  <a:pt x="3023402" y="2513646"/>
                  <a:pt x="3022740" y="2513365"/>
                </a:cubicBezTo>
                <a:lnTo>
                  <a:pt x="3021456" y="2511400"/>
                </a:lnTo>
                <a:lnTo>
                  <a:pt x="3021194" y="2510518"/>
                </a:lnTo>
                <a:cubicBezTo>
                  <a:pt x="3020808" y="2509519"/>
                  <a:pt x="3020864" y="2510089"/>
                  <a:pt x="3021181" y="2510980"/>
                </a:cubicBezTo>
                <a:lnTo>
                  <a:pt x="3021456" y="2511400"/>
                </a:lnTo>
                <a:lnTo>
                  <a:pt x="3023857" y="2519479"/>
                </a:lnTo>
                <a:cubicBezTo>
                  <a:pt x="3038111" y="2514415"/>
                  <a:pt x="3038111" y="2514415"/>
                  <a:pt x="3038111" y="2514415"/>
                </a:cubicBezTo>
                <a:cubicBezTo>
                  <a:pt x="3042697" y="2504755"/>
                  <a:pt x="3042697" y="2504755"/>
                  <a:pt x="3042697" y="2504755"/>
                </a:cubicBezTo>
                <a:cubicBezTo>
                  <a:pt x="3046707" y="2508055"/>
                  <a:pt x="3046707" y="2508055"/>
                  <a:pt x="3046707" y="2508055"/>
                </a:cubicBezTo>
                <a:cubicBezTo>
                  <a:pt x="3050718" y="2511354"/>
                  <a:pt x="3050718" y="2511354"/>
                  <a:pt x="3050718" y="2511354"/>
                </a:cubicBezTo>
                <a:cubicBezTo>
                  <a:pt x="3056018" y="2509000"/>
                  <a:pt x="3056018" y="2509000"/>
                  <a:pt x="3056018" y="2509000"/>
                </a:cubicBezTo>
                <a:cubicBezTo>
                  <a:pt x="3057845" y="2508823"/>
                  <a:pt x="3057988" y="2505583"/>
                  <a:pt x="3058929" y="2503418"/>
                </a:cubicBezTo>
                <a:lnTo>
                  <a:pt x="3066620" y="2504289"/>
                </a:lnTo>
                <a:lnTo>
                  <a:pt x="3066977" y="2507941"/>
                </a:lnTo>
                <a:cubicBezTo>
                  <a:pt x="3052723" y="2513004"/>
                  <a:pt x="3052723" y="2513004"/>
                  <a:pt x="3052723" y="2513004"/>
                </a:cubicBezTo>
                <a:cubicBezTo>
                  <a:pt x="3049428" y="2517010"/>
                  <a:pt x="3049428" y="2517010"/>
                  <a:pt x="3049428" y="2517010"/>
                </a:cubicBezTo>
                <a:cubicBezTo>
                  <a:pt x="3053438" y="2520310"/>
                  <a:pt x="3053438" y="2520310"/>
                  <a:pt x="3053438" y="2520310"/>
                </a:cubicBezTo>
                <a:cubicBezTo>
                  <a:pt x="3060744" y="2519604"/>
                  <a:pt x="3060744" y="2519604"/>
                  <a:pt x="3060744" y="2519604"/>
                </a:cubicBezTo>
                <a:cubicBezTo>
                  <a:pt x="3070630" y="2507589"/>
                  <a:pt x="3070630" y="2507589"/>
                  <a:pt x="3070630" y="2507589"/>
                </a:cubicBezTo>
                <a:cubicBezTo>
                  <a:pt x="3069557" y="2496631"/>
                  <a:pt x="3069557" y="2496631"/>
                  <a:pt x="3069557" y="2496631"/>
                </a:cubicBezTo>
                <a:cubicBezTo>
                  <a:pt x="3074500" y="2490624"/>
                  <a:pt x="3074500" y="2490624"/>
                  <a:pt x="3074500" y="2490624"/>
                </a:cubicBezTo>
                <a:cubicBezTo>
                  <a:pt x="3077438" y="2482966"/>
                  <a:pt x="3077438" y="2482966"/>
                  <a:pt x="3077438" y="2482966"/>
                </a:cubicBezTo>
                <a:cubicBezTo>
                  <a:pt x="3086392" y="2480258"/>
                  <a:pt x="3086392" y="2480258"/>
                  <a:pt x="3086392" y="2480258"/>
                </a:cubicBezTo>
                <a:cubicBezTo>
                  <a:pt x="3083454" y="2487916"/>
                  <a:pt x="3083454" y="2487916"/>
                  <a:pt x="3083454" y="2487916"/>
                </a:cubicBezTo>
                <a:cubicBezTo>
                  <a:pt x="3087107" y="2487563"/>
                  <a:pt x="3071780" y="2481669"/>
                  <a:pt x="3077578" y="2503231"/>
                </a:cubicBezTo>
                <a:cubicBezTo>
                  <a:pt x="3079583" y="2504881"/>
                  <a:pt x="3079583" y="2504881"/>
                  <a:pt x="3079583" y="2504881"/>
                </a:cubicBezTo>
                <a:cubicBezTo>
                  <a:pt x="3086174" y="2496871"/>
                  <a:pt x="3086174" y="2496871"/>
                  <a:pt x="3086174" y="2496871"/>
                </a:cubicBezTo>
                <a:cubicBezTo>
                  <a:pt x="3089827" y="2496518"/>
                  <a:pt x="3089827" y="2496518"/>
                  <a:pt x="3089827" y="2496518"/>
                </a:cubicBezTo>
                <a:cubicBezTo>
                  <a:pt x="3090185" y="2500171"/>
                  <a:pt x="3090185" y="2500171"/>
                  <a:pt x="3090185" y="2500171"/>
                </a:cubicBezTo>
                <a:cubicBezTo>
                  <a:pt x="3073351" y="2516543"/>
                  <a:pt x="3073351" y="2516543"/>
                  <a:pt x="3073351" y="2516543"/>
                </a:cubicBezTo>
                <a:cubicBezTo>
                  <a:pt x="3064397" y="2519251"/>
                  <a:pt x="3077719" y="2523496"/>
                  <a:pt x="3071128" y="2531506"/>
                </a:cubicBezTo>
                <a:cubicBezTo>
                  <a:pt x="3063107" y="2524906"/>
                  <a:pt x="3063107" y="2524906"/>
                  <a:pt x="3063107" y="2524906"/>
                </a:cubicBezTo>
                <a:cubicBezTo>
                  <a:pt x="3057589" y="2543874"/>
                  <a:pt x="3057589" y="2543874"/>
                  <a:pt x="3057589" y="2543874"/>
                </a:cubicBezTo>
                <a:cubicBezTo>
                  <a:pt x="3044050" y="2556242"/>
                  <a:pt x="3044050" y="2556242"/>
                  <a:pt x="3044050" y="2556242"/>
                </a:cubicBezTo>
                <a:cubicBezTo>
                  <a:pt x="3038392" y="2554945"/>
                  <a:pt x="3038392" y="2554945"/>
                  <a:pt x="3038392" y="2554945"/>
                </a:cubicBezTo>
                <a:cubicBezTo>
                  <a:pt x="3035812" y="2566255"/>
                  <a:pt x="3035812" y="2566255"/>
                  <a:pt x="3035812" y="2566255"/>
                </a:cubicBezTo>
                <a:cubicBezTo>
                  <a:pt x="3034879" y="2575562"/>
                  <a:pt x="3034879" y="2575562"/>
                  <a:pt x="3034879" y="2575562"/>
                </a:cubicBezTo>
                <a:cubicBezTo>
                  <a:pt x="3031801" y="2562955"/>
                  <a:pt x="3031801" y="2562955"/>
                  <a:pt x="3031801" y="2562955"/>
                </a:cubicBezTo>
                <a:cubicBezTo>
                  <a:pt x="3027433" y="2556003"/>
                  <a:pt x="3027433" y="2556003"/>
                  <a:pt x="3027433" y="2556003"/>
                </a:cubicBezTo>
                <a:cubicBezTo>
                  <a:pt x="3023780" y="2556356"/>
                  <a:pt x="3023780" y="2556356"/>
                  <a:pt x="3023780" y="2556356"/>
                </a:cubicBezTo>
                <a:cubicBezTo>
                  <a:pt x="3029656" y="2541040"/>
                  <a:pt x="3029656" y="2541040"/>
                  <a:pt x="3029656" y="2541040"/>
                </a:cubicBezTo>
                <a:lnTo>
                  <a:pt x="3026093" y="2542623"/>
                </a:lnTo>
                <a:lnTo>
                  <a:pt x="3033883" y="2527728"/>
                </a:lnTo>
                <a:cubicBezTo>
                  <a:pt x="3022210" y="2521481"/>
                  <a:pt x="3022210" y="2521481"/>
                  <a:pt x="3022210" y="2521481"/>
                </a:cubicBezTo>
                <a:cubicBezTo>
                  <a:pt x="3016909" y="2523836"/>
                  <a:pt x="3016909" y="2523836"/>
                  <a:pt x="3016909" y="2523836"/>
                </a:cubicBezTo>
                <a:cubicBezTo>
                  <a:pt x="3018914" y="2525486"/>
                  <a:pt x="3013256" y="2524189"/>
                  <a:pt x="3017267" y="2527489"/>
                </a:cubicBezTo>
                <a:cubicBezTo>
                  <a:pt x="3013256" y="2524189"/>
                  <a:pt x="3013256" y="2524189"/>
                  <a:pt x="3013256" y="2524189"/>
                </a:cubicBezTo>
                <a:cubicBezTo>
                  <a:pt x="3025505" y="2517476"/>
                  <a:pt x="3010536" y="2515234"/>
                  <a:pt x="3015479" y="2509226"/>
                </a:cubicBezTo>
                <a:cubicBezTo>
                  <a:pt x="3017126" y="2507224"/>
                  <a:pt x="3017126" y="2507224"/>
                  <a:pt x="3017126" y="2507224"/>
                </a:cubicBezTo>
                <a:cubicBezTo>
                  <a:pt x="3018417" y="2501569"/>
                  <a:pt x="3018417" y="2501569"/>
                  <a:pt x="3018417" y="2501569"/>
                </a:cubicBezTo>
                <a:cubicBezTo>
                  <a:pt x="3014763" y="2501922"/>
                  <a:pt x="3014763" y="2501922"/>
                  <a:pt x="3014763" y="2501922"/>
                </a:cubicBezTo>
                <a:cubicBezTo>
                  <a:pt x="3015338" y="2488962"/>
                  <a:pt x="3015338" y="2488962"/>
                  <a:pt x="3015338" y="2488962"/>
                </a:cubicBezTo>
                <a:cubicBezTo>
                  <a:pt x="3013333" y="2487312"/>
                  <a:pt x="3013333" y="2487312"/>
                  <a:pt x="3013333" y="2487312"/>
                </a:cubicBezTo>
                <a:cubicBezTo>
                  <a:pt x="3021929" y="2480952"/>
                  <a:pt x="3021929" y="2480952"/>
                  <a:pt x="3021929" y="2480952"/>
                </a:cubicBezTo>
                <a:cubicBezTo>
                  <a:pt x="3017204" y="2470347"/>
                  <a:pt x="3017204" y="2470347"/>
                  <a:pt x="3017204" y="2470347"/>
                </a:cubicBezTo>
                <a:cubicBezTo>
                  <a:pt x="3023794" y="2462337"/>
                  <a:pt x="3023794" y="2462337"/>
                  <a:pt x="3023794" y="2462337"/>
                </a:cubicBezTo>
                <a:cubicBezTo>
                  <a:pt x="3010255" y="2474705"/>
                  <a:pt x="3010255" y="2474705"/>
                  <a:pt x="3010255" y="2474705"/>
                </a:cubicBezTo>
                <a:lnTo>
                  <a:pt x="3004741" y="2470167"/>
                </a:lnTo>
                <a:lnTo>
                  <a:pt x="3005976" y="2468666"/>
                </a:lnTo>
                <a:lnTo>
                  <a:pt x="3010319" y="2465942"/>
                </a:lnTo>
                <a:cubicBezTo>
                  <a:pt x="3011188" y="2465397"/>
                  <a:pt x="3011188" y="2465397"/>
                  <a:pt x="3011188" y="2465397"/>
                </a:cubicBezTo>
                <a:cubicBezTo>
                  <a:pt x="3011421" y="2463070"/>
                  <a:pt x="3010221" y="2463762"/>
                  <a:pt x="3008680" y="2465380"/>
                </a:cubicBezTo>
                <a:lnTo>
                  <a:pt x="3005976" y="2468666"/>
                </a:lnTo>
                <a:lnTo>
                  <a:pt x="3004240" y="2469755"/>
                </a:lnTo>
                <a:lnTo>
                  <a:pt x="3004741" y="2470167"/>
                </a:lnTo>
                <a:lnTo>
                  <a:pt x="3004123" y="2470918"/>
                </a:lnTo>
                <a:cubicBezTo>
                  <a:pt x="3001857" y="2473672"/>
                  <a:pt x="3002592" y="2471757"/>
                  <a:pt x="3015058" y="2448432"/>
                </a:cubicBezTo>
                <a:cubicBezTo>
                  <a:pt x="3006462" y="2454792"/>
                  <a:pt x="3006462" y="2454792"/>
                  <a:pt x="3006462" y="2454792"/>
                </a:cubicBezTo>
                <a:cubicBezTo>
                  <a:pt x="3011047" y="2445132"/>
                  <a:pt x="3011047" y="2445132"/>
                  <a:pt x="3011047" y="2445132"/>
                </a:cubicBezTo>
                <a:cubicBezTo>
                  <a:pt x="3009956" y="2443394"/>
                  <a:pt x="3009065" y="2443711"/>
                  <a:pt x="3008412" y="2444695"/>
                </a:cubicBezTo>
                <a:lnTo>
                  <a:pt x="3007864" y="2446320"/>
                </a:lnTo>
                <a:lnTo>
                  <a:pt x="3009566" y="2436528"/>
                </a:lnTo>
                <a:lnTo>
                  <a:pt x="3012908" y="2433772"/>
                </a:lnTo>
                <a:lnTo>
                  <a:pt x="3012908" y="2434122"/>
                </a:lnTo>
                <a:cubicBezTo>
                  <a:pt x="3013072" y="2437563"/>
                  <a:pt x="3013771" y="2430582"/>
                  <a:pt x="3015275" y="2431820"/>
                </a:cubicBezTo>
                <a:lnTo>
                  <a:pt x="3012908" y="2433772"/>
                </a:lnTo>
                <a:lnTo>
                  <a:pt x="3012912" y="2426518"/>
                </a:lnTo>
                <a:cubicBezTo>
                  <a:pt x="2999731" y="2442538"/>
                  <a:pt x="2999731" y="2442538"/>
                  <a:pt x="2999731" y="2442538"/>
                </a:cubicBezTo>
                <a:cubicBezTo>
                  <a:pt x="2999948" y="2425926"/>
                  <a:pt x="2999948" y="2425926"/>
                  <a:pt x="2999948" y="2425926"/>
                </a:cubicBezTo>
                <a:cubicBezTo>
                  <a:pt x="2995938" y="2422626"/>
                  <a:pt x="2995938" y="2422626"/>
                  <a:pt x="2995938" y="2422626"/>
                </a:cubicBezTo>
                <a:cubicBezTo>
                  <a:pt x="2978171" y="2448307"/>
                  <a:pt x="2978171" y="2448307"/>
                  <a:pt x="2978171" y="2448307"/>
                </a:cubicBezTo>
                <a:cubicBezTo>
                  <a:pt x="2965922" y="2455020"/>
                  <a:pt x="2965922" y="2455020"/>
                  <a:pt x="2965922" y="2455020"/>
                </a:cubicBezTo>
                <a:cubicBezTo>
                  <a:pt x="2970508" y="2445359"/>
                  <a:pt x="2970508" y="2445359"/>
                  <a:pt x="2970508" y="2445359"/>
                </a:cubicBezTo>
                <a:cubicBezTo>
                  <a:pt x="2968503" y="2443709"/>
                  <a:pt x="2964850" y="2444062"/>
                  <a:pt x="2965207" y="2447715"/>
                </a:cubicBezTo>
                <a:cubicBezTo>
                  <a:pt x="2978389" y="2431694"/>
                  <a:pt x="2978389" y="2431694"/>
                  <a:pt x="2978389" y="2431694"/>
                </a:cubicBezTo>
                <a:cubicBezTo>
                  <a:pt x="2971083" y="2432399"/>
                  <a:pt x="2971083" y="2432399"/>
                  <a:pt x="2971083" y="2432399"/>
                </a:cubicBezTo>
                <a:cubicBezTo>
                  <a:pt x="2970725" y="2428747"/>
                  <a:pt x="2970725" y="2428747"/>
                  <a:pt x="2970725" y="2428747"/>
                </a:cubicBezTo>
                <a:cubicBezTo>
                  <a:pt x="2983689" y="2429339"/>
                  <a:pt x="2983689" y="2429339"/>
                  <a:pt x="2983689" y="2429339"/>
                </a:cubicBezTo>
                <a:cubicBezTo>
                  <a:pt x="2994865" y="2411669"/>
                  <a:pt x="2994865" y="2411669"/>
                  <a:pt x="2994865" y="2411669"/>
                </a:cubicBezTo>
                <a:cubicBezTo>
                  <a:pt x="2988849" y="2406719"/>
                  <a:pt x="2988849" y="2406719"/>
                  <a:pt x="2988849" y="2406719"/>
                </a:cubicBezTo>
                <a:cubicBezTo>
                  <a:pt x="2993793" y="2400711"/>
                  <a:pt x="2993793" y="2400711"/>
                  <a:pt x="2993793" y="2400711"/>
                </a:cubicBezTo>
                <a:cubicBezTo>
                  <a:pt x="2993793" y="2400711"/>
                  <a:pt x="2999093" y="2398356"/>
                  <a:pt x="2997803" y="2404011"/>
                </a:cubicBezTo>
                <a:cubicBezTo>
                  <a:pt x="3004968" y="2383041"/>
                  <a:pt x="3004968" y="2383041"/>
                  <a:pt x="3004968" y="2383041"/>
                </a:cubicBezTo>
                <a:cubicBezTo>
                  <a:pt x="3002963" y="2381391"/>
                  <a:pt x="3002963" y="2381391"/>
                  <a:pt x="3002963" y="2381391"/>
                </a:cubicBezTo>
                <a:cubicBezTo>
                  <a:pt x="2996551" y="2391227"/>
                  <a:pt x="2996516" y="2386161"/>
                  <a:pt x="2995953" y="2382759"/>
                </a:cubicBezTo>
                <a:lnTo>
                  <a:pt x="2993999" y="2381103"/>
                </a:lnTo>
                <a:lnTo>
                  <a:pt x="2995551" y="2378650"/>
                </a:lnTo>
                <a:cubicBezTo>
                  <a:pt x="2996948" y="2376442"/>
                  <a:pt x="2996948" y="2376442"/>
                  <a:pt x="2996948" y="2376442"/>
                </a:cubicBezTo>
                <a:cubicBezTo>
                  <a:pt x="2987636" y="2375497"/>
                  <a:pt x="2987636" y="2375497"/>
                  <a:pt x="2987636" y="2375497"/>
                </a:cubicBezTo>
                <a:lnTo>
                  <a:pt x="2988666" y="2374245"/>
                </a:lnTo>
                <a:cubicBezTo>
                  <a:pt x="2989284" y="2373494"/>
                  <a:pt x="2989284" y="2373494"/>
                  <a:pt x="2989284" y="2373494"/>
                </a:cubicBezTo>
                <a:cubicBezTo>
                  <a:pt x="2992580" y="2369489"/>
                  <a:pt x="2992580" y="2369489"/>
                  <a:pt x="2992580" y="2369489"/>
                </a:cubicBezTo>
                <a:cubicBezTo>
                  <a:pt x="3001891" y="2370434"/>
                  <a:pt x="2972092" y="2386215"/>
                  <a:pt x="3005186" y="2366429"/>
                </a:cubicBezTo>
                <a:lnTo>
                  <a:pt x="3000305" y="2362413"/>
                </a:lnTo>
                <a:lnTo>
                  <a:pt x="3006239" y="2358060"/>
                </a:lnTo>
                <a:cubicBezTo>
                  <a:pt x="3009042" y="2356378"/>
                  <a:pt x="3011508" y="2355679"/>
                  <a:pt x="3011777" y="2358418"/>
                </a:cubicBezTo>
                <a:cubicBezTo>
                  <a:pt x="3011777" y="2358418"/>
                  <a:pt x="3011777" y="2358418"/>
                  <a:pt x="3010362" y="2358094"/>
                </a:cubicBezTo>
                <a:lnTo>
                  <a:pt x="3003376" y="2356493"/>
                </a:lnTo>
                <a:lnTo>
                  <a:pt x="3008025" y="2350740"/>
                </a:lnTo>
                <a:cubicBezTo>
                  <a:pt x="3011605" y="2346366"/>
                  <a:pt x="3016265" y="2340703"/>
                  <a:pt x="3022237" y="2333443"/>
                </a:cubicBezTo>
                <a:cubicBezTo>
                  <a:pt x="3023528" y="2327788"/>
                  <a:pt x="3014574" y="2330496"/>
                  <a:pt x="3012569" y="2328846"/>
                </a:cubicBezTo>
                <a:cubicBezTo>
                  <a:pt x="3012926" y="2332499"/>
                  <a:pt x="3007268" y="2331201"/>
                  <a:pt x="3015507" y="2321188"/>
                </a:cubicBezTo>
                <a:cubicBezTo>
                  <a:pt x="3013501" y="2319539"/>
                  <a:pt x="3013501" y="2319539"/>
                  <a:pt x="3013501" y="2319539"/>
                </a:cubicBezTo>
                <a:cubicBezTo>
                  <a:pt x="3004190" y="2318594"/>
                  <a:pt x="3001252" y="2326252"/>
                  <a:pt x="3003398" y="2348166"/>
                </a:cubicBezTo>
                <a:cubicBezTo>
                  <a:pt x="3001750" y="2350169"/>
                  <a:pt x="3001750" y="2350169"/>
                  <a:pt x="3001750" y="2350169"/>
                </a:cubicBezTo>
                <a:cubicBezTo>
                  <a:pt x="2999387" y="2344866"/>
                  <a:pt x="2999387" y="2344866"/>
                  <a:pt x="2999387" y="2344866"/>
                </a:cubicBezTo>
                <a:cubicBezTo>
                  <a:pt x="2990434" y="2347575"/>
                  <a:pt x="2990434" y="2347575"/>
                  <a:pt x="2990434" y="2347575"/>
                </a:cubicBezTo>
                <a:cubicBezTo>
                  <a:pt x="2987496" y="2355232"/>
                  <a:pt x="2987496" y="2355232"/>
                  <a:pt x="2987496" y="2355232"/>
                </a:cubicBezTo>
                <a:cubicBezTo>
                  <a:pt x="2988211" y="2362537"/>
                  <a:pt x="2988211" y="2362537"/>
                  <a:pt x="2988211" y="2362537"/>
                </a:cubicBezTo>
                <a:cubicBezTo>
                  <a:pt x="2980905" y="2363242"/>
                  <a:pt x="2980905" y="2363242"/>
                  <a:pt x="2980905" y="2363242"/>
                </a:cubicBezTo>
                <a:cubicBezTo>
                  <a:pt x="2977789" y="2369074"/>
                  <a:pt x="2976231" y="2371989"/>
                  <a:pt x="2975452" y="2373447"/>
                </a:cubicBezTo>
                <a:lnTo>
                  <a:pt x="2975359" y="2373621"/>
                </a:lnTo>
                <a:lnTo>
                  <a:pt x="2974154" y="2371959"/>
                </a:lnTo>
                <a:cubicBezTo>
                  <a:pt x="2974905" y="2372578"/>
                  <a:pt x="2976499" y="2374729"/>
                  <a:pt x="2974673" y="2374905"/>
                </a:cubicBezTo>
                <a:lnTo>
                  <a:pt x="2975359" y="2373621"/>
                </a:lnTo>
                <a:lnTo>
                  <a:pt x="2978683" y="2378204"/>
                </a:lnTo>
                <a:cubicBezTo>
                  <a:pt x="2968797" y="2390220"/>
                  <a:pt x="2968797" y="2390220"/>
                  <a:pt x="2968797" y="2390220"/>
                </a:cubicBezTo>
                <a:cubicBezTo>
                  <a:pt x="2964748" y="2405359"/>
                  <a:pt x="2962723" y="2412928"/>
                  <a:pt x="2961711" y="2416713"/>
                </a:cubicBezTo>
                <a:lnTo>
                  <a:pt x="2961494" y="2417526"/>
                </a:lnTo>
                <a:lnTo>
                  <a:pt x="2959914" y="2415129"/>
                </a:lnTo>
                <a:cubicBezTo>
                  <a:pt x="2956954" y="2410490"/>
                  <a:pt x="2963439" y="2420233"/>
                  <a:pt x="2960699" y="2420498"/>
                </a:cubicBezTo>
                <a:lnTo>
                  <a:pt x="2961494" y="2417526"/>
                </a:lnTo>
                <a:lnTo>
                  <a:pt x="2966714" y="2425447"/>
                </a:lnTo>
                <a:cubicBezTo>
                  <a:pt x="2952818" y="2434163"/>
                  <a:pt x="2952818" y="2434163"/>
                  <a:pt x="2952818" y="2434163"/>
                </a:cubicBezTo>
                <a:cubicBezTo>
                  <a:pt x="2952243" y="2447123"/>
                  <a:pt x="2952243" y="2447123"/>
                  <a:pt x="2952243" y="2447123"/>
                </a:cubicBezTo>
                <a:cubicBezTo>
                  <a:pt x="2950238" y="2445473"/>
                  <a:pt x="2950238" y="2445473"/>
                  <a:pt x="2950238" y="2445473"/>
                </a:cubicBezTo>
                <a:cubicBezTo>
                  <a:pt x="2950595" y="2449126"/>
                  <a:pt x="2950595" y="2449126"/>
                  <a:pt x="2950595" y="2449126"/>
                </a:cubicBezTo>
                <a:cubicBezTo>
                  <a:pt x="2960264" y="2453722"/>
                  <a:pt x="2960264" y="2453722"/>
                  <a:pt x="2960264" y="2453722"/>
                </a:cubicBezTo>
                <a:cubicBezTo>
                  <a:pt x="2955321" y="2459730"/>
                  <a:pt x="2955321" y="2459730"/>
                  <a:pt x="2955321" y="2459730"/>
                </a:cubicBezTo>
                <a:cubicBezTo>
                  <a:pt x="2953673" y="2461733"/>
                  <a:pt x="2953673" y="2461733"/>
                  <a:pt x="2953673" y="2461733"/>
                </a:cubicBezTo>
                <a:cubicBezTo>
                  <a:pt x="2951311" y="2456430"/>
                  <a:pt x="2951311" y="2456430"/>
                  <a:pt x="2951311" y="2456430"/>
                </a:cubicBezTo>
                <a:cubicBezTo>
                  <a:pt x="2943072" y="2466443"/>
                  <a:pt x="2958834" y="2439113"/>
                  <a:pt x="2937414" y="2465146"/>
                </a:cubicBezTo>
                <a:cubicBezTo>
                  <a:pt x="2933761" y="2465499"/>
                  <a:pt x="2933761" y="2465499"/>
                  <a:pt x="2933761" y="2465499"/>
                </a:cubicBezTo>
                <a:cubicBezTo>
                  <a:pt x="2929176" y="2475159"/>
                  <a:pt x="2929176" y="2475159"/>
                  <a:pt x="2929176" y="2475159"/>
                </a:cubicBezTo>
                <a:cubicBezTo>
                  <a:pt x="2928958" y="2491771"/>
                  <a:pt x="2928958" y="2491771"/>
                  <a:pt x="2928958" y="2491771"/>
                </a:cubicBezTo>
                <a:cubicBezTo>
                  <a:pt x="2925663" y="2495776"/>
                  <a:pt x="2925663" y="2495776"/>
                  <a:pt x="2925663" y="2495776"/>
                </a:cubicBezTo>
                <a:cubicBezTo>
                  <a:pt x="2926378" y="2503081"/>
                  <a:pt x="2926378" y="2503081"/>
                  <a:pt x="2926378" y="2503081"/>
                </a:cubicBezTo>
                <a:cubicBezTo>
                  <a:pt x="2914130" y="2509794"/>
                  <a:pt x="2914130" y="2509794"/>
                  <a:pt x="2914130" y="2509794"/>
                </a:cubicBezTo>
                <a:cubicBezTo>
                  <a:pt x="2909186" y="2515802"/>
                  <a:pt x="2909186" y="2515802"/>
                  <a:pt x="2909186" y="2515802"/>
                </a:cubicBezTo>
                <a:cubicBezTo>
                  <a:pt x="2910617" y="2530411"/>
                  <a:pt x="2910617" y="2530411"/>
                  <a:pt x="2910617" y="2530411"/>
                </a:cubicBezTo>
                <a:cubicBezTo>
                  <a:pt x="2912622" y="2532061"/>
                  <a:pt x="2912622" y="2532061"/>
                  <a:pt x="2912622" y="2532061"/>
                </a:cubicBezTo>
                <a:cubicBezTo>
                  <a:pt x="2909684" y="2539719"/>
                  <a:pt x="2909684" y="2539719"/>
                  <a:pt x="2909684" y="2539719"/>
                </a:cubicBezTo>
                <a:lnTo>
                  <a:pt x="2906837" y="2539678"/>
                </a:lnTo>
                <a:lnTo>
                  <a:pt x="2906038" y="2539553"/>
                </a:lnTo>
                <a:cubicBezTo>
                  <a:pt x="2904697" y="2539394"/>
                  <a:pt x="2904823" y="2539497"/>
                  <a:pt x="2905530" y="2539660"/>
                </a:cubicBezTo>
                <a:lnTo>
                  <a:pt x="2906837" y="2539678"/>
                </a:lnTo>
                <a:lnTo>
                  <a:pt x="2915343" y="2541016"/>
                </a:lnTo>
                <a:cubicBezTo>
                  <a:pt x="2912405" y="2548674"/>
                  <a:pt x="2912405" y="2548674"/>
                  <a:pt x="2912405" y="2548674"/>
                </a:cubicBezTo>
                <a:cubicBezTo>
                  <a:pt x="2912187" y="2565286"/>
                  <a:pt x="2912187" y="2565286"/>
                  <a:pt x="2912187" y="2565286"/>
                </a:cubicBezTo>
                <a:cubicBezTo>
                  <a:pt x="2905955" y="2576949"/>
                  <a:pt x="2905955" y="2576949"/>
                  <a:pt x="2905955" y="2576949"/>
                </a:cubicBezTo>
                <a:cubicBezTo>
                  <a:pt x="2910680" y="2587554"/>
                  <a:pt x="2910680" y="2587554"/>
                  <a:pt x="2910680" y="2587554"/>
                </a:cubicBezTo>
                <a:cubicBezTo>
                  <a:pt x="2911395" y="2594858"/>
                  <a:pt x="2907027" y="2587906"/>
                  <a:pt x="2907742" y="2595211"/>
                </a:cubicBezTo>
                <a:lnTo>
                  <a:pt x="2902479" y="2590880"/>
                </a:lnTo>
                <a:cubicBezTo>
                  <a:pt x="2903231" y="2591499"/>
                  <a:pt x="2903553" y="2590085"/>
                  <a:pt x="2902659" y="2580954"/>
                </a:cubicBezTo>
                <a:cubicBezTo>
                  <a:pt x="2892058" y="2585665"/>
                  <a:pt x="2892058" y="2585665"/>
                  <a:pt x="2892058" y="2585665"/>
                </a:cubicBezTo>
                <a:cubicBezTo>
                  <a:pt x="2887830" y="2598977"/>
                  <a:pt x="2887830" y="2598977"/>
                  <a:pt x="2887830" y="2598977"/>
                </a:cubicBezTo>
                <a:cubicBezTo>
                  <a:pt x="2887472" y="2595325"/>
                  <a:pt x="2887472" y="2595325"/>
                  <a:pt x="2887472" y="2595325"/>
                </a:cubicBezTo>
                <a:cubicBezTo>
                  <a:pt x="2870855" y="2595085"/>
                  <a:pt x="2870855" y="2595085"/>
                  <a:pt x="2870855" y="2595085"/>
                </a:cubicBezTo>
                <a:cubicBezTo>
                  <a:pt x="2865198" y="2593788"/>
                  <a:pt x="2870638" y="2611698"/>
                  <a:pt x="2860254" y="2599796"/>
                </a:cubicBezTo>
                <a:cubicBezTo>
                  <a:pt x="2860612" y="2603448"/>
                  <a:pt x="2860612" y="2603448"/>
                  <a:pt x="2860612" y="2603448"/>
                </a:cubicBezTo>
                <a:cubicBezTo>
                  <a:pt x="2853306" y="2604154"/>
                  <a:pt x="2853306" y="2604154"/>
                  <a:pt x="2853306" y="2604154"/>
                </a:cubicBezTo>
                <a:cubicBezTo>
                  <a:pt x="2854379" y="2615111"/>
                  <a:pt x="2854379" y="2615111"/>
                  <a:pt x="2854379" y="2615111"/>
                </a:cubicBezTo>
                <a:cubicBezTo>
                  <a:pt x="2862400" y="2621710"/>
                  <a:pt x="2862400" y="2621710"/>
                  <a:pt x="2862400" y="2621710"/>
                </a:cubicBezTo>
                <a:cubicBezTo>
                  <a:pt x="2868991" y="2613700"/>
                  <a:pt x="2868991" y="2613700"/>
                  <a:pt x="2868991" y="2613700"/>
                </a:cubicBezTo>
                <a:cubicBezTo>
                  <a:pt x="2869706" y="2621005"/>
                  <a:pt x="2869706" y="2621005"/>
                  <a:pt x="2869706" y="2621005"/>
                </a:cubicBezTo>
                <a:cubicBezTo>
                  <a:pt x="2883245" y="2608637"/>
                  <a:pt x="2883245" y="2608637"/>
                  <a:pt x="2883245" y="2608637"/>
                </a:cubicBezTo>
                <a:cubicBezTo>
                  <a:pt x="2886898" y="2608284"/>
                  <a:pt x="2886898" y="2608284"/>
                  <a:pt x="2886898" y="2608284"/>
                </a:cubicBezTo>
                <a:cubicBezTo>
                  <a:pt x="2890908" y="2611584"/>
                  <a:pt x="2890908" y="2611584"/>
                  <a:pt x="2890908" y="2611584"/>
                </a:cubicBezTo>
                <a:cubicBezTo>
                  <a:pt x="2886680" y="2624897"/>
                  <a:pt x="2886680" y="2624897"/>
                  <a:pt x="2886680" y="2624897"/>
                </a:cubicBezTo>
                <a:lnTo>
                  <a:pt x="2888053" y="2627978"/>
                </a:lnTo>
                <a:lnTo>
                  <a:pt x="2887423" y="2630125"/>
                </a:lnTo>
                <a:lnTo>
                  <a:pt x="2886318" y="2636653"/>
                </a:lnTo>
                <a:lnTo>
                  <a:pt x="2883743" y="2632554"/>
                </a:lnTo>
                <a:cubicBezTo>
                  <a:pt x="2882095" y="2634557"/>
                  <a:pt x="2882095" y="2634557"/>
                  <a:pt x="2882095" y="2634557"/>
                </a:cubicBezTo>
                <a:cubicBezTo>
                  <a:pt x="2883634" y="2640861"/>
                  <a:pt x="2884403" y="2644012"/>
                  <a:pt x="2884788" y="2645588"/>
                </a:cubicBezTo>
                <a:lnTo>
                  <a:pt x="2884799" y="2645633"/>
                </a:lnTo>
                <a:lnTo>
                  <a:pt x="2884594" y="2646845"/>
                </a:lnTo>
                <a:lnTo>
                  <a:pt x="2884077" y="2648496"/>
                </a:lnTo>
                <a:lnTo>
                  <a:pt x="2880848" y="2652421"/>
                </a:lnTo>
                <a:cubicBezTo>
                  <a:pt x="2880230" y="2653172"/>
                  <a:pt x="2880230" y="2653172"/>
                  <a:pt x="2880230" y="2653172"/>
                </a:cubicBezTo>
                <a:cubicBezTo>
                  <a:pt x="2881071" y="2654704"/>
                  <a:pt x="2881859" y="2654512"/>
                  <a:pt x="2882588" y="2653243"/>
                </a:cubicBezTo>
                <a:lnTo>
                  <a:pt x="2884077" y="2648496"/>
                </a:lnTo>
                <a:lnTo>
                  <a:pt x="2885173" y="2647164"/>
                </a:lnTo>
                <a:lnTo>
                  <a:pt x="2884799" y="2645633"/>
                </a:lnTo>
                <a:lnTo>
                  <a:pt x="2886318" y="2636653"/>
                </a:lnTo>
                <a:lnTo>
                  <a:pt x="2888111" y="2639507"/>
                </a:lnTo>
                <a:lnTo>
                  <a:pt x="2888400" y="2639155"/>
                </a:lnTo>
                <a:lnTo>
                  <a:pt x="2888231" y="2653281"/>
                </a:lnTo>
                <a:cubicBezTo>
                  <a:pt x="2888066" y="2662295"/>
                  <a:pt x="2887810" y="2674101"/>
                  <a:pt x="2887459" y="2689343"/>
                </a:cubicBezTo>
                <a:cubicBezTo>
                  <a:pt x="2885019" y="2720918"/>
                  <a:pt x="2885019" y="2720918"/>
                  <a:pt x="2885019" y="2720918"/>
                </a:cubicBezTo>
                <a:cubicBezTo>
                  <a:pt x="2881366" y="2721271"/>
                  <a:pt x="2881366" y="2721271"/>
                  <a:pt x="2881366" y="2721271"/>
                </a:cubicBezTo>
                <a:cubicBezTo>
                  <a:pt x="2880293" y="2710314"/>
                  <a:pt x="2880293" y="2710314"/>
                  <a:pt x="2880293" y="2710314"/>
                </a:cubicBezTo>
                <a:cubicBezTo>
                  <a:pt x="2881583" y="2704658"/>
                  <a:pt x="2881583" y="2704658"/>
                  <a:pt x="2881583" y="2704658"/>
                </a:cubicBezTo>
                <a:cubicBezTo>
                  <a:pt x="2877355" y="2717971"/>
                  <a:pt x="2878505" y="2692051"/>
                  <a:pt x="2873345" y="2714671"/>
                </a:cubicBezTo>
                <a:cubicBezTo>
                  <a:pt x="2871697" y="2716674"/>
                  <a:pt x="2872055" y="2720326"/>
                  <a:pt x="2870049" y="2718676"/>
                </a:cubicBezTo>
                <a:cubicBezTo>
                  <a:pt x="2874060" y="2721976"/>
                  <a:pt x="2874060" y="2721976"/>
                  <a:pt x="2874060" y="2721976"/>
                </a:cubicBezTo>
                <a:cubicBezTo>
                  <a:pt x="2864174" y="2733992"/>
                  <a:pt x="2864174" y="2733992"/>
                  <a:pt x="2864174" y="2733992"/>
                </a:cubicBezTo>
                <a:cubicBezTo>
                  <a:pt x="2867827" y="2733639"/>
                  <a:pt x="2867827" y="2733639"/>
                  <a:pt x="2867827" y="2733639"/>
                </a:cubicBezTo>
                <a:cubicBezTo>
                  <a:pt x="2873485" y="2734936"/>
                  <a:pt x="2873485" y="2734936"/>
                  <a:pt x="2873485" y="2734936"/>
                </a:cubicBezTo>
                <a:cubicBezTo>
                  <a:pt x="2866894" y="2742946"/>
                  <a:pt x="2884444" y="2733878"/>
                  <a:pt x="2868682" y="2761208"/>
                </a:cubicBezTo>
                <a:cubicBezTo>
                  <a:pt x="2874698" y="2766158"/>
                  <a:pt x="2874698" y="2766158"/>
                  <a:pt x="2874698" y="2766158"/>
                </a:cubicBezTo>
                <a:cubicBezTo>
                  <a:pt x="2870470" y="2779471"/>
                  <a:pt x="2870470" y="2779471"/>
                  <a:pt x="2870470" y="2779471"/>
                </a:cubicBezTo>
                <a:cubicBezTo>
                  <a:pt x="2872833" y="2784773"/>
                  <a:pt x="2872833" y="2784773"/>
                  <a:pt x="2872833" y="2784773"/>
                </a:cubicBezTo>
                <a:cubicBezTo>
                  <a:pt x="2865808" y="2826008"/>
                  <a:pt x="2865808" y="2826008"/>
                  <a:pt x="2865808" y="2826008"/>
                </a:cubicBezTo>
                <a:cubicBezTo>
                  <a:pt x="2864160" y="2828010"/>
                  <a:pt x="2864160" y="2828010"/>
                  <a:pt x="2864160" y="2828010"/>
                </a:cubicBezTo>
                <a:cubicBezTo>
                  <a:pt x="2859357" y="2854283"/>
                  <a:pt x="2859357" y="2854283"/>
                  <a:pt x="2859357" y="2854283"/>
                </a:cubicBezTo>
                <a:close/>
              </a:path>
            </a:pathLst>
          </a:custGeom>
        </p:spPr>
      </p:pic>
      <p:sp>
        <p:nvSpPr>
          <p:cNvPr id="6" name="文本框 5"/>
          <p:cNvSpPr txBox="1"/>
          <p:nvPr/>
        </p:nvSpPr>
        <p:spPr>
          <a:xfrm>
            <a:off x="3948100" y="3061487"/>
            <a:ext cx="421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28D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zh-CN" altLang="en-US" sz="3200" dirty="0">
              <a:solidFill>
                <a:srgbClr val="428D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83433" y="2427116"/>
            <a:ext cx="12093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dirty="0" smtClean="0">
                <a:solidFill>
                  <a:srgbClr val="428DAF"/>
                </a:solidFill>
              </a:rPr>
              <a:t>02</a:t>
            </a:r>
            <a:endParaRPr lang="zh-CN" altLang="en-US" sz="3800" dirty="0">
              <a:solidFill>
                <a:srgbClr val="428D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2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BECC5"/>
      </a:accent1>
      <a:accent2>
        <a:srgbClr val="428DAF"/>
      </a:accent2>
      <a:accent3>
        <a:srgbClr val="7BECC5"/>
      </a:accent3>
      <a:accent4>
        <a:srgbClr val="428DAF"/>
      </a:accent4>
      <a:accent5>
        <a:srgbClr val="7BECC5"/>
      </a:accent5>
      <a:accent6>
        <a:srgbClr val="418CAF"/>
      </a:accent6>
      <a:hlink>
        <a:srgbClr val="7BECC5"/>
      </a:hlink>
      <a:folHlink>
        <a:srgbClr val="428DA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7BECC5"/>
    </a:accent1>
    <a:accent2>
      <a:srgbClr val="428DAF"/>
    </a:accent2>
    <a:accent3>
      <a:srgbClr val="7BECC5"/>
    </a:accent3>
    <a:accent4>
      <a:srgbClr val="428DAF"/>
    </a:accent4>
    <a:accent5>
      <a:srgbClr val="7BECC5"/>
    </a:accent5>
    <a:accent6>
      <a:srgbClr val="418CAF"/>
    </a:accent6>
    <a:hlink>
      <a:srgbClr val="7BECC5"/>
    </a:hlink>
    <a:folHlink>
      <a:srgbClr val="428DA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7BECC5"/>
    </a:accent1>
    <a:accent2>
      <a:srgbClr val="428DAF"/>
    </a:accent2>
    <a:accent3>
      <a:srgbClr val="7BECC5"/>
    </a:accent3>
    <a:accent4>
      <a:srgbClr val="428DAF"/>
    </a:accent4>
    <a:accent5>
      <a:srgbClr val="7BECC5"/>
    </a:accent5>
    <a:accent6>
      <a:srgbClr val="418CAF"/>
    </a:accent6>
    <a:hlink>
      <a:srgbClr val="7BECC5"/>
    </a:hlink>
    <a:folHlink>
      <a:srgbClr val="428DA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7BECC5"/>
    </a:accent1>
    <a:accent2>
      <a:srgbClr val="428DAF"/>
    </a:accent2>
    <a:accent3>
      <a:srgbClr val="7BECC5"/>
    </a:accent3>
    <a:accent4>
      <a:srgbClr val="428DAF"/>
    </a:accent4>
    <a:accent5>
      <a:srgbClr val="7BECC5"/>
    </a:accent5>
    <a:accent6>
      <a:srgbClr val="418CAF"/>
    </a:accent6>
    <a:hlink>
      <a:srgbClr val="7BECC5"/>
    </a:hlink>
    <a:folHlink>
      <a:srgbClr val="428DA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7BECC5"/>
    </a:accent1>
    <a:accent2>
      <a:srgbClr val="428DAF"/>
    </a:accent2>
    <a:accent3>
      <a:srgbClr val="7BECC5"/>
    </a:accent3>
    <a:accent4>
      <a:srgbClr val="428DAF"/>
    </a:accent4>
    <a:accent5>
      <a:srgbClr val="7BECC5"/>
    </a:accent5>
    <a:accent6>
      <a:srgbClr val="418CAF"/>
    </a:accent6>
    <a:hlink>
      <a:srgbClr val="7BECC5"/>
    </a:hlink>
    <a:folHlink>
      <a:srgbClr val="428DA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7BECC5"/>
    </a:accent1>
    <a:accent2>
      <a:srgbClr val="428DAF"/>
    </a:accent2>
    <a:accent3>
      <a:srgbClr val="7BECC5"/>
    </a:accent3>
    <a:accent4>
      <a:srgbClr val="428DAF"/>
    </a:accent4>
    <a:accent5>
      <a:srgbClr val="7BECC5"/>
    </a:accent5>
    <a:accent6>
      <a:srgbClr val="418CAF"/>
    </a:accent6>
    <a:hlink>
      <a:srgbClr val="7BECC5"/>
    </a:hlink>
    <a:folHlink>
      <a:srgbClr val="428DA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7BECC5"/>
    </a:accent1>
    <a:accent2>
      <a:srgbClr val="428DAF"/>
    </a:accent2>
    <a:accent3>
      <a:srgbClr val="7BECC5"/>
    </a:accent3>
    <a:accent4>
      <a:srgbClr val="428DAF"/>
    </a:accent4>
    <a:accent5>
      <a:srgbClr val="7BECC5"/>
    </a:accent5>
    <a:accent6>
      <a:srgbClr val="418CAF"/>
    </a:accent6>
    <a:hlink>
      <a:srgbClr val="7BECC5"/>
    </a:hlink>
    <a:folHlink>
      <a:srgbClr val="428DA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915</Words>
  <Application>Microsoft Office PowerPoint</Application>
  <PresentationFormat>宽屏</PresentationFormat>
  <Paragraphs>177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楷体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whl</dc:creator>
  <cp:lastModifiedBy>Microsoft 帐户</cp:lastModifiedBy>
  <cp:revision>38</cp:revision>
  <dcterms:created xsi:type="dcterms:W3CDTF">2015-05-05T08:02:14Z</dcterms:created>
  <dcterms:modified xsi:type="dcterms:W3CDTF">2017-05-31T15:19:00Z</dcterms:modified>
</cp:coreProperties>
</file>